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2"/>
  </p:notesMasterIdLst>
  <p:sldIdLst>
    <p:sldId id="259" r:id="rId2"/>
    <p:sldId id="325" r:id="rId3"/>
    <p:sldId id="332" r:id="rId4"/>
    <p:sldId id="258" r:id="rId5"/>
    <p:sldId id="257" r:id="rId6"/>
    <p:sldId id="321" r:id="rId7"/>
    <p:sldId id="262" r:id="rId8"/>
    <p:sldId id="320" r:id="rId9"/>
    <p:sldId id="263" r:id="rId10"/>
    <p:sldId id="264" r:id="rId11"/>
    <p:sldId id="323" r:id="rId12"/>
    <p:sldId id="266" r:id="rId13"/>
    <p:sldId id="324" r:id="rId14"/>
    <p:sldId id="267" r:id="rId15"/>
    <p:sldId id="268" r:id="rId16"/>
    <p:sldId id="269" r:id="rId17"/>
    <p:sldId id="270" r:id="rId18"/>
    <p:sldId id="274" r:id="rId19"/>
    <p:sldId id="271" r:id="rId20"/>
    <p:sldId id="272" r:id="rId21"/>
    <p:sldId id="273" r:id="rId22"/>
    <p:sldId id="275" r:id="rId23"/>
    <p:sldId id="283" r:id="rId24"/>
    <p:sldId id="276" r:id="rId25"/>
    <p:sldId id="277" r:id="rId26"/>
    <p:sldId id="278" r:id="rId27"/>
    <p:sldId id="327" r:id="rId28"/>
    <p:sldId id="279" r:id="rId29"/>
    <p:sldId id="328" r:id="rId30"/>
    <p:sldId id="280" r:id="rId31"/>
    <p:sldId id="281" r:id="rId32"/>
    <p:sldId id="282" r:id="rId33"/>
    <p:sldId id="284" r:id="rId34"/>
    <p:sldId id="285" r:id="rId35"/>
    <p:sldId id="286" r:id="rId36"/>
    <p:sldId id="329" r:id="rId37"/>
    <p:sldId id="287" r:id="rId38"/>
    <p:sldId id="288" r:id="rId39"/>
    <p:sldId id="289" r:id="rId40"/>
    <p:sldId id="290" r:id="rId41"/>
    <p:sldId id="330" r:id="rId42"/>
    <p:sldId id="292" r:id="rId43"/>
    <p:sldId id="293" r:id="rId44"/>
    <p:sldId id="294" r:id="rId45"/>
    <p:sldId id="295" r:id="rId46"/>
    <p:sldId id="296" r:id="rId47"/>
    <p:sldId id="297" r:id="rId48"/>
    <p:sldId id="298" r:id="rId49"/>
    <p:sldId id="299" r:id="rId50"/>
    <p:sldId id="313" r:id="rId51"/>
    <p:sldId id="300" r:id="rId52"/>
    <p:sldId id="301" r:id="rId53"/>
    <p:sldId id="302" r:id="rId54"/>
    <p:sldId id="303" r:id="rId55"/>
    <p:sldId id="305" r:id="rId56"/>
    <p:sldId id="331" r:id="rId57"/>
    <p:sldId id="306" r:id="rId58"/>
    <p:sldId id="314" r:id="rId59"/>
    <p:sldId id="315" r:id="rId60"/>
    <p:sldId id="307" r:id="rId61"/>
    <p:sldId id="308" r:id="rId62"/>
    <p:sldId id="309" r:id="rId63"/>
    <p:sldId id="316" r:id="rId64"/>
    <p:sldId id="334" r:id="rId65"/>
    <p:sldId id="333" r:id="rId66"/>
    <p:sldId id="335" r:id="rId67"/>
    <p:sldId id="336"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17" r:id="rId89"/>
    <p:sldId id="310" r:id="rId90"/>
    <p:sldId id="359"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3" d="100"/>
          <a:sy n="73" d="100"/>
        </p:scale>
        <p:origin x="618" y="96"/>
      </p:cViewPr>
      <p:guideLst/>
    </p:cSldViewPr>
  </p:slideViewPr>
  <p:notesTextViewPr>
    <p:cViewPr>
      <p:scale>
        <a:sx n="1" d="1"/>
        <a:sy n="1" d="1"/>
      </p:scale>
      <p:origin x="0" y="0"/>
    </p:cViewPr>
  </p:notesTextViewPr>
  <p:notesViewPr>
    <p:cSldViewPr snapToGrid="0">
      <p:cViewPr>
        <p:scale>
          <a:sx n="64" d="100"/>
          <a:sy n="64" d="100"/>
        </p:scale>
        <p:origin x="1938" y="-1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FDDBE-F2E9-43D5-9E16-2976E4C74137}"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75580F2-BB9D-432F-84E4-EDF5AB8A147B}">
      <dgm:prSet phldrT="[Text]"/>
      <dgm:spPr/>
      <dgm:t>
        <a:bodyPr/>
        <a:lstStyle/>
        <a:p>
          <a:r>
            <a:rPr lang="fa-IR" b="1" dirty="0" smtClean="0">
              <a:cs typeface="Zar" panose="00000400000000000000" pitchFamily="2" charset="-78"/>
            </a:rPr>
            <a:t>بخش اول: ماهیت اقتصاد مدیریت و ساختار بازار</a:t>
          </a:r>
          <a:endParaRPr lang="en-US" b="1" dirty="0">
            <a:cs typeface="Zar" panose="00000400000000000000" pitchFamily="2" charset="-78"/>
          </a:endParaRPr>
        </a:p>
      </dgm:t>
    </dgm:pt>
    <dgm:pt modelId="{FF558912-E476-48AC-B677-F757BD5B43C0}" type="parTrans" cxnId="{CFD11535-10C2-4626-8305-0AF2628D5D76}">
      <dgm:prSet/>
      <dgm:spPr/>
      <dgm:t>
        <a:bodyPr/>
        <a:lstStyle/>
        <a:p>
          <a:endParaRPr lang="en-US"/>
        </a:p>
      </dgm:t>
    </dgm:pt>
    <dgm:pt modelId="{2957D316-40B5-4DCE-8445-25A55BC70E03}" type="sibTrans" cxnId="{CFD11535-10C2-4626-8305-0AF2628D5D76}">
      <dgm:prSet/>
      <dgm:spPr/>
      <dgm:t>
        <a:bodyPr/>
        <a:lstStyle/>
        <a:p>
          <a:endParaRPr lang="en-US"/>
        </a:p>
      </dgm:t>
    </dgm:pt>
    <dgm:pt modelId="{0217262C-9C38-4A58-B452-6A22BBDF2E75}">
      <dgm:prSet phldrT="[Text]" custT="1"/>
      <dgm:spPr/>
      <dgm:t>
        <a:bodyPr/>
        <a:lstStyle/>
        <a:p>
          <a:pPr rtl="1"/>
          <a:r>
            <a:rPr lang="fa-IR" sz="1400" b="1" dirty="0" smtClean="0">
              <a:cs typeface="Zar" panose="00000400000000000000" pitchFamily="2" charset="-78"/>
            </a:rPr>
            <a:t>فصل اول: اقتصاد مدیریت: هدف و روش </a:t>
          </a:r>
          <a:r>
            <a:rPr lang="fa-IR" sz="1400" b="1" dirty="0" err="1" smtClean="0">
              <a:cs typeface="Zar" panose="00000400000000000000" pitchFamily="2" charset="-78"/>
            </a:rPr>
            <a:t>شناسی</a:t>
          </a:r>
          <a:endParaRPr lang="en-US" sz="1400" b="1" dirty="0">
            <a:cs typeface="Zar" panose="00000400000000000000" pitchFamily="2" charset="-78"/>
          </a:endParaRPr>
        </a:p>
      </dgm:t>
    </dgm:pt>
    <dgm:pt modelId="{47757A9C-ACBD-42D5-A763-5AE10777B295}" type="parTrans" cxnId="{562352CE-D538-4D6B-9635-5C527835CCCB}">
      <dgm:prSet/>
      <dgm:spPr/>
      <dgm:t>
        <a:bodyPr/>
        <a:lstStyle/>
        <a:p>
          <a:endParaRPr lang="en-US"/>
        </a:p>
      </dgm:t>
    </dgm:pt>
    <dgm:pt modelId="{72DB00E4-3E1F-4DA0-867D-C65EDC00ED5F}" type="sibTrans" cxnId="{562352CE-D538-4D6B-9635-5C527835CCCB}">
      <dgm:prSet/>
      <dgm:spPr/>
      <dgm:t>
        <a:bodyPr/>
        <a:lstStyle/>
        <a:p>
          <a:endParaRPr lang="en-US"/>
        </a:p>
      </dgm:t>
    </dgm:pt>
    <dgm:pt modelId="{DFC6B3F7-5C37-492B-A9F2-58C8C044D6D8}">
      <dgm:prSet phldrT="[Text]" custT="1"/>
      <dgm:spPr/>
      <dgm:t>
        <a:bodyPr/>
        <a:lstStyle/>
        <a:p>
          <a:pPr rtl="1"/>
          <a:r>
            <a:rPr lang="fa-IR" sz="1400" b="1" dirty="0" smtClean="0">
              <a:cs typeface="Zar" panose="00000400000000000000" pitchFamily="2" charset="-78"/>
            </a:rPr>
            <a:t>فصل دوم: ساختار بازار و بخش بندی بازار</a:t>
          </a:r>
          <a:endParaRPr lang="en-US" sz="1400" b="1" dirty="0">
            <a:cs typeface="Zar" panose="00000400000000000000" pitchFamily="2" charset="-78"/>
          </a:endParaRPr>
        </a:p>
      </dgm:t>
    </dgm:pt>
    <dgm:pt modelId="{EA52FB14-B725-4AF8-A3BA-0958363D77D2}" type="parTrans" cxnId="{7C648F38-6264-4D54-8252-D9906A5D6D2A}">
      <dgm:prSet/>
      <dgm:spPr/>
      <dgm:t>
        <a:bodyPr/>
        <a:lstStyle/>
        <a:p>
          <a:endParaRPr lang="en-US"/>
        </a:p>
      </dgm:t>
    </dgm:pt>
    <dgm:pt modelId="{8A6CB4AD-A0CC-448A-BED0-288D320CC99D}" type="sibTrans" cxnId="{7C648F38-6264-4D54-8252-D9906A5D6D2A}">
      <dgm:prSet/>
      <dgm:spPr/>
      <dgm:t>
        <a:bodyPr/>
        <a:lstStyle/>
        <a:p>
          <a:endParaRPr lang="en-US"/>
        </a:p>
      </dgm:t>
    </dgm:pt>
    <dgm:pt modelId="{D9948582-A96E-42E4-9DAD-E4B71FA3828B}">
      <dgm:prSet phldrT="[Text]"/>
      <dgm:spPr/>
      <dgm:t>
        <a:bodyPr/>
        <a:lstStyle/>
        <a:p>
          <a:r>
            <a:rPr lang="fa-IR" b="1" dirty="0" smtClean="0">
              <a:cs typeface="Zar" panose="00000400000000000000" pitchFamily="2" charset="-78"/>
            </a:rPr>
            <a:t>بخش دوم: تحلیل اقتصادی ساختار بازارها</a:t>
          </a:r>
          <a:endParaRPr lang="en-US" b="1" dirty="0">
            <a:cs typeface="Zar" panose="00000400000000000000" pitchFamily="2" charset="-78"/>
          </a:endParaRPr>
        </a:p>
      </dgm:t>
    </dgm:pt>
    <dgm:pt modelId="{4AA93FC6-4ABE-4BDB-95F4-F806ACA06D27}" type="parTrans" cxnId="{95DDE6AB-2124-43D9-9ABE-99FA9F18800C}">
      <dgm:prSet/>
      <dgm:spPr/>
      <dgm:t>
        <a:bodyPr/>
        <a:lstStyle/>
        <a:p>
          <a:endParaRPr lang="en-US"/>
        </a:p>
      </dgm:t>
    </dgm:pt>
    <dgm:pt modelId="{AC6CFDA2-7CBD-4308-9474-E9E063817E16}" type="sibTrans" cxnId="{95DDE6AB-2124-43D9-9ABE-99FA9F18800C}">
      <dgm:prSet/>
      <dgm:spPr/>
      <dgm:t>
        <a:bodyPr/>
        <a:lstStyle/>
        <a:p>
          <a:endParaRPr lang="en-US"/>
        </a:p>
      </dgm:t>
    </dgm:pt>
    <dgm:pt modelId="{37D4804A-7B21-4EDC-AFC9-D3D513294268}">
      <dgm:prSet phldrT="[Text]" custT="1"/>
      <dgm:spPr/>
      <dgm:t>
        <a:bodyPr/>
        <a:lstStyle/>
        <a:p>
          <a:pPr rtl="1"/>
          <a:r>
            <a:rPr lang="fa-IR" sz="1400" b="1" dirty="0" smtClean="0">
              <a:cs typeface="Zar" panose="00000400000000000000" pitchFamily="2" charset="-78"/>
            </a:rPr>
            <a:t>فصل چهارم: ساختار رقابتی</a:t>
          </a:r>
          <a:endParaRPr lang="en-US" sz="1400" b="1" dirty="0">
            <a:cs typeface="Zar" panose="00000400000000000000" pitchFamily="2" charset="-78"/>
          </a:endParaRPr>
        </a:p>
      </dgm:t>
    </dgm:pt>
    <dgm:pt modelId="{D959488D-3CFA-4C15-A96D-C74F2E797A77}" type="parTrans" cxnId="{1E835912-CE4E-41E0-8FA9-49442D154A47}">
      <dgm:prSet/>
      <dgm:spPr/>
      <dgm:t>
        <a:bodyPr/>
        <a:lstStyle/>
        <a:p>
          <a:endParaRPr lang="en-US"/>
        </a:p>
      </dgm:t>
    </dgm:pt>
    <dgm:pt modelId="{0FE336C8-E6D4-4380-A724-9217E9F7F287}" type="sibTrans" cxnId="{1E835912-CE4E-41E0-8FA9-49442D154A47}">
      <dgm:prSet/>
      <dgm:spPr/>
      <dgm:t>
        <a:bodyPr/>
        <a:lstStyle/>
        <a:p>
          <a:endParaRPr lang="en-US"/>
        </a:p>
      </dgm:t>
    </dgm:pt>
    <dgm:pt modelId="{D1DA7A2E-B048-425F-9A4D-6B1D24EB8A24}">
      <dgm:prSet phldrT="[Text]" custT="1"/>
      <dgm:spPr/>
      <dgm:t>
        <a:bodyPr/>
        <a:lstStyle/>
        <a:p>
          <a:pPr rtl="1"/>
          <a:r>
            <a:rPr lang="fa-IR" sz="1400" b="1" dirty="0" smtClean="0">
              <a:cs typeface="Zar" panose="00000400000000000000" pitchFamily="2" charset="-78"/>
            </a:rPr>
            <a:t>فصل پنجم: انحصار کامل</a:t>
          </a:r>
          <a:endParaRPr lang="en-US" sz="1400" b="1" dirty="0">
            <a:cs typeface="Zar" panose="00000400000000000000" pitchFamily="2" charset="-78"/>
          </a:endParaRPr>
        </a:p>
      </dgm:t>
    </dgm:pt>
    <dgm:pt modelId="{438B032A-D9F0-43B4-9889-C50511384C7E}" type="parTrans" cxnId="{4878D8FC-E394-4C9E-ADF4-FC151ADA0ADA}">
      <dgm:prSet/>
      <dgm:spPr/>
      <dgm:t>
        <a:bodyPr/>
        <a:lstStyle/>
        <a:p>
          <a:endParaRPr lang="en-US"/>
        </a:p>
      </dgm:t>
    </dgm:pt>
    <dgm:pt modelId="{D9E1D0DD-2596-4E0B-AC3A-3300FD215813}" type="sibTrans" cxnId="{4878D8FC-E394-4C9E-ADF4-FC151ADA0ADA}">
      <dgm:prSet/>
      <dgm:spPr/>
      <dgm:t>
        <a:bodyPr/>
        <a:lstStyle/>
        <a:p>
          <a:endParaRPr lang="en-US"/>
        </a:p>
      </dgm:t>
    </dgm:pt>
    <dgm:pt modelId="{668D74F5-DD21-4772-B4F3-A54E241D3D6E}">
      <dgm:prSet phldrT="[Text]"/>
      <dgm:spPr/>
      <dgm:t>
        <a:bodyPr/>
        <a:lstStyle/>
        <a:p>
          <a:r>
            <a:rPr lang="fa-IR" b="1" dirty="0" smtClean="0">
              <a:cs typeface="Zar" panose="00000400000000000000" pitchFamily="2" charset="-78"/>
            </a:rPr>
            <a:t>بخش سوم: قیمت گذاری</a:t>
          </a:r>
          <a:endParaRPr lang="en-US" b="1" dirty="0">
            <a:cs typeface="Zar" panose="00000400000000000000" pitchFamily="2" charset="-78"/>
          </a:endParaRPr>
        </a:p>
      </dgm:t>
    </dgm:pt>
    <dgm:pt modelId="{FDE9AB4F-0DCC-4C41-98A7-C8923E99D9BE}" type="parTrans" cxnId="{6985CAEA-2557-4E2B-9577-430C94B3A236}">
      <dgm:prSet/>
      <dgm:spPr/>
      <dgm:t>
        <a:bodyPr/>
        <a:lstStyle/>
        <a:p>
          <a:endParaRPr lang="en-US"/>
        </a:p>
      </dgm:t>
    </dgm:pt>
    <dgm:pt modelId="{F4A5B93C-5E8D-4EFC-9233-F5C4093B10FB}" type="sibTrans" cxnId="{6985CAEA-2557-4E2B-9577-430C94B3A236}">
      <dgm:prSet/>
      <dgm:spPr/>
      <dgm:t>
        <a:bodyPr/>
        <a:lstStyle/>
        <a:p>
          <a:endParaRPr lang="en-US"/>
        </a:p>
      </dgm:t>
    </dgm:pt>
    <dgm:pt modelId="{7A2660BE-1AF0-4617-AF94-719EB5C1910B}">
      <dgm:prSet phldrT="[Text]" custT="1"/>
      <dgm:spPr/>
      <dgm:t>
        <a:bodyPr/>
        <a:lstStyle/>
        <a:p>
          <a:pPr rtl="1"/>
          <a:r>
            <a:rPr lang="fa-IR" sz="1400" b="1" dirty="0" smtClean="0">
              <a:cs typeface="Zar" panose="00000400000000000000" pitchFamily="2" charset="-78"/>
            </a:rPr>
            <a:t>فصل هشتم: روش های قیمت گذاری اقتصادی</a:t>
          </a:r>
          <a:endParaRPr lang="en-US" sz="1400" b="1" dirty="0">
            <a:cs typeface="Zar" panose="00000400000000000000" pitchFamily="2" charset="-78"/>
          </a:endParaRPr>
        </a:p>
      </dgm:t>
    </dgm:pt>
    <dgm:pt modelId="{E4F7E01D-A9AC-4DF4-BCE4-B132754D5047}" type="parTrans" cxnId="{EB0C9946-81B4-460D-848D-E2D033F29932}">
      <dgm:prSet/>
      <dgm:spPr/>
      <dgm:t>
        <a:bodyPr/>
        <a:lstStyle/>
        <a:p>
          <a:endParaRPr lang="en-US"/>
        </a:p>
      </dgm:t>
    </dgm:pt>
    <dgm:pt modelId="{7CF19AC9-5D10-42B3-B256-6A004F4C1B63}" type="sibTrans" cxnId="{EB0C9946-81B4-460D-848D-E2D033F29932}">
      <dgm:prSet/>
      <dgm:spPr/>
      <dgm:t>
        <a:bodyPr/>
        <a:lstStyle/>
        <a:p>
          <a:endParaRPr lang="en-US"/>
        </a:p>
      </dgm:t>
    </dgm:pt>
    <dgm:pt modelId="{90A50AF6-18CA-4FCE-8D23-7BE4C48FEB26}">
      <dgm:prSet phldrT="[Text]"/>
      <dgm:spPr/>
      <dgm:t>
        <a:bodyPr/>
        <a:lstStyle/>
        <a:p>
          <a:pPr rtl="1"/>
          <a:endParaRPr lang="en-US" sz="900" b="1" dirty="0">
            <a:cs typeface="Zar" panose="00000400000000000000" pitchFamily="2" charset="-78"/>
          </a:endParaRPr>
        </a:p>
      </dgm:t>
    </dgm:pt>
    <dgm:pt modelId="{8005F81C-6042-4C2E-AA9C-9886653CB9AC}" type="parTrans" cxnId="{7559D45F-C4F1-4C89-BEE1-9E18DC9A9C5C}">
      <dgm:prSet/>
      <dgm:spPr/>
      <dgm:t>
        <a:bodyPr/>
        <a:lstStyle/>
        <a:p>
          <a:endParaRPr lang="en-US"/>
        </a:p>
      </dgm:t>
    </dgm:pt>
    <dgm:pt modelId="{1D11EB46-BE3C-4D57-B0CE-9347CCC708DE}" type="sibTrans" cxnId="{7559D45F-C4F1-4C89-BEE1-9E18DC9A9C5C}">
      <dgm:prSet/>
      <dgm:spPr/>
      <dgm:t>
        <a:bodyPr/>
        <a:lstStyle/>
        <a:p>
          <a:endParaRPr lang="en-US"/>
        </a:p>
      </dgm:t>
    </dgm:pt>
    <dgm:pt modelId="{0213F28E-32BC-4E23-B41A-6DD2762E876B}">
      <dgm:prSet phldrT="[Text]" custT="1"/>
      <dgm:spPr/>
      <dgm:t>
        <a:bodyPr/>
        <a:lstStyle/>
        <a:p>
          <a:pPr rtl="1"/>
          <a:r>
            <a:rPr lang="fa-IR" sz="1400" b="1" dirty="0" smtClean="0">
              <a:cs typeface="Zar" panose="00000400000000000000" pitchFamily="2" charset="-78"/>
            </a:rPr>
            <a:t>فصل سوم: فرآیند و روش های بخش بندی بازار</a:t>
          </a:r>
          <a:endParaRPr lang="en-US" sz="1400" b="1" dirty="0">
            <a:cs typeface="Zar" panose="00000400000000000000" pitchFamily="2" charset="-78"/>
          </a:endParaRPr>
        </a:p>
      </dgm:t>
    </dgm:pt>
    <dgm:pt modelId="{5CF9A898-0F78-4613-A793-CA382815C9D4}" type="parTrans" cxnId="{E8FACF69-AE8B-4471-9640-C19A00A42E4A}">
      <dgm:prSet/>
      <dgm:spPr/>
      <dgm:t>
        <a:bodyPr/>
        <a:lstStyle/>
        <a:p>
          <a:endParaRPr lang="en-US"/>
        </a:p>
      </dgm:t>
    </dgm:pt>
    <dgm:pt modelId="{3FFDE3EC-37F6-417B-A29E-2D14AF4CBA11}" type="sibTrans" cxnId="{E8FACF69-AE8B-4471-9640-C19A00A42E4A}">
      <dgm:prSet/>
      <dgm:spPr/>
      <dgm:t>
        <a:bodyPr/>
        <a:lstStyle/>
        <a:p>
          <a:endParaRPr lang="en-US"/>
        </a:p>
      </dgm:t>
    </dgm:pt>
    <dgm:pt modelId="{116F7F3A-7749-4F10-A499-91AF3A34F61C}">
      <dgm:prSet phldrT="[Text]" custT="1"/>
      <dgm:spPr/>
      <dgm:t>
        <a:bodyPr/>
        <a:lstStyle/>
        <a:p>
          <a:pPr rtl="1"/>
          <a:r>
            <a:rPr lang="fa-IR" sz="1400" b="1" dirty="0" smtClean="0">
              <a:cs typeface="Zar" panose="00000400000000000000" pitchFamily="2" charset="-78"/>
            </a:rPr>
            <a:t>فصل ششم: رقابت انحصاری</a:t>
          </a:r>
          <a:endParaRPr lang="en-US" sz="1400" b="1" dirty="0">
            <a:cs typeface="Zar" panose="00000400000000000000" pitchFamily="2" charset="-78"/>
          </a:endParaRPr>
        </a:p>
      </dgm:t>
    </dgm:pt>
    <dgm:pt modelId="{39150F45-EE38-4FE4-A556-AB3E04550243}" type="parTrans" cxnId="{0C54D0DB-D6C7-498F-84EB-598C5D0C6817}">
      <dgm:prSet/>
      <dgm:spPr/>
      <dgm:t>
        <a:bodyPr/>
        <a:lstStyle/>
        <a:p>
          <a:endParaRPr lang="en-US"/>
        </a:p>
      </dgm:t>
    </dgm:pt>
    <dgm:pt modelId="{99E13EFC-089E-472C-8AA4-B9BF4CAEAA79}" type="sibTrans" cxnId="{0C54D0DB-D6C7-498F-84EB-598C5D0C6817}">
      <dgm:prSet/>
      <dgm:spPr/>
      <dgm:t>
        <a:bodyPr/>
        <a:lstStyle/>
        <a:p>
          <a:endParaRPr lang="en-US"/>
        </a:p>
      </dgm:t>
    </dgm:pt>
    <dgm:pt modelId="{8E996313-7778-448A-934E-25F52CC782BE}">
      <dgm:prSet phldrT="[Text]" custT="1"/>
      <dgm:spPr/>
      <dgm:t>
        <a:bodyPr/>
        <a:lstStyle/>
        <a:p>
          <a:pPr rtl="1"/>
          <a:r>
            <a:rPr lang="fa-IR" sz="1400" b="1" dirty="0" smtClean="0">
              <a:cs typeface="Zar" panose="00000400000000000000" pitchFamily="2" charset="-78"/>
            </a:rPr>
            <a:t>فصل هفتم: انحصار چند جانبه</a:t>
          </a:r>
          <a:endParaRPr lang="en-US" sz="1400" b="1" dirty="0">
            <a:cs typeface="Zar" panose="00000400000000000000" pitchFamily="2" charset="-78"/>
          </a:endParaRPr>
        </a:p>
      </dgm:t>
    </dgm:pt>
    <dgm:pt modelId="{133338C7-E1BE-4AB4-B1BC-187137E69EF5}" type="parTrans" cxnId="{A4D6FCFC-3AAC-4764-B17C-D4D4C1AA89B6}">
      <dgm:prSet/>
      <dgm:spPr/>
      <dgm:t>
        <a:bodyPr/>
        <a:lstStyle/>
        <a:p>
          <a:endParaRPr lang="en-US"/>
        </a:p>
      </dgm:t>
    </dgm:pt>
    <dgm:pt modelId="{2DBC02A6-A68D-495F-96C6-56DE19F1EFB4}" type="sibTrans" cxnId="{A4D6FCFC-3AAC-4764-B17C-D4D4C1AA89B6}">
      <dgm:prSet/>
      <dgm:spPr/>
      <dgm:t>
        <a:bodyPr/>
        <a:lstStyle/>
        <a:p>
          <a:endParaRPr lang="en-US"/>
        </a:p>
      </dgm:t>
    </dgm:pt>
    <dgm:pt modelId="{29E67334-2229-423A-804D-10F1B764EF6C}">
      <dgm:prSet phldrT="[Text]" custT="1"/>
      <dgm:spPr/>
      <dgm:t>
        <a:bodyPr/>
        <a:lstStyle/>
        <a:p>
          <a:pPr rtl="1"/>
          <a:r>
            <a:rPr lang="fa-IR" sz="1400" b="1" dirty="0" smtClean="0">
              <a:cs typeface="Zar" panose="00000400000000000000" pitchFamily="2" charset="-78"/>
            </a:rPr>
            <a:t>فصل نهم: روش های قیمت گذاری استراتژیک و براساس تقاضا</a:t>
          </a:r>
          <a:endParaRPr lang="en-US" sz="1400" b="1" dirty="0">
            <a:cs typeface="Zar" panose="00000400000000000000" pitchFamily="2" charset="-78"/>
          </a:endParaRPr>
        </a:p>
      </dgm:t>
    </dgm:pt>
    <dgm:pt modelId="{9D0D73BD-29D0-4BC7-9BE3-C479B4030555}" type="parTrans" cxnId="{C752819A-FD80-4631-9AC8-E508E4A1E23F}">
      <dgm:prSet/>
      <dgm:spPr/>
      <dgm:t>
        <a:bodyPr/>
        <a:lstStyle/>
        <a:p>
          <a:endParaRPr lang="en-US"/>
        </a:p>
      </dgm:t>
    </dgm:pt>
    <dgm:pt modelId="{155530A3-5480-4743-B862-E98BF81980CF}" type="sibTrans" cxnId="{C752819A-FD80-4631-9AC8-E508E4A1E23F}">
      <dgm:prSet/>
      <dgm:spPr/>
      <dgm:t>
        <a:bodyPr/>
        <a:lstStyle/>
        <a:p>
          <a:endParaRPr lang="en-US"/>
        </a:p>
      </dgm:t>
    </dgm:pt>
    <dgm:pt modelId="{E719B800-D128-4E41-AD47-DE1338348106}">
      <dgm:prSet phldrT="[Text]" custT="1"/>
      <dgm:spPr/>
      <dgm:t>
        <a:bodyPr/>
        <a:lstStyle/>
        <a:p>
          <a:pPr rtl="1"/>
          <a:r>
            <a:rPr lang="fa-IR" sz="1400" b="1" dirty="0" smtClean="0">
              <a:cs typeface="Zar" panose="00000400000000000000" pitchFamily="2" charset="-78"/>
            </a:rPr>
            <a:t>فصل دهم: روش های قیمت گذاری محصولات جدید و براساس عوامل محیطی</a:t>
          </a:r>
          <a:endParaRPr lang="en-US" sz="1400" b="1" dirty="0">
            <a:cs typeface="Zar" panose="00000400000000000000" pitchFamily="2" charset="-78"/>
          </a:endParaRPr>
        </a:p>
      </dgm:t>
    </dgm:pt>
    <dgm:pt modelId="{2C41D82F-ADB9-4974-8605-EFC431A3210D}" type="parTrans" cxnId="{B2022315-8298-4868-8C8E-F718119BB476}">
      <dgm:prSet/>
      <dgm:spPr/>
      <dgm:t>
        <a:bodyPr/>
        <a:lstStyle/>
        <a:p>
          <a:endParaRPr lang="en-US"/>
        </a:p>
      </dgm:t>
    </dgm:pt>
    <dgm:pt modelId="{98F6D672-9572-4D46-B181-E6FE20DEE322}" type="sibTrans" cxnId="{B2022315-8298-4868-8C8E-F718119BB476}">
      <dgm:prSet/>
      <dgm:spPr/>
      <dgm:t>
        <a:bodyPr/>
        <a:lstStyle/>
        <a:p>
          <a:endParaRPr lang="en-US"/>
        </a:p>
      </dgm:t>
    </dgm:pt>
    <dgm:pt modelId="{5A618388-53BB-45AD-8719-C5C3FF767F71}">
      <dgm:prSet/>
      <dgm:spPr/>
      <dgm:t>
        <a:bodyPr/>
        <a:lstStyle/>
        <a:p>
          <a:r>
            <a:rPr lang="fa-IR" b="1" dirty="0" smtClean="0">
              <a:cs typeface="Zar" panose="00000400000000000000" pitchFamily="2" charset="-78"/>
            </a:rPr>
            <a:t>بخش چهارم: موقعیت یابی، دانش و ریسک</a:t>
          </a:r>
          <a:endParaRPr lang="en-US" b="1" dirty="0">
            <a:cs typeface="Zar" panose="00000400000000000000" pitchFamily="2" charset="-78"/>
          </a:endParaRPr>
        </a:p>
      </dgm:t>
    </dgm:pt>
    <dgm:pt modelId="{EBDAB3B8-42AC-4899-A09B-29C77C74D454}" type="parTrans" cxnId="{5659B865-3973-48F5-899F-B3F77F05787E}">
      <dgm:prSet/>
      <dgm:spPr/>
      <dgm:t>
        <a:bodyPr/>
        <a:lstStyle/>
        <a:p>
          <a:endParaRPr lang="en-US"/>
        </a:p>
      </dgm:t>
    </dgm:pt>
    <dgm:pt modelId="{4A506670-ACA4-45D2-AFF7-3E0D472E49EF}" type="sibTrans" cxnId="{5659B865-3973-48F5-899F-B3F77F05787E}">
      <dgm:prSet/>
      <dgm:spPr/>
      <dgm:t>
        <a:bodyPr/>
        <a:lstStyle/>
        <a:p>
          <a:endParaRPr lang="en-US"/>
        </a:p>
      </dgm:t>
    </dgm:pt>
    <dgm:pt modelId="{CCD8F765-3A64-4CCE-91BE-4C494883E452}">
      <dgm:prSet/>
      <dgm:spPr/>
      <dgm:t>
        <a:bodyPr/>
        <a:lstStyle/>
        <a:p>
          <a:pPr rtl="1"/>
          <a:endParaRPr lang="en-US" sz="900" b="1">
            <a:cs typeface="Zar" panose="00000400000000000000" pitchFamily="2" charset="-78"/>
          </a:endParaRPr>
        </a:p>
      </dgm:t>
    </dgm:pt>
    <dgm:pt modelId="{95E84A9A-7A6A-4E73-AD6F-711E7B4BE230}" type="parTrans" cxnId="{6947F9F6-4C6A-4FB2-855D-874968643B42}">
      <dgm:prSet/>
      <dgm:spPr/>
      <dgm:t>
        <a:bodyPr/>
        <a:lstStyle/>
        <a:p>
          <a:endParaRPr lang="en-US"/>
        </a:p>
      </dgm:t>
    </dgm:pt>
    <dgm:pt modelId="{AA81BFCF-A35D-412F-A2CA-07453AD54CCC}" type="sibTrans" cxnId="{6947F9F6-4C6A-4FB2-855D-874968643B42}">
      <dgm:prSet/>
      <dgm:spPr/>
      <dgm:t>
        <a:bodyPr/>
        <a:lstStyle/>
        <a:p>
          <a:endParaRPr lang="en-US"/>
        </a:p>
      </dgm:t>
    </dgm:pt>
    <dgm:pt modelId="{1EE2E08E-06F3-4666-B3D1-EFFC765F3A8B}">
      <dgm:prSet custT="1"/>
      <dgm:spPr/>
      <dgm:t>
        <a:bodyPr/>
        <a:lstStyle/>
        <a:p>
          <a:pPr rtl="1"/>
          <a:r>
            <a:rPr lang="fa-IR" sz="1400" b="1" dirty="0" smtClean="0">
              <a:solidFill>
                <a:schemeClr val="accent1"/>
              </a:solidFill>
              <a:effectLst>
                <a:outerShdw blurRad="38100" dist="38100" dir="2700000" algn="tl">
                  <a:srgbClr val="000000">
                    <a:alpha val="43137"/>
                  </a:srgbClr>
                </a:outerShdw>
              </a:effectLst>
              <a:cs typeface="Zar" panose="00000400000000000000" pitchFamily="2" charset="-78"/>
            </a:rPr>
            <a:t>فصل یازدهم: موقعیت یابی استراتژیک بنگاه های اقتصادی</a:t>
          </a:r>
          <a:endParaRPr lang="en-US" sz="1400" b="1" dirty="0">
            <a:solidFill>
              <a:schemeClr val="accent1"/>
            </a:solidFill>
            <a:effectLst>
              <a:outerShdw blurRad="38100" dist="38100" dir="2700000" algn="tl">
                <a:srgbClr val="000000">
                  <a:alpha val="43137"/>
                </a:srgbClr>
              </a:outerShdw>
            </a:effectLst>
            <a:cs typeface="Zar" panose="00000400000000000000" pitchFamily="2" charset="-78"/>
          </a:endParaRPr>
        </a:p>
      </dgm:t>
    </dgm:pt>
    <dgm:pt modelId="{93914783-9A6D-47EF-9AC7-071224B5177E}" type="parTrans" cxnId="{D78FA61C-CCCD-462C-8F44-C96884F02D2F}">
      <dgm:prSet/>
      <dgm:spPr/>
      <dgm:t>
        <a:bodyPr/>
        <a:lstStyle/>
        <a:p>
          <a:endParaRPr lang="en-US"/>
        </a:p>
      </dgm:t>
    </dgm:pt>
    <dgm:pt modelId="{E7ADD3E7-E0EC-478A-A331-863A174B0C5E}" type="sibTrans" cxnId="{D78FA61C-CCCD-462C-8F44-C96884F02D2F}">
      <dgm:prSet/>
      <dgm:spPr/>
      <dgm:t>
        <a:bodyPr/>
        <a:lstStyle/>
        <a:p>
          <a:endParaRPr lang="en-US"/>
        </a:p>
      </dgm:t>
    </dgm:pt>
    <dgm:pt modelId="{861D7299-A78B-4278-984A-6001B2993810}">
      <dgm:prSet custT="1"/>
      <dgm:spPr/>
      <dgm:t>
        <a:bodyPr/>
        <a:lstStyle/>
        <a:p>
          <a:pPr rtl="1"/>
          <a:endParaRPr lang="en-US" sz="1400" b="1" dirty="0">
            <a:cs typeface="Zar" panose="00000400000000000000" pitchFamily="2" charset="-78"/>
          </a:endParaRPr>
        </a:p>
      </dgm:t>
    </dgm:pt>
    <dgm:pt modelId="{FCCAFBE2-68E3-45C0-B6E6-E2368F9C1DE6}" type="parTrans" cxnId="{87A48A32-2F12-4A23-84B2-98480359DC80}">
      <dgm:prSet/>
      <dgm:spPr/>
      <dgm:t>
        <a:bodyPr/>
        <a:lstStyle/>
        <a:p>
          <a:endParaRPr lang="en-US"/>
        </a:p>
      </dgm:t>
    </dgm:pt>
    <dgm:pt modelId="{199F7C23-1F71-4278-BD94-48F64E49CE67}" type="sibTrans" cxnId="{87A48A32-2F12-4A23-84B2-98480359DC80}">
      <dgm:prSet/>
      <dgm:spPr/>
      <dgm:t>
        <a:bodyPr/>
        <a:lstStyle/>
        <a:p>
          <a:endParaRPr lang="en-US"/>
        </a:p>
      </dgm:t>
    </dgm:pt>
    <dgm:pt modelId="{9580E72B-596E-493F-9073-F5C21E19B20D}">
      <dgm:prSet custT="1"/>
      <dgm:spPr/>
      <dgm:t>
        <a:bodyPr/>
        <a:lstStyle/>
        <a:p>
          <a:pPr rtl="1"/>
          <a:r>
            <a:rPr lang="fa-IR" sz="1400" b="1" dirty="0" smtClean="0">
              <a:cs typeface="Zar" panose="00000400000000000000" pitchFamily="2" charset="-78"/>
            </a:rPr>
            <a:t>فصل دوازدهم: رویکرد دستیابی به اقتصاد دانش محور</a:t>
          </a:r>
          <a:endParaRPr lang="en-US" sz="1400" b="1" dirty="0">
            <a:cs typeface="Zar" panose="00000400000000000000" pitchFamily="2" charset="-78"/>
          </a:endParaRPr>
        </a:p>
      </dgm:t>
    </dgm:pt>
    <dgm:pt modelId="{545EDC50-ED9B-4A56-9DC1-62641CFD86D8}" type="parTrans" cxnId="{FCD8BA26-3067-4193-B555-265B304D7F4C}">
      <dgm:prSet/>
      <dgm:spPr/>
      <dgm:t>
        <a:bodyPr/>
        <a:lstStyle/>
        <a:p>
          <a:endParaRPr lang="en-US"/>
        </a:p>
      </dgm:t>
    </dgm:pt>
    <dgm:pt modelId="{392C23A9-5279-4FD1-9FE2-E1D8DD9D72F8}" type="sibTrans" cxnId="{FCD8BA26-3067-4193-B555-265B304D7F4C}">
      <dgm:prSet/>
      <dgm:spPr/>
      <dgm:t>
        <a:bodyPr/>
        <a:lstStyle/>
        <a:p>
          <a:endParaRPr lang="en-US"/>
        </a:p>
      </dgm:t>
    </dgm:pt>
    <dgm:pt modelId="{141691A6-720C-437C-BC5E-0F7ED21EB889}">
      <dgm:prSet custT="1"/>
      <dgm:spPr/>
      <dgm:t>
        <a:bodyPr/>
        <a:lstStyle/>
        <a:p>
          <a:pPr rtl="1"/>
          <a:r>
            <a:rPr lang="fa-IR" sz="1400" b="1" dirty="0" smtClean="0">
              <a:cs typeface="Zar" panose="00000400000000000000" pitchFamily="2" charset="-78"/>
            </a:rPr>
            <a:t>فصل سیزدهم: ریسک: شاخص ها و </a:t>
          </a:r>
          <a:r>
            <a:rPr lang="fa-IR" sz="1400" b="1" dirty="0" err="1" smtClean="0">
              <a:cs typeface="Zar" panose="00000400000000000000" pitchFamily="2" charset="-78"/>
            </a:rPr>
            <a:t>مطلوبیت</a:t>
          </a:r>
          <a:endParaRPr lang="en-US" sz="1400" b="1" dirty="0">
            <a:cs typeface="Zar" panose="00000400000000000000" pitchFamily="2" charset="-78"/>
          </a:endParaRPr>
        </a:p>
      </dgm:t>
    </dgm:pt>
    <dgm:pt modelId="{930CB2F3-F020-4198-BC41-41144220427B}" type="parTrans" cxnId="{BE0979E5-C6BF-4E67-B692-C558B9A8E2A2}">
      <dgm:prSet/>
      <dgm:spPr/>
      <dgm:t>
        <a:bodyPr/>
        <a:lstStyle/>
        <a:p>
          <a:endParaRPr lang="en-US"/>
        </a:p>
      </dgm:t>
    </dgm:pt>
    <dgm:pt modelId="{2D0E3776-0DA7-49B7-9875-5E3BB2765D77}" type="sibTrans" cxnId="{BE0979E5-C6BF-4E67-B692-C558B9A8E2A2}">
      <dgm:prSet/>
      <dgm:spPr/>
      <dgm:t>
        <a:bodyPr/>
        <a:lstStyle/>
        <a:p>
          <a:endParaRPr lang="en-US"/>
        </a:p>
      </dgm:t>
    </dgm:pt>
    <dgm:pt modelId="{86EEFF89-0A92-49F9-8511-EB9AB2910B84}" type="pres">
      <dgm:prSet presAssocID="{815FDDBE-F2E9-43D5-9E16-2976E4C74137}" presName="Name0" presStyleCnt="0">
        <dgm:presLayoutVars>
          <dgm:dir val="rev"/>
          <dgm:animLvl val="lvl"/>
          <dgm:resizeHandles val="exact"/>
        </dgm:presLayoutVars>
      </dgm:prSet>
      <dgm:spPr/>
      <dgm:t>
        <a:bodyPr/>
        <a:lstStyle/>
        <a:p>
          <a:endParaRPr lang="en-US"/>
        </a:p>
      </dgm:t>
    </dgm:pt>
    <dgm:pt modelId="{A8B01223-0250-4336-A78E-68D22B563BF4}" type="pres">
      <dgm:prSet presAssocID="{075580F2-BB9D-432F-84E4-EDF5AB8A147B}" presName="linNode" presStyleCnt="0"/>
      <dgm:spPr/>
    </dgm:pt>
    <dgm:pt modelId="{4F4F2CF5-09DB-496C-BBC2-24482EAD9726}" type="pres">
      <dgm:prSet presAssocID="{075580F2-BB9D-432F-84E4-EDF5AB8A147B}" presName="parentText" presStyleLbl="node1" presStyleIdx="0" presStyleCnt="4">
        <dgm:presLayoutVars>
          <dgm:chMax val="1"/>
          <dgm:bulletEnabled val="1"/>
        </dgm:presLayoutVars>
      </dgm:prSet>
      <dgm:spPr/>
      <dgm:t>
        <a:bodyPr/>
        <a:lstStyle/>
        <a:p>
          <a:endParaRPr lang="en-US"/>
        </a:p>
      </dgm:t>
    </dgm:pt>
    <dgm:pt modelId="{5EEB39F3-4CA4-44B0-B162-F19118D028C5}" type="pres">
      <dgm:prSet presAssocID="{075580F2-BB9D-432F-84E4-EDF5AB8A147B}" presName="descendantText" presStyleLbl="alignAccFollowNode1" presStyleIdx="0" presStyleCnt="4">
        <dgm:presLayoutVars>
          <dgm:bulletEnabled val="1"/>
        </dgm:presLayoutVars>
      </dgm:prSet>
      <dgm:spPr/>
      <dgm:t>
        <a:bodyPr/>
        <a:lstStyle/>
        <a:p>
          <a:endParaRPr lang="en-US"/>
        </a:p>
      </dgm:t>
    </dgm:pt>
    <dgm:pt modelId="{355BFDCB-9795-4977-8629-FEF937402154}" type="pres">
      <dgm:prSet presAssocID="{2957D316-40B5-4DCE-8445-25A55BC70E03}" presName="sp" presStyleCnt="0"/>
      <dgm:spPr/>
    </dgm:pt>
    <dgm:pt modelId="{65AC01CD-B09C-46D8-B00B-9BDAA410C483}" type="pres">
      <dgm:prSet presAssocID="{D9948582-A96E-42E4-9DAD-E4B71FA3828B}" presName="linNode" presStyleCnt="0"/>
      <dgm:spPr/>
    </dgm:pt>
    <dgm:pt modelId="{57B5C76B-8FEA-4B1C-91DB-6125CEB269BB}" type="pres">
      <dgm:prSet presAssocID="{D9948582-A96E-42E4-9DAD-E4B71FA3828B}" presName="parentText" presStyleLbl="node1" presStyleIdx="1" presStyleCnt="4">
        <dgm:presLayoutVars>
          <dgm:chMax val="1"/>
          <dgm:bulletEnabled val="1"/>
        </dgm:presLayoutVars>
      </dgm:prSet>
      <dgm:spPr/>
      <dgm:t>
        <a:bodyPr/>
        <a:lstStyle/>
        <a:p>
          <a:endParaRPr lang="en-US"/>
        </a:p>
      </dgm:t>
    </dgm:pt>
    <dgm:pt modelId="{FCFD2D1F-5685-429F-8FAD-B60D03DD861D}" type="pres">
      <dgm:prSet presAssocID="{D9948582-A96E-42E4-9DAD-E4B71FA3828B}" presName="descendantText" presStyleLbl="alignAccFollowNode1" presStyleIdx="1" presStyleCnt="4">
        <dgm:presLayoutVars>
          <dgm:bulletEnabled val="1"/>
        </dgm:presLayoutVars>
      </dgm:prSet>
      <dgm:spPr/>
      <dgm:t>
        <a:bodyPr/>
        <a:lstStyle/>
        <a:p>
          <a:endParaRPr lang="en-US"/>
        </a:p>
      </dgm:t>
    </dgm:pt>
    <dgm:pt modelId="{B059534C-3528-4368-92B9-0434C74F51A1}" type="pres">
      <dgm:prSet presAssocID="{AC6CFDA2-7CBD-4308-9474-E9E063817E16}" presName="sp" presStyleCnt="0"/>
      <dgm:spPr/>
    </dgm:pt>
    <dgm:pt modelId="{6C36C856-AD10-4FB9-B6B5-5C3DF60C30A5}" type="pres">
      <dgm:prSet presAssocID="{668D74F5-DD21-4772-B4F3-A54E241D3D6E}" presName="linNode" presStyleCnt="0"/>
      <dgm:spPr/>
    </dgm:pt>
    <dgm:pt modelId="{1576DEFB-620D-4B6B-895E-7978EC17ADD0}" type="pres">
      <dgm:prSet presAssocID="{668D74F5-DD21-4772-B4F3-A54E241D3D6E}" presName="parentText" presStyleLbl="node1" presStyleIdx="2" presStyleCnt="4">
        <dgm:presLayoutVars>
          <dgm:chMax val="1"/>
          <dgm:bulletEnabled val="1"/>
        </dgm:presLayoutVars>
      </dgm:prSet>
      <dgm:spPr/>
      <dgm:t>
        <a:bodyPr/>
        <a:lstStyle/>
        <a:p>
          <a:endParaRPr lang="en-US"/>
        </a:p>
      </dgm:t>
    </dgm:pt>
    <dgm:pt modelId="{80866B6C-6556-44AA-B242-4819605F639F}" type="pres">
      <dgm:prSet presAssocID="{668D74F5-DD21-4772-B4F3-A54E241D3D6E}" presName="descendantText" presStyleLbl="alignAccFollowNode1" presStyleIdx="2" presStyleCnt="4">
        <dgm:presLayoutVars>
          <dgm:bulletEnabled val="1"/>
        </dgm:presLayoutVars>
      </dgm:prSet>
      <dgm:spPr/>
      <dgm:t>
        <a:bodyPr/>
        <a:lstStyle/>
        <a:p>
          <a:endParaRPr lang="en-US"/>
        </a:p>
      </dgm:t>
    </dgm:pt>
    <dgm:pt modelId="{C6A67D55-378F-433F-A64B-B4D40F742931}" type="pres">
      <dgm:prSet presAssocID="{F4A5B93C-5E8D-4EFC-9233-F5C4093B10FB}" presName="sp" presStyleCnt="0"/>
      <dgm:spPr/>
    </dgm:pt>
    <dgm:pt modelId="{E39B4E9C-2212-48D3-AEA5-3D1F1872DC53}" type="pres">
      <dgm:prSet presAssocID="{5A618388-53BB-45AD-8719-C5C3FF767F71}" presName="linNode" presStyleCnt="0"/>
      <dgm:spPr/>
    </dgm:pt>
    <dgm:pt modelId="{943AA50F-DAEE-44B9-8407-DE2B24B893E7}" type="pres">
      <dgm:prSet presAssocID="{5A618388-53BB-45AD-8719-C5C3FF767F71}" presName="parentText" presStyleLbl="node1" presStyleIdx="3" presStyleCnt="4">
        <dgm:presLayoutVars>
          <dgm:chMax val="1"/>
          <dgm:bulletEnabled val="1"/>
        </dgm:presLayoutVars>
      </dgm:prSet>
      <dgm:spPr/>
      <dgm:t>
        <a:bodyPr/>
        <a:lstStyle/>
        <a:p>
          <a:endParaRPr lang="en-US"/>
        </a:p>
      </dgm:t>
    </dgm:pt>
    <dgm:pt modelId="{E55A3768-4286-45C6-85AD-E4F90740E14D}" type="pres">
      <dgm:prSet presAssocID="{5A618388-53BB-45AD-8719-C5C3FF767F71}" presName="descendantText" presStyleLbl="alignAccFollowNode1" presStyleIdx="3" presStyleCnt="4">
        <dgm:presLayoutVars>
          <dgm:bulletEnabled val="1"/>
        </dgm:presLayoutVars>
      </dgm:prSet>
      <dgm:spPr/>
      <dgm:t>
        <a:bodyPr/>
        <a:lstStyle/>
        <a:p>
          <a:endParaRPr lang="en-US"/>
        </a:p>
      </dgm:t>
    </dgm:pt>
  </dgm:ptLst>
  <dgm:cxnLst>
    <dgm:cxn modelId="{1A8ACA2C-A8B2-49DA-A6E7-03A1663DAA08}" type="presOf" srcId="{075580F2-BB9D-432F-84E4-EDF5AB8A147B}" destId="{4F4F2CF5-09DB-496C-BBC2-24482EAD9726}" srcOrd="0" destOrd="0" presId="urn:microsoft.com/office/officeart/2005/8/layout/vList5"/>
    <dgm:cxn modelId="{6985CAEA-2557-4E2B-9577-430C94B3A236}" srcId="{815FDDBE-F2E9-43D5-9E16-2976E4C74137}" destId="{668D74F5-DD21-4772-B4F3-A54E241D3D6E}" srcOrd="2" destOrd="0" parTransId="{FDE9AB4F-0DCC-4C41-98A7-C8923E99D9BE}" sibTransId="{F4A5B93C-5E8D-4EFC-9233-F5C4093B10FB}"/>
    <dgm:cxn modelId="{6947F9F6-4C6A-4FB2-855D-874968643B42}" srcId="{5A618388-53BB-45AD-8719-C5C3FF767F71}" destId="{CCD8F765-3A64-4CCE-91BE-4C494883E452}" srcOrd="0" destOrd="0" parTransId="{95E84A9A-7A6A-4E73-AD6F-711E7B4BE230}" sibTransId="{AA81BFCF-A35D-412F-A2CA-07453AD54CCC}"/>
    <dgm:cxn modelId="{4C0DA569-ACBB-4869-A830-DF7006B490F9}" type="presOf" srcId="{0213F28E-32BC-4E23-B41A-6DD2762E876B}" destId="{5EEB39F3-4CA4-44B0-B162-F19118D028C5}" srcOrd="0" destOrd="2" presId="urn:microsoft.com/office/officeart/2005/8/layout/vList5"/>
    <dgm:cxn modelId="{0A0CBAC2-D71B-4319-BFA5-DEF7AA0F9193}" type="presOf" srcId="{29E67334-2229-423A-804D-10F1B764EF6C}" destId="{80866B6C-6556-44AA-B242-4819605F639F}" srcOrd="0" destOrd="1" presId="urn:microsoft.com/office/officeart/2005/8/layout/vList5"/>
    <dgm:cxn modelId="{C4418692-2D51-4E45-B332-20F86C2D0B52}" type="presOf" srcId="{E719B800-D128-4E41-AD47-DE1338348106}" destId="{80866B6C-6556-44AA-B242-4819605F639F}" srcOrd="0" destOrd="2" presId="urn:microsoft.com/office/officeart/2005/8/layout/vList5"/>
    <dgm:cxn modelId="{7559D45F-C4F1-4C89-BEE1-9E18DC9A9C5C}" srcId="{668D74F5-DD21-4772-B4F3-A54E241D3D6E}" destId="{90A50AF6-18CA-4FCE-8D23-7BE4C48FEB26}" srcOrd="3" destOrd="0" parTransId="{8005F81C-6042-4C2E-AA9C-9886653CB9AC}" sibTransId="{1D11EB46-BE3C-4D57-B0CE-9347CCC708DE}"/>
    <dgm:cxn modelId="{BE0979E5-C6BF-4E67-B692-C558B9A8E2A2}" srcId="{5A618388-53BB-45AD-8719-C5C3FF767F71}" destId="{141691A6-720C-437C-BC5E-0F7ED21EB889}" srcOrd="3" destOrd="0" parTransId="{930CB2F3-F020-4198-BC41-41144220427B}" sibTransId="{2D0E3776-0DA7-49B7-9875-5E3BB2765D77}"/>
    <dgm:cxn modelId="{EB0C9946-81B4-460D-848D-E2D033F29932}" srcId="{668D74F5-DD21-4772-B4F3-A54E241D3D6E}" destId="{7A2660BE-1AF0-4617-AF94-719EB5C1910B}" srcOrd="0" destOrd="0" parTransId="{E4F7E01D-A9AC-4DF4-BCE4-B132754D5047}" sibTransId="{7CF19AC9-5D10-42B3-B256-6A004F4C1B63}"/>
    <dgm:cxn modelId="{FCD8BA26-3067-4193-B555-265B304D7F4C}" srcId="{5A618388-53BB-45AD-8719-C5C3FF767F71}" destId="{9580E72B-596E-493F-9073-F5C21E19B20D}" srcOrd="2" destOrd="0" parTransId="{545EDC50-ED9B-4A56-9DC1-62641CFD86D8}" sibTransId="{392C23A9-5279-4FD1-9FE2-E1D8DD9D72F8}"/>
    <dgm:cxn modelId="{A4D6FCFC-3AAC-4764-B17C-D4D4C1AA89B6}" srcId="{D9948582-A96E-42E4-9DAD-E4B71FA3828B}" destId="{8E996313-7778-448A-934E-25F52CC782BE}" srcOrd="3" destOrd="0" parTransId="{133338C7-E1BE-4AB4-B1BC-187137E69EF5}" sibTransId="{2DBC02A6-A68D-495F-96C6-56DE19F1EFB4}"/>
    <dgm:cxn modelId="{E9002CE3-40C0-43B7-BF7D-58ADE3A26B11}" type="presOf" srcId="{5A618388-53BB-45AD-8719-C5C3FF767F71}" destId="{943AA50F-DAEE-44B9-8407-DE2B24B893E7}" srcOrd="0" destOrd="0" presId="urn:microsoft.com/office/officeart/2005/8/layout/vList5"/>
    <dgm:cxn modelId="{1E835912-CE4E-41E0-8FA9-49442D154A47}" srcId="{D9948582-A96E-42E4-9DAD-E4B71FA3828B}" destId="{37D4804A-7B21-4EDC-AFC9-D3D513294268}" srcOrd="0" destOrd="0" parTransId="{D959488D-3CFA-4C15-A96D-C74F2E797A77}" sibTransId="{0FE336C8-E6D4-4380-A724-9217E9F7F287}"/>
    <dgm:cxn modelId="{4878D8FC-E394-4C9E-ADF4-FC151ADA0ADA}" srcId="{D9948582-A96E-42E4-9DAD-E4B71FA3828B}" destId="{D1DA7A2E-B048-425F-9A4D-6B1D24EB8A24}" srcOrd="1" destOrd="0" parTransId="{438B032A-D9F0-43B4-9889-C50511384C7E}" sibTransId="{D9E1D0DD-2596-4E0B-AC3A-3300FD215813}"/>
    <dgm:cxn modelId="{562352CE-D538-4D6B-9635-5C527835CCCB}" srcId="{075580F2-BB9D-432F-84E4-EDF5AB8A147B}" destId="{0217262C-9C38-4A58-B452-6A22BBDF2E75}" srcOrd="0" destOrd="0" parTransId="{47757A9C-ACBD-42D5-A763-5AE10777B295}" sibTransId="{72DB00E4-3E1F-4DA0-867D-C65EDC00ED5F}"/>
    <dgm:cxn modelId="{B6ED79A5-AC1B-498F-A74D-8095880A9B24}" type="presOf" srcId="{116F7F3A-7749-4F10-A499-91AF3A34F61C}" destId="{FCFD2D1F-5685-429F-8FAD-B60D03DD861D}" srcOrd="0" destOrd="2" presId="urn:microsoft.com/office/officeart/2005/8/layout/vList5"/>
    <dgm:cxn modelId="{C752819A-FD80-4631-9AC8-E508E4A1E23F}" srcId="{668D74F5-DD21-4772-B4F3-A54E241D3D6E}" destId="{29E67334-2229-423A-804D-10F1B764EF6C}" srcOrd="1" destOrd="0" parTransId="{9D0D73BD-29D0-4BC7-9BE3-C479B4030555}" sibTransId="{155530A3-5480-4743-B862-E98BF81980CF}"/>
    <dgm:cxn modelId="{75FB6D9C-9E7D-467C-9E22-B3D88674E5BF}" type="presOf" srcId="{1EE2E08E-06F3-4666-B3D1-EFFC765F3A8B}" destId="{E55A3768-4286-45C6-85AD-E4F90740E14D}" srcOrd="0" destOrd="1" presId="urn:microsoft.com/office/officeart/2005/8/layout/vList5"/>
    <dgm:cxn modelId="{CFD11535-10C2-4626-8305-0AF2628D5D76}" srcId="{815FDDBE-F2E9-43D5-9E16-2976E4C74137}" destId="{075580F2-BB9D-432F-84E4-EDF5AB8A147B}" srcOrd="0" destOrd="0" parTransId="{FF558912-E476-48AC-B677-F757BD5B43C0}" sibTransId="{2957D316-40B5-4DCE-8445-25A55BC70E03}"/>
    <dgm:cxn modelId="{0C54D0DB-D6C7-498F-84EB-598C5D0C6817}" srcId="{D9948582-A96E-42E4-9DAD-E4B71FA3828B}" destId="{116F7F3A-7749-4F10-A499-91AF3A34F61C}" srcOrd="2" destOrd="0" parTransId="{39150F45-EE38-4FE4-A556-AB3E04550243}" sibTransId="{99E13EFC-089E-472C-8AA4-B9BF4CAEAA79}"/>
    <dgm:cxn modelId="{4532AA46-3F53-4766-A194-3C0A30146E83}" type="presOf" srcId="{8E996313-7778-448A-934E-25F52CC782BE}" destId="{FCFD2D1F-5685-429F-8FAD-B60D03DD861D}" srcOrd="0" destOrd="3" presId="urn:microsoft.com/office/officeart/2005/8/layout/vList5"/>
    <dgm:cxn modelId="{C9369F31-24C2-49BA-8845-F8143BE1F0AF}" type="presOf" srcId="{7A2660BE-1AF0-4617-AF94-719EB5C1910B}" destId="{80866B6C-6556-44AA-B242-4819605F639F}" srcOrd="0" destOrd="0" presId="urn:microsoft.com/office/officeart/2005/8/layout/vList5"/>
    <dgm:cxn modelId="{87A48A32-2F12-4A23-84B2-98480359DC80}" srcId="{5A618388-53BB-45AD-8719-C5C3FF767F71}" destId="{861D7299-A78B-4278-984A-6001B2993810}" srcOrd="4" destOrd="0" parTransId="{FCCAFBE2-68E3-45C0-B6E6-E2368F9C1DE6}" sibTransId="{199F7C23-1F71-4278-BD94-48F64E49CE67}"/>
    <dgm:cxn modelId="{A4253E21-4833-4C7F-98CA-8D6198B8B367}" type="presOf" srcId="{CCD8F765-3A64-4CCE-91BE-4C494883E452}" destId="{E55A3768-4286-45C6-85AD-E4F90740E14D}" srcOrd="0" destOrd="0" presId="urn:microsoft.com/office/officeart/2005/8/layout/vList5"/>
    <dgm:cxn modelId="{D78FA61C-CCCD-462C-8F44-C96884F02D2F}" srcId="{5A618388-53BB-45AD-8719-C5C3FF767F71}" destId="{1EE2E08E-06F3-4666-B3D1-EFFC765F3A8B}" srcOrd="1" destOrd="0" parTransId="{93914783-9A6D-47EF-9AC7-071224B5177E}" sibTransId="{E7ADD3E7-E0EC-478A-A331-863A174B0C5E}"/>
    <dgm:cxn modelId="{A589C2FB-E2A1-4E4C-BCE6-D30305D309A3}" type="presOf" srcId="{141691A6-720C-437C-BC5E-0F7ED21EB889}" destId="{E55A3768-4286-45C6-85AD-E4F90740E14D}" srcOrd="0" destOrd="3" presId="urn:microsoft.com/office/officeart/2005/8/layout/vList5"/>
    <dgm:cxn modelId="{575ED4E3-57A6-4874-85B3-FA90AD8FE89D}" type="presOf" srcId="{90A50AF6-18CA-4FCE-8D23-7BE4C48FEB26}" destId="{80866B6C-6556-44AA-B242-4819605F639F}" srcOrd="0" destOrd="3" presId="urn:microsoft.com/office/officeart/2005/8/layout/vList5"/>
    <dgm:cxn modelId="{EBC6DD24-5EC0-460C-B7F8-E581F04EBEF5}" type="presOf" srcId="{DFC6B3F7-5C37-492B-A9F2-58C8C044D6D8}" destId="{5EEB39F3-4CA4-44B0-B162-F19118D028C5}" srcOrd="0" destOrd="1" presId="urn:microsoft.com/office/officeart/2005/8/layout/vList5"/>
    <dgm:cxn modelId="{B14A7051-22F3-4F85-AC48-0A72BEBA8E06}" type="presOf" srcId="{861D7299-A78B-4278-984A-6001B2993810}" destId="{E55A3768-4286-45C6-85AD-E4F90740E14D}" srcOrd="0" destOrd="4" presId="urn:microsoft.com/office/officeart/2005/8/layout/vList5"/>
    <dgm:cxn modelId="{B0B7FFC7-CAB3-46B5-89DB-D9F230AF060F}" type="presOf" srcId="{815FDDBE-F2E9-43D5-9E16-2976E4C74137}" destId="{86EEFF89-0A92-49F9-8511-EB9AB2910B84}" srcOrd="0" destOrd="0" presId="urn:microsoft.com/office/officeart/2005/8/layout/vList5"/>
    <dgm:cxn modelId="{6EB59E6E-7FEF-4E87-987C-60DCCA910798}" type="presOf" srcId="{9580E72B-596E-493F-9073-F5C21E19B20D}" destId="{E55A3768-4286-45C6-85AD-E4F90740E14D}" srcOrd="0" destOrd="2" presId="urn:microsoft.com/office/officeart/2005/8/layout/vList5"/>
    <dgm:cxn modelId="{95DDE6AB-2124-43D9-9ABE-99FA9F18800C}" srcId="{815FDDBE-F2E9-43D5-9E16-2976E4C74137}" destId="{D9948582-A96E-42E4-9DAD-E4B71FA3828B}" srcOrd="1" destOrd="0" parTransId="{4AA93FC6-4ABE-4BDB-95F4-F806ACA06D27}" sibTransId="{AC6CFDA2-7CBD-4308-9474-E9E063817E16}"/>
    <dgm:cxn modelId="{5268FD9B-8EC0-4CBF-BFB9-F15E0213D0DC}" type="presOf" srcId="{0217262C-9C38-4A58-B452-6A22BBDF2E75}" destId="{5EEB39F3-4CA4-44B0-B162-F19118D028C5}" srcOrd="0" destOrd="0" presId="urn:microsoft.com/office/officeart/2005/8/layout/vList5"/>
    <dgm:cxn modelId="{5659B865-3973-48F5-899F-B3F77F05787E}" srcId="{815FDDBE-F2E9-43D5-9E16-2976E4C74137}" destId="{5A618388-53BB-45AD-8719-C5C3FF767F71}" srcOrd="3" destOrd="0" parTransId="{EBDAB3B8-42AC-4899-A09B-29C77C74D454}" sibTransId="{4A506670-ACA4-45D2-AFF7-3E0D472E49EF}"/>
    <dgm:cxn modelId="{AC2E0AA9-535E-4811-9578-F2648FCC4CB3}" type="presOf" srcId="{37D4804A-7B21-4EDC-AFC9-D3D513294268}" destId="{FCFD2D1F-5685-429F-8FAD-B60D03DD861D}" srcOrd="0" destOrd="0" presId="urn:microsoft.com/office/officeart/2005/8/layout/vList5"/>
    <dgm:cxn modelId="{7C648F38-6264-4D54-8252-D9906A5D6D2A}" srcId="{075580F2-BB9D-432F-84E4-EDF5AB8A147B}" destId="{DFC6B3F7-5C37-492B-A9F2-58C8C044D6D8}" srcOrd="1" destOrd="0" parTransId="{EA52FB14-B725-4AF8-A3BA-0958363D77D2}" sibTransId="{8A6CB4AD-A0CC-448A-BED0-288D320CC99D}"/>
    <dgm:cxn modelId="{09DBB9A2-4EC7-41F9-8131-51ECA51938F3}" type="presOf" srcId="{668D74F5-DD21-4772-B4F3-A54E241D3D6E}" destId="{1576DEFB-620D-4B6B-895E-7978EC17ADD0}" srcOrd="0" destOrd="0" presId="urn:microsoft.com/office/officeart/2005/8/layout/vList5"/>
    <dgm:cxn modelId="{E8FACF69-AE8B-4471-9640-C19A00A42E4A}" srcId="{075580F2-BB9D-432F-84E4-EDF5AB8A147B}" destId="{0213F28E-32BC-4E23-B41A-6DD2762E876B}" srcOrd="2" destOrd="0" parTransId="{5CF9A898-0F78-4613-A793-CA382815C9D4}" sibTransId="{3FFDE3EC-37F6-417B-A29E-2D14AF4CBA11}"/>
    <dgm:cxn modelId="{4B815460-D1DF-40AF-8FF6-279A7DE93603}" type="presOf" srcId="{D9948582-A96E-42E4-9DAD-E4B71FA3828B}" destId="{57B5C76B-8FEA-4B1C-91DB-6125CEB269BB}" srcOrd="0" destOrd="0" presId="urn:microsoft.com/office/officeart/2005/8/layout/vList5"/>
    <dgm:cxn modelId="{B167F765-8955-4D5B-87CF-DB8C83D1BFFD}" type="presOf" srcId="{D1DA7A2E-B048-425F-9A4D-6B1D24EB8A24}" destId="{FCFD2D1F-5685-429F-8FAD-B60D03DD861D}" srcOrd="0" destOrd="1" presId="urn:microsoft.com/office/officeart/2005/8/layout/vList5"/>
    <dgm:cxn modelId="{B2022315-8298-4868-8C8E-F718119BB476}" srcId="{668D74F5-DD21-4772-B4F3-A54E241D3D6E}" destId="{E719B800-D128-4E41-AD47-DE1338348106}" srcOrd="2" destOrd="0" parTransId="{2C41D82F-ADB9-4974-8605-EFC431A3210D}" sibTransId="{98F6D672-9572-4D46-B181-E6FE20DEE322}"/>
    <dgm:cxn modelId="{1DEAD861-888C-4CA2-A617-1B035C22BF0D}" type="presParOf" srcId="{86EEFF89-0A92-49F9-8511-EB9AB2910B84}" destId="{A8B01223-0250-4336-A78E-68D22B563BF4}" srcOrd="0" destOrd="0" presId="urn:microsoft.com/office/officeart/2005/8/layout/vList5"/>
    <dgm:cxn modelId="{12B533E0-6DB6-47F1-9BFB-B95334F60EEB}" type="presParOf" srcId="{A8B01223-0250-4336-A78E-68D22B563BF4}" destId="{4F4F2CF5-09DB-496C-BBC2-24482EAD9726}" srcOrd="0" destOrd="0" presId="urn:microsoft.com/office/officeart/2005/8/layout/vList5"/>
    <dgm:cxn modelId="{1C4C0D4E-9F3E-4739-97F9-ECA9AB83656E}" type="presParOf" srcId="{A8B01223-0250-4336-A78E-68D22B563BF4}" destId="{5EEB39F3-4CA4-44B0-B162-F19118D028C5}" srcOrd="1" destOrd="0" presId="urn:microsoft.com/office/officeart/2005/8/layout/vList5"/>
    <dgm:cxn modelId="{B58D538A-E0AF-479D-8A20-72A1B7195486}" type="presParOf" srcId="{86EEFF89-0A92-49F9-8511-EB9AB2910B84}" destId="{355BFDCB-9795-4977-8629-FEF937402154}" srcOrd="1" destOrd="0" presId="urn:microsoft.com/office/officeart/2005/8/layout/vList5"/>
    <dgm:cxn modelId="{2EA8A877-7E60-4E16-B9CC-029F4D0D0466}" type="presParOf" srcId="{86EEFF89-0A92-49F9-8511-EB9AB2910B84}" destId="{65AC01CD-B09C-46D8-B00B-9BDAA410C483}" srcOrd="2" destOrd="0" presId="urn:microsoft.com/office/officeart/2005/8/layout/vList5"/>
    <dgm:cxn modelId="{D5834BB5-6F28-4316-8F66-87836C567870}" type="presParOf" srcId="{65AC01CD-B09C-46D8-B00B-9BDAA410C483}" destId="{57B5C76B-8FEA-4B1C-91DB-6125CEB269BB}" srcOrd="0" destOrd="0" presId="urn:microsoft.com/office/officeart/2005/8/layout/vList5"/>
    <dgm:cxn modelId="{90274032-D352-41EA-9D83-4E7950514F5C}" type="presParOf" srcId="{65AC01CD-B09C-46D8-B00B-9BDAA410C483}" destId="{FCFD2D1F-5685-429F-8FAD-B60D03DD861D}" srcOrd="1" destOrd="0" presId="urn:microsoft.com/office/officeart/2005/8/layout/vList5"/>
    <dgm:cxn modelId="{295507FA-ED26-4025-996E-5762F3AEAAD6}" type="presParOf" srcId="{86EEFF89-0A92-49F9-8511-EB9AB2910B84}" destId="{B059534C-3528-4368-92B9-0434C74F51A1}" srcOrd="3" destOrd="0" presId="urn:microsoft.com/office/officeart/2005/8/layout/vList5"/>
    <dgm:cxn modelId="{85714569-5C67-47F5-9BA2-68015C14342E}" type="presParOf" srcId="{86EEFF89-0A92-49F9-8511-EB9AB2910B84}" destId="{6C36C856-AD10-4FB9-B6B5-5C3DF60C30A5}" srcOrd="4" destOrd="0" presId="urn:microsoft.com/office/officeart/2005/8/layout/vList5"/>
    <dgm:cxn modelId="{16C2FF4D-6E43-4A62-A9FF-26574E8DFA97}" type="presParOf" srcId="{6C36C856-AD10-4FB9-B6B5-5C3DF60C30A5}" destId="{1576DEFB-620D-4B6B-895E-7978EC17ADD0}" srcOrd="0" destOrd="0" presId="urn:microsoft.com/office/officeart/2005/8/layout/vList5"/>
    <dgm:cxn modelId="{560DB22A-D249-4E3C-9031-E38365858241}" type="presParOf" srcId="{6C36C856-AD10-4FB9-B6B5-5C3DF60C30A5}" destId="{80866B6C-6556-44AA-B242-4819605F639F}" srcOrd="1" destOrd="0" presId="urn:microsoft.com/office/officeart/2005/8/layout/vList5"/>
    <dgm:cxn modelId="{E333984F-1AD8-4CCE-8B93-5873B9CE7D03}" type="presParOf" srcId="{86EEFF89-0A92-49F9-8511-EB9AB2910B84}" destId="{C6A67D55-378F-433F-A64B-B4D40F742931}" srcOrd="5" destOrd="0" presId="urn:microsoft.com/office/officeart/2005/8/layout/vList5"/>
    <dgm:cxn modelId="{E877EE6D-ABD7-4463-9386-357295081894}" type="presParOf" srcId="{86EEFF89-0A92-49F9-8511-EB9AB2910B84}" destId="{E39B4E9C-2212-48D3-AEA5-3D1F1872DC53}" srcOrd="6" destOrd="0" presId="urn:microsoft.com/office/officeart/2005/8/layout/vList5"/>
    <dgm:cxn modelId="{DBF433B3-0B4D-40CF-9049-173BF0C99EA8}" type="presParOf" srcId="{E39B4E9C-2212-48D3-AEA5-3D1F1872DC53}" destId="{943AA50F-DAEE-44B9-8407-DE2B24B893E7}" srcOrd="0" destOrd="0" presId="urn:microsoft.com/office/officeart/2005/8/layout/vList5"/>
    <dgm:cxn modelId="{A500C5C4-E113-45A9-9140-4EFB5E6DCFB7}" type="presParOf" srcId="{E39B4E9C-2212-48D3-AEA5-3D1F1872DC53}" destId="{E55A3768-4286-45C6-85AD-E4F90740E1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ارزش(ادامه)</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26472613-0AE9-4873-8022-1D55BC15A7CA}" type="presOf" srcId="{994A7493-DEDA-4B0B-9541-5A189A7C78BD}" destId="{290D0FF5-B0F2-42A3-8977-8C56EF56254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4B6CFCB4-43B3-4005-B4B8-937FEE2EA8BE}" type="presOf" srcId="{C540681A-EE5A-4A7C-877D-6E848575ABFE}" destId="{7AFF8632-8A7A-40F1-A688-A23C63AB29C9}" srcOrd="0" destOrd="0" presId="urn:microsoft.com/office/officeart/2005/8/layout/vList2"/>
    <dgm:cxn modelId="{D2AC9DCF-3A4E-48A7-A2D3-A0F4BDDB01F5}" type="presOf" srcId="{38C72104-A779-4B19-B539-B9819193D78A}" destId="{F3A52A0C-7C97-4687-9DF3-668BB181DF21}"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271A1AAB-A11D-45CD-BB4D-83DD943E7D09}" type="presOf" srcId="{0DEFB3EE-25AC-41AB-AE97-B788DEBFED17}" destId="{5416D108-688D-4F0F-AA26-64C068300764}" srcOrd="0" destOrd="0" presId="urn:microsoft.com/office/officeart/2005/8/layout/vList2"/>
    <dgm:cxn modelId="{BB96561D-9203-429B-9F5A-4E5207F2BDFF}" type="presOf" srcId="{2E52984D-7A13-4175-9C0A-483D39527FA6}" destId="{249B4F53-34B9-41CB-A875-FC0BF1DE6457}"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06C8FB9-6137-4C63-AE0D-7F336A008792}" type="presOf" srcId="{5279D368-3BC5-490F-96E4-3031ACDDA219}" destId="{88B7214A-3E25-4260-AD1A-F80E77B6E78E}"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0B4D7BEE-445B-45A5-ACF1-AB8189D86C2B}" type="presOf" srcId="{F7D3541E-4C5D-447B-AD3C-15786147F8CB}" destId="{BD68D41F-39C0-42FC-8E5C-2A3213FD805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C49B9DB1-1463-4A19-95A8-4A223340476D}" srcId="{5279D368-3BC5-490F-96E4-3031ACDDA219}" destId="{F7D3541E-4C5D-447B-AD3C-15786147F8CB}" srcOrd="15" destOrd="0" parTransId="{D046E5BA-CCE6-4AB2-98F6-8937D888184A}" sibTransId="{A6AF6B1F-1380-4FC2-B807-B392B1B65BB3}"/>
    <dgm:cxn modelId="{E069DB40-8B9B-4C98-A927-473A5EED718E}" type="presOf" srcId="{3A3675D8-FCEA-470E-AD1A-B63FB4C8BC2E}" destId="{875C4F03-C194-4647-BD0B-9B78C75D4C0B}" srcOrd="0" destOrd="0" presId="urn:microsoft.com/office/officeart/2005/8/layout/vList2"/>
    <dgm:cxn modelId="{E7020EA3-EAFC-42A2-A208-3A15299DDD2D}" type="presOf" srcId="{0905FCB4-CD3D-4726-87A8-564F2E4F9CC8}" destId="{EA00D808-04A7-4AFE-B924-A27A5C821CEC}" srcOrd="0" destOrd="0" presId="urn:microsoft.com/office/officeart/2005/8/layout/vList2"/>
    <dgm:cxn modelId="{76E1E38D-E13E-4941-9B7E-735EECD271CE}" type="presOf" srcId="{762AD1F3-EAC3-4361-A5C5-689A1AF0693B}" destId="{4D9C248B-445A-4B8C-A22D-76A6C92CEB7B}" srcOrd="0" destOrd="0" presId="urn:microsoft.com/office/officeart/2005/8/layout/vList2"/>
    <dgm:cxn modelId="{157297F8-385B-4D0B-AD7A-A59C1EC47D1C}" type="presOf" srcId="{DE514F60-8606-4588-AC8C-CDDDADA356F7}" destId="{8093B842-5DA5-4F12-A6DB-70F1E2C84FF3}"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E7BBD85F-6AA4-4E78-9411-4E7132CCC3E8}" type="presOf" srcId="{2E84F4AB-E458-4A58-A6F1-4A29DCFC9BBE}" destId="{816FA303-EC42-4E26-8C1E-CD90A0995EF1}"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99C63CD1-84E2-4D7D-AD42-07DF4EB66482}" type="presOf" srcId="{9450C6F3-D546-41F0-BB0C-9141638CEC9E}" destId="{6F06327E-44D6-4450-8B2E-C3245403D4C9}" srcOrd="0" destOrd="0" presId="urn:microsoft.com/office/officeart/2005/8/layout/vList2"/>
    <dgm:cxn modelId="{0B912651-D711-47F7-89CB-86393F4C8A6F}" type="presOf" srcId="{292A35A9-BBCA-46CC-9ADA-879721A12EAF}" destId="{B9CBAE01-4A45-4B06-956C-4E7D8378B8DB}" srcOrd="0" destOrd="0" presId="urn:microsoft.com/office/officeart/2005/8/layout/vList2"/>
    <dgm:cxn modelId="{F768DD12-F477-4C17-A837-CDE13D0F3A32}" type="presOf" srcId="{375A9395-821B-4A51-AD31-73653A25924B}" destId="{8FB933F7-7FBA-428D-BE57-CE041B11CE75}"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4FFA40F2-E1B0-4432-B642-63B0CED2B349}" type="presOf" srcId="{724314E6-92A7-4D17-850D-3DDFC2833EB7}" destId="{8D7D6115-4F78-4FD0-B196-0FEB140EB91D}"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B10F3B2B-794C-4AAD-945C-3BC3340ADDB1}" type="presOf" srcId="{5EE72489-4179-44E7-94D1-3BB8286D2D82}" destId="{6947E33C-5C8D-41C9-A2A5-D426C4371E41}"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94BF3523-29E8-4E0B-B569-E6CE2AC6B04F}" type="presParOf" srcId="{88B7214A-3E25-4260-AD1A-F80E77B6E78E}" destId="{290D0FF5-B0F2-42A3-8977-8C56EF56254D}" srcOrd="0" destOrd="0" presId="urn:microsoft.com/office/officeart/2005/8/layout/vList2"/>
    <dgm:cxn modelId="{466A2FBF-58D5-48D8-85F3-2A6E20D3FB00}" type="presParOf" srcId="{88B7214A-3E25-4260-AD1A-F80E77B6E78E}" destId="{A1312906-3583-4710-A310-A1FFA3252058}" srcOrd="1" destOrd="0" presId="urn:microsoft.com/office/officeart/2005/8/layout/vList2"/>
    <dgm:cxn modelId="{BA5BB27A-9CF9-4820-B561-C3482C79C3BF}" type="presParOf" srcId="{88B7214A-3E25-4260-AD1A-F80E77B6E78E}" destId="{5416D108-688D-4F0F-AA26-64C068300764}" srcOrd="2" destOrd="0" presId="urn:microsoft.com/office/officeart/2005/8/layout/vList2"/>
    <dgm:cxn modelId="{6D8CCE33-4C7D-4DE8-9EDC-DD246CC88998}" type="presParOf" srcId="{88B7214A-3E25-4260-AD1A-F80E77B6E78E}" destId="{1EC0678C-384A-48B1-80A5-C9656CF4A728}" srcOrd="3" destOrd="0" presId="urn:microsoft.com/office/officeart/2005/8/layout/vList2"/>
    <dgm:cxn modelId="{1A1B4256-419D-4240-99D7-103977B3F318}" type="presParOf" srcId="{88B7214A-3E25-4260-AD1A-F80E77B6E78E}" destId="{6F06327E-44D6-4450-8B2E-C3245403D4C9}" srcOrd="4" destOrd="0" presId="urn:microsoft.com/office/officeart/2005/8/layout/vList2"/>
    <dgm:cxn modelId="{3BFF1E2B-163E-4801-A1FD-2678F801A3CE}" type="presParOf" srcId="{88B7214A-3E25-4260-AD1A-F80E77B6E78E}" destId="{C853FD60-2796-4A48-9FA5-723E179EB8C8}" srcOrd="5" destOrd="0" presId="urn:microsoft.com/office/officeart/2005/8/layout/vList2"/>
    <dgm:cxn modelId="{7D8F72AE-A644-4D19-956B-5776DA67562A}" type="presParOf" srcId="{88B7214A-3E25-4260-AD1A-F80E77B6E78E}" destId="{6947E33C-5C8D-41C9-A2A5-D426C4371E41}" srcOrd="6" destOrd="0" presId="urn:microsoft.com/office/officeart/2005/8/layout/vList2"/>
    <dgm:cxn modelId="{FFF160FF-5305-43B0-B0F4-B4AC292938F2}" type="presParOf" srcId="{88B7214A-3E25-4260-AD1A-F80E77B6E78E}" destId="{B839B924-3399-4951-880D-06681E15DC50}" srcOrd="7" destOrd="0" presId="urn:microsoft.com/office/officeart/2005/8/layout/vList2"/>
    <dgm:cxn modelId="{8FAD86B3-00BA-4139-8DDD-007D85A15D3D}" type="presParOf" srcId="{88B7214A-3E25-4260-AD1A-F80E77B6E78E}" destId="{B9CBAE01-4A45-4B06-956C-4E7D8378B8DB}" srcOrd="8" destOrd="0" presId="urn:microsoft.com/office/officeart/2005/8/layout/vList2"/>
    <dgm:cxn modelId="{EAE569CD-CA40-471F-B96B-259801FAD96A}" type="presParOf" srcId="{88B7214A-3E25-4260-AD1A-F80E77B6E78E}" destId="{71FCE394-7A34-4CAE-B2B5-0706F6890104}" srcOrd="9" destOrd="0" presId="urn:microsoft.com/office/officeart/2005/8/layout/vList2"/>
    <dgm:cxn modelId="{CCD1B885-4E7D-49D1-9881-4EAAA95CE7CB}" type="presParOf" srcId="{88B7214A-3E25-4260-AD1A-F80E77B6E78E}" destId="{7AFF8632-8A7A-40F1-A688-A23C63AB29C9}" srcOrd="10" destOrd="0" presId="urn:microsoft.com/office/officeart/2005/8/layout/vList2"/>
    <dgm:cxn modelId="{53562702-6100-4F40-9966-911C4C160463}" type="presParOf" srcId="{88B7214A-3E25-4260-AD1A-F80E77B6E78E}" destId="{7229CE02-FC05-475C-912A-0A81FE0F30F0}" srcOrd="11" destOrd="0" presId="urn:microsoft.com/office/officeart/2005/8/layout/vList2"/>
    <dgm:cxn modelId="{E10C0A37-EDEB-400B-AB45-960FF7451755}" type="presParOf" srcId="{88B7214A-3E25-4260-AD1A-F80E77B6E78E}" destId="{816FA303-EC42-4E26-8C1E-CD90A0995EF1}" srcOrd="12" destOrd="0" presId="urn:microsoft.com/office/officeart/2005/8/layout/vList2"/>
    <dgm:cxn modelId="{6F82531C-F39F-435F-BF57-313D3F15E586}" type="presParOf" srcId="{88B7214A-3E25-4260-AD1A-F80E77B6E78E}" destId="{5A1DAD13-8C5F-42BA-844E-DC32D6031D3B}" srcOrd="13" destOrd="0" presId="urn:microsoft.com/office/officeart/2005/8/layout/vList2"/>
    <dgm:cxn modelId="{DFE84FA4-72A4-4550-B1AD-B178D254ED26}" type="presParOf" srcId="{88B7214A-3E25-4260-AD1A-F80E77B6E78E}" destId="{F3A52A0C-7C97-4687-9DF3-668BB181DF21}" srcOrd="14" destOrd="0" presId="urn:microsoft.com/office/officeart/2005/8/layout/vList2"/>
    <dgm:cxn modelId="{A13D7E59-9E7D-448B-8242-B5A817D1E45C}" type="presParOf" srcId="{88B7214A-3E25-4260-AD1A-F80E77B6E78E}" destId="{FFD8793E-7D68-4A1A-9872-76BC655EC764}" srcOrd="15" destOrd="0" presId="urn:microsoft.com/office/officeart/2005/8/layout/vList2"/>
    <dgm:cxn modelId="{F2B7CFBF-A536-4819-B81C-2D67FD0ACBE8}" type="presParOf" srcId="{88B7214A-3E25-4260-AD1A-F80E77B6E78E}" destId="{8D7D6115-4F78-4FD0-B196-0FEB140EB91D}" srcOrd="16" destOrd="0" presId="urn:microsoft.com/office/officeart/2005/8/layout/vList2"/>
    <dgm:cxn modelId="{95190C89-6287-4DE5-88CE-3F71D5BBB662}" type="presParOf" srcId="{88B7214A-3E25-4260-AD1A-F80E77B6E78E}" destId="{65738D64-DFEB-480B-A182-D683665F53FE}" srcOrd="17" destOrd="0" presId="urn:microsoft.com/office/officeart/2005/8/layout/vList2"/>
    <dgm:cxn modelId="{52F44DF1-D91E-4509-9E83-5C8371C07F89}" type="presParOf" srcId="{88B7214A-3E25-4260-AD1A-F80E77B6E78E}" destId="{4D9C248B-445A-4B8C-A22D-76A6C92CEB7B}" srcOrd="18" destOrd="0" presId="urn:microsoft.com/office/officeart/2005/8/layout/vList2"/>
    <dgm:cxn modelId="{8F943612-7BB0-4E94-B580-453624287CA7}" type="presParOf" srcId="{88B7214A-3E25-4260-AD1A-F80E77B6E78E}" destId="{88D78A54-6B37-4938-812A-289E10A4C38D}" srcOrd="19" destOrd="0" presId="urn:microsoft.com/office/officeart/2005/8/layout/vList2"/>
    <dgm:cxn modelId="{E5782448-D0BE-4C0E-A3C5-4F901254F167}" type="presParOf" srcId="{88B7214A-3E25-4260-AD1A-F80E77B6E78E}" destId="{8093B842-5DA5-4F12-A6DB-70F1E2C84FF3}" srcOrd="20" destOrd="0" presId="urn:microsoft.com/office/officeart/2005/8/layout/vList2"/>
    <dgm:cxn modelId="{673ED3B5-A884-4A3D-B893-16E8D2D2D1AF}" type="presParOf" srcId="{88B7214A-3E25-4260-AD1A-F80E77B6E78E}" destId="{F7A47F8B-8D08-48E6-8973-9CF0709E3D98}" srcOrd="21" destOrd="0" presId="urn:microsoft.com/office/officeart/2005/8/layout/vList2"/>
    <dgm:cxn modelId="{21BE727C-7E75-44AB-9FD2-7F16D680588E}" type="presParOf" srcId="{88B7214A-3E25-4260-AD1A-F80E77B6E78E}" destId="{875C4F03-C194-4647-BD0B-9B78C75D4C0B}" srcOrd="22" destOrd="0" presId="urn:microsoft.com/office/officeart/2005/8/layout/vList2"/>
    <dgm:cxn modelId="{C4C04860-F69C-4846-9D8F-E196EB71B878}" type="presParOf" srcId="{88B7214A-3E25-4260-AD1A-F80E77B6E78E}" destId="{EA716CC4-B4AA-4DDE-9A7B-90133826077C}" srcOrd="23" destOrd="0" presId="urn:microsoft.com/office/officeart/2005/8/layout/vList2"/>
    <dgm:cxn modelId="{8BE421C0-B833-4834-94E6-D5975AA6B085}" type="presParOf" srcId="{88B7214A-3E25-4260-AD1A-F80E77B6E78E}" destId="{EA00D808-04A7-4AFE-B924-A27A5C821CEC}" srcOrd="24" destOrd="0" presId="urn:microsoft.com/office/officeart/2005/8/layout/vList2"/>
    <dgm:cxn modelId="{7D0DBCA3-1A37-404B-9668-12EFD2A3C314}" type="presParOf" srcId="{88B7214A-3E25-4260-AD1A-F80E77B6E78E}" destId="{30696809-3624-478B-9BFD-6886ECA86921}" srcOrd="25" destOrd="0" presId="urn:microsoft.com/office/officeart/2005/8/layout/vList2"/>
    <dgm:cxn modelId="{0EB298CA-D4FE-494B-916C-1281CFE6C8A4}" type="presParOf" srcId="{88B7214A-3E25-4260-AD1A-F80E77B6E78E}" destId="{8FB933F7-7FBA-428D-BE57-CE041B11CE75}" srcOrd="26" destOrd="0" presId="urn:microsoft.com/office/officeart/2005/8/layout/vList2"/>
    <dgm:cxn modelId="{3C669C51-8C7F-41FD-AE22-0224F35D5048}" type="presParOf" srcId="{88B7214A-3E25-4260-AD1A-F80E77B6E78E}" destId="{2D2DBAE0-0C39-4BDF-ADCF-BC4AD6805AB7}" srcOrd="27" destOrd="0" presId="urn:microsoft.com/office/officeart/2005/8/layout/vList2"/>
    <dgm:cxn modelId="{54B6D131-8D19-4964-B3DD-A0ADAF784DC0}" type="presParOf" srcId="{88B7214A-3E25-4260-AD1A-F80E77B6E78E}" destId="{249B4F53-34B9-41CB-A875-FC0BF1DE6457}" srcOrd="28" destOrd="0" presId="urn:microsoft.com/office/officeart/2005/8/layout/vList2"/>
    <dgm:cxn modelId="{4CABBDA0-7BBB-41D9-8CA1-F6D4464DC5A0}" type="presParOf" srcId="{88B7214A-3E25-4260-AD1A-F80E77B6E78E}" destId="{EC4E8453-9E0F-4B5D-98D5-90DC58936ADF}" srcOrd="29" destOrd="0" presId="urn:microsoft.com/office/officeart/2005/8/layout/vList2"/>
    <dgm:cxn modelId="{F89776AC-2844-4026-AB8E-D0D3F6009F06}"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1E143198-D789-4C3F-835E-AE5EA6F94499}"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FB3334B-47DA-4674-A238-ABB69A6CEA23}"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3AFF1437-95D8-4697-B24C-B778D1156482}" type="presOf" srcId="{5279D368-3BC5-490F-96E4-3031ACDDA219}" destId="{88B7214A-3E25-4260-AD1A-F80E77B6E78E}" srcOrd="0" destOrd="0" presId="urn:microsoft.com/office/officeart/2005/8/layout/vList2"/>
    <dgm:cxn modelId="{DBEECEED-EA95-4A3B-816B-6595CA60A406}" type="presOf" srcId="{38C72104-A779-4B19-B539-B9819193D78A}" destId="{F3A52A0C-7C97-4687-9DF3-668BB181DF21}" srcOrd="0" destOrd="0" presId="urn:microsoft.com/office/officeart/2005/8/layout/vList2"/>
    <dgm:cxn modelId="{1367A8AE-B48B-4D2F-884A-B9F58C39E5FD}" type="presOf" srcId="{292A35A9-BBCA-46CC-9ADA-879721A12EAF}" destId="{B9CBAE01-4A45-4B06-956C-4E7D8378B8D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7391A5C-71D4-483E-8265-F0A37A840A00}" srcId="{5279D368-3BC5-490F-96E4-3031ACDDA219}" destId="{5EE72489-4179-44E7-94D1-3BB8286D2D82}" srcOrd="3" destOrd="0" parTransId="{546A0CD4-1924-444E-B136-CBA3F5C4AA30}" sibTransId="{80F8F109-4447-4D0F-8CE8-2BBD26BE1337}"/>
    <dgm:cxn modelId="{945E66B7-52DA-4EDE-95AD-CBD40DBBCABA}" type="presOf" srcId="{DE514F60-8606-4588-AC8C-CDDDADA356F7}" destId="{8093B842-5DA5-4F12-A6DB-70F1E2C84FF3}" srcOrd="0" destOrd="0" presId="urn:microsoft.com/office/officeart/2005/8/layout/vList2"/>
    <dgm:cxn modelId="{6455FE97-7DA3-4D78-B8A4-14C7C0DFA50F}" type="presOf" srcId="{724314E6-92A7-4D17-850D-3DDFC2833EB7}" destId="{8D7D6115-4F78-4FD0-B196-0FEB140EB91D}"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5752B78E-B51C-41A4-88F5-3A2A233578D9}" type="presOf" srcId="{0DEFB3EE-25AC-41AB-AE97-B788DEBFED17}" destId="{5416D108-688D-4F0F-AA26-64C068300764}"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D63E4FE2-8FEB-46C6-9360-EACC07F7CD65}" type="presOf" srcId="{2E84F4AB-E458-4A58-A6F1-4A29DCFC9BBE}" destId="{816FA303-EC42-4E26-8C1E-CD90A0995EF1}" srcOrd="0" destOrd="0" presId="urn:microsoft.com/office/officeart/2005/8/layout/vList2"/>
    <dgm:cxn modelId="{93B0CE9C-FFE6-4293-9D06-F9E4A967E617}" type="presOf" srcId="{C540681A-EE5A-4A7C-877D-6E848575ABFE}" destId="{7AFF8632-8A7A-40F1-A688-A23C63AB29C9}" srcOrd="0" destOrd="0" presId="urn:microsoft.com/office/officeart/2005/8/layout/vList2"/>
    <dgm:cxn modelId="{BBF6F23A-DB5A-49D3-9C54-1D6E0880974C}" type="presOf" srcId="{9450C6F3-D546-41F0-BB0C-9141638CEC9E}" destId="{6F06327E-44D6-4450-8B2E-C3245403D4C9}" srcOrd="0" destOrd="0" presId="urn:microsoft.com/office/officeart/2005/8/layout/vList2"/>
    <dgm:cxn modelId="{049890BE-D0B5-40B6-B807-7BABCEE1F009}" type="presOf" srcId="{762AD1F3-EAC3-4361-A5C5-689A1AF0693B}" destId="{4D9C248B-445A-4B8C-A22D-76A6C92CEB7B}" srcOrd="0" destOrd="0" presId="urn:microsoft.com/office/officeart/2005/8/layout/vList2"/>
    <dgm:cxn modelId="{C5DD9288-E429-4C5C-9436-97137CDD1ACA}" type="presOf" srcId="{F7D3541E-4C5D-447B-AD3C-15786147F8CB}" destId="{BD68D41F-39C0-42FC-8E5C-2A3213FD805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6BD60129-FBD6-4105-842F-E2EF43A614D2}" type="presOf" srcId="{3A3675D8-FCEA-470E-AD1A-B63FB4C8BC2E}" destId="{875C4F03-C194-4647-BD0B-9B78C75D4C0B}" srcOrd="0" destOrd="0" presId="urn:microsoft.com/office/officeart/2005/8/layout/vList2"/>
    <dgm:cxn modelId="{BF1D7688-8EB8-4D9A-A337-4EB494CBB31A}" type="presOf" srcId="{2E52984D-7A13-4175-9C0A-483D39527FA6}" destId="{249B4F53-34B9-41CB-A875-FC0BF1DE6457}"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B16944AF-C66D-4528-BA03-D8AEE960BF38}" type="presOf" srcId="{5EE72489-4179-44E7-94D1-3BB8286D2D82}" destId="{6947E33C-5C8D-41C9-A2A5-D426C4371E41}" srcOrd="0" destOrd="0" presId="urn:microsoft.com/office/officeart/2005/8/layout/vList2"/>
    <dgm:cxn modelId="{AA9E69B5-C1B0-4E44-AB6C-B1B1A798EEE2}" type="presOf" srcId="{0905FCB4-CD3D-4726-87A8-564F2E4F9CC8}" destId="{EA00D808-04A7-4AFE-B924-A27A5C821CEC}" srcOrd="0" destOrd="0" presId="urn:microsoft.com/office/officeart/2005/8/layout/vList2"/>
    <dgm:cxn modelId="{A21F2C67-6BAF-44F5-85B3-F3F65C991B67}" type="presOf" srcId="{994A7493-DEDA-4B0B-9541-5A189A7C78BD}" destId="{290D0FF5-B0F2-42A3-8977-8C56EF56254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C049549A-6641-4C24-8C46-D134C1804980}" srcId="{5279D368-3BC5-490F-96E4-3031ACDDA219}" destId="{762AD1F3-EAC3-4361-A5C5-689A1AF0693B}" srcOrd="9" destOrd="0" parTransId="{E913398D-3CCC-49D5-991F-359FFD595785}" sibTransId="{12F788F8-EB9E-4EF7-BE4F-99BA474F4B68}"/>
    <dgm:cxn modelId="{8D7B09E0-70E8-46A2-A8CD-0B556F57633E}" type="presOf" srcId="{375A9395-821B-4A51-AD31-73653A25924B}" destId="{8FB933F7-7FBA-428D-BE57-CE041B11CE75}" srcOrd="0" destOrd="0" presId="urn:microsoft.com/office/officeart/2005/8/layout/vList2"/>
    <dgm:cxn modelId="{CDBFE646-0117-47E1-926D-699E6116A102}" type="presParOf" srcId="{88B7214A-3E25-4260-AD1A-F80E77B6E78E}" destId="{290D0FF5-B0F2-42A3-8977-8C56EF56254D}" srcOrd="0" destOrd="0" presId="urn:microsoft.com/office/officeart/2005/8/layout/vList2"/>
    <dgm:cxn modelId="{E5EA37C4-40B0-42B7-9189-F808129A14FF}" type="presParOf" srcId="{88B7214A-3E25-4260-AD1A-F80E77B6E78E}" destId="{A1312906-3583-4710-A310-A1FFA3252058}" srcOrd="1" destOrd="0" presId="urn:microsoft.com/office/officeart/2005/8/layout/vList2"/>
    <dgm:cxn modelId="{DDCB2062-09A3-4482-B206-6E882C4D5461}" type="presParOf" srcId="{88B7214A-3E25-4260-AD1A-F80E77B6E78E}" destId="{5416D108-688D-4F0F-AA26-64C068300764}" srcOrd="2" destOrd="0" presId="urn:microsoft.com/office/officeart/2005/8/layout/vList2"/>
    <dgm:cxn modelId="{22B87FE7-6EA1-4524-8C50-3120998251AA}" type="presParOf" srcId="{88B7214A-3E25-4260-AD1A-F80E77B6E78E}" destId="{1EC0678C-384A-48B1-80A5-C9656CF4A728}" srcOrd="3" destOrd="0" presId="urn:microsoft.com/office/officeart/2005/8/layout/vList2"/>
    <dgm:cxn modelId="{0714542C-AF5D-4171-A6CA-5C2E8F3894C4}" type="presParOf" srcId="{88B7214A-3E25-4260-AD1A-F80E77B6E78E}" destId="{6F06327E-44D6-4450-8B2E-C3245403D4C9}" srcOrd="4" destOrd="0" presId="urn:microsoft.com/office/officeart/2005/8/layout/vList2"/>
    <dgm:cxn modelId="{82F31C48-489D-4E1F-AF08-E3E7F4B12795}" type="presParOf" srcId="{88B7214A-3E25-4260-AD1A-F80E77B6E78E}" destId="{1E143198-D789-4C3F-835E-AE5EA6F94499}" srcOrd="5" destOrd="0" presId="urn:microsoft.com/office/officeart/2005/8/layout/vList2"/>
    <dgm:cxn modelId="{133BF469-222E-44D2-8076-211FEF539D40}" type="presParOf" srcId="{88B7214A-3E25-4260-AD1A-F80E77B6E78E}" destId="{6947E33C-5C8D-41C9-A2A5-D426C4371E41}" srcOrd="6" destOrd="0" presId="urn:microsoft.com/office/officeart/2005/8/layout/vList2"/>
    <dgm:cxn modelId="{CA5E9083-1F90-41E1-AA64-5899C0F0A8DD}" type="presParOf" srcId="{88B7214A-3E25-4260-AD1A-F80E77B6E78E}" destId="{BFB3334B-47DA-4674-A238-ABB69A6CEA23}" srcOrd="7" destOrd="0" presId="urn:microsoft.com/office/officeart/2005/8/layout/vList2"/>
    <dgm:cxn modelId="{32A68C5E-59AE-4C57-8524-C2D68BDD9671}" type="presParOf" srcId="{88B7214A-3E25-4260-AD1A-F80E77B6E78E}" destId="{B9CBAE01-4A45-4B06-956C-4E7D8378B8DB}" srcOrd="8" destOrd="0" presId="urn:microsoft.com/office/officeart/2005/8/layout/vList2"/>
    <dgm:cxn modelId="{3BD8493F-5FC9-45CE-BC2E-4E7C3824DEFA}" type="presParOf" srcId="{88B7214A-3E25-4260-AD1A-F80E77B6E78E}" destId="{71FCE394-7A34-4CAE-B2B5-0706F6890104}" srcOrd="9" destOrd="0" presId="urn:microsoft.com/office/officeart/2005/8/layout/vList2"/>
    <dgm:cxn modelId="{54DA47F1-B5DE-4EDD-9206-B362077E8788}" type="presParOf" srcId="{88B7214A-3E25-4260-AD1A-F80E77B6E78E}" destId="{7AFF8632-8A7A-40F1-A688-A23C63AB29C9}" srcOrd="10" destOrd="0" presId="urn:microsoft.com/office/officeart/2005/8/layout/vList2"/>
    <dgm:cxn modelId="{A705381B-23BF-4FB6-9090-1B997D13E72D}" type="presParOf" srcId="{88B7214A-3E25-4260-AD1A-F80E77B6E78E}" destId="{7229CE02-FC05-475C-912A-0A81FE0F30F0}" srcOrd="11" destOrd="0" presId="urn:microsoft.com/office/officeart/2005/8/layout/vList2"/>
    <dgm:cxn modelId="{7990DC9D-5C23-48C9-817D-3FAB80AC07AE}" type="presParOf" srcId="{88B7214A-3E25-4260-AD1A-F80E77B6E78E}" destId="{816FA303-EC42-4E26-8C1E-CD90A0995EF1}" srcOrd="12" destOrd="0" presId="urn:microsoft.com/office/officeart/2005/8/layout/vList2"/>
    <dgm:cxn modelId="{A43F5424-D65A-4C25-9A2C-ED3A0DF8C637}" type="presParOf" srcId="{88B7214A-3E25-4260-AD1A-F80E77B6E78E}" destId="{5A1DAD13-8C5F-42BA-844E-DC32D6031D3B}" srcOrd="13" destOrd="0" presId="urn:microsoft.com/office/officeart/2005/8/layout/vList2"/>
    <dgm:cxn modelId="{43705164-BE00-4E06-82AD-CF0B3B3C0D5B}" type="presParOf" srcId="{88B7214A-3E25-4260-AD1A-F80E77B6E78E}" destId="{F3A52A0C-7C97-4687-9DF3-668BB181DF21}" srcOrd="14" destOrd="0" presId="urn:microsoft.com/office/officeart/2005/8/layout/vList2"/>
    <dgm:cxn modelId="{AC6A840D-5916-4B06-AB66-36A2BCAFEDAC}" type="presParOf" srcId="{88B7214A-3E25-4260-AD1A-F80E77B6E78E}" destId="{FFD8793E-7D68-4A1A-9872-76BC655EC764}" srcOrd="15" destOrd="0" presId="urn:microsoft.com/office/officeart/2005/8/layout/vList2"/>
    <dgm:cxn modelId="{AEC9C249-AFC8-470D-8758-0FEDED0CCB5D}" type="presParOf" srcId="{88B7214A-3E25-4260-AD1A-F80E77B6E78E}" destId="{8D7D6115-4F78-4FD0-B196-0FEB140EB91D}" srcOrd="16" destOrd="0" presId="urn:microsoft.com/office/officeart/2005/8/layout/vList2"/>
    <dgm:cxn modelId="{DAA7A7D0-7490-4B18-B0F9-56A6552D4DBB}" type="presParOf" srcId="{88B7214A-3E25-4260-AD1A-F80E77B6E78E}" destId="{65738D64-DFEB-480B-A182-D683665F53FE}" srcOrd="17" destOrd="0" presId="urn:microsoft.com/office/officeart/2005/8/layout/vList2"/>
    <dgm:cxn modelId="{12126A40-B998-47D2-B6A7-CBF952865777}" type="presParOf" srcId="{88B7214A-3E25-4260-AD1A-F80E77B6E78E}" destId="{4D9C248B-445A-4B8C-A22D-76A6C92CEB7B}" srcOrd="18" destOrd="0" presId="urn:microsoft.com/office/officeart/2005/8/layout/vList2"/>
    <dgm:cxn modelId="{CF2DBBFD-55D0-4C07-9DDE-344EEDF33179}" type="presParOf" srcId="{88B7214A-3E25-4260-AD1A-F80E77B6E78E}" destId="{88D78A54-6B37-4938-812A-289E10A4C38D}" srcOrd="19" destOrd="0" presId="urn:microsoft.com/office/officeart/2005/8/layout/vList2"/>
    <dgm:cxn modelId="{778A4F8C-0A57-4262-9F97-163DEE2A51B8}" type="presParOf" srcId="{88B7214A-3E25-4260-AD1A-F80E77B6E78E}" destId="{8093B842-5DA5-4F12-A6DB-70F1E2C84FF3}" srcOrd="20" destOrd="0" presId="urn:microsoft.com/office/officeart/2005/8/layout/vList2"/>
    <dgm:cxn modelId="{DDE53645-C36C-4037-AFE9-6CAFB7F2C2F3}" type="presParOf" srcId="{88B7214A-3E25-4260-AD1A-F80E77B6E78E}" destId="{F7A47F8B-8D08-48E6-8973-9CF0709E3D98}" srcOrd="21" destOrd="0" presId="urn:microsoft.com/office/officeart/2005/8/layout/vList2"/>
    <dgm:cxn modelId="{A823969B-11C5-4F92-AD5A-925C0B4B2B53}" type="presParOf" srcId="{88B7214A-3E25-4260-AD1A-F80E77B6E78E}" destId="{875C4F03-C194-4647-BD0B-9B78C75D4C0B}" srcOrd="22" destOrd="0" presId="urn:microsoft.com/office/officeart/2005/8/layout/vList2"/>
    <dgm:cxn modelId="{3DB6F38E-9401-4847-BEDA-92065854A5C9}" type="presParOf" srcId="{88B7214A-3E25-4260-AD1A-F80E77B6E78E}" destId="{EA716CC4-B4AA-4DDE-9A7B-90133826077C}" srcOrd="23" destOrd="0" presId="urn:microsoft.com/office/officeart/2005/8/layout/vList2"/>
    <dgm:cxn modelId="{9BAD4271-CA2D-484F-9AA9-52DCAC578FAF}" type="presParOf" srcId="{88B7214A-3E25-4260-AD1A-F80E77B6E78E}" destId="{EA00D808-04A7-4AFE-B924-A27A5C821CEC}" srcOrd="24" destOrd="0" presId="urn:microsoft.com/office/officeart/2005/8/layout/vList2"/>
    <dgm:cxn modelId="{36638B65-420C-4E84-BD12-84B605EFA349}" type="presParOf" srcId="{88B7214A-3E25-4260-AD1A-F80E77B6E78E}" destId="{30696809-3624-478B-9BFD-6886ECA86921}" srcOrd="25" destOrd="0" presId="urn:microsoft.com/office/officeart/2005/8/layout/vList2"/>
    <dgm:cxn modelId="{A5C49C29-8692-446F-A2B8-16C23494C499}" type="presParOf" srcId="{88B7214A-3E25-4260-AD1A-F80E77B6E78E}" destId="{8FB933F7-7FBA-428D-BE57-CE041B11CE75}" srcOrd="26" destOrd="0" presId="urn:microsoft.com/office/officeart/2005/8/layout/vList2"/>
    <dgm:cxn modelId="{7BED1241-F65B-4F9F-A054-7B5DE7522435}" type="presParOf" srcId="{88B7214A-3E25-4260-AD1A-F80E77B6E78E}" destId="{2D2DBAE0-0C39-4BDF-ADCF-BC4AD6805AB7}" srcOrd="27" destOrd="0" presId="urn:microsoft.com/office/officeart/2005/8/layout/vList2"/>
    <dgm:cxn modelId="{E9999CC9-D6AA-437F-9E87-66EF6A64842A}" type="presParOf" srcId="{88B7214A-3E25-4260-AD1A-F80E77B6E78E}" destId="{249B4F53-34B9-41CB-A875-FC0BF1DE6457}" srcOrd="28" destOrd="0" presId="urn:microsoft.com/office/officeart/2005/8/layout/vList2"/>
    <dgm:cxn modelId="{0DD74BBD-3657-48D5-AF4F-FCEF743F22F7}" type="presParOf" srcId="{88B7214A-3E25-4260-AD1A-F80E77B6E78E}" destId="{EC4E8453-9E0F-4B5D-98D5-90DC58936ADF}" srcOrd="29" destOrd="0" presId="urn:microsoft.com/office/officeart/2005/8/layout/vList2"/>
    <dgm:cxn modelId="{4EB2E676-BEDE-4C53-8C1C-C9CF68AC26D2}" type="presParOf" srcId="{88B7214A-3E25-4260-AD1A-F80E77B6E78E}" destId="{BD68D41F-39C0-42FC-8E5C-2A3213FD805B}" srcOrd="3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1E628A8B-AC13-4A3F-BDCE-F75D1CD835E0}"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6E4D2B7C-E8EC-4C47-B234-6463BCC7CCDB}"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D3F2F033-A95A-45EA-9BD9-15EB7C6EAE93}" type="presOf" srcId="{2E84F4AB-E458-4A58-A6F1-4A29DCFC9BBE}" destId="{816FA303-EC42-4E26-8C1E-CD90A0995EF1}" srcOrd="0" destOrd="0" presId="urn:microsoft.com/office/officeart/2005/8/layout/vList2"/>
    <dgm:cxn modelId="{A4B9E8B4-D66D-48DF-B3A3-4A10DA18E9BE}" type="presOf" srcId="{C540681A-EE5A-4A7C-877D-6E848575ABFE}" destId="{7AFF8632-8A7A-40F1-A688-A23C63AB29C9}"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62394F10-91E8-4E31-8386-E9E287E83808}"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D0C9A3E1-A291-4BAF-8AD9-41744900179C}" type="presOf" srcId="{9450C6F3-D546-41F0-BB0C-9141638CEC9E}" destId="{6F06327E-44D6-4450-8B2E-C3245403D4C9}" srcOrd="0" destOrd="0" presId="urn:microsoft.com/office/officeart/2005/8/layout/vList2"/>
    <dgm:cxn modelId="{98D47C0A-5776-4DE1-8E72-0E0062223130}" type="presOf" srcId="{292A35A9-BBCA-46CC-9ADA-879721A12EAF}" destId="{B9CBAE01-4A45-4B06-956C-4E7D8378B8D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111286D-8575-4BEE-8C88-9C547B3D80A4}" type="presOf" srcId="{38C72104-A779-4B19-B539-B9819193D78A}" destId="{F3A52A0C-7C97-4687-9DF3-668BB181DF21}" srcOrd="0" destOrd="0" presId="urn:microsoft.com/office/officeart/2005/8/layout/vList2"/>
    <dgm:cxn modelId="{E19A0497-545D-4746-B7C3-348CB7B01761}" type="presOf" srcId="{724314E6-92A7-4D17-850D-3DDFC2833EB7}" destId="{8D7D6115-4F78-4FD0-B196-0FEB140EB91D}" srcOrd="0" destOrd="0" presId="urn:microsoft.com/office/officeart/2005/8/layout/vList2"/>
    <dgm:cxn modelId="{565675F4-8B37-4DFF-B3EA-E790C9BBF201}" type="presOf" srcId="{F7D3541E-4C5D-447B-AD3C-15786147F8CB}" destId="{BD68D41F-39C0-42FC-8E5C-2A3213FD805B}" srcOrd="0" destOrd="0" presId="urn:microsoft.com/office/officeart/2005/8/layout/vList2"/>
    <dgm:cxn modelId="{B49E8527-58DA-4AD1-8A17-9D310C68BA13}" type="presOf" srcId="{0DEFB3EE-25AC-41AB-AE97-B788DEBFED17}" destId="{5416D108-688D-4F0F-AA26-64C068300764}"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9D36C674-A5E8-4DEB-9E42-AA72940363F3}" type="presOf" srcId="{994A7493-DEDA-4B0B-9541-5A189A7C78BD}" destId="{290D0FF5-B0F2-42A3-8977-8C56EF56254D}"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312888B2-9D50-453D-89D6-81E2F62D5AE5}" type="presOf" srcId="{DE514F60-8606-4588-AC8C-CDDDADA356F7}" destId="{8093B842-5DA5-4F12-A6DB-70F1E2C84FF3}"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878146DC-5924-434E-9092-D2E04E8C10A6}" type="presOf" srcId="{2E52984D-7A13-4175-9C0A-483D39527FA6}" destId="{249B4F53-34B9-41CB-A875-FC0BF1DE6457}"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520AF0DA-295B-4B39-821B-747976D891B7}" type="presOf" srcId="{5279D368-3BC5-490F-96E4-3031ACDDA219}" destId="{88B7214A-3E25-4260-AD1A-F80E77B6E78E}" srcOrd="0" destOrd="0" presId="urn:microsoft.com/office/officeart/2005/8/layout/vList2"/>
    <dgm:cxn modelId="{EBBB0D17-3A9E-4820-926E-A10B5C203EBD}" type="presOf" srcId="{0905FCB4-CD3D-4726-87A8-564F2E4F9CC8}" destId="{EA00D808-04A7-4AFE-B924-A27A5C821CEC}" srcOrd="0" destOrd="0" presId="urn:microsoft.com/office/officeart/2005/8/layout/vList2"/>
    <dgm:cxn modelId="{5688DCD9-1F37-4BFC-8843-B2134A25E5A6}"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D447F8C8-7850-485B-AE8D-7EC96C54A930}" type="presOf" srcId="{3A3675D8-FCEA-470E-AD1A-B63FB4C8BC2E}" destId="{875C4F03-C194-4647-BD0B-9B78C75D4C0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DB82DA7F-ACD0-4CAE-93BD-C947985EB1CF}" type="presOf" srcId="{375A9395-821B-4A51-AD31-73653A25924B}" destId="{8FB933F7-7FBA-428D-BE57-CE041B11CE75}" srcOrd="0" destOrd="0" presId="urn:microsoft.com/office/officeart/2005/8/layout/vList2"/>
    <dgm:cxn modelId="{D7F400F1-C3C6-4886-BBC4-FE65A2A3A1FA}" type="presParOf" srcId="{88B7214A-3E25-4260-AD1A-F80E77B6E78E}" destId="{290D0FF5-B0F2-42A3-8977-8C56EF56254D}" srcOrd="0" destOrd="0" presId="urn:microsoft.com/office/officeart/2005/8/layout/vList2"/>
    <dgm:cxn modelId="{3F018249-D363-4B0E-B4C1-E03F6A44671E}" type="presParOf" srcId="{88B7214A-3E25-4260-AD1A-F80E77B6E78E}" destId="{A1312906-3583-4710-A310-A1FFA3252058}" srcOrd="1" destOrd="0" presId="urn:microsoft.com/office/officeart/2005/8/layout/vList2"/>
    <dgm:cxn modelId="{DD4FFDAE-0B0A-4EE1-A0BA-05F04961B942}" type="presParOf" srcId="{88B7214A-3E25-4260-AD1A-F80E77B6E78E}" destId="{5416D108-688D-4F0F-AA26-64C068300764}" srcOrd="2" destOrd="0" presId="urn:microsoft.com/office/officeart/2005/8/layout/vList2"/>
    <dgm:cxn modelId="{204EFBEE-B4BE-484F-88A7-727AEC50160A}" type="presParOf" srcId="{88B7214A-3E25-4260-AD1A-F80E77B6E78E}" destId="{1EC0678C-384A-48B1-80A5-C9656CF4A728}" srcOrd="3" destOrd="0" presId="urn:microsoft.com/office/officeart/2005/8/layout/vList2"/>
    <dgm:cxn modelId="{E00D46AE-7038-4651-A470-E7D192778600}" type="presParOf" srcId="{88B7214A-3E25-4260-AD1A-F80E77B6E78E}" destId="{6F06327E-44D6-4450-8B2E-C3245403D4C9}" srcOrd="4" destOrd="0" presId="urn:microsoft.com/office/officeart/2005/8/layout/vList2"/>
    <dgm:cxn modelId="{207D5954-5227-449E-BEFE-C36FBE9AF511}" type="presParOf" srcId="{88B7214A-3E25-4260-AD1A-F80E77B6E78E}" destId="{1E628A8B-AC13-4A3F-BDCE-F75D1CD835E0}" srcOrd="5" destOrd="0" presId="urn:microsoft.com/office/officeart/2005/8/layout/vList2"/>
    <dgm:cxn modelId="{25BB96AD-EF84-46F6-B1BD-D5C7367AF117}" type="presParOf" srcId="{88B7214A-3E25-4260-AD1A-F80E77B6E78E}" destId="{6947E33C-5C8D-41C9-A2A5-D426C4371E41}" srcOrd="6" destOrd="0" presId="urn:microsoft.com/office/officeart/2005/8/layout/vList2"/>
    <dgm:cxn modelId="{011D0418-D86B-449C-84A6-DC39BBB805D9}" type="presParOf" srcId="{88B7214A-3E25-4260-AD1A-F80E77B6E78E}" destId="{6E4D2B7C-E8EC-4C47-B234-6463BCC7CCDB}" srcOrd="7" destOrd="0" presId="urn:microsoft.com/office/officeart/2005/8/layout/vList2"/>
    <dgm:cxn modelId="{E198C5C1-C453-482F-A9ED-FF1BA83E178A}" type="presParOf" srcId="{88B7214A-3E25-4260-AD1A-F80E77B6E78E}" destId="{B9CBAE01-4A45-4B06-956C-4E7D8378B8DB}" srcOrd="8" destOrd="0" presId="urn:microsoft.com/office/officeart/2005/8/layout/vList2"/>
    <dgm:cxn modelId="{43682275-824E-4E01-85BF-E627B3D30EB1}" type="presParOf" srcId="{88B7214A-3E25-4260-AD1A-F80E77B6E78E}" destId="{71FCE394-7A34-4CAE-B2B5-0706F6890104}" srcOrd="9" destOrd="0" presId="urn:microsoft.com/office/officeart/2005/8/layout/vList2"/>
    <dgm:cxn modelId="{63025D43-6A68-44FB-B9F2-B3D0C9057855}" type="presParOf" srcId="{88B7214A-3E25-4260-AD1A-F80E77B6E78E}" destId="{7AFF8632-8A7A-40F1-A688-A23C63AB29C9}" srcOrd="10" destOrd="0" presId="urn:microsoft.com/office/officeart/2005/8/layout/vList2"/>
    <dgm:cxn modelId="{D2EB845E-AB98-4D62-9425-5A89325B463D}" type="presParOf" srcId="{88B7214A-3E25-4260-AD1A-F80E77B6E78E}" destId="{7229CE02-FC05-475C-912A-0A81FE0F30F0}" srcOrd="11" destOrd="0" presId="urn:microsoft.com/office/officeart/2005/8/layout/vList2"/>
    <dgm:cxn modelId="{C6AD3456-8FA0-4D7A-86F2-5015FB171F77}" type="presParOf" srcId="{88B7214A-3E25-4260-AD1A-F80E77B6E78E}" destId="{816FA303-EC42-4E26-8C1E-CD90A0995EF1}" srcOrd="12" destOrd="0" presId="urn:microsoft.com/office/officeart/2005/8/layout/vList2"/>
    <dgm:cxn modelId="{F6130725-24A5-48FC-8808-20715B404799}" type="presParOf" srcId="{88B7214A-3E25-4260-AD1A-F80E77B6E78E}" destId="{5A1DAD13-8C5F-42BA-844E-DC32D6031D3B}" srcOrd="13" destOrd="0" presId="urn:microsoft.com/office/officeart/2005/8/layout/vList2"/>
    <dgm:cxn modelId="{BD55FE07-1264-41D7-8101-BA913BD885DF}" type="presParOf" srcId="{88B7214A-3E25-4260-AD1A-F80E77B6E78E}" destId="{F3A52A0C-7C97-4687-9DF3-668BB181DF21}" srcOrd="14" destOrd="0" presId="urn:microsoft.com/office/officeart/2005/8/layout/vList2"/>
    <dgm:cxn modelId="{57618654-B1D5-4828-AD60-07A61DCEEDFA}" type="presParOf" srcId="{88B7214A-3E25-4260-AD1A-F80E77B6E78E}" destId="{FFD8793E-7D68-4A1A-9872-76BC655EC764}" srcOrd="15" destOrd="0" presId="urn:microsoft.com/office/officeart/2005/8/layout/vList2"/>
    <dgm:cxn modelId="{754DB7F9-FA13-48DE-AEE5-43CC115EC83C}" type="presParOf" srcId="{88B7214A-3E25-4260-AD1A-F80E77B6E78E}" destId="{8D7D6115-4F78-4FD0-B196-0FEB140EB91D}" srcOrd="16" destOrd="0" presId="urn:microsoft.com/office/officeart/2005/8/layout/vList2"/>
    <dgm:cxn modelId="{105CE0AC-D9B9-433D-AD6D-2CC5204CB506}" type="presParOf" srcId="{88B7214A-3E25-4260-AD1A-F80E77B6E78E}" destId="{65738D64-DFEB-480B-A182-D683665F53FE}" srcOrd="17" destOrd="0" presId="urn:microsoft.com/office/officeart/2005/8/layout/vList2"/>
    <dgm:cxn modelId="{6A2671C0-5B3C-4DFA-BD53-337583635AE2}" type="presParOf" srcId="{88B7214A-3E25-4260-AD1A-F80E77B6E78E}" destId="{4D9C248B-445A-4B8C-A22D-76A6C92CEB7B}" srcOrd="18" destOrd="0" presId="urn:microsoft.com/office/officeart/2005/8/layout/vList2"/>
    <dgm:cxn modelId="{55B59223-1D9E-4EFF-90F0-92BB4C876956}" type="presParOf" srcId="{88B7214A-3E25-4260-AD1A-F80E77B6E78E}" destId="{88D78A54-6B37-4938-812A-289E10A4C38D}" srcOrd="19" destOrd="0" presId="urn:microsoft.com/office/officeart/2005/8/layout/vList2"/>
    <dgm:cxn modelId="{C0F4FB73-40AC-4F74-A1CD-3ECA4099AE95}" type="presParOf" srcId="{88B7214A-3E25-4260-AD1A-F80E77B6E78E}" destId="{8093B842-5DA5-4F12-A6DB-70F1E2C84FF3}" srcOrd="20" destOrd="0" presId="urn:microsoft.com/office/officeart/2005/8/layout/vList2"/>
    <dgm:cxn modelId="{B95ADBDF-910B-4A42-9845-1BB9DC04FF1D}" type="presParOf" srcId="{88B7214A-3E25-4260-AD1A-F80E77B6E78E}" destId="{F7A47F8B-8D08-48E6-8973-9CF0709E3D98}" srcOrd="21" destOrd="0" presId="urn:microsoft.com/office/officeart/2005/8/layout/vList2"/>
    <dgm:cxn modelId="{1F4BDBDA-81E7-45A0-B01A-C9CAA3CDD9C6}" type="presParOf" srcId="{88B7214A-3E25-4260-AD1A-F80E77B6E78E}" destId="{875C4F03-C194-4647-BD0B-9B78C75D4C0B}" srcOrd="22" destOrd="0" presId="urn:microsoft.com/office/officeart/2005/8/layout/vList2"/>
    <dgm:cxn modelId="{69BC6B8F-47C6-40A1-B9DB-1FA583A4F949}" type="presParOf" srcId="{88B7214A-3E25-4260-AD1A-F80E77B6E78E}" destId="{EA716CC4-B4AA-4DDE-9A7B-90133826077C}" srcOrd="23" destOrd="0" presId="urn:microsoft.com/office/officeart/2005/8/layout/vList2"/>
    <dgm:cxn modelId="{1A1EEE46-44B3-4714-8DD9-2FD10443E2E3}" type="presParOf" srcId="{88B7214A-3E25-4260-AD1A-F80E77B6E78E}" destId="{EA00D808-04A7-4AFE-B924-A27A5C821CEC}" srcOrd="24" destOrd="0" presId="urn:microsoft.com/office/officeart/2005/8/layout/vList2"/>
    <dgm:cxn modelId="{2F167EDD-0F66-4E63-83EF-CD13CAD6C089}" type="presParOf" srcId="{88B7214A-3E25-4260-AD1A-F80E77B6E78E}" destId="{30696809-3624-478B-9BFD-6886ECA86921}" srcOrd="25" destOrd="0" presId="urn:microsoft.com/office/officeart/2005/8/layout/vList2"/>
    <dgm:cxn modelId="{8150506B-C36C-4623-B9AF-DEB7D8FEBA16}" type="presParOf" srcId="{88B7214A-3E25-4260-AD1A-F80E77B6E78E}" destId="{8FB933F7-7FBA-428D-BE57-CE041B11CE75}" srcOrd="26" destOrd="0" presId="urn:microsoft.com/office/officeart/2005/8/layout/vList2"/>
    <dgm:cxn modelId="{26417AEF-70F4-4BBC-91F8-1E110BBFB53D}" type="presParOf" srcId="{88B7214A-3E25-4260-AD1A-F80E77B6E78E}" destId="{2D2DBAE0-0C39-4BDF-ADCF-BC4AD6805AB7}" srcOrd="27" destOrd="0" presId="urn:microsoft.com/office/officeart/2005/8/layout/vList2"/>
    <dgm:cxn modelId="{A2809803-0AFC-4D5E-B45A-5374A3957172}" type="presParOf" srcId="{88B7214A-3E25-4260-AD1A-F80E77B6E78E}" destId="{249B4F53-34B9-41CB-A875-FC0BF1DE6457}" srcOrd="28" destOrd="0" presId="urn:microsoft.com/office/officeart/2005/8/layout/vList2"/>
    <dgm:cxn modelId="{BCC6C61F-53EB-4BB9-8531-C41D3BEE212E}" type="presParOf" srcId="{88B7214A-3E25-4260-AD1A-F80E77B6E78E}" destId="{EC4E8453-9E0F-4B5D-98D5-90DC58936ADF}" srcOrd="29" destOrd="0" presId="urn:microsoft.com/office/officeart/2005/8/layout/vList2"/>
    <dgm:cxn modelId="{94ABE3E5-CD73-4567-87F0-F73D616400E9}"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2C437457-EB8E-47E2-B229-AC554C3793D6}">
      <dgm:prSet custT="1"/>
      <dgm:spPr>
        <a:solidFill>
          <a:schemeClr val="bg1"/>
        </a:solidFill>
      </dgm:spPr>
      <dgm:t>
        <a:bodyPr/>
        <a:lstStyle/>
        <a:p>
          <a:pPr rtl="1"/>
          <a:r>
            <a:rPr lang="fa-IR" sz="1100" b="1" u="sng" dirty="0" smtClean="0">
              <a:solidFill>
                <a:srgbClr val="FFC000"/>
              </a:solidFill>
              <a:effectLst>
                <a:outerShdw blurRad="38100" dist="38100" dir="2700000" algn="tl">
                  <a:srgbClr val="000000">
                    <a:alpha val="43137"/>
                  </a:srgbClr>
                </a:outerShdw>
              </a:effectLst>
              <a:cs typeface="Zar" panose="00000400000000000000" pitchFamily="2" charset="-78"/>
            </a:rPr>
            <a:t>خلق ارزش و فرصت های کسب و کار</a:t>
          </a:r>
          <a:endParaRPr lang="en-US" sz="11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9824209-BF5D-4E9E-8AA8-FEE4E4519559}" type="parTrans" cxnId="{FDE2A5D7-35F6-41F3-B96A-01AB05D430A4}">
      <dgm:prSet/>
      <dgm:spPr/>
      <dgm:t>
        <a:bodyPr/>
        <a:lstStyle/>
        <a:p>
          <a:endParaRPr lang="en-US"/>
        </a:p>
      </dgm:t>
    </dgm:pt>
    <dgm:pt modelId="{AA0FB797-E031-416D-8179-220A2D51C5FA}" type="sibTrans" cxnId="{FDE2A5D7-35F6-41F3-B96A-01AB05D430A4}">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D4CF56B5-F1D9-4A5F-B3B8-3F544D2B1743}"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CCCF599-CD25-4448-BD7F-9F265C7B9A66}"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31612BF6-7EDF-42E3-B9A6-18AB18BF67EC}" type="presOf" srcId="{3A3675D8-FCEA-470E-AD1A-B63FB4C8BC2E}" destId="{875C4F03-C194-4647-BD0B-9B78C75D4C0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12BE776E-AC74-4FA2-92EC-49512CF1D400}" type="presOf" srcId="{38C72104-A779-4B19-B539-B9819193D78A}" destId="{F3A52A0C-7C97-4687-9DF3-668BB181DF2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151E905A-BE79-4AE8-9463-8AC9442A42A3}" type="presOf" srcId="{DE514F60-8606-4588-AC8C-CDDDADA356F7}" destId="{8093B842-5DA5-4F12-A6DB-70F1E2C84FF3}"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BE93B935-6CA0-4985-A868-3001964D735B}" type="presOf" srcId="{994A7493-DEDA-4B0B-9541-5A189A7C78BD}" destId="{290D0FF5-B0F2-42A3-8977-8C56EF56254D}" srcOrd="0" destOrd="0" presId="urn:microsoft.com/office/officeart/2005/8/layout/vList2"/>
    <dgm:cxn modelId="{6C6E6BEC-D365-47E8-88C5-3757609627E8}" type="presOf" srcId="{F7D3541E-4C5D-447B-AD3C-15786147F8CB}" destId="{BD68D41F-39C0-42FC-8E5C-2A3213FD805B}" srcOrd="0" destOrd="0" presId="urn:microsoft.com/office/officeart/2005/8/layout/vList2"/>
    <dgm:cxn modelId="{EC438BC8-6162-41ED-96BD-02F4233DE59A}" type="presOf" srcId="{724314E6-92A7-4D17-850D-3DDFC2833EB7}" destId="{8D7D6115-4F78-4FD0-B196-0FEB140EB91D}" srcOrd="0" destOrd="0" presId="urn:microsoft.com/office/officeart/2005/8/layout/vList2"/>
    <dgm:cxn modelId="{FDE2A5D7-35F6-41F3-B96A-01AB05D430A4}" srcId="{9450C6F3-D546-41F0-BB0C-9141638CEC9E}" destId="{2C437457-EB8E-47E2-B229-AC554C3793D6}" srcOrd="0" destOrd="0" parTransId="{19824209-BF5D-4E9E-8AA8-FEE4E4519559}" sibTransId="{AA0FB797-E031-416D-8179-220A2D51C5FA}"/>
    <dgm:cxn modelId="{7187DB3F-9B78-4AD6-B573-8C41736E9A89}" type="presOf" srcId="{375A9395-821B-4A51-AD31-73653A25924B}" destId="{8FB933F7-7FBA-428D-BE57-CE041B11CE75}"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E6F366AC-6987-4020-8FFD-14EED0025406}" type="presOf" srcId="{2C437457-EB8E-47E2-B229-AC554C3793D6}" destId="{D4CF56B5-F1D9-4A5F-B3B8-3F544D2B1743}" srcOrd="0" destOrd="0" presId="urn:microsoft.com/office/officeart/2005/8/layout/vList2"/>
    <dgm:cxn modelId="{DC268C09-2FF8-4211-8E3F-89B382AF568B}" type="presOf" srcId="{0905FCB4-CD3D-4726-87A8-564F2E4F9CC8}" destId="{EA00D808-04A7-4AFE-B924-A27A5C821CEC}"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E2EF0B3B-00A5-46B6-BE3D-DEAD64B988CC}" type="presOf" srcId="{2E84F4AB-E458-4A58-A6F1-4A29DCFC9BBE}" destId="{816FA303-EC42-4E26-8C1E-CD90A0995EF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C49B9DB1-1463-4A19-95A8-4A223340476D}" srcId="{5279D368-3BC5-490F-96E4-3031ACDDA219}" destId="{F7D3541E-4C5D-447B-AD3C-15786147F8CB}" srcOrd="15" destOrd="0" parTransId="{D046E5BA-CCE6-4AB2-98F6-8937D888184A}" sibTransId="{A6AF6B1F-1380-4FC2-B807-B392B1B65BB3}"/>
    <dgm:cxn modelId="{C0BD9C23-24F4-4546-A260-05E9B29A9AC4}" type="presOf" srcId="{762AD1F3-EAC3-4361-A5C5-689A1AF0693B}" destId="{4D9C248B-445A-4B8C-A22D-76A6C92CEB7B}" srcOrd="0" destOrd="0" presId="urn:microsoft.com/office/officeart/2005/8/layout/vList2"/>
    <dgm:cxn modelId="{F3734986-1B26-4DEF-BAC3-1D27A64F7D80}" type="presOf" srcId="{0DEFB3EE-25AC-41AB-AE97-B788DEBFED17}" destId="{5416D108-688D-4F0F-AA26-64C068300764}"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B8A86CD4-E2BB-4DFF-9EBC-7CF715EF804E}" srcId="{5279D368-3BC5-490F-96E4-3031ACDDA219}" destId="{DE514F60-8606-4588-AC8C-CDDDADA356F7}" srcOrd="10" destOrd="0" parTransId="{2CCB1F06-D2AB-4379-9261-7C25E9827AFA}" sibTransId="{6651EB40-01CA-44C7-9C52-34DF2DA04AD5}"/>
    <dgm:cxn modelId="{1E637C44-AF52-4A09-8239-3D8D28AD5039}" type="presOf" srcId="{5EE72489-4179-44E7-94D1-3BB8286D2D82}" destId="{6947E33C-5C8D-41C9-A2A5-D426C4371E41}"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A6D3119D-4E20-41B5-BC39-E2E45C7F8994}" type="presOf" srcId="{C540681A-EE5A-4A7C-877D-6E848575ABFE}" destId="{7AFF8632-8A7A-40F1-A688-A23C63AB29C9}"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9E3B4DD9-FB80-4BFF-90A1-54F37BCF7120}" type="presOf" srcId="{2E52984D-7A13-4175-9C0A-483D39527FA6}" destId="{249B4F53-34B9-41CB-A875-FC0BF1DE6457}" srcOrd="0" destOrd="0" presId="urn:microsoft.com/office/officeart/2005/8/layout/vList2"/>
    <dgm:cxn modelId="{D6DECF7E-3F89-4D15-8001-2C37C96D14A1}" type="presOf" srcId="{9450C6F3-D546-41F0-BB0C-9141638CEC9E}" destId="{6F06327E-44D6-4450-8B2E-C3245403D4C9}" srcOrd="0" destOrd="0" presId="urn:microsoft.com/office/officeart/2005/8/layout/vList2"/>
    <dgm:cxn modelId="{97568223-5B6C-4854-B7E1-8D5C4E1AC008}" type="presOf" srcId="{5279D368-3BC5-490F-96E4-3031ACDDA219}" destId="{88B7214A-3E25-4260-AD1A-F80E77B6E78E}"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9200C170-7CED-4717-A452-99543FCFE298}" type="presOf" srcId="{292A35A9-BBCA-46CC-9ADA-879721A12EAF}" destId="{B9CBAE01-4A45-4B06-956C-4E7D8378B8DB}" srcOrd="0" destOrd="0" presId="urn:microsoft.com/office/officeart/2005/8/layout/vList2"/>
    <dgm:cxn modelId="{C3FD5F18-A843-4735-BD36-0398A70348B2}" type="presParOf" srcId="{88B7214A-3E25-4260-AD1A-F80E77B6E78E}" destId="{290D0FF5-B0F2-42A3-8977-8C56EF56254D}" srcOrd="0" destOrd="0" presId="urn:microsoft.com/office/officeart/2005/8/layout/vList2"/>
    <dgm:cxn modelId="{486BAC98-6FC4-4CE1-A8D1-6327D332F846}" type="presParOf" srcId="{88B7214A-3E25-4260-AD1A-F80E77B6E78E}" destId="{A1312906-3583-4710-A310-A1FFA3252058}" srcOrd="1" destOrd="0" presId="urn:microsoft.com/office/officeart/2005/8/layout/vList2"/>
    <dgm:cxn modelId="{A4CE41FE-464B-4F48-A3D4-7316DE954265}" type="presParOf" srcId="{88B7214A-3E25-4260-AD1A-F80E77B6E78E}" destId="{5416D108-688D-4F0F-AA26-64C068300764}" srcOrd="2" destOrd="0" presId="urn:microsoft.com/office/officeart/2005/8/layout/vList2"/>
    <dgm:cxn modelId="{4D81595D-8B68-4639-8BE1-37AB90FEE4F0}" type="presParOf" srcId="{88B7214A-3E25-4260-AD1A-F80E77B6E78E}" destId="{1EC0678C-384A-48B1-80A5-C9656CF4A728}" srcOrd="3" destOrd="0" presId="urn:microsoft.com/office/officeart/2005/8/layout/vList2"/>
    <dgm:cxn modelId="{5CF30E70-704C-4128-8287-202C099127BE}" type="presParOf" srcId="{88B7214A-3E25-4260-AD1A-F80E77B6E78E}" destId="{6F06327E-44D6-4450-8B2E-C3245403D4C9}" srcOrd="4" destOrd="0" presId="urn:microsoft.com/office/officeart/2005/8/layout/vList2"/>
    <dgm:cxn modelId="{2CB50807-0E32-47A2-81CA-2C759B96A91B}" type="presParOf" srcId="{88B7214A-3E25-4260-AD1A-F80E77B6E78E}" destId="{D4CF56B5-F1D9-4A5F-B3B8-3F544D2B1743}" srcOrd="5" destOrd="0" presId="urn:microsoft.com/office/officeart/2005/8/layout/vList2"/>
    <dgm:cxn modelId="{9AE5F59E-1F3A-4CA7-95BE-6D78B3B43F0F}" type="presParOf" srcId="{88B7214A-3E25-4260-AD1A-F80E77B6E78E}" destId="{6947E33C-5C8D-41C9-A2A5-D426C4371E41}" srcOrd="6" destOrd="0" presId="urn:microsoft.com/office/officeart/2005/8/layout/vList2"/>
    <dgm:cxn modelId="{3D2AE862-12FC-45E1-9C1B-D5127E5642FF}" type="presParOf" srcId="{88B7214A-3E25-4260-AD1A-F80E77B6E78E}" destId="{2CCCF599-CD25-4448-BD7F-9F265C7B9A66}" srcOrd="7" destOrd="0" presId="urn:microsoft.com/office/officeart/2005/8/layout/vList2"/>
    <dgm:cxn modelId="{AACDCC5A-6B99-4AD1-A72C-EA5C625767DE}" type="presParOf" srcId="{88B7214A-3E25-4260-AD1A-F80E77B6E78E}" destId="{B9CBAE01-4A45-4B06-956C-4E7D8378B8DB}" srcOrd="8" destOrd="0" presId="urn:microsoft.com/office/officeart/2005/8/layout/vList2"/>
    <dgm:cxn modelId="{555B8D26-CDFA-4081-9AAD-309A2279AE5A}" type="presParOf" srcId="{88B7214A-3E25-4260-AD1A-F80E77B6E78E}" destId="{71FCE394-7A34-4CAE-B2B5-0706F6890104}" srcOrd="9" destOrd="0" presId="urn:microsoft.com/office/officeart/2005/8/layout/vList2"/>
    <dgm:cxn modelId="{33C19799-F9F6-48D2-9B91-A93EA8077706}" type="presParOf" srcId="{88B7214A-3E25-4260-AD1A-F80E77B6E78E}" destId="{7AFF8632-8A7A-40F1-A688-A23C63AB29C9}" srcOrd="10" destOrd="0" presId="urn:microsoft.com/office/officeart/2005/8/layout/vList2"/>
    <dgm:cxn modelId="{ACA3E628-AF89-495C-895F-BDAC3F743803}" type="presParOf" srcId="{88B7214A-3E25-4260-AD1A-F80E77B6E78E}" destId="{7229CE02-FC05-475C-912A-0A81FE0F30F0}" srcOrd="11" destOrd="0" presId="urn:microsoft.com/office/officeart/2005/8/layout/vList2"/>
    <dgm:cxn modelId="{A99CB53D-F8B2-451D-A970-196A2A6FDDAD}" type="presParOf" srcId="{88B7214A-3E25-4260-AD1A-F80E77B6E78E}" destId="{816FA303-EC42-4E26-8C1E-CD90A0995EF1}" srcOrd="12" destOrd="0" presId="urn:microsoft.com/office/officeart/2005/8/layout/vList2"/>
    <dgm:cxn modelId="{8C4A7F87-0080-4218-9E1B-181433762F13}" type="presParOf" srcId="{88B7214A-3E25-4260-AD1A-F80E77B6E78E}" destId="{5A1DAD13-8C5F-42BA-844E-DC32D6031D3B}" srcOrd="13" destOrd="0" presId="urn:microsoft.com/office/officeart/2005/8/layout/vList2"/>
    <dgm:cxn modelId="{FB633B92-9040-4952-8A72-9021FB3B7ED3}" type="presParOf" srcId="{88B7214A-3E25-4260-AD1A-F80E77B6E78E}" destId="{F3A52A0C-7C97-4687-9DF3-668BB181DF21}" srcOrd="14" destOrd="0" presId="urn:microsoft.com/office/officeart/2005/8/layout/vList2"/>
    <dgm:cxn modelId="{791EAA05-2271-4A5A-9558-825EB8E6F265}" type="presParOf" srcId="{88B7214A-3E25-4260-AD1A-F80E77B6E78E}" destId="{FFD8793E-7D68-4A1A-9872-76BC655EC764}" srcOrd="15" destOrd="0" presId="urn:microsoft.com/office/officeart/2005/8/layout/vList2"/>
    <dgm:cxn modelId="{5A2AAEB3-FF36-4476-A853-19D92D97A152}" type="presParOf" srcId="{88B7214A-3E25-4260-AD1A-F80E77B6E78E}" destId="{8D7D6115-4F78-4FD0-B196-0FEB140EB91D}" srcOrd="16" destOrd="0" presId="urn:microsoft.com/office/officeart/2005/8/layout/vList2"/>
    <dgm:cxn modelId="{B5A49F14-DE99-4B64-83EC-2EA788FA7A85}" type="presParOf" srcId="{88B7214A-3E25-4260-AD1A-F80E77B6E78E}" destId="{65738D64-DFEB-480B-A182-D683665F53FE}" srcOrd="17" destOrd="0" presId="urn:microsoft.com/office/officeart/2005/8/layout/vList2"/>
    <dgm:cxn modelId="{20C4CC01-417D-41C0-85C7-301F66279AFF}" type="presParOf" srcId="{88B7214A-3E25-4260-AD1A-F80E77B6E78E}" destId="{4D9C248B-445A-4B8C-A22D-76A6C92CEB7B}" srcOrd="18" destOrd="0" presId="urn:microsoft.com/office/officeart/2005/8/layout/vList2"/>
    <dgm:cxn modelId="{8AE12898-752E-46B1-A19F-743988CFE2BB}" type="presParOf" srcId="{88B7214A-3E25-4260-AD1A-F80E77B6E78E}" destId="{88D78A54-6B37-4938-812A-289E10A4C38D}" srcOrd="19" destOrd="0" presId="urn:microsoft.com/office/officeart/2005/8/layout/vList2"/>
    <dgm:cxn modelId="{C29974BE-18E8-4FA0-9FC7-BEF94B290DE6}" type="presParOf" srcId="{88B7214A-3E25-4260-AD1A-F80E77B6E78E}" destId="{8093B842-5DA5-4F12-A6DB-70F1E2C84FF3}" srcOrd="20" destOrd="0" presId="urn:microsoft.com/office/officeart/2005/8/layout/vList2"/>
    <dgm:cxn modelId="{D20E592A-5D65-444A-9845-92866EC7471A}" type="presParOf" srcId="{88B7214A-3E25-4260-AD1A-F80E77B6E78E}" destId="{F7A47F8B-8D08-48E6-8973-9CF0709E3D98}" srcOrd="21" destOrd="0" presId="urn:microsoft.com/office/officeart/2005/8/layout/vList2"/>
    <dgm:cxn modelId="{1C3BE362-ACA3-4C9A-9B24-5C66A96195A9}" type="presParOf" srcId="{88B7214A-3E25-4260-AD1A-F80E77B6E78E}" destId="{875C4F03-C194-4647-BD0B-9B78C75D4C0B}" srcOrd="22" destOrd="0" presId="urn:microsoft.com/office/officeart/2005/8/layout/vList2"/>
    <dgm:cxn modelId="{94D5DF42-5696-44C3-931E-7CCD3290D102}" type="presParOf" srcId="{88B7214A-3E25-4260-AD1A-F80E77B6E78E}" destId="{EA716CC4-B4AA-4DDE-9A7B-90133826077C}" srcOrd="23" destOrd="0" presId="urn:microsoft.com/office/officeart/2005/8/layout/vList2"/>
    <dgm:cxn modelId="{F0CE067B-7F7A-4743-9E3A-007808690703}" type="presParOf" srcId="{88B7214A-3E25-4260-AD1A-F80E77B6E78E}" destId="{EA00D808-04A7-4AFE-B924-A27A5C821CEC}" srcOrd="24" destOrd="0" presId="urn:microsoft.com/office/officeart/2005/8/layout/vList2"/>
    <dgm:cxn modelId="{00226DB1-E5B1-4FF1-B434-2754B3B1D818}" type="presParOf" srcId="{88B7214A-3E25-4260-AD1A-F80E77B6E78E}" destId="{30696809-3624-478B-9BFD-6886ECA86921}" srcOrd="25" destOrd="0" presId="urn:microsoft.com/office/officeart/2005/8/layout/vList2"/>
    <dgm:cxn modelId="{BE51CB4E-A2F1-4C45-9FAB-5C06EF1B355E}" type="presParOf" srcId="{88B7214A-3E25-4260-AD1A-F80E77B6E78E}" destId="{8FB933F7-7FBA-428D-BE57-CE041B11CE75}" srcOrd="26" destOrd="0" presId="urn:microsoft.com/office/officeart/2005/8/layout/vList2"/>
    <dgm:cxn modelId="{8F5D04D2-D9B3-4F87-99B7-3FE1EC3F02F8}" type="presParOf" srcId="{88B7214A-3E25-4260-AD1A-F80E77B6E78E}" destId="{2D2DBAE0-0C39-4BDF-ADCF-BC4AD6805AB7}" srcOrd="27" destOrd="0" presId="urn:microsoft.com/office/officeart/2005/8/layout/vList2"/>
    <dgm:cxn modelId="{57343F89-D898-4E85-BC46-578CA3C14318}" type="presParOf" srcId="{88B7214A-3E25-4260-AD1A-F80E77B6E78E}" destId="{249B4F53-34B9-41CB-A875-FC0BF1DE6457}" srcOrd="28" destOrd="0" presId="urn:microsoft.com/office/officeart/2005/8/layout/vList2"/>
    <dgm:cxn modelId="{731A39DA-2023-4798-80D6-325F21C5A0F2}" type="presParOf" srcId="{88B7214A-3E25-4260-AD1A-F80E77B6E78E}" destId="{EC4E8453-9E0F-4B5D-98D5-90DC58936ADF}" srcOrd="29" destOrd="0" presId="urn:microsoft.com/office/officeart/2005/8/layout/vList2"/>
    <dgm:cxn modelId="{FE5B1121-EA5C-460D-B8AF-460DF02A6B18}"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1932C79F-1BCB-46DD-8EC8-40FA5C1CEFD3}">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خلق ارزش و مزیت رقابتی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56B4CF2C-9383-41A7-AB22-94DFAFEB7C7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AE14A405-6777-460A-A17B-57A1AE433162}" type="presOf" srcId="{1932C79F-1BCB-46DD-8EC8-40FA5C1CEFD3}" destId="{46AF34B0-79EC-4182-950A-C65E05C11154}" srcOrd="0" destOrd="0" presId="urn:microsoft.com/office/officeart/2005/8/layout/vList2"/>
    <dgm:cxn modelId="{444FE065-1BCF-4AA6-B0D7-02B2561F1523}" type="presOf" srcId="{5279D368-3BC5-490F-96E4-3031ACDDA219}" destId="{88B7214A-3E25-4260-AD1A-F80E77B6E78E}" srcOrd="0" destOrd="0" presId="urn:microsoft.com/office/officeart/2005/8/layout/vList2"/>
    <dgm:cxn modelId="{65172816-EB71-4556-9718-283B99283BFF}" type="presOf" srcId="{292A35A9-BBCA-46CC-9ADA-879721A12EAF}" destId="{B9CBAE01-4A45-4B06-956C-4E7D8378B8D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284E6701-4BDE-4DDC-A5BB-BDD262DB42A0}" type="presOf" srcId="{994A7493-DEDA-4B0B-9541-5A189A7C78BD}" destId="{290D0FF5-B0F2-42A3-8977-8C56EF56254D}"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C7F8F91A-E5DF-4532-A54D-12C74FB0EBB1}" type="presOf" srcId="{DE514F60-8606-4588-AC8C-CDDDADA356F7}" destId="{8093B842-5DA5-4F12-A6DB-70F1E2C84FF3}" srcOrd="0" destOrd="0" presId="urn:microsoft.com/office/officeart/2005/8/layout/vList2"/>
    <dgm:cxn modelId="{58C45189-8BD8-400C-A803-F0BB63AD8B9D}" type="presOf" srcId="{C540681A-EE5A-4A7C-877D-6E848575ABFE}" destId="{7AFF8632-8A7A-40F1-A688-A23C63AB29C9}" srcOrd="0" destOrd="0" presId="urn:microsoft.com/office/officeart/2005/8/layout/vList2"/>
    <dgm:cxn modelId="{BD4830B5-9868-4EE9-A614-EC384D37542D}" type="presOf" srcId="{762AD1F3-EAC3-4361-A5C5-689A1AF0693B}" destId="{4D9C248B-445A-4B8C-A22D-76A6C92CEB7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B4BA5230-B748-4B5F-B392-C68A99B67DF5}" srcId="{9450C6F3-D546-41F0-BB0C-9141638CEC9E}" destId="{1932C79F-1BCB-46DD-8EC8-40FA5C1CEFD3}" srcOrd="0" destOrd="0" parTransId="{16D38370-C0E3-4B05-8EF0-395D242A6AB6}" sibTransId="{11982E21-CF70-4DD2-A69C-DEC655366E90}"/>
    <dgm:cxn modelId="{5DDBFA53-E651-420E-954A-BAB68EA6EBAD}" srcId="{5279D368-3BC5-490F-96E4-3031ACDDA219}" destId="{38C72104-A779-4B19-B539-B9819193D78A}" srcOrd="7" destOrd="0" parTransId="{D1894FB5-D3AD-40F3-B05B-681F486739DC}" sibTransId="{C3D9487C-72A1-4841-AB2E-B526B6FBBFA1}"/>
    <dgm:cxn modelId="{59D20922-11A9-4340-9750-F0E2545BE495}" type="presOf" srcId="{F7D3541E-4C5D-447B-AD3C-15786147F8CB}" destId="{BD68D41F-39C0-42FC-8E5C-2A3213FD805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87689AA8-C64B-492C-8302-6CCC0BB4B8D1}" type="presOf" srcId="{375A9395-821B-4A51-AD31-73653A25924B}" destId="{8FB933F7-7FBA-428D-BE57-CE041B11CE75}"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2A8BAA9-8580-4F64-86C6-66C964E641A3}" type="presOf" srcId="{2E84F4AB-E458-4A58-A6F1-4A29DCFC9BBE}" destId="{816FA303-EC42-4E26-8C1E-CD90A0995EF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3AF1647E-0887-49B2-A1C4-FBCAA6261105}" type="presOf" srcId="{0905FCB4-CD3D-4726-87A8-564F2E4F9CC8}" destId="{EA00D808-04A7-4AFE-B924-A27A5C821CEC}" srcOrd="0" destOrd="0" presId="urn:microsoft.com/office/officeart/2005/8/layout/vList2"/>
    <dgm:cxn modelId="{E81081D0-88BE-4643-98BD-C5CB7A30F978}" type="presOf" srcId="{0DEFB3EE-25AC-41AB-AE97-B788DEBFED17}" destId="{5416D108-688D-4F0F-AA26-64C068300764}" srcOrd="0" destOrd="0" presId="urn:microsoft.com/office/officeart/2005/8/layout/vList2"/>
    <dgm:cxn modelId="{865FECC9-F787-4136-A89C-50C2A14F61E0}" type="presOf" srcId="{3A3675D8-FCEA-470E-AD1A-B63FB4C8BC2E}" destId="{875C4F03-C194-4647-BD0B-9B78C75D4C0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96350B74-F5A0-4540-811C-C0707EAF7A1E}" type="presOf" srcId="{724314E6-92A7-4D17-850D-3DDFC2833EB7}" destId="{8D7D6115-4F78-4FD0-B196-0FEB140EB91D}" srcOrd="0" destOrd="0" presId="urn:microsoft.com/office/officeart/2005/8/layout/vList2"/>
    <dgm:cxn modelId="{B0A1FAA4-E7F2-4765-BBBB-83A4B1900071}" type="presOf" srcId="{2E52984D-7A13-4175-9C0A-483D39527FA6}" destId="{249B4F53-34B9-41CB-A875-FC0BF1DE6457}"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C4F6C157-EA1D-4E50-9BE2-535E623901F2}" type="presOf" srcId="{9450C6F3-D546-41F0-BB0C-9141638CEC9E}" destId="{6F06327E-44D6-4450-8B2E-C3245403D4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CBCB21BB-6E92-4380-BED0-A93F917FB553}" type="presOf" srcId="{38C72104-A779-4B19-B539-B9819193D78A}" destId="{F3A52A0C-7C97-4687-9DF3-668BB181DF21}" srcOrd="0" destOrd="0" presId="urn:microsoft.com/office/officeart/2005/8/layout/vList2"/>
    <dgm:cxn modelId="{A04727C7-5262-443A-9164-BA71213806AB}" type="presOf" srcId="{5EE72489-4179-44E7-94D1-3BB8286D2D82}" destId="{6947E33C-5C8D-41C9-A2A5-D426C4371E41}" srcOrd="0" destOrd="0" presId="urn:microsoft.com/office/officeart/2005/8/layout/vList2"/>
    <dgm:cxn modelId="{AC4B045F-CFBC-47FE-B304-032AA2F808D7}" type="presParOf" srcId="{88B7214A-3E25-4260-AD1A-F80E77B6E78E}" destId="{290D0FF5-B0F2-42A3-8977-8C56EF56254D}" srcOrd="0" destOrd="0" presId="urn:microsoft.com/office/officeart/2005/8/layout/vList2"/>
    <dgm:cxn modelId="{F7F2C510-9CCE-4BD2-AB25-49F7E74BD1EA}" type="presParOf" srcId="{88B7214A-3E25-4260-AD1A-F80E77B6E78E}" destId="{A1312906-3583-4710-A310-A1FFA3252058}" srcOrd="1" destOrd="0" presId="urn:microsoft.com/office/officeart/2005/8/layout/vList2"/>
    <dgm:cxn modelId="{90377FD3-F35C-44C4-B0AB-D158CF675C80}" type="presParOf" srcId="{88B7214A-3E25-4260-AD1A-F80E77B6E78E}" destId="{5416D108-688D-4F0F-AA26-64C068300764}" srcOrd="2" destOrd="0" presId="urn:microsoft.com/office/officeart/2005/8/layout/vList2"/>
    <dgm:cxn modelId="{CF968347-EA0D-4A60-931C-DA83DFAD76B3}" type="presParOf" srcId="{88B7214A-3E25-4260-AD1A-F80E77B6E78E}" destId="{1EC0678C-384A-48B1-80A5-C9656CF4A728}" srcOrd="3" destOrd="0" presId="urn:microsoft.com/office/officeart/2005/8/layout/vList2"/>
    <dgm:cxn modelId="{2438589A-720C-4258-B34E-AEF5CAAAA374}" type="presParOf" srcId="{88B7214A-3E25-4260-AD1A-F80E77B6E78E}" destId="{6F06327E-44D6-4450-8B2E-C3245403D4C9}" srcOrd="4" destOrd="0" presId="urn:microsoft.com/office/officeart/2005/8/layout/vList2"/>
    <dgm:cxn modelId="{70F7CA38-3EC4-4BAB-A151-4BB65516C5EA}" type="presParOf" srcId="{88B7214A-3E25-4260-AD1A-F80E77B6E78E}" destId="{46AF34B0-79EC-4182-950A-C65E05C11154}" srcOrd="5" destOrd="0" presId="urn:microsoft.com/office/officeart/2005/8/layout/vList2"/>
    <dgm:cxn modelId="{4FDA62BE-40BA-4A58-8B77-D5E08AD535B4}" type="presParOf" srcId="{88B7214A-3E25-4260-AD1A-F80E77B6E78E}" destId="{6947E33C-5C8D-41C9-A2A5-D426C4371E41}" srcOrd="6" destOrd="0" presId="urn:microsoft.com/office/officeart/2005/8/layout/vList2"/>
    <dgm:cxn modelId="{C39F90F4-4A45-4ABC-ACF9-AFF37AFA999B}" type="presParOf" srcId="{88B7214A-3E25-4260-AD1A-F80E77B6E78E}" destId="{56B4CF2C-9383-41A7-AB22-94DFAFEB7C70}" srcOrd="7" destOrd="0" presId="urn:microsoft.com/office/officeart/2005/8/layout/vList2"/>
    <dgm:cxn modelId="{01F315BD-14F2-48A8-9C36-6C8F8B0AACE7}" type="presParOf" srcId="{88B7214A-3E25-4260-AD1A-F80E77B6E78E}" destId="{B9CBAE01-4A45-4B06-956C-4E7D8378B8DB}" srcOrd="8" destOrd="0" presId="urn:microsoft.com/office/officeart/2005/8/layout/vList2"/>
    <dgm:cxn modelId="{7033C917-FD32-45E1-8499-0B78A0D0A308}" type="presParOf" srcId="{88B7214A-3E25-4260-AD1A-F80E77B6E78E}" destId="{71FCE394-7A34-4CAE-B2B5-0706F6890104}" srcOrd="9" destOrd="0" presId="urn:microsoft.com/office/officeart/2005/8/layout/vList2"/>
    <dgm:cxn modelId="{875179C9-C1F2-45F6-B8D4-E7AB9BC472EB}" type="presParOf" srcId="{88B7214A-3E25-4260-AD1A-F80E77B6E78E}" destId="{7AFF8632-8A7A-40F1-A688-A23C63AB29C9}" srcOrd="10" destOrd="0" presId="urn:microsoft.com/office/officeart/2005/8/layout/vList2"/>
    <dgm:cxn modelId="{6F7B0BFA-8398-4BD2-992F-4A28547FA0AB}" type="presParOf" srcId="{88B7214A-3E25-4260-AD1A-F80E77B6E78E}" destId="{7229CE02-FC05-475C-912A-0A81FE0F30F0}" srcOrd="11" destOrd="0" presId="urn:microsoft.com/office/officeart/2005/8/layout/vList2"/>
    <dgm:cxn modelId="{4B1B3542-DC39-4DF2-8700-756BAF54D4EF}" type="presParOf" srcId="{88B7214A-3E25-4260-AD1A-F80E77B6E78E}" destId="{816FA303-EC42-4E26-8C1E-CD90A0995EF1}" srcOrd="12" destOrd="0" presId="urn:microsoft.com/office/officeart/2005/8/layout/vList2"/>
    <dgm:cxn modelId="{AD7CD30F-B9E8-4718-BCD5-010BE494B230}" type="presParOf" srcId="{88B7214A-3E25-4260-AD1A-F80E77B6E78E}" destId="{5A1DAD13-8C5F-42BA-844E-DC32D6031D3B}" srcOrd="13" destOrd="0" presId="urn:microsoft.com/office/officeart/2005/8/layout/vList2"/>
    <dgm:cxn modelId="{151F6CAF-3024-4252-BA19-846FD3FD3319}" type="presParOf" srcId="{88B7214A-3E25-4260-AD1A-F80E77B6E78E}" destId="{F3A52A0C-7C97-4687-9DF3-668BB181DF21}" srcOrd="14" destOrd="0" presId="urn:microsoft.com/office/officeart/2005/8/layout/vList2"/>
    <dgm:cxn modelId="{861661A8-2CEB-4B5B-AA41-BAA829DE1550}" type="presParOf" srcId="{88B7214A-3E25-4260-AD1A-F80E77B6E78E}" destId="{FFD8793E-7D68-4A1A-9872-76BC655EC764}" srcOrd="15" destOrd="0" presId="urn:microsoft.com/office/officeart/2005/8/layout/vList2"/>
    <dgm:cxn modelId="{2ADBC7CC-AE5F-48DA-AA15-A374E2B6324A}" type="presParOf" srcId="{88B7214A-3E25-4260-AD1A-F80E77B6E78E}" destId="{8D7D6115-4F78-4FD0-B196-0FEB140EB91D}" srcOrd="16" destOrd="0" presId="urn:microsoft.com/office/officeart/2005/8/layout/vList2"/>
    <dgm:cxn modelId="{C0DEA57F-361A-4142-A199-B0A4AB25C943}" type="presParOf" srcId="{88B7214A-3E25-4260-AD1A-F80E77B6E78E}" destId="{65738D64-DFEB-480B-A182-D683665F53FE}" srcOrd="17" destOrd="0" presId="urn:microsoft.com/office/officeart/2005/8/layout/vList2"/>
    <dgm:cxn modelId="{7F3BF83D-F715-4BEC-90AB-BC8C14983DEB}" type="presParOf" srcId="{88B7214A-3E25-4260-AD1A-F80E77B6E78E}" destId="{4D9C248B-445A-4B8C-A22D-76A6C92CEB7B}" srcOrd="18" destOrd="0" presId="urn:microsoft.com/office/officeart/2005/8/layout/vList2"/>
    <dgm:cxn modelId="{3778F185-9FC0-4D27-807C-96736FD36406}" type="presParOf" srcId="{88B7214A-3E25-4260-AD1A-F80E77B6E78E}" destId="{88D78A54-6B37-4938-812A-289E10A4C38D}" srcOrd="19" destOrd="0" presId="urn:microsoft.com/office/officeart/2005/8/layout/vList2"/>
    <dgm:cxn modelId="{F25D966F-658F-4DCE-B0D9-BFFF6AE6FEA8}" type="presParOf" srcId="{88B7214A-3E25-4260-AD1A-F80E77B6E78E}" destId="{8093B842-5DA5-4F12-A6DB-70F1E2C84FF3}" srcOrd="20" destOrd="0" presId="urn:microsoft.com/office/officeart/2005/8/layout/vList2"/>
    <dgm:cxn modelId="{4DB3447B-A9D0-44F9-BBF5-AE1048F23B4C}" type="presParOf" srcId="{88B7214A-3E25-4260-AD1A-F80E77B6E78E}" destId="{F7A47F8B-8D08-48E6-8973-9CF0709E3D98}" srcOrd="21" destOrd="0" presId="urn:microsoft.com/office/officeart/2005/8/layout/vList2"/>
    <dgm:cxn modelId="{20616631-7060-41ED-91AB-F0C3EA16140F}" type="presParOf" srcId="{88B7214A-3E25-4260-AD1A-F80E77B6E78E}" destId="{875C4F03-C194-4647-BD0B-9B78C75D4C0B}" srcOrd="22" destOrd="0" presId="urn:microsoft.com/office/officeart/2005/8/layout/vList2"/>
    <dgm:cxn modelId="{D5F00D05-704D-4C25-81D3-BCBACE6FFF4B}" type="presParOf" srcId="{88B7214A-3E25-4260-AD1A-F80E77B6E78E}" destId="{EA716CC4-B4AA-4DDE-9A7B-90133826077C}" srcOrd="23" destOrd="0" presId="urn:microsoft.com/office/officeart/2005/8/layout/vList2"/>
    <dgm:cxn modelId="{29C22C2F-7C6F-483D-8BA7-13B88CA46059}" type="presParOf" srcId="{88B7214A-3E25-4260-AD1A-F80E77B6E78E}" destId="{EA00D808-04A7-4AFE-B924-A27A5C821CEC}" srcOrd="24" destOrd="0" presId="urn:microsoft.com/office/officeart/2005/8/layout/vList2"/>
    <dgm:cxn modelId="{AA5A542D-3867-4096-A26D-7D14B11B47C1}" type="presParOf" srcId="{88B7214A-3E25-4260-AD1A-F80E77B6E78E}" destId="{30696809-3624-478B-9BFD-6886ECA86921}" srcOrd="25" destOrd="0" presId="urn:microsoft.com/office/officeart/2005/8/layout/vList2"/>
    <dgm:cxn modelId="{7C22CF72-DF6E-4E31-8E4D-0E925FB7D47A}" type="presParOf" srcId="{88B7214A-3E25-4260-AD1A-F80E77B6E78E}" destId="{8FB933F7-7FBA-428D-BE57-CE041B11CE75}" srcOrd="26" destOrd="0" presId="urn:microsoft.com/office/officeart/2005/8/layout/vList2"/>
    <dgm:cxn modelId="{C8273842-6356-4934-887C-78849C7AA686}" type="presParOf" srcId="{88B7214A-3E25-4260-AD1A-F80E77B6E78E}" destId="{2D2DBAE0-0C39-4BDF-ADCF-BC4AD6805AB7}" srcOrd="27" destOrd="0" presId="urn:microsoft.com/office/officeart/2005/8/layout/vList2"/>
    <dgm:cxn modelId="{54D9F031-1560-47BA-9DD7-1F8D3AEAD21C}" type="presParOf" srcId="{88B7214A-3E25-4260-AD1A-F80E77B6E78E}" destId="{249B4F53-34B9-41CB-A875-FC0BF1DE6457}" srcOrd="28" destOrd="0" presId="urn:microsoft.com/office/officeart/2005/8/layout/vList2"/>
    <dgm:cxn modelId="{086A57CD-27D6-4C39-B818-24CCC4A71716}" type="presParOf" srcId="{88B7214A-3E25-4260-AD1A-F80E77B6E78E}" destId="{EC4E8453-9E0F-4B5D-98D5-90DC58936ADF}" srcOrd="29" destOrd="0" presId="urn:microsoft.com/office/officeart/2005/8/layout/vList2"/>
    <dgm:cxn modelId="{E6139B6F-C486-4771-81C1-B961FAC999F6}"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1932C79F-1BCB-46DD-8EC8-40FA5C1CEFD3}">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خلق ارزش و مزیت رقابتی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8E2118FB-0B6F-404B-A54B-265432DACC23}"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A2E20A47-8C1A-407D-A0CD-74811253EDE5}" type="presOf" srcId="{0DEFB3EE-25AC-41AB-AE97-B788DEBFED17}" destId="{5416D108-688D-4F0F-AA26-64C068300764}" srcOrd="0" destOrd="0" presId="urn:microsoft.com/office/officeart/2005/8/layout/vList2"/>
    <dgm:cxn modelId="{B4BA5230-B748-4B5F-B392-C68A99B67DF5}" srcId="{9450C6F3-D546-41F0-BB0C-9141638CEC9E}" destId="{1932C79F-1BCB-46DD-8EC8-40FA5C1CEFD3}" srcOrd="0" destOrd="0" parTransId="{16D38370-C0E3-4B05-8EF0-395D242A6AB6}" sibTransId="{11982E21-CF70-4DD2-A69C-DEC655366E90}"/>
    <dgm:cxn modelId="{4E4D173B-8D6D-4E7B-A9F9-6DD4C0686FCA}" type="presOf" srcId="{994A7493-DEDA-4B0B-9541-5A189A7C78BD}" destId="{290D0FF5-B0F2-42A3-8977-8C56EF56254D}"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431D4F9B-FA74-444A-B77C-4353A06EB0AC}" type="presOf" srcId="{C540681A-EE5A-4A7C-877D-6E848575ABFE}" destId="{7AFF8632-8A7A-40F1-A688-A23C63AB29C9}" srcOrd="0" destOrd="0" presId="urn:microsoft.com/office/officeart/2005/8/layout/vList2"/>
    <dgm:cxn modelId="{900C52C9-031E-4BAD-A139-4C661D44EF1E}" type="presOf" srcId="{2E84F4AB-E458-4A58-A6F1-4A29DCFC9BBE}" destId="{816FA303-EC42-4E26-8C1E-CD90A0995EF1}" srcOrd="0" destOrd="0" presId="urn:microsoft.com/office/officeart/2005/8/layout/vList2"/>
    <dgm:cxn modelId="{BCC1BA01-214E-46D3-B394-2E30D0BD2D88}" type="presOf" srcId="{5279D368-3BC5-490F-96E4-3031ACDDA219}" destId="{88B7214A-3E25-4260-AD1A-F80E77B6E78E}"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512898C7-143B-45A0-A8DC-9A3EC39C339D}" type="presOf" srcId="{375A9395-821B-4A51-AD31-73653A25924B}" destId="{8FB933F7-7FBA-428D-BE57-CE041B11CE75}"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635945FA-EFDE-4D9B-91AF-EC9028EC94F9}" type="presOf" srcId="{DE514F60-8606-4588-AC8C-CDDDADA356F7}" destId="{8093B842-5DA5-4F12-A6DB-70F1E2C84FF3}" srcOrd="0" destOrd="0" presId="urn:microsoft.com/office/officeart/2005/8/layout/vList2"/>
    <dgm:cxn modelId="{6A89D180-75CA-45F0-8F50-C90119A460C3}" type="presOf" srcId="{292A35A9-BBCA-46CC-9ADA-879721A12EAF}" destId="{B9CBAE01-4A45-4B06-956C-4E7D8378B8DB}" srcOrd="0" destOrd="0" presId="urn:microsoft.com/office/officeart/2005/8/layout/vList2"/>
    <dgm:cxn modelId="{D1318DFB-E47E-4A1A-BA31-A5AE178AE9DC}" type="presOf" srcId="{2E52984D-7A13-4175-9C0A-483D39527FA6}" destId="{249B4F53-34B9-41CB-A875-FC0BF1DE6457}"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5B7D0BDD-9944-4847-BA7C-B3E810B481A0}" type="presOf" srcId="{0905FCB4-CD3D-4726-87A8-564F2E4F9CC8}" destId="{EA00D808-04A7-4AFE-B924-A27A5C821CEC}"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CC4E1EE1-ACA6-4FDA-AFA1-ED3FACAD5EE6}" type="presOf" srcId="{3A3675D8-FCEA-470E-AD1A-B63FB4C8BC2E}" destId="{875C4F03-C194-4647-BD0B-9B78C75D4C0B}"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9025481B-C4BC-4930-A438-7F07AEDDDBCC}" type="presOf" srcId="{724314E6-92A7-4D17-850D-3DDFC2833EB7}" destId="{8D7D6115-4F78-4FD0-B196-0FEB140EB91D}"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468F2F71-897B-4820-B74E-668819714F1D}" type="presOf" srcId="{1932C79F-1BCB-46DD-8EC8-40FA5C1CEFD3}" destId="{46AF34B0-79EC-4182-950A-C65E05C11154}"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A26E6004-7286-4CEB-9757-6F4428F198BE}" type="presOf" srcId="{F7D3541E-4C5D-447B-AD3C-15786147F8CB}" destId="{BD68D41F-39C0-42FC-8E5C-2A3213FD805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90CD6B6B-BF8A-470F-AE98-BB3EFC92664A}" type="presOf" srcId="{38C72104-A779-4B19-B539-B9819193D78A}" destId="{F3A52A0C-7C97-4687-9DF3-668BB181DF21}" srcOrd="0" destOrd="0" presId="urn:microsoft.com/office/officeart/2005/8/layout/vList2"/>
    <dgm:cxn modelId="{C1C7A3C1-0F16-4313-9BA6-13827F4B00EC}" type="presOf" srcId="{5EE72489-4179-44E7-94D1-3BB8286D2D82}" destId="{6947E33C-5C8D-41C9-A2A5-D426C4371E41}"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8F636F29-F2A1-45D9-9F8C-0643833DC494}" type="presOf" srcId="{9450C6F3-D546-41F0-BB0C-9141638CEC9E}" destId="{6F06327E-44D6-4450-8B2E-C3245403D4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1A795438-6D89-4B73-A966-A151302EDB44}" type="presOf" srcId="{762AD1F3-EAC3-4361-A5C5-689A1AF0693B}" destId="{4D9C248B-445A-4B8C-A22D-76A6C92CEB7B}" srcOrd="0" destOrd="0" presId="urn:microsoft.com/office/officeart/2005/8/layout/vList2"/>
    <dgm:cxn modelId="{D53BB322-B1D4-4FF0-86A3-196D730CBAD0}" type="presParOf" srcId="{88B7214A-3E25-4260-AD1A-F80E77B6E78E}" destId="{290D0FF5-B0F2-42A3-8977-8C56EF56254D}" srcOrd="0" destOrd="0" presId="urn:microsoft.com/office/officeart/2005/8/layout/vList2"/>
    <dgm:cxn modelId="{D9299629-AD15-4AAC-90C7-3FE783713639}" type="presParOf" srcId="{88B7214A-3E25-4260-AD1A-F80E77B6E78E}" destId="{A1312906-3583-4710-A310-A1FFA3252058}" srcOrd="1" destOrd="0" presId="urn:microsoft.com/office/officeart/2005/8/layout/vList2"/>
    <dgm:cxn modelId="{B53410F6-6601-49C3-8A8A-D20D9B4846E9}" type="presParOf" srcId="{88B7214A-3E25-4260-AD1A-F80E77B6E78E}" destId="{5416D108-688D-4F0F-AA26-64C068300764}" srcOrd="2" destOrd="0" presId="urn:microsoft.com/office/officeart/2005/8/layout/vList2"/>
    <dgm:cxn modelId="{908984A1-BA48-46D4-B180-39D99D78718C}" type="presParOf" srcId="{88B7214A-3E25-4260-AD1A-F80E77B6E78E}" destId="{1EC0678C-384A-48B1-80A5-C9656CF4A728}" srcOrd="3" destOrd="0" presId="urn:microsoft.com/office/officeart/2005/8/layout/vList2"/>
    <dgm:cxn modelId="{5AABD967-0720-4FFC-8311-97529049606C}" type="presParOf" srcId="{88B7214A-3E25-4260-AD1A-F80E77B6E78E}" destId="{6F06327E-44D6-4450-8B2E-C3245403D4C9}" srcOrd="4" destOrd="0" presId="urn:microsoft.com/office/officeart/2005/8/layout/vList2"/>
    <dgm:cxn modelId="{4025571F-3D12-43DF-B267-91C6C8794904}" type="presParOf" srcId="{88B7214A-3E25-4260-AD1A-F80E77B6E78E}" destId="{46AF34B0-79EC-4182-950A-C65E05C11154}" srcOrd="5" destOrd="0" presId="urn:microsoft.com/office/officeart/2005/8/layout/vList2"/>
    <dgm:cxn modelId="{D29B9874-9705-4A04-916C-B96FCA43F2DA}" type="presParOf" srcId="{88B7214A-3E25-4260-AD1A-F80E77B6E78E}" destId="{6947E33C-5C8D-41C9-A2A5-D426C4371E41}" srcOrd="6" destOrd="0" presId="urn:microsoft.com/office/officeart/2005/8/layout/vList2"/>
    <dgm:cxn modelId="{E5426BF1-B76A-4221-A0B1-B567BB57B65C}" type="presParOf" srcId="{88B7214A-3E25-4260-AD1A-F80E77B6E78E}" destId="{8E2118FB-0B6F-404B-A54B-265432DACC23}" srcOrd="7" destOrd="0" presId="urn:microsoft.com/office/officeart/2005/8/layout/vList2"/>
    <dgm:cxn modelId="{B8FB37B7-9199-4741-8A15-80DFB953E4F5}" type="presParOf" srcId="{88B7214A-3E25-4260-AD1A-F80E77B6E78E}" destId="{B9CBAE01-4A45-4B06-956C-4E7D8378B8DB}" srcOrd="8" destOrd="0" presId="urn:microsoft.com/office/officeart/2005/8/layout/vList2"/>
    <dgm:cxn modelId="{858C0317-3C8A-4AE2-B7AA-9ABC9366BADD}" type="presParOf" srcId="{88B7214A-3E25-4260-AD1A-F80E77B6E78E}" destId="{71FCE394-7A34-4CAE-B2B5-0706F6890104}" srcOrd="9" destOrd="0" presId="urn:microsoft.com/office/officeart/2005/8/layout/vList2"/>
    <dgm:cxn modelId="{81EAC833-D0CB-4BBF-8C25-8896C7ABA0D5}" type="presParOf" srcId="{88B7214A-3E25-4260-AD1A-F80E77B6E78E}" destId="{7AFF8632-8A7A-40F1-A688-A23C63AB29C9}" srcOrd="10" destOrd="0" presId="urn:microsoft.com/office/officeart/2005/8/layout/vList2"/>
    <dgm:cxn modelId="{741944EC-43E0-4ACA-8087-54F6120BB577}" type="presParOf" srcId="{88B7214A-3E25-4260-AD1A-F80E77B6E78E}" destId="{7229CE02-FC05-475C-912A-0A81FE0F30F0}" srcOrd="11" destOrd="0" presId="urn:microsoft.com/office/officeart/2005/8/layout/vList2"/>
    <dgm:cxn modelId="{030E9372-5149-46DD-B550-34E10DB6BA23}" type="presParOf" srcId="{88B7214A-3E25-4260-AD1A-F80E77B6E78E}" destId="{816FA303-EC42-4E26-8C1E-CD90A0995EF1}" srcOrd="12" destOrd="0" presId="urn:microsoft.com/office/officeart/2005/8/layout/vList2"/>
    <dgm:cxn modelId="{9F62ABAC-C739-408A-B7DF-59F8C6FE5A00}" type="presParOf" srcId="{88B7214A-3E25-4260-AD1A-F80E77B6E78E}" destId="{5A1DAD13-8C5F-42BA-844E-DC32D6031D3B}" srcOrd="13" destOrd="0" presId="urn:microsoft.com/office/officeart/2005/8/layout/vList2"/>
    <dgm:cxn modelId="{4BB5B0C2-1A53-41E9-8768-24E87BA9C9D4}" type="presParOf" srcId="{88B7214A-3E25-4260-AD1A-F80E77B6E78E}" destId="{F3A52A0C-7C97-4687-9DF3-668BB181DF21}" srcOrd="14" destOrd="0" presId="urn:microsoft.com/office/officeart/2005/8/layout/vList2"/>
    <dgm:cxn modelId="{5570D858-B663-4CD0-ABB8-209A1EDF72F0}" type="presParOf" srcId="{88B7214A-3E25-4260-AD1A-F80E77B6E78E}" destId="{FFD8793E-7D68-4A1A-9872-76BC655EC764}" srcOrd="15" destOrd="0" presId="urn:microsoft.com/office/officeart/2005/8/layout/vList2"/>
    <dgm:cxn modelId="{00F9D249-BACD-43EB-93B4-41ACCB1EC35E}" type="presParOf" srcId="{88B7214A-3E25-4260-AD1A-F80E77B6E78E}" destId="{8D7D6115-4F78-4FD0-B196-0FEB140EB91D}" srcOrd="16" destOrd="0" presId="urn:microsoft.com/office/officeart/2005/8/layout/vList2"/>
    <dgm:cxn modelId="{4BB37692-AD38-4121-A0C7-6C4F7BDEFDA2}" type="presParOf" srcId="{88B7214A-3E25-4260-AD1A-F80E77B6E78E}" destId="{65738D64-DFEB-480B-A182-D683665F53FE}" srcOrd="17" destOrd="0" presId="urn:microsoft.com/office/officeart/2005/8/layout/vList2"/>
    <dgm:cxn modelId="{11FE83CB-87D3-4D3F-90DC-582F38358A9F}" type="presParOf" srcId="{88B7214A-3E25-4260-AD1A-F80E77B6E78E}" destId="{4D9C248B-445A-4B8C-A22D-76A6C92CEB7B}" srcOrd="18" destOrd="0" presId="urn:microsoft.com/office/officeart/2005/8/layout/vList2"/>
    <dgm:cxn modelId="{08624724-F30E-4FBB-B8FE-2832F5D80A61}" type="presParOf" srcId="{88B7214A-3E25-4260-AD1A-F80E77B6E78E}" destId="{88D78A54-6B37-4938-812A-289E10A4C38D}" srcOrd="19" destOrd="0" presId="urn:microsoft.com/office/officeart/2005/8/layout/vList2"/>
    <dgm:cxn modelId="{63ABC94B-5D8E-4888-BFB5-782D53B73D42}" type="presParOf" srcId="{88B7214A-3E25-4260-AD1A-F80E77B6E78E}" destId="{8093B842-5DA5-4F12-A6DB-70F1E2C84FF3}" srcOrd="20" destOrd="0" presId="urn:microsoft.com/office/officeart/2005/8/layout/vList2"/>
    <dgm:cxn modelId="{414315D1-785E-4235-9320-A9A8B0593F8A}" type="presParOf" srcId="{88B7214A-3E25-4260-AD1A-F80E77B6E78E}" destId="{F7A47F8B-8D08-48E6-8973-9CF0709E3D98}" srcOrd="21" destOrd="0" presId="urn:microsoft.com/office/officeart/2005/8/layout/vList2"/>
    <dgm:cxn modelId="{E2C72C58-4DC2-41D4-B313-6F818E648797}" type="presParOf" srcId="{88B7214A-3E25-4260-AD1A-F80E77B6E78E}" destId="{875C4F03-C194-4647-BD0B-9B78C75D4C0B}" srcOrd="22" destOrd="0" presId="urn:microsoft.com/office/officeart/2005/8/layout/vList2"/>
    <dgm:cxn modelId="{22A42CC5-A8C5-430B-8115-CC8BEA6D0820}" type="presParOf" srcId="{88B7214A-3E25-4260-AD1A-F80E77B6E78E}" destId="{EA716CC4-B4AA-4DDE-9A7B-90133826077C}" srcOrd="23" destOrd="0" presId="urn:microsoft.com/office/officeart/2005/8/layout/vList2"/>
    <dgm:cxn modelId="{8D6F8EFE-41AB-48EB-83E7-FCC7CFD61B01}" type="presParOf" srcId="{88B7214A-3E25-4260-AD1A-F80E77B6E78E}" destId="{EA00D808-04A7-4AFE-B924-A27A5C821CEC}" srcOrd="24" destOrd="0" presId="urn:microsoft.com/office/officeart/2005/8/layout/vList2"/>
    <dgm:cxn modelId="{A8B52B89-FFD7-4A30-95F3-6758FAB82F28}" type="presParOf" srcId="{88B7214A-3E25-4260-AD1A-F80E77B6E78E}" destId="{30696809-3624-478B-9BFD-6886ECA86921}" srcOrd="25" destOrd="0" presId="urn:microsoft.com/office/officeart/2005/8/layout/vList2"/>
    <dgm:cxn modelId="{63724822-04A0-4627-894B-637B5FDAA5F7}" type="presParOf" srcId="{88B7214A-3E25-4260-AD1A-F80E77B6E78E}" destId="{8FB933F7-7FBA-428D-BE57-CE041B11CE75}" srcOrd="26" destOrd="0" presId="urn:microsoft.com/office/officeart/2005/8/layout/vList2"/>
    <dgm:cxn modelId="{81B0A0AB-9B19-4EC2-89A9-18B6319C7F30}" type="presParOf" srcId="{88B7214A-3E25-4260-AD1A-F80E77B6E78E}" destId="{2D2DBAE0-0C39-4BDF-ADCF-BC4AD6805AB7}" srcOrd="27" destOrd="0" presId="urn:microsoft.com/office/officeart/2005/8/layout/vList2"/>
    <dgm:cxn modelId="{7B98B7A1-9D39-4A41-9D71-96E8EBAD1010}" type="presParOf" srcId="{88B7214A-3E25-4260-AD1A-F80E77B6E78E}" destId="{249B4F53-34B9-41CB-A875-FC0BF1DE6457}" srcOrd="28" destOrd="0" presId="urn:microsoft.com/office/officeart/2005/8/layout/vList2"/>
    <dgm:cxn modelId="{F084736C-A09B-41B2-A138-A83431918B0F}" type="presParOf" srcId="{88B7214A-3E25-4260-AD1A-F80E77B6E78E}" destId="{EC4E8453-9E0F-4B5D-98D5-90DC58936ADF}" srcOrd="29" destOrd="0" presId="urn:microsoft.com/office/officeart/2005/8/layout/vList2"/>
    <dgm:cxn modelId="{4522E567-F6B8-4DB5-94C8-18AA1F882CC3}"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1932C79F-1BCB-46DD-8EC8-40FA5C1CEFD3}">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خلق ارزش و مزیت رقابتی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1D95FE4E-AF00-4957-A6FC-3E5137587C59}"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B4BA5230-B748-4B5F-B392-C68A99B67DF5}" srcId="{9450C6F3-D546-41F0-BB0C-9141638CEC9E}" destId="{1932C79F-1BCB-46DD-8EC8-40FA5C1CEFD3}" srcOrd="0" destOrd="0" parTransId="{16D38370-C0E3-4B05-8EF0-395D242A6AB6}" sibTransId="{11982E21-CF70-4DD2-A69C-DEC655366E90}"/>
    <dgm:cxn modelId="{5C503178-2109-468A-873D-96B8038C4458}" type="presOf" srcId="{5EE72489-4179-44E7-94D1-3BB8286D2D82}" destId="{6947E33C-5C8D-41C9-A2A5-D426C4371E4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C2B4EA00-2387-4705-92ED-FF844964B635}" type="presOf" srcId="{0905FCB4-CD3D-4726-87A8-564F2E4F9CC8}" destId="{EA00D808-04A7-4AFE-B924-A27A5C821CEC}" srcOrd="0" destOrd="0" presId="urn:microsoft.com/office/officeart/2005/8/layout/vList2"/>
    <dgm:cxn modelId="{362F47ED-61A6-4A7D-923E-094F16644912}"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4E48DCBE-01DF-4249-8357-F2FEEBF662B7}"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F0012B87-D8EC-40B7-925C-01C86477C5A5}" type="presOf" srcId="{2E52984D-7A13-4175-9C0A-483D39527FA6}" destId="{249B4F53-34B9-41CB-A875-FC0BF1DE6457}" srcOrd="0" destOrd="0" presId="urn:microsoft.com/office/officeart/2005/8/layout/vList2"/>
    <dgm:cxn modelId="{53DA2ABE-7093-4947-BF69-882042F6205F}" type="presOf" srcId="{9450C6F3-D546-41F0-BB0C-9141638CEC9E}" destId="{6F06327E-44D6-4450-8B2E-C3245403D4C9}"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9D566239-D0CF-4FD0-BD62-276751FA03EE}" type="presOf" srcId="{3A3675D8-FCEA-470E-AD1A-B63FB4C8BC2E}" destId="{875C4F03-C194-4647-BD0B-9B78C75D4C0B}" srcOrd="0" destOrd="0" presId="urn:microsoft.com/office/officeart/2005/8/layout/vList2"/>
    <dgm:cxn modelId="{DAADAC7E-A0DC-4F0D-810A-FE52D09C3460}" type="presOf" srcId="{0DEFB3EE-25AC-41AB-AE97-B788DEBFED17}" destId="{5416D108-688D-4F0F-AA26-64C068300764}" srcOrd="0" destOrd="0" presId="urn:microsoft.com/office/officeart/2005/8/layout/vList2"/>
    <dgm:cxn modelId="{85932916-AD97-40DE-8AAF-D91B7BEA63EC}" type="presOf" srcId="{5279D368-3BC5-490F-96E4-3031ACDDA219}" destId="{88B7214A-3E25-4260-AD1A-F80E77B6E78E}" srcOrd="0" destOrd="0" presId="urn:microsoft.com/office/officeart/2005/8/layout/vList2"/>
    <dgm:cxn modelId="{9A0DF40B-8C85-4904-9CEC-57E1C8410D12}" type="presOf" srcId="{994A7493-DEDA-4B0B-9541-5A189A7C78BD}" destId="{290D0FF5-B0F2-42A3-8977-8C56EF56254D}"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D1DB84FE-7997-4E51-9F38-A760E8948551}" type="presOf" srcId="{2E84F4AB-E458-4A58-A6F1-4A29DCFC9BBE}" destId="{816FA303-EC42-4E26-8C1E-CD90A0995EF1}" srcOrd="0" destOrd="0" presId="urn:microsoft.com/office/officeart/2005/8/layout/vList2"/>
    <dgm:cxn modelId="{9BA31024-94BC-4638-8768-DDC0F1F8D525}" type="presOf" srcId="{724314E6-92A7-4D17-850D-3DDFC2833EB7}" destId="{8D7D6115-4F78-4FD0-B196-0FEB140EB91D}" srcOrd="0" destOrd="0" presId="urn:microsoft.com/office/officeart/2005/8/layout/vList2"/>
    <dgm:cxn modelId="{74EEE87B-E078-44A3-8CC9-8D5F8BD58698}" type="presOf" srcId="{292A35A9-BBCA-46CC-9ADA-879721A12EAF}" destId="{B9CBAE01-4A45-4B06-956C-4E7D8378B8DB}"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4A95E7DD-0205-4E79-A906-5E15A1A9886C}" srcId="{5279D368-3BC5-490F-96E4-3031ACDDA219}" destId="{292A35A9-BBCA-46CC-9ADA-879721A12EAF}" srcOrd="4" destOrd="0" parTransId="{1DC2CE49-6787-484B-8268-F4DD1E2E0A1E}" sibTransId="{042E5A50-A0A5-464D-8954-8FA4C10FC8F3}"/>
    <dgm:cxn modelId="{58790E0D-03C7-4473-ADB0-BFC8AAB65CA2}" srcId="{5279D368-3BC5-490F-96E4-3031ACDDA219}" destId="{724314E6-92A7-4D17-850D-3DDFC2833EB7}" srcOrd="8" destOrd="0" parTransId="{6EF8F7D4-463F-4A21-AAF1-6B220632E1FF}" sibTransId="{19A637AE-340C-45DB-9B6D-4CCA10AD355A}"/>
    <dgm:cxn modelId="{F12568BB-55F0-46D9-A756-D3FDA6BDEB3F}" type="presOf" srcId="{1932C79F-1BCB-46DD-8EC8-40FA5C1CEFD3}" destId="{46AF34B0-79EC-4182-950A-C65E05C11154}"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6DA94EEB-85C6-4B53-8FBA-66139FE1C820}" type="presOf" srcId="{DE514F60-8606-4588-AC8C-CDDDADA356F7}" destId="{8093B842-5DA5-4F12-A6DB-70F1E2C84FF3}"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27200B2-DD2A-4F40-ACBA-C59CAED28D3F}" type="presOf" srcId="{C540681A-EE5A-4A7C-877D-6E848575ABFE}" destId="{7AFF8632-8A7A-40F1-A688-A23C63AB29C9}"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6A483E62-0BE5-4304-97BC-BC1D4A1A888A}" type="presOf" srcId="{375A9395-821B-4A51-AD31-73653A25924B}" destId="{8FB933F7-7FBA-428D-BE57-CE041B11CE75}"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74EE84B7-8944-4363-BF7A-9BC638F74A87}" type="presOf" srcId="{F7D3541E-4C5D-447B-AD3C-15786147F8CB}" destId="{BD68D41F-39C0-42FC-8E5C-2A3213FD805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53B829C3-62B6-4196-82FD-4A4719EE6B44}" type="presParOf" srcId="{88B7214A-3E25-4260-AD1A-F80E77B6E78E}" destId="{290D0FF5-B0F2-42A3-8977-8C56EF56254D}" srcOrd="0" destOrd="0" presId="urn:microsoft.com/office/officeart/2005/8/layout/vList2"/>
    <dgm:cxn modelId="{7AB882F7-6900-453F-997E-B987B861AB66}" type="presParOf" srcId="{88B7214A-3E25-4260-AD1A-F80E77B6E78E}" destId="{A1312906-3583-4710-A310-A1FFA3252058}" srcOrd="1" destOrd="0" presId="urn:microsoft.com/office/officeart/2005/8/layout/vList2"/>
    <dgm:cxn modelId="{4DAD4F03-AE58-4325-BB53-1D89EE989C8A}" type="presParOf" srcId="{88B7214A-3E25-4260-AD1A-F80E77B6E78E}" destId="{5416D108-688D-4F0F-AA26-64C068300764}" srcOrd="2" destOrd="0" presId="urn:microsoft.com/office/officeart/2005/8/layout/vList2"/>
    <dgm:cxn modelId="{38A75D0A-0C92-4018-97A3-F24F3D461531}" type="presParOf" srcId="{88B7214A-3E25-4260-AD1A-F80E77B6E78E}" destId="{1EC0678C-384A-48B1-80A5-C9656CF4A728}" srcOrd="3" destOrd="0" presId="urn:microsoft.com/office/officeart/2005/8/layout/vList2"/>
    <dgm:cxn modelId="{4CE4B978-9DDC-425A-9403-9725F9FBD979}" type="presParOf" srcId="{88B7214A-3E25-4260-AD1A-F80E77B6E78E}" destId="{6F06327E-44D6-4450-8B2E-C3245403D4C9}" srcOrd="4" destOrd="0" presId="urn:microsoft.com/office/officeart/2005/8/layout/vList2"/>
    <dgm:cxn modelId="{8F54130B-E3E6-4254-84E0-7611ECF5B360}" type="presParOf" srcId="{88B7214A-3E25-4260-AD1A-F80E77B6E78E}" destId="{46AF34B0-79EC-4182-950A-C65E05C11154}" srcOrd="5" destOrd="0" presId="urn:microsoft.com/office/officeart/2005/8/layout/vList2"/>
    <dgm:cxn modelId="{BF28C2A8-B300-4A42-84ED-85EF877280DF}" type="presParOf" srcId="{88B7214A-3E25-4260-AD1A-F80E77B6E78E}" destId="{6947E33C-5C8D-41C9-A2A5-D426C4371E41}" srcOrd="6" destOrd="0" presId="urn:microsoft.com/office/officeart/2005/8/layout/vList2"/>
    <dgm:cxn modelId="{DA4C97E6-1A92-4244-A801-F3843F784F20}" type="presParOf" srcId="{88B7214A-3E25-4260-AD1A-F80E77B6E78E}" destId="{1D95FE4E-AF00-4957-A6FC-3E5137587C59}" srcOrd="7" destOrd="0" presId="urn:microsoft.com/office/officeart/2005/8/layout/vList2"/>
    <dgm:cxn modelId="{4AAA5373-975E-4C49-8471-2EB3E506C441}" type="presParOf" srcId="{88B7214A-3E25-4260-AD1A-F80E77B6E78E}" destId="{B9CBAE01-4A45-4B06-956C-4E7D8378B8DB}" srcOrd="8" destOrd="0" presId="urn:microsoft.com/office/officeart/2005/8/layout/vList2"/>
    <dgm:cxn modelId="{AF556B69-84F6-4822-A039-01CD480737F1}" type="presParOf" srcId="{88B7214A-3E25-4260-AD1A-F80E77B6E78E}" destId="{71FCE394-7A34-4CAE-B2B5-0706F6890104}" srcOrd="9" destOrd="0" presId="urn:microsoft.com/office/officeart/2005/8/layout/vList2"/>
    <dgm:cxn modelId="{13960B47-29B1-4288-83D4-1E208AD24B59}" type="presParOf" srcId="{88B7214A-3E25-4260-AD1A-F80E77B6E78E}" destId="{7AFF8632-8A7A-40F1-A688-A23C63AB29C9}" srcOrd="10" destOrd="0" presId="urn:microsoft.com/office/officeart/2005/8/layout/vList2"/>
    <dgm:cxn modelId="{EE76573D-30A6-4D29-8DB3-1F07C3D158F1}" type="presParOf" srcId="{88B7214A-3E25-4260-AD1A-F80E77B6E78E}" destId="{7229CE02-FC05-475C-912A-0A81FE0F30F0}" srcOrd="11" destOrd="0" presId="urn:microsoft.com/office/officeart/2005/8/layout/vList2"/>
    <dgm:cxn modelId="{DEAF3F11-AD18-4821-AEF0-720D6BDFA559}" type="presParOf" srcId="{88B7214A-3E25-4260-AD1A-F80E77B6E78E}" destId="{816FA303-EC42-4E26-8C1E-CD90A0995EF1}" srcOrd="12" destOrd="0" presId="urn:microsoft.com/office/officeart/2005/8/layout/vList2"/>
    <dgm:cxn modelId="{889989A5-046F-4CDE-835E-F835F3BD8266}" type="presParOf" srcId="{88B7214A-3E25-4260-AD1A-F80E77B6E78E}" destId="{5A1DAD13-8C5F-42BA-844E-DC32D6031D3B}" srcOrd="13" destOrd="0" presId="urn:microsoft.com/office/officeart/2005/8/layout/vList2"/>
    <dgm:cxn modelId="{13103BB6-B089-476E-AA3C-4CC38E12E4F5}" type="presParOf" srcId="{88B7214A-3E25-4260-AD1A-F80E77B6E78E}" destId="{F3A52A0C-7C97-4687-9DF3-668BB181DF21}" srcOrd="14" destOrd="0" presId="urn:microsoft.com/office/officeart/2005/8/layout/vList2"/>
    <dgm:cxn modelId="{26871BD3-1BDE-4FEA-A989-3189E4A4C6C4}" type="presParOf" srcId="{88B7214A-3E25-4260-AD1A-F80E77B6E78E}" destId="{FFD8793E-7D68-4A1A-9872-76BC655EC764}" srcOrd="15" destOrd="0" presId="urn:microsoft.com/office/officeart/2005/8/layout/vList2"/>
    <dgm:cxn modelId="{7258B7F4-56A2-4D91-8240-9B3327A035C2}" type="presParOf" srcId="{88B7214A-3E25-4260-AD1A-F80E77B6E78E}" destId="{8D7D6115-4F78-4FD0-B196-0FEB140EB91D}" srcOrd="16" destOrd="0" presId="urn:microsoft.com/office/officeart/2005/8/layout/vList2"/>
    <dgm:cxn modelId="{1912F31F-B17B-4099-B8A5-948DE0B89E45}" type="presParOf" srcId="{88B7214A-3E25-4260-AD1A-F80E77B6E78E}" destId="{65738D64-DFEB-480B-A182-D683665F53FE}" srcOrd="17" destOrd="0" presId="urn:microsoft.com/office/officeart/2005/8/layout/vList2"/>
    <dgm:cxn modelId="{21D6F1AC-3710-4227-B0D1-B7E82BAB8498}" type="presParOf" srcId="{88B7214A-3E25-4260-AD1A-F80E77B6E78E}" destId="{4D9C248B-445A-4B8C-A22D-76A6C92CEB7B}" srcOrd="18" destOrd="0" presId="urn:microsoft.com/office/officeart/2005/8/layout/vList2"/>
    <dgm:cxn modelId="{95D0E121-A93F-4088-868B-517005281BD6}" type="presParOf" srcId="{88B7214A-3E25-4260-AD1A-F80E77B6E78E}" destId="{88D78A54-6B37-4938-812A-289E10A4C38D}" srcOrd="19" destOrd="0" presId="urn:microsoft.com/office/officeart/2005/8/layout/vList2"/>
    <dgm:cxn modelId="{36E394F1-B06F-46EB-A3BB-EC1EEE55F970}" type="presParOf" srcId="{88B7214A-3E25-4260-AD1A-F80E77B6E78E}" destId="{8093B842-5DA5-4F12-A6DB-70F1E2C84FF3}" srcOrd="20" destOrd="0" presId="urn:microsoft.com/office/officeart/2005/8/layout/vList2"/>
    <dgm:cxn modelId="{2FE3A9A3-2A19-4977-BACD-BCB9E6D4E468}" type="presParOf" srcId="{88B7214A-3E25-4260-AD1A-F80E77B6E78E}" destId="{F7A47F8B-8D08-48E6-8973-9CF0709E3D98}" srcOrd="21" destOrd="0" presId="urn:microsoft.com/office/officeart/2005/8/layout/vList2"/>
    <dgm:cxn modelId="{672B5B3B-04BC-46B3-9C95-51AFE7EEF501}" type="presParOf" srcId="{88B7214A-3E25-4260-AD1A-F80E77B6E78E}" destId="{875C4F03-C194-4647-BD0B-9B78C75D4C0B}" srcOrd="22" destOrd="0" presId="urn:microsoft.com/office/officeart/2005/8/layout/vList2"/>
    <dgm:cxn modelId="{C7E3CDD0-B846-4036-A29B-949DF46F173C}" type="presParOf" srcId="{88B7214A-3E25-4260-AD1A-F80E77B6E78E}" destId="{EA716CC4-B4AA-4DDE-9A7B-90133826077C}" srcOrd="23" destOrd="0" presId="urn:microsoft.com/office/officeart/2005/8/layout/vList2"/>
    <dgm:cxn modelId="{45E4E247-F76B-45DC-88BA-7988F33F70CB}" type="presParOf" srcId="{88B7214A-3E25-4260-AD1A-F80E77B6E78E}" destId="{EA00D808-04A7-4AFE-B924-A27A5C821CEC}" srcOrd="24" destOrd="0" presId="urn:microsoft.com/office/officeart/2005/8/layout/vList2"/>
    <dgm:cxn modelId="{56F0FB9A-1A8D-405E-ACB6-AB4866B8EA2D}" type="presParOf" srcId="{88B7214A-3E25-4260-AD1A-F80E77B6E78E}" destId="{30696809-3624-478B-9BFD-6886ECA86921}" srcOrd="25" destOrd="0" presId="urn:microsoft.com/office/officeart/2005/8/layout/vList2"/>
    <dgm:cxn modelId="{E02C156A-127C-4441-97F7-D21D28744691}" type="presParOf" srcId="{88B7214A-3E25-4260-AD1A-F80E77B6E78E}" destId="{8FB933F7-7FBA-428D-BE57-CE041B11CE75}" srcOrd="26" destOrd="0" presId="urn:microsoft.com/office/officeart/2005/8/layout/vList2"/>
    <dgm:cxn modelId="{7D4C2C9E-6E36-4C85-9FF3-7FBE2B398725}" type="presParOf" srcId="{88B7214A-3E25-4260-AD1A-F80E77B6E78E}" destId="{2D2DBAE0-0C39-4BDF-ADCF-BC4AD6805AB7}" srcOrd="27" destOrd="0" presId="urn:microsoft.com/office/officeart/2005/8/layout/vList2"/>
    <dgm:cxn modelId="{87841FD4-1649-41A1-B2A6-D7D0F08A9915}" type="presParOf" srcId="{88B7214A-3E25-4260-AD1A-F80E77B6E78E}" destId="{249B4F53-34B9-41CB-A875-FC0BF1DE6457}" srcOrd="28" destOrd="0" presId="urn:microsoft.com/office/officeart/2005/8/layout/vList2"/>
    <dgm:cxn modelId="{628ED93B-E8CD-44B2-B72E-DCB376A613C5}" type="presParOf" srcId="{88B7214A-3E25-4260-AD1A-F80E77B6E78E}" destId="{EC4E8453-9E0F-4B5D-98D5-90DC58936ADF}" srcOrd="29" destOrd="0" presId="urn:microsoft.com/office/officeart/2005/8/layout/vList2"/>
    <dgm:cxn modelId="{80649150-A92E-4DD0-8281-182056E7F3EF}"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1932C79F-1BCB-46DD-8EC8-40FA5C1CEFD3}">
      <dgm:prSet custT="1"/>
      <dgm:spPr/>
      <dgm:t>
        <a:bodyPr/>
        <a:lstStyle/>
        <a:p>
          <a:pPr rtl="1"/>
          <a:r>
            <a:rPr lang="fa-IR" sz="900" b="1" u="sng" dirty="0" smtClean="0">
              <a:solidFill>
                <a:srgbClr val="FFC000"/>
              </a:solidFill>
              <a:cs typeface="Zar" panose="00000400000000000000" pitchFamily="2" charset="-78"/>
            </a:rPr>
            <a:t>خلق ارزش و مزیت رقابتی</a:t>
          </a:r>
          <a:endParaRPr lang="en-US" sz="900" b="1" u="sng" dirty="0">
            <a:solidFill>
              <a:srgbClr val="FFC000"/>
            </a:solidFill>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EE611E-F365-40FB-BC70-02DC18394CC6}"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78EAE962-53D3-471B-BAEE-23BEB513AAA3}" type="presOf" srcId="{994A7493-DEDA-4B0B-9541-5A189A7C78BD}" destId="{290D0FF5-B0F2-42A3-8977-8C56EF56254D}"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01DEFD5E-4240-4E14-9216-E7D204DBDA87}" type="presOf" srcId="{F7D3541E-4C5D-447B-AD3C-15786147F8CB}" destId="{BD68D41F-39C0-42FC-8E5C-2A3213FD805B}"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BC3D78E8-D701-4DF0-A7AC-EF1E573A2A98}" type="presOf" srcId="{3A3675D8-FCEA-470E-AD1A-B63FB4C8BC2E}" destId="{875C4F03-C194-4647-BD0B-9B78C75D4C0B}" srcOrd="0" destOrd="0" presId="urn:microsoft.com/office/officeart/2005/8/layout/vList2"/>
    <dgm:cxn modelId="{8BC7E6C5-98C1-422C-AC8E-B59EE1E5A3B2}" type="presOf" srcId="{2E52984D-7A13-4175-9C0A-483D39527FA6}" destId="{249B4F53-34B9-41CB-A875-FC0BF1DE6457}"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C049549A-6641-4C24-8C46-D134C1804980}" srcId="{5279D368-3BC5-490F-96E4-3031ACDDA219}" destId="{762AD1F3-EAC3-4361-A5C5-689A1AF0693B}" srcOrd="9" destOrd="0" parTransId="{E913398D-3CCC-49D5-991F-359FFD595785}" sibTransId="{12F788F8-EB9E-4EF7-BE4F-99BA474F4B68}"/>
    <dgm:cxn modelId="{E8097FF4-68E4-444C-9E5E-48B2D56115BE}" type="presOf" srcId="{292A35A9-BBCA-46CC-9ADA-879721A12EAF}" destId="{B9CBAE01-4A45-4B06-956C-4E7D8378B8DB}" srcOrd="0" destOrd="0" presId="urn:microsoft.com/office/officeart/2005/8/layout/vList2"/>
    <dgm:cxn modelId="{45FAE306-CDBD-4EA7-B360-84EE0E8312E0}" type="presOf" srcId="{5279D368-3BC5-490F-96E4-3031ACDDA219}" destId="{88B7214A-3E25-4260-AD1A-F80E77B6E78E}"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092F6EFC-11CA-41A2-99B2-E7D7C21F8F14}" type="presOf" srcId="{0905FCB4-CD3D-4726-87A8-564F2E4F9CC8}" destId="{EA00D808-04A7-4AFE-B924-A27A5C821CEC}" srcOrd="0" destOrd="0" presId="urn:microsoft.com/office/officeart/2005/8/layout/vList2"/>
    <dgm:cxn modelId="{6EA17E97-CCDA-40F7-98EF-050E8930DA6F}" type="presOf" srcId="{2E84F4AB-E458-4A58-A6F1-4A29DCFC9BBE}" destId="{816FA303-EC42-4E26-8C1E-CD90A0995EF1}" srcOrd="0" destOrd="0" presId="urn:microsoft.com/office/officeart/2005/8/layout/vList2"/>
    <dgm:cxn modelId="{8F186433-E502-438C-B6EE-8C3A3124EAE5}" type="presOf" srcId="{DE514F60-8606-4588-AC8C-CDDDADA356F7}" destId="{8093B842-5DA5-4F12-A6DB-70F1E2C84FF3}"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1F22183-7669-4679-9E4E-7D8BB3C0F385}" type="presOf" srcId="{375A9395-821B-4A51-AD31-73653A25924B}" destId="{8FB933F7-7FBA-428D-BE57-CE041B11CE75}"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849C50C-0447-4572-98FE-0BA427719F41}" srcId="{5279D368-3BC5-490F-96E4-3031ACDDA219}" destId="{3A3675D8-FCEA-470E-AD1A-B63FB4C8BC2E}" srcOrd="11" destOrd="0" parTransId="{29CF2481-A2D7-4798-BEE5-9B6A8A567697}" sibTransId="{0495EBBB-8B66-4D5E-8F0C-64D5435B78E8}"/>
    <dgm:cxn modelId="{F7391A5C-71D4-483E-8265-F0A37A840A00}" srcId="{5279D368-3BC5-490F-96E4-3031ACDDA219}" destId="{5EE72489-4179-44E7-94D1-3BB8286D2D82}" srcOrd="3" destOrd="0" parTransId="{546A0CD4-1924-444E-B136-CBA3F5C4AA30}" sibTransId="{80F8F109-4447-4D0F-8CE8-2BBD26BE133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B4BA5230-B748-4B5F-B392-C68A99B67DF5}" srcId="{9450C6F3-D546-41F0-BB0C-9141638CEC9E}" destId="{1932C79F-1BCB-46DD-8EC8-40FA5C1CEFD3}" srcOrd="0" destOrd="0" parTransId="{16D38370-C0E3-4B05-8EF0-395D242A6AB6}" sibTransId="{11982E21-CF70-4DD2-A69C-DEC655366E90}"/>
    <dgm:cxn modelId="{16797A52-4D9C-48C7-A775-0A55B2DB7B7C}" type="presOf" srcId="{724314E6-92A7-4D17-850D-3DDFC2833EB7}" destId="{8D7D6115-4F78-4FD0-B196-0FEB140EB91D}" srcOrd="0" destOrd="0" presId="urn:microsoft.com/office/officeart/2005/8/layout/vList2"/>
    <dgm:cxn modelId="{3845C49C-91F0-4428-A935-7BDDE599611A}" type="presOf" srcId="{C540681A-EE5A-4A7C-877D-6E848575ABFE}" destId="{7AFF8632-8A7A-40F1-A688-A23C63AB29C9}" srcOrd="0" destOrd="0" presId="urn:microsoft.com/office/officeart/2005/8/layout/vList2"/>
    <dgm:cxn modelId="{EA45B929-E57C-44EA-83DF-2AC56EE5C40B}" type="presOf" srcId="{0DEFB3EE-25AC-41AB-AE97-B788DEBFED17}" destId="{5416D108-688D-4F0F-AA26-64C068300764}"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90CB052A-8234-43C6-9FDC-7EB3C90C07A5}" srcId="{5279D368-3BC5-490F-96E4-3031ACDDA219}" destId="{2E52984D-7A13-4175-9C0A-483D39527FA6}" srcOrd="14" destOrd="0" parTransId="{FE1993E9-1E5C-4CE6-A405-844580D2055B}" sibTransId="{A579EF9B-C76F-4D1B-9EFB-C8FD8E0775EC}"/>
    <dgm:cxn modelId="{838653A1-CF0D-4E8A-956B-829DBA9EC6FD}" type="presOf" srcId="{38C72104-A779-4B19-B539-B9819193D78A}" destId="{F3A52A0C-7C97-4687-9DF3-668BB181DF2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8EDA0C0B-93A2-43C5-9EB9-B6B974EB85E4}" srcId="{5279D368-3BC5-490F-96E4-3031ACDDA219}" destId="{0DEFB3EE-25AC-41AB-AE97-B788DEBFED17}" srcOrd="1" destOrd="0" parTransId="{57F4CB2D-A1DE-4BD1-A943-B5FC48F1A749}" sibTransId="{ACD76AFA-D6D7-4F07-B577-B62BBF3211B8}"/>
    <dgm:cxn modelId="{A12C0739-1A73-43F5-B8EB-83EA72B96C18}" srcId="{5279D368-3BC5-490F-96E4-3031ACDDA219}" destId="{994A7493-DEDA-4B0B-9541-5A189A7C78BD}" srcOrd="0" destOrd="0" parTransId="{05BD954C-642C-4CE8-8E4A-8EA7D7ECA75E}" sibTransId="{07EC9A96-D12C-4FD1-89A8-0F8394812C9C}"/>
    <dgm:cxn modelId="{69038F39-1801-4258-8A0A-F6C42BE69F65}" type="presOf" srcId="{5EE72489-4179-44E7-94D1-3BB8286D2D82}" destId="{6947E33C-5C8D-41C9-A2A5-D426C4371E41}" srcOrd="0" destOrd="0" presId="urn:microsoft.com/office/officeart/2005/8/layout/vList2"/>
    <dgm:cxn modelId="{41908866-7EB7-40DC-83B1-83F2EBF69446}" type="presOf" srcId="{1932C79F-1BCB-46DD-8EC8-40FA5C1CEFD3}" destId="{46AF34B0-79EC-4182-950A-C65E05C11154}" srcOrd="0" destOrd="0" presId="urn:microsoft.com/office/officeart/2005/8/layout/vList2"/>
    <dgm:cxn modelId="{BB4020FE-D645-4DBC-81BC-063F7AFBEB5B}" type="presOf" srcId="{762AD1F3-EAC3-4361-A5C5-689A1AF0693B}" destId="{4D9C248B-445A-4B8C-A22D-76A6C92CEB7B}" srcOrd="0" destOrd="0" presId="urn:microsoft.com/office/officeart/2005/8/layout/vList2"/>
    <dgm:cxn modelId="{2D0865F3-7A8A-4475-9943-FC76CA78EAA2}" type="presOf" srcId="{9450C6F3-D546-41F0-BB0C-9141638CEC9E}" destId="{6F06327E-44D6-4450-8B2E-C3245403D4C9}" srcOrd="0" destOrd="0" presId="urn:microsoft.com/office/officeart/2005/8/layout/vList2"/>
    <dgm:cxn modelId="{4A1D2501-B82E-42E1-81FE-941BB23155F0}" type="presParOf" srcId="{88B7214A-3E25-4260-AD1A-F80E77B6E78E}" destId="{290D0FF5-B0F2-42A3-8977-8C56EF56254D}" srcOrd="0" destOrd="0" presId="urn:microsoft.com/office/officeart/2005/8/layout/vList2"/>
    <dgm:cxn modelId="{0BCB8DC7-2E03-4C73-B99F-45A1D86A234C}" type="presParOf" srcId="{88B7214A-3E25-4260-AD1A-F80E77B6E78E}" destId="{A1312906-3583-4710-A310-A1FFA3252058}" srcOrd="1" destOrd="0" presId="urn:microsoft.com/office/officeart/2005/8/layout/vList2"/>
    <dgm:cxn modelId="{495402A1-9A46-4E8D-A313-BAC2CC993A0B}" type="presParOf" srcId="{88B7214A-3E25-4260-AD1A-F80E77B6E78E}" destId="{5416D108-688D-4F0F-AA26-64C068300764}" srcOrd="2" destOrd="0" presId="urn:microsoft.com/office/officeart/2005/8/layout/vList2"/>
    <dgm:cxn modelId="{4B62D883-03FF-44FC-8DA0-1D4692856D28}" type="presParOf" srcId="{88B7214A-3E25-4260-AD1A-F80E77B6E78E}" destId="{1EC0678C-384A-48B1-80A5-C9656CF4A728}" srcOrd="3" destOrd="0" presId="urn:microsoft.com/office/officeart/2005/8/layout/vList2"/>
    <dgm:cxn modelId="{61EC9BA9-0E88-4CE6-BB61-B524AFB20D31}" type="presParOf" srcId="{88B7214A-3E25-4260-AD1A-F80E77B6E78E}" destId="{6F06327E-44D6-4450-8B2E-C3245403D4C9}" srcOrd="4" destOrd="0" presId="urn:microsoft.com/office/officeart/2005/8/layout/vList2"/>
    <dgm:cxn modelId="{BCC9E7F0-13C4-4C1F-94F0-88EF90AA139F}" type="presParOf" srcId="{88B7214A-3E25-4260-AD1A-F80E77B6E78E}" destId="{46AF34B0-79EC-4182-950A-C65E05C11154}" srcOrd="5" destOrd="0" presId="urn:microsoft.com/office/officeart/2005/8/layout/vList2"/>
    <dgm:cxn modelId="{3A081336-0E61-483C-9FDE-087D8011C49F}" type="presParOf" srcId="{88B7214A-3E25-4260-AD1A-F80E77B6E78E}" destId="{6947E33C-5C8D-41C9-A2A5-D426C4371E41}" srcOrd="6" destOrd="0" presId="urn:microsoft.com/office/officeart/2005/8/layout/vList2"/>
    <dgm:cxn modelId="{25537BEC-C712-4C23-8311-3F082328107B}" type="presParOf" srcId="{88B7214A-3E25-4260-AD1A-F80E77B6E78E}" destId="{27EE611E-F365-40FB-BC70-02DC18394CC6}" srcOrd="7" destOrd="0" presId="urn:microsoft.com/office/officeart/2005/8/layout/vList2"/>
    <dgm:cxn modelId="{1A2BF5B8-8A45-4E52-B6B0-C8A51143543D}" type="presParOf" srcId="{88B7214A-3E25-4260-AD1A-F80E77B6E78E}" destId="{B9CBAE01-4A45-4B06-956C-4E7D8378B8DB}" srcOrd="8" destOrd="0" presId="urn:microsoft.com/office/officeart/2005/8/layout/vList2"/>
    <dgm:cxn modelId="{E72F73B6-6BFF-4271-A97F-BE834A9E6E2A}" type="presParOf" srcId="{88B7214A-3E25-4260-AD1A-F80E77B6E78E}" destId="{71FCE394-7A34-4CAE-B2B5-0706F6890104}" srcOrd="9" destOrd="0" presId="urn:microsoft.com/office/officeart/2005/8/layout/vList2"/>
    <dgm:cxn modelId="{923E45E5-6849-401D-A644-EAA813EB5DC5}" type="presParOf" srcId="{88B7214A-3E25-4260-AD1A-F80E77B6E78E}" destId="{7AFF8632-8A7A-40F1-A688-A23C63AB29C9}" srcOrd="10" destOrd="0" presId="urn:microsoft.com/office/officeart/2005/8/layout/vList2"/>
    <dgm:cxn modelId="{3A471B04-19D0-4317-90C1-09F82353777E}" type="presParOf" srcId="{88B7214A-3E25-4260-AD1A-F80E77B6E78E}" destId="{7229CE02-FC05-475C-912A-0A81FE0F30F0}" srcOrd="11" destOrd="0" presId="urn:microsoft.com/office/officeart/2005/8/layout/vList2"/>
    <dgm:cxn modelId="{92042101-B6F2-4827-9F6B-A791CC82CD90}" type="presParOf" srcId="{88B7214A-3E25-4260-AD1A-F80E77B6E78E}" destId="{816FA303-EC42-4E26-8C1E-CD90A0995EF1}" srcOrd="12" destOrd="0" presId="urn:microsoft.com/office/officeart/2005/8/layout/vList2"/>
    <dgm:cxn modelId="{F4F08A75-F799-4F36-9CD0-2A7C8E5A4C8D}" type="presParOf" srcId="{88B7214A-3E25-4260-AD1A-F80E77B6E78E}" destId="{5A1DAD13-8C5F-42BA-844E-DC32D6031D3B}" srcOrd="13" destOrd="0" presId="urn:microsoft.com/office/officeart/2005/8/layout/vList2"/>
    <dgm:cxn modelId="{97D7AE3A-C3C4-4606-8A20-D530EABB8EA8}" type="presParOf" srcId="{88B7214A-3E25-4260-AD1A-F80E77B6E78E}" destId="{F3A52A0C-7C97-4687-9DF3-668BB181DF21}" srcOrd="14" destOrd="0" presId="urn:microsoft.com/office/officeart/2005/8/layout/vList2"/>
    <dgm:cxn modelId="{CE153DF3-D93C-47FE-82FD-D71A59EE84E7}" type="presParOf" srcId="{88B7214A-3E25-4260-AD1A-F80E77B6E78E}" destId="{FFD8793E-7D68-4A1A-9872-76BC655EC764}" srcOrd="15" destOrd="0" presId="urn:microsoft.com/office/officeart/2005/8/layout/vList2"/>
    <dgm:cxn modelId="{A62664D3-D65C-4F05-B452-41B0EF3CFC4D}" type="presParOf" srcId="{88B7214A-3E25-4260-AD1A-F80E77B6E78E}" destId="{8D7D6115-4F78-4FD0-B196-0FEB140EB91D}" srcOrd="16" destOrd="0" presId="urn:microsoft.com/office/officeart/2005/8/layout/vList2"/>
    <dgm:cxn modelId="{9513A63C-0F42-407C-95E8-604E1DBFA05A}" type="presParOf" srcId="{88B7214A-3E25-4260-AD1A-F80E77B6E78E}" destId="{65738D64-DFEB-480B-A182-D683665F53FE}" srcOrd="17" destOrd="0" presId="urn:microsoft.com/office/officeart/2005/8/layout/vList2"/>
    <dgm:cxn modelId="{F72C98D9-5917-419B-8C04-35C9D021366A}" type="presParOf" srcId="{88B7214A-3E25-4260-AD1A-F80E77B6E78E}" destId="{4D9C248B-445A-4B8C-A22D-76A6C92CEB7B}" srcOrd="18" destOrd="0" presId="urn:microsoft.com/office/officeart/2005/8/layout/vList2"/>
    <dgm:cxn modelId="{DBEC5FA4-61EC-446A-970A-9FF5BABD4AB0}" type="presParOf" srcId="{88B7214A-3E25-4260-AD1A-F80E77B6E78E}" destId="{88D78A54-6B37-4938-812A-289E10A4C38D}" srcOrd="19" destOrd="0" presId="urn:microsoft.com/office/officeart/2005/8/layout/vList2"/>
    <dgm:cxn modelId="{A9A52DBA-A2B7-4813-9C78-280A095B6FE2}" type="presParOf" srcId="{88B7214A-3E25-4260-AD1A-F80E77B6E78E}" destId="{8093B842-5DA5-4F12-A6DB-70F1E2C84FF3}" srcOrd="20" destOrd="0" presId="urn:microsoft.com/office/officeart/2005/8/layout/vList2"/>
    <dgm:cxn modelId="{207F90E5-CBD9-48BD-B329-BB5B7C3084EA}" type="presParOf" srcId="{88B7214A-3E25-4260-AD1A-F80E77B6E78E}" destId="{F7A47F8B-8D08-48E6-8973-9CF0709E3D98}" srcOrd="21" destOrd="0" presId="urn:microsoft.com/office/officeart/2005/8/layout/vList2"/>
    <dgm:cxn modelId="{A7CAD67D-13F2-4BA9-9836-D261D42D6EED}" type="presParOf" srcId="{88B7214A-3E25-4260-AD1A-F80E77B6E78E}" destId="{875C4F03-C194-4647-BD0B-9B78C75D4C0B}" srcOrd="22" destOrd="0" presId="urn:microsoft.com/office/officeart/2005/8/layout/vList2"/>
    <dgm:cxn modelId="{5D493027-FE34-4F30-B617-1F9CC05B7A21}" type="presParOf" srcId="{88B7214A-3E25-4260-AD1A-F80E77B6E78E}" destId="{EA716CC4-B4AA-4DDE-9A7B-90133826077C}" srcOrd="23" destOrd="0" presId="urn:microsoft.com/office/officeart/2005/8/layout/vList2"/>
    <dgm:cxn modelId="{B135500F-4D98-4D1F-BE4B-570EC3E1C25C}" type="presParOf" srcId="{88B7214A-3E25-4260-AD1A-F80E77B6E78E}" destId="{EA00D808-04A7-4AFE-B924-A27A5C821CEC}" srcOrd="24" destOrd="0" presId="urn:microsoft.com/office/officeart/2005/8/layout/vList2"/>
    <dgm:cxn modelId="{605BDE14-4C26-468A-B1E1-D9CBC7919D84}" type="presParOf" srcId="{88B7214A-3E25-4260-AD1A-F80E77B6E78E}" destId="{30696809-3624-478B-9BFD-6886ECA86921}" srcOrd="25" destOrd="0" presId="urn:microsoft.com/office/officeart/2005/8/layout/vList2"/>
    <dgm:cxn modelId="{9E801A8E-86B5-4FD7-AA10-FFF023EB27F4}" type="presParOf" srcId="{88B7214A-3E25-4260-AD1A-F80E77B6E78E}" destId="{8FB933F7-7FBA-428D-BE57-CE041B11CE75}" srcOrd="26" destOrd="0" presId="urn:microsoft.com/office/officeart/2005/8/layout/vList2"/>
    <dgm:cxn modelId="{40F5E738-AEDD-410B-A2EF-38B616AE7BD7}" type="presParOf" srcId="{88B7214A-3E25-4260-AD1A-F80E77B6E78E}" destId="{2D2DBAE0-0C39-4BDF-ADCF-BC4AD6805AB7}" srcOrd="27" destOrd="0" presId="urn:microsoft.com/office/officeart/2005/8/layout/vList2"/>
    <dgm:cxn modelId="{84FC3611-99BF-487D-A8FC-C1CAFA15CC67}" type="presParOf" srcId="{88B7214A-3E25-4260-AD1A-F80E77B6E78E}" destId="{249B4F53-34B9-41CB-A875-FC0BF1DE6457}" srcOrd="28" destOrd="0" presId="urn:microsoft.com/office/officeart/2005/8/layout/vList2"/>
    <dgm:cxn modelId="{86B2982E-C8F7-490C-A8A0-691605DD8EEA}" type="presParOf" srcId="{88B7214A-3E25-4260-AD1A-F80E77B6E78E}" destId="{EC4E8453-9E0F-4B5D-98D5-90DC58936ADF}" srcOrd="29" destOrd="0" presId="urn:microsoft.com/office/officeart/2005/8/layout/vList2"/>
    <dgm:cxn modelId="{453C2FFD-93E9-4465-9CF2-0992666EE384}"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5C9352-F61B-4949-85EE-08D90213A2EE}" type="doc">
      <dgm:prSet loTypeId="urn:microsoft.com/office/officeart/2008/layout/SquareAccentList" loCatId="list" qsTypeId="urn:microsoft.com/office/officeart/2005/8/quickstyle/simple5" qsCatId="simple" csTypeId="urn:microsoft.com/office/officeart/2005/8/colors/accent1_2" csCatId="accent1" phldr="1"/>
      <dgm:spPr/>
      <dgm:t>
        <a:bodyPr/>
        <a:lstStyle/>
        <a:p>
          <a:endParaRPr lang="en-US"/>
        </a:p>
      </dgm:t>
    </dgm:pt>
    <dgm:pt modelId="{510D7B67-F590-46B2-8883-40C872A99BB9}">
      <dgm:prSet phldrT="[Text]"/>
      <dgm:spPr/>
      <dgm:t>
        <a:bodyPr/>
        <a:lstStyle/>
        <a:p>
          <a:r>
            <a:rPr lang="fa-IR" dirty="0" smtClean="0">
              <a:cs typeface="Zar" panose="00000400000000000000" pitchFamily="2" charset="-78"/>
            </a:rPr>
            <a:t>دارایی های خاص</a:t>
          </a:r>
          <a:endParaRPr lang="en-US" dirty="0">
            <a:cs typeface="Zar" panose="00000400000000000000" pitchFamily="2" charset="-78"/>
          </a:endParaRPr>
        </a:p>
      </dgm:t>
    </dgm:pt>
    <dgm:pt modelId="{80F045C2-368A-4189-B026-8C6748856A4A}" type="parTrans" cxnId="{AF3F1B65-8D0A-48B4-936C-EF3F56F2D32D}">
      <dgm:prSet/>
      <dgm:spPr/>
      <dgm:t>
        <a:bodyPr/>
        <a:lstStyle/>
        <a:p>
          <a:endParaRPr lang="en-US"/>
        </a:p>
      </dgm:t>
    </dgm:pt>
    <dgm:pt modelId="{CB74C5FD-54D8-4411-9F21-80BC8EC9434F}" type="sibTrans" cxnId="{AF3F1B65-8D0A-48B4-936C-EF3F56F2D32D}">
      <dgm:prSet/>
      <dgm:spPr/>
      <dgm:t>
        <a:bodyPr/>
        <a:lstStyle/>
        <a:p>
          <a:endParaRPr lang="en-US"/>
        </a:p>
      </dgm:t>
    </dgm:pt>
    <dgm:pt modelId="{E5882489-9D2C-4EAD-AC6B-FBCE62881677}">
      <dgm:prSet phldrT="[Text]" custT="1"/>
      <dgm:spPr/>
      <dgm:t>
        <a:bodyPr/>
        <a:lstStyle/>
        <a:p>
          <a:r>
            <a:rPr lang="fa-IR" sz="1600" dirty="0" smtClean="0">
              <a:cs typeface="Zar" panose="00000400000000000000" pitchFamily="2" charset="-78"/>
            </a:rPr>
            <a:t>دارایی های اختصاصی </a:t>
          </a:r>
          <a:endParaRPr lang="en-US" sz="1600" dirty="0">
            <a:cs typeface="Zar" panose="00000400000000000000" pitchFamily="2" charset="-78"/>
          </a:endParaRPr>
        </a:p>
      </dgm:t>
    </dgm:pt>
    <dgm:pt modelId="{26F318A2-365B-47AB-9FF6-FEDF67951AFA}" type="parTrans" cxnId="{CB04CCB4-220E-4BD5-B05D-6261F6486CDA}">
      <dgm:prSet/>
      <dgm:spPr/>
      <dgm:t>
        <a:bodyPr/>
        <a:lstStyle/>
        <a:p>
          <a:endParaRPr lang="en-US"/>
        </a:p>
      </dgm:t>
    </dgm:pt>
    <dgm:pt modelId="{B8EF9F6D-C163-4071-B377-3C3FC50FBED6}" type="sibTrans" cxnId="{CB04CCB4-220E-4BD5-B05D-6261F6486CDA}">
      <dgm:prSet/>
      <dgm:spPr/>
      <dgm:t>
        <a:bodyPr/>
        <a:lstStyle/>
        <a:p>
          <a:endParaRPr lang="en-US"/>
        </a:p>
      </dgm:t>
    </dgm:pt>
    <dgm:pt modelId="{9FB52395-99CF-4AA3-A98B-12704224922A}">
      <dgm:prSet phldrT="[Text]" custT="1"/>
      <dgm:spPr/>
      <dgm:t>
        <a:bodyPr/>
        <a:lstStyle/>
        <a:p>
          <a:r>
            <a:rPr lang="fa-IR" sz="1600" dirty="0" smtClean="0">
              <a:cs typeface="Zar" panose="00000400000000000000" pitchFamily="2" charset="-78"/>
            </a:rPr>
            <a:t>حق امتیازها</a:t>
          </a:r>
          <a:endParaRPr lang="en-US" sz="1600" dirty="0">
            <a:cs typeface="Zar" panose="00000400000000000000" pitchFamily="2" charset="-78"/>
          </a:endParaRPr>
        </a:p>
      </dgm:t>
    </dgm:pt>
    <dgm:pt modelId="{5ED93A9E-CE01-4ED8-BDCF-35BA63E0D402}" type="parTrans" cxnId="{C4B7EB37-FD75-49FB-97BE-54D812031FF7}">
      <dgm:prSet/>
      <dgm:spPr/>
      <dgm:t>
        <a:bodyPr/>
        <a:lstStyle/>
        <a:p>
          <a:endParaRPr lang="en-US"/>
        </a:p>
      </dgm:t>
    </dgm:pt>
    <dgm:pt modelId="{18C83456-F9F2-43B7-9264-59C1E8B6137F}" type="sibTrans" cxnId="{C4B7EB37-FD75-49FB-97BE-54D812031FF7}">
      <dgm:prSet/>
      <dgm:spPr/>
      <dgm:t>
        <a:bodyPr/>
        <a:lstStyle/>
        <a:p>
          <a:endParaRPr lang="en-US"/>
        </a:p>
      </dgm:t>
    </dgm:pt>
    <dgm:pt modelId="{07E58F1E-FC9F-408F-A98A-89D3BA97E357}">
      <dgm:prSet phldrT="[Text]" custT="1"/>
      <dgm:spPr/>
      <dgm:t>
        <a:bodyPr/>
        <a:lstStyle/>
        <a:p>
          <a:r>
            <a:rPr lang="fa-IR" sz="1600" dirty="0" smtClean="0">
              <a:cs typeface="Zar" panose="00000400000000000000" pitchFamily="2" charset="-78"/>
            </a:rPr>
            <a:t>علائم تجاری</a:t>
          </a:r>
          <a:endParaRPr lang="en-US" sz="1600" dirty="0">
            <a:cs typeface="Zar" panose="00000400000000000000" pitchFamily="2" charset="-78"/>
          </a:endParaRPr>
        </a:p>
      </dgm:t>
    </dgm:pt>
    <dgm:pt modelId="{8695C8B5-2039-43E5-8B40-0261A6E1EFF2}" type="parTrans" cxnId="{17E8E29B-4C93-4501-9F7D-7C4CEBA8D992}">
      <dgm:prSet/>
      <dgm:spPr/>
      <dgm:t>
        <a:bodyPr/>
        <a:lstStyle/>
        <a:p>
          <a:endParaRPr lang="en-US"/>
        </a:p>
      </dgm:t>
    </dgm:pt>
    <dgm:pt modelId="{7EEC038B-BD57-47F3-AAF9-26023F63121C}" type="sibTrans" cxnId="{17E8E29B-4C93-4501-9F7D-7C4CEBA8D992}">
      <dgm:prSet/>
      <dgm:spPr/>
      <dgm:t>
        <a:bodyPr/>
        <a:lstStyle/>
        <a:p>
          <a:endParaRPr lang="en-US"/>
        </a:p>
      </dgm:t>
    </dgm:pt>
    <dgm:pt modelId="{0157BA97-4DFB-4FAF-84F7-3E304EC16EED}">
      <dgm:prSet phldrT="[Text]" custT="1"/>
      <dgm:spPr/>
      <dgm:t>
        <a:bodyPr/>
        <a:lstStyle/>
        <a:p>
          <a:r>
            <a:rPr lang="fa-IR" sz="1600" dirty="0" smtClean="0">
              <a:cs typeface="Zar" panose="00000400000000000000" pitchFamily="2" charset="-78"/>
            </a:rPr>
            <a:t>شهرت</a:t>
          </a:r>
          <a:endParaRPr lang="en-US" sz="1600" dirty="0">
            <a:cs typeface="Zar" panose="00000400000000000000" pitchFamily="2" charset="-78"/>
          </a:endParaRPr>
        </a:p>
      </dgm:t>
    </dgm:pt>
    <dgm:pt modelId="{945D2C78-40FD-4E83-9B42-BEFB4F704D52}" type="parTrans" cxnId="{BDC254E3-04D9-45DC-B53E-6428E3003BDA}">
      <dgm:prSet/>
      <dgm:spPr/>
      <dgm:t>
        <a:bodyPr/>
        <a:lstStyle/>
        <a:p>
          <a:endParaRPr lang="en-US"/>
        </a:p>
      </dgm:t>
    </dgm:pt>
    <dgm:pt modelId="{2E7F7458-362A-4556-9C56-D6AF4CA2B277}" type="sibTrans" cxnId="{BDC254E3-04D9-45DC-B53E-6428E3003BDA}">
      <dgm:prSet/>
      <dgm:spPr/>
      <dgm:t>
        <a:bodyPr/>
        <a:lstStyle/>
        <a:p>
          <a:endParaRPr lang="en-US"/>
        </a:p>
      </dgm:t>
    </dgm:pt>
    <dgm:pt modelId="{BEBFA502-BE1A-4073-BE2D-4CAB324B1793}">
      <dgm:prSet phldrT="[Text]" custT="1"/>
      <dgm:spPr/>
      <dgm:t>
        <a:bodyPr/>
        <a:lstStyle/>
        <a:p>
          <a:r>
            <a:rPr lang="fa-IR" sz="1600" dirty="0" smtClean="0">
              <a:cs typeface="Zar" panose="00000400000000000000" pitchFamily="2" charset="-78"/>
            </a:rPr>
            <a:t>نام های مارک تجاری</a:t>
          </a:r>
          <a:endParaRPr lang="en-US" sz="1600" dirty="0">
            <a:cs typeface="Zar" panose="00000400000000000000" pitchFamily="2" charset="-78"/>
          </a:endParaRPr>
        </a:p>
      </dgm:t>
    </dgm:pt>
    <dgm:pt modelId="{131B5A6F-C475-45D4-8F37-0F5E02CFBE71}" type="parTrans" cxnId="{A89A9053-0473-4F75-BDB9-CBFB819F1E3C}">
      <dgm:prSet/>
      <dgm:spPr/>
      <dgm:t>
        <a:bodyPr/>
        <a:lstStyle/>
        <a:p>
          <a:endParaRPr lang="en-US"/>
        </a:p>
      </dgm:t>
    </dgm:pt>
    <dgm:pt modelId="{17D7C508-997A-476F-8A38-D5ED67765992}" type="sibTrans" cxnId="{A89A9053-0473-4F75-BDB9-CBFB819F1E3C}">
      <dgm:prSet/>
      <dgm:spPr/>
      <dgm:t>
        <a:bodyPr/>
        <a:lstStyle/>
        <a:p>
          <a:endParaRPr lang="en-US"/>
        </a:p>
      </dgm:t>
    </dgm:pt>
    <dgm:pt modelId="{7C390D2F-B96C-499B-905A-7A28A132AE3A}">
      <dgm:prSet phldrT="[Text]" custT="1"/>
      <dgm:spPr/>
      <dgm:t>
        <a:bodyPr/>
        <a:lstStyle/>
        <a:p>
          <a:r>
            <a:rPr lang="fa-IR" sz="1600" dirty="0" smtClean="0">
              <a:cs typeface="Zar" panose="00000400000000000000" pitchFamily="2" charset="-78"/>
            </a:rPr>
            <a:t>مبانی ریشه دار و </a:t>
          </a:r>
          <a:r>
            <a:rPr lang="fa-IR" sz="1600" dirty="0" err="1" smtClean="0">
              <a:cs typeface="Zar" panose="00000400000000000000" pitchFamily="2" charset="-78"/>
            </a:rPr>
            <a:t>جاافتاده</a:t>
          </a:r>
          <a:endParaRPr lang="en-US" sz="1600" dirty="0">
            <a:cs typeface="Zar" panose="00000400000000000000" pitchFamily="2" charset="-78"/>
          </a:endParaRPr>
        </a:p>
      </dgm:t>
    </dgm:pt>
    <dgm:pt modelId="{8802363B-D182-442E-AF69-BE3B2F6F5086}" type="parTrans" cxnId="{6CF05CA5-AE01-49E8-85D0-8D32B15FB4D7}">
      <dgm:prSet/>
      <dgm:spPr/>
      <dgm:t>
        <a:bodyPr/>
        <a:lstStyle/>
        <a:p>
          <a:endParaRPr lang="en-US"/>
        </a:p>
      </dgm:t>
    </dgm:pt>
    <dgm:pt modelId="{C2FDBA74-8FE7-418F-BC75-8AA563B62761}" type="sibTrans" cxnId="{6CF05CA5-AE01-49E8-85D0-8D32B15FB4D7}">
      <dgm:prSet/>
      <dgm:spPr/>
      <dgm:t>
        <a:bodyPr/>
        <a:lstStyle/>
        <a:p>
          <a:endParaRPr lang="en-US"/>
        </a:p>
      </dgm:t>
    </dgm:pt>
    <dgm:pt modelId="{17874675-FEC4-49AD-BEE0-3CB7017E4A3F}">
      <dgm:prSet phldrT="[Text]" custT="1"/>
      <dgm:spPr/>
      <dgm:t>
        <a:bodyPr/>
        <a:lstStyle/>
        <a:p>
          <a:r>
            <a:rPr lang="fa-IR" sz="1600" dirty="0" smtClean="0">
              <a:cs typeface="Zar" panose="00000400000000000000" pitchFamily="2" charset="-78"/>
            </a:rPr>
            <a:t>فرهنگ سازمانی</a:t>
          </a:r>
          <a:endParaRPr lang="en-US" sz="1600" dirty="0">
            <a:cs typeface="Zar" panose="00000400000000000000" pitchFamily="2" charset="-78"/>
          </a:endParaRPr>
        </a:p>
      </dgm:t>
    </dgm:pt>
    <dgm:pt modelId="{A1A8CFE2-9243-4FD7-A20E-C1AF53749E18}" type="parTrans" cxnId="{758EC7D8-E495-41EB-AA42-823BC55A90D5}">
      <dgm:prSet/>
      <dgm:spPr/>
      <dgm:t>
        <a:bodyPr/>
        <a:lstStyle/>
        <a:p>
          <a:endParaRPr lang="en-US"/>
        </a:p>
      </dgm:t>
    </dgm:pt>
    <dgm:pt modelId="{CDE8750A-E890-4BC8-940D-684B282BEC3A}" type="sibTrans" cxnId="{758EC7D8-E495-41EB-AA42-823BC55A90D5}">
      <dgm:prSet/>
      <dgm:spPr/>
      <dgm:t>
        <a:bodyPr/>
        <a:lstStyle/>
        <a:p>
          <a:endParaRPr lang="en-US"/>
        </a:p>
      </dgm:t>
    </dgm:pt>
    <dgm:pt modelId="{66B4530F-2F22-4F49-BEB0-E65CFD5B3563}">
      <dgm:prSet phldrT="[Text]" custT="1"/>
      <dgm:spPr/>
      <dgm:t>
        <a:bodyPr/>
        <a:lstStyle/>
        <a:p>
          <a:r>
            <a:rPr lang="fa-IR" sz="1600" dirty="0" smtClean="0">
              <a:cs typeface="Zar" panose="00000400000000000000" pitchFamily="2" charset="-78"/>
            </a:rPr>
            <a:t>کارگران با تخصص ویژه آن بنگاه </a:t>
          </a:r>
          <a:endParaRPr lang="en-US" sz="1600" dirty="0">
            <a:cs typeface="Zar" panose="00000400000000000000" pitchFamily="2" charset="-78"/>
          </a:endParaRPr>
        </a:p>
      </dgm:t>
    </dgm:pt>
    <dgm:pt modelId="{06EDBA30-4154-4DF6-9214-F6A7CFC6E9C5}" type="parTrans" cxnId="{D2EF2A3B-5B37-4DE0-B9E0-5DA4171A3B9E}">
      <dgm:prSet/>
      <dgm:spPr/>
      <dgm:t>
        <a:bodyPr/>
        <a:lstStyle/>
        <a:p>
          <a:endParaRPr lang="en-US"/>
        </a:p>
      </dgm:t>
    </dgm:pt>
    <dgm:pt modelId="{71267D9F-008B-4FE2-A038-C6EC2DA60FEF}" type="sibTrans" cxnId="{D2EF2A3B-5B37-4DE0-B9E0-5DA4171A3B9E}">
      <dgm:prSet/>
      <dgm:spPr/>
      <dgm:t>
        <a:bodyPr/>
        <a:lstStyle/>
        <a:p>
          <a:endParaRPr lang="en-US"/>
        </a:p>
      </dgm:t>
    </dgm:pt>
    <dgm:pt modelId="{EC4B3DB0-75BB-446A-AB07-238180494AF7}">
      <dgm:prSet phldrT="[Text]" custT="1"/>
      <dgm:spPr/>
      <dgm:t>
        <a:bodyPr/>
        <a:lstStyle/>
        <a:p>
          <a:r>
            <a:rPr lang="fa-IR" sz="1600" dirty="0" smtClean="0">
              <a:cs typeface="Zar" panose="00000400000000000000" pitchFamily="2" charset="-78"/>
            </a:rPr>
            <a:t>دانش فنی</a:t>
          </a:r>
          <a:endParaRPr lang="en-US" sz="1600" dirty="0">
            <a:cs typeface="Zar" panose="00000400000000000000" pitchFamily="2" charset="-78"/>
          </a:endParaRPr>
        </a:p>
      </dgm:t>
    </dgm:pt>
    <dgm:pt modelId="{1AB02822-D8AC-412C-B770-22828A910175}" type="parTrans" cxnId="{1D71A99C-215E-44D5-B63B-B4247035587A}">
      <dgm:prSet/>
      <dgm:spPr/>
      <dgm:t>
        <a:bodyPr/>
        <a:lstStyle/>
        <a:p>
          <a:endParaRPr lang="en-US"/>
        </a:p>
      </dgm:t>
    </dgm:pt>
    <dgm:pt modelId="{7A8015A2-30A4-4BCF-8CCF-8162C259D646}" type="sibTrans" cxnId="{1D71A99C-215E-44D5-B63B-B4247035587A}">
      <dgm:prSet/>
      <dgm:spPr/>
      <dgm:t>
        <a:bodyPr/>
        <a:lstStyle/>
        <a:p>
          <a:endParaRPr lang="en-US"/>
        </a:p>
      </dgm:t>
    </dgm:pt>
    <dgm:pt modelId="{1931BBED-C938-45D6-8EC9-F24FF5BDD81A}" type="pres">
      <dgm:prSet presAssocID="{225C9352-F61B-4949-85EE-08D90213A2EE}" presName="layout" presStyleCnt="0">
        <dgm:presLayoutVars>
          <dgm:chMax/>
          <dgm:chPref/>
          <dgm:dir val="rev"/>
          <dgm:resizeHandles/>
        </dgm:presLayoutVars>
      </dgm:prSet>
      <dgm:spPr/>
      <dgm:t>
        <a:bodyPr/>
        <a:lstStyle/>
        <a:p>
          <a:endParaRPr lang="en-US"/>
        </a:p>
      </dgm:t>
    </dgm:pt>
    <dgm:pt modelId="{03F8BCCF-EE1F-4691-94DB-DD532383AE7F}" type="pres">
      <dgm:prSet presAssocID="{510D7B67-F590-46B2-8883-40C872A99BB9}" presName="root" presStyleCnt="0">
        <dgm:presLayoutVars>
          <dgm:chMax/>
          <dgm:chPref/>
        </dgm:presLayoutVars>
      </dgm:prSet>
      <dgm:spPr/>
    </dgm:pt>
    <dgm:pt modelId="{954C8875-A026-4BEE-98F2-82F8354D8620}" type="pres">
      <dgm:prSet presAssocID="{510D7B67-F590-46B2-8883-40C872A99BB9}" presName="rootComposite" presStyleCnt="0">
        <dgm:presLayoutVars/>
      </dgm:prSet>
      <dgm:spPr/>
    </dgm:pt>
    <dgm:pt modelId="{8F782FBA-A4E6-4C84-9B69-467CC8347A9D}" type="pres">
      <dgm:prSet presAssocID="{510D7B67-F590-46B2-8883-40C872A99BB9}" presName="ParentAccent" presStyleLbl="alignNode1" presStyleIdx="0" presStyleCnt="1"/>
      <dgm:spPr/>
    </dgm:pt>
    <dgm:pt modelId="{8C44BD6B-9AD5-45E5-8884-E115052D9BB7}" type="pres">
      <dgm:prSet presAssocID="{510D7B67-F590-46B2-8883-40C872A99BB9}" presName="ParentSmallAccent" presStyleLbl="fgAcc1" presStyleIdx="0" presStyleCnt="1"/>
      <dgm:spPr/>
    </dgm:pt>
    <dgm:pt modelId="{27FF28C6-ADE8-4C6F-924C-9B4B8D780D1B}" type="pres">
      <dgm:prSet presAssocID="{510D7B67-F590-46B2-8883-40C872A99BB9}" presName="Parent" presStyleLbl="revTx" presStyleIdx="0" presStyleCnt="10">
        <dgm:presLayoutVars>
          <dgm:chMax/>
          <dgm:chPref val="4"/>
          <dgm:bulletEnabled val="1"/>
        </dgm:presLayoutVars>
      </dgm:prSet>
      <dgm:spPr/>
      <dgm:t>
        <a:bodyPr/>
        <a:lstStyle/>
        <a:p>
          <a:endParaRPr lang="en-US"/>
        </a:p>
      </dgm:t>
    </dgm:pt>
    <dgm:pt modelId="{F13E8FA3-3E29-4569-A8DF-5B25DB0107AB}" type="pres">
      <dgm:prSet presAssocID="{510D7B67-F590-46B2-8883-40C872A99BB9}" presName="childShape" presStyleCnt="0">
        <dgm:presLayoutVars>
          <dgm:chMax val="0"/>
          <dgm:chPref val="0"/>
        </dgm:presLayoutVars>
      </dgm:prSet>
      <dgm:spPr/>
    </dgm:pt>
    <dgm:pt modelId="{93D89A4A-F24D-45B1-B834-FEA8DF085DC3}" type="pres">
      <dgm:prSet presAssocID="{E5882489-9D2C-4EAD-AC6B-FBCE62881677}" presName="childComposite" presStyleCnt="0">
        <dgm:presLayoutVars>
          <dgm:chMax val="0"/>
          <dgm:chPref val="0"/>
        </dgm:presLayoutVars>
      </dgm:prSet>
      <dgm:spPr/>
    </dgm:pt>
    <dgm:pt modelId="{D446B3E1-8744-482A-A1C7-1D383559A94A}" type="pres">
      <dgm:prSet presAssocID="{E5882489-9D2C-4EAD-AC6B-FBCE62881677}" presName="ChildAccent" presStyleLbl="solidFgAcc1" presStyleIdx="0" presStyleCnt="9"/>
      <dgm:spPr/>
    </dgm:pt>
    <dgm:pt modelId="{BE5D613E-EE3B-4388-ADF0-03C3D83E07A6}" type="pres">
      <dgm:prSet presAssocID="{E5882489-9D2C-4EAD-AC6B-FBCE62881677}" presName="Child" presStyleLbl="revTx" presStyleIdx="1" presStyleCnt="10">
        <dgm:presLayoutVars>
          <dgm:chMax val="0"/>
          <dgm:chPref val="0"/>
          <dgm:bulletEnabled val="1"/>
        </dgm:presLayoutVars>
      </dgm:prSet>
      <dgm:spPr/>
      <dgm:t>
        <a:bodyPr/>
        <a:lstStyle/>
        <a:p>
          <a:endParaRPr lang="en-US"/>
        </a:p>
      </dgm:t>
    </dgm:pt>
    <dgm:pt modelId="{9F2559B1-B05C-4C62-A97A-DBC4AC4EDEB8}" type="pres">
      <dgm:prSet presAssocID="{9FB52395-99CF-4AA3-A98B-12704224922A}" presName="childComposite" presStyleCnt="0">
        <dgm:presLayoutVars>
          <dgm:chMax val="0"/>
          <dgm:chPref val="0"/>
        </dgm:presLayoutVars>
      </dgm:prSet>
      <dgm:spPr/>
    </dgm:pt>
    <dgm:pt modelId="{46D91594-7C97-4830-A43A-BC8A9F7D0A3C}" type="pres">
      <dgm:prSet presAssocID="{9FB52395-99CF-4AA3-A98B-12704224922A}" presName="ChildAccent" presStyleLbl="solidFgAcc1" presStyleIdx="1" presStyleCnt="9"/>
      <dgm:spPr/>
    </dgm:pt>
    <dgm:pt modelId="{28C75173-05D1-4AA5-9CFF-857B46B355C9}" type="pres">
      <dgm:prSet presAssocID="{9FB52395-99CF-4AA3-A98B-12704224922A}" presName="Child" presStyleLbl="revTx" presStyleIdx="2" presStyleCnt="10">
        <dgm:presLayoutVars>
          <dgm:chMax val="0"/>
          <dgm:chPref val="0"/>
          <dgm:bulletEnabled val="1"/>
        </dgm:presLayoutVars>
      </dgm:prSet>
      <dgm:spPr/>
      <dgm:t>
        <a:bodyPr/>
        <a:lstStyle/>
        <a:p>
          <a:endParaRPr lang="en-US"/>
        </a:p>
      </dgm:t>
    </dgm:pt>
    <dgm:pt modelId="{2B536A6D-12BD-4871-9D60-62C8EED83CE2}" type="pres">
      <dgm:prSet presAssocID="{07E58F1E-FC9F-408F-A98A-89D3BA97E357}" presName="childComposite" presStyleCnt="0">
        <dgm:presLayoutVars>
          <dgm:chMax val="0"/>
          <dgm:chPref val="0"/>
        </dgm:presLayoutVars>
      </dgm:prSet>
      <dgm:spPr/>
    </dgm:pt>
    <dgm:pt modelId="{1DE91B8B-0D4B-42E2-ADD6-0A828799CB40}" type="pres">
      <dgm:prSet presAssocID="{07E58F1E-FC9F-408F-A98A-89D3BA97E357}" presName="ChildAccent" presStyleLbl="solidFgAcc1" presStyleIdx="2" presStyleCnt="9"/>
      <dgm:spPr/>
    </dgm:pt>
    <dgm:pt modelId="{3A51849B-F67B-432C-9314-00C8BE03117A}" type="pres">
      <dgm:prSet presAssocID="{07E58F1E-FC9F-408F-A98A-89D3BA97E357}" presName="Child" presStyleLbl="revTx" presStyleIdx="3" presStyleCnt="10">
        <dgm:presLayoutVars>
          <dgm:chMax val="0"/>
          <dgm:chPref val="0"/>
          <dgm:bulletEnabled val="1"/>
        </dgm:presLayoutVars>
      </dgm:prSet>
      <dgm:spPr/>
      <dgm:t>
        <a:bodyPr/>
        <a:lstStyle/>
        <a:p>
          <a:endParaRPr lang="en-US"/>
        </a:p>
      </dgm:t>
    </dgm:pt>
    <dgm:pt modelId="{1E6C5571-172B-42D3-A3D5-A0E499500D5E}" type="pres">
      <dgm:prSet presAssocID="{0157BA97-4DFB-4FAF-84F7-3E304EC16EED}" presName="childComposite" presStyleCnt="0">
        <dgm:presLayoutVars>
          <dgm:chMax val="0"/>
          <dgm:chPref val="0"/>
        </dgm:presLayoutVars>
      </dgm:prSet>
      <dgm:spPr/>
    </dgm:pt>
    <dgm:pt modelId="{A16814A5-E179-4EC0-983C-17C36AE707FE}" type="pres">
      <dgm:prSet presAssocID="{0157BA97-4DFB-4FAF-84F7-3E304EC16EED}" presName="ChildAccent" presStyleLbl="solidFgAcc1" presStyleIdx="3" presStyleCnt="9"/>
      <dgm:spPr/>
    </dgm:pt>
    <dgm:pt modelId="{70EC6798-17FD-4F33-BCEB-0BB56E74347E}" type="pres">
      <dgm:prSet presAssocID="{0157BA97-4DFB-4FAF-84F7-3E304EC16EED}" presName="Child" presStyleLbl="revTx" presStyleIdx="4" presStyleCnt="10">
        <dgm:presLayoutVars>
          <dgm:chMax val="0"/>
          <dgm:chPref val="0"/>
          <dgm:bulletEnabled val="1"/>
        </dgm:presLayoutVars>
      </dgm:prSet>
      <dgm:spPr/>
      <dgm:t>
        <a:bodyPr/>
        <a:lstStyle/>
        <a:p>
          <a:endParaRPr lang="en-US"/>
        </a:p>
      </dgm:t>
    </dgm:pt>
    <dgm:pt modelId="{21FCDF55-843C-4CB2-9E75-1776E751C195}" type="pres">
      <dgm:prSet presAssocID="{BEBFA502-BE1A-4073-BE2D-4CAB324B1793}" presName="childComposite" presStyleCnt="0">
        <dgm:presLayoutVars>
          <dgm:chMax val="0"/>
          <dgm:chPref val="0"/>
        </dgm:presLayoutVars>
      </dgm:prSet>
      <dgm:spPr/>
    </dgm:pt>
    <dgm:pt modelId="{5EA9B927-54E5-4E41-825A-EFBD68C05E1E}" type="pres">
      <dgm:prSet presAssocID="{BEBFA502-BE1A-4073-BE2D-4CAB324B1793}" presName="ChildAccent" presStyleLbl="solidFgAcc1" presStyleIdx="4" presStyleCnt="9"/>
      <dgm:spPr/>
    </dgm:pt>
    <dgm:pt modelId="{F4A60BD2-A97B-4FCB-8F1B-F032C79E9D53}" type="pres">
      <dgm:prSet presAssocID="{BEBFA502-BE1A-4073-BE2D-4CAB324B1793}" presName="Child" presStyleLbl="revTx" presStyleIdx="5" presStyleCnt="10">
        <dgm:presLayoutVars>
          <dgm:chMax val="0"/>
          <dgm:chPref val="0"/>
          <dgm:bulletEnabled val="1"/>
        </dgm:presLayoutVars>
      </dgm:prSet>
      <dgm:spPr/>
      <dgm:t>
        <a:bodyPr/>
        <a:lstStyle/>
        <a:p>
          <a:endParaRPr lang="en-US"/>
        </a:p>
      </dgm:t>
    </dgm:pt>
    <dgm:pt modelId="{97B1557F-EEC1-4914-A333-605E257DCD61}" type="pres">
      <dgm:prSet presAssocID="{7C390D2F-B96C-499B-905A-7A28A132AE3A}" presName="childComposite" presStyleCnt="0">
        <dgm:presLayoutVars>
          <dgm:chMax val="0"/>
          <dgm:chPref val="0"/>
        </dgm:presLayoutVars>
      </dgm:prSet>
      <dgm:spPr/>
    </dgm:pt>
    <dgm:pt modelId="{B2DBC01F-C14A-471C-8E40-3E40B17A93C5}" type="pres">
      <dgm:prSet presAssocID="{7C390D2F-B96C-499B-905A-7A28A132AE3A}" presName="ChildAccent" presStyleLbl="solidFgAcc1" presStyleIdx="5" presStyleCnt="9"/>
      <dgm:spPr/>
    </dgm:pt>
    <dgm:pt modelId="{D2C6421C-1944-46D0-8812-694F7A6D9808}" type="pres">
      <dgm:prSet presAssocID="{7C390D2F-B96C-499B-905A-7A28A132AE3A}" presName="Child" presStyleLbl="revTx" presStyleIdx="6" presStyleCnt="10">
        <dgm:presLayoutVars>
          <dgm:chMax val="0"/>
          <dgm:chPref val="0"/>
          <dgm:bulletEnabled val="1"/>
        </dgm:presLayoutVars>
      </dgm:prSet>
      <dgm:spPr/>
      <dgm:t>
        <a:bodyPr/>
        <a:lstStyle/>
        <a:p>
          <a:endParaRPr lang="en-US"/>
        </a:p>
      </dgm:t>
    </dgm:pt>
    <dgm:pt modelId="{1894F3D6-0DCF-4BC2-BF76-2B7D4CBEB60A}" type="pres">
      <dgm:prSet presAssocID="{17874675-FEC4-49AD-BEE0-3CB7017E4A3F}" presName="childComposite" presStyleCnt="0">
        <dgm:presLayoutVars>
          <dgm:chMax val="0"/>
          <dgm:chPref val="0"/>
        </dgm:presLayoutVars>
      </dgm:prSet>
      <dgm:spPr/>
    </dgm:pt>
    <dgm:pt modelId="{B2B04D01-6072-4C14-ADA4-F7F72A95F548}" type="pres">
      <dgm:prSet presAssocID="{17874675-FEC4-49AD-BEE0-3CB7017E4A3F}" presName="ChildAccent" presStyleLbl="solidFgAcc1" presStyleIdx="6" presStyleCnt="9"/>
      <dgm:spPr/>
    </dgm:pt>
    <dgm:pt modelId="{EE63E02B-F46C-4CD3-BF64-564236CD4D57}" type="pres">
      <dgm:prSet presAssocID="{17874675-FEC4-49AD-BEE0-3CB7017E4A3F}" presName="Child" presStyleLbl="revTx" presStyleIdx="7" presStyleCnt="10">
        <dgm:presLayoutVars>
          <dgm:chMax val="0"/>
          <dgm:chPref val="0"/>
          <dgm:bulletEnabled val="1"/>
        </dgm:presLayoutVars>
      </dgm:prSet>
      <dgm:spPr/>
      <dgm:t>
        <a:bodyPr/>
        <a:lstStyle/>
        <a:p>
          <a:endParaRPr lang="en-US"/>
        </a:p>
      </dgm:t>
    </dgm:pt>
    <dgm:pt modelId="{AF756DF5-4704-4DF7-B300-EDDFBE08A7F5}" type="pres">
      <dgm:prSet presAssocID="{66B4530F-2F22-4F49-BEB0-E65CFD5B3563}" presName="childComposite" presStyleCnt="0">
        <dgm:presLayoutVars>
          <dgm:chMax val="0"/>
          <dgm:chPref val="0"/>
        </dgm:presLayoutVars>
      </dgm:prSet>
      <dgm:spPr/>
    </dgm:pt>
    <dgm:pt modelId="{C0A4895A-96FE-44D1-9F20-5F3C39343A93}" type="pres">
      <dgm:prSet presAssocID="{66B4530F-2F22-4F49-BEB0-E65CFD5B3563}" presName="ChildAccent" presStyleLbl="solidFgAcc1" presStyleIdx="7" presStyleCnt="9"/>
      <dgm:spPr/>
    </dgm:pt>
    <dgm:pt modelId="{B3514366-50CD-42A0-8F80-35B00D079434}" type="pres">
      <dgm:prSet presAssocID="{66B4530F-2F22-4F49-BEB0-E65CFD5B3563}" presName="Child" presStyleLbl="revTx" presStyleIdx="8" presStyleCnt="10">
        <dgm:presLayoutVars>
          <dgm:chMax val="0"/>
          <dgm:chPref val="0"/>
          <dgm:bulletEnabled val="1"/>
        </dgm:presLayoutVars>
      </dgm:prSet>
      <dgm:spPr/>
      <dgm:t>
        <a:bodyPr/>
        <a:lstStyle/>
        <a:p>
          <a:endParaRPr lang="en-US"/>
        </a:p>
      </dgm:t>
    </dgm:pt>
    <dgm:pt modelId="{8CAA0EFF-197F-4682-A134-1DC19DFED9FA}" type="pres">
      <dgm:prSet presAssocID="{EC4B3DB0-75BB-446A-AB07-238180494AF7}" presName="childComposite" presStyleCnt="0">
        <dgm:presLayoutVars>
          <dgm:chMax val="0"/>
          <dgm:chPref val="0"/>
        </dgm:presLayoutVars>
      </dgm:prSet>
      <dgm:spPr/>
    </dgm:pt>
    <dgm:pt modelId="{C0458D89-9BAE-482C-956F-F0FAC9264747}" type="pres">
      <dgm:prSet presAssocID="{EC4B3DB0-75BB-446A-AB07-238180494AF7}" presName="ChildAccent" presStyleLbl="solidFgAcc1" presStyleIdx="8" presStyleCnt="9"/>
      <dgm:spPr/>
    </dgm:pt>
    <dgm:pt modelId="{B929F04B-5A69-444D-8D29-862CBE2BE751}" type="pres">
      <dgm:prSet presAssocID="{EC4B3DB0-75BB-446A-AB07-238180494AF7}" presName="Child" presStyleLbl="revTx" presStyleIdx="9" presStyleCnt="10">
        <dgm:presLayoutVars>
          <dgm:chMax val="0"/>
          <dgm:chPref val="0"/>
          <dgm:bulletEnabled val="1"/>
        </dgm:presLayoutVars>
      </dgm:prSet>
      <dgm:spPr/>
      <dgm:t>
        <a:bodyPr/>
        <a:lstStyle/>
        <a:p>
          <a:endParaRPr lang="en-US"/>
        </a:p>
      </dgm:t>
    </dgm:pt>
  </dgm:ptLst>
  <dgm:cxnLst>
    <dgm:cxn modelId="{1D71A99C-215E-44D5-B63B-B4247035587A}" srcId="{510D7B67-F590-46B2-8883-40C872A99BB9}" destId="{EC4B3DB0-75BB-446A-AB07-238180494AF7}" srcOrd="8" destOrd="0" parTransId="{1AB02822-D8AC-412C-B770-22828A910175}" sibTransId="{7A8015A2-30A4-4BCF-8CCF-8162C259D646}"/>
    <dgm:cxn modelId="{366EB267-B23F-439C-95EB-5861161D73DE}" type="presOf" srcId="{07E58F1E-FC9F-408F-A98A-89D3BA97E357}" destId="{3A51849B-F67B-432C-9314-00C8BE03117A}" srcOrd="0" destOrd="0" presId="urn:microsoft.com/office/officeart/2008/layout/SquareAccentList"/>
    <dgm:cxn modelId="{CB04CCB4-220E-4BD5-B05D-6261F6486CDA}" srcId="{510D7B67-F590-46B2-8883-40C872A99BB9}" destId="{E5882489-9D2C-4EAD-AC6B-FBCE62881677}" srcOrd="0" destOrd="0" parTransId="{26F318A2-365B-47AB-9FF6-FEDF67951AFA}" sibTransId="{B8EF9F6D-C163-4071-B377-3C3FC50FBED6}"/>
    <dgm:cxn modelId="{E02D7751-76F7-4195-92B0-172C4FEBB388}" type="presOf" srcId="{9FB52395-99CF-4AA3-A98B-12704224922A}" destId="{28C75173-05D1-4AA5-9CFF-857B46B355C9}" srcOrd="0" destOrd="0" presId="urn:microsoft.com/office/officeart/2008/layout/SquareAccentList"/>
    <dgm:cxn modelId="{A89A9053-0473-4F75-BDB9-CBFB819F1E3C}" srcId="{510D7B67-F590-46B2-8883-40C872A99BB9}" destId="{BEBFA502-BE1A-4073-BE2D-4CAB324B1793}" srcOrd="4" destOrd="0" parTransId="{131B5A6F-C475-45D4-8F37-0F5E02CFBE71}" sibTransId="{17D7C508-997A-476F-8A38-D5ED67765992}"/>
    <dgm:cxn modelId="{758EC7D8-E495-41EB-AA42-823BC55A90D5}" srcId="{510D7B67-F590-46B2-8883-40C872A99BB9}" destId="{17874675-FEC4-49AD-BEE0-3CB7017E4A3F}" srcOrd="6" destOrd="0" parTransId="{A1A8CFE2-9243-4FD7-A20E-C1AF53749E18}" sibTransId="{CDE8750A-E890-4BC8-940D-684B282BEC3A}"/>
    <dgm:cxn modelId="{AF3F1B65-8D0A-48B4-936C-EF3F56F2D32D}" srcId="{225C9352-F61B-4949-85EE-08D90213A2EE}" destId="{510D7B67-F590-46B2-8883-40C872A99BB9}" srcOrd="0" destOrd="0" parTransId="{80F045C2-368A-4189-B026-8C6748856A4A}" sibTransId="{CB74C5FD-54D8-4411-9F21-80BC8EC9434F}"/>
    <dgm:cxn modelId="{6CF05CA5-AE01-49E8-85D0-8D32B15FB4D7}" srcId="{510D7B67-F590-46B2-8883-40C872A99BB9}" destId="{7C390D2F-B96C-499B-905A-7A28A132AE3A}" srcOrd="5" destOrd="0" parTransId="{8802363B-D182-442E-AF69-BE3B2F6F5086}" sibTransId="{C2FDBA74-8FE7-418F-BC75-8AA563B62761}"/>
    <dgm:cxn modelId="{74FF9E9D-5BD2-4F79-9A71-09C3809B6E3D}" type="presOf" srcId="{17874675-FEC4-49AD-BEE0-3CB7017E4A3F}" destId="{EE63E02B-F46C-4CD3-BF64-564236CD4D57}" srcOrd="0" destOrd="0" presId="urn:microsoft.com/office/officeart/2008/layout/SquareAccentList"/>
    <dgm:cxn modelId="{17E8E29B-4C93-4501-9F7D-7C4CEBA8D992}" srcId="{510D7B67-F590-46B2-8883-40C872A99BB9}" destId="{07E58F1E-FC9F-408F-A98A-89D3BA97E357}" srcOrd="2" destOrd="0" parTransId="{8695C8B5-2039-43E5-8B40-0261A6E1EFF2}" sibTransId="{7EEC038B-BD57-47F3-AAF9-26023F63121C}"/>
    <dgm:cxn modelId="{BDC254E3-04D9-45DC-B53E-6428E3003BDA}" srcId="{510D7B67-F590-46B2-8883-40C872A99BB9}" destId="{0157BA97-4DFB-4FAF-84F7-3E304EC16EED}" srcOrd="3" destOrd="0" parTransId="{945D2C78-40FD-4E83-9B42-BEFB4F704D52}" sibTransId="{2E7F7458-362A-4556-9C56-D6AF4CA2B277}"/>
    <dgm:cxn modelId="{4ABEF302-555D-4672-A2DC-9B137F2269F8}" type="presOf" srcId="{EC4B3DB0-75BB-446A-AB07-238180494AF7}" destId="{B929F04B-5A69-444D-8D29-862CBE2BE751}" srcOrd="0" destOrd="0" presId="urn:microsoft.com/office/officeart/2008/layout/SquareAccentList"/>
    <dgm:cxn modelId="{09D3B88D-15BB-4A17-B5A4-02E45AE5D0A9}" type="presOf" srcId="{E5882489-9D2C-4EAD-AC6B-FBCE62881677}" destId="{BE5D613E-EE3B-4388-ADF0-03C3D83E07A6}" srcOrd="0" destOrd="0" presId="urn:microsoft.com/office/officeart/2008/layout/SquareAccentList"/>
    <dgm:cxn modelId="{F1431631-5B86-4EAE-8F33-3E66601BF0FD}" type="presOf" srcId="{225C9352-F61B-4949-85EE-08D90213A2EE}" destId="{1931BBED-C938-45D6-8EC9-F24FF5BDD81A}" srcOrd="0" destOrd="0" presId="urn:microsoft.com/office/officeart/2008/layout/SquareAccentList"/>
    <dgm:cxn modelId="{9544A700-66B5-4A35-8E03-CAEFFCD1CCA8}" type="presOf" srcId="{510D7B67-F590-46B2-8883-40C872A99BB9}" destId="{27FF28C6-ADE8-4C6F-924C-9B4B8D780D1B}" srcOrd="0" destOrd="0" presId="urn:microsoft.com/office/officeart/2008/layout/SquareAccentList"/>
    <dgm:cxn modelId="{7C9C143A-FFFE-4C4A-9AFB-76CF7F779F79}" type="presOf" srcId="{BEBFA502-BE1A-4073-BE2D-4CAB324B1793}" destId="{F4A60BD2-A97B-4FCB-8F1B-F032C79E9D53}" srcOrd="0" destOrd="0" presId="urn:microsoft.com/office/officeart/2008/layout/SquareAccentList"/>
    <dgm:cxn modelId="{5EAE6AF7-2374-462C-8B57-1C398CBF8114}" type="presOf" srcId="{66B4530F-2F22-4F49-BEB0-E65CFD5B3563}" destId="{B3514366-50CD-42A0-8F80-35B00D079434}" srcOrd="0" destOrd="0" presId="urn:microsoft.com/office/officeart/2008/layout/SquareAccentList"/>
    <dgm:cxn modelId="{9CC1FD4D-A921-4044-AF57-E23B79421501}" type="presOf" srcId="{0157BA97-4DFB-4FAF-84F7-3E304EC16EED}" destId="{70EC6798-17FD-4F33-BCEB-0BB56E74347E}" srcOrd="0" destOrd="0" presId="urn:microsoft.com/office/officeart/2008/layout/SquareAccentList"/>
    <dgm:cxn modelId="{D2EF2A3B-5B37-4DE0-B9E0-5DA4171A3B9E}" srcId="{510D7B67-F590-46B2-8883-40C872A99BB9}" destId="{66B4530F-2F22-4F49-BEB0-E65CFD5B3563}" srcOrd="7" destOrd="0" parTransId="{06EDBA30-4154-4DF6-9214-F6A7CFC6E9C5}" sibTransId="{71267D9F-008B-4FE2-A038-C6EC2DA60FEF}"/>
    <dgm:cxn modelId="{C4B7EB37-FD75-49FB-97BE-54D812031FF7}" srcId="{510D7B67-F590-46B2-8883-40C872A99BB9}" destId="{9FB52395-99CF-4AA3-A98B-12704224922A}" srcOrd="1" destOrd="0" parTransId="{5ED93A9E-CE01-4ED8-BDCF-35BA63E0D402}" sibTransId="{18C83456-F9F2-43B7-9264-59C1E8B6137F}"/>
    <dgm:cxn modelId="{BE8ED22A-1CF8-4B49-B9A3-220EEA28708C}" type="presOf" srcId="{7C390D2F-B96C-499B-905A-7A28A132AE3A}" destId="{D2C6421C-1944-46D0-8812-694F7A6D9808}" srcOrd="0" destOrd="0" presId="urn:microsoft.com/office/officeart/2008/layout/SquareAccentList"/>
    <dgm:cxn modelId="{070D1D92-0892-4189-B13A-46771CFEBF5C}" type="presParOf" srcId="{1931BBED-C938-45D6-8EC9-F24FF5BDD81A}" destId="{03F8BCCF-EE1F-4691-94DB-DD532383AE7F}" srcOrd="0" destOrd="0" presId="urn:microsoft.com/office/officeart/2008/layout/SquareAccentList"/>
    <dgm:cxn modelId="{A7A33ADA-B73D-4839-A44D-DCC429309BE6}" type="presParOf" srcId="{03F8BCCF-EE1F-4691-94DB-DD532383AE7F}" destId="{954C8875-A026-4BEE-98F2-82F8354D8620}" srcOrd="0" destOrd="0" presId="urn:microsoft.com/office/officeart/2008/layout/SquareAccentList"/>
    <dgm:cxn modelId="{01066C0A-3739-427F-97E9-C8A999FA1F3C}" type="presParOf" srcId="{954C8875-A026-4BEE-98F2-82F8354D8620}" destId="{8F782FBA-A4E6-4C84-9B69-467CC8347A9D}" srcOrd="0" destOrd="0" presId="urn:microsoft.com/office/officeart/2008/layout/SquareAccentList"/>
    <dgm:cxn modelId="{B8A2B6CF-A99B-4676-9172-254C9226E0C2}" type="presParOf" srcId="{954C8875-A026-4BEE-98F2-82F8354D8620}" destId="{8C44BD6B-9AD5-45E5-8884-E115052D9BB7}" srcOrd="1" destOrd="0" presId="urn:microsoft.com/office/officeart/2008/layout/SquareAccentList"/>
    <dgm:cxn modelId="{AB2BEB0B-4334-406F-A79B-057F0A198377}" type="presParOf" srcId="{954C8875-A026-4BEE-98F2-82F8354D8620}" destId="{27FF28C6-ADE8-4C6F-924C-9B4B8D780D1B}" srcOrd="2" destOrd="0" presId="urn:microsoft.com/office/officeart/2008/layout/SquareAccentList"/>
    <dgm:cxn modelId="{2BE15E7C-EF25-454A-B06D-1A5AB5811817}" type="presParOf" srcId="{03F8BCCF-EE1F-4691-94DB-DD532383AE7F}" destId="{F13E8FA3-3E29-4569-A8DF-5B25DB0107AB}" srcOrd="1" destOrd="0" presId="urn:microsoft.com/office/officeart/2008/layout/SquareAccentList"/>
    <dgm:cxn modelId="{43051F15-AD1C-4466-A868-A898501233D8}" type="presParOf" srcId="{F13E8FA3-3E29-4569-A8DF-5B25DB0107AB}" destId="{93D89A4A-F24D-45B1-B834-FEA8DF085DC3}" srcOrd="0" destOrd="0" presId="urn:microsoft.com/office/officeart/2008/layout/SquareAccentList"/>
    <dgm:cxn modelId="{E45C284E-2300-4FF4-B1FB-2A8565361D1F}" type="presParOf" srcId="{93D89A4A-F24D-45B1-B834-FEA8DF085DC3}" destId="{D446B3E1-8744-482A-A1C7-1D383559A94A}" srcOrd="0" destOrd="0" presId="urn:microsoft.com/office/officeart/2008/layout/SquareAccentList"/>
    <dgm:cxn modelId="{C1AB9BB1-BA70-4E07-A272-81EAAA33ECB2}" type="presParOf" srcId="{93D89A4A-F24D-45B1-B834-FEA8DF085DC3}" destId="{BE5D613E-EE3B-4388-ADF0-03C3D83E07A6}" srcOrd="1" destOrd="0" presId="urn:microsoft.com/office/officeart/2008/layout/SquareAccentList"/>
    <dgm:cxn modelId="{A64283DB-1C52-4DED-A36D-D09750E6DBA4}" type="presParOf" srcId="{F13E8FA3-3E29-4569-A8DF-5B25DB0107AB}" destId="{9F2559B1-B05C-4C62-A97A-DBC4AC4EDEB8}" srcOrd="1" destOrd="0" presId="urn:microsoft.com/office/officeart/2008/layout/SquareAccentList"/>
    <dgm:cxn modelId="{B32B98CC-2AFC-475B-8DB8-21D8327ECC1E}" type="presParOf" srcId="{9F2559B1-B05C-4C62-A97A-DBC4AC4EDEB8}" destId="{46D91594-7C97-4830-A43A-BC8A9F7D0A3C}" srcOrd="0" destOrd="0" presId="urn:microsoft.com/office/officeart/2008/layout/SquareAccentList"/>
    <dgm:cxn modelId="{5F5877DD-8B47-4916-B7AA-C10330EE4806}" type="presParOf" srcId="{9F2559B1-B05C-4C62-A97A-DBC4AC4EDEB8}" destId="{28C75173-05D1-4AA5-9CFF-857B46B355C9}" srcOrd="1" destOrd="0" presId="urn:microsoft.com/office/officeart/2008/layout/SquareAccentList"/>
    <dgm:cxn modelId="{6D52112E-4F22-49E6-AAF0-26305AA28884}" type="presParOf" srcId="{F13E8FA3-3E29-4569-A8DF-5B25DB0107AB}" destId="{2B536A6D-12BD-4871-9D60-62C8EED83CE2}" srcOrd="2" destOrd="0" presId="urn:microsoft.com/office/officeart/2008/layout/SquareAccentList"/>
    <dgm:cxn modelId="{66BC678B-FD57-4595-B8B8-9E8E048D2108}" type="presParOf" srcId="{2B536A6D-12BD-4871-9D60-62C8EED83CE2}" destId="{1DE91B8B-0D4B-42E2-ADD6-0A828799CB40}" srcOrd="0" destOrd="0" presId="urn:microsoft.com/office/officeart/2008/layout/SquareAccentList"/>
    <dgm:cxn modelId="{B95AD05D-E272-436B-940B-F425E99B80BE}" type="presParOf" srcId="{2B536A6D-12BD-4871-9D60-62C8EED83CE2}" destId="{3A51849B-F67B-432C-9314-00C8BE03117A}" srcOrd="1" destOrd="0" presId="urn:microsoft.com/office/officeart/2008/layout/SquareAccentList"/>
    <dgm:cxn modelId="{88F0E790-932B-4B3E-A218-1C75A1D169BF}" type="presParOf" srcId="{F13E8FA3-3E29-4569-A8DF-5B25DB0107AB}" destId="{1E6C5571-172B-42D3-A3D5-A0E499500D5E}" srcOrd="3" destOrd="0" presId="urn:microsoft.com/office/officeart/2008/layout/SquareAccentList"/>
    <dgm:cxn modelId="{33D01034-E1BB-4837-AC3B-C8A40445A5E6}" type="presParOf" srcId="{1E6C5571-172B-42D3-A3D5-A0E499500D5E}" destId="{A16814A5-E179-4EC0-983C-17C36AE707FE}" srcOrd="0" destOrd="0" presId="urn:microsoft.com/office/officeart/2008/layout/SquareAccentList"/>
    <dgm:cxn modelId="{3A7FF4F9-6496-4A72-82BC-8544A1E790A1}" type="presParOf" srcId="{1E6C5571-172B-42D3-A3D5-A0E499500D5E}" destId="{70EC6798-17FD-4F33-BCEB-0BB56E74347E}" srcOrd="1" destOrd="0" presId="urn:microsoft.com/office/officeart/2008/layout/SquareAccentList"/>
    <dgm:cxn modelId="{6C22A6B7-DED5-4D62-80BA-9DE56099B140}" type="presParOf" srcId="{F13E8FA3-3E29-4569-A8DF-5B25DB0107AB}" destId="{21FCDF55-843C-4CB2-9E75-1776E751C195}" srcOrd="4" destOrd="0" presId="urn:microsoft.com/office/officeart/2008/layout/SquareAccentList"/>
    <dgm:cxn modelId="{D931B251-ABAE-41C7-A08C-F2F87241E9B9}" type="presParOf" srcId="{21FCDF55-843C-4CB2-9E75-1776E751C195}" destId="{5EA9B927-54E5-4E41-825A-EFBD68C05E1E}" srcOrd="0" destOrd="0" presId="urn:microsoft.com/office/officeart/2008/layout/SquareAccentList"/>
    <dgm:cxn modelId="{D3FFE185-38FF-4DD3-857A-9AA059DC830B}" type="presParOf" srcId="{21FCDF55-843C-4CB2-9E75-1776E751C195}" destId="{F4A60BD2-A97B-4FCB-8F1B-F032C79E9D53}" srcOrd="1" destOrd="0" presId="urn:microsoft.com/office/officeart/2008/layout/SquareAccentList"/>
    <dgm:cxn modelId="{F7E3B642-F55F-4DA2-B9B4-280C7C97A922}" type="presParOf" srcId="{F13E8FA3-3E29-4569-A8DF-5B25DB0107AB}" destId="{97B1557F-EEC1-4914-A333-605E257DCD61}" srcOrd="5" destOrd="0" presId="urn:microsoft.com/office/officeart/2008/layout/SquareAccentList"/>
    <dgm:cxn modelId="{9634A32E-E15F-4DE6-8891-C834A3E263AF}" type="presParOf" srcId="{97B1557F-EEC1-4914-A333-605E257DCD61}" destId="{B2DBC01F-C14A-471C-8E40-3E40B17A93C5}" srcOrd="0" destOrd="0" presId="urn:microsoft.com/office/officeart/2008/layout/SquareAccentList"/>
    <dgm:cxn modelId="{8E90D581-521C-4F93-AEEC-B956EEAA523A}" type="presParOf" srcId="{97B1557F-EEC1-4914-A333-605E257DCD61}" destId="{D2C6421C-1944-46D0-8812-694F7A6D9808}" srcOrd="1" destOrd="0" presId="urn:microsoft.com/office/officeart/2008/layout/SquareAccentList"/>
    <dgm:cxn modelId="{E1E49A6D-BEA8-4078-8786-790855BB1D7F}" type="presParOf" srcId="{F13E8FA3-3E29-4569-A8DF-5B25DB0107AB}" destId="{1894F3D6-0DCF-4BC2-BF76-2B7D4CBEB60A}" srcOrd="6" destOrd="0" presId="urn:microsoft.com/office/officeart/2008/layout/SquareAccentList"/>
    <dgm:cxn modelId="{AB37FD17-BB1E-4029-A5ED-8B322C7A428A}" type="presParOf" srcId="{1894F3D6-0DCF-4BC2-BF76-2B7D4CBEB60A}" destId="{B2B04D01-6072-4C14-ADA4-F7F72A95F548}" srcOrd="0" destOrd="0" presId="urn:microsoft.com/office/officeart/2008/layout/SquareAccentList"/>
    <dgm:cxn modelId="{B012AB7E-B0E8-4BA6-8167-F702F3FF0098}" type="presParOf" srcId="{1894F3D6-0DCF-4BC2-BF76-2B7D4CBEB60A}" destId="{EE63E02B-F46C-4CD3-BF64-564236CD4D57}" srcOrd="1" destOrd="0" presId="urn:microsoft.com/office/officeart/2008/layout/SquareAccentList"/>
    <dgm:cxn modelId="{5707839C-58E6-4C4C-B38D-F410BAF30E81}" type="presParOf" srcId="{F13E8FA3-3E29-4569-A8DF-5B25DB0107AB}" destId="{AF756DF5-4704-4DF7-B300-EDDFBE08A7F5}" srcOrd="7" destOrd="0" presId="urn:microsoft.com/office/officeart/2008/layout/SquareAccentList"/>
    <dgm:cxn modelId="{6AD3318B-1087-480F-8496-2F132CCDED89}" type="presParOf" srcId="{AF756DF5-4704-4DF7-B300-EDDFBE08A7F5}" destId="{C0A4895A-96FE-44D1-9F20-5F3C39343A93}" srcOrd="0" destOrd="0" presId="urn:microsoft.com/office/officeart/2008/layout/SquareAccentList"/>
    <dgm:cxn modelId="{10D76EC0-937B-4D48-BDB8-664BFFE5F3DE}" type="presParOf" srcId="{AF756DF5-4704-4DF7-B300-EDDFBE08A7F5}" destId="{B3514366-50CD-42A0-8F80-35B00D079434}" srcOrd="1" destOrd="0" presId="urn:microsoft.com/office/officeart/2008/layout/SquareAccentList"/>
    <dgm:cxn modelId="{03EEEF49-303C-470C-B27B-9430E9C4D5F8}" type="presParOf" srcId="{F13E8FA3-3E29-4569-A8DF-5B25DB0107AB}" destId="{8CAA0EFF-197F-4682-A134-1DC19DFED9FA}" srcOrd="8" destOrd="0" presId="urn:microsoft.com/office/officeart/2008/layout/SquareAccentList"/>
    <dgm:cxn modelId="{135C4632-06F3-4ED7-B66F-79D9A0EA03A0}" type="presParOf" srcId="{8CAA0EFF-197F-4682-A134-1DC19DFED9FA}" destId="{C0458D89-9BAE-482C-956F-F0FAC9264747}" srcOrd="0" destOrd="0" presId="urn:microsoft.com/office/officeart/2008/layout/SquareAccentList"/>
    <dgm:cxn modelId="{05D9B6B8-F861-468A-8BEB-8853276A3BA3}" type="presParOf" srcId="{8CAA0EFF-197F-4682-A134-1DC19DFED9FA}" destId="{B929F04B-5A69-444D-8D29-862CBE2BE751}" srcOrd="1" destOrd="0" presId="urn:microsoft.com/office/officeart/2008/layout/SquareAccentList"/>
  </dgm:cxnLst>
  <dgm:bg>
    <a:solidFill>
      <a:srgbClr val="FFC00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1932C79F-1BCB-46DD-8EC8-40FA5C1CEFD3}">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خلق ارزش و مزیت رقابتی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6C868B44-CEB8-4585-B27C-69356169EBF7}"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7D87A9CE-6640-490B-9345-F976DEE0EC45}" type="presOf" srcId="{F7D3541E-4C5D-447B-AD3C-15786147F8CB}" destId="{BD68D41F-39C0-42FC-8E5C-2A3213FD805B}" srcOrd="0" destOrd="0" presId="urn:microsoft.com/office/officeart/2005/8/layout/vList2"/>
    <dgm:cxn modelId="{6ED0D67A-2BF1-4DAA-8238-621852A8EFFA}" type="presOf" srcId="{DE514F60-8606-4588-AC8C-CDDDADA356F7}" destId="{8093B842-5DA5-4F12-A6DB-70F1E2C84FF3}"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0EBDD990-40DC-493A-8B04-D9AB3945CAAD}" type="presOf" srcId="{38C72104-A779-4B19-B539-B9819193D78A}" destId="{F3A52A0C-7C97-4687-9DF3-668BB181DF21}" srcOrd="0" destOrd="0" presId="urn:microsoft.com/office/officeart/2005/8/layout/vList2"/>
    <dgm:cxn modelId="{559C8211-0B20-4917-BE5A-F670FBC1D797}" type="presOf" srcId="{9450C6F3-D546-41F0-BB0C-9141638CEC9E}" destId="{6F06327E-44D6-4450-8B2E-C3245403D4C9}" srcOrd="0" destOrd="0" presId="urn:microsoft.com/office/officeart/2005/8/layout/vList2"/>
    <dgm:cxn modelId="{37834456-E547-416B-AECA-9460E18591A7}" type="presOf" srcId="{5279D368-3BC5-490F-96E4-3031ACDDA219}" destId="{88B7214A-3E25-4260-AD1A-F80E77B6E78E}" srcOrd="0" destOrd="0" presId="urn:microsoft.com/office/officeart/2005/8/layout/vList2"/>
    <dgm:cxn modelId="{1F658F98-8578-44F0-9114-F1095CE538FC}" type="presOf" srcId="{0905FCB4-CD3D-4726-87A8-564F2E4F9CC8}" destId="{EA00D808-04A7-4AFE-B924-A27A5C821CEC}"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B4BA5230-B748-4B5F-B392-C68A99B67DF5}" srcId="{9450C6F3-D546-41F0-BB0C-9141638CEC9E}" destId="{1932C79F-1BCB-46DD-8EC8-40FA5C1CEFD3}" srcOrd="0" destOrd="0" parTransId="{16D38370-C0E3-4B05-8EF0-395D242A6AB6}" sibTransId="{11982E21-CF70-4DD2-A69C-DEC655366E90}"/>
    <dgm:cxn modelId="{8E5E0FBD-1C09-4DD7-B6EE-5FB13F6EF963}" type="presOf" srcId="{0DEFB3EE-25AC-41AB-AE97-B788DEBFED17}" destId="{5416D108-688D-4F0F-AA26-64C068300764}" srcOrd="0" destOrd="0" presId="urn:microsoft.com/office/officeart/2005/8/layout/vList2"/>
    <dgm:cxn modelId="{7B3F939A-615B-4F7F-8384-675E30C2056C}" type="presOf" srcId="{1932C79F-1BCB-46DD-8EC8-40FA5C1CEFD3}" destId="{46AF34B0-79EC-4182-950A-C65E05C11154}" srcOrd="0" destOrd="0" presId="urn:microsoft.com/office/officeart/2005/8/layout/vList2"/>
    <dgm:cxn modelId="{7B55CFEF-03C4-4321-AFFD-C84BE31999E2}" type="presOf" srcId="{375A9395-821B-4A51-AD31-73653A25924B}" destId="{8FB933F7-7FBA-428D-BE57-CE041B11CE75}"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5849C50C-0447-4572-98FE-0BA427719F41}" srcId="{5279D368-3BC5-490F-96E4-3031ACDDA219}" destId="{3A3675D8-FCEA-470E-AD1A-B63FB4C8BC2E}" srcOrd="11" destOrd="0" parTransId="{29CF2481-A2D7-4798-BEE5-9B6A8A567697}" sibTransId="{0495EBBB-8B66-4D5E-8F0C-64D5435B78E8}"/>
    <dgm:cxn modelId="{8332CF28-E6A2-4F66-9F96-6A75F891A7DE}"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A9AC49E-383B-47DA-8EE0-917FEBF17B2C}" type="presOf" srcId="{292A35A9-BBCA-46CC-9ADA-879721A12EAF}" destId="{B9CBAE01-4A45-4B06-956C-4E7D8378B8DB}" srcOrd="0" destOrd="0" presId="urn:microsoft.com/office/officeart/2005/8/layout/vList2"/>
    <dgm:cxn modelId="{2E10D4D4-2EFF-4481-A62D-E3588F326F37}"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28AAAA56-043B-497D-BABE-5704031F9441}" type="presOf" srcId="{3A3675D8-FCEA-470E-AD1A-B63FB4C8BC2E}" destId="{875C4F03-C194-4647-BD0B-9B78C75D4C0B}"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3B7140C1-919C-4AC8-984D-7821FF408137}" type="presOf" srcId="{2E84F4AB-E458-4A58-A6F1-4A29DCFC9BBE}" destId="{816FA303-EC42-4E26-8C1E-CD90A0995EF1}" srcOrd="0" destOrd="0" presId="urn:microsoft.com/office/officeart/2005/8/layout/vList2"/>
    <dgm:cxn modelId="{AD890E54-1931-46ED-81F2-18885AB39250}" type="presOf" srcId="{C540681A-EE5A-4A7C-877D-6E848575ABFE}" destId="{7AFF8632-8A7A-40F1-A688-A23C63AB29C9}" srcOrd="0" destOrd="0" presId="urn:microsoft.com/office/officeart/2005/8/layout/vList2"/>
    <dgm:cxn modelId="{25707B9D-A06B-4E08-B39F-5E772F22A3DB}" type="presOf" srcId="{994A7493-DEDA-4B0B-9541-5A189A7C78BD}" destId="{290D0FF5-B0F2-42A3-8977-8C56EF56254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4F272F6C-F7F1-4FF5-B31A-50CFD7A31321}" type="presOf" srcId="{2E52984D-7A13-4175-9C0A-483D39527FA6}" destId="{249B4F53-34B9-41CB-A875-FC0BF1DE6457}" srcOrd="0" destOrd="0" presId="urn:microsoft.com/office/officeart/2005/8/layout/vList2"/>
    <dgm:cxn modelId="{10DE0FD4-7922-40F3-BC89-8F9B9A030353}" type="presOf" srcId="{724314E6-92A7-4D17-850D-3DDFC2833EB7}" destId="{8D7D6115-4F78-4FD0-B196-0FEB140EB91D}"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0E441506-29A8-48BB-AF62-5B5877BFD2E7}" type="presParOf" srcId="{88B7214A-3E25-4260-AD1A-F80E77B6E78E}" destId="{290D0FF5-B0F2-42A3-8977-8C56EF56254D}" srcOrd="0" destOrd="0" presId="urn:microsoft.com/office/officeart/2005/8/layout/vList2"/>
    <dgm:cxn modelId="{53A8368B-9F9A-4BCC-B395-0653B1D53C65}" type="presParOf" srcId="{88B7214A-3E25-4260-AD1A-F80E77B6E78E}" destId="{A1312906-3583-4710-A310-A1FFA3252058}" srcOrd="1" destOrd="0" presId="urn:microsoft.com/office/officeart/2005/8/layout/vList2"/>
    <dgm:cxn modelId="{97E316FB-AC5A-4F90-B0F8-32EF44045381}" type="presParOf" srcId="{88B7214A-3E25-4260-AD1A-F80E77B6E78E}" destId="{5416D108-688D-4F0F-AA26-64C068300764}" srcOrd="2" destOrd="0" presId="urn:microsoft.com/office/officeart/2005/8/layout/vList2"/>
    <dgm:cxn modelId="{208DFC58-A6B1-48D4-92FA-A1D7ADB2FA6B}" type="presParOf" srcId="{88B7214A-3E25-4260-AD1A-F80E77B6E78E}" destId="{1EC0678C-384A-48B1-80A5-C9656CF4A728}" srcOrd="3" destOrd="0" presId="urn:microsoft.com/office/officeart/2005/8/layout/vList2"/>
    <dgm:cxn modelId="{DB6B3499-417A-4D08-A446-FA79D92167BC}" type="presParOf" srcId="{88B7214A-3E25-4260-AD1A-F80E77B6E78E}" destId="{6F06327E-44D6-4450-8B2E-C3245403D4C9}" srcOrd="4" destOrd="0" presId="urn:microsoft.com/office/officeart/2005/8/layout/vList2"/>
    <dgm:cxn modelId="{7B6864F8-C606-4C39-971E-D3BFE0D6FF14}" type="presParOf" srcId="{88B7214A-3E25-4260-AD1A-F80E77B6E78E}" destId="{46AF34B0-79EC-4182-950A-C65E05C11154}" srcOrd="5" destOrd="0" presId="urn:microsoft.com/office/officeart/2005/8/layout/vList2"/>
    <dgm:cxn modelId="{51DEF877-A99C-4838-BE06-F8CE7BB9B8CC}" type="presParOf" srcId="{88B7214A-3E25-4260-AD1A-F80E77B6E78E}" destId="{6947E33C-5C8D-41C9-A2A5-D426C4371E41}" srcOrd="6" destOrd="0" presId="urn:microsoft.com/office/officeart/2005/8/layout/vList2"/>
    <dgm:cxn modelId="{57FB2EC5-A368-4855-AAE5-5EEDE09AF17B}" type="presParOf" srcId="{88B7214A-3E25-4260-AD1A-F80E77B6E78E}" destId="{6C868B44-CEB8-4585-B27C-69356169EBF7}" srcOrd="7" destOrd="0" presId="urn:microsoft.com/office/officeart/2005/8/layout/vList2"/>
    <dgm:cxn modelId="{2F04A03F-1C01-4886-80C4-F53AD266C458}" type="presParOf" srcId="{88B7214A-3E25-4260-AD1A-F80E77B6E78E}" destId="{B9CBAE01-4A45-4B06-956C-4E7D8378B8DB}" srcOrd="8" destOrd="0" presId="urn:microsoft.com/office/officeart/2005/8/layout/vList2"/>
    <dgm:cxn modelId="{F4388D11-DBB6-4C4F-9CC3-A990989F2FD6}" type="presParOf" srcId="{88B7214A-3E25-4260-AD1A-F80E77B6E78E}" destId="{71FCE394-7A34-4CAE-B2B5-0706F6890104}" srcOrd="9" destOrd="0" presId="urn:microsoft.com/office/officeart/2005/8/layout/vList2"/>
    <dgm:cxn modelId="{E785B373-FBD8-4D5D-BF49-0617827D00F5}" type="presParOf" srcId="{88B7214A-3E25-4260-AD1A-F80E77B6E78E}" destId="{7AFF8632-8A7A-40F1-A688-A23C63AB29C9}" srcOrd="10" destOrd="0" presId="urn:microsoft.com/office/officeart/2005/8/layout/vList2"/>
    <dgm:cxn modelId="{9C805B6D-3899-4C10-86F7-9B99338EFE52}" type="presParOf" srcId="{88B7214A-3E25-4260-AD1A-F80E77B6E78E}" destId="{7229CE02-FC05-475C-912A-0A81FE0F30F0}" srcOrd="11" destOrd="0" presId="urn:microsoft.com/office/officeart/2005/8/layout/vList2"/>
    <dgm:cxn modelId="{0AA50DC4-2C96-4592-99BF-C1B80099852C}" type="presParOf" srcId="{88B7214A-3E25-4260-AD1A-F80E77B6E78E}" destId="{816FA303-EC42-4E26-8C1E-CD90A0995EF1}" srcOrd="12" destOrd="0" presId="urn:microsoft.com/office/officeart/2005/8/layout/vList2"/>
    <dgm:cxn modelId="{63CED564-0E8F-4E2A-976B-C4769D00E8C9}" type="presParOf" srcId="{88B7214A-3E25-4260-AD1A-F80E77B6E78E}" destId="{5A1DAD13-8C5F-42BA-844E-DC32D6031D3B}" srcOrd="13" destOrd="0" presId="urn:microsoft.com/office/officeart/2005/8/layout/vList2"/>
    <dgm:cxn modelId="{7BD72491-79E2-4CD5-A34A-84F21DD12B75}" type="presParOf" srcId="{88B7214A-3E25-4260-AD1A-F80E77B6E78E}" destId="{F3A52A0C-7C97-4687-9DF3-668BB181DF21}" srcOrd="14" destOrd="0" presId="urn:microsoft.com/office/officeart/2005/8/layout/vList2"/>
    <dgm:cxn modelId="{4B89ECFF-4A1C-4235-AA4F-244453078CE0}" type="presParOf" srcId="{88B7214A-3E25-4260-AD1A-F80E77B6E78E}" destId="{FFD8793E-7D68-4A1A-9872-76BC655EC764}" srcOrd="15" destOrd="0" presId="urn:microsoft.com/office/officeart/2005/8/layout/vList2"/>
    <dgm:cxn modelId="{4214379F-9254-4760-B5CD-C3CCD394F348}" type="presParOf" srcId="{88B7214A-3E25-4260-AD1A-F80E77B6E78E}" destId="{8D7D6115-4F78-4FD0-B196-0FEB140EB91D}" srcOrd="16" destOrd="0" presId="urn:microsoft.com/office/officeart/2005/8/layout/vList2"/>
    <dgm:cxn modelId="{8B963CB2-AFB7-4FD1-BA7A-A8FC8CA677B9}" type="presParOf" srcId="{88B7214A-3E25-4260-AD1A-F80E77B6E78E}" destId="{65738D64-DFEB-480B-A182-D683665F53FE}" srcOrd="17" destOrd="0" presId="urn:microsoft.com/office/officeart/2005/8/layout/vList2"/>
    <dgm:cxn modelId="{C8D7F9AF-9D1B-443A-B014-FE61327A7269}" type="presParOf" srcId="{88B7214A-3E25-4260-AD1A-F80E77B6E78E}" destId="{4D9C248B-445A-4B8C-A22D-76A6C92CEB7B}" srcOrd="18" destOrd="0" presId="urn:microsoft.com/office/officeart/2005/8/layout/vList2"/>
    <dgm:cxn modelId="{28073E53-D991-46A8-8ACD-1155AC40F2CF}" type="presParOf" srcId="{88B7214A-3E25-4260-AD1A-F80E77B6E78E}" destId="{88D78A54-6B37-4938-812A-289E10A4C38D}" srcOrd="19" destOrd="0" presId="urn:microsoft.com/office/officeart/2005/8/layout/vList2"/>
    <dgm:cxn modelId="{DD9F5453-176B-49F5-9B7B-4C0D26DEE45B}" type="presParOf" srcId="{88B7214A-3E25-4260-AD1A-F80E77B6E78E}" destId="{8093B842-5DA5-4F12-A6DB-70F1E2C84FF3}" srcOrd="20" destOrd="0" presId="urn:microsoft.com/office/officeart/2005/8/layout/vList2"/>
    <dgm:cxn modelId="{E61131FF-1039-4429-A31F-A8724B115D23}" type="presParOf" srcId="{88B7214A-3E25-4260-AD1A-F80E77B6E78E}" destId="{F7A47F8B-8D08-48E6-8973-9CF0709E3D98}" srcOrd="21" destOrd="0" presId="urn:microsoft.com/office/officeart/2005/8/layout/vList2"/>
    <dgm:cxn modelId="{F1C91E7F-B813-44AF-A57B-5F564C1DFA2A}" type="presParOf" srcId="{88B7214A-3E25-4260-AD1A-F80E77B6E78E}" destId="{875C4F03-C194-4647-BD0B-9B78C75D4C0B}" srcOrd="22" destOrd="0" presId="urn:microsoft.com/office/officeart/2005/8/layout/vList2"/>
    <dgm:cxn modelId="{C439DD95-1753-42AF-91B4-13930EAE656B}" type="presParOf" srcId="{88B7214A-3E25-4260-AD1A-F80E77B6E78E}" destId="{EA716CC4-B4AA-4DDE-9A7B-90133826077C}" srcOrd="23" destOrd="0" presId="urn:microsoft.com/office/officeart/2005/8/layout/vList2"/>
    <dgm:cxn modelId="{09ACCF57-121F-4D9B-9090-A6CA9AB6333E}" type="presParOf" srcId="{88B7214A-3E25-4260-AD1A-F80E77B6E78E}" destId="{EA00D808-04A7-4AFE-B924-A27A5C821CEC}" srcOrd="24" destOrd="0" presId="urn:microsoft.com/office/officeart/2005/8/layout/vList2"/>
    <dgm:cxn modelId="{20B07E48-1E8E-454C-89FE-0F3560B3CA91}" type="presParOf" srcId="{88B7214A-3E25-4260-AD1A-F80E77B6E78E}" destId="{30696809-3624-478B-9BFD-6886ECA86921}" srcOrd="25" destOrd="0" presId="urn:microsoft.com/office/officeart/2005/8/layout/vList2"/>
    <dgm:cxn modelId="{5AFA7D08-9CE2-4914-B380-7BEC12672BA1}" type="presParOf" srcId="{88B7214A-3E25-4260-AD1A-F80E77B6E78E}" destId="{8FB933F7-7FBA-428D-BE57-CE041B11CE75}" srcOrd="26" destOrd="0" presId="urn:microsoft.com/office/officeart/2005/8/layout/vList2"/>
    <dgm:cxn modelId="{E2930099-6098-42B1-AC72-6689F42FE773}" type="presParOf" srcId="{88B7214A-3E25-4260-AD1A-F80E77B6E78E}" destId="{2D2DBAE0-0C39-4BDF-ADCF-BC4AD6805AB7}" srcOrd="27" destOrd="0" presId="urn:microsoft.com/office/officeart/2005/8/layout/vList2"/>
    <dgm:cxn modelId="{56F3CFE8-418C-4DFC-8231-713B563594A2}" type="presParOf" srcId="{88B7214A-3E25-4260-AD1A-F80E77B6E78E}" destId="{249B4F53-34B9-41CB-A875-FC0BF1DE6457}" srcOrd="28" destOrd="0" presId="urn:microsoft.com/office/officeart/2005/8/layout/vList2"/>
    <dgm:cxn modelId="{F3888BE2-B488-43E7-87B0-B5A8E973BE03}" type="presParOf" srcId="{88B7214A-3E25-4260-AD1A-F80E77B6E78E}" destId="{EC4E8453-9E0F-4B5D-98D5-90DC58936ADF}" srcOrd="29" destOrd="0" presId="urn:microsoft.com/office/officeart/2005/8/layout/vList2"/>
    <dgm:cxn modelId="{97FCFD72-2070-4763-8B1F-864157339151}"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93AF3-56D7-469C-9937-F1D8900179D3}"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n-US"/>
        </a:p>
      </dgm:t>
    </dgm:pt>
    <dgm:pt modelId="{EE08422E-2B18-47E3-9741-B34E2797C6A4}">
      <dgm:prSet phldrT="[Text]" custT="1"/>
      <dgm:spPr/>
      <dgm:t>
        <a:bodyPr/>
        <a:lstStyle/>
        <a:p>
          <a:pPr rtl="1"/>
          <a:r>
            <a:rPr lang="fa-IR" sz="2000" b="1" dirty="0" smtClean="0">
              <a:cs typeface="Zar" panose="00000400000000000000" pitchFamily="2" charset="-78"/>
            </a:rPr>
            <a:t>فصل یازدهم: موقعیت یابی استراتژیک بنگاه های اقتصادی</a:t>
          </a:r>
          <a:endParaRPr lang="en-US" sz="2000" b="1" dirty="0">
            <a:cs typeface="Zar" panose="00000400000000000000" pitchFamily="2" charset="-78"/>
          </a:endParaRPr>
        </a:p>
      </dgm:t>
    </dgm:pt>
    <dgm:pt modelId="{87C1D76A-3335-4EAD-9CF8-A062D5D9D8BA}" type="parTrans" cxnId="{C7A7ACD0-C120-41D9-812A-B2E0B8F5EA00}">
      <dgm:prSet/>
      <dgm:spPr/>
      <dgm:t>
        <a:bodyPr/>
        <a:lstStyle/>
        <a:p>
          <a:endParaRPr lang="en-US"/>
        </a:p>
      </dgm:t>
    </dgm:pt>
    <dgm:pt modelId="{FC02DE6F-65B4-4036-B3A1-F0A7CA985D95}" type="sibTrans" cxnId="{C7A7ACD0-C120-41D9-812A-B2E0B8F5EA00}">
      <dgm:prSet/>
      <dgm:spPr/>
      <dgm:t>
        <a:bodyPr/>
        <a:lstStyle/>
        <a:p>
          <a:endParaRPr lang="en-US"/>
        </a:p>
      </dgm:t>
    </dgm:pt>
    <dgm:pt modelId="{57706A6E-F56C-4A84-9EE4-7B7C439BFE53}">
      <dgm:prSet phldrT="[Text]" custT="1"/>
      <dgm:spPr/>
      <dgm:t>
        <a:bodyPr vert="vert270"/>
        <a:lstStyle/>
        <a:p>
          <a:pPr rtl="1"/>
          <a:r>
            <a:rPr lang="fa-IR" sz="1800" b="1" dirty="0" smtClean="0">
              <a:cs typeface="Zar" panose="00000400000000000000" pitchFamily="2" charset="-78"/>
            </a:rPr>
            <a:t>مقدمه</a:t>
          </a:r>
          <a:endParaRPr lang="en-US" sz="1800" b="1" dirty="0">
            <a:cs typeface="Zar" panose="00000400000000000000" pitchFamily="2" charset="-78"/>
          </a:endParaRPr>
        </a:p>
      </dgm:t>
    </dgm:pt>
    <dgm:pt modelId="{95E589EA-BC55-4CFB-986B-49D5D2A381EF}" type="parTrans" cxnId="{51DA7BE6-FF25-4767-B3B9-48AAED7ADF12}">
      <dgm:prSet/>
      <dgm:spPr/>
      <dgm:t>
        <a:bodyPr/>
        <a:lstStyle/>
        <a:p>
          <a:endParaRPr lang="en-US"/>
        </a:p>
      </dgm:t>
    </dgm:pt>
    <dgm:pt modelId="{492A1021-05F1-40BC-A3A1-6CE0EFAD86DE}" type="sibTrans" cxnId="{51DA7BE6-FF25-4767-B3B9-48AAED7ADF12}">
      <dgm:prSet/>
      <dgm:spPr/>
      <dgm:t>
        <a:bodyPr/>
        <a:lstStyle/>
        <a:p>
          <a:endParaRPr lang="en-US"/>
        </a:p>
      </dgm:t>
    </dgm:pt>
    <dgm:pt modelId="{A66B54FE-581E-43F4-9D4F-9A66A82DFED2}">
      <dgm:prSet phldrT="[Text]" custT="1"/>
      <dgm:spPr/>
      <dgm:t>
        <a:bodyPr vert="vert270"/>
        <a:lstStyle/>
        <a:p>
          <a:pPr rtl="1"/>
          <a:r>
            <a:rPr lang="fa-IR" sz="1800" b="1" dirty="0" smtClean="0">
              <a:cs typeface="Zar" panose="00000400000000000000" pitchFamily="2" charset="-78"/>
            </a:rPr>
            <a:t>نقشه ارزش</a:t>
          </a:r>
          <a:endParaRPr lang="en-US" sz="1800" b="1" dirty="0">
            <a:cs typeface="Zar" panose="00000400000000000000" pitchFamily="2" charset="-78"/>
          </a:endParaRPr>
        </a:p>
      </dgm:t>
    </dgm:pt>
    <dgm:pt modelId="{8CA9649D-5D6A-4E74-B22B-BA2BB0C4768A}" type="parTrans" cxnId="{D27782C0-A58D-40FF-BF64-F005A6FA18DE}">
      <dgm:prSet/>
      <dgm:spPr/>
      <dgm:t>
        <a:bodyPr/>
        <a:lstStyle/>
        <a:p>
          <a:endParaRPr lang="en-US"/>
        </a:p>
      </dgm:t>
    </dgm:pt>
    <dgm:pt modelId="{11C62D1F-3A0F-4910-BAE9-DC08D5715D50}" type="sibTrans" cxnId="{D27782C0-A58D-40FF-BF64-F005A6FA18DE}">
      <dgm:prSet/>
      <dgm:spPr/>
      <dgm:t>
        <a:bodyPr/>
        <a:lstStyle/>
        <a:p>
          <a:endParaRPr lang="en-US"/>
        </a:p>
      </dgm:t>
    </dgm:pt>
    <dgm:pt modelId="{24CA22BA-7D98-4702-A6C4-9273012EAB16}">
      <dgm:prSet phldrT="[Text]" custT="1"/>
      <dgm:spPr/>
      <dgm:t>
        <a:bodyPr vert="vert270"/>
        <a:lstStyle/>
        <a:p>
          <a:pPr rtl="1"/>
          <a:r>
            <a:rPr lang="fa-IR" sz="1800" b="1" dirty="0" smtClean="0">
              <a:cs typeface="Zar" panose="00000400000000000000" pitchFamily="2" charset="-78"/>
            </a:rPr>
            <a:t>خلق ارزش</a:t>
          </a:r>
          <a:endParaRPr lang="en-US" sz="1800" b="1" dirty="0">
            <a:cs typeface="Zar" panose="00000400000000000000" pitchFamily="2" charset="-78"/>
          </a:endParaRPr>
        </a:p>
      </dgm:t>
    </dgm:pt>
    <dgm:pt modelId="{6B7C305E-8773-4930-A55D-E775D6AC5D07}" type="parTrans" cxnId="{20ACF551-0DC0-481E-BA31-BEAE48674A5E}">
      <dgm:prSet/>
      <dgm:spPr/>
      <dgm:t>
        <a:bodyPr/>
        <a:lstStyle/>
        <a:p>
          <a:endParaRPr lang="en-US"/>
        </a:p>
      </dgm:t>
    </dgm:pt>
    <dgm:pt modelId="{6142A82D-0151-4830-91E8-91E4B4369369}" type="sibTrans" cxnId="{20ACF551-0DC0-481E-BA31-BEAE48674A5E}">
      <dgm:prSet/>
      <dgm:spPr/>
      <dgm:t>
        <a:bodyPr/>
        <a:lstStyle/>
        <a:p>
          <a:endParaRPr lang="en-US"/>
        </a:p>
      </dgm:t>
    </dgm:pt>
    <dgm:pt modelId="{91E587C7-62AE-4AA0-A513-5223226D7101}">
      <dgm:prSet phldrT="[Text]" custT="1"/>
      <dgm:spPr/>
      <dgm:t>
        <a:bodyPr vert="vert270"/>
        <a:lstStyle/>
        <a:p>
          <a:pPr rtl="1"/>
          <a:r>
            <a:rPr lang="fa-IR" sz="1050" b="1" dirty="0" smtClean="0">
              <a:cs typeface="Zar" panose="00000400000000000000" pitchFamily="2" charset="-78"/>
            </a:rPr>
            <a:t>خلق ارزش و فرصت های کسب و کار</a:t>
          </a:r>
          <a:endParaRPr lang="en-US" sz="1050" b="1" dirty="0">
            <a:cs typeface="Zar" panose="00000400000000000000" pitchFamily="2" charset="-78"/>
          </a:endParaRPr>
        </a:p>
      </dgm:t>
    </dgm:pt>
    <dgm:pt modelId="{A008B5A1-B3A0-4DE2-A652-D61547D75DE1}" type="parTrans" cxnId="{B4B96231-DF07-449E-A9AE-ED56415ADD7D}">
      <dgm:prSet/>
      <dgm:spPr/>
      <dgm:t>
        <a:bodyPr/>
        <a:lstStyle/>
        <a:p>
          <a:endParaRPr lang="en-US"/>
        </a:p>
      </dgm:t>
    </dgm:pt>
    <dgm:pt modelId="{01FCFC88-A9BE-4A57-9856-86BAE5D5F447}" type="sibTrans" cxnId="{B4B96231-DF07-449E-A9AE-ED56415ADD7D}">
      <dgm:prSet/>
      <dgm:spPr/>
      <dgm:t>
        <a:bodyPr/>
        <a:lstStyle/>
        <a:p>
          <a:endParaRPr lang="en-US"/>
        </a:p>
      </dgm:t>
    </dgm:pt>
    <dgm:pt modelId="{8174ECB1-DEFA-4981-96B0-30C36C06B3DA}">
      <dgm:prSet phldrT="[Text]" custT="1"/>
      <dgm:spPr/>
      <dgm:t>
        <a:bodyPr vert="vert270"/>
        <a:lstStyle/>
        <a:p>
          <a:pPr rtl="1"/>
          <a:r>
            <a:rPr lang="fa-IR" sz="1050" b="1" dirty="0" smtClean="0">
              <a:cs typeface="Zar" panose="00000400000000000000" pitchFamily="2" charset="-78"/>
            </a:rPr>
            <a:t>خلق ارزش و مزیت رقابتی </a:t>
          </a:r>
          <a:endParaRPr lang="en-US" sz="1050" b="1" dirty="0">
            <a:cs typeface="Zar" panose="00000400000000000000" pitchFamily="2" charset="-78"/>
          </a:endParaRPr>
        </a:p>
      </dgm:t>
    </dgm:pt>
    <dgm:pt modelId="{751D1FF5-C247-4DAB-AF58-5D97D56E5816}" type="parTrans" cxnId="{0FCBFA6D-1047-4D3E-8815-47DE5FCBC322}">
      <dgm:prSet/>
      <dgm:spPr/>
      <dgm:t>
        <a:bodyPr/>
        <a:lstStyle/>
        <a:p>
          <a:endParaRPr lang="en-US"/>
        </a:p>
      </dgm:t>
    </dgm:pt>
    <dgm:pt modelId="{93CE8623-1952-48C0-A764-80D7B84BB52C}" type="sibTrans" cxnId="{0FCBFA6D-1047-4D3E-8815-47DE5FCBC322}">
      <dgm:prSet/>
      <dgm:spPr/>
      <dgm:t>
        <a:bodyPr/>
        <a:lstStyle/>
        <a:p>
          <a:endParaRPr lang="en-US"/>
        </a:p>
      </dgm:t>
    </dgm:pt>
    <dgm:pt modelId="{57C0D707-461A-48CF-BE12-2CD45238F6C2}">
      <dgm:prSet phldrT="[Text]" custT="1"/>
      <dgm:spPr/>
      <dgm:t>
        <a:bodyPr vert="vert270"/>
        <a:lstStyle/>
        <a:p>
          <a:pPr rtl="1"/>
          <a:r>
            <a:rPr lang="fa-IR" sz="1050" b="1" dirty="0" smtClean="0">
              <a:cs typeface="Zar" panose="00000400000000000000" pitchFamily="2" charset="-78"/>
            </a:rPr>
            <a:t>خلق ارزش و توزیع مجدد</a:t>
          </a:r>
          <a:endParaRPr lang="en-US" sz="1050" b="1" dirty="0">
            <a:cs typeface="Zar" panose="00000400000000000000" pitchFamily="2" charset="-78"/>
          </a:endParaRPr>
        </a:p>
      </dgm:t>
    </dgm:pt>
    <dgm:pt modelId="{A5AD6178-62F0-4D8A-9452-6D905F47D475}" type="parTrans" cxnId="{93519942-9841-4F60-BEE3-F4BE40EF285B}">
      <dgm:prSet/>
      <dgm:spPr/>
      <dgm:t>
        <a:bodyPr/>
        <a:lstStyle/>
        <a:p>
          <a:endParaRPr lang="en-US"/>
        </a:p>
      </dgm:t>
    </dgm:pt>
    <dgm:pt modelId="{BDFF071C-4332-4A8D-895F-48119FA4882C}" type="sibTrans" cxnId="{93519942-9841-4F60-BEE3-F4BE40EF285B}">
      <dgm:prSet/>
      <dgm:spPr/>
      <dgm:t>
        <a:bodyPr/>
        <a:lstStyle/>
        <a:p>
          <a:endParaRPr lang="en-US"/>
        </a:p>
      </dgm:t>
    </dgm:pt>
    <dgm:pt modelId="{AAC204AB-9681-40CE-8A16-A1C34DC1DBC3}">
      <dgm:prSet phldrT="[Text]" custT="1"/>
      <dgm:spPr/>
      <dgm:t>
        <a:bodyPr vert="vert270"/>
        <a:lstStyle/>
        <a:p>
          <a:pPr rtl="1"/>
          <a:r>
            <a:rPr lang="fa-IR" sz="1050" b="1" dirty="0" smtClean="0">
              <a:cs typeface="Zar" panose="00000400000000000000" pitchFamily="2" charset="-78"/>
            </a:rPr>
            <a:t>جذب ارزش و نقش اقتصاد صنعتی</a:t>
          </a:r>
          <a:endParaRPr lang="en-US" sz="1050" b="1" dirty="0">
            <a:cs typeface="Zar" panose="00000400000000000000" pitchFamily="2" charset="-78"/>
          </a:endParaRPr>
        </a:p>
      </dgm:t>
    </dgm:pt>
    <dgm:pt modelId="{24854B8E-C42A-47FC-AC07-943F39335A3B}" type="parTrans" cxnId="{34DB8DF2-A125-40F7-9E62-3217B934A22D}">
      <dgm:prSet/>
      <dgm:spPr/>
      <dgm:t>
        <a:bodyPr/>
        <a:lstStyle/>
        <a:p>
          <a:endParaRPr lang="en-US"/>
        </a:p>
      </dgm:t>
    </dgm:pt>
    <dgm:pt modelId="{77326F25-FA82-4DA0-9574-E147AF67DDE2}" type="sibTrans" cxnId="{34DB8DF2-A125-40F7-9E62-3217B934A22D}">
      <dgm:prSet/>
      <dgm:spPr/>
      <dgm:t>
        <a:bodyPr/>
        <a:lstStyle/>
        <a:p>
          <a:endParaRPr lang="en-US"/>
        </a:p>
      </dgm:t>
    </dgm:pt>
    <dgm:pt modelId="{99A5738A-6B7B-4FC1-9C83-E13AC9F4847D}">
      <dgm:prSet phldrT="[Text]" custT="1"/>
      <dgm:spPr/>
      <dgm:t>
        <a:bodyPr vert="vert270"/>
        <a:lstStyle/>
        <a:p>
          <a:pPr rtl="1"/>
          <a:r>
            <a:rPr lang="fa-IR" sz="1800" b="1" dirty="0" smtClean="0">
              <a:cs typeface="Zar" panose="00000400000000000000" pitchFamily="2" charset="-78"/>
            </a:rPr>
            <a:t>مزیت هزینه ای و مزیت منفعتی</a:t>
          </a:r>
          <a:endParaRPr lang="en-US" sz="1800" b="1" dirty="0">
            <a:cs typeface="Zar" panose="00000400000000000000" pitchFamily="2" charset="-78"/>
          </a:endParaRPr>
        </a:p>
      </dgm:t>
    </dgm:pt>
    <dgm:pt modelId="{C0CF2F61-2C85-49D4-B2DC-AF2A407929F4}" type="parTrans" cxnId="{F98D0CF2-7EF1-4682-9EF8-8BBAB23A961B}">
      <dgm:prSet/>
      <dgm:spPr/>
      <dgm:t>
        <a:bodyPr/>
        <a:lstStyle/>
        <a:p>
          <a:endParaRPr lang="en-US"/>
        </a:p>
      </dgm:t>
    </dgm:pt>
    <dgm:pt modelId="{83E677B5-2C25-421E-97BD-25BDE4CF209D}" type="sibTrans" cxnId="{F98D0CF2-7EF1-4682-9EF8-8BBAB23A961B}">
      <dgm:prSet/>
      <dgm:spPr/>
      <dgm:t>
        <a:bodyPr/>
        <a:lstStyle/>
        <a:p>
          <a:endParaRPr lang="en-US"/>
        </a:p>
      </dgm:t>
    </dgm:pt>
    <dgm:pt modelId="{A66A83EF-4583-49B7-808A-1DEFDEC9587A}">
      <dgm:prSet phldrT="[Text]" custT="1"/>
      <dgm:spPr/>
      <dgm:t>
        <a:bodyPr vert="vert270"/>
        <a:lstStyle/>
        <a:p>
          <a:pPr rtl="1"/>
          <a:r>
            <a:rPr lang="fa-IR" sz="1050" b="1" dirty="0" smtClean="0">
              <a:cs typeface="Zar" panose="00000400000000000000" pitchFamily="2" charset="-78"/>
            </a:rPr>
            <a:t>استراتژی های ژنریک</a:t>
          </a:r>
          <a:endParaRPr lang="en-US" sz="1050" b="1" dirty="0">
            <a:cs typeface="Zar" panose="00000400000000000000" pitchFamily="2" charset="-78"/>
          </a:endParaRPr>
        </a:p>
      </dgm:t>
    </dgm:pt>
    <dgm:pt modelId="{FEFD3980-B620-4FE6-A7B2-F536AEBBC8D8}" type="parTrans" cxnId="{43739C63-7094-4971-9D7A-4462A586D93F}">
      <dgm:prSet/>
      <dgm:spPr/>
      <dgm:t>
        <a:bodyPr/>
        <a:lstStyle/>
        <a:p>
          <a:endParaRPr lang="en-US"/>
        </a:p>
      </dgm:t>
    </dgm:pt>
    <dgm:pt modelId="{153D5014-DA31-4301-8555-AD169F91D32B}" type="sibTrans" cxnId="{43739C63-7094-4971-9D7A-4462A586D93F}">
      <dgm:prSet/>
      <dgm:spPr/>
      <dgm:t>
        <a:bodyPr/>
        <a:lstStyle/>
        <a:p>
          <a:endParaRPr lang="en-US"/>
        </a:p>
      </dgm:t>
    </dgm:pt>
    <dgm:pt modelId="{FDD011DD-6560-429A-8A06-C4F9F2867050}">
      <dgm:prSet phldrT="[Text]" custT="1"/>
      <dgm:spPr/>
      <dgm:t>
        <a:bodyPr vert="vert270"/>
        <a:lstStyle/>
        <a:p>
          <a:pPr rtl="1"/>
          <a:r>
            <a:rPr lang="fa-IR" sz="1050" b="1" dirty="0" smtClean="0">
              <a:cs typeface="Zar" panose="00000400000000000000" pitchFamily="2" charset="-78"/>
            </a:rPr>
            <a:t>منطق استراتژیک مزیت هزینه ای </a:t>
          </a:r>
          <a:endParaRPr lang="en-US" sz="1050" b="1" dirty="0">
            <a:cs typeface="Zar" panose="00000400000000000000" pitchFamily="2" charset="-78"/>
          </a:endParaRPr>
        </a:p>
      </dgm:t>
    </dgm:pt>
    <dgm:pt modelId="{7F195FB9-4C7B-4D20-9FDB-A1CBA1F6A194}" type="parTrans" cxnId="{5698F088-742E-4C3B-A848-C7DC19B0828C}">
      <dgm:prSet/>
      <dgm:spPr/>
      <dgm:t>
        <a:bodyPr/>
        <a:lstStyle/>
        <a:p>
          <a:endParaRPr lang="en-US"/>
        </a:p>
      </dgm:t>
    </dgm:pt>
    <dgm:pt modelId="{D02C9830-9855-413A-8413-E8B2F6426EF0}" type="sibTrans" cxnId="{5698F088-742E-4C3B-A848-C7DC19B0828C}">
      <dgm:prSet/>
      <dgm:spPr/>
      <dgm:t>
        <a:bodyPr/>
        <a:lstStyle/>
        <a:p>
          <a:endParaRPr lang="en-US"/>
        </a:p>
      </dgm:t>
    </dgm:pt>
    <dgm:pt modelId="{222D856D-CC13-43BF-9DE5-6B10820AD822}">
      <dgm:prSet phldrT="[Text]" custT="1"/>
      <dgm:spPr/>
      <dgm:t>
        <a:bodyPr vert="vert270"/>
        <a:lstStyle/>
        <a:p>
          <a:pPr rtl="1"/>
          <a:r>
            <a:rPr lang="fa-IR" sz="1050" b="1" dirty="0" smtClean="0">
              <a:cs typeface="Zar" panose="00000400000000000000" pitchFamily="2" charset="-78"/>
            </a:rPr>
            <a:t>منطق استراتژیک مزیت منفعتی</a:t>
          </a:r>
          <a:endParaRPr lang="en-US" sz="1050" b="1" dirty="0">
            <a:cs typeface="Zar" panose="00000400000000000000" pitchFamily="2" charset="-78"/>
          </a:endParaRPr>
        </a:p>
      </dgm:t>
    </dgm:pt>
    <dgm:pt modelId="{98B35C4A-5151-45D9-A05D-EA73EDA7808B}" type="parTrans" cxnId="{9BC82E09-EE49-4FB5-9FBD-E2E510C4EB6D}">
      <dgm:prSet/>
      <dgm:spPr/>
      <dgm:t>
        <a:bodyPr/>
        <a:lstStyle/>
        <a:p>
          <a:endParaRPr lang="en-US"/>
        </a:p>
      </dgm:t>
    </dgm:pt>
    <dgm:pt modelId="{5BCABE37-E74C-45B2-A73E-61470AC316E8}" type="sibTrans" cxnId="{9BC82E09-EE49-4FB5-9FBD-E2E510C4EB6D}">
      <dgm:prSet/>
      <dgm:spPr/>
      <dgm:t>
        <a:bodyPr/>
        <a:lstStyle/>
        <a:p>
          <a:endParaRPr lang="en-US"/>
        </a:p>
      </dgm:t>
    </dgm:pt>
    <dgm:pt modelId="{D2E88FDF-24F8-4180-8FF3-C0E11DAF3067}">
      <dgm:prSet phldrT="[Text]" custT="1"/>
      <dgm:spPr/>
      <dgm:t>
        <a:bodyPr vert="vert270"/>
        <a:lstStyle/>
        <a:p>
          <a:pPr rtl="1"/>
          <a:r>
            <a:rPr lang="fa-IR" sz="1050" b="1" dirty="0" smtClean="0">
              <a:cs typeface="Zar" panose="00000400000000000000" pitchFamily="2" charset="-78"/>
            </a:rPr>
            <a:t>منطق استراتژیک کشش قیمتی تقاضا</a:t>
          </a:r>
          <a:endParaRPr lang="en-US" sz="1050" b="1" dirty="0">
            <a:cs typeface="Zar" panose="00000400000000000000" pitchFamily="2" charset="-78"/>
          </a:endParaRPr>
        </a:p>
      </dgm:t>
    </dgm:pt>
    <dgm:pt modelId="{32A11B00-F7FB-479C-9725-CCDBF68BCF6A}" type="parTrans" cxnId="{84AE0A7B-388F-479C-B321-ABD5C27D6D44}">
      <dgm:prSet/>
      <dgm:spPr/>
      <dgm:t>
        <a:bodyPr/>
        <a:lstStyle/>
        <a:p>
          <a:endParaRPr lang="en-US"/>
        </a:p>
      </dgm:t>
    </dgm:pt>
    <dgm:pt modelId="{770429F3-FE2E-4E09-BD39-DDDF5FAB9F4D}" type="sibTrans" cxnId="{84AE0A7B-388F-479C-B321-ABD5C27D6D44}">
      <dgm:prSet/>
      <dgm:spPr/>
      <dgm:t>
        <a:bodyPr/>
        <a:lstStyle/>
        <a:p>
          <a:endParaRPr lang="en-US"/>
        </a:p>
      </dgm:t>
    </dgm:pt>
    <dgm:pt modelId="{374FAB13-3720-4E3E-9F20-F1EB5CBAA038}">
      <dgm:prSet phldrT="[Text]" custT="1"/>
      <dgm:spPr/>
      <dgm:t>
        <a:bodyPr vert="vert270"/>
        <a:lstStyle/>
        <a:p>
          <a:pPr rtl="1"/>
          <a:r>
            <a:rPr lang="fa-IR" sz="1050" b="1" dirty="0" smtClean="0">
              <a:cs typeface="Zar" panose="00000400000000000000" pitchFamily="2" charset="-78"/>
            </a:rPr>
            <a:t>موقعیت میانی</a:t>
          </a:r>
          <a:endParaRPr lang="en-US" sz="1050" b="1" dirty="0">
            <a:cs typeface="Zar" panose="00000400000000000000" pitchFamily="2" charset="-78"/>
          </a:endParaRPr>
        </a:p>
      </dgm:t>
    </dgm:pt>
    <dgm:pt modelId="{54C993D9-101B-4A4F-81B7-629D5A330B81}" type="parTrans" cxnId="{B3FD374B-ABB0-4879-94BF-AFD248AE4AF5}">
      <dgm:prSet/>
      <dgm:spPr/>
      <dgm:t>
        <a:bodyPr/>
        <a:lstStyle/>
        <a:p>
          <a:endParaRPr lang="en-US"/>
        </a:p>
      </dgm:t>
    </dgm:pt>
    <dgm:pt modelId="{A219A532-C755-4C92-833E-CA88F84F56B6}" type="sibTrans" cxnId="{B3FD374B-ABB0-4879-94BF-AFD248AE4AF5}">
      <dgm:prSet/>
      <dgm:spPr/>
      <dgm:t>
        <a:bodyPr/>
        <a:lstStyle/>
        <a:p>
          <a:endParaRPr lang="en-US"/>
        </a:p>
      </dgm:t>
    </dgm:pt>
    <dgm:pt modelId="{BF3C4C9C-0CF6-41FD-AC90-B0713C75F46E}">
      <dgm:prSet phldrT="[Text]" custT="1"/>
      <dgm:spPr/>
      <dgm:t>
        <a:bodyPr vert="vert270"/>
        <a:lstStyle/>
        <a:p>
          <a:pPr rtl="1"/>
          <a:r>
            <a:rPr lang="fa-IR" sz="1800" b="1" dirty="0" smtClean="0">
              <a:cs typeface="Zar" panose="00000400000000000000" pitchFamily="2" charset="-78"/>
            </a:rPr>
            <a:t>تعهدات استراتژیک</a:t>
          </a:r>
          <a:endParaRPr lang="en-US" sz="1800" b="1" dirty="0">
            <a:cs typeface="Zar" panose="00000400000000000000" pitchFamily="2" charset="-78"/>
          </a:endParaRPr>
        </a:p>
      </dgm:t>
    </dgm:pt>
    <dgm:pt modelId="{964B106D-1D99-473A-B400-028261C08E2E}" type="parTrans" cxnId="{6945571A-295B-4B67-B4C4-6B9A0AD826FB}">
      <dgm:prSet/>
      <dgm:spPr/>
      <dgm:t>
        <a:bodyPr/>
        <a:lstStyle/>
        <a:p>
          <a:endParaRPr lang="en-US"/>
        </a:p>
      </dgm:t>
    </dgm:pt>
    <dgm:pt modelId="{6AA3EFD9-972D-439E-A18E-5A31538F5E8F}" type="sibTrans" cxnId="{6945571A-295B-4B67-B4C4-6B9A0AD826FB}">
      <dgm:prSet/>
      <dgm:spPr/>
      <dgm:t>
        <a:bodyPr/>
        <a:lstStyle/>
        <a:p>
          <a:endParaRPr lang="en-US"/>
        </a:p>
      </dgm:t>
    </dgm:pt>
    <dgm:pt modelId="{83006DBF-54DE-4492-B261-983F64A5FC4E}">
      <dgm:prSet phldrT="[Text]" custT="1"/>
      <dgm:spPr/>
      <dgm:t>
        <a:bodyPr vert="vert270"/>
        <a:lstStyle/>
        <a:p>
          <a:pPr rtl="1"/>
          <a:r>
            <a:rPr lang="fa-IR" sz="1050" b="1" dirty="0" smtClean="0">
              <a:cs typeface="Zar" panose="00000400000000000000" pitchFamily="2" charset="-78"/>
            </a:rPr>
            <a:t>مکمل ها و جانشین های استراتژیک </a:t>
          </a:r>
          <a:endParaRPr lang="en-US" sz="1050" b="1" dirty="0">
            <a:cs typeface="Zar" panose="00000400000000000000" pitchFamily="2" charset="-78"/>
          </a:endParaRPr>
        </a:p>
      </dgm:t>
    </dgm:pt>
    <dgm:pt modelId="{3D227FED-64A2-4CDC-B4FA-BD47C7A9144E}" type="parTrans" cxnId="{F5D73DA1-D197-4877-9849-BE95BB603F5B}">
      <dgm:prSet/>
      <dgm:spPr/>
      <dgm:t>
        <a:bodyPr/>
        <a:lstStyle/>
        <a:p>
          <a:endParaRPr lang="en-US"/>
        </a:p>
      </dgm:t>
    </dgm:pt>
    <dgm:pt modelId="{3BF9802B-8FEF-470F-BF04-58D96C6F1BD2}" type="sibTrans" cxnId="{F5D73DA1-D197-4877-9849-BE95BB603F5B}">
      <dgm:prSet/>
      <dgm:spPr/>
      <dgm:t>
        <a:bodyPr/>
        <a:lstStyle/>
        <a:p>
          <a:endParaRPr lang="en-US"/>
        </a:p>
      </dgm:t>
    </dgm:pt>
    <dgm:pt modelId="{D06629F5-6ADF-4874-975C-62EB96491A56}">
      <dgm:prSet phldrT="[Text]" custT="1"/>
      <dgm:spPr/>
      <dgm:t>
        <a:bodyPr vert="vert270"/>
        <a:lstStyle/>
        <a:p>
          <a:pPr rtl="1"/>
          <a:r>
            <a:rPr lang="fa-IR" sz="1050" b="1" dirty="0" smtClean="0">
              <a:cs typeface="Zar" panose="00000400000000000000" pitchFamily="2" charset="-78"/>
            </a:rPr>
            <a:t>محرک های استراتژیک برای ایجاد تعهد</a:t>
          </a:r>
          <a:endParaRPr lang="en-US" sz="1050" b="1" dirty="0">
            <a:cs typeface="Zar" panose="00000400000000000000" pitchFamily="2" charset="-78"/>
          </a:endParaRPr>
        </a:p>
      </dgm:t>
    </dgm:pt>
    <dgm:pt modelId="{F5BD8FCA-D752-46D4-8974-0519C33A9044}" type="parTrans" cxnId="{776496D1-19AE-40DD-9BBD-8005573298D1}">
      <dgm:prSet/>
      <dgm:spPr/>
      <dgm:t>
        <a:bodyPr/>
        <a:lstStyle/>
        <a:p>
          <a:endParaRPr lang="en-US"/>
        </a:p>
      </dgm:t>
    </dgm:pt>
    <dgm:pt modelId="{DB421AB2-EEC2-45A0-BF9B-A1E6816DB939}" type="sibTrans" cxnId="{776496D1-19AE-40DD-9BBD-8005573298D1}">
      <dgm:prSet/>
      <dgm:spPr/>
      <dgm:t>
        <a:bodyPr/>
        <a:lstStyle/>
        <a:p>
          <a:endParaRPr lang="en-US"/>
        </a:p>
      </dgm:t>
    </dgm:pt>
    <dgm:pt modelId="{75C3726B-6D57-4370-AEB5-BB41CCE1B1AB}">
      <dgm:prSet phldrT="[Text]" custT="1"/>
      <dgm:spPr/>
      <dgm:t>
        <a:bodyPr vert="vert270"/>
        <a:lstStyle/>
        <a:p>
          <a:pPr rtl="1"/>
          <a:r>
            <a:rPr lang="fa-IR" sz="1050" b="1" dirty="0" smtClean="0">
              <a:cs typeface="Zar" panose="00000400000000000000" pitchFamily="2" charset="-78"/>
            </a:rPr>
            <a:t>تعهدات انعطاف ناپذیر در مقابل تعهدات انعطاف پذیر</a:t>
          </a:r>
          <a:endParaRPr lang="en-US" sz="1050" b="1" dirty="0">
            <a:cs typeface="Zar" panose="00000400000000000000" pitchFamily="2" charset="-78"/>
          </a:endParaRPr>
        </a:p>
      </dgm:t>
    </dgm:pt>
    <dgm:pt modelId="{97396179-BECB-47E5-8775-DE3D90E9B262}" type="parTrans" cxnId="{29BBC936-5C0D-420D-B3E1-24A0261DEA69}">
      <dgm:prSet/>
      <dgm:spPr/>
      <dgm:t>
        <a:bodyPr/>
        <a:lstStyle/>
        <a:p>
          <a:endParaRPr lang="en-US"/>
        </a:p>
      </dgm:t>
    </dgm:pt>
    <dgm:pt modelId="{7A42755D-C7F6-438A-93B0-C4FBD3BC0E7E}" type="sibTrans" cxnId="{29BBC936-5C0D-420D-B3E1-24A0261DEA69}">
      <dgm:prSet/>
      <dgm:spPr/>
      <dgm:t>
        <a:bodyPr/>
        <a:lstStyle/>
        <a:p>
          <a:endParaRPr lang="en-US"/>
        </a:p>
      </dgm:t>
    </dgm:pt>
    <dgm:pt modelId="{3872DEF0-005C-4BB3-801D-61DBA96B4754}">
      <dgm:prSet phldrT="[Text]" custT="1"/>
      <dgm:spPr/>
      <dgm:t>
        <a:bodyPr vert="vert270"/>
        <a:lstStyle/>
        <a:p>
          <a:pPr rtl="1"/>
          <a:r>
            <a:rPr lang="fa-IR" sz="1400" b="1" dirty="0" smtClean="0">
              <a:cs typeface="Zar" panose="00000400000000000000" pitchFamily="2" charset="-78"/>
            </a:rPr>
            <a:t>مفهوم </a:t>
          </a:r>
          <a:r>
            <a:rPr lang="fa-IR" sz="1400" b="1" dirty="0" err="1" smtClean="0">
              <a:cs typeface="Zar" panose="00000400000000000000" pitchFamily="2" charset="-78"/>
            </a:rPr>
            <a:t>شناسی</a:t>
          </a:r>
          <a:r>
            <a:rPr lang="fa-IR" sz="1400" b="1" dirty="0" smtClean="0">
              <a:cs typeface="Zar" panose="00000400000000000000" pitchFamily="2" charset="-78"/>
            </a:rPr>
            <a:t> استراتژیک تعهد</a:t>
          </a:r>
          <a:endParaRPr lang="en-US" sz="1400" b="1" dirty="0">
            <a:cs typeface="Zar" panose="00000400000000000000" pitchFamily="2" charset="-78"/>
          </a:endParaRPr>
        </a:p>
      </dgm:t>
    </dgm:pt>
    <dgm:pt modelId="{E7D1C873-BCC9-4009-8C42-11BAE516A0A7}" type="parTrans" cxnId="{9D54AD52-1A76-47A2-8F81-BBD63BE30EC3}">
      <dgm:prSet/>
      <dgm:spPr/>
      <dgm:t>
        <a:bodyPr/>
        <a:lstStyle/>
        <a:p>
          <a:endParaRPr lang="en-US"/>
        </a:p>
      </dgm:t>
    </dgm:pt>
    <dgm:pt modelId="{EBB24EC9-EF39-4425-8633-4CA2B26B8CA8}" type="sibTrans" cxnId="{9D54AD52-1A76-47A2-8F81-BBD63BE30EC3}">
      <dgm:prSet/>
      <dgm:spPr/>
      <dgm:t>
        <a:bodyPr/>
        <a:lstStyle/>
        <a:p>
          <a:endParaRPr lang="en-US"/>
        </a:p>
      </dgm:t>
    </dgm:pt>
    <dgm:pt modelId="{59C5C5A6-B29C-4AD0-AD3F-C7BB0237B75F}">
      <dgm:prSet phldrT="[Text]"/>
      <dgm:spPr/>
      <dgm:t>
        <a:bodyPr vert="vert270"/>
        <a:lstStyle/>
        <a:p>
          <a:pPr rtl="1"/>
          <a:r>
            <a:rPr lang="fa-IR" sz="1050" b="1" dirty="0" smtClean="0">
              <a:cs typeface="Zar" panose="00000400000000000000" pitchFamily="2" charset="-78"/>
            </a:rPr>
            <a:t>چارچوب تحلیل تعهدات</a:t>
          </a:r>
          <a:endParaRPr lang="en-US" sz="1050" b="1" dirty="0">
            <a:cs typeface="Zar" panose="00000400000000000000" pitchFamily="2" charset="-78"/>
          </a:endParaRPr>
        </a:p>
      </dgm:t>
    </dgm:pt>
    <dgm:pt modelId="{54CA2A09-7014-408F-AE65-B6360BB59D83}" type="parTrans" cxnId="{F90E4BEA-2913-4825-BE6C-FC4710266DBA}">
      <dgm:prSet/>
      <dgm:spPr/>
      <dgm:t>
        <a:bodyPr/>
        <a:lstStyle/>
        <a:p>
          <a:endParaRPr lang="en-US"/>
        </a:p>
      </dgm:t>
    </dgm:pt>
    <dgm:pt modelId="{35E58932-E8E1-4FBA-97A8-A617CFEAB0A0}" type="sibTrans" cxnId="{F90E4BEA-2913-4825-BE6C-FC4710266DBA}">
      <dgm:prSet/>
      <dgm:spPr/>
      <dgm:t>
        <a:bodyPr/>
        <a:lstStyle/>
        <a:p>
          <a:endParaRPr lang="en-US"/>
        </a:p>
      </dgm:t>
    </dgm:pt>
    <dgm:pt modelId="{B0E4BA5F-AD5F-46C0-8DE0-2ADCB7DECA70}">
      <dgm:prSet phldrT="[Text]"/>
      <dgm:spPr/>
      <dgm:t>
        <a:bodyPr vert="vert270"/>
        <a:lstStyle/>
        <a:p>
          <a:pPr rtl="1"/>
          <a:r>
            <a:rPr lang="fa-IR" sz="1050" b="1" dirty="0" smtClean="0">
              <a:cs typeface="Zar" panose="00000400000000000000" pitchFamily="2" charset="-78"/>
            </a:rPr>
            <a:t>مزیت رقابتی نوین</a:t>
          </a:r>
          <a:endParaRPr lang="en-US" sz="1050" b="1" dirty="0">
            <a:cs typeface="Zar" panose="00000400000000000000" pitchFamily="2" charset="-78"/>
          </a:endParaRPr>
        </a:p>
      </dgm:t>
    </dgm:pt>
    <dgm:pt modelId="{BC5822DC-EB22-48A0-A93F-D2B2C65ECC22}" type="parTrans" cxnId="{CB65667A-9295-4CC3-9D45-F00F2110A040}">
      <dgm:prSet/>
      <dgm:spPr/>
      <dgm:t>
        <a:bodyPr/>
        <a:lstStyle/>
        <a:p>
          <a:endParaRPr lang="en-US"/>
        </a:p>
      </dgm:t>
    </dgm:pt>
    <dgm:pt modelId="{F27C9E54-005B-4FDC-8956-7F13E0AF05B9}" type="sibTrans" cxnId="{CB65667A-9295-4CC3-9D45-F00F2110A040}">
      <dgm:prSet/>
      <dgm:spPr/>
      <dgm:t>
        <a:bodyPr/>
        <a:lstStyle/>
        <a:p>
          <a:endParaRPr lang="en-US"/>
        </a:p>
      </dgm:t>
    </dgm:pt>
    <dgm:pt modelId="{6F325034-4F41-40ED-8BF7-4968840CFEB6}">
      <dgm:prSet phldrT="[Text]"/>
      <dgm:spPr/>
      <dgm:t>
        <a:bodyPr vert="vert270"/>
        <a:lstStyle/>
        <a:p>
          <a:pPr rtl="1"/>
          <a:r>
            <a:rPr lang="fa-IR" sz="1050" b="1" dirty="0" smtClean="0">
              <a:cs typeface="Zar" panose="00000400000000000000" pitchFamily="2" charset="-78"/>
            </a:rPr>
            <a:t>انگیزه های نوآوری</a:t>
          </a:r>
          <a:endParaRPr lang="en-US" sz="1050" b="1" dirty="0">
            <a:cs typeface="Zar" panose="00000400000000000000" pitchFamily="2" charset="-78"/>
          </a:endParaRPr>
        </a:p>
      </dgm:t>
    </dgm:pt>
    <dgm:pt modelId="{C48A9301-7142-4620-B812-B92DC8C3A82F}" type="parTrans" cxnId="{D47DF747-0A9D-4C6C-8AFC-0DFCA6AD3851}">
      <dgm:prSet/>
      <dgm:spPr/>
      <dgm:t>
        <a:bodyPr/>
        <a:lstStyle/>
        <a:p>
          <a:endParaRPr lang="en-US"/>
        </a:p>
      </dgm:t>
    </dgm:pt>
    <dgm:pt modelId="{3C7C76B8-CA1C-41F4-8C8F-09131C42AAA5}" type="sibTrans" cxnId="{D47DF747-0A9D-4C6C-8AFC-0DFCA6AD3851}">
      <dgm:prSet/>
      <dgm:spPr/>
      <dgm:t>
        <a:bodyPr/>
        <a:lstStyle/>
        <a:p>
          <a:endParaRPr lang="en-US"/>
        </a:p>
      </dgm:t>
    </dgm:pt>
    <dgm:pt modelId="{2B9AD45D-D12E-4799-B455-CA70EB3B0C4B}">
      <dgm:prSet phldrT="[Text]"/>
      <dgm:spPr/>
      <dgm:t>
        <a:bodyPr vert="vert270"/>
        <a:lstStyle/>
        <a:p>
          <a:pPr rtl="1"/>
          <a:r>
            <a:rPr lang="fa-IR" sz="1050" b="1" dirty="0" smtClean="0">
              <a:cs typeface="Zar" panose="00000400000000000000" pitchFamily="2" charset="-78"/>
            </a:rPr>
            <a:t>رقابت </a:t>
          </a:r>
          <a:r>
            <a:rPr lang="fa-IR" sz="1050" b="1" dirty="0" err="1" smtClean="0">
              <a:cs typeface="Zar" panose="00000400000000000000" pitchFamily="2" charset="-78"/>
            </a:rPr>
            <a:t>نوآورانه</a:t>
          </a:r>
          <a:endParaRPr lang="en-US" sz="1050" b="1" dirty="0">
            <a:cs typeface="Zar" panose="00000400000000000000" pitchFamily="2" charset="-78"/>
          </a:endParaRPr>
        </a:p>
      </dgm:t>
    </dgm:pt>
    <dgm:pt modelId="{93CF2825-036E-4BB9-89E1-DFA7D7836DE9}" type="parTrans" cxnId="{03E903AC-08CD-4B39-B708-FD8879629B0A}">
      <dgm:prSet/>
      <dgm:spPr/>
      <dgm:t>
        <a:bodyPr/>
        <a:lstStyle/>
        <a:p>
          <a:endParaRPr lang="en-US"/>
        </a:p>
      </dgm:t>
    </dgm:pt>
    <dgm:pt modelId="{52523819-27B2-429F-B245-C68D4E6E6364}" type="sibTrans" cxnId="{03E903AC-08CD-4B39-B708-FD8879629B0A}">
      <dgm:prSet/>
      <dgm:spPr/>
      <dgm:t>
        <a:bodyPr/>
        <a:lstStyle/>
        <a:p>
          <a:endParaRPr lang="en-US"/>
        </a:p>
      </dgm:t>
    </dgm:pt>
    <dgm:pt modelId="{5A864F51-7AA1-40D0-A382-BAC4F87359C0}">
      <dgm:prSet phldrT="[Text]"/>
      <dgm:spPr/>
      <dgm:t>
        <a:bodyPr vert="vert270"/>
        <a:lstStyle/>
        <a:p>
          <a:pPr rtl="1"/>
          <a:r>
            <a:rPr lang="fa-IR" sz="1050" b="1" dirty="0" smtClean="0">
              <a:cs typeface="Zar" panose="00000400000000000000" pitchFamily="2" charset="-78"/>
            </a:rPr>
            <a:t>اقتصاد تکاملی</a:t>
          </a:r>
          <a:endParaRPr lang="en-US" sz="1050" b="1" dirty="0">
            <a:cs typeface="Zar" panose="00000400000000000000" pitchFamily="2" charset="-78"/>
          </a:endParaRPr>
        </a:p>
      </dgm:t>
    </dgm:pt>
    <dgm:pt modelId="{E9CF1B6A-098B-4078-A923-B6E0E31FF64C}" type="parTrans" cxnId="{87A354F3-E618-48AC-97B9-568EC64529BA}">
      <dgm:prSet/>
      <dgm:spPr/>
      <dgm:t>
        <a:bodyPr/>
        <a:lstStyle/>
        <a:p>
          <a:endParaRPr lang="en-US"/>
        </a:p>
      </dgm:t>
    </dgm:pt>
    <dgm:pt modelId="{59990949-898B-4638-94E0-E0924BD54566}" type="sibTrans" cxnId="{87A354F3-E618-48AC-97B9-568EC64529BA}">
      <dgm:prSet/>
      <dgm:spPr/>
      <dgm:t>
        <a:bodyPr/>
        <a:lstStyle/>
        <a:p>
          <a:endParaRPr lang="en-US"/>
        </a:p>
      </dgm:t>
    </dgm:pt>
    <dgm:pt modelId="{8F28813E-AA2E-43DA-B7A4-79B802ABECD9}">
      <dgm:prSet phldrT="[Text]"/>
      <dgm:spPr/>
      <dgm:t>
        <a:bodyPr vert="vert270"/>
        <a:lstStyle/>
        <a:p>
          <a:pPr rtl="1"/>
          <a:r>
            <a:rPr lang="fa-IR" sz="1050" b="1" dirty="0" smtClean="0">
              <a:cs typeface="Zar" panose="00000400000000000000" pitchFamily="2" charset="-78"/>
            </a:rPr>
            <a:t>محیط</a:t>
          </a:r>
          <a:endParaRPr lang="en-US" sz="1050" b="1" dirty="0">
            <a:cs typeface="Zar" panose="00000400000000000000" pitchFamily="2" charset="-78"/>
          </a:endParaRPr>
        </a:p>
      </dgm:t>
    </dgm:pt>
    <dgm:pt modelId="{9236813C-7F76-4ADB-8F16-ADE263453495}" type="parTrans" cxnId="{B2A61732-0AFE-43B2-8198-6683906ECBF7}">
      <dgm:prSet/>
      <dgm:spPr/>
      <dgm:t>
        <a:bodyPr/>
        <a:lstStyle/>
        <a:p>
          <a:endParaRPr lang="en-US"/>
        </a:p>
      </dgm:t>
    </dgm:pt>
    <dgm:pt modelId="{28A87E28-1A93-4CB7-B1AB-8A4E5F6A5574}" type="sibTrans" cxnId="{B2A61732-0AFE-43B2-8198-6683906ECBF7}">
      <dgm:prSet/>
      <dgm:spPr/>
      <dgm:t>
        <a:bodyPr/>
        <a:lstStyle/>
        <a:p>
          <a:endParaRPr lang="en-US"/>
        </a:p>
      </dgm:t>
    </dgm:pt>
    <dgm:pt modelId="{E04FC2B2-1A2C-482B-BCBB-D44B742E69E2}">
      <dgm:prSet phldrT="[Text]"/>
      <dgm:spPr/>
      <dgm:t>
        <a:bodyPr vert="vert270"/>
        <a:lstStyle/>
        <a:p>
          <a:pPr rtl="1"/>
          <a:r>
            <a:rPr lang="fa-IR" sz="1050" b="1" dirty="0" smtClean="0">
              <a:cs typeface="Zar" panose="00000400000000000000" pitchFamily="2" charset="-78"/>
            </a:rPr>
            <a:t>رهیافت ها</a:t>
          </a:r>
          <a:endParaRPr lang="en-US" sz="1050" b="1" dirty="0">
            <a:cs typeface="Zar" panose="00000400000000000000" pitchFamily="2" charset="-78"/>
          </a:endParaRPr>
        </a:p>
      </dgm:t>
    </dgm:pt>
    <dgm:pt modelId="{BDCB5B8F-D093-40D7-88FA-ADE216298B92}" type="parTrans" cxnId="{E6BAE799-B6ED-48BF-9B95-6BD2EC437322}">
      <dgm:prSet/>
      <dgm:spPr/>
      <dgm:t>
        <a:bodyPr/>
        <a:lstStyle/>
        <a:p>
          <a:endParaRPr lang="en-US"/>
        </a:p>
      </dgm:t>
    </dgm:pt>
    <dgm:pt modelId="{85917417-39F5-4473-BC28-737F71A5A3E1}" type="sibTrans" cxnId="{E6BAE799-B6ED-48BF-9B95-6BD2EC437322}">
      <dgm:prSet/>
      <dgm:spPr/>
      <dgm:t>
        <a:bodyPr/>
        <a:lstStyle/>
        <a:p>
          <a:endParaRPr lang="en-US"/>
        </a:p>
      </dgm:t>
    </dgm:pt>
    <dgm:pt modelId="{B2FA52B9-0C4E-415B-B697-6201C9AD6A5F}" type="pres">
      <dgm:prSet presAssocID="{D7C93AF3-56D7-469C-9937-F1D8900179D3}" presName="Name0" presStyleCnt="0">
        <dgm:presLayoutVars>
          <dgm:chPref val="1"/>
          <dgm:dir/>
          <dgm:animOne val="branch"/>
          <dgm:animLvl val="lvl"/>
          <dgm:resizeHandles/>
        </dgm:presLayoutVars>
      </dgm:prSet>
      <dgm:spPr/>
      <dgm:t>
        <a:bodyPr/>
        <a:lstStyle/>
        <a:p>
          <a:endParaRPr lang="en-US"/>
        </a:p>
      </dgm:t>
    </dgm:pt>
    <dgm:pt modelId="{06DE21DD-2B5C-46AC-8CC4-E7A117796AF1}" type="pres">
      <dgm:prSet presAssocID="{EE08422E-2B18-47E3-9741-B34E2797C6A4}" presName="vertOne" presStyleCnt="0"/>
      <dgm:spPr/>
    </dgm:pt>
    <dgm:pt modelId="{C3518705-6138-413A-AF12-0D1344D039EB}" type="pres">
      <dgm:prSet presAssocID="{EE08422E-2B18-47E3-9741-B34E2797C6A4}" presName="txOne" presStyleLbl="node0" presStyleIdx="0" presStyleCnt="1">
        <dgm:presLayoutVars>
          <dgm:chPref val="3"/>
        </dgm:presLayoutVars>
      </dgm:prSet>
      <dgm:spPr/>
      <dgm:t>
        <a:bodyPr/>
        <a:lstStyle/>
        <a:p>
          <a:endParaRPr lang="en-US"/>
        </a:p>
      </dgm:t>
    </dgm:pt>
    <dgm:pt modelId="{F8D5788E-6974-4227-A294-D1FD92C3D6BA}" type="pres">
      <dgm:prSet presAssocID="{EE08422E-2B18-47E3-9741-B34E2797C6A4}" presName="parTransOne" presStyleCnt="0"/>
      <dgm:spPr/>
    </dgm:pt>
    <dgm:pt modelId="{E07AB8E1-7E27-436C-B82B-4E934F256D38}" type="pres">
      <dgm:prSet presAssocID="{EE08422E-2B18-47E3-9741-B34E2797C6A4}" presName="horzOne" presStyleCnt="0"/>
      <dgm:spPr/>
    </dgm:pt>
    <dgm:pt modelId="{C4424543-85E5-4C40-85D1-00E7170873EC}" type="pres">
      <dgm:prSet presAssocID="{57706A6E-F56C-4A84-9EE4-7B7C439BFE53}" presName="vertTwo" presStyleCnt="0"/>
      <dgm:spPr/>
    </dgm:pt>
    <dgm:pt modelId="{E458F8B4-8F56-4005-B461-0C1DE83C00CB}" type="pres">
      <dgm:prSet presAssocID="{57706A6E-F56C-4A84-9EE4-7B7C439BFE53}" presName="txTwo" presStyleLbl="node2" presStyleIdx="0" presStyleCnt="13">
        <dgm:presLayoutVars>
          <dgm:chPref val="3"/>
        </dgm:presLayoutVars>
      </dgm:prSet>
      <dgm:spPr/>
      <dgm:t>
        <a:bodyPr/>
        <a:lstStyle/>
        <a:p>
          <a:endParaRPr lang="en-US"/>
        </a:p>
      </dgm:t>
    </dgm:pt>
    <dgm:pt modelId="{345481DA-9FD7-4BC7-BD27-BF8E982DDCE8}" type="pres">
      <dgm:prSet presAssocID="{57706A6E-F56C-4A84-9EE4-7B7C439BFE53}" presName="horzTwo" presStyleCnt="0"/>
      <dgm:spPr/>
    </dgm:pt>
    <dgm:pt modelId="{E49062EC-7673-40D0-9CAA-2E6D7D30F298}" type="pres">
      <dgm:prSet presAssocID="{492A1021-05F1-40BC-A3A1-6CE0EFAD86DE}" presName="sibSpaceTwo" presStyleCnt="0"/>
      <dgm:spPr/>
    </dgm:pt>
    <dgm:pt modelId="{932C7760-3F2E-4E48-BA84-5271765D2CF1}" type="pres">
      <dgm:prSet presAssocID="{A66B54FE-581E-43F4-9D4F-9A66A82DFED2}" presName="vertTwo" presStyleCnt="0"/>
      <dgm:spPr/>
    </dgm:pt>
    <dgm:pt modelId="{12FD473E-CAD9-40E1-B102-8C89A6C4771A}" type="pres">
      <dgm:prSet presAssocID="{A66B54FE-581E-43F4-9D4F-9A66A82DFED2}" presName="txTwo" presStyleLbl="node2" presStyleIdx="1" presStyleCnt="13">
        <dgm:presLayoutVars>
          <dgm:chPref val="3"/>
        </dgm:presLayoutVars>
      </dgm:prSet>
      <dgm:spPr/>
      <dgm:t>
        <a:bodyPr/>
        <a:lstStyle/>
        <a:p>
          <a:endParaRPr lang="en-US"/>
        </a:p>
      </dgm:t>
    </dgm:pt>
    <dgm:pt modelId="{A5A25E08-38B1-46F2-9737-B589A926F95B}" type="pres">
      <dgm:prSet presAssocID="{A66B54FE-581E-43F4-9D4F-9A66A82DFED2}" presName="horzTwo" presStyleCnt="0"/>
      <dgm:spPr/>
    </dgm:pt>
    <dgm:pt modelId="{127618D0-7C70-4089-881A-14E3E5275BA8}" type="pres">
      <dgm:prSet presAssocID="{11C62D1F-3A0F-4910-BAE9-DC08D5715D50}" presName="sibSpaceTwo" presStyleCnt="0"/>
      <dgm:spPr/>
    </dgm:pt>
    <dgm:pt modelId="{D82FBF1E-0B15-4201-A309-43066D06538C}" type="pres">
      <dgm:prSet presAssocID="{24CA22BA-7D98-4702-A6C4-9273012EAB16}" presName="vertTwo" presStyleCnt="0"/>
      <dgm:spPr/>
    </dgm:pt>
    <dgm:pt modelId="{477D12F7-249D-434D-8556-FB3936179EDD}" type="pres">
      <dgm:prSet presAssocID="{24CA22BA-7D98-4702-A6C4-9273012EAB16}" presName="txTwo" presStyleLbl="node2" presStyleIdx="2" presStyleCnt="13">
        <dgm:presLayoutVars>
          <dgm:chPref val="3"/>
        </dgm:presLayoutVars>
      </dgm:prSet>
      <dgm:spPr/>
      <dgm:t>
        <a:bodyPr/>
        <a:lstStyle/>
        <a:p>
          <a:endParaRPr lang="en-US"/>
        </a:p>
      </dgm:t>
    </dgm:pt>
    <dgm:pt modelId="{3A7C4DD1-CAAA-41A8-943C-AF60710922FE}" type="pres">
      <dgm:prSet presAssocID="{24CA22BA-7D98-4702-A6C4-9273012EAB16}" presName="parTransTwo" presStyleCnt="0"/>
      <dgm:spPr/>
    </dgm:pt>
    <dgm:pt modelId="{4FE9448D-8829-4CD6-A209-DB31420FD07B}" type="pres">
      <dgm:prSet presAssocID="{24CA22BA-7D98-4702-A6C4-9273012EAB16}" presName="horzTwo" presStyleCnt="0"/>
      <dgm:spPr/>
    </dgm:pt>
    <dgm:pt modelId="{8A163EEA-B288-43FA-9548-12B4B481A852}" type="pres">
      <dgm:prSet presAssocID="{91E587C7-62AE-4AA0-A513-5223226D7101}" presName="vertThree" presStyleCnt="0"/>
      <dgm:spPr/>
    </dgm:pt>
    <dgm:pt modelId="{693502CF-5306-40D9-9804-671E5CCAF0D8}" type="pres">
      <dgm:prSet presAssocID="{91E587C7-62AE-4AA0-A513-5223226D7101}" presName="txThree" presStyleLbl="node3" presStyleIdx="0" presStyleCnt="12">
        <dgm:presLayoutVars>
          <dgm:chPref val="3"/>
        </dgm:presLayoutVars>
      </dgm:prSet>
      <dgm:spPr/>
      <dgm:t>
        <a:bodyPr/>
        <a:lstStyle/>
        <a:p>
          <a:endParaRPr lang="en-US"/>
        </a:p>
      </dgm:t>
    </dgm:pt>
    <dgm:pt modelId="{A17D5A07-0412-413C-9440-706EC18D627D}" type="pres">
      <dgm:prSet presAssocID="{91E587C7-62AE-4AA0-A513-5223226D7101}" presName="horzThree" presStyleCnt="0"/>
      <dgm:spPr/>
    </dgm:pt>
    <dgm:pt modelId="{096098B2-E10C-4F2B-BD46-7D3D7956DA24}" type="pres">
      <dgm:prSet presAssocID="{01FCFC88-A9BE-4A57-9856-86BAE5D5F447}" presName="sibSpaceThree" presStyleCnt="0"/>
      <dgm:spPr/>
    </dgm:pt>
    <dgm:pt modelId="{E4C2594A-3A86-466E-88FA-61B4DEC25FBA}" type="pres">
      <dgm:prSet presAssocID="{8174ECB1-DEFA-4981-96B0-30C36C06B3DA}" presName="vertThree" presStyleCnt="0"/>
      <dgm:spPr/>
    </dgm:pt>
    <dgm:pt modelId="{45FD0718-30E6-4687-A866-37D0615F046E}" type="pres">
      <dgm:prSet presAssocID="{8174ECB1-DEFA-4981-96B0-30C36C06B3DA}" presName="txThree" presStyleLbl="node3" presStyleIdx="1" presStyleCnt="12">
        <dgm:presLayoutVars>
          <dgm:chPref val="3"/>
        </dgm:presLayoutVars>
      </dgm:prSet>
      <dgm:spPr/>
      <dgm:t>
        <a:bodyPr/>
        <a:lstStyle/>
        <a:p>
          <a:endParaRPr lang="en-US"/>
        </a:p>
      </dgm:t>
    </dgm:pt>
    <dgm:pt modelId="{C1194644-AAB9-4FD7-8C14-6FA7C225A339}" type="pres">
      <dgm:prSet presAssocID="{8174ECB1-DEFA-4981-96B0-30C36C06B3DA}" presName="horzThree" presStyleCnt="0"/>
      <dgm:spPr/>
    </dgm:pt>
    <dgm:pt modelId="{1F7CBD83-CB69-49DB-9A5D-039CA1316DCE}" type="pres">
      <dgm:prSet presAssocID="{93CE8623-1952-48C0-A764-80D7B84BB52C}" presName="sibSpaceThree" presStyleCnt="0"/>
      <dgm:spPr/>
    </dgm:pt>
    <dgm:pt modelId="{CCA45EDF-574F-4159-B233-0C62DD81CCF8}" type="pres">
      <dgm:prSet presAssocID="{57C0D707-461A-48CF-BE12-2CD45238F6C2}" presName="vertThree" presStyleCnt="0"/>
      <dgm:spPr/>
    </dgm:pt>
    <dgm:pt modelId="{8A14E9D0-A447-474C-9E4E-DC8B81F0E780}" type="pres">
      <dgm:prSet presAssocID="{57C0D707-461A-48CF-BE12-2CD45238F6C2}" presName="txThree" presStyleLbl="node3" presStyleIdx="2" presStyleCnt="12">
        <dgm:presLayoutVars>
          <dgm:chPref val="3"/>
        </dgm:presLayoutVars>
      </dgm:prSet>
      <dgm:spPr/>
      <dgm:t>
        <a:bodyPr/>
        <a:lstStyle/>
        <a:p>
          <a:endParaRPr lang="en-US"/>
        </a:p>
      </dgm:t>
    </dgm:pt>
    <dgm:pt modelId="{926E6353-4F87-4E58-9D91-846A9D92F9F2}" type="pres">
      <dgm:prSet presAssocID="{57C0D707-461A-48CF-BE12-2CD45238F6C2}" presName="horzThree" presStyleCnt="0"/>
      <dgm:spPr/>
    </dgm:pt>
    <dgm:pt modelId="{500E5B3C-BE4B-4CE7-B3FD-101764187255}" type="pres">
      <dgm:prSet presAssocID="{BDFF071C-4332-4A8D-895F-48119FA4882C}" presName="sibSpaceThree" presStyleCnt="0"/>
      <dgm:spPr/>
    </dgm:pt>
    <dgm:pt modelId="{81B34A3E-B8D8-4C1B-928F-256FEA52B6C2}" type="pres">
      <dgm:prSet presAssocID="{AAC204AB-9681-40CE-8A16-A1C34DC1DBC3}" presName="vertThree" presStyleCnt="0"/>
      <dgm:spPr/>
    </dgm:pt>
    <dgm:pt modelId="{E41BA743-BFB8-44CC-9215-B1F3116E5F19}" type="pres">
      <dgm:prSet presAssocID="{AAC204AB-9681-40CE-8A16-A1C34DC1DBC3}" presName="txThree" presStyleLbl="node3" presStyleIdx="3" presStyleCnt="12">
        <dgm:presLayoutVars>
          <dgm:chPref val="3"/>
        </dgm:presLayoutVars>
      </dgm:prSet>
      <dgm:spPr/>
      <dgm:t>
        <a:bodyPr/>
        <a:lstStyle/>
        <a:p>
          <a:endParaRPr lang="en-US"/>
        </a:p>
      </dgm:t>
    </dgm:pt>
    <dgm:pt modelId="{12B9E09C-D70C-4657-8E6F-455D8A02918F}" type="pres">
      <dgm:prSet presAssocID="{AAC204AB-9681-40CE-8A16-A1C34DC1DBC3}" presName="horzThree" presStyleCnt="0"/>
      <dgm:spPr/>
    </dgm:pt>
    <dgm:pt modelId="{643DC87D-F033-47A9-A70F-CDD8CCD359AD}" type="pres">
      <dgm:prSet presAssocID="{6142A82D-0151-4830-91E8-91E4B4369369}" presName="sibSpaceTwo" presStyleCnt="0"/>
      <dgm:spPr/>
    </dgm:pt>
    <dgm:pt modelId="{51117B1E-8039-4B06-BA19-B8965B491662}" type="pres">
      <dgm:prSet presAssocID="{99A5738A-6B7B-4FC1-9C83-E13AC9F4847D}" presName="vertTwo" presStyleCnt="0"/>
      <dgm:spPr/>
    </dgm:pt>
    <dgm:pt modelId="{0C7B3DFF-59C7-4B97-9CF0-B438CC9D8E1F}" type="pres">
      <dgm:prSet presAssocID="{99A5738A-6B7B-4FC1-9C83-E13AC9F4847D}" presName="txTwo" presStyleLbl="node2" presStyleIdx="3" presStyleCnt="13">
        <dgm:presLayoutVars>
          <dgm:chPref val="3"/>
        </dgm:presLayoutVars>
      </dgm:prSet>
      <dgm:spPr/>
      <dgm:t>
        <a:bodyPr/>
        <a:lstStyle/>
        <a:p>
          <a:endParaRPr lang="en-US"/>
        </a:p>
      </dgm:t>
    </dgm:pt>
    <dgm:pt modelId="{8AE833DE-D32B-4E20-973E-3CD14DD0AC0C}" type="pres">
      <dgm:prSet presAssocID="{99A5738A-6B7B-4FC1-9C83-E13AC9F4847D}" presName="parTransTwo" presStyleCnt="0"/>
      <dgm:spPr/>
    </dgm:pt>
    <dgm:pt modelId="{D6696B30-98BF-436D-AE4C-BC0201D5A6E1}" type="pres">
      <dgm:prSet presAssocID="{99A5738A-6B7B-4FC1-9C83-E13AC9F4847D}" presName="horzTwo" presStyleCnt="0"/>
      <dgm:spPr/>
    </dgm:pt>
    <dgm:pt modelId="{F4CAB657-93B4-4391-9DFD-C0F1C346B464}" type="pres">
      <dgm:prSet presAssocID="{A66A83EF-4583-49B7-808A-1DEFDEC9587A}" presName="vertThree" presStyleCnt="0"/>
      <dgm:spPr/>
    </dgm:pt>
    <dgm:pt modelId="{6A52A5EE-7148-4D0B-ADCD-3BE9F42B6AC3}" type="pres">
      <dgm:prSet presAssocID="{A66A83EF-4583-49B7-808A-1DEFDEC9587A}" presName="txThree" presStyleLbl="node3" presStyleIdx="4" presStyleCnt="12">
        <dgm:presLayoutVars>
          <dgm:chPref val="3"/>
        </dgm:presLayoutVars>
      </dgm:prSet>
      <dgm:spPr/>
      <dgm:t>
        <a:bodyPr/>
        <a:lstStyle/>
        <a:p>
          <a:endParaRPr lang="en-US"/>
        </a:p>
      </dgm:t>
    </dgm:pt>
    <dgm:pt modelId="{CFE724BB-BE1C-4AC1-88AA-064462B56486}" type="pres">
      <dgm:prSet presAssocID="{A66A83EF-4583-49B7-808A-1DEFDEC9587A}" presName="horzThree" presStyleCnt="0"/>
      <dgm:spPr/>
    </dgm:pt>
    <dgm:pt modelId="{5F73788E-EC6D-4681-B4D2-49B820EAB3C0}" type="pres">
      <dgm:prSet presAssocID="{153D5014-DA31-4301-8555-AD169F91D32B}" presName="sibSpaceThree" presStyleCnt="0"/>
      <dgm:spPr/>
    </dgm:pt>
    <dgm:pt modelId="{829B06C8-4CB7-4AD1-98F1-B551CDE57CC6}" type="pres">
      <dgm:prSet presAssocID="{FDD011DD-6560-429A-8A06-C4F9F2867050}" presName="vertThree" presStyleCnt="0"/>
      <dgm:spPr/>
    </dgm:pt>
    <dgm:pt modelId="{70C5046A-455E-480F-89FB-FFD5E9E5553C}" type="pres">
      <dgm:prSet presAssocID="{FDD011DD-6560-429A-8A06-C4F9F2867050}" presName="txThree" presStyleLbl="node3" presStyleIdx="5" presStyleCnt="12">
        <dgm:presLayoutVars>
          <dgm:chPref val="3"/>
        </dgm:presLayoutVars>
      </dgm:prSet>
      <dgm:spPr/>
      <dgm:t>
        <a:bodyPr/>
        <a:lstStyle/>
        <a:p>
          <a:endParaRPr lang="en-US"/>
        </a:p>
      </dgm:t>
    </dgm:pt>
    <dgm:pt modelId="{ABD502AD-C459-46CD-8E86-A431B280525E}" type="pres">
      <dgm:prSet presAssocID="{FDD011DD-6560-429A-8A06-C4F9F2867050}" presName="horzThree" presStyleCnt="0"/>
      <dgm:spPr/>
    </dgm:pt>
    <dgm:pt modelId="{8C6C851F-2D71-4797-8350-78256FF9DB90}" type="pres">
      <dgm:prSet presAssocID="{D02C9830-9855-413A-8413-E8B2F6426EF0}" presName="sibSpaceThree" presStyleCnt="0"/>
      <dgm:spPr/>
    </dgm:pt>
    <dgm:pt modelId="{16A3AB90-486F-48CA-8CAE-08A22CE135E8}" type="pres">
      <dgm:prSet presAssocID="{222D856D-CC13-43BF-9DE5-6B10820AD822}" presName="vertThree" presStyleCnt="0"/>
      <dgm:spPr/>
    </dgm:pt>
    <dgm:pt modelId="{AA641E9D-C5FA-4988-84D8-2901534F99C5}" type="pres">
      <dgm:prSet presAssocID="{222D856D-CC13-43BF-9DE5-6B10820AD822}" presName="txThree" presStyleLbl="node3" presStyleIdx="6" presStyleCnt="12">
        <dgm:presLayoutVars>
          <dgm:chPref val="3"/>
        </dgm:presLayoutVars>
      </dgm:prSet>
      <dgm:spPr/>
      <dgm:t>
        <a:bodyPr/>
        <a:lstStyle/>
        <a:p>
          <a:endParaRPr lang="en-US"/>
        </a:p>
      </dgm:t>
    </dgm:pt>
    <dgm:pt modelId="{4026BCA1-4507-4498-A887-D6A9B9F05CDD}" type="pres">
      <dgm:prSet presAssocID="{222D856D-CC13-43BF-9DE5-6B10820AD822}" presName="horzThree" presStyleCnt="0"/>
      <dgm:spPr/>
    </dgm:pt>
    <dgm:pt modelId="{8B652919-A93E-48C9-951E-46442BECC055}" type="pres">
      <dgm:prSet presAssocID="{5BCABE37-E74C-45B2-A73E-61470AC316E8}" presName="sibSpaceThree" presStyleCnt="0"/>
      <dgm:spPr/>
    </dgm:pt>
    <dgm:pt modelId="{22567144-129A-4A44-BD72-E579C231CD32}" type="pres">
      <dgm:prSet presAssocID="{D2E88FDF-24F8-4180-8FF3-C0E11DAF3067}" presName="vertThree" presStyleCnt="0"/>
      <dgm:spPr/>
    </dgm:pt>
    <dgm:pt modelId="{C62ED315-DD48-4328-B6BF-E0E14E25C6C0}" type="pres">
      <dgm:prSet presAssocID="{D2E88FDF-24F8-4180-8FF3-C0E11DAF3067}" presName="txThree" presStyleLbl="node3" presStyleIdx="7" presStyleCnt="12">
        <dgm:presLayoutVars>
          <dgm:chPref val="3"/>
        </dgm:presLayoutVars>
      </dgm:prSet>
      <dgm:spPr/>
      <dgm:t>
        <a:bodyPr/>
        <a:lstStyle/>
        <a:p>
          <a:endParaRPr lang="en-US"/>
        </a:p>
      </dgm:t>
    </dgm:pt>
    <dgm:pt modelId="{9C44A85F-BF23-4F31-9FE8-838332519AAA}" type="pres">
      <dgm:prSet presAssocID="{D2E88FDF-24F8-4180-8FF3-C0E11DAF3067}" presName="horzThree" presStyleCnt="0"/>
      <dgm:spPr/>
    </dgm:pt>
    <dgm:pt modelId="{F1D3E593-505F-4F6C-A25D-513E109C15A3}" type="pres">
      <dgm:prSet presAssocID="{770429F3-FE2E-4E09-BD39-DDDF5FAB9F4D}" presName="sibSpaceThree" presStyleCnt="0"/>
      <dgm:spPr/>
    </dgm:pt>
    <dgm:pt modelId="{5C3711FE-1EBC-4192-BBE2-C0B596991FA4}" type="pres">
      <dgm:prSet presAssocID="{374FAB13-3720-4E3E-9F20-F1EB5CBAA038}" presName="vertThree" presStyleCnt="0"/>
      <dgm:spPr/>
    </dgm:pt>
    <dgm:pt modelId="{68B118B9-0AA0-4BCC-9123-D3D8084F9B79}" type="pres">
      <dgm:prSet presAssocID="{374FAB13-3720-4E3E-9F20-F1EB5CBAA038}" presName="txThree" presStyleLbl="node3" presStyleIdx="8" presStyleCnt="12">
        <dgm:presLayoutVars>
          <dgm:chPref val="3"/>
        </dgm:presLayoutVars>
      </dgm:prSet>
      <dgm:spPr/>
      <dgm:t>
        <a:bodyPr/>
        <a:lstStyle/>
        <a:p>
          <a:endParaRPr lang="en-US"/>
        </a:p>
      </dgm:t>
    </dgm:pt>
    <dgm:pt modelId="{737D78FB-7B59-40F1-B3C4-614304F3E70F}" type="pres">
      <dgm:prSet presAssocID="{374FAB13-3720-4E3E-9F20-F1EB5CBAA038}" presName="horzThree" presStyleCnt="0"/>
      <dgm:spPr/>
    </dgm:pt>
    <dgm:pt modelId="{9170F893-0585-421E-A52B-DE19A7614186}" type="pres">
      <dgm:prSet presAssocID="{83E677B5-2C25-421E-97BD-25BDE4CF209D}" presName="sibSpaceTwo" presStyleCnt="0"/>
      <dgm:spPr/>
    </dgm:pt>
    <dgm:pt modelId="{2544E8DD-A139-448C-B108-3E9CE6AB1794}" type="pres">
      <dgm:prSet presAssocID="{BF3C4C9C-0CF6-41FD-AC90-B0713C75F46E}" presName="vertTwo" presStyleCnt="0"/>
      <dgm:spPr/>
    </dgm:pt>
    <dgm:pt modelId="{596A4B6D-8D99-408D-8341-82D6EB61BBF5}" type="pres">
      <dgm:prSet presAssocID="{BF3C4C9C-0CF6-41FD-AC90-B0713C75F46E}" presName="txTwo" presStyleLbl="node2" presStyleIdx="4" presStyleCnt="13">
        <dgm:presLayoutVars>
          <dgm:chPref val="3"/>
        </dgm:presLayoutVars>
      </dgm:prSet>
      <dgm:spPr/>
      <dgm:t>
        <a:bodyPr/>
        <a:lstStyle/>
        <a:p>
          <a:endParaRPr lang="en-US"/>
        </a:p>
      </dgm:t>
    </dgm:pt>
    <dgm:pt modelId="{B5D1BA9B-043E-482F-8C6C-0048FFBD32CA}" type="pres">
      <dgm:prSet presAssocID="{BF3C4C9C-0CF6-41FD-AC90-B0713C75F46E}" presName="parTransTwo" presStyleCnt="0"/>
      <dgm:spPr/>
    </dgm:pt>
    <dgm:pt modelId="{4AE4574E-8149-47FF-9EEB-38BAE7292232}" type="pres">
      <dgm:prSet presAssocID="{BF3C4C9C-0CF6-41FD-AC90-B0713C75F46E}" presName="horzTwo" presStyleCnt="0"/>
      <dgm:spPr/>
    </dgm:pt>
    <dgm:pt modelId="{8480B259-A734-4E5D-8921-2CB6DF59F9AC}" type="pres">
      <dgm:prSet presAssocID="{83006DBF-54DE-4492-B261-983F64A5FC4E}" presName="vertThree" presStyleCnt="0"/>
      <dgm:spPr/>
    </dgm:pt>
    <dgm:pt modelId="{6DE42E40-C831-4EB4-A3E5-6CD1FC1EE75A}" type="pres">
      <dgm:prSet presAssocID="{83006DBF-54DE-4492-B261-983F64A5FC4E}" presName="txThree" presStyleLbl="node3" presStyleIdx="9" presStyleCnt="12">
        <dgm:presLayoutVars>
          <dgm:chPref val="3"/>
        </dgm:presLayoutVars>
      </dgm:prSet>
      <dgm:spPr/>
      <dgm:t>
        <a:bodyPr/>
        <a:lstStyle/>
        <a:p>
          <a:endParaRPr lang="en-US"/>
        </a:p>
      </dgm:t>
    </dgm:pt>
    <dgm:pt modelId="{8514FD08-D7F5-4304-B186-86A6D1B717E3}" type="pres">
      <dgm:prSet presAssocID="{83006DBF-54DE-4492-B261-983F64A5FC4E}" presName="horzThree" presStyleCnt="0"/>
      <dgm:spPr/>
    </dgm:pt>
    <dgm:pt modelId="{DA9AAFF2-618D-4D37-B647-3BC21D3413EB}" type="pres">
      <dgm:prSet presAssocID="{3BF9802B-8FEF-470F-BF04-58D96C6F1BD2}" presName="sibSpaceThree" presStyleCnt="0"/>
      <dgm:spPr/>
    </dgm:pt>
    <dgm:pt modelId="{9265AA37-86FA-4BA0-8336-6F2F274EFFC5}" type="pres">
      <dgm:prSet presAssocID="{D06629F5-6ADF-4874-975C-62EB96491A56}" presName="vertThree" presStyleCnt="0"/>
      <dgm:spPr/>
    </dgm:pt>
    <dgm:pt modelId="{98FBE303-6A63-492B-B609-FA381F0F9A6A}" type="pres">
      <dgm:prSet presAssocID="{D06629F5-6ADF-4874-975C-62EB96491A56}" presName="txThree" presStyleLbl="node3" presStyleIdx="10" presStyleCnt="12">
        <dgm:presLayoutVars>
          <dgm:chPref val="3"/>
        </dgm:presLayoutVars>
      </dgm:prSet>
      <dgm:spPr/>
      <dgm:t>
        <a:bodyPr/>
        <a:lstStyle/>
        <a:p>
          <a:endParaRPr lang="en-US"/>
        </a:p>
      </dgm:t>
    </dgm:pt>
    <dgm:pt modelId="{76CDEAA5-9219-418B-BE8D-9BE93AD29F40}" type="pres">
      <dgm:prSet presAssocID="{D06629F5-6ADF-4874-975C-62EB96491A56}" presName="horzThree" presStyleCnt="0"/>
      <dgm:spPr/>
    </dgm:pt>
    <dgm:pt modelId="{3D820E2A-2C11-4C2B-A50A-2468783E60C7}" type="pres">
      <dgm:prSet presAssocID="{DB421AB2-EEC2-45A0-BF9B-A1E6816DB939}" presName="sibSpaceThree" presStyleCnt="0"/>
      <dgm:spPr/>
    </dgm:pt>
    <dgm:pt modelId="{FBE68D70-BB6B-462C-893B-FDC938C32E73}" type="pres">
      <dgm:prSet presAssocID="{75C3726B-6D57-4370-AEB5-BB41CCE1B1AB}" presName="vertThree" presStyleCnt="0"/>
      <dgm:spPr/>
    </dgm:pt>
    <dgm:pt modelId="{51906264-4323-42AC-AED8-454EDFF1D767}" type="pres">
      <dgm:prSet presAssocID="{75C3726B-6D57-4370-AEB5-BB41CCE1B1AB}" presName="txThree" presStyleLbl="node3" presStyleIdx="11" presStyleCnt="12">
        <dgm:presLayoutVars>
          <dgm:chPref val="3"/>
        </dgm:presLayoutVars>
      </dgm:prSet>
      <dgm:spPr/>
      <dgm:t>
        <a:bodyPr/>
        <a:lstStyle/>
        <a:p>
          <a:endParaRPr lang="en-US"/>
        </a:p>
      </dgm:t>
    </dgm:pt>
    <dgm:pt modelId="{8E1951BE-42C6-4A4F-A629-673ECD5075B6}" type="pres">
      <dgm:prSet presAssocID="{75C3726B-6D57-4370-AEB5-BB41CCE1B1AB}" presName="horzThree" presStyleCnt="0"/>
      <dgm:spPr/>
    </dgm:pt>
    <dgm:pt modelId="{BCEF30A8-E96D-4C92-97E2-00B4DA110ACF}" type="pres">
      <dgm:prSet presAssocID="{6AA3EFD9-972D-439E-A18E-5A31538F5E8F}" presName="sibSpaceTwo" presStyleCnt="0"/>
      <dgm:spPr/>
    </dgm:pt>
    <dgm:pt modelId="{5E51ED4E-C9C8-4141-BE85-87842CC0DE1A}" type="pres">
      <dgm:prSet presAssocID="{3872DEF0-005C-4BB3-801D-61DBA96B4754}" presName="vertTwo" presStyleCnt="0"/>
      <dgm:spPr/>
    </dgm:pt>
    <dgm:pt modelId="{229F7EDA-D76A-4271-B468-DD4311AF2CAC}" type="pres">
      <dgm:prSet presAssocID="{3872DEF0-005C-4BB3-801D-61DBA96B4754}" presName="txTwo" presStyleLbl="node2" presStyleIdx="5" presStyleCnt="13">
        <dgm:presLayoutVars>
          <dgm:chPref val="3"/>
        </dgm:presLayoutVars>
      </dgm:prSet>
      <dgm:spPr/>
      <dgm:t>
        <a:bodyPr/>
        <a:lstStyle/>
        <a:p>
          <a:endParaRPr lang="en-US"/>
        </a:p>
      </dgm:t>
    </dgm:pt>
    <dgm:pt modelId="{358D2057-2D03-499A-8AE8-6632CBA58553}" type="pres">
      <dgm:prSet presAssocID="{3872DEF0-005C-4BB3-801D-61DBA96B4754}" presName="horzTwo" presStyleCnt="0"/>
      <dgm:spPr/>
    </dgm:pt>
    <dgm:pt modelId="{46A032EF-F45E-4EA2-BF2F-4CEEDE819C84}" type="pres">
      <dgm:prSet presAssocID="{EBB24EC9-EF39-4425-8633-4CA2B26B8CA8}" presName="sibSpaceTwo" presStyleCnt="0"/>
      <dgm:spPr/>
    </dgm:pt>
    <dgm:pt modelId="{8FE68A89-210E-4F71-848C-4766D2854C25}" type="pres">
      <dgm:prSet presAssocID="{59C5C5A6-B29C-4AD0-AD3F-C7BB0237B75F}" presName="vertTwo" presStyleCnt="0"/>
      <dgm:spPr/>
    </dgm:pt>
    <dgm:pt modelId="{D4EC9769-FECE-486B-8CFC-F7D8371BDDE0}" type="pres">
      <dgm:prSet presAssocID="{59C5C5A6-B29C-4AD0-AD3F-C7BB0237B75F}" presName="txTwo" presStyleLbl="node2" presStyleIdx="6" presStyleCnt="13">
        <dgm:presLayoutVars>
          <dgm:chPref val="3"/>
        </dgm:presLayoutVars>
      </dgm:prSet>
      <dgm:spPr/>
      <dgm:t>
        <a:bodyPr/>
        <a:lstStyle/>
        <a:p>
          <a:endParaRPr lang="en-US"/>
        </a:p>
      </dgm:t>
    </dgm:pt>
    <dgm:pt modelId="{2AB4C52D-AE6B-45ED-914C-6DB67E144A38}" type="pres">
      <dgm:prSet presAssocID="{59C5C5A6-B29C-4AD0-AD3F-C7BB0237B75F}" presName="horzTwo" presStyleCnt="0"/>
      <dgm:spPr/>
    </dgm:pt>
    <dgm:pt modelId="{37FA679E-8856-4A36-997B-38508AFC8F97}" type="pres">
      <dgm:prSet presAssocID="{35E58932-E8E1-4FBA-97A8-A617CFEAB0A0}" presName="sibSpaceTwo" presStyleCnt="0"/>
      <dgm:spPr/>
    </dgm:pt>
    <dgm:pt modelId="{F5F0E506-88DE-4DC6-BD4B-81FBC8AEC88B}" type="pres">
      <dgm:prSet presAssocID="{B0E4BA5F-AD5F-46C0-8DE0-2ADCB7DECA70}" presName="vertTwo" presStyleCnt="0"/>
      <dgm:spPr/>
    </dgm:pt>
    <dgm:pt modelId="{06AD7DAE-D72F-4611-83C0-B395AFFB3762}" type="pres">
      <dgm:prSet presAssocID="{B0E4BA5F-AD5F-46C0-8DE0-2ADCB7DECA70}" presName="txTwo" presStyleLbl="node2" presStyleIdx="7" presStyleCnt="13">
        <dgm:presLayoutVars>
          <dgm:chPref val="3"/>
        </dgm:presLayoutVars>
      </dgm:prSet>
      <dgm:spPr/>
      <dgm:t>
        <a:bodyPr/>
        <a:lstStyle/>
        <a:p>
          <a:endParaRPr lang="en-US"/>
        </a:p>
      </dgm:t>
    </dgm:pt>
    <dgm:pt modelId="{6F625DDA-4F43-4E7B-8CB4-8715FA97B378}" type="pres">
      <dgm:prSet presAssocID="{B0E4BA5F-AD5F-46C0-8DE0-2ADCB7DECA70}" presName="horzTwo" presStyleCnt="0"/>
      <dgm:spPr/>
    </dgm:pt>
    <dgm:pt modelId="{885E9564-EB7F-4658-B781-EE4A4FEB8CE7}" type="pres">
      <dgm:prSet presAssocID="{F27C9E54-005B-4FDC-8956-7F13E0AF05B9}" presName="sibSpaceTwo" presStyleCnt="0"/>
      <dgm:spPr/>
    </dgm:pt>
    <dgm:pt modelId="{42AA3A54-1CAB-46FD-85DA-ED70D332BB2A}" type="pres">
      <dgm:prSet presAssocID="{6F325034-4F41-40ED-8BF7-4968840CFEB6}" presName="vertTwo" presStyleCnt="0"/>
      <dgm:spPr/>
    </dgm:pt>
    <dgm:pt modelId="{682BF9CE-8E8E-4A96-9A8B-A700FC29649C}" type="pres">
      <dgm:prSet presAssocID="{6F325034-4F41-40ED-8BF7-4968840CFEB6}" presName="txTwo" presStyleLbl="node2" presStyleIdx="8" presStyleCnt="13">
        <dgm:presLayoutVars>
          <dgm:chPref val="3"/>
        </dgm:presLayoutVars>
      </dgm:prSet>
      <dgm:spPr/>
      <dgm:t>
        <a:bodyPr/>
        <a:lstStyle/>
        <a:p>
          <a:endParaRPr lang="en-US"/>
        </a:p>
      </dgm:t>
    </dgm:pt>
    <dgm:pt modelId="{70696E32-1656-4C88-88C0-1A887E184D89}" type="pres">
      <dgm:prSet presAssocID="{6F325034-4F41-40ED-8BF7-4968840CFEB6}" presName="horzTwo" presStyleCnt="0"/>
      <dgm:spPr/>
    </dgm:pt>
    <dgm:pt modelId="{F468057A-A918-422B-92AC-7DF0D8DA8CB7}" type="pres">
      <dgm:prSet presAssocID="{3C7C76B8-CA1C-41F4-8C8F-09131C42AAA5}" presName="sibSpaceTwo" presStyleCnt="0"/>
      <dgm:spPr/>
    </dgm:pt>
    <dgm:pt modelId="{ADBBC607-50FA-4F92-8AA1-5E790113B038}" type="pres">
      <dgm:prSet presAssocID="{2B9AD45D-D12E-4799-B455-CA70EB3B0C4B}" presName="vertTwo" presStyleCnt="0"/>
      <dgm:spPr/>
    </dgm:pt>
    <dgm:pt modelId="{63B0D33A-4263-45ED-AE05-1A7A18F81DE8}" type="pres">
      <dgm:prSet presAssocID="{2B9AD45D-D12E-4799-B455-CA70EB3B0C4B}" presName="txTwo" presStyleLbl="node2" presStyleIdx="9" presStyleCnt="13">
        <dgm:presLayoutVars>
          <dgm:chPref val="3"/>
        </dgm:presLayoutVars>
      </dgm:prSet>
      <dgm:spPr/>
      <dgm:t>
        <a:bodyPr/>
        <a:lstStyle/>
        <a:p>
          <a:endParaRPr lang="en-US"/>
        </a:p>
      </dgm:t>
    </dgm:pt>
    <dgm:pt modelId="{8ED81AF7-73A4-4807-9213-5C73DE5C55E5}" type="pres">
      <dgm:prSet presAssocID="{2B9AD45D-D12E-4799-B455-CA70EB3B0C4B}" presName="horzTwo" presStyleCnt="0"/>
      <dgm:spPr/>
    </dgm:pt>
    <dgm:pt modelId="{EB201E68-896B-491F-A991-0E863C10693F}" type="pres">
      <dgm:prSet presAssocID="{52523819-27B2-429F-B245-C68D4E6E6364}" presName="sibSpaceTwo" presStyleCnt="0"/>
      <dgm:spPr/>
    </dgm:pt>
    <dgm:pt modelId="{024F27B6-73E8-49E4-9064-7FEB04378BF2}" type="pres">
      <dgm:prSet presAssocID="{5A864F51-7AA1-40D0-A382-BAC4F87359C0}" presName="vertTwo" presStyleCnt="0"/>
      <dgm:spPr/>
    </dgm:pt>
    <dgm:pt modelId="{A43A8E29-96A3-4686-A451-E7FFB6541BF7}" type="pres">
      <dgm:prSet presAssocID="{5A864F51-7AA1-40D0-A382-BAC4F87359C0}" presName="txTwo" presStyleLbl="node2" presStyleIdx="10" presStyleCnt="13">
        <dgm:presLayoutVars>
          <dgm:chPref val="3"/>
        </dgm:presLayoutVars>
      </dgm:prSet>
      <dgm:spPr/>
      <dgm:t>
        <a:bodyPr/>
        <a:lstStyle/>
        <a:p>
          <a:endParaRPr lang="en-US"/>
        </a:p>
      </dgm:t>
    </dgm:pt>
    <dgm:pt modelId="{2B7E3C4F-2A49-4688-B7D3-85D0FFB00741}" type="pres">
      <dgm:prSet presAssocID="{5A864F51-7AA1-40D0-A382-BAC4F87359C0}" presName="horzTwo" presStyleCnt="0"/>
      <dgm:spPr/>
    </dgm:pt>
    <dgm:pt modelId="{140803B8-B515-4BC7-BCD9-A85748CDBB3E}" type="pres">
      <dgm:prSet presAssocID="{59990949-898B-4638-94E0-E0924BD54566}" presName="sibSpaceTwo" presStyleCnt="0"/>
      <dgm:spPr/>
    </dgm:pt>
    <dgm:pt modelId="{ECBA45B3-7141-4B81-912A-C079EA65A6CF}" type="pres">
      <dgm:prSet presAssocID="{8F28813E-AA2E-43DA-B7A4-79B802ABECD9}" presName="vertTwo" presStyleCnt="0"/>
      <dgm:spPr/>
    </dgm:pt>
    <dgm:pt modelId="{75E7AF73-7317-485A-A132-7FE070178138}" type="pres">
      <dgm:prSet presAssocID="{8F28813E-AA2E-43DA-B7A4-79B802ABECD9}" presName="txTwo" presStyleLbl="node2" presStyleIdx="11" presStyleCnt="13">
        <dgm:presLayoutVars>
          <dgm:chPref val="3"/>
        </dgm:presLayoutVars>
      </dgm:prSet>
      <dgm:spPr/>
      <dgm:t>
        <a:bodyPr/>
        <a:lstStyle/>
        <a:p>
          <a:endParaRPr lang="en-US"/>
        </a:p>
      </dgm:t>
    </dgm:pt>
    <dgm:pt modelId="{22C95EF8-2237-4F82-9775-CD4A217762DD}" type="pres">
      <dgm:prSet presAssocID="{8F28813E-AA2E-43DA-B7A4-79B802ABECD9}" presName="horzTwo" presStyleCnt="0"/>
      <dgm:spPr/>
    </dgm:pt>
    <dgm:pt modelId="{A2B373AD-1163-4A42-8383-2F4561374025}" type="pres">
      <dgm:prSet presAssocID="{28A87E28-1A93-4CB7-B1AB-8A4E5F6A5574}" presName="sibSpaceTwo" presStyleCnt="0"/>
      <dgm:spPr/>
    </dgm:pt>
    <dgm:pt modelId="{1E7017D8-14FF-4A7F-A5E0-DD2BB6D83EB8}" type="pres">
      <dgm:prSet presAssocID="{E04FC2B2-1A2C-482B-BCBB-D44B742E69E2}" presName="vertTwo" presStyleCnt="0"/>
      <dgm:spPr/>
    </dgm:pt>
    <dgm:pt modelId="{2BF66849-26EA-4266-B05C-EF02EEC6679A}" type="pres">
      <dgm:prSet presAssocID="{E04FC2B2-1A2C-482B-BCBB-D44B742E69E2}" presName="txTwo" presStyleLbl="node2" presStyleIdx="12" presStyleCnt="13">
        <dgm:presLayoutVars>
          <dgm:chPref val="3"/>
        </dgm:presLayoutVars>
      </dgm:prSet>
      <dgm:spPr/>
      <dgm:t>
        <a:bodyPr/>
        <a:lstStyle/>
        <a:p>
          <a:endParaRPr lang="en-US"/>
        </a:p>
      </dgm:t>
    </dgm:pt>
    <dgm:pt modelId="{E2EDBDED-2F5E-4464-85A8-38AA23B7BB9E}" type="pres">
      <dgm:prSet presAssocID="{E04FC2B2-1A2C-482B-BCBB-D44B742E69E2}" presName="horzTwo" presStyleCnt="0"/>
      <dgm:spPr/>
    </dgm:pt>
  </dgm:ptLst>
  <dgm:cxnLst>
    <dgm:cxn modelId="{2AEB02A0-FAAF-4AC0-8CFA-9BA14F1B954E}" type="presOf" srcId="{EE08422E-2B18-47E3-9741-B34E2797C6A4}" destId="{C3518705-6138-413A-AF12-0D1344D039EB}" srcOrd="0" destOrd="0" presId="urn:microsoft.com/office/officeart/2005/8/layout/hierarchy4"/>
    <dgm:cxn modelId="{F5D73DA1-D197-4877-9849-BE95BB603F5B}" srcId="{BF3C4C9C-0CF6-41FD-AC90-B0713C75F46E}" destId="{83006DBF-54DE-4492-B261-983F64A5FC4E}" srcOrd="0" destOrd="0" parTransId="{3D227FED-64A2-4CDC-B4FA-BD47C7A9144E}" sibTransId="{3BF9802B-8FEF-470F-BF04-58D96C6F1BD2}"/>
    <dgm:cxn modelId="{D1046838-73E4-4C04-942D-D505B46313A3}" type="presOf" srcId="{57C0D707-461A-48CF-BE12-2CD45238F6C2}" destId="{8A14E9D0-A447-474C-9E4E-DC8B81F0E780}" srcOrd="0" destOrd="0" presId="urn:microsoft.com/office/officeart/2005/8/layout/hierarchy4"/>
    <dgm:cxn modelId="{9CD48007-23AE-4E0E-9E0C-BF5D5408FDA3}" type="presOf" srcId="{D7C93AF3-56D7-469C-9937-F1D8900179D3}" destId="{B2FA52B9-0C4E-415B-B697-6201C9AD6A5F}" srcOrd="0" destOrd="0" presId="urn:microsoft.com/office/officeart/2005/8/layout/hierarchy4"/>
    <dgm:cxn modelId="{047BE24D-AB79-4C6C-8513-A976E907EB70}" type="presOf" srcId="{3872DEF0-005C-4BB3-801D-61DBA96B4754}" destId="{229F7EDA-D76A-4271-B468-DD4311AF2CAC}" srcOrd="0" destOrd="0" presId="urn:microsoft.com/office/officeart/2005/8/layout/hierarchy4"/>
    <dgm:cxn modelId="{50197110-DCAF-454E-84BD-3D568ACA2172}" type="presOf" srcId="{83006DBF-54DE-4492-B261-983F64A5FC4E}" destId="{6DE42E40-C831-4EB4-A3E5-6CD1FC1EE75A}" srcOrd="0" destOrd="0" presId="urn:microsoft.com/office/officeart/2005/8/layout/hierarchy4"/>
    <dgm:cxn modelId="{87A354F3-E618-48AC-97B9-568EC64529BA}" srcId="{EE08422E-2B18-47E3-9741-B34E2797C6A4}" destId="{5A864F51-7AA1-40D0-A382-BAC4F87359C0}" srcOrd="10" destOrd="0" parTransId="{E9CF1B6A-098B-4078-A923-B6E0E31FF64C}" sibTransId="{59990949-898B-4638-94E0-E0924BD54566}"/>
    <dgm:cxn modelId="{0FCBFA6D-1047-4D3E-8815-47DE5FCBC322}" srcId="{24CA22BA-7D98-4702-A6C4-9273012EAB16}" destId="{8174ECB1-DEFA-4981-96B0-30C36C06B3DA}" srcOrd="1" destOrd="0" parTransId="{751D1FF5-C247-4DAB-AF58-5D97D56E5816}" sibTransId="{93CE8623-1952-48C0-A764-80D7B84BB52C}"/>
    <dgm:cxn modelId="{9D54AD52-1A76-47A2-8F81-BBD63BE30EC3}" srcId="{EE08422E-2B18-47E3-9741-B34E2797C6A4}" destId="{3872DEF0-005C-4BB3-801D-61DBA96B4754}" srcOrd="5" destOrd="0" parTransId="{E7D1C873-BCC9-4009-8C42-11BAE516A0A7}" sibTransId="{EBB24EC9-EF39-4425-8633-4CA2B26B8CA8}"/>
    <dgm:cxn modelId="{C3FA8CB8-E909-4CA8-896E-E5D04941ECED}" type="presOf" srcId="{59C5C5A6-B29C-4AD0-AD3F-C7BB0237B75F}" destId="{D4EC9769-FECE-486B-8CFC-F7D8371BDDE0}" srcOrd="0" destOrd="0" presId="urn:microsoft.com/office/officeart/2005/8/layout/hierarchy4"/>
    <dgm:cxn modelId="{9BC82E09-EE49-4FB5-9FBD-E2E510C4EB6D}" srcId="{99A5738A-6B7B-4FC1-9C83-E13AC9F4847D}" destId="{222D856D-CC13-43BF-9DE5-6B10820AD822}" srcOrd="2" destOrd="0" parTransId="{98B35C4A-5151-45D9-A05D-EA73EDA7808B}" sibTransId="{5BCABE37-E74C-45B2-A73E-61470AC316E8}"/>
    <dgm:cxn modelId="{A5496AB9-EA1F-4336-BB7B-74C63A5AFF87}" type="presOf" srcId="{D2E88FDF-24F8-4180-8FF3-C0E11DAF3067}" destId="{C62ED315-DD48-4328-B6BF-E0E14E25C6C0}" srcOrd="0" destOrd="0" presId="urn:microsoft.com/office/officeart/2005/8/layout/hierarchy4"/>
    <dgm:cxn modelId="{51DA7BE6-FF25-4767-B3B9-48AAED7ADF12}" srcId="{EE08422E-2B18-47E3-9741-B34E2797C6A4}" destId="{57706A6E-F56C-4A84-9EE4-7B7C439BFE53}" srcOrd="0" destOrd="0" parTransId="{95E589EA-BC55-4CFB-986B-49D5D2A381EF}" sibTransId="{492A1021-05F1-40BC-A3A1-6CE0EFAD86DE}"/>
    <dgm:cxn modelId="{D27782C0-A58D-40FF-BF64-F005A6FA18DE}" srcId="{EE08422E-2B18-47E3-9741-B34E2797C6A4}" destId="{A66B54FE-581E-43F4-9D4F-9A66A82DFED2}" srcOrd="1" destOrd="0" parTransId="{8CA9649D-5D6A-4E74-B22B-BA2BB0C4768A}" sibTransId="{11C62D1F-3A0F-4910-BAE9-DC08D5715D50}"/>
    <dgm:cxn modelId="{E6BAE799-B6ED-48BF-9B95-6BD2EC437322}" srcId="{EE08422E-2B18-47E3-9741-B34E2797C6A4}" destId="{E04FC2B2-1A2C-482B-BCBB-D44B742E69E2}" srcOrd="12" destOrd="0" parTransId="{BDCB5B8F-D093-40D7-88FA-ADE216298B92}" sibTransId="{85917417-39F5-4473-BC28-737F71A5A3E1}"/>
    <dgm:cxn modelId="{C7A7ACD0-C120-41D9-812A-B2E0B8F5EA00}" srcId="{D7C93AF3-56D7-469C-9937-F1D8900179D3}" destId="{EE08422E-2B18-47E3-9741-B34E2797C6A4}" srcOrd="0" destOrd="0" parTransId="{87C1D76A-3335-4EAD-9CF8-A062D5D9D8BA}" sibTransId="{FC02DE6F-65B4-4036-B3A1-F0A7CA985D95}"/>
    <dgm:cxn modelId="{B3FD374B-ABB0-4879-94BF-AFD248AE4AF5}" srcId="{99A5738A-6B7B-4FC1-9C83-E13AC9F4847D}" destId="{374FAB13-3720-4E3E-9F20-F1EB5CBAA038}" srcOrd="4" destOrd="0" parTransId="{54C993D9-101B-4A4F-81B7-629D5A330B81}" sibTransId="{A219A532-C755-4C92-833E-CA88F84F56B6}"/>
    <dgm:cxn modelId="{43739C63-7094-4971-9D7A-4462A586D93F}" srcId="{99A5738A-6B7B-4FC1-9C83-E13AC9F4847D}" destId="{A66A83EF-4583-49B7-808A-1DEFDEC9587A}" srcOrd="0" destOrd="0" parTransId="{FEFD3980-B620-4FE6-A7B2-F536AEBBC8D8}" sibTransId="{153D5014-DA31-4301-8555-AD169F91D32B}"/>
    <dgm:cxn modelId="{34DB8DF2-A125-40F7-9E62-3217B934A22D}" srcId="{24CA22BA-7D98-4702-A6C4-9273012EAB16}" destId="{AAC204AB-9681-40CE-8A16-A1C34DC1DBC3}" srcOrd="3" destOrd="0" parTransId="{24854B8E-C42A-47FC-AC07-943F39335A3B}" sibTransId="{77326F25-FA82-4DA0-9574-E147AF67DDE2}"/>
    <dgm:cxn modelId="{061DE870-33E8-45E9-9A65-082712532FEA}" type="presOf" srcId="{8F28813E-AA2E-43DA-B7A4-79B802ABECD9}" destId="{75E7AF73-7317-485A-A132-7FE070178138}" srcOrd="0" destOrd="0" presId="urn:microsoft.com/office/officeart/2005/8/layout/hierarchy4"/>
    <dgm:cxn modelId="{F98D0CF2-7EF1-4682-9EF8-8BBAB23A961B}" srcId="{EE08422E-2B18-47E3-9741-B34E2797C6A4}" destId="{99A5738A-6B7B-4FC1-9C83-E13AC9F4847D}" srcOrd="3" destOrd="0" parTransId="{C0CF2F61-2C85-49D4-B2DC-AF2A407929F4}" sibTransId="{83E677B5-2C25-421E-97BD-25BDE4CF209D}"/>
    <dgm:cxn modelId="{E1E78C42-F17A-4E89-9A88-F8CC2B8E756E}" type="presOf" srcId="{D06629F5-6ADF-4874-975C-62EB96491A56}" destId="{98FBE303-6A63-492B-B609-FA381F0F9A6A}" srcOrd="0" destOrd="0" presId="urn:microsoft.com/office/officeart/2005/8/layout/hierarchy4"/>
    <dgm:cxn modelId="{B2A61732-0AFE-43B2-8198-6683906ECBF7}" srcId="{EE08422E-2B18-47E3-9741-B34E2797C6A4}" destId="{8F28813E-AA2E-43DA-B7A4-79B802ABECD9}" srcOrd="11" destOrd="0" parTransId="{9236813C-7F76-4ADB-8F16-ADE263453495}" sibTransId="{28A87E28-1A93-4CB7-B1AB-8A4E5F6A5574}"/>
    <dgm:cxn modelId="{B0E1FE35-C6BA-45B9-8FE0-5D4A337F343F}" type="presOf" srcId="{2B9AD45D-D12E-4799-B455-CA70EB3B0C4B}" destId="{63B0D33A-4263-45ED-AE05-1A7A18F81DE8}" srcOrd="0" destOrd="0" presId="urn:microsoft.com/office/officeart/2005/8/layout/hierarchy4"/>
    <dgm:cxn modelId="{29BBC936-5C0D-420D-B3E1-24A0261DEA69}" srcId="{BF3C4C9C-0CF6-41FD-AC90-B0713C75F46E}" destId="{75C3726B-6D57-4370-AEB5-BB41CCE1B1AB}" srcOrd="2" destOrd="0" parTransId="{97396179-BECB-47E5-8775-DE3D90E9B262}" sibTransId="{7A42755D-C7F6-438A-93B0-C4FBD3BC0E7E}"/>
    <dgm:cxn modelId="{20ACF551-0DC0-481E-BA31-BEAE48674A5E}" srcId="{EE08422E-2B18-47E3-9741-B34E2797C6A4}" destId="{24CA22BA-7D98-4702-A6C4-9273012EAB16}" srcOrd="2" destOrd="0" parTransId="{6B7C305E-8773-4930-A55D-E775D6AC5D07}" sibTransId="{6142A82D-0151-4830-91E8-91E4B4369369}"/>
    <dgm:cxn modelId="{F90E4BEA-2913-4825-BE6C-FC4710266DBA}" srcId="{EE08422E-2B18-47E3-9741-B34E2797C6A4}" destId="{59C5C5A6-B29C-4AD0-AD3F-C7BB0237B75F}" srcOrd="6" destOrd="0" parTransId="{54CA2A09-7014-408F-AE65-B6360BB59D83}" sibTransId="{35E58932-E8E1-4FBA-97A8-A617CFEAB0A0}"/>
    <dgm:cxn modelId="{EC10D400-4DE8-4873-B920-4B3CC9663061}" type="presOf" srcId="{24CA22BA-7D98-4702-A6C4-9273012EAB16}" destId="{477D12F7-249D-434D-8556-FB3936179EDD}" srcOrd="0" destOrd="0" presId="urn:microsoft.com/office/officeart/2005/8/layout/hierarchy4"/>
    <dgm:cxn modelId="{03E903AC-08CD-4B39-B708-FD8879629B0A}" srcId="{EE08422E-2B18-47E3-9741-B34E2797C6A4}" destId="{2B9AD45D-D12E-4799-B455-CA70EB3B0C4B}" srcOrd="9" destOrd="0" parTransId="{93CF2825-036E-4BB9-89E1-DFA7D7836DE9}" sibTransId="{52523819-27B2-429F-B245-C68D4E6E6364}"/>
    <dgm:cxn modelId="{5698F088-742E-4C3B-A848-C7DC19B0828C}" srcId="{99A5738A-6B7B-4FC1-9C83-E13AC9F4847D}" destId="{FDD011DD-6560-429A-8A06-C4F9F2867050}" srcOrd="1" destOrd="0" parTransId="{7F195FB9-4C7B-4D20-9FDB-A1CBA1F6A194}" sibTransId="{D02C9830-9855-413A-8413-E8B2F6426EF0}"/>
    <dgm:cxn modelId="{B002DC5A-5510-4D33-BF12-B6F07D646950}" type="presOf" srcId="{99A5738A-6B7B-4FC1-9C83-E13AC9F4847D}" destId="{0C7B3DFF-59C7-4B97-9CF0-B438CC9D8E1F}" srcOrd="0" destOrd="0" presId="urn:microsoft.com/office/officeart/2005/8/layout/hierarchy4"/>
    <dgm:cxn modelId="{B4B96231-DF07-449E-A9AE-ED56415ADD7D}" srcId="{24CA22BA-7D98-4702-A6C4-9273012EAB16}" destId="{91E587C7-62AE-4AA0-A513-5223226D7101}" srcOrd="0" destOrd="0" parTransId="{A008B5A1-B3A0-4DE2-A652-D61547D75DE1}" sibTransId="{01FCFC88-A9BE-4A57-9856-86BAE5D5F447}"/>
    <dgm:cxn modelId="{CD774CD8-D94C-4339-B9E0-287E01BE127B}" type="presOf" srcId="{8174ECB1-DEFA-4981-96B0-30C36C06B3DA}" destId="{45FD0718-30E6-4687-A866-37D0615F046E}" srcOrd="0" destOrd="0" presId="urn:microsoft.com/office/officeart/2005/8/layout/hierarchy4"/>
    <dgm:cxn modelId="{D84565AC-0CB6-4578-9367-336E692B1A8D}" type="presOf" srcId="{57706A6E-F56C-4A84-9EE4-7B7C439BFE53}" destId="{E458F8B4-8F56-4005-B461-0C1DE83C00CB}" srcOrd="0" destOrd="0" presId="urn:microsoft.com/office/officeart/2005/8/layout/hierarchy4"/>
    <dgm:cxn modelId="{776496D1-19AE-40DD-9BBD-8005573298D1}" srcId="{BF3C4C9C-0CF6-41FD-AC90-B0713C75F46E}" destId="{D06629F5-6ADF-4874-975C-62EB96491A56}" srcOrd="1" destOrd="0" parTransId="{F5BD8FCA-D752-46D4-8974-0519C33A9044}" sibTransId="{DB421AB2-EEC2-45A0-BF9B-A1E6816DB939}"/>
    <dgm:cxn modelId="{D47DF747-0A9D-4C6C-8AFC-0DFCA6AD3851}" srcId="{EE08422E-2B18-47E3-9741-B34E2797C6A4}" destId="{6F325034-4F41-40ED-8BF7-4968840CFEB6}" srcOrd="8" destOrd="0" parTransId="{C48A9301-7142-4620-B812-B92DC8C3A82F}" sibTransId="{3C7C76B8-CA1C-41F4-8C8F-09131C42AAA5}"/>
    <dgm:cxn modelId="{A46D671A-C911-450D-8A42-DE204E075674}" type="presOf" srcId="{AAC204AB-9681-40CE-8A16-A1C34DC1DBC3}" destId="{E41BA743-BFB8-44CC-9215-B1F3116E5F19}" srcOrd="0" destOrd="0" presId="urn:microsoft.com/office/officeart/2005/8/layout/hierarchy4"/>
    <dgm:cxn modelId="{7A7B77B3-05FB-4A03-BD1F-756052B0501D}" type="presOf" srcId="{75C3726B-6D57-4370-AEB5-BB41CCE1B1AB}" destId="{51906264-4323-42AC-AED8-454EDFF1D767}" srcOrd="0" destOrd="0" presId="urn:microsoft.com/office/officeart/2005/8/layout/hierarchy4"/>
    <dgm:cxn modelId="{12B0CD1F-4011-439F-A5CC-FE1DFED64894}" type="presOf" srcId="{91E587C7-62AE-4AA0-A513-5223226D7101}" destId="{693502CF-5306-40D9-9804-671E5CCAF0D8}" srcOrd="0" destOrd="0" presId="urn:microsoft.com/office/officeart/2005/8/layout/hierarchy4"/>
    <dgm:cxn modelId="{C0EC81CA-A464-4EC7-A5FF-1583E82BC275}" type="presOf" srcId="{5A864F51-7AA1-40D0-A382-BAC4F87359C0}" destId="{A43A8E29-96A3-4686-A451-E7FFB6541BF7}" srcOrd="0" destOrd="0" presId="urn:microsoft.com/office/officeart/2005/8/layout/hierarchy4"/>
    <dgm:cxn modelId="{8B85C791-57D6-4CAB-BA24-712720E4B17F}" type="presOf" srcId="{B0E4BA5F-AD5F-46C0-8DE0-2ADCB7DECA70}" destId="{06AD7DAE-D72F-4611-83C0-B395AFFB3762}" srcOrd="0" destOrd="0" presId="urn:microsoft.com/office/officeart/2005/8/layout/hierarchy4"/>
    <dgm:cxn modelId="{B17FDA4F-9E8B-4C33-9186-892B1C38B7F0}" type="presOf" srcId="{A66A83EF-4583-49B7-808A-1DEFDEC9587A}" destId="{6A52A5EE-7148-4D0B-ADCD-3BE9F42B6AC3}" srcOrd="0" destOrd="0" presId="urn:microsoft.com/office/officeart/2005/8/layout/hierarchy4"/>
    <dgm:cxn modelId="{CB65667A-9295-4CC3-9D45-F00F2110A040}" srcId="{EE08422E-2B18-47E3-9741-B34E2797C6A4}" destId="{B0E4BA5F-AD5F-46C0-8DE0-2ADCB7DECA70}" srcOrd="7" destOrd="0" parTransId="{BC5822DC-EB22-48A0-A93F-D2B2C65ECC22}" sibTransId="{F27C9E54-005B-4FDC-8956-7F13E0AF05B9}"/>
    <dgm:cxn modelId="{78953511-6420-4828-97DD-0A4BCA9C605E}" type="presOf" srcId="{222D856D-CC13-43BF-9DE5-6B10820AD822}" destId="{AA641E9D-C5FA-4988-84D8-2901534F99C5}" srcOrd="0" destOrd="0" presId="urn:microsoft.com/office/officeart/2005/8/layout/hierarchy4"/>
    <dgm:cxn modelId="{84AE0A7B-388F-479C-B321-ABD5C27D6D44}" srcId="{99A5738A-6B7B-4FC1-9C83-E13AC9F4847D}" destId="{D2E88FDF-24F8-4180-8FF3-C0E11DAF3067}" srcOrd="3" destOrd="0" parTransId="{32A11B00-F7FB-479C-9725-CCDBF68BCF6A}" sibTransId="{770429F3-FE2E-4E09-BD39-DDDF5FAB9F4D}"/>
    <dgm:cxn modelId="{456FACC0-6523-459F-BEE4-A62BC1122AC3}" type="presOf" srcId="{BF3C4C9C-0CF6-41FD-AC90-B0713C75F46E}" destId="{596A4B6D-8D99-408D-8341-82D6EB61BBF5}" srcOrd="0" destOrd="0" presId="urn:microsoft.com/office/officeart/2005/8/layout/hierarchy4"/>
    <dgm:cxn modelId="{93519942-9841-4F60-BEE3-F4BE40EF285B}" srcId="{24CA22BA-7D98-4702-A6C4-9273012EAB16}" destId="{57C0D707-461A-48CF-BE12-2CD45238F6C2}" srcOrd="2" destOrd="0" parTransId="{A5AD6178-62F0-4D8A-9452-6D905F47D475}" sibTransId="{BDFF071C-4332-4A8D-895F-48119FA4882C}"/>
    <dgm:cxn modelId="{4E7B883E-B82C-48A3-B5A0-74EBEAD2AEC6}" type="presOf" srcId="{E04FC2B2-1A2C-482B-BCBB-D44B742E69E2}" destId="{2BF66849-26EA-4266-B05C-EF02EEC6679A}" srcOrd="0" destOrd="0" presId="urn:microsoft.com/office/officeart/2005/8/layout/hierarchy4"/>
    <dgm:cxn modelId="{6945571A-295B-4B67-B4C4-6B9A0AD826FB}" srcId="{EE08422E-2B18-47E3-9741-B34E2797C6A4}" destId="{BF3C4C9C-0CF6-41FD-AC90-B0713C75F46E}" srcOrd="4" destOrd="0" parTransId="{964B106D-1D99-473A-B400-028261C08E2E}" sibTransId="{6AA3EFD9-972D-439E-A18E-5A31538F5E8F}"/>
    <dgm:cxn modelId="{A5DA5590-80B5-44A8-8F1D-685B2E3D9C51}" type="presOf" srcId="{374FAB13-3720-4E3E-9F20-F1EB5CBAA038}" destId="{68B118B9-0AA0-4BCC-9123-D3D8084F9B79}" srcOrd="0" destOrd="0" presId="urn:microsoft.com/office/officeart/2005/8/layout/hierarchy4"/>
    <dgm:cxn modelId="{929B481F-E8C5-47E6-9941-79D134468C97}" type="presOf" srcId="{A66B54FE-581E-43F4-9D4F-9A66A82DFED2}" destId="{12FD473E-CAD9-40E1-B102-8C89A6C4771A}" srcOrd="0" destOrd="0" presId="urn:microsoft.com/office/officeart/2005/8/layout/hierarchy4"/>
    <dgm:cxn modelId="{48745BEE-3C08-4A5A-BFAB-03F7002A8706}" type="presOf" srcId="{6F325034-4F41-40ED-8BF7-4968840CFEB6}" destId="{682BF9CE-8E8E-4A96-9A8B-A700FC29649C}" srcOrd="0" destOrd="0" presId="urn:microsoft.com/office/officeart/2005/8/layout/hierarchy4"/>
    <dgm:cxn modelId="{96606A8C-5E89-4648-9633-199B9EA88900}" type="presOf" srcId="{FDD011DD-6560-429A-8A06-C4F9F2867050}" destId="{70C5046A-455E-480F-89FB-FFD5E9E5553C}" srcOrd="0" destOrd="0" presId="urn:microsoft.com/office/officeart/2005/8/layout/hierarchy4"/>
    <dgm:cxn modelId="{90D67331-8B47-4171-A335-7232DEA7D2C6}" type="presParOf" srcId="{B2FA52B9-0C4E-415B-B697-6201C9AD6A5F}" destId="{06DE21DD-2B5C-46AC-8CC4-E7A117796AF1}" srcOrd="0" destOrd="0" presId="urn:microsoft.com/office/officeart/2005/8/layout/hierarchy4"/>
    <dgm:cxn modelId="{D6367D8C-C0EF-4A61-90A0-58F564C979F9}" type="presParOf" srcId="{06DE21DD-2B5C-46AC-8CC4-E7A117796AF1}" destId="{C3518705-6138-413A-AF12-0D1344D039EB}" srcOrd="0" destOrd="0" presId="urn:microsoft.com/office/officeart/2005/8/layout/hierarchy4"/>
    <dgm:cxn modelId="{03EA9B0D-BFC2-46D5-9E20-19F0C55D9028}" type="presParOf" srcId="{06DE21DD-2B5C-46AC-8CC4-E7A117796AF1}" destId="{F8D5788E-6974-4227-A294-D1FD92C3D6BA}" srcOrd="1" destOrd="0" presId="urn:microsoft.com/office/officeart/2005/8/layout/hierarchy4"/>
    <dgm:cxn modelId="{0C476863-985A-4918-9D8F-AA5DE3BD3216}" type="presParOf" srcId="{06DE21DD-2B5C-46AC-8CC4-E7A117796AF1}" destId="{E07AB8E1-7E27-436C-B82B-4E934F256D38}" srcOrd="2" destOrd="0" presId="urn:microsoft.com/office/officeart/2005/8/layout/hierarchy4"/>
    <dgm:cxn modelId="{CFE6CF22-0089-4303-B9D6-FEEA5DAACF76}" type="presParOf" srcId="{E07AB8E1-7E27-436C-B82B-4E934F256D38}" destId="{C4424543-85E5-4C40-85D1-00E7170873EC}" srcOrd="0" destOrd="0" presId="urn:microsoft.com/office/officeart/2005/8/layout/hierarchy4"/>
    <dgm:cxn modelId="{4AD3C79C-ABEC-411C-BFC8-2D25E170E61D}" type="presParOf" srcId="{C4424543-85E5-4C40-85D1-00E7170873EC}" destId="{E458F8B4-8F56-4005-B461-0C1DE83C00CB}" srcOrd="0" destOrd="0" presId="urn:microsoft.com/office/officeart/2005/8/layout/hierarchy4"/>
    <dgm:cxn modelId="{A2FC2C44-4C2D-491A-9048-7764537B7942}" type="presParOf" srcId="{C4424543-85E5-4C40-85D1-00E7170873EC}" destId="{345481DA-9FD7-4BC7-BD27-BF8E982DDCE8}" srcOrd="1" destOrd="0" presId="urn:microsoft.com/office/officeart/2005/8/layout/hierarchy4"/>
    <dgm:cxn modelId="{6E1C77B9-C232-45E9-AC7F-7113CF718D84}" type="presParOf" srcId="{E07AB8E1-7E27-436C-B82B-4E934F256D38}" destId="{E49062EC-7673-40D0-9CAA-2E6D7D30F298}" srcOrd="1" destOrd="0" presId="urn:microsoft.com/office/officeart/2005/8/layout/hierarchy4"/>
    <dgm:cxn modelId="{8E9345B2-3DA5-4548-B8C2-E840965839E4}" type="presParOf" srcId="{E07AB8E1-7E27-436C-B82B-4E934F256D38}" destId="{932C7760-3F2E-4E48-BA84-5271765D2CF1}" srcOrd="2" destOrd="0" presId="urn:microsoft.com/office/officeart/2005/8/layout/hierarchy4"/>
    <dgm:cxn modelId="{B9C8A920-6ED2-497E-97B8-9D096312C2DF}" type="presParOf" srcId="{932C7760-3F2E-4E48-BA84-5271765D2CF1}" destId="{12FD473E-CAD9-40E1-B102-8C89A6C4771A}" srcOrd="0" destOrd="0" presId="urn:microsoft.com/office/officeart/2005/8/layout/hierarchy4"/>
    <dgm:cxn modelId="{4E43D6FB-B72A-4078-ACCF-F211E0C3DE50}" type="presParOf" srcId="{932C7760-3F2E-4E48-BA84-5271765D2CF1}" destId="{A5A25E08-38B1-46F2-9737-B589A926F95B}" srcOrd="1" destOrd="0" presId="urn:microsoft.com/office/officeart/2005/8/layout/hierarchy4"/>
    <dgm:cxn modelId="{1FA2D6D3-69BD-4201-99D2-C619B94AF04F}" type="presParOf" srcId="{E07AB8E1-7E27-436C-B82B-4E934F256D38}" destId="{127618D0-7C70-4089-881A-14E3E5275BA8}" srcOrd="3" destOrd="0" presId="urn:microsoft.com/office/officeart/2005/8/layout/hierarchy4"/>
    <dgm:cxn modelId="{B8445FEA-FDD7-423C-9E61-B0576B4E1A7D}" type="presParOf" srcId="{E07AB8E1-7E27-436C-B82B-4E934F256D38}" destId="{D82FBF1E-0B15-4201-A309-43066D06538C}" srcOrd="4" destOrd="0" presId="urn:microsoft.com/office/officeart/2005/8/layout/hierarchy4"/>
    <dgm:cxn modelId="{DAF01C09-5E1F-44BF-86F5-DEB9A702798F}" type="presParOf" srcId="{D82FBF1E-0B15-4201-A309-43066D06538C}" destId="{477D12F7-249D-434D-8556-FB3936179EDD}" srcOrd="0" destOrd="0" presId="urn:microsoft.com/office/officeart/2005/8/layout/hierarchy4"/>
    <dgm:cxn modelId="{B1BAC9C9-FCD7-49E0-906B-DE1C6FC50160}" type="presParOf" srcId="{D82FBF1E-0B15-4201-A309-43066D06538C}" destId="{3A7C4DD1-CAAA-41A8-943C-AF60710922FE}" srcOrd="1" destOrd="0" presId="urn:microsoft.com/office/officeart/2005/8/layout/hierarchy4"/>
    <dgm:cxn modelId="{56962EF1-AF18-478E-AAAF-2B58CCF9E94F}" type="presParOf" srcId="{D82FBF1E-0B15-4201-A309-43066D06538C}" destId="{4FE9448D-8829-4CD6-A209-DB31420FD07B}" srcOrd="2" destOrd="0" presId="urn:microsoft.com/office/officeart/2005/8/layout/hierarchy4"/>
    <dgm:cxn modelId="{EC0CF04C-2573-4E19-A2A3-FD5E6E3AAECF}" type="presParOf" srcId="{4FE9448D-8829-4CD6-A209-DB31420FD07B}" destId="{8A163EEA-B288-43FA-9548-12B4B481A852}" srcOrd="0" destOrd="0" presId="urn:microsoft.com/office/officeart/2005/8/layout/hierarchy4"/>
    <dgm:cxn modelId="{AD2B5E5E-3E66-47C2-8C13-36DE6DCEC43E}" type="presParOf" srcId="{8A163EEA-B288-43FA-9548-12B4B481A852}" destId="{693502CF-5306-40D9-9804-671E5CCAF0D8}" srcOrd="0" destOrd="0" presId="urn:microsoft.com/office/officeart/2005/8/layout/hierarchy4"/>
    <dgm:cxn modelId="{B4E975B9-6B1C-49AE-8686-6483C732F760}" type="presParOf" srcId="{8A163EEA-B288-43FA-9548-12B4B481A852}" destId="{A17D5A07-0412-413C-9440-706EC18D627D}" srcOrd="1" destOrd="0" presId="urn:microsoft.com/office/officeart/2005/8/layout/hierarchy4"/>
    <dgm:cxn modelId="{E7E69A6B-6BBC-4FB8-B900-FD4D61BCE9AF}" type="presParOf" srcId="{4FE9448D-8829-4CD6-A209-DB31420FD07B}" destId="{096098B2-E10C-4F2B-BD46-7D3D7956DA24}" srcOrd="1" destOrd="0" presId="urn:microsoft.com/office/officeart/2005/8/layout/hierarchy4"/>
    <dgm:cxn modelId="{FEAA56B5-4EE5-46B0-8579-D78C29E6A661}" type="presParOf" srcId="{4FE9448D-8829-4CD6-A209-DB31420FD07B}" destId="{E4C2594A-3A86-466E-88FA-61B4DEC25FBA}" srcOrd="2" destOrd="0" presId="urn:microsoft.com/office/officeart/2005/8/layout/hierarchy4"/>
    <dgm:cxn modelId="{9C1F98D4-CEB6-4DD2-9879-84F86999D0C8}" type="presParOf" srcId="{E4C2594A-3A86-466E-88FA-61B4DEC25FBA}" destId="{45FD0718-30E6-4687-A866-37D0615F046E}" srcOrd="0" destOrd="0" presId="urn:microsoft.com/office/officeart/2005/8/layout/hierarchy4"/>
    <dgm:cxn modelId="{3B3EC9E1-74F3-4418-A668-EA50D189CA3A}" type="presParOf" srcId="{E4C2594A-3A86-466E-88FA-61B4DEC25FBA}" destId="{C1194644-AAB9-4FD7-8C14-6FA7C225A339}" srcOrd="1" destOrd="0" presId="urn:microsoft.com/office/officeart/2005/8/layout/hierarchy4"/>
    <dgm:cxn modelId="{983E016D-805F-4530-BCE0-5515D3926997}" type="presParOf" srcId="{4FE9448D-8829-4CD6-A209-DB31420FD07B}" destId="{1F7CBD83-CB69-49DB-9A5D-039CA1316DCE}" srcOrd="3" destOrd="0" presId="urn:microsoft.com/office/officeart/2005/8/layout/hierarchy4"/>
    <dgm:cxn modelId="{173CB4AE-77F2-4B5D-AB99-E2A6DE5F1FA4}" type="presParOf" srcId="{4FE9448D-8829-4CD6-A209-DB31420FD07B}" destId="{CCA45EDF-574F-4159-B233-0C62DD81CCF8}" srcOrd="4" destOrd="0" presId="urn:microsoft.com/office/officeart/2005/8/layout/hierarchy4"/>
    <dgm:cxn modelId="{E94553A7-1784-49E9-812D-21268AC61AFA}" type="presParOf" srcId="{CCA45EDF-574F-4159-B233-0C62DD81CCF8}" destId="{8A14E9D0-A447-474C-9E4E-DC8B81F0E780}" srcOrd="0" destOrd="0" presId="urn:microsoft.com/office/officeart/2005/8/layout/hierarchy4"/>
    <dgm:cxn modelId="{D21EF044-7EF0-4C00-A5CF-E68363F59B5E}" type="presParOf" srcId="{CCA45EDF-574F-4159-B233-0C62DD81CCF8}" destId="{926E6353-4F87-4E58-9D91-846A9D92F9F2}" srcOrd="1" destOrd="0" presId="urn:microsoft.com/office/officeart/2005/8/layout/hierarchy4"/>
    <dgm:cxn modelId="{C5809503-7BE5-40CD-AF54-64D742BF3244}" type="presParOf" srcId="{4FE9448D-8829-4CD6-A209-DB31420FD07B}" destId="{500E5B3C-BE4B-4CE7-B3FD-101764187255}" srcOrd="5" destOrd="0" presId="urn:microsoft.com/office/officeart/2005/8/layout/hierarchy4"/>
    <dgm:cxn modelId="{916CE219-44DA-42D5-861D-63004A5A4AB2}" type="presParOf" srcId="{4FE9448D-8829-4CD6-A209-DB31420FD07B}" destId="{81B34A3E-B8D8-4C1B-928F-256FEA52B6C2}" srcOrd="6" destOrd="0" presId="urn:microsoft.com/office/officeart/2005/8/layout/hierarchy4"/>
    <dgm:cxn modelId="{CD8659A0-AC70-4A5B-AA73-01FFB5C7C24F}" type="presParOf" srcId="{81B34A3E-B8D8-4C1B-928F-256FEA52B6C2}" destId="{E41BA743-BFB8-44CC-9215-B1F3116E5F19}" srcOrd="0" destOrd="0" presId="urn:microsoft.com/office/officeart/2005/8/layout/hierarchy4"/>
    <dgm:cxn modelId="{E664BFA6-7EF3-4795-A506-BCEAA76FC32A}" type="presParOf" srcId="{81B34A3E-B8D8-4C1B-928F-256FEA52B6C2}" destId="{12B9E09C-D70C-4657-8E6F-455D8A02918F}" srcOrd="1" destOrd="0" presId="urn:microsoft.com/office/officeart/2005/8/layout/hierarchy4"/>
    <dgm:cxn modelId="{5F502D60-E873-4399-A069-860EE35452F2}" type="presParOf" srcId="{E07AB8E1-7E27-436C-B82B-4E934F256D38}" destId="{643DC87D-F033-47A9-A70F-CDD8CCD359AD}" srcOrd="5" destOrd="0" presId="urn:microsoft.com/office/officeart/2005/8/layout/hierarchy4"/>
    <dgm:cxn modelId="{B4F5FE9D-0532-408E-B7B7-250DE1C093A6}" type="presParOf" srcId="{E07AB8E1-7E27-436C-B82B-4E934F256D38}" destId="{51117B1E-8039-4B06-BA19-B8965B491662}" srcOrd="6" destOrd="0" presId="urn:microsoft.com/office/officeart/2005/8/layout/hierarchy4"/>
    <dgm:cxn modelId="{C3C98771-95D1-42A5-933B-F044822A69C1}" type="presParOf" srcId="{51117B1E-8039-4B06-BA19-B8965B491662}" destId="{0C7B3DFF-59C7-4B97-9CF0-B438CC9D8E1F}" srcOrd="0" destOrd="0" presId="urn:microsoft.com/office/officeart/2005/8/layout/hierarchy4"/>
    <dgm:cxn modelId="{9EFC2460-D42C-4D6D-BEED-8C0A9E3E7768}" type="presParOf" srcId="{51117B1E-8039-4B06-BA19-B8965B491662}" destId="{8AE833DE-D32B-4E20-973E-3CD14DD0AC0C}" srcOrd="1" destOrd="0" presId="urn:microsoft.com/office/officeart/2005/8/layout/hierarchy4"/>
    <dgm:cxn modelId="{6FFE5EA4-C767-4C3C-ACA8-85FCE44DF921}" type="presParOf" srcId="{51117B1E-8039-4B06-BA19-B8965B491662}" destId="{D6696B30-98BF-436D-AE4C-BC0201D5A6E1}" srcOrd="2" destOrd="0" presId="urn:microsoft.com/office/officeart/2005/8/layout/hierarchy4"/>
    <dgm:cxn modelId="{15B9DF3B-3742-4C5D-A11A-5BBA234E2F00}" type="presParOf" srcId="{D6696B30-98BF-436D-AE4C-BC0201D5A6E1}" destId="{F4CAB657-93B4-4391-9DFD-C0F1C346B464}" srcOrd="0" destOrd="0" presId="urn:microsoft.com/office/officeart/2005/8/layout/hierarchy4"/>
    <dgm:cxn modelId="{BCA76D7C-7E5C-4B7F-B77F-8F8407D67707}" type="presParOf" srcId="{F4CAB657-93B4-4391-9DFD-C0F1C346B464}" destId="{6A52A5EE-7148-4D0B-ADCD-3BE9F42B6AC3}" srcOrd="0" destOrd="0" presId="urn:microsoft.com/office/officeart/2005/8/layout/hierarchy4"/>
    <dgm:cxn modelId="{C57DC91D-2636-49A9-9AB7-BF7B09DDE031}" type="presParOf" srcId="{F4CAB657-93B4-4391-9DFD-C0F1C346B464}" destId="{CFE724BB-BE1C-4AC1-88AA-064462B56486}" srcOrd="1" destOrd="0" presId="urn:microsoft.com/office/officeart/2005/8/layout/hierarchy4"/>
    <dgm:cxn modelId="{9768063D-BFAD-41D1-80B3-CA36B23DEA2B}" type="presParOf" srcId="{D6696B30-98BF-436D-AE4C-BC0201D5A6E1}" destId="{5F73788E-EC6D-4681-B4D2-49B820EAB3C0}" srcOrd="1" destOrd="0" presId="urn:microsoft.com/office/officeart/2005/8/layout/hierarchy4"/>
    <dgm:cxn modelId="{209E4AE1-7F86-4A59-8B79-6C4523BDC24A}" type="presParOf" srcId="{D6696B30-98BF-436D-AE4C-BC0201D5A6E1}" destId="{829B06C8-4CB7-4AD1-98F1-B551CDE57CC6}" srcOrd="2" destOrd="0" presId="urn:microsoft.com/office/officeart/2005/8/layout/hierarchy4"/>
    <dgm:cxn modelId="{E98FD630-CFEC-4A0E-93A6-FFA3FFCD32EA}" type="presParOf" srcId="{829B06C8-4CB7-4AD1-98F1-B551CDE57CC6}" destId="{70C5046A-455E-480F-89FB-FFD5E9E5553C}" srcOrd="0" destOrd="0" presId="urn:microsoft.com/office/officeart/2005/8/layout/hierarchy4"/>
    <dgm:cxn modelId="{06EF43E3-ABA8-440F-9339-93943245CE92}" type="presParOf" srcId="{829B06C8-4CB7-4AD1-98F1-B551CDE57CC6}" destId="{ABD502AD-C459-46CD-8E86-A431B280525E}" srcOrd="1" destOrd="0" presId="urn:microsoft.com/office/officeart/2005/8/layout/hierarchy4"/>
    <dgm:cxn modelId="{1BE9713B-DA20-4BBC-AE0F-0ACCDF117685}" type="presParOf" srcId="{D6696B30-98BF-436D-AE4C-BC0201D5A6E1}" destId="{8C6C851F-2D71-4797-8350-78256FF9DB90}" srcOrd="3" destOrd="0" presId="urn:microsoft.com/office/officeart/2005/8/layout/hierarchy4"/>
    <dgm:cxn modelId="{75DC6218-9A09-415B-B6D5-957D19543023}" type="presParOf" srcId="{D6696B30-98BF-436D-AE4C-BC0201D5A6E1}" destId="{16A3AB90-486F-48CA-8CAE-08A22CE135E8}" srcOrd="4" destOrd="0" presId="urn:microsoft.com/office/officeart/2005/8/layout/hierarchy4"/>
    <dgm:cxn modelId="{A305A587-DFB7-4190-B6C8-0B6233C0C787}" type="presParOf" srcId="{16A3AB90-486F-48CA-8CAE-08A22CE135E8}" destId="{AA641E9D-C5FA-4988-84D8-2901534F99C5}" srcOrd="0" destOrd="0" presId="urn:microsoft.com/office/officeart/2005/8/layout/hierarchy4"/>
    <dgm:cxn modelId="{9CCF91C7-F6F5-408D-B242-5BC7784AACEB}" type="presParOf" srcId="{16A3AB90-486F-48CA-8CAE-08A22CE135E8}" destId="{4026BCA1-4507-4498-A887-D6A9B9F05CDD}" srcOrd="1" destOrd="0" presId="urn:microsoft.com/office/officeart/2005/8/layout/hierarchy4"/>
    <dgm:cxn modelId="{066706F6-128D-468B-8B10-390E7C2CB970}" type="presParOf" srcId="{D6696B30-98BF-436D-AE4C-BC0201D5A6E1}" destId="{8B652919-A93E-48C9-951E-46442BECC055}" srcOrd="5" destOrd="0" presId="urn:microsoft.com/office/officeart/2005/8/layout/hierarchy4"/>
    <dgm:cxn modelId="{D62E006D-C05C-47B6-A2BE-B83E80830F1C}" type="presParOf" srcId="{D6696B30-98BF-436D-AE4C-BC0201D5A6E1}" destId="{22567144-129A-4A44-BD72-E579C231CD32}" srcOrd="6" destOrd="0" presId="urn:microsoft.com/office/officeart/2005/8/layout/hierarchy4"/>
    <dgm:cxn modelId="{529A3B1B-1008-43DE-A909-4337C3B2B0EF}" type="presParOf" srcId="{22567144-129A-4A44-BD72-E579C231CD32}" destId="{C62ED315-DD48-4328-B6BF-E0E14E25C6C0}" srcOrd="0" destOrd="0" presId="urn:microsoft.com/office/officeart/2005/8/layout/hierarchy4"/>
    <dgm:cxn modelId="{3B0AEC6C-D575-4DF6-A64E-B6505466B8B7}" type="presParOf" srcId="{22567144-129A-4A44-BD72-E579C231CD32}" destId="{9C44A85F-BF23-4F31-9FE8-838332519AAA}" srcOrd="1" destOrd="0" presId="urn:microsoft.com/office/officeart/2005/8/layout/hierarchy4"/>
    <dgm:cxn modelId="{9D79D6A4-7CA5-4B67-BDFA-DC3D4581FD4D}" type="presParOf" srcId="{D6696B30-98BF-436D-AE4C-BC0201D5A6E1}" destId="{F1D3E593-505F-4F6C-A25D-513E109C15A3}" srcOrd="7" destOrd="0" presId="urn:microsoft.com/office/officeart/2005/8/layout/hierarchy4"/>
    <dgm:cxn modelId="{DA44FEFE-1783-4166-94CC-BEF05780FB1E}" type="presParOf" srcId="{D6696B30-98BF-436D-AE4C-BC0201D5A6E1}" destId="{5C3711FE-1EBC-4192-BBE2-C0B596991FA4}" srcOrd="8" destOrd="0" presId="urn:microsoft.com/office/officeart/2005/8/layout/hierarchy4"/>
    <dgm:cxn modelId="{57F4E553-EFDA-431B-9373-821B35CEEEDD}" type="presParOf" srcId="{5C3711FE-1EBC-4192-BBE2-C0B596991FA4}" destId="{68B118B9-0AA0-4BCC-9123-D3D8084F9B79}" srcOrd="0" destOrd="0" presId="urn:microsoft.com/office/officeart/2005/8/layout/hierarchy4"/>
    <dgm:cxn modelId="{A9B94AAE-5C33-431C-BB86-3C910BD6F53D}" type="presParOf" srcId="{5C3711FE-1EBC-4192-BBE2-C0B596991FA4}" destId="{737D78FB-7B59-40F1-B3C4-614304F3E70F}" srcOrd="1" destOrd="0" presId="urn:microsoft.com/office/officeart/2005/8/layout/hierarchy4"/>
    <dgm:cxn modelId="{AD79215A-DC37-4D9A-A850-0B6D512730C7}" type="presParOf" srcId="{E07AB8E1-7E27-436C-B82B-4E934F256D38}" destId="{9170F893-0585-421E-A52B-DE19A7614186}" srcOrd="7" destOrd="0" presId="urn:microsoft.com/office/officeart/2005/8/layout/hierarchy4"/>
    <dgm:cxn modelId="{89779C0D-C1A8-445C-AE8C-9D951702FF31}" type="presParOf" srcId="{E07AB8E1-7E27-436C-B82B-4E934F256D38}" destId="{2544E8DD-A139-448C-B108-3E9CE6AB1794}" srcOrd="8" destOrd="0" presId="urn:microsoft.com/office/officeart/2005/8/layout/hierarchy4"/>
    <dgm:cxn modelId="{23B5E648-947D-4BC0-B78F-7DF886EF9520}" type="presParOf" srcId="{2544E8DD-A139-448C-B108-3E9CE6AB1794}" destId="{596A4B6D-8D99-408D-8341-82D6EB61BBF5}" srcOrd="0" destOrd="0" presId="urn:microsoft.com/office/officeart/2005/8/layout/hierarchy4"/>
    <dgm:cxn modelId="{DE17D25E-AF8F-4E4C-99F8-99CF1A340282}" type="presParOf" srcId="{2544E8DD-A139-448C-B108-3E9CE6AB1794}" destId="{B5D1BA9B-043E-482F-8C6C-0048FFBD32CA}" srcOrd="1" destOrd="0" presId="urn:microsoft.com/office/officeart/2005/8/layout/hierarchy4"/>
    <dgm:cxn modelId="{5E225062-EEB5-45C5-9A16-C30E89085DB2}" type="presParOf" srcId="{2544E8DD-A139-448C-B108-3E9CE6AB1794}" destId="{4AE4574E-8149-47FF-9EEB-38BAE7292232}" srcOrd="2" destOrd="0" presId="urn:microsoft.com/office/officeart/2005/8/layout/hierarchy4"/>
    <dgm:cxn modelId="{0640FCD3-7FF3-45AC-AA6C-C15DAF6B8C9B}" type="presParOf" srcId="{4AE4574E-8149-47FF-9EEB-38BAE7292232}" destId="{8480B259-A734-4E5D-8921-2CB6DF59F9AC}" srcOrd="0" destOrd="0" presId="urn:microsoft.com/office/officeart/2005/8/layout/hierarchy4"/>
    <dgm:cxn modelId="{5790DCFA-8295-4E2D-810B-A94430411D8C}" type="presParOf" srcId="{8480B259-A734-4E5D-8921-2CB6DF59F9AC}" destId="{6DE42E40-C831-4EB4-A3E5-6CD1FC1EE75A}" srcOrd="0" destOrd="0" presId="urn:microsoft.com/office/officeart/2005/8/layout/hierarchy4"/>
    <dgm:cxn modelId="{CD6D5F64-5201-4EC6-9C3D-316E44718868}" type="presParOf" srcId="{8480B259-A734-4E5D-8921-2CB6DF59F9AC}" destId="{8514FD08-D7F5-4304-B186-86A6D1B717E3}" srcOrd="1" destOrd="0" presId="urn:microsoft.com/office/officeart/2005/8/layout/hierarchy4"/>
    <dgm:cxn modelId="{30658AE6-A283-45FD-A4C4-47831D1D463D}" type="presParOf" srcId="{4AE4574E-8149-47FF-9EEB-38BAE7292232}" destId="{DA9AAFF2-618D-4D37-B647-3BC21D3413EB}" srcOrd="1" destOrd="0" presId="urn:microsoft.com/office/officeart/2005/8/layout/hierarchy4"/>
    <dgm:cxn modelId="{A7A402CF-1A11-49FB-AFD2-1B65BB275E26}" type="presParOf" srcId="{4AE4574E-8149-47FF-9EEB-38BAE7292232}" destId="{9265AA37-86FA-4BA0-8336-6F2F274EFFC5}" srcOrd="2" destOrd="0" presId="urn:microsoft.com/office/officeart/2005/8/layout/hierarchy4"/>
    <dgm:cxn modelId="{C9663B18-100F-4AF3-8616-043B6C60C854}" type="presParOf" srcId="{9265AA37-86FA-4BA0-8336-6F2F274EFFC5}" destId="{98FBE303-6A63-492B-B609-FA381F0F9A6A}" srcOrd="0" destOrd="0" presId="urn:microsoft.com/office/officeart/2005/8/layout/hierarchy4"/>
    <dgm:cxn modelId="{77326DC4-95B2-4DF5-BD20-2CC97BA08220}" type="presParOf" srcId="{9265AA37-86FA-4BA0-8336-6F2F274EFFC5}" destId="{76CDEAA5-9219-418B-BE8D-9BE93AD29F40}" srcOrd="1" destOrd="0" presId="urn:microsoft.com/office/officeart/2005/8/layout/hierarchy4"/>
    <dgm:cxn modelId="{555F69AB-DEBE-49AB-83E0-01B772957DAC}" type="presParOf" srcId="{4AE4574E-8149-47FF-9EEB-38BAE7292232}" destId="{3D820E2A-2C11-4C2B-A50A-2468783E60C7}" srcOrd="3" destOrd="0" presId="urn:microsoft.com/office/officeart/2005/8/layout/hierarchy4"/>
    <dgm:cxn modelId="{9F466827-CAC7-496B-B854-39D41B7A95B3}" type="presParOf" srcId="{4AE4574E-8149-47FF-9EEB-38BAE7292232}" destId="{FBE68D70-BB6B-462C-893B-FDC938C32E73}" srcOrd="4" destOrd="0" presId="urn:microsoft.com/office/officeart/2005/8/layout/hierarchy4"/>
    <dgm:cxn modelId="{AB3F273F-F08C-4024-9184-0A9257FC15DE}" type="presParOf" srcId="{FBE68D70-BB6B-462C-893B-FDC938C32E73}" destId="{51906264-4323-42AC-AED8-454EDFF1D767}" srcOrd="0" destOrd="0" presId="urn:microsoft.com/office/officeart/2005/8/layout/hierarchy4"/>
    <dgm:cxn modelId="{6547ACC5-79B6-4302-82AA-9B4E753F3C64}" type="presParOf" srcId="{FBE68D70-BB6B-462C-893B-FDC938C32E73}" destId="{8E1951BE-42C6-4A4F-A629-673ECD5075B6}" srcOrd="1" destOrd="0" presId="urn:microsoft.com/office/officeart/2005/8/layout/hierarchy4"/>
    <dgm:cxn modelId="{F78036FB-7FD8-481A-ADB7-97C96962F1AC}" type="presParOf" srcId="{E07AB8E1-7E27-436C-B82B-4E934F256D38}" destId="{BCEF30A8-E96D-4C92-97E2-00B4DA110ACF}" srcOrd="9" destOrd="0" presId="urn:microsoft.com/office/officeart/2005/8/layout/hierarchy4"/>
    <dgm:cxn modelId="{A9F06AC5-0969-4AB3-B7D7-132222CAFD5A}" type="presParOf" srcId="{E07AB8E1-7E27-436C-B82B-4E934F256D38}" destId="{5E51ED4E-C9C8-4141-BE85-87842CC0DE1A}" srcOrd="10" destOrd="0" presId="urn:microsoft.com/office/officeart/2005/8/layout/hierarchy4"/>
    <dgm:cxn modelId="{94F10082-3E7D-47F4-9940-B5CA9EF9BF6A}" type="presParOf" srcId="{5E51ED4E-C9C8-4141-BE85-87842CC0DE1A}" destId="{229F7EDA-D76A-4271-B468-DD4311AF2CAC}" srcOrd="0" destOrd="0" presId="urn:microsoft.com/office/officeart/2005/8/layout/hierarchy4"/>
    <dgm:cxn modelId="{0A189396-88B3-4B37-9FB6-E3B87F997741}" type="presParOf" srcId="{5E51ED4E-C9C8-4141-BE85-87842CC0DE1A}" destId="{358D2057-2D03-499A-8AE8-6632CBA58553}" srcOrd="1" destOrd="0" presId="urn:microsoft.com/office/officeart/2005/8/layout/hierarchy4"/>
    <dgm:cxn modelId="{EDDC7947-B9A3-4F5C-8C98-41BB855A466B}" type="presParOf" srcId="{E07AB8E1-7E27-436C-B82B-4E934F256D38}" destId="{46A032EF-F45E-4EA2-BF2F-4CEEDE819C84}" srcOrd="11" destOrd="0" presId="urn:microsoft.com/office/officeart/2005/8/layout/hierarchy4"/>
    <dgm:cxn modelId="{55CA6404-C955-425E-A7AF-CCB6C79B3227}" type="presParOf" srcId="{E07AB8E1-7E27-436C-B82B-4E934F256D38}" destId="{8FE68A89-210E-4F71-848C-4766D2854C25}" srcOrd="12" destOrd="0" presId="urn:microsoft.com/office/officeart/2005/8/layout/hierarchy4"/>
    <dgm:cxn modelId="{3E39174E-D1E7-4F6D-AF84-25552ABA12F1}" type="presParOf" srcId="{8FE68A89-210E-4F71-848C-4766D2854C25}" destId="{D4EC9769-FECE-486B-8CFC-F7D8371BDDE0}" srcOrd="0" destOrd="0" presId="urn:microsoft.com/office/officeart/2005/8/layout/hierarchy4"/>
    <dgm:cxn modelId="{198C14B4-41AE-419E-955A-4686245F25E6}" type="presParOf" srcId="{8FE68A89-210E-4F71-848C-4766D2854C25}" destId="{2AB4C52D-AE6B-45ED-914C-6DB67E144A38}" srcOrd="1" destOrd="0" presId="urn:microsoft.com/office/officeart/2005/8/layout/hierarchy4"/>
    <dgm:cxn modelId="{B269FBA0-B976-4254-9CB5-B7F3083C62BC}" type="presParOf" srcId="{E07AB8E1-7E27-436C-B82B-4E934F256D38}" destId="{37FA679E-8856-4A36-997B-38508AFC8F97}" srcOrd="13" destOrd="0" presId="urn:microsoft.com/office/officeart/2005/8/layout/hierarchy4"/>
    <dgm:cxn modelId="{C31C5F4E-FB50-45C2-9DB1-8AF41C71E423}" type="presParOf" srcId="{E07AB8E1-7E27-436C-B82B-4E934F256D38}" destId="{F5F0E506-88DE-4DC6-BD4B-81FBC8AEC88B}" srcOrd="14" destOrd="0" presId="urn:microsoft.com/office/officeart/2005/8/layout/hierarchy4"/>
    <dgm:cxn modelId="{E8489EC1-AF63-4B4F-A625-F50D354E2863}" type="presParOf" srcId="{F5F0E506-88DE-4DC6-BD4B-81FBC8AEC88B}" destId="{06AD7DAE-D72F-4611-83C0-B395AFFB3762}" srcOrd="0" destOrd="0" presId="urn:microsoft.com/office/officeart/2005/8/layout/hierarchy4"/>
    <dgm:cxn modelId="{BAFDBCA6-C387-4DF0-A2C9-E4197D3C306F}" type="presParOf" srcId="{F5F0E506-88DE-4DC6-BD4B-81FBC8AEC88B}" destId="{6F625DDA-4F43-4E7B-8CB4-8715FA97B378}" srcOrd="1" destOrd="0" presId="urn:microsoft.com/office/officeart/2005/8/layout/hierarchy4"/>
    <dgm:cxn modelId="{CAE0FA58-BD7D-4FCD-A926-6C26564E04E4}" type="presParOf" srcId="{E07AB8E1-7E27-436C-B82B-4E934F256D38}" destId="{885E9564-EB7F-4658-B781-EE4A4FEB8CE7}" srcOrd="15" destOrd="0" presId="urn:microsoft.com/office/officeart/2005/8/layout/hierarchy4"/>
    <dgm:cxn modelId="{B987D058-BD06-4A6B-B5E5-8BAE4491E243}" type="presParOf" srcId="{E07AB8E1-7E27-436C-B82B-4E934F256D38}" destId="{42AA3A54-1CAB-46FD-85DA-ED70D332BB2A}" srcOrd="16" destOrd="0" presId="urn:microsoft.com/office/officeart/2005/8/layout/hierarchy4"/>
    <dgm:cxn modelId="{FBDCC57B-33A8-486A-B224-83FADF550ED9}" type="presParOf" srcId="{42AA3A54-1CAB-46FD-85DA-ED70D332BB2A}" destId="{682BF9CE-8E8E-4A96-9A8B-A700FC29649C}" srcOrd="0" destOrd="0" presId="urn:microsoft.com/office/officeart/2005/8/layout/hierarchy4"/>
    <dgm:cxn modelId="{ED2EEDB4-23D1-4AD7-BAE6-2938C41159F8}" type="presParOf" srcId="{42AA3A54-1CAB-46FD-85DA-ED70D332BB2A}" destId="{70696E32-1656-4C88-88C0-1A887E184D89}" srcOrd="1" destOrd="0" presId="urn:microsoft.com/office/officeart/2005/8/layout/hierarchy4"/>
    <dgm:cxn modelId="{043B5843-717D-4921-8C47-FA026AF152D9}" type="presParOf" srcId="{E07AB8E1-7E27-436C-B82B-4E934F256D38}" destId="{F468057A-A918-422B-92AC-7DF0D8DA8CB7}" srcOrd="17" destOrd="0" presId="urn:microsoft.com/office/officeart/2005/8/layout/hierarchy4"/>
    <dgm:cxn modelId="{A22096CE-BDD0-4B85-8077-E25438E228C8}" type="presParOf" srcId="{E07AB8E1-7E27-436C-B82B-4E934F256D38}" destId="{ADBBC607-50FA-4F92-8AA1-5E790113B038}" srcOrd="18" destOrd="0" presId="urn:microsoft.com/office/officeart/2005/8/layout/hierarchy4"/>
    <dgm:cxn modelId="{E3BC30B9-B395-47DD-A0F0-75D590C191BB}" type="presParOf" srcId="{ADBBC607-50FA-4F92-8AA1-5E790113B038}" destId="{63B0D33A-4263-45ED-AE05-1A7A18F81DE8}" srcOrd="0" destOrd="0" presId="urn:microsoft.com/office/officeart/2005/8/layout/hierarchy4"/>
    <dgm:cxn modelId="{D0B33815-CBEC-4C3E-9366-7F67F0E4ACAD}" type="presParOf" srcId="{ADBBC607-50FA-4F92-8AA1-5E790113B038}" destId="{8ED81AF7-73A4-4807-9213-5C73DE5C55E5}" srcOrd="1" destOrd="0" presId="urn:microsoft.com/office/officeart/2005/8/layout/hierarchy4"/>
    <dgm:cxn modelId="{C187BD49-6199-4DE0-9428-93E436D8BCCD}" type="presParOf" srcId="{E07AB8E1-7E27-436C-B82B-4E934F256D38}" destId="{EB201E68-896B-491F-A991-0E863C10693F}" srcOrd="19" destOrd="0" presId="urn:microsoft.com/office/officeart/2005/8/layout/hierarchy4"/>
    <dgm:cxn modelId="{634F16F6-589E-417B-A775-AEA7D2E92359}" type="presParOf" srcId="{E07AB8E1-7E27-436C-B82B-4E934F256D38}" destId="{024F27B6-73E8-49E4-9064-7FEB04378BF2}" srcOrd="20" destOrd="0" presId="urn:microsoft.com/office/officeart/2005/8/layout/hierarchy4"/>
    <dgm:cxn modelId="{32DD739C-473B-4577-BC58-538346BA4177}" type="presParOf" srcId="{024F27B6-73E8-49E4-9064-7FEB04378BF2}" destId="{A43A8E29-96A3-4686-A451-E7FFB6541BF7}" srcOrd="0" destOrd="0" presId="urn:microsoft.com/office/officeart/2005/8/layout/hierarchy4"/>
    <dgm:cxn modelId="{1A2FF395-1451-4ACA-B9E0-7975FFB1B63D}" type="presParOf" srcId="{024F27B6-73E8-49E4-9064-7FEB04378BF2}" destId="{2B7E3C4F-2A49-4688-B7D3-85D0FFB00741}" srcOrd="1" destOrd="0" presId="urn:microsoft.com/office/officeart/2005/8/layout/hierarchy4"/>
    <dgm:cxn modelId="{E0538B3B-B91E-4091-ADCA-8C0051D145CD}" type="presParOf" srcId="{E07AB8E1-7E27-436C-B82B-4E934F256D38}" destId="{140803B8-B515-4BC7-BCD9-A85748CDBB3E}" srcOrd="21" destOrd="0" presId="urn:microsoft.com/office/officeart/2005/8/layout/hierarchy4"/>
    <dgm:cxn modelId="{FE816A32-1308-419F-B899-419361B275F6}" type="presParOf" srcId="{E07AB8E1-7E27-436C-B82B-4E934F256D38}" destId="{ECBA45B3-7141-4B81-912A-C079EA65A6CF}" srcOrd="22" destOrd="0" presId="urn:microsoft.com/office/officeart/2005/8/layout/hierarchy4"/>
    <dgm:cxn modelId="{F21D6FE5-6E2D-4B34-B6EF-7C2C61C9A3AC}" type="presParOf" srcId="{ECBA45B3-7141-4B81-912A-C079EA65A6CF}" destId="{75E7AF73-7317-485A-A132-7FE070178138}" srcOrd="0" destOrd="0" presId="urn:microsoft.com/office/officeart/2005/8/layout/hierarchy4"/>
    <dgm:cxn modelId="{B306E3EC-2166-4EC5-8621-B7470BAF99FD}" type="presParOf" srcId="{ECBA45B3-7141-4B81-912A-C079EA65A6CF}" destId="{22C95EF8-2237-4F82-9775-CD4A217762DD}" srcOrd="1" destOrd="0" presId="urn:microsoft.com/office/officeart/2005/8/layout/hierarchy4"/>
    <dgm:cxn modelId="{1B53A34D-63A8-4E17-9B8F-98004E43881F}" type="presParOf" srcId="{E07AB8E1-7E27-436C-B82B-4E934F256D38}" destId="{A2B373AD-1163-4A42-8383-2F4561374025}" srcOrd="23" destOrd="0" presId="urn:microsoft.com/office/officeart/2005/8/layout/hierarchy4"/>
    <dgm:cxn modelId="{98756428-8A17-4526-893E-6E00B5393D2C}" type="presParOf" srcId="{E07AB8E1-7E27-436C-B82B-4E934F256D38}" destId="{1E7017D8-14FF-4A7F-A5E0-DD2BB6D83EB8}" srcOrd="24" destOrd="0" presId="urn:microsoft.com/office/officeart/2005/8/layout/hierarchy4"/>
    <dgm:cxn modelId="{AC0E815E-E412-4461-B9F6-2139F2094B0D}" type="presParOf" srcId="{1E7017D8-14FF-4A7F-A5E0-DD2BB6D83EB8}" destId="{2BF66849-26EA-4266-B05C-EF02EEC6679A}" srcOrd="0" destOrd="0" presId="urn:microsoft.com/office/officeart/2005/8/layout/hierarchy4"/>
    <dgm:cxn modelId="{A59B287A-ED4C-4FD8-A71D-08A20FE0CBBC}" type="presParOf" srcId="{1E7017D8-14FF-4A7F-A5E0-DD2BB6D83EB8}" destId="{E2EDBDED-2F5E-4464-85A8-38AA23B7BB9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DDF8F2AF-62C7-414A-93AC-1A2B58FE3BFE}">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جذب ارزش و توزیع مجدد ارزش</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FD4416B1-0B8D-40A9-9394-C0E73B1D8D32}" type="parTrans" cxnId="{5DBDA1A6-CA1C-48EF-8B7A-B7A5A0C6A434}">
      <dgm:prSet/>
      <dgm:spPr/>
      <dgm:t>
        <a:bodyPr/>
        <a:lstStyle/>
        <a:p>
          <a:endParaRPr lang="en-US"/>
        </a:p>
      </dgm:t>
    </dgm:pt>
    <dgm:pt modelId="{AC7FFF61-198C-4F18-8FE1-6200BE1ABD82}" type="sibTrans" cxnId="{5DBDA1A6-CA1C-48EF-8B7A-B7A5A0C6A434}">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73B26DC1-7C7B-403E-8381-30549B6DB55A}"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4E1F99C1-7A8C-453C-A5CD-804E61929BE0}" type="presOf" srcId="{0905FCB4-CD3D-4726-87A8-564F2E4F9CC8}" destId="{EA00D808-04A7-4AFE-B924-A27A5C821CEC}" srcOrd="0" destOrd="0" presId="urn:microsoft.com/office/officeart/2005/8/layout/vList2"/>
    <dgm:cxn modelId="{F70E6931-B8C7-4F88-AAF6-79ABC4D42278}" type="presOf" srcId="{DE514F60-8606-4588-AC8C-CDDDADA356F7}" destId="{8093B842-5DA5-4F12-A6DB-70F1E2C84FF3}" srcOrd="0" destOrd="0" presId="urn:microsoft.com/office/officeart/2005/8/layout/vList2"/>
    <dgm:cxn modelId="{6E42334E-7A70-43E1-A5C4-A965FDAD07DD}" type="presOf" srcId="{994A7493-DEDA-4B0B-9541-5A189A7C78BD}" destId="{290D0FF5-B0F2-42A3-8977-8C56EF56254D}"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2E7AB572-1DD5-4365-84E0-5C8C0A586A56}" type="presOf" srcId="{9450C6F3-D546-41F0-BB0C-9141638CEC9E}" destId="{6F06327E-44D6-4450-8B2E-C3245403D4C9}"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3204D3D7-B56E-4129-8209-B153F22AC13A}" type="presOf" srcId="{375A9395-821B-4A51-AD31-73653A25924B}" destId="{8FB933F7-7FBA-428D-BE57-CE041B11CE75}" srcOrd="0" destOrd="0" presId="urn:microsoft.com/office/officeart/2005/8/layout/vList2"/>
    <dgm:cxn modelId="{F137BA35-B604-4816-BFA6-1BFC932F54AE}" type="presOf" srcId="{38C72104-A779-4B19-B539-B9819193D78A}" destId="{F3A52A0C-7C97-4687-9DF3-668BB181DF21}" srcOrd="0" destOrd="0" presId="urn:microsoft.com/office/officeart/2005/8/layout/vList2"/>
    <dgm:cxn modelId="{15010F9A-212F-4AB2-B9E4-6D2F0AFFA7C2}" type="presOf" srcId="{292A35A9-BBCA-46CC-9ADA-879721A12EAF}" destId="{B9CBAE01-4A45-4B06-956C-4E7D8378B8DB}" srcOrd="0" destOrd="0" presId="urn:microsoft.com/office/officeart/2005/8/layout/vList2"/>
    <dgm:cxn modelId="{0AD419A5-BE2F-4C88-8C75-6E0830D73F1B}" type="presOf" srcId="{F7D3541E-4C5D-447B-AD3C-15786147F8CB}" destId="{BD68D41F-39C0-42FC-8E5C-2A3213FD805B}"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CF88128F-78B4-45E5-A393-7AB59F1AF59F}" type="presOf" srcId="{C540681A-EE5A-4A7C-877D-6E848575ABFE}" destId="{7AFF8632-8A7A-40F1-A688-A23C63AB29C9}"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03AE3793-5039-4496-9BCB-EAF5F4E7EE65}" type="presOf" srcId="{DDF8F2AF-62C7-414A-93AC-1A2B58FE3BFE}" destId="{46AF34B0-79EC-4182-950A-C65E05C11154}" srcOrd="0" destOrd="0" presId="urn:microsoft.com/office/officeart/2005/8/layout/vList2"/>
    <dgm:cxn modelId="{8743986E-11BB-40F9-875F-5605ACD41F8A}" type="presOf" srcId="{2E84F4AB-E458-4A58-A6F1-4A29DCFC9BBE}" destId="{816FA303-EC42-4E26-8C1E-CD90A0995EF1}"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92EFD0D0-8A35-4561-8A66-6642010D07C9}" type="presOf" srcId="{0DEFB3EE-25AC-41AB-AE97-B788DEBFED17}" destId="{5416D108-688D-4F0F-AA26-64C068300764}" srcOrd="0" destOrd="0" presId="urn:microsoft.com/office/officeart/2005/8/layout/vList2"/>
    <dgm:cxn modelId="{38C2A90E-D9D7-4199-AB9F-7A17BB5128B0}" type="presOf" srcId="{5EE72489-4179-44E7-94D1-3BB8286D2D82}" destId="{6947E33C-5C8D-41C9-A2A5-D426C4371E41}"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A5A3B0B0-AB6C-44EE-B8AD-A18062FBDB0E}" type="presOf" srcId="{724314E6-92A7-4D17-850D-3DDFC2833EB7}" destId="{8D7D6115-4F78-4FD0-B196-0FEB140EB91D}" srcOrd="0" destOrd="0" presId="urn:microsoft.com/office/officeart/2005/8/layout/vList2"/>
    <dgm:cxn modelId="{7DAF92DC-F30C-4A69-8948-55E878186ED7}" type="presOf" srcId="{5279D368-3BC5-490F-96E4-3031ACDDA219}" destId="{88B7214A-3E25-4260-AD1A-F80E77B6E78E}" srcOrd="0" destOrd="0" presId="urn:microsoft.com/office/officeart/2005/8/layout/vList2"/>
    <dgm:cxn modelId="{442CE1E6-C4E2-41FC-BB64-F6027B12D8F3}" type="presOf" srcId="{762AD1F3-EAC3-4361-A5C5-689A1AF0693B}" destId="{4D9C248B-445A-4B8C-A22D-76A6C92CEB7B}" srcOrd="0" destOrd="0" presId="urn:microsoft.com/office/officeart/2005/8/layout/vList2"/>
    <dgm:cxn modelId="{09079BC9-C774-4249-919D-586683EC0D0A}" type="presOf" srcId="{2E52984D-7A13-4175-9C0A-483D39527FA6}" destId="{249B4F53-34B9-41CB-A875-FC0BF1DE6457}" srcOrd="0" destOrd="0" presId="urn:microsoft.com/office/officeart/2005/8/layout/vList2"/>
    <dgm:cxn modelId="{5DBDA1A6-CA1C-48EF-8B7A-B7A5A0C6A434}" srcId="{9450C6F3-D546-41F0-BB0C-9141638CEC9E}" destId="{DDF8F2AF-62C7-414A-93AC-1A2B58FE3BFE}" srcOrd="0" destOrd="0" parTransId="{FD4416B1-0B8D-40A9-9394-C0E73B1D8D32}" sibTransId="{AC7FFF61-198C-4F18-8FE1-6200BE1ABD8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5C7F4CAB-D4DB-49DB-9290-F50B49A98DF0}" type="presOf" srcId="{3A3675D8-FCEA-470E-AD1A-B63FB4C8BC2E}" destId="{875C4F03-C194-4647-BD0B-9B78C75D4C0B}" srcOrd="0" destOrd="0" presId="urn:microsoft.com/office/officeart/2005/8/layout/vList2"/>
    <dgm:cxn modelId="{6C9F5B77-0928-411A-ABEE-7242E447E393}" type="presParOf" srcId="{88B7214A-3E25-4260-AD1A-F80E77B6E78E}" destId="{290D0FF5-B0F2-42A3-8977-8C56EF56254D}" srcOrd="0" destOrd="0" presId="urn:microsoft.com/office/officeart/2005/8/layout/vList2"/>
    <dgm:cxn modelId="{BC40A326-E0BA-44F5-91AB-E1E1AD4A87CE}" type="presParOf" srcId="{88B7214A-3E25-4260-AD1A-F80E77B6E78E}" destId="{A1312906-3583-4710-A310-A1FFA3252058}" srcOrd="1" destOrd="0" presId="urn:microsoft.com/office/officeart/2005/8/layout/vList2"/>
    <dgm:cxn modelId="{E04F3A74-9909-4A0F-B941-53C00777718F}" type="presParOf" srcId="{88B7214A-3E25-4260-AD1A-F80E77B6E78E}" destId="{5416D108-688D-4F0F-AA26-64C068300764}" srcOrd="2" destOrd="0" presId="urn:microsoft.com/office/officeart/2005/8/layout/vList2"/>
    <dgm:cxn modelId="{696B5128-A057-49E8-9FC3-4F5CF79CD69C}" type="presParOf" srcId="{88B7214A-3E25-4260-AD1A-F80E77B6E78E}" destId="{1EC0678C-384A-48B1-80A5-C9656CF4A728}" srcOrd="3" destOrd="0" presId="urn:microsoft.com/office/officeart/2005/8/layout/vList2"/>
    <dgm:cxn modelId="{254A92DC-7A38-4349-987D-642B5EBCE618}" type="presParOf" srcId="{88B7214A-3E25-4260-AD1A-F80E77B6E78E}" destId="{6F06327E-44D6-4450-8B2E-C3245403D4C9}" srcOrd="4" destOrd="0" presId="urn:microsoft.com/office/officeart/2005/8/layout/vList2"/>
    <dgm:cxn modelId="{EA584A48-736D-400D-9126-3030272AF0B7}" type="presParOf" srcId="{88B7214A-3E25-4260-AD1A-F80E77B6E78E}" destId="{46AF34B0-79EC-4182-950A-C65E05C11154}" srcOrd="5" destOrd="0" presId="urn:microsoft.com/office/officeart/2005/8/layout/vList2"/>
    <dgm:cxn modelId="{F220997A-F550-48E9-97B0-897CE5A41CAE}" type="presParOf" srcId="{88B7214A-3E25-4260-AD1A-F80E77B6E78E}" destId="{6947E33C-5C8D-41C9-A2A5-D426C4371E41}" srcOrd="6" destOrd="0" presId="urn:microsoft.com/office/officeart/2005/8/layout/vList2"/>
    <dgm:cxn modelId="{7AD1A070-3812-402E-BF52-349919F972C2}" type="presParOf" srcId="{88B7214A-3E25-4260-AD1A-F80E77B6E78E}" destId="{73B26DC1-7C7B-403E-8381-30549B6DB55A}" srcOrd="7" destOrd="0" presId="urn:microsoft.com/office/officeart/2005/8/layout/vList2"/>
    <dgm:cxn modelId="{704EA579-1C5B-4AD6-B371-CEC8556C4A00}" type="presParOf" srcId="{88B7214A-3E25-4260-AD1A-F80E77B6E78E}" destId="{B9CBAE01-4A45-4B06-956C-4E7D8378B8DB}" srcOrd="8" destOrd="0" presId="urn:microsoft.com/office/officeart/2005/8/layout/vList2"/>
    <dgm:cxn modelId="{26B6AE34-68AE-48C2-B413-D7F1458D72B7}" type="presParOf" srcId="{88B7214A-3E25-4260-AD1A-F80E77B6E78E}" destId="{71FCE394-7A34-4CAE-B2B5-0706F6890104}" srcOrd="9" destOrd="0" presId="urn:microsoft.com/office/officeart/2005/8/layout/vList2"/>
    <dgm:cxn modelId="{EF9E6DED-4D89-41B5-9F2D-E294DEC0443E}" type="presParOf" srcId="{88B7214A-3E25-4260-AD1A-F80E77B6E78E}" destId="{7AFF8632-8A7A-40F1-A688-A23C63AB29C9}" srcOrd="10" destOrd="0" presId="urn:microsoft.com/office/officeart/2005/8/layout/vList2"/>
    <dgm:cxn modelId="{69EA9F14-26D2-44A8-9BB4-8F159AA365F1}" type="presParOf" srcId="{88B7214A-3E25-4260-AD1A-F80E77B6E78E}" destId="{7229CE02-FC05-475C-912A-0A81FE0F30F0}" srcOrd="11" destOrd="0" presId="urn:microsoft.com/office/officeart/2005/8/layout/vList2"/>
    <dgm:cxn modelId="{56206A68-9514-45DC-86B9-72589E538750}" type="presParOf" srcId="{88B7214A-3E25-4260-AD1A-F80E77B6E78E}" destId="{816FA303-EC42-4E26-8C1E-CD90A0995EF1}" srcOrd="12" destOrd="0" presId="urn:microsoft.com/office/officeart/2005/8/layout/vList2"/>
    <dgm:cxn modelId="{59726B62-D705-48F2-8077-4D6AD733E1BE}" type="presParOf" srcId="{88B7214A-3E25-4260-AD1A-F80E77B6E78E}" destId="{5A1DAD13-8C5F-42BA-844E-DC32D6031D3B}" srcOrd="13" destOrd="0" presId="urn:microsoft.com/office/officeart/2005/8/layout/vList2"/>
    <dgm:cxn modelId="{8836BC28-97EA-49F7-B677-70C096C5FA51}" type="presParOf" srcId="{88B7214A-3E25-4260-AD1A-F80E77B6E78E}" destId="{F3A52A0C-7C97-4687-9DF3-668BB181DF21}" srcOrd="14" destOrd="0" presId="urn:microsoft.com/office/officeart/2005/8/layout/vList2"/>
    <dgm:cxn modelId="{1A30BBA2-154A-4FD2-A8AD-289EEC1708F5}" type="presParOf" srcId="{88B7214A-3E25-4260-AD1A-F80E77B6E78E}" destId="{FFD8793E-7D68-4A1A-9872-76BC655EC764}" srcOrd="15" destOrd="0" presId="urn:microsoft.com/office/officeart/2005/8/layout/vList2"/>
    <dgm:cxn modelId="{62BEDA59-7DB8-4807-A574-76E17CA384D2}" type="presParOf" srcId="{88B7214A-3E25-4260-AD1A-F80E77B6E78E}" destId="{8D7D6115-4F78-4FD0-B196-0FEB140EB91D}" srcOrd="16" destOrd="0" presId="urn:microsoft.com/office/officeart/2005/8/layout/vList2"/>
    <dgm:cxn modelId="{1300D660-7675-413C-A726-531A066E346C}" type="presParOf" srcId="{88B7214A-3E25-4260-AD1A-F80E77B6E78E}" destId="{65738D64-DFEB-480B-A182-D683665F53FE}" srcOrd="17" destOrd="0" presId="urn:microsoft.com/office/officeart/2005/8/layout/vList2"/>
    <dgm:cxn modelId="{D3CFC5C6-514D-4AD1-82E0-076763B53ED4}" type="presParOf" srcId="{88B7214A-3E25-4260-AD1A-F80E77B6E78E}" destId="{4D9C248B-445A-4B8C-A22D-76A6C92CEB7B}" srcOrd="18" destOrd="0" presId="urn:microsoft.com/office/officeart/2005/8/layout/vList2"/>
    <dgm:cxn modelId="{D7A676C5-A163-46C4-8FED-859F15E90608}" type="presParOf" srcId="{88B7214A-3E25-4260-AD1A-F80E77B6E78E}" destId="{88D78A54-6B37-4938-812A-289E10A4C38D}" srcOrd="19" destOrd="0" presId="urn:microsoft.com/office/officeart/2005/8/layout/vList2"/>
    <dgm:cxn modelId="{EF29416B-3D0A-4790-BD89-180ACE13A08B}" type="presParOf" srcId="{88B7214A-3E25-4260-AD1A-F80E77B6E78E}" destId="{8093B842-5DA5-4F12-A6DB-70F1E2C84FF3}" srcOrd="20" destOrd="0" presId="urn:microsoft.com/office/officeart/2005/8/layout/vList2"/>
    <dgm:cxn modelId="{88C67D53-A21B-4EFB-A630-F063A9594793}" type="presParOf" srcId="{88B7214A-3E25-4260-AD1A-F80E77B6E78E}" destId="{F7A47F8B-8D08-48E6-8973-9CF0709E3D98}" srcOrd="21" destOrd="0" presId="urn:microsoft.com/office/officeart/2005/8/layout/vList2"/>
    <dgm:cxn modelId="{2BDF90C5-FBFB-43AC-9BC1-BD49D6E42AC3}" type="presParOf" srcId="{88B7214A-3E25-4260-AD1A-F80E77B6E78E}" destId="{875C4F03-C194-4647-BD0B-9B78C75D4C0B}" srcOrd="22" destOrd="0" presId="urn:microsoft.com/office/officeart/2005/8/layout/vList2"/>
    <dgm:cxn modelId="{6FE64FD0-3392-46C1-8649-168876FB1113}" type="presParOf" srcId="{88B7214A-3E25-4260-AD1A-F80E77B6E78E}" destId="{EA716CC4-B4AA-4DDE-9A7B-90133826077C}" srcOrd="23" destOrd="0" presId="urn:microsoft.com/office/officeart/2005/8/layout/vList2"/>
    <dgm:cxn modelId="{1737F1A4-4B01-4AFA-835E-9B5D786793B6}" type="presParOf" srcId="{88B7214A-3E25-4260-AD1A-F80E77B6E78E}" destId="{EA00D808-04A7-4AFE-B924-A27A5C821CEC}" srcOrd="24" destOrd="0" presId="urn:microsoft.com/office/officeart/2005/8/layout/vList2"/>
    <dgm:cxn modelId="{ED8A5EF9-54AF-4718-90C6-BF9795E3906B}" type="presParOf" srcId="{88B7214A-3E25-4260-AD1A-F80E77B6E78E}" destId="{30696809-3624-478B-9BFD-6886ECA86921}" srcOrd="25" destOrd="0" presId="urn:microsoft.com/office/officeart/2005/8/layout/vList2"/>
    <dgm:cxn modelId="{0DDBEBC0-1D98-4EA1-A020-7D94B6263437}" type="presParOf" srcId="{88B7214A-3E25-4260-AD1A-F80E77B6E78E}" destId="{8FB933F7-7FBA-428D-BE57-CE041B11CE75}" srcOrd="26" destOrd="0" presId="urn:microsoft.com/office/officeart/2005/8/layout/vList2"/>
    <dgm:cxn modelId="{D6E50140-D1AD-441F-9F99-F6AF9670F939}" type="presParOf" srcId="{88B7214A-3E25-4260-AD1A-F80E77B6E78E}" destId="{2D2DBAE0-0C39-4BDF-ADCF-BC4AD6805AB7}" srcOrd="27" destOrd="0" presId="urn:microsoft.com/office/officeart/2005/8/layout/vList2"/>
    <dgm:cxn modelId="{03964F89-CDC3-49F3-A5D6-9B0726D1D1B2}" type="presParOf" srcId="{88B7214A-3E25-4260-AD1A-F80E77B6E78E}" destId="{249B4F53-34B9-41CB-A875-FC0BF1DE6457}" srcOrd="28" destOrd="0" presId="urn:microsoft.com/office/officeart/2005/8/layout/vList2"/>
    <dgm:cxn modelId="{71343F31-1F60-4940-82B3-0F2406F0EA04}" type="presParOf" srcId="{88B7214A-3E25-4260-AD1A-F80E77B6E78E}" destId="{EC4E8453-9E0F-4B5D-98D5-90DC58936ADF}" srcOrd="29" destOrd="0" presId="urn:microsoft.com/office/officeart/2005/8/layout/vList2"/>
    <dgm:cxn modelId="{B618703E-DD73-49AC-B621-A0F9FC463CC8}"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a:solidFill>
          <a:srgbClr val="FFC000"/>
        </a:solidFill>
      </dgm:spPr>
      <dgm:t>
        <a:bodyPr/>
        <a:lstStyle/>
        <a:p>
          <a:pPr rtl="1"/>
          <a:r>
            <a:rPr lang="fa-IR" sz="1100" b="1" dirty="0" smtClean="0">
              <a:cs typeface="Zar" panose="00000400000000000000" pitchFamily="2" charset="-78"/>
            </a:rPr>
            <a:t>خلق ارزش(ادامه)</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E5DC6FF9-15D7-42DB-944C-A61EC026469D}">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جذب ارزش و نقش اقتصاد صنعتی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F29EA9D7-8616-4EBE-B5ED-097268785A28}" type="sibTrans" cxnId="{19888FD9-68C7-4B8F-92C8-F15464C267A6}">
      <dgm:prSet/>
      <dgm:spPr/>
      <dgm:t>
        <a:bodyPr/>
        <a:lstStyle/>
        <a:p>
          <a:endParaRPr lang="en-US"/>
        </a:p>
      </dgm:t>
    </dgm:pt>
    <dgm:pt modelId="{3C30FA96-FEA9-4923-8D06-3B1B5469A651}" type="parTrans" cxnId="{19888FD9-68C7-4B8F-92C8-F15464C267A6}">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80F8F109-4447-4D0F-8CE8-2BBD26BE1337}" type="sibTrans" cxnId="{F7391A5C-71D4-483E-8265-F0A37A840A00}">
      <dgm:prSet/>
      <dgm:spPr/>
      <dgm:t>
        <a:bodyPr/>
        <a:lstStyle/>
        <a:p>
          <a:endParaRPr lang="en-US"/>
        </a:p>
      </dgm:t>
    </dgm:pt>
    <dgm:pt modelId="{546A0CD4-1924-444E-B136-CBA3F5C4AA30}" type="parTrans" cxnId="{F7391A5C-71D4-483E-8265-F0A37A840A00}">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1">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E20040E3-FED9-4840-8D4D-2832ECB3E3FE}"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F7F59349-0514-4639-9E1B-26805E569356}" type="presOf" srcId="{994A7493-DEDA-4B0B-9541-5A189A7C78BD}" destId="{290D0FF5-B0F2-42A3-8977-8C56EF56254D}" srcOrd="0" destOrd="0" presId="urn:microsoft.com/office/officeart/2005/8/layout/vList2"/>
    <dgm:cxn modelId="{9A2B2B63-9542-4072-A8D7-F0709D313387}" type="presOf" srcId="{0DEFB3EE-25AC-41AB-AE97-B788DEBFED17}" destId="{5416D108-688D-4F0F-AA26-64C068300764}" srcOrd="0" destOrd="0" presId="urn:microsoft.com/office/officeart/2005/8/layout/vList2"/>
    <dgm:cxn modelId="{FDF42922-9539-467A-806B-DC05EACF6FCE}" type="presOf" srcId="{F7D3541E-4C5D-447B-AD3C-15786147F8CB}" destId="{BD68D41F-39C0-42FC-8E5C-2A3213FD805B}" srcOrd="0" destOrd="0" presId="urn:microsoft.com/office/officeart/2005/8/layout/vList2"/>
    <dgm:cxn modelId="{1E6A3F9F-B24A-42AA-9287-D43527BB2063}" type="presOf" srcId="{9450C6F3-D546-41F0-BB0C-9141638CEC9E}" destId="{6F06327E-44D6-4450-8B2E-C3245403D4C9}"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41F24BFF-AA88-423D-9700-B09187D6746D}" type="presOf" srcId="{292A35A9-BBCA-46CC-9ADA-879721A12EAF}" destId="{B9CBAE01-4A45-4B06-956C-4E7D8378B8D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B6CFF4DB-635B-4F04-A953-CEAA2215408E}" type="presOf" srcId="{3A3675D8-FCEA-470E-AD1A-B63FB4C8BC2E}" destId="{875C4F03-C194-4647-BD0B-9B78C75D4C0B}" srcOrd="0" destOrd="0" presId="urn:microsoft.com/office/officeart/2005/8/layout/vList2"/>
    <dgm:cxn modelId="{E9981817-C382-4860-B323-E47D73DDD224}" type="presOf" srcId="{5279D368-3BC5-490F-96E4-3031ACDDA219}" destId="{88B7214A-3E25-4260-AD1A-F80E77B6E78E}"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6DBC7297-F1E4-4549-834F-2172A62A5223}" type="presOf" srcId="{2E52984D-7A13-4175-9C0A-483D39527FA6}" destId="{249B4F53-34B9-41CB-A875-FC0BF1DE6457}" srcOrd="0" destOrd="0" presId="urn:microsoft.com/office/officeart/2005/8/layout/vList2"/>
    <dgm:cxn modelId="{DCEAB43F-898B-451C-B0ED-F504FE7F591D}" type="presOf" srcId="{C540681A-EE5A-4A7C-877D-6E848575ABFE}" destId="{7AFF8632-8A7A-40F1-A688-A23C63AB29C9}" srcOrd="0" destOrd="0" presId="urn:microsoft.com/office/officeart/2005/8/layout/vList2"/>
    <dgm:cxn modelId="{BBF0BC79-BA85-49B1-BCC3-8959DD874878}" type="presOf" srcId="{762AD1F3-EAC3-4361-A5C5-689A1AF0693B}" destId="{4D9C248B-445A-4B8C-A22D-76A6C92CEB7B}" srcOrd="0" destOrd="0" presId="urn:microsoft.com/office/officeart/2005/8/layout/vList2"/>
    <dgm:cxn modelId="{19888FD9-68C7-4B8F-92C8-F15464C267A6}" srcId="{9450C6F3-D546-41F0-BB0C-9141638CEC9E}" destId="{E5DC6FF9-15D7-42DB-944C-A61EC026469D}" srcOrd="0" destOrd="0" parTransId="{3C30FA96-FEA9-4923-8D06-3B1B5469A651}" sibTransId="{F29EA9D7-8616-4EBE-B5ED-097268785A28}"/>
    <dgm:cxn modelId="{E9C20E66-F45D-4AC5-8E39-F5F1F08480F9}" srcId="{5279D368-3BC5-490F-96E4-3031ACDDA219}" destId="{9450C6F3-D546-41F0-BB0C-9141638CEC9E}" srcOrd="2" destOrd="0" parTransId="{47674024-4D94-4316-A2FF-943504362EF5}" sibTransId="{BD957DC2-1D93-4C87-A688-718C19005377}"/>
    <dgm:cxn modelId="{49A0D796-B633-49BF-9A36-8C331DF4CE17}" type="presOf" srcId="{375A9395-821B-4A51-AD31-73653A25924B}" destId="{8FB933F7-7FBA-428D-BE57-CE041B11CE75}"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4A95E7DD-0205-4E79-A906-5E15A1A9886C}" srcId="{5279D368-3BC5-490F-96E4-3031ACDDA219}" destId="{292A35A9-BBCA-46CC-9ADA-879721A12EAF}" srcOrd="4" destOrd="0" parTransId="{1DC2CE49-6787-484B-8268-F4DD1E2E0A1E}" sibTransId="{042E5A50-A0A5-464D-8954-8FA4C10FC8F3}"/>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A08A9604-59B5-4359-9AEF-A3488D297053}" type="presOf" srcId="{5EE72489-4179-44E7-94D1-3BB8286D2D82}" destId="{6947E33C-5C8D-41C9-A2A5-D426C4371E41}"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AE80E940-4AA4-4829-AA86-0C3B63D5DE8F}" type="presOf" srcId="{2E84F4AB-E458-4A58-A6F1-4A29DCFC9BBE}" destId="{816FA303-EC42-4E26-8C1E-CD90A0995EF1}" srcOrd="0" destOrd="0" presId="urn:microsoft.com/office/officeart/2005/8/layout/vList2"/>
    <dgm:cxn modelId="{835263EF-198B-4E6D-AB89-8C19B0293145}" type="presOf" srcId="{E5DC6FF9-15D7-42DB-944C-A61EC026469D}" destId="{46AF34B0-79EC-4182-950A-C65E05C11154}" srcOrd="0" destOrd="0" presId="urn:microsoft.com/office/officeart/2005/8/layout/vList2"/>
    <dgm:cxn modelId="{0CF4FAEA-95AF-468F-BF63-D6C37FED108A}" type="presOf" srcId="{38C72104-A779-4B19-B539-B9819193D78A}" destId="{F3A52A0C-7C97-4687-9DF3-668BB181DF2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E4A3491D-2E27-41D9-8C55-BCB82AB9DF52}" type="presOf" srcId="{DE514F60-8606-4588-AC8C-CDDDADA356F7}" destId="{8093B842-5DA5-4F12-A6DB-70F1E2C84FF3}" srcOrd="0" destOrd="0" presId="urn:microsoft.com/office/officeart/2005/8/layout/vList2"/>
    <dgm:cxn modelId="{48E9A1C7-3A22-4DE6-979E-31219A29CA63}" type="presOf" srcId="{0905FCB4-CD3D-4726-87A8-564F2E4F9CC8}" destId="{EA00D808-04A7-4AFE-B924-A27A5C821CEC}" srcOrd="0" destOrd="0" presId="urn:microsoft.com/office/officeart/2005/8/layout/vList2"/>
    <dgm:cxn modelId="{62F0CB8A-8248-480E-98D0-6793DA265F3C}" type="presOf" srcId="{724314E6-92A7-4D17-850D-3DDFC2833EB7}" destId="{8D7D6115-4F78-4FD0-B196-0FEB140EB91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8965CE54-B345-47E0-9184-C7E5D0D7FFE3}" type="presParOf" srcId="{88B7214A-3E25-4260-AD1A-F80E77B6E78E}" destId="{290D0FF5-B0F2-42A3-8977-8C56EF56254D}" srcOrd="0" destOrd="0" presId="urn:microsoft.com/office/officeart/2005/8/layout/vList2"/>
    <dgm:cxn modelId="{ABFD4B8E-B189-42E6-B6D5-791B47BEC95A}" type="presParOf" srcId="{88B7214A-3E25-4260-AD1A-F80E77B6E78E}" destId="{A1312906-3583-4710-A310-A1FFA3252058}" srcOrd="1" destOrd="0" presId="urn:microsoft.com/office/officeart/2005/8/layout/vList2"/>
    <dgm:cxn modelId="{0E9AD4E7-998E-48AD-BBA5-7D999F36C93C}" type="presParOf" srcId="{88B7214A-3E25-4260-AD1A-F80E77B6E78E}" destId="{5416D108-688D-4F0F-AA26-64C068300764}" srcOrd="2" destOrd="0" presId="urn:microsoft.com/office/officeart/2005/8/layout/vList2"/>
    <dgm:cxn modelId="{A48ED1B2-944F-409C-935C-AE30EBB481DF}" type="presParOf" srcId="{88B7214A-3E25-4260-AD1A-F80E77B6E78E}" destId="{1EC0678C-384A-48B1-80A5-C9656CF4A728}" srcOrd="3" destOrd="0" presId="urn:microsoft.com/office/officeart/2005/8/layout/vList2"/>
    <dgm:cxn modelId="{F8FC6E5A-3076-4C65-81DF-E4DBABF4EC78}" type="presParOf" srcId="{88B7214A-3E25-4260-AD1A-F80E77B6E78E}" destId="{6F06327E-44D6-4450-8B2E-C3245403D4C9}" srcOrd="4" destOrd="0" presId="urn:microsoft.com/office/officeart/2005/8/layout/vList2"/>
    <dgm:cxn modelId="{A9E0D278-E692-4928-9D7D-E9487E4C0F30}" type="presParOf" srcId="{88B7214A-3E25-4260-AD1A-F80E77B6E78E}" destId="{46AF34B0-79EC-4182-950A-C65E05C11154}" srcOrd="5" destOrd="0" presId="urn:microsoft.com/office/officeart/2005/8/layout/vList2"/>
    <dgm:cxn modelId="{21B774E9-C961-42A9-AA4D-0D25DA8B35F1}" type="presParOf" srcId="{88B7214A-3E25-4260-AD1A-F80E77B6E78E}" destId="{6947E33C-5C8D-41C9-A2A5-D426C4371E41}" srcOrd="6" destOrd="0" presId="urn:microsoft.com/office/officeart/2005/8/layout/vList2"/>
    <dgm:cxn modelId="{5F33C055-E090-422B-9ECD-A0C4B4C900AE}" type="presParOf" srcId="{88B7214A-3E25-4260-AD1A-F80E77B6E78E}" destId="{E20040E3-FED9-4840-8D4D-2832ECB3E3FE}" srcOrd="7" destOrd="0" presId="urn:microsoft.com/office/officeart/2005/8/layout/vList2"/>
    <dgm:cxn modelId="{12CF75CE-5049-4898-88A6-B48406B1CF95}" type="presParOf" srcId="{88B7214A-3E25-4260-AD1A-F80E77B6E78E}" destId="{B9CBAE01-4A45-4B06-956C-4E7D8378B8DB}" srcOrd="8" destOrd="0" presId="urn:microsoft.com/office/officeart/2005/8/layout/vList2"/>
    <dgm:cxn modelId="{78136F4C-7516-4334-9356-52AB83B8DE5A}" type="presParOf" srcId="{88B7214A-3E25-4260-AD1A-F80E77B6E78E}" destId="{71FCE394-7A34-4CAE-B2B5-0706F6890104}" srcOrd="9" destOrd="0" presId="urn:microsoft.com/office/officeart/2005/8/layout/vList2"/>
    <dgm:cxn modelId="{40A6018E-6397-4AD7-A6AB-1DEC8F199EB0}" type="presParOf" srcId="{88B7214A-3E25-4260-AD1A-F80E77B6E78E}" destId="{7AFF8632-8A7A-40F1-A688-A23C63AB29C9}" srcOrd="10" destOrd="0" presId="urn:microsoft.com/office/officeart/2005/8/layout/vList2"/>
    <dgm:cxn modelId="{E070BDC1-2603-42C8-9156-049A98DD6919}" type="presParOf" srcId="{88B7214A-3E25-4260-AD1A-F80E77B6E78E}" destId="{7229CE02-FC05-475C-912A-0A81FE0F30F0}" srcOrd="11" destOrd="0" presId="urn:microsoft.com/office/officeart/2005/8/layout/vList2"/>
    <dgm:cxn modelId="{CEFE7861-B8F6-4963-A9EC-4C295D571071}" type="presParOf" srcId="{88B7214A-3E25-4260-AD1A-F80E77B6E78E}" destId="{816FA303-EC42-4E26-8C1E-CD90A0995EF1}" srcOrd="12" destOrd="0" presId="urn:microsoft.com/office/officeart/2005/8/layout/vList2"/>
    <dgm:cxn modelId="{9A75C21A-4A40-4112-8112-2BA93F6DC34B}" type="presParOf" srcId="{88B7214A-3E25-4260-AD1A-F80E77B6E78E}" destId="{5A1DAD13-8C5F-42BA-844E-DC32D6031D3B}" srcOrd="13" destOrd="0" presId="urn:microsoft.com/office/officeart/2005/8/layout/vList2"/>
    <dgm:cxn modelId="{15F14FC5-834C-4314-BCAE-24BE9E445AD2}" type="presParOf" srcId="{88B7214A-3E25-4260-AD1A-F80E77B6E78E}" destId="{F3A52A0C-7C97-4687-9DF3-668BB181DF21}" srcOrd="14" destOrd="0" presId="urn:microsoft.com/office/officeart/2005/8/layout/vList2"/>
    <dgm:cxn modelId="{5C355833-F9A7-4CA4-B9A2-D543BFBCE018}" type="presParOf" srcId="{88B7214A-3E25-4260-AD1A-F80E77B6E78E}" destId="{FFD8793E-7D68-4A1A-9872-76BC655EC764}" srcOrd="15" destOrd="0" presId="urn:microsoft.com/office/officeart/2005/8/layout/vList2"/>
    <dgm:cxn modelId="{ED9BC28A-B607-404E-A335-CF0B9E91AC71}" type="presParOf" srcId="{88B7214A-3E25-4260-AD1A-F80E77B6E78E}" destId="{8D7D6115-4F78-4FD0-B196-0FEB140EB91D}" srcOrd="16" destOrd="0" presId="urn:microsoft.com/office/officeart/2005/8/layout/vList2"/>
    <dgm:cxn modelId="{7F025B05-A341-4285-B70B-A6127D80D93C}" type="presParOf" srcId="{88B7214A-3E25-4260-AD1A-F80E77B6E78E}" destId="{65738D64-DFEB-480B-A182-D683665F53FE}" srcOrd="17" destOrd="0" presId="urn:microsoft.com/office/officeart/2005/8/layout/vList2"/>
    <dgm:cxn modelId="{E4A25698-3063-4A0A-93E4-459206A7AAF1}" type="presParOf" srcId="{88B7214A-3E25-4260-AD1A-F80E77B6E78E}" destId="{4D9C248B-445A-4B8C-A22D-76A6C92CEB7B}" srcOrd="18" destOrd="0" presId="urn:microsoft.com/office/officeart/2005/8/layout/vList2"/>
    <dgm:cxn modelId="{BC3E7B51-6AE4-4005-B82D-E9A330E28934}" type="presParOf" srcId="{88B7214A-3E25-4260-AD1A-F80E77B6E78E}" destId="{88D78A54-6B37-4938-812A-289E10A4C38D}" srcOrd="19" destOrd="0" presId="urn:microsoft.com/office/officeart/2005/8/layout/vList2"/>
    <dgm:cxn modelId="{78A0B237-6766-4923-9D3E-92E5BFD633A9}" type="presParOf" srcId="{88B7214A-3E25-4260-AD1A-F80E77B6E78E}" destId="{8093B842-5DA5-4F12-A6DB-70F1E2C84FF3}" srcOrd="20" destOrd="0" presId="urn:microsoft.com/office/officeart/2005/8/layout/vList2"/>
    <dgm:cxn modelId="{B726378B-653E-49C2-AFAB-E14AA2C88D61}" type="presParOf" srcId="{88B7214A-3E25-4260-AD1A-F80E77B6E78E}" destId="{F7A47F8B-8D08-48E6-8973-9CF0709E3D98}" srcOrd="21" destOrd="0" presId="urn:microsoft.com/office/officeart/2005/8/layout/vList2"/>
    <dgm:cxn modelId="{1D160B9F-80F9-498E-A156-2D4FC870DD99}" type="presParOf" srcId="{88B7214A-3E25-4260-AD1A-F80E77B6E78E}" destId="{875C4F03-C194-4647-BD0B-9B78C75D4C0B}" srcOrd="22" destOrd="0" presId="urn:microsoft.com/office/officeart/2005/8/layout/vList2"/>
    <dgm:cxn modelId="{56646502-311B-4228-877D-511677B6356E}" type="presParOf" srcId="{88B7214A-3E25-4260-AD1A-F80E77B6E78E}" destId="{EA716CC4-B4AA-4DDE-9A7B-90133826077C}" srcOrd="23" destOrd="0" presId="urn:microsoft.com/office/officeart/2005/8/layout/vList2"/>
    <dgm:cxn modelId="{99F4A519-40CC-4C61-ABD4-49D44D59A285}" type="presParOf" srcId="{88B7214A-3E25-4260-AD1A-F80E77B6E78E}" destId="{EA00D808-04A7-4AFE-B924-A27A5C821CEC}" srcOrd="24" destOrd="0" presId="urn:microsoft.com/office/officeart/2005/8/layout/vList2"/>
    <dgm:cxn modelId="{A0E40B87-7958-44A2-A250-F94B303D4219}" type="presParOf" srcId="{88B7214A-3E25-4260-AD1A-F80E77B6E78E}" destId="{30696809-3624-478B-9BFD-6886ECA86921}" srcOrd="25" destOrd="0" presId="urn:microsoft.com/office/officeart/2005/8/layout/vList2"/>
    <dgm:cxn modelId="{17D6973C-B57D-441E-85F6-1F9F84D46235}" type="presParOf" srcId="{88B7214A-3E25-4260-AD1A-F80E77B6E78E}" destId="{8FB933F7-7FBA-428D-BE57-CE041B11CE75}" srcOrd="26" destOrd="0" presId="urn:microsoft.com/office/officeart/2005/8/layout/vList2"/>
    <dgm:cxn modelId="{149B7C81-6964-4D3D-8492-17C45043DC35}" type="presParOf" srcId="{88B7214A-3E25-4260-AD1A-F80E77B6E78E}" destId="{2D2DBAE0-0C39-4BDF-ADCF-BC4AD6805AB7}" srcOrd="27" destOrd="0" presId="urn:microsoft.com/office/officeart/2005/8/layout/vList2"/>
    <dgm:cxn modelId="{5666FCF7-0546-4751-928E-3802A32E0830}" type="presParOf" srcId="{88B7214A-3E25-4260-AD1A-F80E77B6E78E}" destId="{249B4F53-34B9-41CB-A875-FC0BF1DE6457}" srcOrd="28" destOrd="0" presId="urn:microsoft.com/office/officeart/2005/8/layout/vList2"/>
    <dgm:cxn modelId="{09B68C5E-B5F8-485D-A43D-4850581E4E15}" type="presParOf" srcId="{88B7214A-3E25-4260-AD1A-F80E77B6E78E}" destId="{EC4E8453-9E0F-4B5D-98D5-90DC58936ADF}" srcOrd="29" destOrd="0" presId="urn:microsoft.com/office/officeart/2005/8/layout/vList2"/>
    <dgm:cxn modelId="{447AF2FA-F21C-421F-9B90-49B8F6F8730B}"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B70CB979-42AB-47DE-BE1D-564668358763}">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استراتژی های ژنریک</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1B37D2F1-CE20-4DFA-906D-2A5A944BCD93}" type="parTrans" cxnId="{B265FF96-CDF4-465E-BE8C-A56508CAD251}">
      <dgm:prSet/>
      <dgm:spPr/>
      <dgm:t>
        <a:bodyPr/>
        <a:lstStyle/>
        <a:p>
          <a:endParaRPr lang="en-US"/>
        </a:p>
      </dgm:t>
    </dgm:pt>
    <dgm:pt modelId="{4D4E1556-1BFB-4929-875F-52602F28DED6}" type="sibTrans" cxnId="{B265FF96-CDF4-465E-BE8C-A56508CAD25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C5D7F81-0491-4DF8-B383-49665A3187FE}"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BA6CBD04-1DD2-4AA1-B97D-9B8E67ABE151}" type="presOf" srcId="{38C72104-A779-4B19-B539-B9819193D78A}" destId="{F3A52A0C-7C97-4687-9DF3-668BB181DF2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47360C0-2D6A-4F5A-BF0A-0E5C2AAD801D}" type="presOf" srcId="{724314E6-92A7-4D17-850D-3DDFC2833EB7}" destId="{8D7D6115-4F78-4FD0-B196-0FEB140EB91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C21BAF47-20AC-49B7-9B60-2D026208F835}" type="presOf" srcId="{762AD1F3-EAC3-4361-A5C5-689A1AF0693B}" destId="{4D9C248B-445A-4B8C-A22D-76A6C92CEB7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289C329C-6DDD-4248-8081-41D0AEC0F25E}" type="presOf" srcId="{292A35A9-BBCA-46CC-9ADA-879721A12EAF}" destId="{B9CBAE01-4A45-4B06-956C-4E7D8378B8DB}" srcOrd="0" destOrd="0" presId="urn:microsoft.com/office/officeart/2005/8/layout/vList2"/>
    <dgm:cxn modelId="{BCF19B77-1F68-444C-A48A-EF1F90073A7E}" type="presOf" srcId="{994A7493-DEDA-4B0B-9541-5A189A7C78BD}" destId="{290D0FF5-B0F2-42A3-8977-8C56EF56254D}" srcOrd="0" destOrd="0" presId="urn:microsoft.com/office/officeart/2005/8/layout/vList2"/>
    <dgm:cxn modelId="{DE3820FA-EA29-470F-9A4E-2C9935EE645E}" type="presOf" srcId="{9450C6F3-D546-41F0-BB0C-9141638CEC9E}" destId="{6F06327E-44D6-4450-8B2E-C3245403D4C9}" srcOrd="0" destOrd="0" presId="urn:microsoft.com/office/officeart/2005/8/layout/vList2"/>
    <dgm:cxn modelId="{4F6834D7-95FC-4E1A-A118-6248BDD41284}" type="presOf" srcId="{C540681A-EE5A-4A7C-877D-6E848575ABFE}" destId="{7AFF8632-8A7A-40F1-A688-A23C63AB29C9}" srcOrd="0" destOrd="0" presId="urn:microsoft.com/office/officeart/2005/8/layout/vList2"/>
    <dgm:cxn modelId="{2DCD1938-1C89-4786-836C-A22A5FF82C6F}" type="presOf" srcId="{2E84F4AB-E458-4A58-A6F1-4A29DCFC9BBE}" destId="{816FA303-EC42-4E26-8C1E-CD90A0995EF1}"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B650D0EA-E4F5-426C-9D94-A77B65E49492}" type="presOf" srcId="{B70CB979-42AB-47DE-BE1D-564668358763}" destId="{27AFB252-4A40-4C9F-A5C6-A9CBE521CB7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009F9C79-D29C-42C6-9887-9BF6F16FA7D8}" type="presOf" srcId="{0DEFB3EE-25AC-41AB-AE97-B788DEBFED17}" destId="{5416D108-688D-4F0F-AA26-64C068300764}" srcOrd="0" destOrd="0" presId="urn:microsoft.com/office/officeart/2005/8/layout/vList2"/>
    <dgm:cxn modelId="{CBDEE313-0FC1-4E50-B807-3DD2927BC176}" type="presOf" srcId="{DE514F60-8606-4588-AC8C-CDDDADA356F7}" destId="{8093B842-5DA5-4F12-A6DB-70F1E2C84FF3}"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B265FF96-CDF4-465E-BE8C-A56508CAD251}" srcId="{5EE72489-4179-44E7-94D1-3BB8286D2D82}" destId="{B70CB979-42AB-47DE-BE1D-564668358763}" srcOrd="0" destOrd="0" parTransId="{1B37D2F1-CE20-4DFA-906D-2A5A944BCD93}" sibTransId="{4D4E1556-1BFB-4929-875F-52602F28DED6}"/>
    <dgm:cxn modelId="{53F16206-22E4-44D0-B2B7-CC77320A370D}" type="presOf" srcId="{5EE72489-4179-44E7-94D1-3BB8286D2D82}" destId="{6947E33C-5C8D-41C9-A2A5-D426C4371E41}"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3EC90D42-70C1-4153-8841-1CD177F1C190}" type="presOf" srcId="{5279D368-3BC5-490F-96E4-3031ACDDA219}" destId="{88B7214A-3E25-4260-AD1A-F80E77B6E78E}"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B4CF57E8-72D2-4262-98D0-CC22347D2B75}" type="presOf" srcId="{2E52984D-7A13-4175-9C0A-483D39527FA6}" destId="{249B4F53-34B9-41CB-A875-FC0BF1DE6457}" srcOrd="0" destOrd="0" presId="urn:microsoft.com/office/officeart/2005/8/layout/vList2"/>
    <dgm:cxn modelId="{0CBE642D-D577-4D2B-AB6A-5D572AE36C4B}" type="presOf" srcId="{375A9395-821B-4A51-AD31-73653A25924B}" destId="{8FB933F7-7FBA-428D-BE57-CE041B11CE75}" srcOrd="0" destOrd="0" presId="urn:microsoft.com/office/officeart/2005/8/layout/vList2"/>
    <dgm:cxn modelId="{EBB75F09-1A45-4E09-B45A-92020D17B8B6}" type="presOf" srcId="{F7D3541E-4C5D-447B-AD3C-15786147F8CB}" destId="{BD68D41F-39C0-42FC-8E5C-2A3213FD805B}" srcOrd="0" destOrd="0" presId="urn:microsoft.com/office/officeart/2005/8/layout/vList2"/>
    <dgm:cxn modelId="{30339062-61D2-4876-8D34-B9DDFB06AB21}" type="presOf" srcId="{0905FCB4-CD3D-4726-87A8-564F2E4F9CC8}" destId="{EA00D808-04A7-4AFE-B924-A27A5C821CEC}" srcOrd="0" destOrd="0" presId="urn:microsoft.com/office/officeart/2005/8/layout/vList2"/>
    <dgm:cxn modelId="{091BD3F9-2A3A-4DD4-9519-8828469E0CDB}" type="presOf" srcId="{3A3675D8-FCEA-470E-AD1A-B63FB4C8BC2E}" destId="{875C4F03-C194-4647-BD0B-9B78C75D4C0B}" srcOrd="0" destOrd="0" presId="urn:microsoft.com/office/officeart/2005/8/layout/vList2"/>
    <dgm:cxn modelId="{1CF6FBEF-69B2-4122-B5D4-BDB4AAC79A32}" type="presParOf" srcId="{88B7214A-3E25-4260-AD1A-F80E77B6E78E}" destId="{290D0FF5-B0F2-42A3-8977-8C56EF56254D}" srcOrd="0" destOrd="0" presId="urn:microsoft.com/office/officeart/2005/8/layout/vList2"/>
    <dgm:cxn modelId="{6A755B5D-951F-4223-9793-35A79F661BD8}" type="presParOf" srcId="{88B7214A-3E25-4260-AD1A-F80E77B6E78E}" destId="{A1312906-3583-4710-A310-A1FFA3252058}" srcOrd="1" destOrd="0" presId="urn:microsoft.com/office/officeart/2005/8/layout/vList2"/>
    <dgm:cxn modelId="{2718D9A0-7058-4683-8DB1-9E1BE0126611}" type="presParOf" srcId="{88B7214A-3E25-4260-AD1A-F80E77B6E78E}" destId="{5416D108-688D-4F0F-AA26-64C068300764}" srcOrd="2" destOrd="0" presId="urn:microsoft.com/office/officeart/2005/8/layout/vList2"/>
    <dgm:cxn modelId="{040AAD5F-3A4E-4716-9A41-8677AF8A6E76}" type="presParOf" srcId="{88B7214A-3E25-4260-AD1A-F80E77B6E78E}" destId="{1EC0678C-384A-48B1-80A5-C9656CF4A728}" srcOrd="3" destOrd="0" presId="urn:microsoft.com/office/officeart/2005/8/layout/vList2"/>
    <dgm:cxn modelId="{7E7E85FF-D247-4CE1-911F-313828E4FE55}" type="presParOf" srcId="{88B7214A-3E25-4260-AD1A-F80E77B6E78E}" destId="{6F06327E-44D6-4450-8B2E-C3245403D4C9}" srcOrd="4" destOrd="0" presId="urn:microsoft.com/office/officeart/2005/8/layout/vList2"/>
    <dgm:cxn modelId="{79606E15-6CD9-4017-A264-CF189153EADC}" type="presParOf" srcId="{88B7214A-3E25-4260-AD1A-F80E77B6E78E}" destId="{CC5D7F81-0491-4DF8-B383-49665A3187FE}" srcOrd="5" destOrd="0" presId="urn:microsoft.com/office/officeart/2005/8/layout/vList2"/>
    <dgm:cxn modelId="{51B4B835-0D7B-4710-AD73-D7E7622AB2CA}" type="presParOf" srcId="{88B7214A-3E25-4260-AD1A-F80E77B6E78E}" destId="{6947E33C-5C8D-41C9-A2A5-D426C4371E41}" srcOrd="6" destOrd="0" presId="urn:microsoft.com/office/officeart/2005/8/layout/vList2"/>
    <dgm:cxn modelId="{49702BDA-93DD-4340-A462-5F1049373242}" type="presParOf" srcId="{88B7214A-3E25-4260-AD1A-F80E77B6E78E}" destId="{27AFB252-4A40-4C9F-A5C6-A9CBE521CB7D}" srcOrd="7" destOrd="0" presId="urn:microsoft.com/office/officeart/2005/8/layout/vList2"/>
    <dgm:cxn modelId="{14A2E70E-1100-494E-9C93-457A556A9676}" type="presParOf" srcId="{88B7214A-3E25-4260-AD1A-F80E77B6E78E}" destId="{B9CBAE01-4A45-4B06-956C-4E7D8378B8DB}" srcOrd="8" destOrd="0" presId="urn:microsoft.com/office/officeart/2005/8/layout/vList2"/>
    <dgm:cxn modelId="{BD3DB489-BC56-4CF1-BB44-DD318E3FC0D4}" type="presParOf" srcId="{88B7214A-3E25-4260-AD1A-F80E77B6E78E}" destId="{71FCE394-7A34-4CAE-B2B5-0706F6890104}" srcOrd="9" destOrd="0" presId="urn:microsoft.com/office/officeart/2005/8/layout/vList2"/>
    <dgm:cxn modelId="{9891F19D-305E-43BA-A0F0-71DCEE1A7BE3}" type="presParOf" srcId="{88B7214A-3E25-4260-AD1A-F80E77B6E78E}" destId="{7AFF8632-8A7A-40F1-A688-A23C63AB29C9}" srcOrd="10" destOrd="0" presId="urn:microsoft.com/office/officeart/2005/8/layout/vList2"/>
    <dgm:cxn modelId="{3F154084-0B72-4067-A84E-D573A490958B}" type="presParOf" srcId="{88B7214A-3E25-4260-AD1A-F80E77B6E78E}" destId="{7229CE02-FC05-475C-912A-0A81FE0F30F0}" srcOrd="11" destOrd="0" presId="urn:microsoft.com/office/officeart/2005/8/layout/vList2"/>
    <dgm:cxn modelId="{147F4588-95B8-4997-A0E6-B24B6692564D}" type="presParOf" srcId="{88B7214A-3E25-4260-AD1A-F80E77B6E78E}" destId="{816FA303-EC42-4E26-8C1E-CD90A0995EF1}" srcOrd="12" destOrd="0" presId="urn:microsoft.com/office/officeart/2005/8/layout/vList2"/>
    <dgm:cxn modelId="{11FB6145-CB74-48CA-A3DD-EFA702CA2E78}" type="presParOf" srcId="{88B7214A-3E25-4260-AD1A-F80E77B6E78E}" destId="{5A1DAD13-8C5F-42BA-844E-DC32D6031D3B}" srcOrd="13" destOrd="0" presId="urn:microsoft.com/office/officeart/2005/8/layout/vList2"/>
    <dgm:cxn modelId="{1F7EB1A1-5835-489D-8B21-C8A0813D65A2}" type="presParOf" srcId="{88B7214A-3E25-4260-AD1A-F80E77B6E78E}" destId="{F3A52A0C-7C97-4687-9DF3-668BB181DF21}" srcOrd="14" destOrd="0" presId="urn:microsoft.com/office/officeart/2005/8/layout/vList2"/>
    <dgm:cxn modelId="{27C63C27-0528-4816-947E-7881C4FB0AC3}" type="presParOf" srcId="{88B7214A-3E25-4260-AD1A-F80E77B6E78E}" destId="{FFD8793E-7D68-4A1A-9872-76BC655EC764}" srcOrd="15" destOrd="0" presId="urn:microsoft.com/office/officeart/2005/8/layout/vList2"/>
    <dgm:cxn modelId="{C9E16CC1-EECA-44B3-8416-2FD2D6A59D61}" type="presParOf" srcId="{88B7214A-3E25-4260-AD1A-F80E77B6E78E}" destId="{8D7D6115-4F78-4FD0-B196-0FEB140EB91D}" srcOrd="16" destOrd="0" presId="urn:microsoft.com/office/officeart/2005/8/layout/vList2"/>
    <dgm:cxn modelId="{DD61261E-9415-4F0C-AABF-E9EE89E74D0C}" type="presParOf" srcId="{88B7214A-3E25-4260-AD1A-F80E77B6E78E}" destId="{65738D64-DFEB-480B-A182-D683665F53FE}" srcOrd="17" destOrd="0" presId="urn:microsoft.com/office/officeart/2005/8/layout/vList2"/>
    <dgm:cxn modelId="{8CF12FC8-E425-4636-8F4C-41EAF4460185}" type="presParOf" srcId="{88B7214A-3E25-4260-AD1A-F80E77B6E78E}" destId="{4D9C248B-445A-4B8C-A22D-76A6C92CEB7B}" srcOrd="18" destOrd="0" presId="urn:microsoft.com/office/officeart/2005/8/layout/vList2"/>
    <dgm:cxn modelId="{0B34692A-1BC7-4BE3-A09A-18F4FC8FB8F5}" type="presParOf" srcId="{88B7214A-3E25-4260-AD1A-F80E77B6E78E}" destId="{88D78A54-6B37-4938-812A-289E10A4C38D}" srcOrd="19" destOrd="0" presId="urn:microsoft.com/office/officeart/2005/8/layout/vList2"/>
    <dgm:cxn modelId="{CB7945EE-9FAE-49EB-8A43-86AFD7AEA4B1}" type="presParOf" srcId="{88B7214A-3E25-4260-AD1A-F80E77B6E78E}" destId="{8093B842-5DA5-4F12-A6DB-70F1E2C84FF3}" srcOrd="20" destOrd="0" presId="urn:microsoft.com/office/officeart/2005/8/layout/vList2"/>
    <dgm:cxn modelId="{13AF441F-9CE2-4BC7-A468-8116DB87CE8F}" type="presParOf" srcId="{88B7214A-3E25-4260-AD1A-F80E77B6E78E}" destId="{F7A47F8B-8D08-48E6-8973-9CF0709E3D98}" srcOrd="21" destOrd="0" presId="urn:microsoft.com/office/officeart/2005/8/layout/vList2"/>
    <dgm:cxn modelId="{972750F3-B975-40D6-89C1-DBCF17E11358}" type="presParOf" srcId="{88B7214A-3E25-4260-AD1A-F80E77B6E78E}" destId="{875C4F03-C194-4647-BD0B-9B78C75D4C0B}" srcOrd="22" destOrd="0" presId="urn:microsoft.com/office/officeart/2005/8/layout/vList2"/>
    <dgm:cxn modelId="{D2D8E144-0FE2-437E-83F4-A00BCEEB06A4}" type="presParOf" srcId="{88B7214A-3E25-4260-AD1A-F80E77B6E78E}" destId="{EA716CC4-B4AA-4DDE-9A7B-90133826077C}" srcOrd="23" destOrd="0" presId="urn:microsoft.com/office/officeart/2005/8/layout/vList2"/>
    <dgm:cxn modelId="{A774CC4A-C41F-4C16-A388-1CFA03EECC38}" type="presParOf" srcId="{88B7214A-3E25-4260-AD1A-F80E77B6E78E}" destId="{EA00D808-04A7-4AFE-B924-A27A5C821CEC}" srcOrd="24" destOrd="0" presId="urn:microsoft.com/office/officeart/2005/8/layout/vList2"/>
    <dgm:cxn modelId="{1A4917A4-4894-47D0-91B0-87472A306E60}" type="presParOf" srcId="{88B7214A-3E25-4260-AD1A-F80E77B6E78E}" destId="{30696809-3624-478B-9BFD-6886ECA86921}" srcOrd="25" destOrd="0" presId="urn:microsoft.com/office/officeart/2005/8/layout/vList2"/>
    <dgm:cxn modelId="{B721F619-3065-4CDE-8E53-45DE9BBAE07B}" type="presParOf" srcId="{88B7214A-3E25-4260-AD1A-F80E77B6E78E}" destId="{8FB933F7-7FBA-428D-BE57-CE041B11CE75}" srcOrd="26" destOrd="0" presId="urn:microsoft.com/office/officeart/2005/8/layout/vList2"/>
    <dgm:cxn modelId="{F0876E51-19CA-4815-B83F-E4808A0B2622}" type="presParOf" srcId="{88B7214A-3E25-4260-AD1A-F80E77B6E78E}" destId="{2D2DBAE0-0C39-4BDF-ADCF-BC4AD6805AB7}" srcOrd="27" destOrd="0" presId="urn:microsoft.com/office/officeart/2005/8/layout/vList2"/>
    <dgm:cxn modelId="{787C8619-3D7E-4A4F-8411-F70B9ADD1720}" type="presParOf" srcId="{88B7214A-3E25-4260-AD1A-F80E77B6E78E}" destId="{249B4F53-34B9-41CB-A875-FC0BF1DE6457}" srcOrd="28" destOrd="0" presId="urn:microsoft.com/office/officeart/2005/8/layout/vList2"/>
    <dgm:cxn modelId="{10817257-4B15-46FE-A95F-2597D1B4DBBD}" type="presParOf" srcId="{88B7214A-3E25-4260-AD1A-F80E77B6E78E}" destId="{EC4E8453-9E0F-4B5D-98D5-90DC58936ADF}" srcOrd="29" destOrd="0" presId="urn:microsoft.com/office/officeart/2005/8/layout/vList2"/>
    <dgm:cxn modelId="{3FA18099-5E58-481D-BBBC-19D94EA167BB}"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4A9D93B6-B474-4C9F-A702-3155D88A19FF}">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مزیت هزینه ای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F542BF67-2087-43B2-8DA1-291534C547DE}" type="parTrans" cxnId="{DF97E0D3-0A37-453B-82E2-F252DF0A12B9}">
      <dgm:prSet/>
      <dgm:spPr/>
      <dgm:t>
        <a:bodyPr/>
        <a:lstStyle/>
        <a:p>
          <a:endParaRPr lang="en-US"/>
        </a:p>
      </dgm:t>
    </dgm:pt>
    <dgm:pt modelId="{B2A4BB8A-A641-4205-A90E-CCB9775F41C9}" type="sibTrans" cxnId="{DF97E0D3-0A37-453B-82E2-F252DF0A12B9}">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61166FAA-F6AA-4C66-BF3C-A6CBF07D5D24}"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322621FE-63E7-4D5C-BCCD-CE8DF6F31EC1}" type="presOf" srcId="{C540681A-EE5A-4A7C-877D-6E848575ABFE}" destId="{7AFF8632-8A7A-40F1-A688-A23C63AB29C9}" srcOrd="0" destOrd="0" presId="urn:microsoft.com/office/officeart/2005/8/layout/vList2"/>
    <dgm:cxn modelId="{996B5122-6075-4E5B-B5B2-8322FF82A06A}" type="presOf" srcId="{4A9D93B6-B474-4C9F-A702-3155D88A19FF}" destId="{27AFB252-4A40-4C9F-A5C6-A9CBE521CB7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A91DD87-AA95-4468-BB56-478B4637F63D}" type="presOf" srcId="{762AD1F3-EAC3-4361-A5C5-689A1AF0693B}" destId="{4D9C248B-445A-4B8C-A22D-76A6C92CEB7B}" srcOrd="0" destOrd="0" presId="urn:microsoft.com/office/officeart/2005/8/layout/vList2"/>
    <dgm:cxn modelId="{35A9D38A-BA5D-4A32-BE96-3039438EB314}" type="presOf" srcId="{375A9395-821B-4A51-AD31-73653A25924B}" destId="{8FB933F7-7FBA-428D-BE57-CE041B11CE75}" srcOrd="0" destOrd="0" presId="urn:microsoft.com/office/officeart/2005/8/layout/vList2"/>
    <dgm:cxn modelId="{A5DB837F-6E8D-4BDC-8701-8FBB5C2F0D80}" type="presOf" srcId="{994A7493-DEDA-4B0B-9541-5A189A7C78BD}" destId="{290D0FF5-B0F2-42A3-8977-8C56EF56254D}" srcOrd="0" destOrd="0" presId="urn:microsoft.com/office/officeart/2005/8/layout/vList2"/>
    <dgm:cxn modelId="{DF97E0D3-0A37-453B-82E2-F252DF0A12B9}" srcId="{5EE72489-4179-44E7-94D1-3BB8286D2D82}" destId="{4A9D93B6-B474-4C9F-A702-3155D88A19FF}" srcOrd="0" destOrd="0" parTransId="{F542BF67-2087-43B2-8DA1-291534C547DE}" sibTransId="{B2A4BB8A-A641-4205-A90E-CCB9775F41C9}"/>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A6DD4144-B7FE-4005-B3E1-7321510B43C2}" type="presOf" srcId="{F7D3541E-4C5D-447B-AD3C-15786147F8CB}" destId="{BD68D41F-39C0-42FC-8E5C-2A3213FD805B}" srcOrd="0" destOrd="0" presId="urn:microsoft.com/office/officeart/2005/8/layout/vList2"/>
    <dgm:cxn modelId="{12B896D6-3BA0-4A1A-BFA0-0D1231F0FAE3}" type="presOf" srcId="{724314E6-92A7-4D17-850D-3DDFC2833EB7}" destId="{8D7D6115-4F78-4FD0-B196-0FEB140EB91D}" srcOrd="0" destOrd="0" presId="urn:microsoft.com/office/officeart/2005/8/layout/vList2"/>
    <dgm:cxn modelId="{962C04B5-966C-48A8-B865-9160DCFC6381}" type="presOf" srcId="{DE514F60-8606-4588-AC8C-CDDDADA356F7}" destId="{8093B842-5DA5-4F12-A6DB-70F1E2C84FF3}" srcOrd="0" destOrd="0" presId="urn:microsoft.com/office/officeart/2005/8/layout/vList2"/>
    <dgm:cxn modelId="{FE8F6387-E294-40B7-BCEC-1F77DCCDCF64}" type="presOf" srcId="{2E84F4AB-E458-4A58-A6F1-4A29DCFC9BBE}" destId="{816FA303-EC42-4E26-8C1E-CD90A0995EF1}"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3372A24A-1AD9-49D3-BAE9-E791B8B599CD}" type="presOf" srcId="{2E52984D-7A13-4175-9C0A-483D39527FA6}" destId="{249B4F53-34B9-41CB-A875-FC0BF1DE6457}"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A86E3913-2D65-44F2-A810-92CB72AAD0BE}" type="presOf" srcId="{38C72104-A779-4B19-B539-B9819193D78A}" destId="{F3A52A0C-7C97-4687-9DF3-668BB181DF21}" srcOrd="0" destOrd="0" presId="urn:microsoft.com/office/officeart/2005/8/layout/vList2"/>
    <dgm:cxn modelId="{D022AB37-0C06-452A-B17F-903D29D4CB51}" type="presOf" srcId="{292A35A9-BBCA-46CC-9ADA-879721A12EAF}" destId="{B9CBAE01-4A45-4B06-956C-4E7D8378B8DB}" srcOrd="0" destOrd="0" presId="urn:microsoft.com/office/officeart/2005/8/layout/vList2"/>
    <dgm:cxn modelId="{68516C42-F427-48D7-A9FE-1EDE6D3235C6}" type="presOf" srcId="{0DEFB3EE-25AC-41AB-AE97-B788DEBFED17}" destId="{5416D108-688D-4F0F-AA26-64C068300764}"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09892176-BB17-4EA6-8630-32FC6DB08D92}" type="presOf" srcId="{5EE72489-4179-44E7-94D1-3BB8286D2D82}" destId="{6947E33C-5C8D-41C9-A2A5-D426C4371E41}"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B52AA060-3D7B-4B4A-BF61-69120ACAC484}" type="presOf" srcId="{9450C6F3-D546-41F0-BB0C-9141638CEC9E}" destId="{6F06327E-44D6-4450-8B2E-C3245403D4C9}" srcOrd="0" destOrd="0" presId="urn:microsoft.com/office/officeart/2005/8/layout/vList2"/>
    <dgm:cxn modelId="{47C0DCFB-083E-403B-BD3C-EEDE087C321F}" type="presOf" srcId="{0905FCB4-CD3D-4726-87A8-564F2E4F9CC8}" destId="{EA00D808-04A7-4AFE-B924-A27A5C821CEC}" srcOrd="0" destOrd="0" presId="urn:microsoft.com/office/officeart/2005/8/layout/vList2"/>
    <dgm:cxn modelId="{8B497E45-0582-4EE0-8DE6-D11597D26A16}" type="presOf" srcId="{3A3675D8-FCEA-470E-AD1A-B63FB4C8BC2E}" destId="{875C4F03-C194-4647-BD0B-9B78C75D4C0B}" srcOrd="0" destOrd="0" presId="urn:microsoft.com/office/officeart/2005/8/layout/vList2"/>
    <dgm:cxn modelId="{E02A0DEA-1236-4529-AB6F-43424B80CB7B}" type="presOf" srcId="{5279D368-3BC5-490F-96E4-3031ACDDA219}" destId="{88B7214A-3E25-4260-AD1A-F80E77B6E78E}"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740AFE53-D6D2-4B2E-BCD7-086115BF74BF}" type="presParOf" srcId="{88B7214A-3E25-4260-AD1A-F80E77B6E78E}" destId="{290D0FF5-B0F2-42A3-8977-8C56EF56254D}" srcOrd="0" destOrd="0" presId="urn:microsoft.com/office/officeart/2005/8/layout/vList2"/>
    <dgm:cxn modelId="{F405BA86-39AA-4A3A-BB9A-94EFBBDF00D9}" type="presParOf" srcId="{88B7214A-3E25-4260-AD1A-F80E77B6E78E}" destId="{A1312906-3583-4710-A310-A1FFA3252058}" srcOrd="1" destOrd="0" presId="urn:microsoft.com/office/officeart/2005/8/layout/vList2"/>
    <dgm:cxn modelId="{0912A456-4C20-4F40-BF13-7531DC31DA43}" type="presParOf" srcId="{88B7214A-3E25-4260-AD1A-F80E77B6E78E}" destId="{5416D108-688D-4F0F-AA26-64C068300764}" srcOrd="2" destOrd="0" presId="urn:microsoft.com/office/officeart/2005/8/layout/vList2"/>
    <dgm:cxn modelId="{BB2EDE94-25AB-47AF-8F78-FC49368EC71D}" type="presParOf" srcId="{88B7214A-3E25-4260-AD1A-F80E77B6E78E}" destId="{1EC0678C-384A-48B1-80A5-C9656CF4A728}" srcOrd="3" destOrd="0" presId="urn:microsoft.com/office/officeart/2005/8/layout/vList2"/>
    <dgm:cxn modelId="{4171BB3C-FBA8-4432-9181-4E1C505F1C2F}" type="presParOf" srcId="{88B7214A-3E25-4260-AD1A-F80E77B6E78E}" destId="{6F06327E-44D6-4450-8B2E-C3245403D4C9}" srcOrd="4" destOrd="0" presId="urn:microsoft.com/office/officeart/2005/8/layout/vList2"/>
    <dgm:cxn modelId="{8252DC96-CA50-40F5-BE6E-6A7740F3A747}" type="presParOf" srcId="{88B7214A-3E25-4260-AD1A-F80E77B6E78E}" destId="{61166FAA-F6AA-4C66-BF3C-A6CBF07D5D24}" srcOrd="5" destOrd="0" presId="urn:microsoft.com/office/officeart/2005/8/layout/vList2"/>
    <dgm:cxn modelId="{1F0F3A6C-0D11-409A-A8FB-C43CE46076B4}" type="presParOf" srcId="{88B7214A-3E25-4260-AD1A-F80E77B6E78E}" destId="{6947E33C-5C8D-41C9-A2A5-D426C4371E41}" srcOrd="6" destOrd="0" presId="urn:microsoft.com/office/officeart/2005/8/layout/vList2"/>
    <dgm:cxn modelId="{704C256E-5F54-4FDD-B9B5-0BBB3FC25E09}" type="presParOf" srcId="{88B7214A-3E25-4260-AD1A-F80E77B6E78E}" destId="{27AFB252-4A40-4C9F-A5C6-A9CBE521CB7D}" srcOrd="7" destOrd="0" presId="urn:microsoft.com/office/officeart/2005/8/layout/vList2"/>
    <dgm:cxn modelId="{6F6255FD-C43B-4575-B367-B73ED1896C98}" type="presParOf" srcId="{88B7214A-3E25-4260-AD1A-F80E77B6E78E}" destId="{B9CBAE01-4A45-4B06-956C-4E7D8378B8DB}" srcOrd="8" destOrd="0" presId="urn:microsoft.com/office/officeart/2005/8/layout/vList2"/>
    <dgm:cxn modelId="{8DA16D8F-7569-47DF-8BC1-0236ACABE4C5}" type="presParOf" srcId="{88B7214A-3E25-4260-AD1A-F80E77B6E78E}" destId="{71FCE394-7A34-4CAE-B2B5-0706F6890104}" srcOrd="9" destOrd="0" presId="urn:microsoft.com/office/officeart/2005/8/layout/vList2"/>
    <dgm:cxn modelId="{25FEF231-2AEB-4ADE-82E5-1F2807F3E871}" type="presParOf" srcId="{88B7214A-3E25-4260-AD1A-F80E77B6E78E}" destId="{7AFF8632-8A7A-40F1-A688-A23C63AB29C9}" srcOrd="10" destOrd="0" presId="urn:microsoft.com/office/officeart/2005/8/layout/vList2"/>
    <dgm:cxn modelId="{BCD5E952-9A6B-4546-82D1-12CCAFFD6119}" type="presParOf" srcId="{88B7214A-3E25-4260-AD1A-F80E77B6E78E}" destId="{7229CE02-FC05-475C-912A-0A81FE0F30F0}" srcOrd="11" destOrd="0" presId="urn:microsoft.com/office/officeart/2005/8/layout/vList2"/>
    <dgm:cxn modelId="{DEB1F685-7FBD-4719-80F1-B6C5F27AC3A3}" type="presParOf" srcId="{88B7214A-3E25-4260-AD1A-F80E77B6E78E}" destId="{816FA303-EC42-4E26-8C1E-CD90A0995EF1}" srcOrd="12" destOrd="0" presId="urn:microsoft.com/office/officeart/2005/8/layout/vList2"/>
    <dgm:cxn modelId="{E3C3FECE-7D75-4306-A9F1-7157F22DB2A6}" type="presParOf" srcId="{88B7214A-3E25-4260-AD1A-F80E77B6E78E}" destId="{5A1DAD13-8C5F-42BA-844E-DC32D6031D3B}" srcOrd="13" destOrd="0" presId="urn:microsoft.com/office/officeart/2005/8/layout/vList2"/>
    <dgm:cxn modelId="{4DE204C9-066D-4C93-9F50-9FA4AC83F262}" type="presParOf" srcId="{88B7214A-3E25-4260-AD1A-F80E77B6E78E}" destId="{F3A52A0C-7C97-4687-9DF3-668BB181DF21}" srcOrd="14" destOrd="0" presId="urn:microsoft.com/office/officeart/2005/8/layout/vList2"/>
    <dgm:cxn modelId="{D227C43A-F197-47FE-B07D-7ABB6BB485A6}" type="presParOf" srcId="{88B7214A-3E25-4260-AD1A-F80E77B6E78E}" destId="{FFD8793E-7D68-4A1A-9872-76BC655EC764}" srcOrd="15" destOrd="0" presId="urn:microsoft.com/office/officeart/2005/8/layout/vList2"/>
    <dgm:cxn modelId="{1AAA9845-E7BE-41D5-B6CD-4870897CABAE}" type="presParOf" srcId="{88B7214A-3E25-4260-AD1A-F80E77B6E78E}" destId="{8D7D6115-4F78-4FD0-B196-0FEB140EB91D}" srcOrd="16" destOrd="0" presId="urn:microsoft.com/office/officeart/2005/8/layout/vList2"/>
    <dgm:cxn modelId="{0820BC8B-76AB-47A6-A11E-7471473EEE46}" type="presParOf" srcId="{88B7214A-3E25-4260-AD1A-F80E77B6E78E}" destId="{65738D64-DFEB-480B-A182-D683665F53FE}" srcOrd="17" destOrd="0" presId="urn:microsoft.com/office/officeart/2005/8/layout/vList2"/>
    <dgm:cxn modelId="{4642A061-BEB7-4B15-B197-D0AA76C897CB}" type="presParOf" srcId="{88B7214A-3E25-4260-AD1A-F80E77B6E78E}" destId="{4D9C248B-445A-4B8C-A22D-76A6C92CEB7B}" srcOrd="18" destOrd="0" presId="urn:microsoft.com/office/officeart/2005/8/layout/vList2"/>
    <dgm:cxn modelId="{5017061C-DE00-46A3-85F2-759D344BA2CC}" type="presParOf" srcId="{88B7214A-3E25-4260-AD1A-F80E77B6E78E}" destId="{88D78A54-6B37-4938-812A-289E10A4C38D}" srcOrd="19" destOrd="0" presId="urn:microsoft.com/office/officeart/2005/8/layout/vList2"/>
    <dgm:cxn modelId="{D43A4D08-DFC7-4C6B-B68E-F7D4027508B9}" type="presParOf" srcId="{88B7214A-3E25-4260-AD1A-F80E77B6E78E}" destId="{8093B842-5DA5-4F12-A6DB-70F1E2C84FF3}" srcOrd="20" destOrd="0" presId="urn:microsoft.com/office/officeart/2005/8/layout/vList2"/>
    <dgm:cxn modelId="{422FF8F0-CABE-4279-A772-FBEC1B08EF04}" type="presParOf" srcId="{88B7214A-3E25-4260-AD1A-F80E77B6E78E}" destId="{F7A47F8B-8D08-48E6-8973-9CF0709E3D98}" srcOrd="21" destOrd="0" presId="urn:microsoft.com/office/officeart/2005/8/layout/vList2"/>
    <dgm:cxn modelId="{74BD5612-BE8D-4DD1-98ED-D5FD6E0B3CBB}" type="presParOf" srcId="{88B7214A-3E25-4260-AD1A-F80E77B6E78E}" destId="{875C4F03-C194-4647-BD0B-9B78C75D4C0B}" srcOrd="22" destOrd="0" presId="urn:microsoft.com/office/officeart/2005/8/layout/vList2"/>
    <dgm:cxn modelId="{A3061680-E9AA-4257-8A89-EEB502122F0F}" type="presParOf" srcId="{88B7214A-3E25-4260-AD1A-F80E77B6E78E}" destId="{EA716CC4-B4AA-4DDE-9A7B-90133826077C}" srcOrd="23" destOrd="0" presId="urn:microsoft.com/office/officeart/2005/8/layout/vList2"/>
    <dgm:cxn modelId="{CE58246B-CDA1-4138-BCC6-611755231E0D}" type="presParOf" srcId="{88B7214A-3E25-4260-AD1A-F80E77B6E78E}" destId="{EA00D808-04A7-4AFE-B924-A27A5C821CEC}" srcOrd="24" destOrd="0" presId="urn:microsoft.com/office/officeart/2005/8/layout/vList2"/>
    <dgm:cxn modelId="{53CC3D71-19CF-4474-A5A9-25F00CA2C865}" type="presParOf" srcId="{88B7214A-3E25-4260-AD1A-F80E77B6E78E}" destId="{30696809-3624-478B-9BFD-6886ECA86921}" srcOrd="25" destOrd="0" presId="urn:microsoft.com/office/officeart/2005/8/layout/vList2"/>
    <dgm:cxn modelId="{3267567A-1E5B-444C-A175-67C8130E1E74}" type="presParOf" srcId="{88B7214A-3E25-4260-AD1A-F80E77B6E78E}" destId="{8FB933F7-7FBA-428D-BE57-CE041B11CE75}" srcOrd="26" destOrd="0" presId="urn:microsoft.com/office/officeart/2005/8/layout/vList2"/>
    <dgm:cxn modelId="{9ABC5B63-8450-4BC5-A660-89FE04147AE9}" type="presParOf" srcId="{88B7214A-3E25-4260-AD1A-F80E77B6E78E}" destId="{2D2DBAE0-0C39-4BDF-ADCF-BC4AD6805AB7}" srcOrd="27" destOrd="0" presId="urn:microsoft.com/office/officeart/2005/8/layout/vList2"/>
    <dgm:cxn modelId="{6C9D0B6F-2495-4884-B0AA-7DD7841E5890}" type="presParOf" srcId="{88B7214A-3E25-4260-AD1A-F80E77B6E78E}" destId="{249B4F53-34B9-41CB-A875-FC0BF1DE6457}" srcOrd="28" destOrd="0" presId="urn:microsoft.com/office/officeart/2005/8/layout/vList2"/>
    <dgm:cxn modelId="{2ED3B0E0-4AE4-4215-8F33-29B7E951F686}" type="presParOf" srcId="{88B7214A-3E25-4260-AD1A-F80E77B6E78E}" destId="{EC4E8453-9E0F-4B5D-98D5-90DC58936ADF}" srcOrd="29" destOrd="0" presId="urn:microsoft.com/office/officeart/2005/8/layout/vList2"/>
    <dgm:cxn modelId="{5DA80139-61F1-4C8B-B75B-A8F6DF06E1E6}"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4A9D93B6-B474-4C9F-A702-3155D88A19FF}">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مزیت هزینه ای(ادامه)</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F542BF67-2087-43B2-8DA1-291534C547DE}" type="parTrans" cxnId="{DF97E0D3-0A37-453B-82E2-F252DF0A12B9}">
      <dgm:prSet/>
      <dgm:spPr/>
      <dgm:t>
        <a:bodyPr/>
        <a:lstStyle/>
        <a:p>
          <a:endParaRPr lang="en-US"/>
        </a:p>
      </dgm:t>
    </dgm:pt>
    <dgm:pt modelId="{B2A4BB8A-A641-4205-A90E-CCB9775F41C9}" type="sibTrans" cxnId="{DF97E0D3-0A37-453B-82E2-F252DF0A12B9}">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F9BFE22-FF0F-4547-95C5-AFD8BD252800}"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28E1D0A7-D5FA-4166-A52F-E2154661B2EE}" type="presOf" srcId="{DE514F60-8606-4588-AC8C-CDDDADA356F7}" destId="{8093B842-5DA5-4F12-A6DB-70F1E2C84FF3}" srcOrd="0" destOrd="0" presId="urn:microsoft.com/office/officeart/2005/8/layout/vList2"/>
    <dgm:cxn modelId="{32E81037-AC24-4CBB-9B1B-E4E4127AFFE0}" type="presOf" srcId="{38C72104-A779-4B19-B539-B9819193D78A}" destId="{F3A52A0C-7C97-4687-9DF3-668BB181DF2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57C9272C-FCBB-43DE-A461-374C48A37A99}" type="presOf" srcId="{994A7493-DEDA-4B0B-9541-5A189A7C78BD}" destId="{290D0FF5-B0F2-42A3-8977-8C56EF56254D}"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ED5EFACF-15AA-4940-9CDF-C845B51A2EC1}" type="presOf" srcId="{2E84F4AB-E458-4A58-A6F1-4A29DCFC9BBE}" destId="{816FA303-EC42-4E26-8C1E-CD90A0995EF1}"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8F0C1592-E4C8-4783-BE10-510E14C3595E}" type="presOf" srcId="{292A35A9-BBCA-46CC-9ADA-879721A12EAF}" destId="{B9CBAE01-4A45-4B06-956C-4E7D8378B8DB}" srcOrd="0" destOrd="0" presId="urn:microsoft.com/office/officeart/2005/8/layout/vList2"/>
    <dgm:cxn modelId="{2E366535-46B3-4BFE-BF83-0512E492283B}" type="presOf" srcId="{4A9D93B6-B474-4C9F-A702-3155D88A19FF}" destId="{27AFB252-4A40-4C9F-A5C6-A9CBE521CB7D}" srcOrd="0" destOrd="0" presId="urn:microsoft.com/office/officeart/2005/8/layout/vList2"/>
    <dgm:cxn modelId="{BE42CAC4-62AD-4387-A794-988595F9C5CF}" type="presOf" srcId="{375A9395-821B-4A51-AD31-73653A25924B}" destId="{8FB933F7-7FBA-428D-BE57-CE041B11CE75}"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87FE2B37-CE3A-4516-B6DF-00682E842CC0}" type="presOf" srcId="{F7D3541E-4C5D-447B-AD3C-15786147F8CB}" destId="{BD68D41F-39C0-42FC-8E5C-2A3213FD805B}" srcOrd="0" destOrd="0" presId="urn:microsoft.com/office/officeart/2005/8/layout/vList2"/>
    <dgm:cxn modelId="{5D9EA0A8-F83E-41C1-932D-91CD429D6C95}" type="presOf" srcId="{724314E6-92A7-4D17-850D-3DDFC2833EB7}" destId="{8D7D6115-4F78-4FD0-B196-0FEB140EB91D}" srcOrd="0" destOrd="0" presId="urn:microsoft.com/office/officeart/2005/8/layout/vList2"/>
    <dgm:cxn modelId="{7A031A40-AD52-4AC7-91E0-C16E5574E18D}" type="presOf" srcId="{0DEFB3EE-25AC-41AB-AE97-B788DEBFED17}" destId="{5416D108-688D-4F0F-AA26-64C068300764}" srcOrd="0" destOrd="0" presId="urn:microsoft.com/office/officeart/2005/8/layout/vList2"/>
    <dgm:cxn modelId="{DB59AB6B-F748-4391-B4BC-CCB6E46424D5}" type="presOf" srcId="{0905FCB4-CD3D-4726-87A8-564F2E4F9CC8}" destId="{EA00D808-04A7-4AFE-B924-A27A5C821CEC}" srcOrd="0" destOrd="0" presId="urn:microsoft.com/office/officeart/2005/8/layout/vList2"/>
    <dgm:cxn modelId="{C2F5090A-16A1-4C38-9AA2-2FEB26684AFD}" type="presOf" srcId="{3A3675D8-FCEA-470E-AD1A-B63FB4C8BC2E}" destId="{875C4F03-C194-4647-BD0B-9B78C75D4C0B}" srcOrd="0" destOrd="0" presId="urn:microsoft.com/office/officeart/2005/8/layout/vList2"/>
    <dgm:cxn modelId="{CA914198-8442-4A76-818A-2F430A23CE84}" type="presOf" srcId="{5EE72489-4179-44E7-94D1-3BB8286D2D82}" destId="{6947E33C-5C8D-41C9-A2A5-D426C4371E41}" srcOrd="0" destOrd="0" presId="urn:microsoft.com/office/officeart/2005/8/layout/vList2"/>
    <dgm:cxn modelId="{A580E96B-A996-4847-B426-5D4207AAB815}" type="presOf" srcId="{5279D368-3BC5-490F-96E4-3031ACDDA219}" destId="{88B7214A-3E25-4260-AD1A-F80E77B6E78E}"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746F8135-86DB-4A63-8EAF-D3BD4F81B0D2}" type="presOf" srcId="{C540681A-EE5A-4A7C-877D-6E848575ABFE}" destId="{7AFF8632-8A7A-40F1-A688-A23C63AB29C9}"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F48F0E39-4A91-4708-A700-E3EB935206B8}" type="presOf" srcId="{762AD1F3-EAC3-4361-A5C5-689A1AF0693B}" destId="{4D9C248B-445A-4B8C-A22D-76A6C92CEB7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449D054B-3426-49C3-9182-302286A7FCB7}" type="presOf" srcId="{9450C6F3-D546-41F0-BB0C-9141638CEC9E}" destId="{6F06327E-44D6-4450-8B2E-C3245403D4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5ADCE077-7DA6-4B54-ADCA-47C56EECA63B}" type="presOf" srcId="{2E52984D-7A13-4175-9C0A-483D39527FA6}" destId="{249B4F53-34B9-41CB-A875-FC0BF1DE6457}" srcOrd="0" destOrd="0" presId="urn:microsoft.com/office/officeart/2005/8/layout/vList2"/>
    <dgm:cxn modelId="{DF97E0D3-0A37-453B-82E2-F252DF0A12B9}" srcId="{5EE72489-4179-44E7-94D1-3BB8286D2D82}" destId="{4A9D93B6-B474-4C9F-A702-3155D88A19FF}" srcOrd="0" destOrd="0" parTransId="{F542BF67-2087-43B2-8DA1-291534C547DE}" sibTransId="{B2A4BB8A-A641-4205-A90E-CCB9775F41C9}"/>
    <dgm:cxn modelId="{8B4C0E9A-1DFD-4A79-AFD9-6B53D8FA8385}" type="presParOf" srcId="{88B7214A-3E25-4260-AD1A-F80E77B6E78E}" destId="{290D0FF5-B0F2-42A3-8977-8C56EF56254D}" srcOrd="0" destOrd="0" presId="urn:microsoft.com/office/officeart/2005/8/layout/vList2"/>
    <dgm:cxn modelId="{46F438E9-6EB5-41A3-A522-E91A754AFC98}" type="presParOf" srcId="{88B7214A-3E25-4260-AD1A-F80E77B6E78E}" destId="{A1312906-3583-4710-A310-A1FFA3252058}" srcOrd="1" destOrd="0" presId="urn:microsoft.com/office/officeart/2005/8/layout/vList2"/>
    <dgm:cxn modelId="{652F6F3E-2AFB-41CB-9E17-044745891FF9}" type="presParOf" srcId="{88B7214A-3E25-4260-AD1A-F80E77B6E78E}" destId="{5416D108-688D-4F0F-AA26-64C068300764}" srcOrd="2" destOrd="0" presId="urn:microsoft.com/office/officeart/2005/8/layout/vList2"/>
    <dgm:cxn modelId="{B298E17B-4459-468E-AB77-F75F9DD16F9E}" type="presParOf" srcId="{88B7214A-3E25-4260-AD1A-F80E77B6E78E}" destId="{1EC0678C-384A-48B1-80A5-C9656CF4A728}" srcOrd="3" destOrd="0" presId="urn:microsoft.com/office/officeart/2005/8/layout/vList2"/>
    <dgm:cxn modelId="{CAEA74AB-C6E1-45F8-AD7E-DE8B4B357E55}" type="presParOf" srcId="{88B7214A-3E25-4260-AD1A-F80E77B6E78E}" destId="{6F06327E-44D6-4450-8B2E-C3245403D4C9}" srcOrd="4" destOrd="0" presId="urn:microsoft.com/office/officeart/2005/8/layout/vList2"/>
    <dgm:cxn modelId="{EBE9C0FF-5973-4F09-82CC-A1BDF94B740E}" type="presParOf" srcId="{88B7214A-3E25-4260-AD1A-F80E77B6E78E}" destId="{4F9BFE22-FF0F-4547-95C5-AFD8BD252800}" srcOrd="5" destOrd="0" presId="urn:microsoft.com/office/officeart/2005/8/layout/vList2"/>
    <dgm:cxn modelId="{DF62BDB3-AFFB-46FF-AA11-7727849C579F}" type="presParOf" srcId="{88B7214A-3E25-4260-AD1A-F80E77B6E78E}" destId="{6947E33C-5C8D-41C9-A2A5-D426C4371E41}" srcOrd="6" destOrd="0" presId="urn:microsoft.com/office/officeart/2005/8/layout/vList2"/>
    <dgm:cxn modelId="{6CA0B13F-1B97-4B94-8855-F8B5D339D189}" type="presParOf" srcId="{88B7214A-3E25-4260-AD1A-F80E77B6E78E}" destId="{27AFB252-4A40-4C9F-A5C6-A9CBE521CB7D}" srcOrd="7" destOrd="0" presId="urn:microsoft.com/office/officeart/2005/8/layout/vList2"/>
    <dgm:cxn modelId="{F3F68962-C185-4842-A32E-A98CFBC18F02}" type="presParOf" srcId="{88B7214A-3E25-4260-AD1A-F80E77B6E78E}" destId="{B9CBAE01-4A45-4B06-956C-4E7D8378B8DB}" srcOrd="8" destOrd="0" presId="urn:microsoft.com/office/officeart/2005/8/layout/vList2"/>
    <dgm:cxn modelId="{2E55ADBF-DF0A-4C8D-91AF-884B5041A4E6}" type="presParOf" srcId="{88B7214A-3E25-4260-AD1A-F80E77B6E78E}" destId="{71FCE394-7A34-4CAE-B2B5-0706F6890104}" srcOrd="9" destOrd="0" presId="urn:microsoft.com/office/officeart/2005/8/layout/vList2"/>
    <dgm:cxn modelId="{4AC0E04C-AAD0-4CEB-8178-2D77B48563CB}" type="presParOf" srcId="{88B7214A-3E25-4260-AD1A-F80E77B6E78E}" destId="{7AFF8632-8A7A-40F1-A688-A23C63AB29C9}" srcOrd="10" destOrd="0" presId="urn:microsoft.com/office/officeart/2005/8/layout/vList2"/>
    <dgm:cxn modelId="{1FADF56A-35F3-471D-8A32-C4C3F4645DEE}" type="presParOf" srcId="{88B7214A-3E25-4260-AD1A-F80E77B6E78E}" destId="{7229CE02-FC05-475C-912A-0A81FE0F30F0}" srcOrd="11" destOrd="0" presId="urn:microsoft.com/office/officeart/2005/8/layout/vList2"/>
    <dgm:cxn modelId="{EB37CD5A-9F49-442E-974A-C03C03B6A712}" type="presParOf" srcId="{88B7214A-3E25-4260-AD1A-F80E77B6E78E}" destId="{816FA303-EC42-4E26-8C1E-CD90A0995EF1}" srcOrd="12" destOrd="0" presId="urn:microsoft.com/office/officeart/2005/8/layout/vList2"/>
    <dgm:cxn modelId="{DC42D636-A2A2-4C1D-A304-556009853CDD}" type="presParOf" srcId="{88B7214A-3E25-4260-AD1A-F80E77B6E78E}" destId="{5A1DAD13-8C5F-42BA-844E-DC32D6031D3B}" srcOrd="13" destOrd="0" presId="urn:microsoft.com/office/officeart/2005/8/layout/vList2"/>
    <dgm:cxn modelId="{5DEDE3B1-4EC7-49FE-A13A-6B5E031DA002}" type="presParOf" srcId="{88B7214A-3E25-4260-AD1A-F80E77B6E78E}" destId="{F3A52A0C-7C97-4687-9DF3-668BB181DF21}" srcOrd="14" destOrd="0" presId="urn:microsoft.com/office/officeart/2005/8/layout/vList2"/>
    <dgm:cxn modelId="{7753883A-0920-4722-93F8-41C2238E83F8}" type="presParOf" srcId="{88B7214A-3E25-4260-AD1A-F80E77B6E78E}" destId="{FFD8793E-7D68-4A1A-9872-76BC655EC764}" srcOrd="15" destOrd="0" presId="urn:microsoft.com/office/officeart/2005/8/layout/vList2"/>
    <dgm:cxn modelId="{3AEDD990-6F99-49FD-AA2A-12EC8C761C44}" type="presParOf" srcId="{88B7214A-3E25-4260-AD1A-F80E77B6E78E}" destId="{8D7D6115-4F78-4FD0-B196-0FEB140EB91D}" srcOrd="16" destOrd="0" presId="urn:microsoft.com/office/officeart/2005/8/layout/vList2"/>
    <dgm:cxn modelId="{563B913F-1738-4929-8254-E2968A6707A7}" type="presParOf" srcId="{88B7214A-3E25-4260-AD1A-F80E77B6E78E}" destId="{65738D64-DFEB-480B-A182-D683665F53FE}" srcOrd="17" destOrd="0" presId="urn:microsoft.com/office/officeart/2005/8/layout/vList2"/>
    <dgm:cxn modelId="{3A1775C4-056D-47FA-8956-3C1B23753156}" type="presParOf" srcId="{88B7214A-3E25-4260-AD1A-F80E77B6E78E}" destId="{4D9C248B-445A-4B8C-A22D-76A6C92CEB7B}" srcOrd="18" destOrd="0" presId="urn:microsoft.com/office/officeart/2005/8/layout/vList2"/>
    <dgm:cxn modelId="{090A2F10-B5BE-48FE-AC33-5E5350F9A422}" type="presParOf" srcId="{88B7214A-3E25-4260-AD1A-F80E77B6E78E}" destId="{88D78A54-6B37-4938-812A-289E10A4C38D}" srcOrd="19" destOrd="0" presId="urn:microsoft.com/office/officeart/2005/8/layout/vList2"/>
    <dgm:cxn modelId="{A4E16BFC-0AFD-493F-BB05-2B8B9BD95D6F}" type="presParOf" srcId="{88B7214A-3E25-4260-AD1A-F80E77B6E78E}" destId="{8093B842-5DA5-4F12-A6DB-70F1E2C84FF3}" srcOrd="20" destOrd="0" presId="urn:microsoft.com/office/officeart/2005/8/layout/vList2"/>
    <dgm:cxn modelId="{AD937A8A-F41C-4F92-A6B9-6506D388B7EC}" type="presParOf" srcId="{88B7214A-3E25-4260-AD1A-F80E77B6E78E}" destId="{F7A47F8B-8D08-48E6-8973-9CF0709E3D98}" srcOrd="21" destOrd="0" presId="urn:microsoft.com/office/officeart/2005/8/layout/vList2"/>
    <dgm:cxn modelId="{E15F32CB-5E7D-41E0-A475-DF653022685F}" type="presParOf" srcId="{88B7214A-3E25-4260-AD1A-F80E77B6E78E}" destId="{875C4F03-C194-4647-BD0B-9B78C75D4C0B}" srcOrd="22" destOrd="0" presId="urn:microsoft.com/office/officeart/2005/8/layout/vList2"/>
    <dgm:cxn modelId="{DD38C0DA-ADF3-43FF-B751-F4222ACD7385}" type="presParOf" srcId="{88B7214A-3E25-4260-AD1A-F80E77B6E78E}" destId="{EA716CC4-B4AA-4DDE-9A7B-90133826077C}" srcOrd="23" destOrd="0" presId="urn:microsoft.com/office/officeart/2005/8/layout/vList2"/>
    <dgm:cxn modelId="{79D9F919-B024-40D0-9B09-44838A063D15}" type="presParOf" srcId="{88B7214A-3E25-4260-AD1A-F80E77B6E78E}" destId="{EA00D808-04A7-4AFE-B924-A27A5C821CEC}" srcOrd="24" destOrd="0" presId="urn:microsoft.com/office/officeart/2005/8/layout/vList2"/>
    <dgm:cxn modelId="{80DB101D-7E99-46AC-AFD5-2F7C66D9567C}" type="presParOf" srcId="{88B7214A-3E25-4260-AD1A-F80E77B6E78E}" destId="{30696809-3624-478B-9BFD-6886ECA86921}" srcOrd="25" destOrd="0" presId="urn:microsoft.com/office/officeart/2005/8/layout/vList2"/>
    <dgm:cxn modelId="{0EC21EBE-9589-4CA8-B0FB-FC0265ACCEB3}" type="presParOf" srcId="{88B7214A-3E25-4260-AD1A-F80E77B6E78E}" destId="{8FB933F7-7FBA-428D-BE57-CE041B11CE75}" srcOrd="26" destOrd="0" presId="urn:microsoft.com/office/officeart/2005/8/layout/vList2"/>
    <dgm:cxn modelId="{B8E85EC5-97DE-474A-949C-4B3E5FB53541}" type="presParOf" srcId="{88B7214A-3E25-4260-AD1A-F80E77B6E78E}" destId="{2D2DBAE0-0C39-4BDF-ADCF-BC4AD6805AB7}" srcOrd="27" destOrd="0" presId="urn:microsoft.com/office/officeart/2005/8/layout/vList2"/>
    <dgm:cxn modelId="{BF7132C5-CF4D-40C3-84DD-B7772F75C37B}" type="presParOf" srcId="{88B7214A-3E25-4260-AD1A-F80E77B6E78E}" destId="{249B4F53-34B9-41CB-A875-FC0BF1DE6457}" srcOrd="28" destOrd="0" presId="urn:microsoft.com/office/officeart/2005/8/layout/vList2"/>
    <dgm:cxn modelId="{1F7A2AE2-9C31-4656-BAB9-3390683C5A10}" type="presParOf" srcId="{88B7214A-3E25-4260-AD1A-F80E77B6E78E}" destId="{EC4E8453-9E0F-4B5D-98D5-90DC58936ADF}" srcOrd="29" destOrd="0" presId="urn:microsoft.com/office/officeart/2005/8/layout/vList2"/>
    <dgm:cxn modelId="{AE9E9127-CFFD-4820-9FAB-050A67F8D40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4A9D93B6-B474-4C9F-A702-3155D88A19FF}">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مزیت هزینه ای(ادامه)</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F542BF67-2087-43B2-8DA1-291534C547DE}" type="parTrans" cxnId="{DF97E0D3-0A37-453B-82E2-F252DF0A12B9}">
      <dgm:prSet/>
      <dgm:spPr/>
      <dgm:t>
        <a:bodyPr/>
        <a:lstStyle/>
        <a:p>
          <a:endParaRPr lang="en-US"/>
        </a:p>
      </dgm:t>
    </dgm:pt>
    <dgm:pt modelId="{B2A4BB8A-A641-4205-A90E-CCB9775F41C9}" type="sibTrans" cxnId="{DF97E0D3-0A37-453B-82E2-F252DF0A12B9}">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F9BFE22-FF0F-4547-95C5-AFD8BD252800}"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96BE9201-9BF2-412C-8754-FC1B58FF364E}" type="presOf" srcId="{2E52984D-7A13-4175-9C0A-483D39527FA6}" destId="{249B4F53-34B9-41CB-A875-FC0BF1DE6457}" srcOrd="0" destOrd="0" presId="urn:microsoft.com/office/officeart/2005/8/layout/vList2"/>
    <dgm:cxn modelId="{65FB6273-5C2B-42D2-8C92-33CF4E9629AD}" type="presOf" srcId="{0DEFB3EE-25AC-41AB-AE97-B788DEBFED17}" destId="{5416D108-688D-4F0F-AA26-64C068300764}"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DF97E0D3-0A37-453B-82E2-F252DF0A12B9}" srcId="{5EE72489-4179-44E7-94D1-3BB8286D2D82}" destId="{4A9D93B6-B474-4C9F-A702-3155D88A19FF}" srcOrd="0" destOrd="0" parTransId="{F542BF67-2087-43B2-8DA1-291534C547DE}" sibTransId="{B2A4BB8A-A641-4205-A90E-CCB9775F41C9}"/>
    <dgm:cxn modelId="{194E37E2-52CA-489D-A503-52E092C482AD}" type="presOf" srcId="{762AD1F3-EAC3-4361-A5C5-689A1AF0693B}" destId="{4D9C248B-445A-4B8C-A22D-76A6C92CEB7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5FBF4920-89D4-4310-832F-91ADF282FA0C}" type="presOf" srcId="{4A9D93B6-B474-4C9F-A702-3155D88A19FF}" destId="{27AFB252-4A40-4C9F-A5C6-A9CBE521CB7D}" srcOrd="0" destOrd="0" presId="urn:microsoft.com/office/officeart/2005/8/layout/vList2"/>
    <dgm:cxn modelId="{D0D1917E-B8F2-44EF-9831-C8FA3C9D3D8D}" type="presOf" srcId="{0905FCB4-CD3D-4726-87A8-564F2E4F9CC8}" destId="{EA00D808-04A7-4AFE-B924-A27A5C821CEC}" srcOrd="0" destOrd="0" presId="urn:microsoft.com/office/officeart/2005/8/layout/vList2"/>
    <dgm:cxn modelId="{C796F0DD-6294-43FF-B793-90B67B6B3F2E}" type="presOf" srcId="{F7D3541E-4C5D-447B-AD3C-15786147F8CB}" destId="{BD68D41F-39C0-42FC-8E5C-2A3213FD805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4E0D0C8B-E609-460A-954B-9C05D0ACAD8D}" type="presOf" srcId="{9450C6F3-D546-41F0-BB0C-9141638CEC9E}" destId="{6F06327E-44D6-4450-8B2E-C3245403D4C9}" srcOrd="0" destOrd="0" presId="urn:microsoft.com/office/officeart/2005/8/layout/vList2"/>
    <dgm:cxn modelId="{7FCBBE09-F195-46B4-A5D6-4A8B3EE9977E}" type="presOf" srcId="{5279D368-3BC5-490F-96E4-3031ACDDA219}" destId="{88B7214A-3E25-4260-AD1A-F80E77B6E78E}" srcOrd="0" destOrd="0" presId="urn:microsoft.com/office/officeart/2005/8/layout/vList2"/>
    <dgm:cxn modelId="{30BC68F4-03ED-4DCC-A902-47F8EFBF6DE5}" type="presOf" srcId="{994A7493-DEDA-4B0B-9541-5A189A7C78BD}" destId="{290D0FF5-B0F2-42A3-8977-8C56EF56254D}" srcOrd="0" destOrd="0" presId="urn:microsoft.com/office/officeart/2005/8/layout/vList2"/>
    <dgm:cxn modelId="{FA26A4AD-C71E-4405-94DD-01A2123F63A5}" type="presOf" srcId="{5EE72489-4179-44E7-94D1-3BB8286D2D82}" destId="{6947E33C-5C8D-41C9-A2A5-D426C4371E41}" srcOrd="0" destOrd="0" presId="urn:microsoft.com/office/officeart/2005/8/layout/vList2"/>
    <dgm:cxn modelId="{F7C2FF0E-32F3-4018-8019-DAB69548D526}"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4A95E7DD-0205-4E79-A906-5E15A1A9886C}" srcId="{5279D368-3BC5-490F-96E4-3031ACDDA219}" destId="{292A35A9-BBCA-46CC-9ADA-879721A12EAF}" srcOrd="4" destOrd="0" parTransId="{1DC2CE49-6787-484B-8268-F4DD1E2E0A1E}" sibTransId="{042E5A50-A0A5-464D-8954-8FA4C10FC8F3}"/>
    <dgm:cxn modelId="{2F0D6269-2D7E-4A87-A83B-315FFF27749E}" type="presOf" srcId="{3A3675D8-FCEA-470E-AD1A-B63FB4C8BC2E}" destId="{875C4F03-C194-4647-BD0B-9B78C75D4C0B}" srcOrd="0" destOrd="0" presId="urn:microsoft.com/office/officeart/2005/8/layout/vList2"/>
    <dgm:cxn modelId="{DBADD571-9BE8-41CD-8260-180899840626}" type="presOf" srcId="{724314E6-92A7-4D17-850D-3DDFC2833EB7}" destId="{8D7D6115-4F78-4FD0-B196-0FEB140EB91D}"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237B1824-7964-4DCC-8773-95E717412CBA}" type="presOf" srcId="{C540681A-EE5A-4A7C-877D-6E848575ABFE}" destId="{7AFF8632-8A7A-40F1-A688-A23C63AB29C9}"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FF0770AD-185B-4442-9BC4-AC0AB9AA71A5}" type="presOf" srcId="{DE514F60-8606-4588-AC8C-CDDDADA356F7}" destId="{8093B842-5DA5-4F12-A6DB-70F1E2C84FF3}" srcOrd="0" destOrd="0" presId="urn:microsoft.com/office/officeart/2005/8/layout/vList2"/>
    <dgm:cxn modelId="{83B59A8C-8016-44C5-92FE-81CDCD983E40}" type="presOf" srcId="{292A35A9-BBCA-46CC-9ADA-879721A12EAF}" destId="{B9CBAE01-4A45-4B06-956C-4E7D8378B8DB}" srcOrd="0" destOrd="0" presId="urn:microsoft.com/office/officeart/2005/8/layout/vList2"/>
    <dgm:cxn modelId="{F577E73D-2B72-4637-AF7C-A551ECCAA15C}" type="presOf" srcId="{375A9395-821B-4A51-AD31-73653A25924B}" destId="{8FB933F7-7FBA-428D-BE57-CE041B11CE75}" srcOrd="0" destOrd="0" presId="urn:microsoft.com/office/officeart/2005/8/layout/vList2"/>
    <dgm:cxn modelId="{D6195A29-7E9F-42EF-A838-C22901B4536A}" type="presOf" srcId="{2E84F4AB-E458-4A58-A6F1-4A29DCFC9BBE}" destId="{816FA303-EC42-4E26-8C1E-CD90A0995EF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BD95687B-A188-4F19-8293-AC39A8566B3D}" type="presParOf" srcId="{88B7214A-3E25-4260-AD1A-F80E77B6E78E}" destId="{290D0FF5-B0F2-42A3-8977-8C56EF56254D}" srcOrd="0" destOrd="0" presId="urn:microsoft.com/office/officeart/2005/8/layout/vList2"/>
    <dgm:cxn modelId="{5BB1F63A-4C33-482A-98CD-AF47BE723CEB}" type="presParOf" srcId="{88B7214A-3E25-4260-AD1A-F80E77B6E78E}" destId="{A1312906-3583-4710-A310-A1FFA3252058}" srcOrd="1" destOrd="0" presId="urn:microsoft.com/office/officeart/2005/8/layout/vList2"/>
    <dgm:cxn modelId="{3AFE8C6F-ECB6-4318-9532-1D80E7406791}" type="presParOf" srcId="{88B7214A-3E25-4260-AD1A-F80E77B6E78E}" destId="{5416D108-688D-4F0F-AA26-64C068300764}" srcOrd="2" destOrd="0" presId="urn:microsoft.com/office/officeart/2005/8/layout/vList2"/>
    <dgm:cxn modelId="{3C272272-E4A2-4400-A546-CDCF49BCA38C}" type="presParOf" srcId="{88B7214A-3E25-4260-AD1A-F80E77B6E78E}" destId="{1EC0678C-384A-48B1-80A5-C9656CF4A728}" srcOrd="3" destOrd="0" presId="urn:microsoft.com/office/officeart/2005/8/layout/vList2"/>
    <dgm:cxn modelId="{BCE3B043-5DA2-42EF-9AFC-D7CE2F1B2F52}" type="presParOf" srcId="{88B7214A-3E25-4260-AD1A-F80E77B6E78E}" destId="{6F06327E-44D6-4450-8B2E-C3245403D4C9}" srcOrd="4" destOrd="0" presId="urn:microsoft.com/office/officeart/2005/8/layout/vList2"/>
    <dgm:cxn modelId="{32626BC0-7853-4317-A653-A5C05613291C}" type="presParOf" srcId="{88B7214A-3E25-4260-AD1A-F80E77B6E78E}" destId="{4F9BFE22-FF0F-4547-95C5-AFD8BD252800}" srcOrd="5" destOrd="0" presId="urn:microsoft.com/office/officeart/2005/8/layout/vList2"/>
    <dgm:cxn modelId="{69006168-AC60-4697-AF03-AE03AF26E992}" type="presParOf" srcId="{88B7214A-3E25-4260-AD1A-F80E77B6E78E}" destId="{6947E33C-5C8D-41C9-A2A5-D426C4371E41}" srcOrd="6" destOrd="0" presId="urn:microsoft.com/office/officeart/2005/8/layout/vList2"/>
    <dgm:cxn modelId="{1CF3F665-B259-4B6D-BA91-99AE75700A8F}" type="presParOf" srcId="{88B7214A-3E25-4260-AD1A-F80E77B6E78E}" destId="{27AFB252-4A40-4C9F-A5C6-A9CBE521CB7D}" srcOrd="7" destOrd="0" presId="urn:microsoft.com/office/officeart/2005/8/layout/vList2"/>
    <dgm:cxn modelId="{39D8BD7D-61D4-402A-95DB-E03253BF273A}" type="presParOf" srcId="{88B7214A-3E25-4260-AD1A-F80E77B6E78E}" destId="{B9CBAE01-4A45-4B06-956C-4E7D8378B8DB}" srcOrd="8" destOrd="0" presId="urn:microsoft.com/office/officeart/2005/8/layout/vList2"/>
    <dgm:cxn modelId="{73D073F5-4EC4-4760-B996-417A90271040}" type="presParOf" srcId="{88B7214A-3E25-4260-AD1A-F80E77B6E78E}" destId="{71FCE394-7A34-4CAE-B2B5-0706F6890104}" srcOrd="9" destOrd="0" presId="urn:microsoft.com/office/officeart/2005/8/layout/vList2"/>
    <dgm:cxn modelId="{BA41B709-FFB6-4A55-A791-AF508D12A818}" type="presParOf" srcId="{88B7214A-3E25-4260-AD1A-F80E77B6E78E}" destId="{7AFF8632-8A7A-40F1-A688-A23C63AB29C9}" srcOrd="10" destOrd="0" presId="urn:microsoft.com/office/officeart/2005/8/layout/vList2"/>
    <dgm:cxn modelId="{C7CA0EC6-EB92-4802-B2D0-E236ADAD8743}" type="presParOf" srcId="{88B7214A-3E25-4260-AD1A-F80E77B6E78E}" destId="{7229CE02-FC05-475C-912A-0A81FE0F30F0}" srcOrd="11" destOrd="0" presId="urn:microsoft.com/office/officeart/2005/8/layout/vList2"/>
    <dgm:cxn modelId="{DACA0037-D732-405D-96BF-66D689E449F1}" type="presParOf" srcId="{88B7214A-3E25-4260-AD1A-F80E77B6E78E}" destId="{816FA303-EC42-4E26-8C1E-CD90A0995EF1}" srcOrd="12" destOrd="0" presId="urn:microsoft.com/office/officeart/2005/8/layout/vList2"/>
    <dgm:cxn modelId="{277D60C6-0265-43D3-8119-FB2E8E0BB5D5}" type="presParOf" srcId="{88B7214A-3E25-4260-AD1A-F80E77B6E78E}" destId="{5A1DAD13-8C5F-42BA-844E-DC32D6031D3B}" srcOrd="13" destOrd="0" presId="urn:microsoft.com/office/officeart/2005/8/layout/vList2"/>
    <dgm:cxn modelId="{5692365A-A607-4E16-BB24-43B42DAC0570}" type="presParOf" srcId="{88B7214A-3E25-4260-AD1A-F80E77B6E78E}" destId="{F3A52A0C-7C97-4687-9DF3-668BB181DF21}" srcOrd="14" destOrd="0" presId="urn:microsoft.com/office/officeart/2005/8/layout/vList2"/>
    <dgm:cxn modelId="{EDC289BF-401B-4CAE-8814-93DF93E11104}" type="presParOf" srcId="{88B7214A-3E25-4260-AD1A-F80E77B6E78E}" destId="{FFD8793E-7D68-4A1A-9872-76BC655EC764}" srcOrd="15" destOrd="0" presId="urn:microsoft.com/office/officeart/2005/8/layout/vList2"/>
    <dgm:cxn modelId="{EA765EF2-8B2F-4E02-B42C-AAD17DB7ADFE}" type="presParOf" srcId="{88B7214A-3E25-4260-AD1A-F80E77B6E78E}" destId="{8D7D6115-4F78-4FD0-B196-0FEB140EB91D}" srcOrd="16" destOrd="0" presId="urn:microsoft.com/office/officeart/2005/8/layout/vList2"/>
    <dgm:cxn modelId="{4DB348B7-D8EF-4F3B-8385-0D41B15521FE}" type="presParOf" srcId="{88B7214A-3E25-4260-AD1A-F80E77B6E78E}" destId="{65738D64-DFEB-480B-A182-D683665F53FE}" srcOrd="17" destOrd="0" presId="urn:microsoft.com/office/officeart/2005/8/layout/vList2"/>
    <dgm:cxn modelId="{74A44EF8-DA0D-4D5C-9D5A-CB102589307E}" type="presParOf" srcId="{88B7214A-3E25-4260-AD1A-F80E77B6E78E}" destId="{4D9C248B-445A-4B8C-A22D-76A6C92CEB7B}" srcOrd="18" destOrd="0" presId="urn:microsoft.com/office/officeart/2005/8/layout/vList2"/>
    <dgm:cxn modelId="{DE15AB1B-1F29-4DBA-9BD5-5417F414FDC8}" type="presParOf" srcId="{88B7214A-3E25-4260-AD1A-F80E77B6E78E}" destId="{88D78A54-6B37-4938-812A-289E10A4C38D}" srcOrd="19" destOrd="0" presId="urn:microsoft.com/office/officeart/2005/8/layout/vList2"/>
    <dgm:cxn modelId="{EB89C656-A991-4EE9-B50A-7FECAA6133C5}" type="presParOf" srcId="{88B7214A-3E25-4260-AD1A-F80E77B6E78E}" destId="{8093B842-5DA5-4F12-A6DB-70F1E2C84FF3}" srcOrd="20" destOrd="0" presId="urn:microsoft.com/office/officeart/2005/8/layout/vList2"/>
    <dgm:cxn modelId="{87DD41BF-8536-4DF3-95D3-79EEEC270538}" type="presParOf" srcId="{88B7214A-3E25-4260-AD1A-F80E77B6E78E}" destId="{F7A47F8B-8D08-48E6-8973-9CF0709E3D98}" srcOrd="21" destOrd="0" presId="urn:microsoft.com/office/officeart/2005/8/layout/vList2"/>
    <dgm:cxn modelId="{DC322F9E-2D33-499F-933B-0EE87CE57DBF}" type="presParOf" srcId="{88B7214A-3E25-4260-AD1A-F80E77B6E78E}" destId="{875C4F03-C194-4647-BD0B-9B78C75D4C0B}" srcOrd="22" destOrd="0" presId="urn:microsoft.com/office/officeart/2005/8/layout/vList2"/>
    <dgm:cxn modelId="{1DDA9B1E-F059-4CAF-A7AD-FCA00B487D39}" type="presParOf" srcId="{88B7214A-3E25-4260-AD1A-F80E77B6E78E}" destId="{EA716CC4-B4AA-4DDE-9A7B-90133826077C}" srcOrd="23" destOrd="0" presId="urn:microsoft.com/office/officeart/2005/8/layout/vList2"/>
    <dgm:cxn modelId="{979B5188-1AFA-4F75-98FE-6C95C8035393}" type="presParOf" srcId="{88B7214A-3E25-4260-AD1A-F80E77B6E78E}" destId="{EA00D808-04A7-4AFE-B924-A27A5C821CEC}" srcOrd="24" destOrd="0" presId="urn:microsoft.com/office/officeart/2005/8/layout/vList2"/>
    <dgm:cxn modelId="{ACBA12AA-A3E7-4353-A2DD-609096BEED76}" type="presParOf" srcId="{88B7214A-3E25-4260-AD1A-F80E77B6E78E}" destId="{30696809-3624-478B-9BFD-6886ECA86921}" srcOrd="25" destOrd="0" presId="urn:microsoft.com/office/officeart/2005/8/layout/vList2"/>
    <dgm:cxn modelId="{5FFF36F0-8D91-4BAF-90A6-34BF7FBA42AF}" type="presParOf" srcId="{88B7214A-3E25-4260-AD1A-F80E77B6E78E}" destId="{8FB933F7-7FBA-428D-BE57-CE041B11CE75}" srcOrd="26" destOrd="0" presId="urn:microsoft.com/office/officeart/2005/8/layout/vList2"/>
    <dgm:cxn modelId="{F8941CE3-DE48-4DC0-879B-0A83FB51B5E9}" type="presParOf" srcId="{88B7214A-3E25-4260-AD1A-F80E77B6E78E}" destId="{2D2DBAE0-0C39-4BDF-ADCF-BC4AD6805AB7}" srcOrd="27" destOrd="0" presId="urn:microsoft.com/office/officeart/2005/8/layout/vList2"/>
    <dgm:cxn modelId="{0F1231E7-A619-44EC-9762-61C49007BB1F}" type="presParOf" srcId="{88B7214A-3E25-4260-AD1A-F80E77B6E78E}" destId="{249B4F53-34B9-41CB-A875-FC0BF1DE6457}" srcOrd="28" destOrd="0" presId="urn:microsoft.com/office/officeart/2005/8/layout/vList2"/>
    <dgm:cxn modelId="{1441226E-DF31-4E32-9319-49A835E55836}" type="presParOf" srcId="{88B7214A-3E25-4260-AD1A-F80E77B6E78E}" destId="{EC4E8453-9E0F-4B5D-98D5-90DC58936ADF}" srcOrd="29" destOrd="0" presId="urn:microsoft.com/office/officeart/2005/8/layout/vList2"/>
    <dgm:cxn modelId="{E39A2917-3813-458B-A783-C912F1D348B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A22559B0-AA25-4B15-A448-79B9BF17AC78}">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مزیت منفعتی</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B9889D85-BCC6-476B-AADE-FCDF10DACDEF}" type="parTrans" cxnId="{1E16BB33-5283-4DA6-9BB7-32FE09564870}">
      <dgm:prSet/>
      <dgm:spPr/>
      <dgm:t>
        <a:bodyPr/>
        <a:lstStyle/>
        <a:p>
          <a:endParaRPr lang="en-US"/>
        </a:p>
      </dgm:t>
    </dgm:pt>
    <dgm:pt modelId="{0B59C35F-78CF-49F5-858B-C2C261B36FDA}" type="sibTrans" cxnId="{1E16BB33-5283-4DA6-9BB7-32FE0956487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361BC0DB-D72B-46F8-8124-A1EBF929F30D}"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018777F4-833C-4074-8383-FCCBEE3F4F12}" type="presOf" srcId="{724314E6-92A7-4D17-850D-3DDFC2833EB7}" destId="{8D7D6115-4F78-4FD0-B196-0FEB140EB91D}" srcOrd="0" destOrd="0" presId="urn:microsoft.com/office/officeart/2005/8/layout/vList2"/>
    <dgm:cxn modelId="{E17813BC-9038-4A28-A04E-438247760E48}" type="presOf" srcId="{A22559B0-AA25-4B15-A448-79B9BF17AC78}" destId="{27AFB252-4A40-4C9F-A5C6-A9CBE521CB7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8104F78F-3854-4CFB-9811-BBC76230F1D9}" type="presOf" srcId="{2E84F4AB-E458-4A58-A6F1-4A29DCFC9BBE}" destId="{816FA303-EC42-4E26-8C1E-CD90A0995EF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843AE132-C538-4D8B-BFF5-A8C9E352F1A6}" type="presOf" srcId="{3A3675D8-FCEA-470E-AD1A-B63FB4C8BC2E}" destId="{875C4F03-C194-4647-BD0B-9B78C75D4C0B}" srcOrd="0" destOrd="0" presId="urn:microsoft.com/office/officeart/2005/8/layout/vList2"/>
    <dgm:cxn modelId="{6B868E0E-5430-4DE8-A65C-F3972D7B5667}" type="presOf" srcId="{38C72104-A779-4B19-B539-B9819193D78A}" destId="{F3A52A0C-7C97-4687-9DF3-668BB181DF21}" srcOrd="0" destOrd="0" presId="urn:microsoft.com/office/officeart/2005/8/layout/vList2"/>
    <dgm:cxn modelId="{60D0849D-F28B-4222-864E-0F81D70391DA}" type="presOf" srcId="{DE514F60-8606-4588-AC8C-CDDDADA356F7}" destId="{8093B842-5DA5-4F12-A6DB-70F1E2C84FF3}" srcOrd="0" destOrd="0" presId="urn:microsoft.com/office/officeart/2005/8/layout/vList2"/>
    <dgm:cxn modelId="{ACD2F0BD-C897-4017-9EE3-88202DE13961}" type="presOf" srcId="{5EE72489-4179-44E7-94D1-3BB8286D2D82}" destId="{6947E33C-5C8D-41C9-A2A5-D426C4371E41}" srcOrd="0" destOrd="0" presId="urn:microsoft.com/office/officeart/2005/8/layout/vList2"/>
    <dgm:cxn modelId="{1E16BB33-5283-4DA6-9BB7-32FE09564870}" srcId="{5EE72489-4179-44E7-94D1-3BB8286D2D82}" destId="{A22559B0-AA25-4B15-A448-79B9BF17AC78}" srcOrd="0" destOrd="0" parTransId="{B9889D85-BCC6-476B-AADE-FCDF10DACDEF}" sibTransId="{0B59C35F-78CF-49F5-858B-C2C261B36FDA}"/>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FFD03BBB-3A13-42A3-8175-94FF39F02D61}" type="presOf" srcId="{F7D3541E-4C5D-447B-AD3C-15786147F8CB}" destId="{BD68D41F-39C0-42FC-8E5C-2A3213FD805B}" srcOrd="0" destOrd="0" presId="urn:microsoft.com/office/officeart/2005/8/layout/vList2"/>
    <dgm:cxn modelId="{7EBB2C8E-F5A3-4798-9212-B6312F154C59}" type="presOf" srcId="{9450C6F3-D546-41F0-BB0C-9141638CEC9E}" destId="{6F06327E-44D6-4450-8B2E-C3245403D4C9}" srcOrd="0" destOrd="0" presId="urn:microsoft.com/office/officeart/2005/8/layout/vList2"/>
    <dgm:cxn modelId="{0DE5F53B-02ED-4AF5-BA6C-2F7DB662B94D}" type="presOf" srcId="{C540681A-EE5A-4A7C-877D-6E848575ABFE}" destId="{7AFF8632-8A7A-40F1-A688-A23C63AB29C9}"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E7758EDC-1833-4A14-BD80-A99DF98D9580}" type="presOf" srcId="{762AD1F3-EAC3-4361-A5C5-689A1AF0693B}" destId="{4D9C248B-445A-4B8C-A22D-76A6C92CEB7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1025AC00-C6B4-4410-A88C-D492EC21169A}" type="presOf" srcId="{994A7493-DEDA-4B0B-9541-5A189A7C78BD}" destId="{290D0FF5-B0F2-42A3-8977-8C56EF56254D}"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C84D6856-ECEC-412A-84ED-7AC1E7E5DFA5}" type="presOf" srcId="{0DEFB3EE-25AC-41AB-AE97-B788DEBFED17}" destId="{5416D108-688D-4F0F-AA26-64C068300764}" srcOrd="0" destOrd="0" presId="urn:microsoft.com/office/officeart/2005/8/layout/vList2"/>
    <dgm:cxn modelId="{C735F412-40A9-4121-BEF4-9AA1E98B18B4}" type="presOf" srcId="{2E52984D-7A13-4175-9C0A-483D39527FA6}" destId="{249B4F53-34B9-41CB-A875-FC0BF1DE6457}"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EBB873F4-1187-4B54-8DD3-3C6F10197B69}" type="presOf" srcId="{5279D368-3BC5-490F-96E4-3031ACDDA219}" destId="{88B7214A-3E25-4260-AD1A-F80E77B6E78E}" srcOrd="0" destOrd="0" presId="urn:microsoft.com/office/officeart/2005/8/layout/vList2"/>
    <dgm:cxn modelId="{CFAC98AC-0C5C-4C83-B0AD-58CDAEFC3456}" type="presOf" srcId="{0905FCB4-CD3D-4726-87A8-564F2E4F9CC8}" destId="{EA00D808-04A7-4AFE-B924-A27A5C821CEC}"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33245864-987D-4C8C-A3EA-3239907BC98A}" type="presOf" srcId="{375A9395-821B-4A51-AD31-73653A25924B}" destId="{8FB933F7-7FBA-428D-BE57-CE041B11CE75}" srcOrd="0" destOrd="0" presId="urn:microsoft.com/office/officeart/2005/8/layout/vList2"/>
    <dgm:cxn modelId="{66615592-D8E4-4B7F-AD20-6BC3EF191CC6}" type="presOf" srcId="{292A35A9-BBCA-46CC-9ADA-879721A12EAF}" destId="{B9CBAE01-4A45-4B06-956C-4E7D8378B8D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4A042252-9400-4F84-BCAA-D7AB62586DF8}" type="presParOf" srcId="{88B7214A-3E25-4260-AD1A-F80E77B6E78E}" destId="{290D0FF5-B0F2-42A3-8977-8C56EF56254D}" srcOrd="0" destOrd="0" presId="urn:microsoft.com/office/officeart/2005/8/layout/vList2"/>
    <dgm:cxn modelId="{EC9D2FAF-AF59-476F-B43D-326CC9D9B65A}" type="presParOf" srcId="{88B7214A-3E25-4260-AD1A-F80E77B6E78E}" destId="{A1312906-3583-4710-A310-A1FFA3252058}" srcOrd="1" destOrd="0" presId="urn:microsoft.com/office/officeart/2005/8/layout/vList2"/>
    <dgm:cxn modelId="{B6FD1E75-2F16-4C09-801B-97C9B6EBD95C}" type="presParOf" srcId="{88B7214A-3E25-4260-AD1A-F80E77B6E78E}" destId="{5416D108-688D-4F0F-AA26-64C068300764}" srcOrd="2" destOrd="0" presId="urn:microsoft.com/office/officeart/2005/8/layout/vList2"/>
    <dgm:cxn modelId="{F56DA9B1-2E8C-47B2-BC54-D902D8AFDEF6}" type="presParOf" srcId="{88B7214A-3E25-4260-AD1A-F80E77B6E78E}" destId="{1EC0678C-384A-48B1-80A5-C9656CF4A728}" srcOrd="3" destOrd="0" presId="urn:microsoft.com/office/officeart/2005/8/layout/vList2"/>
    <dgm:cxn modelId="{EFBC3944-4DD7-47DB-B358-1E6CDAA28AAC}" type="presParOf" srcId="{88B7214A-3E25-4260-AD1A-F80E77B6E78E}" destId="{6F06327E-44D6-4450-8B2E-C3245403D4C9}" srcOrd="4" destOrd="0" presId="urn:microsoft.com/office/officeart/2005/8/layout/vList2"/>
    <dgm:cxn modelId="{88E85C0B-8173-4D92-88FC-A160AF07CBB7}" type="presParOf" srcId="{88B7214A-3E25-4260-AD1A-F80E77B6E78E}" destId="{361BC0DB-D72B-46F8-8124-A1EBF929F30D}" srcOrd="5" destOrd="0" presId="urn:microsoft.com/office/officeart/2005/8/layout/vList2"/>
    <dgm:cxn modelId="{8EB57299-F325-4413-B2A0-804503E72D24}" type="presParOf" srcId="{88B7214A-3E25-4260-AD1A-F80E77B6E78E}" destId="{6947E33C-5C8D-41C9-A2A5-D426C4371E41}" srcOrd="6" destOrd="0" presId="urn:microsoft.com/office/officeart/2005/8/layout/vList2"/>
    <dgm:cxn modelId="{AD821448-3951-4110-8D67-510DE150E36D}" type="presParOf" srcId="{88B7214A-3E25-4260-AD1A-F80E77B6E78E}" destId="{27AFB252-4A40-4C9F-A5C6-A9CBE521CB7D}" srcOrd="7" destOrd="0" presId="urn:microsoft.com/office/officeart/2005/8/layout/vList2"/>
    <dgm:cxn modelId="{59B44D51-3D66-4F10-AA64-2DA53BB426F9}" type="presParOf" srcId="{88B7214A-3E25-4260-AD1A-F80E77B6E78E}" destId="{B9CBAE01-4A45-4B06-956C-4E7D8378B8DB}" srcOrd="8" destOrd="0" presId="urn:microsoft.com/office/officeart/2005/8/layout/vList2"/>
    <dgm:cxn modelId="{61229432-86F9-4ADF-9AAB-DAB990C68338}" type="presParOf" srcId="{88B7214A-3E25-4260-AD1A-F80E77B6E78E}" destId="{71FCE394-7A34-4CAE-B2B5-0706F6890104}" srcOrd="9" destOrd="0" presId="urn:microsoft.com/office/officeart/2005/8/layout/vList2"/>
    <dgm:cxn modelId="{4D8FE3DC-D07E-4971-A0DC-BF1ACFD902E5}" type="presParOf" srcId="{88B7214A-3E25-4260-AD1A-F80E77B6E78E}" destId="{7AFF8632-8A7A-40F1-A688-A23C63AB29C9}" srcOrd="10" destOrd="0" presId="urn:microsoft.com/office/officeart/2005/8/layout/vList2"/>
    <dgm:cxn modelId="{A51634FE-B1B4-4053-9E5F-DAD7677A3894}" type="presParOf" srcId="{88B7214A-3E25-4260-AD1A-F80E77B6E78E}" destId="{7229CE02-FC05-475C-912A-0A81FE0F30F0}" srcOrd="11" destOrd="0" presId="urn:microsoft.com/office/officeart/2005/8/layout/vList2"/>
    <dgm:cxn modelId="{E61EADFE-9CB4-4595-9477-9958FC4B616A}" type="presParOf" srcId="{88B7214A-3E25-4260-AD1A-F80E77B6E78E}" destId="{816FA303-EC42-4E26-8C1E-CD90A0995EF1}" srcOrd="12" destOrd="0" presId="urn:microsoft.com/office/officeart/2005/8/layout/vList2"/>
    <dgm:cxn modelId="{5982916A-F858-4025-B55F-0066CB0BE9E3}" type="presParOf" srcId="{88B7214A-3E25-4260-AD1A-F80E77B6E78E}" destId="{5A1DAD13-8C5F-42BA-844E-DC32D6031D3B}" srcOrd="13" destOrd="0" presId="urn:microsoft.com/office/officeart/2005/8/layout/vList2"/>
    <dgm:cxn modelId="{3B2C197D-11B3-442C-8348-1317FA317591}" type="presParOf" srcId="{88B7214A-3E25-4260-AD1A-F80E77B6E78E}" destId="{F3A52A0C-7C97-4687-9DF3-668BB181DF21}" srcOrd="14" destOrd="0" presId="urn:microsoft.com/office/officeart/2005/8/layout/vList2"/>
    <dgm:cxn modelId="{9DA8FCD0-7899-41A8-A2BC-EB2BF31E0449}" type="presParOf" srcId="{88B7214A-3E25-4260-AD1A-F80E77B6E78E}" destId="{FFD8793E-7D68-4A1A-9872-76BC655EC764}" srcOrd="15" destOrd="0" presId="urn:microsoft.com/office/officeart/2005/8/layout/vList2"/>
    <dgm:cxn modelId="{94DC12A7-E946-415B-A125-1C595489D570}" type="presParOf" srcId="{88B7214A-3E25-4260-AD1A-F80E77B6E78E}" destId="{8D7D6115-4F78-4FD0-B196-0FEB140EB91D}" srcOrd="16" destOrd="0" presId="urn:microsoft.com/office/officeart/2005/8/layout/vList2"/>
    <dgm:cxn modelId="{07D80772-4AE7-498B-9A42-D4B29DB51361}" type="presParOf" srcId="{88B7214A-3E25-4260-AD1A-F80E77B6E78E}" destId="{65738D64-DFEB-480B-A182-D683665F53FE}" srcOrd="17" destOrd="0" presId="urn:microsoft.com/office/officeart/2005/8/layout/vList2"/>
    <dgm:cxn modelId="{C88CF561-C647-45B4-954C-81F7FFEFE382}" type="presParOf" srcId="{88B7214A-3E25-4260-AD1A-F80E77B6E78E}" destId="{4D9C248B-445A-4B8C-A22D-76A6C92CEB7B}" srcOrd="18" destOrd="0" presId="urn:microsoft.com/office/officeart/2005/8/layout/vList2"/>
    <dgm:cxn modelId="{E7952389-DBC3-4428-B3F5-BB349422905D}" type="presParOf" srcId="{88B7214A-3E25-4260-AD1A-F80E77B6E78E}" destId="{88D78A54-6B37-4938-812A-289E10A4C38D}" srcOrd="19" destOrd="0" presId="urn:microsoft.com/office/officeart/2005/8/layout/vList2"/>
    <dgm:cxn modelId="{AD45EA0F-BEA2-4A25-A9EC-98C618ECD522}" type="presParOf" srcId="{88B7214A-3E25-4260-AD1A-F80E77B6E78E}" destId="{8093B842-5DA5-4F12-A6DB-70F1E2C84FF3}" srcOrd="20" destOrd="0" presId="urn:microsoft.com/office/officeart/2005/8/layout/vList2"/>
    <dgm:cxn modelId="{D1221E61-C629-4452-A135-A8C636579C35}" type="presParOf" srcId="{88B7214A-3E25-4260-AD1A-F80E77B6E78E}" destId="{F7A47F8B-8D08-48E6-8973-9CF0709E3D98}" srcOrd="21" destOrd="0" presId="urn:microsoft.com/office/officeart/2005/8/layout/vList2"/>
    <dgm:cxn modelId="{ED16536D-DE17-4F26-8AF7-F4E694600682}" type="presParOf" srcId="{88B7214A-3E25-4260-AD1A-F80E77B6E78E}" destId="{875C4F03-C194-4647-BD0B-9B78C75D4C0B}" srcOrd="22" destOrd="0" presId="urn:microsoft.com/office/officeart/2005/8/layout/vList2"/>
    <dgm:cxn modelId="{95CBDB95-A6D2-4FCF-B73F-D240541D621E}" type="presParOf" srcId="{88B7214A-3E25-4260-AD1A-F80E77B6E78E}" destId="{EA716CC4-B4AA-4DDE-9A7B-90133826077C}" srcOrd="23" destOrd="0" presId="urn:microsoft.com/office/officeart/2005/8/layout/vList2"/>
    <dgm:cxn modelId="{C84E7F62-E664-48BB-93D5-A85428911F12}" type="presParOf" srcId="{88B7214A-3E25-4260-AD1A-F80E77B6E78E}" destId="{EA00D808-04A7-4AFE-B924-A27A5C821CEC}" srcOrd="24" destOrd="0" presId="urn:microsoft.com/office/officeart/2005/8/layout/vList2"/>
    <dgm:cxn modelId="{A49E73C0-D647-4E82-9FC3-AC6824D8B3DE}" type="presParOf" srcId="{88B7214A-3E25-4260-AD1A-F80E77B6E78E}" destId="{30696809-3624-478B-9BFD-6886ECA86921}" srcOrd="25" destOrd="0" presId="urn:microsoft.com/office/officeart/2005/8/layout/vList2"/>
    <dgm:cxn modelId="{CC46EA7D-F0DD-4B5A-9CFD-157A693D2E39}" type="presParOf" srcId="{88B7214A-3E25-4260-AD1A-F80E77B6E78E}" destId="{8FB933F7-7FBA-428D-BE57-CE041B11CE75}" srcOrd="26" destOrd="0" presId="urn:microsoft.com/office/officeart/2005/8/layout/vList2"/>
    <dgm:cxn modelId="{A7DB58E3-8FAA-41E4-A1AC-2F5810DC8356}" type="presParOf" srcId="{88B7214A-3E25-4260-AD1A-F80E77B6E78E}" destId="{2D2DBAE0-0C39-4BDF-ADCF-BC4AD6805AB7}" srcOrd="27" destOrd="0" presId="urn:microsoft.com/office/officeart/2005/8/layout/vList2"/>
    <dgm:cxn modelId="{7721954E-37CF-4924-8AD0-DD1BA6A558C0}" type="presParOf" srcId="{88B7214A-3E25-4260-AD1A-F80E77B6E78E}" destId="{249B4F53-34B9-41CB-A875-FC0BF1DE6457}" srcOrd="28" destOrd="0" presId="urn:microsoft.com/office/officeart/2005/8/layout/vList2"/>
    <dgm:cxn modelId="{44B1B517-8504-4E22-A62F-16879B61DA96}" type="presParOf" srcId="{88B7214A-3E25-4260-AD1A-F80E77B6E78E}" destId="{EC4E8453-9E0F-4B5D-98D5-90DC58936ADF}" srcOrd="29" destOrd="0" presId="urn:microsoft.com/office/officeart/2005/8/layout/vList2"/>
    <dgm:cxn modelId="{AD4E2ECF-EFDF-46EC-A37F-F3369ED3481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A22559B0-AA25-4B15-A448-79B9BF17AC78}">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مزیت منفعتی(ادامه)</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B9889D85-BCC6-476B-AADE-FCDF10DACDEF}" type="parTrans" cxnId="{1E16BB33-5283-4DA6-9BB7-32FE09564870}">
      <dgm:prSet/>
      <dgm:spPr/>
      <dgm:t>
        <a:bodyPr/>
        <a:lstStyle/>
        <a:p>
          <a:endParaRPr lang="en-US"/>
        </a:p>
      </dgm:t>
    </dgm:pt>
    <dgm:pt modelId="{0B59C35F-78CF-49F5-858B-C2C261B36FDA}" type="sibTrans" cxnId="{1E16BB33-5283-4DA6-9BB7-32FE0956487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361BC0DB-D72B-46F8-8124-A1EBF929F30D}"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4B19570C-8C97-46D7-BA88-7F913A0A8863}"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83B6FED3-31E2-4D9F-A087-A247FD6B706E}" type="presOf" srcId="{C540681A-EE5A-4A7C-877D-6E848575ABFE}" destId="{7AFF8632-8A7A-40F1-A688-A23C63AB29C9}" srcOrd="0" destOrd="0" presId="urn:microsoft.com/office/officeart/2005/8/layout/vList2"/>
    <dgm:cxn modelId="{9F19106E-4AC0-4B38-8B50-F306CC297924}" type="presOf" srcId="{724314E6-92A7-4D17-850D-3DDFC2833EB7}" destId="{8D7D6115-4F78-4FD0-B196-0FEB140EB91D}" srcOrd="0" destOrd="0" presId="urn:microsoft.com/office/officeart/2005/8/layout/vList2"/>
    <dgm:cxn modelId="{84C3691F-B7CA-4F90-8A76-39EB173A173E}" type="presOf" srcId="{F7D3541E-4C5D-447B-AD3C-15786147F8CB}" destId="{BD68D41F-39C0-42FC-8E5C-2A3213FD805B}" srcOrd="0" destOrd="0" presId="urn:microsoft.com/office/officeart/2005/8/layout/vList2"/>
    <dgm:cxn modelId="{CEFCFF4C-06A0-425E-AFA8-5FAC4B0B0543}" type="presOf" srcId="{5EE72489-4179-44E7-94D1-3BB8286D2D82}" destId="{6947E33C-5C8D-41C9-A2A5-D426C4371E41}" srcOrd="0" destOrd="0" presId="urn:microsoft.com/office/officeart/2005/8/layout/vList2"/>
    <dgm:cxn modelId="{2105E025-2299-4BB0-B277-200DDCD0CA6F}" type="presOf" srcId="{0DEFB3EE-25AC-41AB-AE97-B788DEBFED17}" destId="{5416D108-688D-4F0F-AA26-64C068300764}"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21DE209-3D74-4653-9280-B8B7DF9AC5BC}" type="presOf" srcId="{2E84F4AB-E458-4A58-A6F1-4A29DCFC9BBE}" destId="{816FA303-EC42-4E26-8C1E-CD90A0995EF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5849C50C-0447-4572-98FE-0BA427719F41}" srcId="{5279D368-3BC5-490F-96E4-3031ACDDA219}" destId="{3A3675D8-FCEA-470E-AD1A-B63FB4C8BC2E}" srcOrd="11" destOrd="0" parTransId="{29CF2481-A2D7-4798-BEE5-9B6A8A567697}" sibTransId="{0495EBBB-8B66-4D5E-8F0C-64D5435B78E8}"/>
    <dgm:cxn modelId="{C49B9DB1-1463-4A19-95A8-4A223340476D}" srcId="{5279D368-3BC5-490F-96E4-3031ACDDA219}" destId="{F7D3541E-4C5D-447B-AD3C-15786147F8CB}" srcOrd="15" destOrd="0" parTransId="{D046E5BA-CCE6-4AB2-98F6-8937D888184A}" sibTransId="{A6AF6B1F-1380-4FC2-B807-B392B1B65BB3}"/>
    <dgm:cxn modelId="{91FBD32B-BC4E-44B4-80A9-02E7118CD135}" type="presOf" srcId="{994A7493-DEDA-4B0B-9541-5A189A7C78BD}" destId="{290D0FF5-B0F2-42A3-8977-8C56EF56254D}" srcOrd="0" destOrd="0" presId="urn:microsoft.com/office/officeart/2005/8/layout/vList2"/>
    <dgm:cxn modelId="{B8C48C96-FDE1-41A7-866E-B5139F3F80B4}" type="presOf" srcId="{9450C6F3-D546-41F0-BB0C-9141638CEC9E}" destId="{6F06327E-44D6-4450-8B2E-C3245403D4C9}" srcOrd="0" destOrd="0" presId="urn:microsoft.com/office/officeart/2005/8/layout/vList2"/>
    <dgm:cxn modelId="{7B2A5DF7-AAFD-40BB-8B54-306CFEBA0C3E}" type="presOf" srcId="{375A9395-821B-4A51-AD31-73653A25924B}" destId="{8FB933F7-7FBA-428D-BE57-CE041B11CE75}" srcOrd="0" destOrd="0" presId="urn:microsoft.com/office/officeart/2005/8/layout/vList2"/>
    <dgm:cxn modelId="{B07E4FA3-43C1-41D7-9193-DAF97BBE1AA6}" type="presOf" srcId="{5279D368-3BC5-490F-96E4-3031ACDDA219}" destId="{88B7214A-3E25-4260-AD1A-F80E77B6E78E}" srcOrd="0" destOrd="0" presId="urn:microsoft.com/office/officeart/2005/8/layout/vList2"/>
    <dgm:cxn modelId="{3388E421-DB7F-4601-AB91-E88F68D74E88}" type="presOf" srcId="{3A3675D8-FCEA-470E-AD1A-B63FB4C8BC2E}" destId="{875C4F03-C194-4647-BD0B-9B78C75D4C0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91545CC0-2B44-4BEA-999F-B6FC940B2BEF}" type="presOf" srcId="{762AD1F3-EAC3-4361-A5C5-689A1AF0693B}" destId="{4D9C248B-445A-4B8C-A22D-76A6C92CEB7B}" srcOrd="0" destOrd="0" presId="urn:microsoft.com/office/officeart/2005/8/layout/vList2"/>
    <dgm:cxn modelId="{8283EB81-D7B5-4BDB-A357-E38783705DCC}" type="presOf" srcId="{292A35A9-BBCA-46CC-9ADA-879721A12EAF}" destId="{B9CBAE01-4A45-4B06-956C-4E7D8378B8DB}" srcOrd="0" destOrd="0" presId="urn:microsoft.com/office/officeart/2005/8/layout/vList2"/>
    <dgm:cxn modelId="{6047B718-28EE-460D-9A8C-4A26AEE19795}" type="presOf" srcId="{0905FCB4-CD3D-4726-87A8-564F2E4F9CC8}" destId="{EA00D808-04A7-4AFE-B924-A27A5C821CEC}"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10842FF5-DEE5-43B5-B4EC-6454729270DB}" type="presOf" srcId="{DE514F60-8606-4588-AC8C-CDDDADA356F7}" destId="{8093B842-5DA5-4F12-A6DB-70F1E2C84FF3}" srcOrd="0" destOrd="0" presId="urn:microsoft.com/office/officeart/2005/8/layout/vList2"/>
    <dgm:cxn modelId="{9BE18C70-6A76-444A-A23D-442799FFFD51}" type="presOf" srcId="{2E52984D-7A13-4175-9C0A-483D39527FA6}" destId="{249B4F53-34B9-41CB-A875-FC0BF1DE6457}" srcOrd="0" destOrd="0" presId="urn:microsoft.com/office/officeart/2005/8/layout/vList2"/>
    <dgm:cxn modelId="{1E16BB33-5283-4DA6-9BB7-32FE09564870}" srcId="{5EE72489-4179-44E7-94D1-3BB8286D2D82}" destId="{A22559B0-AA25-4B15-A448-79B9BF17AC78}" srcOrd="0" destOrd="0" parTransId="{B9889D85-BCC6-476B-AADE-FCDF10DACDEF}" sibTransId="{0B59C35F-78CF-49F5-858B-C2C261B36FDA}"/>
    <dgm:cxn modelId="{90CB052A-8234-43C6-9FDC-7EB3C90C07A5}" srcId="{5279D368-3BC5-490F-96E4-3031ACDDA219}" destId="{2E52984D-7A13-4175-9C0A-483D39527FA6}" srcOrd="14" destOrd="0" parTransId="{FE1993E9-1E5C-4CE6-A405-844580D2055B}" sibTransId="{A579EF9B-C76F-4D1B-9EFB-C8FD8E0775EC}"/>
    <dgm:cxn modelId="{672DE51F-32B1-4852-8A1D-4703ABF327EA}" type="presOf" srcId="{A22559B0-AA25-4B15-A448-79B9BF17AC78}" destId="{27AFB252-4A40-4C9F-A5C6-A9CBE521CB7D}"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A12C0739-1A73-43F5-B8EB-83EA72B96C18}" srcId="{5279D368-3BC5-490F-96E4-3031ACDDA219}" destId="{994A7493-DEDA-4B0B-9541-5A189A7C78BD}" srcOrd="0" destOrd="0" parTransId="{05BD954C-642C-4CE8-8E4A-8EA7D7ECA75E}" sibTransId="{07EC9A96-D12C-4FD1-89A8-0F8394812C9C}"/>
    <dgm:cxn modelId="{18C679EC-A860-4C19-8825-5246CCA14D43}" type="presParOf" srcId="{88B7214A-3E25-4260-AD1A-F80E77B6E78E}" destId="{290D0FF5-B0F2-42A3-8977-8C56EF56254D}" srcOrd="0" destOrd="0" presId="urn:microsoft.com/office/officeart/2005/8/layout/vList2"/>
    <dgm:cxn modelId="{44606740-CF3E-48DE-9976-71ED183DA959}" type="presParOf" srcId="{88B7214A-3E25-4260-AD1A-F80E77B6E78E}" destId="{A1312906-3583-4710-A310-A1FFA3252058}" srcOrd="1" destOrd="0" presId="urn:microsoft.com/office/officeart/2005/8/layout/vList2"/>
    <dgm:cxn modelId="{82A33D94-5849-453A-AABE-9393A5A8C9BB}" type="presParOf" srcId="{88B7214A-3E25-4260-AD1A-F80E77B6E78E}" destId="{5416D108-688D-4F0F-AA26-64C068300764}" srcOrd="2" destOrd="0" presId="urn:microsoft.com/office/officeart/2005/8/layout/vList2"/>
    <dgm:cxn modelId="{2DE938C5-F261-4DCD-BF79-E16C05F523B2}" type="presParOf" srcId="{88B7214A-3E25-4260-AD1A-F80E77B6E78E}" destId="{1EC0678C-384A-48B1-80A5-C9656CF4A728}" srcOrd="3" destOrd="0" presId="urn:microsoft.com/office/officeart/2005/8/layout/vList2"/>
    <dgm:cxn modelId="{CEAF6FAD-D910-4236-A228-D87F249A696B}" type="presParOf" srcId="{88B7214A-3E25-4260-AD1A-F80E77B6E78E}" destId="{6F06327E-44D6-4450-8B2E-C3245403D4C9}" srcOrd="4" destOrd="0" presId="urn:microsoft.com/office/officeart/2005/8/layout/vList2"/>
    <dgm:cxn modelId="{B9BE28F0-62C9-417E-8A9D-15E8E8997BB1}" type="presParOf" srcId="{88B7214A-3E25-4260-AD1A-F80E77B6E78E}" destId="{361BC0DB-D72B-46F8-8124-A1EBF929F30D}" srcOrd="5" destOrd="0" presId="urn:microsoft.com/office/officeart/2005/8/layout/vList2"/>
    <dgm:cxn modelId="{DC93804F-F6AF-48CD-98EC-0924CAF34E4F}" type="presParOf" srcId="{88B7214A-3E25-4260-AD1A-F80E77B6E78E}" destId="{6947E33C-5C8D-41C9-A2A5-D426C4371E41}" srcOrd="6" destOrd="0" presId="urn:microsoft.com/office/officeart/2005/8/layout/vList2"/>
    <dgm:cxn modelId="{418B2ABD-5B08-4990-89BD-AE8447DBBB2E}" type="presParOf" srcId="{88B7214A-3E25-4260-AD1A-F80E77B6E78E}" destId="{27AFB252-4A40-4C9F-A5C6-A9CBE521CB7D}" srcOrd="7" destOrd="0" presId="urn:microsoft.com/office/officeart/2005/8/layout/vList2"/>
    <dgm:cxn modelId="{70E861A8-295F-454E-A123-0A6481F4711E}" type="presParOf" srcId="{88B7214A-3E25-4260-AD1A-F80E77B6E78E}" destId="{B9CBAE01-4A45-4B06-956C-4E7D8378B8DB}" srcOrd="8" destOrd="0" presId="urn:microsoft.com/office/officeart/2005/8/layout/vList2"/>
    <dgm:cxn modelId="{8616AD5B-3D0A-4B9C-9893-81FD0C01D3B3}" type="presParOf" srcId="{88B7214A-3E25-4260-AD1A-F80E77B6E78E}" destId="{71FCE394-7A34-4CAE-B2B5-0706F6890104}" srcOrd="9" destOrd="0" presId="urn:microsoft.com/office/officeart/2005/8/layout/vList2"/>
    <dgm:cxn modelId="{609BFDB4-A2FC-484A-ACFC-967A591BB016}" type="presParOf" srcId="{88B7214A-3E25-4260-AD1A-F80E77B6E78E}" destId="{7AFF8632-8A7A-40F1-A688-A23C63AB29C9}" srcOrd="10" destOrd="0" presId="urn:microsoft.com/office/officeart/2005/8/layout/vList2"/>
    <dgm:cxn modelId="{F4E84B3E-6132-4A5F-A30C-6787C8D23A77}" type="presParOf" srcId="{88B7214A-3E25-4260-AD1A-F80E77B6E78E}" destId="{7229CE02-FC05-475C-912A-0A81FE0F30F0}" srcOrd="11" destOrd="0" presId="urn:microsoft.com/office/officeart/2005/8/layout/vList2"/>
    <dgm:cxn modelId="{78B27F91-9164-47BD-B4F8-F0896B9BD34F}" type="presParOf" srcId="{88B7214A-3E25-4260-AD1A-F80E77B6E78E}" destId="{816FA303-EC42-4E26-8C1E-CD90A0995EF1}" srcOrd="12" destOrd="0" presId="urn:microsoft.com/office/officeart/2005/8/layout/vList2"/>
    <dgm:cxn modelId="{9006C47C-4785-4D81-897A-4775AA6FAC0D}" type="presParOf" srcId="{88B7214A-3E25-4260-AD1A-F80E77B6E78E}" destId="{5A1DAD13-8C5F-42BA-844E-DC32D6031D3B}" srcOrd="13" destOrd="0" presId="urn:microsoft.com/office/officeart/2005/8/layout/vList2"/>
    <dgm:cxn modelId="{B58303D6-E4F3-461C-8BBB-D45DF1958B0A}" type="presParOf" srcId="{88B7214A-3E25-4260-AD1A-F80E77B6E78E}" destId="{F3A52A0C-7C97-4687-9DF3-668BB181DF21}" srcOrd="14" destOrd="0" presId="urn:microsoft.com/office/officeart/2005/8/layout/vList2"/>
    <dgm:cxn modelId="{6F912CCB-6B86-4A4A-829A-FA3B8F703E89}" type="presParOf" srcId="{88B7214A-3E25-4260-AD1A-F80E77B6E78E}" destId="{FFD8793E-7D68-4A1A-9872-76BC655EC764}" srcOrd="15" destOrd="0" presId="urn:microsoft.com/office/officeart/2005/8/layout/vList2"/>
    <dgm:cxn modelId="{44169DEC-E94C-4ADC-AE43-1685B12E40F2}" type="presParOf" srcId="{88B7214A-3E25-4260-AD1A-F80E77B6E78E}" destId="{8D7D6115-4F78-4FD0-B196-0FEB140EB91D}" srcOrd="16" destOrd="0" presId="urn:microsoft.com/office/officeart/2005/8/layout/vList2"/>
    <dgm:cxn modelId="{A5920B29-92BF-46AD-928B-DE2CCD6031E1}" type="presParOf" srcId="{88B7214A-3E25-4260-AD1A-F80E77B6E78E}" destId="{65738D64-DFEB-480B-A182-D683665F53FE}" srcOrd="17" destOrd="0" presId="urn:microsoft.com/office/officeart/2005/8/layout/vList2"/>
    <dgm:cxn modelId="{A4C1B526-6CC4-4F18-8391-0234E2211212}" type="presParOf" srcId="{88B7214A-3E25-4260-AD1A-F80E77B6E78E}" destId="{4D9C248B-445A-4B8C-A22D-76A6C92CEB7B}" srcOrd="18" destOrd="0" presId="urn:microsoft.com/office/officeart/2005/8/layout/vList2"/>
    <dgm:cxn modelId="{6F6178E5-D65D-4017-9968-8413E27EAEF5}" type="presParOf" srcId="{88B7214A-3E25-4260-AD1A-F80E77B6E78E}" destId="{88D78A54-6B37-4938-812A-289E10A4C38D}" srcOrd="19" destOrd="0" presId="urn:microsoft.com/office/officeart/2005/8/layout/vList2"/>
    <dgm:cxn modelId="{6FB26D51-445E-49AA-8A99-AE736943340A}" type="presParOf" srcId="{88B7214A-3E25-4260-AD1A-F80E77B6E78E}" destId="{8093B842-5DA5-4F12-A6DB-70F1E2C84FF3}" srcOrd="20" destOrd="0" presId="urn:microsoft.com/office/officeart/2005/8/layout/vList2"/>
    <dgm:cxn modelId="{0D33DCBD-7AB8-41CC-AC7D-73C468DF51BF}" type="presParOf" srcId="{88B7214A-3E25-4260-AD1A-F80E77B6E78E}" destId="{F7A47F8B-8D08-48E6-8973-9CF0709E3D98}" srcOrd="21" destOrd="0" presId="urn:microsoft.com/office/officeart/2005/8/layout/vList2"/>
    <dgm:cxn modelId="{95960AAA-5835-478D-8046-37D2F42035E7}" type="presParOf" srcId="{88B7214A-3E25-4260-AD1A-F80E77B6E78E}" destId="{875C4F03-C194-4647-BD0B-9B78C75D4C0B}" srcOrd="22" destOrd="0" presId="urn:microsoft.com/office/officeart/2005/8/layout/vList2"/>
    <dgm:cxn modelId="{A29169AC-2D79-4377-BE5D-10E0C3E881FF}" type="presParOf" srcId="{88B7214A-3E25-4260-AD1A-F80E77B6E78E}" destId="{EA716CC4-B4AA-4DDE-9A7B-90133826077C}" srcOrd="23" destOrd="0" presId="urn:microsoft.com/office/officeart/2005/8/layout/vList2"/>
    <dgm:cxn modelId="{4229D6C3-99CC-4A60-851A-7C8493F9FAD3}" type="presParOf" srcId="{88B7214A-3E25-4260-AD1A-F80E77B6E78E}" destId="{EA00D808-04A7-4AFE-B924-A27A5C821CEC}" srcOrd="24" destOrd="0" presId="urn:microsoft.com/office/officeart/2005/8/layout/vList2"/>
    <dgm:cxn modelId="{04D38423-2783-4FF1-9B49-BF9C77637098}" type="presParOf" srcId="{88B7214A-3E25-4260-AD1A-F80E77B6E78E}" destId="{30696809-3624-478B-9BFD-6886ECA86921}" srcOrd="25" destOrd="0" presId="urn:microsoft.com/office/officeart/2005/8/layout/vList2"/>
    <dgm:cxn modelId="{72ADADC6-7907-47F4-BD4A-9EECFCD36303}" type="presParOf" srcId="{88B7214A-3E25-4260-AD1A-F80E77B6E78E}" destId="{8FB933F7-7FBA-428D-BE57-CE041B11CE75}" srcOrd="26" destOrd="0" presId="urn:microsoft.com/office/officeart/2005/8/layout/vList2"/>
    <dgm:cxn modelId="{77697552-7587-4EF2-B83D-5195C660B3A8}" type="presParOf" srcId="{88B7214A-3E25-4260-AD1A-F80E77B6E78E}" destId="{2D2DBAE0-0C39-4BDF-ADCF-BC4AD6805AB7}" srcOrd="27" destOrd="0" presId="urn:microsoft.com/office/officeart/2005/8/layout/vList2"/>
    <dgm:cxn modelId="{A72DA8D1-6EA8-4188-BA6D-AE4F6A83CFAF}" type="presParOf" srcId="{88B7214A-3E25-4260-AD1A-F80E77B6E78E}" destId="{249B4F53-34B9-41CB-A875-FC0BF1DE6457}" srcOrd="28" destOrd="0" presId="urn:microsoft.com/office/officeart/2005/8/layout/vList2"/>
    <dgm:cxn modelId="{FA33454C-4814-4130-8503-9A7EAD1B90EE}" type="presParOf" srcId="{88B7214A-3E25-4260-AD1A-F80E77B6E78E}" destId="{EC4E8453-9E0F-4B5D-98D5-90DC58936ADF}" srcOrd="29" destOrd="0" presId="urn:microsoft.com/office/officeart/2005/8/layout/vList2"/>
    <dgm:cxn modelId="{C870D80D-AFC1-40C7-BC94-FF63498CF012}"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D79B0E30-FF24-450E-B2DC-140DE5DA1B95}">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کشش قیمتی تقاضا</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83143F24-F91C-4FE8-966C-D2AAEBF2CB1D}" type="parTrans" cxnId="{0D29A95D-8080-4E2B-B952-FB951021288C}">
      <dgm:prSet/>
      <dgm:spPr/>
      <dgm:t>
        <a:bodyPr/>
        <a:lstStyle/>
        <a:p>
          <a:endParaRPr lang="en-US"/>
        </a:p>
      </dgm:t>
    </dgm:pt>
    <dgm:pt modelId="{42804E14-8398-4E9C-A1A4-920B7919B575}" type="sibTrans" cxnId="{0D29A95D-8080-4E2B-B952-FB951021288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042E5A50-A0A5-464D-8954-8FA4C10FC8F3}" type="sibTrans" cxnId="{4A95E7DD-0205-4E79-A906-5E15A1A9886C}">
      <dgm:prSet/>
      <dgm:spPr/>
      <dgm:t>
        <a:bodyPr/>
        <a:lstStyle/>
        <a:p>
          <a:endParaRPr lang="en-US"/>
        </a:p>
      </dgm:t>
    </dgm:pt>
    <dgm:pt modelId="{1DC2CE49-6787-484B-8268-F4DD1E2E0A1E}" type="parTrans" cxnId="{4A95E7DD-0205-4E79-A906-5E15A1A9886C}">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53DE124-7488-41A1-88E1-06EA1B6C7D7B}"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F3184E59-6AD3-43CC-887C-27783519E268}" type="presOf" srcId="{724314E6-92A7-4D17-850D-3DDFC2833EB7}" destId="{8D7D6115-4F78-4FD0-B196-0FEB140EB91D}" srcOrd="0" destOrd="0" presId="urn:microsoft.com/office/officeart/2005/8/layout/vList2"/>
    <dgm:cxn modelId="{E753979A-DFF0-41B8-B7E6-B7D4E1BFDB97}" type="presOf" srcId="{D79B0E30-FF24-450E-B2DC-140DE5DA1B95}" destId="{27AFB252-4A40-4C9F-A5C6-A9CBE521CB7D}" srcOrd="0" destOrd="0" presId="urn:microsoft.com/office/officeart/2005/8/layout/vList2"/>
    <dgm:cxn modelId="{2BC4F63F-1B87-4C02-A63A-51CA31AA4C5E}" type="presOf" srcId="{5EE72489-4179-44E7-94D1-3BB8286D2D82}" destId="{6947E33C-5C8D-41C9-A2A5-D426C4371E4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7890C9CA-2922-472F-AECA-3A631A362261}" type="presOf" srcId="{2E52984D-7A13-4175-9C0A-483D39527FA6}" destId="{249B4F53-34B9-41CB-A875-FC0BF1DE6457}" srcOrd="0" destOrd="0" presId="urn:microsoft.com/office/officeart/2005/8/layout/vList2"/>
    <dgm:cxn modelId="{823F2D94-E40B-4170-A380-616960D525DC}"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B7EAB726-89FD-43E0-81F0-6688A51B1916}" type="presOf" srcId="{0905FCB4-CD3D-4726-87A8-564F2E4F9CC8}" destId="{EA00D808-04A7-4AFE-B924-A27A5C821CEC}" srcOrd="0" destOrd="0" presId="urn:microsoft.com/office/officeart/2005/8/layout/vList2"/>
    <dgm:cxn modelId="{6B4C3887-D4CB-452D-91C9-BE58E948BDE3}"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8B1C5A15-C9B7-4BE6-8E92-029606D6B7A9}" type="presOf" srcId="{994A7493-DEDA-4B0B-9541-5A189A7C78BD}" destId="{290D0FF5-B0F2-42A3-8977-8C56EF56254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AB7E1CC4-D3CE-4009-B084-1B8BBE27FB4A}" type="presOf" srcId="{3A3675D8-FCEA-470E-AD1A-B63FB4C8BC2E}" destId="{875C4F03-C194-4647-BD0B-9B78C75D4C0B}" srcOrd="0" destOrd="0" presId="urn:microsoft.com/office/officeart/2005/8/layout/vList2"/>
    <dgm:cxn modelId="{2BBB81EA-B180-44A1-AF72-F4A502502722}" type="presOf" srcId="{5279D368-3BC5-490F-96E4-3031ACDDA219}" destId="{88B7214A-3E25-4260-AD1A-F80E77B6E78E}" srcOrd="0" destOrd="0" presId="urn:microsoft.com/office/officeart/2005/8/layout/vList2"/>
    <dgm:cxn modelId="{A85305D9-16A7-4CF0-ADF2-ECBFE8DA326D}" type="presOf" srcId="{C540681A-EE5A-4A7C-877D-6E848575ABFE}" destId="{7AFF8632-8A7A-40F1-A688-A23C63AB29C9}" srcOrd="0" destOrd="0" presId="urn:microsoft.com/office/officeart/2005/8/layout/vList2"/>
    <dgm:cxn modelId="{5D21E733-6D9E-4E3D-B340-9F9B506F9CDF}" type="presOf" srcId="{9450C6F3-D546-41F0-BB0C-9141638CEC9E}" destId="{6F06327E-44D6-4450-8B2E-C3245403D4C9}" srcOrd="0" destOrd="0" presId="urn:microsoft.com/office/officeart/2005/8/layout/vList2"/>
    <dgm:cxn modelId="{0D29A95D-8080-4E2B-B952-FB951021288C}" srcId="{5EE72489-4179-44E7-94D1-3BB8286D2D82}" destId="{D79B0E30-FF24-450E-B2DC-140DE5DA1B95}" srcOrd="0" destOrd="0" parTransId="{83143F24-F91C-4FE8-966C-D2AAEBF2CB1D}" sibTransId="{42804E14-8398-4E9C-A1A4-920B7919B575}"/>
    <dgm:cxn modelId="{36551553-525E-4CC6-A503-3F3EB866A6D8}" type="presOf" srcId="{0DEFB3EE-25AC-41AB-AE97-B788DEBFED17}" destId="{5416D108-688D-4F0F-AA26-64C068300764}"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085B9D99-BBC9-4F67-8A7A-197F07777A76}" type="presOf" srcId="{F7D3541E-4C5D-447B-AD3C-15786147F8CB}" destId="{BD68D41F-39C0-42FC-8E5C-2A3213FD805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D5044579-3194-455F-A3AD-6B3122CED049}" type="presOf" srcId="{292A35A9-BBCA-46CC-9ADA-879721A12EAF}" destId="{B9CBAE01-4A45-4B06-956C-4E7D8378B8DB}" srcOrd="0" destOrd="0" presId="urn:microsoft.com/office/officeart/2005/8/layout/vList2"/>
    <dgm:cxn modelId="{2E1AF1AD-9890-4698-BB70-E093F365A152}" type="presOf" srcId="{DE514F60-8606-4588-AC8C-CDDDADA356F7}" destId="{8093B842-5DA5-4F12-A6DB-70F1E2C84FF3}"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44746FD8-43EF-45E3-9267-1FC79F9ACEAA}" type="presOf" srcId="{375A9395-821B-4A51-AD31-73653A25924B}" destId="{8FB933F7-7FBA-428D-BE57-CE041B11CE75}"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A1F5CDF0-CEB6-4E88-9CE8-AE639D38C429}" type="presOf" srcId="{2E84F4AB-E458-4A58-A6F1-4A29DCFC9BBE}" destId="{816FA303-EC42-4E26-8C1E-CD90A0995EF1}" srcOrd="0" destOrd="0" presId="urn:microsoft.com/office/officeart/2005/8/layout/vList2"/>
    <dgm:cxn modelId="{BDCEF301-D384-40F4-8566-6D0E01CD9789}" type="presParOf" srcId="{88B7214A-3E25-4260-AD1A-F80E77B6E78E}" destId="{290D0FF5-B0F2-42A3-8977-8C56EF56254D}" srcOrd="0" destOrd="0" presId="urn:microsoft.com/office/officeart/2005/8/layout/vList2"/>
    <dgm:cxn modelId="{46F7D1F2-ECF6-497B-9201-1D1A37969E87}" type="presParOf" srcId="{88B7214A-3E25-4260-AD1A-F80E77B6E78E}" destId="{A1312906-3583-4710-A310-A1FFA3252058}" srcOrd="1" destOrd="0" presId="urn:microsoft.com/office/officeart/2005/8/layout/vList2"/>
    <dgm:cxn modelId="{F9B45E2E-E9C1-4041-9391-5F1556065CFF}" type="presParOf" srcId="{88B7214A-3E25-4260-AD1A-F80E77B6E78E}" destId="{5416D108-688D-4F0F-AA26-64C068300764}" srcOrd="2" destOrd="0" presId="urn:microsoft.com/office/officeart/2005/8/layout/vList2"/>
    <dgm:cxn modelId="{51704B13-CD41-4337-A6DD-0E0F75ACC1F2}" type="presParOf" srcId="{88B7214A-3E25-4260-AD1A-F80E77B6E78E}" destId="{1EC0678C-384A-48B1-80A5-C9656CF4A728}" srcOrd="3" destOrd="0" presId="urn:microsoft.com/office/officeart/2005/8/layout/vList2"/>
    <dgm:cxn modelId="{713535F2-5412-49A9-A91C-61801E377944}" type="presParOf" srcId="{88B7214A-3E25-4260-AD1A-F80E77B6E78E}" destId="{6F06327E-44D6-4450-8B2E-C3245403D4C9}" srcOrd="4" destOrd="0" presId="urn:microsoft.com/office/officeart/2005/8/layout/vList2"/>
    <dgm:cxn modelId="{15AFCC02-15A3-4651-B13F-05C21B7D917A}" type="presParOf" srcId="{88B7214A-3E25-4260-AD1A-F80E77B6E78E}" destId="{453DE124-7488-41A1-88E1-06EA1B6C7D7B}" srcOrd="5" destOrd="0" presId="urn:microsoft.com/office/officeart/2005/8/layout/vList2"/>
    <dgm:cxn modelId="{440D2015-D212-4607-93FE-9F1E66275702}" type="presParOf" srcId="{88B7214A-3E25-4260-AD1A-F80E77B6E78E}" destId="{6947E33C-5C8D-41C9-A2A5-D426C4371E41}" srcOrd="6" destOrd="0" presId="urn:microsoft.com/office/officeart/2005/8/layout/vList2"/>
    <dgm:cxn modelId="{2F05B47F-8A19-43F0-AF4F-0B142A2DB034}" type="presParOf" srcId="{88B7214A-3E25-4260-AD1A-F80E77B6E78E}" destId="{27AFB252-4A40-4C9F-A5C6-A9CBE521CB7D}" srcOrd="7" destOrd="0" presId="urn:microsoft.com/office/officeart/2005/8/layout/vList2"/>
    <dgm:cxn modelId="{B718EBB7-5DFB-4E58-8761-45A57E2AF68B}" type="presParOf" srcId="{88B7214A-3E25-4260-AD1A-F80E77B6E78E}" destId="{B9CBAE01-4A45-4B06-956C-4E7D8378B8DB}" srcOrd="8" destOrd="0" presId="urn:microsoft.com/office/officeart/2005/8/layout/vList2"/>
    <dgm:cxn modelId="{A3DE509F-9F58-49AE-B16F-F137DA503513}" type="presParOf" srcId="{88B7214A-3E25-4260-AD1A-F80E77B6E78E}" destId="{71FCE394-7A34-4CAE-B2B5-0706F6890104}" srcOrd="9" destOrd="0" presId="urn:microsoft.com/office/officeart/2005/8/layout/vList2"/>
    <dgm:cxn modelId="{43D45976-7EDB-4D93-9D29-0D7EF42E8F95}" type="presParOf" srcId="{88B7214A-3E25-4260-AD1A-F80E77B6E78E}" destId="{7AFF8632-8A7A-40F1-A688-A23C63AB29C9}" srcOrd="10" destOrd="0" presId="urn:microsoft.com/office/officeart/2005/8/layout/vList2"/>
    <dgm:cxn modelId="{A893B379-2D2C-4AEA-BCA9-D9FDA319BB2C}" type="presParOf" srcId="{88B7214A-3E25-4260-AD1A-F80E77B6E78E}" destId="{7229CE02-FC05-475C-912A-0A81FE0F30F0}" srcOrd="11" destOrd="0" presId="urn:microsoft.com/office/officeart/2005/8/layout/vList2"/>
    <dgm:cxn modelId="{055E25E4-9610-4DFB-87CF-894074BE0F92}" type="presParOf" srcId="{88B7214A-3E25-4260-AD1A-F80E77B6E78E}" destId="{816FA303-EC42-4E26-8C1E-CD90A0995EF1}" srcOrd="12" destOrd="0" presId="urn:microsoft.com/office/officeart/2005/8/layout/vList2"/>
    <dgm:cxn modelId="{C90CFEDA-8FCB-44B1-B9C3-064CE38136F1}" type="presParOf" srcId="{88B7214A-3E25-4260-AD1A-F80E77B6E78E}" destId="{5A1DAD13-8C5F-42BA-844E-DC32D6031D3B}" srcOrd="13" destOrd="0" presId="urn:microsoft.com/office/officeart/2005/8/layout/vList2"/>
    <dgm:cxn modelId="{177C51A0-44B5-47F8-A42A-722BF758B009}" type="presParOf" srcId="{88B7214A-3E25-4260-AD1A-F80E77B6E78E}" destId="{F3A52A0C-7C97-4687-9DF3-668BB181DF21}" srcOrd="14" destOrd="0" presId="urn:microsoft.com/office/officeart/2005/8/layout/vList2"/>
    <dgm:cxn modelId="{9047EA4F-147E-4921-84A5-EC95AF75D402}" type="presParOf" srcId="{88B7214A-3E25-4260-AD1A-F80E77B6E78E}" destId="{FFD8793E-7D68-4A1A-9872-76BC655EC764}" srcOrd="15" destOrd="0" presId="urn:microsoft.com/office/officeart/2005/8/layout/vList2"/>
    <dgm:cxn modelId="{57462E1E-7A63-49B1-88EA-EA79A03EDF05}" type="presParOf" srcId="{88B7214A-3E25-4260-AD1A-F80E77B6E78E}" destId="{8D7D6115-4F78-4FD0-B196-0FEB140EB91D}" srcOrd="16" destOrd="0" presId="urn:microsoft.com/office/officeart/2005/8/layout/vList2"/>
    <dgm:cxn modelId="{B2EBEF1D-F452-4767-B72E-A048179535D8}" type="presParOf" srcId="{88B7214A-3E25-4260-AD1A-F80E77B6E78E}" destId="{65738D64-DFEB-480B-A182-D683665F53FE}" srcOrd="17" destOrd="0" presId="urn:microsoft.com/office/officeart/2005/8/layout/vList2"/>
    <dgm:cxn modelId="{C0E372AB-3F69-4040-9244-E4FC0DB30E83}" type="presParOf" srcId="{88B7214A-3E25-4260-AD1A-F80E77B6E78E}" destId="{4D9C248B-445A-4B8C-A22D-76A6C92CEB7B}" srcOrd="18" destOrd="0" presId="urn:microsoft.com/office/officeart/2005/8/layout/vList2"/>
    <dgm:cxn modelId="{3749B8D5-2361-43E3-BD33-9EC83FE0DA68}" type="presParOf" srcId="{88B7214A-3E25-4260-AD1A-F80E77B6E78E}" destId="{88D78A54-6B37-4938-812A-289E10A4C38D}" srcOrd="19" destOrd="0" presId="urn:microsoft.com/office/officeart/2005/8/layout/vList2"/>
    <dgm:cxn modelId="{EEE30423-0956-4552-A3B5-D35104D9EAFA}" type="presParOf" srcId="{88B7214A-3E25-4260-AD1A-F80E77B6E78E}" destId="{8093B842-5DA5-4F12-A6DB-70F1E2C84FF3}" srcOrd="20" destOrd="0" presId="urn:microsoft.com/office/officeart/2005/8/layout/vList2"/>
    <dgm:cxn modelId="{88BEFB53-4CA9-4F32-A1D9-88952A3A78BE}" type="presParOf" srcId="{88B7214A-3E25-4260-AD1A-F80E77B6E78E}" destId="{F7A47F8B-8D08-48E6-8973-9CF0709E3D98}" srcOrd="21" destOrd="0" presId="urn:microsoft.com/office/officeart/2005/8/layout/vList2"/>
    <dgm:cxn modelId="{2C02AADA-B96A-4B2E-9453-1EB5B7392408}" type="presParOf" srcId="{88B7214A-3E25-4260-AD1A-F80E77B6E78E}" destId="{875C4F03-C194-4647-BD0B-9B78C75D4C0B}" srcOrd="22" destOrd="0" presId="urn:microsoft.com/office/officeart/2005/8/layout/vList2"/>
    <dgm:cxn modelId="{106B5D51-4E45-4440-8A1A-E2D4B93D7911}" type="presParOf" srcId="{88B7214A-3E25-4260-AD1A-F80E77B6E78E}" destId="{EA716CC4-B4AA-4DDE-9A7B-90133826077C}" srcOrd="23" destOrd="0" presId="urn:microsoft.com/office/officeart/2005/8/layout/vList2"/>
    <dgm:cxn modelId="{81C93D85-A2BD-4565-8640-CC198F35463F}" type="presParOf" srcId="{88B7214A-3E25-4260-AD1A-F80E77B6E78E}" destId="{EA00D808-04A7-4AFE-B924-A27A5C821CEC}" srcOrd="24" destOrd="0" presId="urn:microsoft.com/office/officeart/2005/8/layout/vList2"/>
    <dgm:cxn modelId="{EC41FF77-F8A7-4593-B87B-AC2106494828}" type="presParOf" srcId="{88B7214A-3E25-4260-AD1A-F80E77B6E78E}" destId="{30696809-3624-478B-9BFD-6886ECA86921}" srcOrd="25" destOrd="0" presId="urn:microsoft.com/office/officeart/2005/8/layout/vList2"/>
    <dgm:cxn modelId="{77E9CF46-17C2-4F72-B7CB-72A33651D5B1}" type="presParOf" srcId="{88B7214A-3E25-4260-AD1A-F80E77B6E78E}" destId="{8FB933F7-7FBA-428D-BE57-CE041B11CE75}" srcOrd="26" destOrd="0" presId="urn:microsoft.com/office/officeart/2005/8/layout/vList2"/>
    <dgm:cxn modelId="{5287F731-969C-41DA-AAEE-A9DF0F25CE45}" type="presParOf" srcId="{88B7214A-3E25-4260-AD1A-F80E77B6E78E}" destId="{2D2DBAE0-0C39-4BDF-ADCF-BC4AD6805AB7}" srcOrd="27" destOrd="0" presId="urn:microsoft.com/office/officeart/2005/8/layout/vList2"/>
    <dgm:cxn modelId="{782ECC7A-ADB7-4E8A-8811-B978FD0F5CCF}" type="presParOf" srcId="{88B7214A-3E25-4260-AD1A-F80E77B6E78E}" destId="{249B4F53-34B9-41CB-A875-FC0BF1DE6457}" srcOrd="28" destOrd="0" presId="urn:microsoft.com/office/officeart/2005/8/layout/vList2"/>
    <dgm:cxn modelId="{45711020-7567-4BF2-8821-069652D9F00E}" type="presParOf" srcId="{88B7214A-3E25-4260-AD1A-F80E77B6E78E}" destId="{EC4E8453-9E0F-4B5D-98D5-90DC58936ADF}" srcOrd="29" destOrd="0" presId="urn:microsoft.com/office/officeart/2005/8/layout/vList2"/>
    <dgm:cxn modelId="{B91666BC-081D-4CC5-BA88-2829733F8451}"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D79B0E30-FF24-450E-B2DC-140DE5DA1B95}">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کشش قیمتی تقاضا</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83143F24-F91C-4FE8-966C-D2AAEBF2CB1D}" type="parTrans" cxnId="{0D29A95D-8080-4E2B-B952-FB951021288C}">
      <dgm:prSet/>
      <dgm:spPr/>
      <dgm:t>
        <a:bodyPr/>
        <a:lstStyle/>
        <a:p>
          <a:endParaRPr lang="en-US"/>
        </a:p>
      </dgm:t>
    </dgm:pt>
    <dgm:pt modelId="{42804E14-8398-4E9C-A1A4-920B7919B575}" type="sibTrans" cxnId="{0D29A95D-8080-4E2B-B952-FB951021288C}">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7AB025F5-E4E9-4C6B-8D0F-0440D276F721}"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7A83A2BF-E8F6-4EC4-BA8F-FDE373D19B0E}" type="presOf" srcId="{DE514F60-8606-4588-AC8C-CDDDADA356F7}" destId="{8093B842-5DA5-4F12-A6DB-70F1E2C84FF3}" srcOrd="0" destOrd="0" presId="urn:microsoft.com/office/officeart/2005/8/layout/vList2"/>
    <dgm:cxn modelId="{0D29A95D-8080-4E2B-B952-FB951021288C}" srcId="{5EE72489-4179-44E7-94D1-3BB8286D2D82}" destId="{D79B0E30-FF24-450E-B2DC-140DE5DA1B95}" srcOrd="0" destOrd="0" parTransId="{83143F24-F91C-4FE8-966C-D2AAEBF2CB1D}" sibTransId="{42804E14-8398-4E9C-A1A4-920B7919B575}"/>
    <dgm:cxn modelId="{BCB34C84-3127-4669-B229-12FAA1A7DD04}" type="presOf" srcId="{D79B0E30-FF24-450E-B2DC-140DE5DA1B95}" destId="{27AFB252-4A40-4C9F-A5C6-A9CBE521CB7D}" srcOrd="0" destOrd="0" presId="urn:microsoft.com/office/officeart/2005/8/layout/vList2"/>
    <dgm:cxn modelId="{B7873BE1-5FB4-426C-B2E8-FAB73D71B75B}" type="presOf" srcId="{2E52984D-7A13-4175-9C0A-483D39527FA6}" destId="{249B4F53-34B9-41CB-A875-FC0BF1DE6457}"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9F4A8689-5C0E-4EF1-B7C0-3142EA03AA37}" type="presOf" srcId="{292A35A9-BBCA-46CC-9ADA-879721A12EAF}" destId="{B9CBAE01-4A45-4B06-956C-4E7D8378B8DB}" srcOrd="0" destOrd="0" presId="urn:microsoft.com/office/officeart/2005/8/layout/vList2"/>
    <dgm:cxn modelId="{CA5B140A-8137-44B1-B117-05ACF9B9B9CE}" type="presOf" srcId="{38C72104-A779-4B19-B539-B9819193D78A}" destId="{F3A52A0C-7C97-4687-9DF3-668BB181DF21}" srcOrd="0" destOrd="0" presId="urn:microsoft.com/office/officeart/2005/8/layout/vList2"/>
    <dgm:cxn modelId="{7CC037AD-087F-4BDC-A836-4007EB1A88A5}" type="presOf" srcId="{0905FCB4-CD3D-4726-87A8-564F2E4F9CC8}" destId="{EA00D808-04A7-4AFE-B924-A27A5C821CEC}" srcOrd="0" destOrd="0" presId="urn:microsoft.com/office/officeart/2005/8/layout/vList2"/>
    <dgm:cxn modelId="{3F2E2C0A-C1ED-4B5B-AFDC-7FA2F18E02DE}" type="presOf" srcId="{5279D368-3BC5-490F-96E4-3031ACDDA219}" destId="{88B7214A-3E25-4260-AD1A-F80E77B6E78E}"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D7C44075-CA45-4714-8E17-47277B832E80}" type="presOf" srcId="{9450C6F3-D546-41F0-BB0C-9141638CEC9E}" destId="{6F06327E-44D6-4450-8B2E-C3245403D4C9}" srcOrd="0" destOrd="0" presId="urn:microsoft.com/office/officeart/2005/8/layout/vList2"/>
    <dgm:cxn modelId="{E0395FAB-74FA-4BD2-A51D-903EF29F798C}" type="presOf" srcId="{C540681A-EE5A-4A7C-877D-6E848575ABFE}" destId="{7AFF8632-8A7A-40F1-A688-A23C63AB29C9}" srcOrd="0" destOrd="0" presId="urn:microsoft.com/office/officeart/2005/8/layout/vList2"/>
    <dgm:cxn modelId="{BDF017CC-62FF-4733-BE9F-5B48EA8B5EA1}" type="presOf" srcId="{375A9395-821B-4A51-AD31-73653A25924B}" destId="{8FB933F7-7FBA-428D-BE57-CE041B11CE75}" srcOrd="0" destOrd="0" presId="urn:microsoft.com/office/officeart/2005/8/layout/vList2"/>
    <dgm:cxn modelId="{47AC8834-C9F7-4419-931F-9FDC442C414C}" type="presOf" srcId="{994A7493-DEDA-4B0B-9541-5A189A7C78BD}" destId="{290D0FF5-B0F2-42A3-8977-8C56EF56254D}" srcOrd="0" destOrd="0" presId="urn:microsoft.com/office/officeart/2005/8/layout/vList2"/>
    <dgm:cxn modelId="{B2D4FBD6-2D82-4962-BEA2-3FF19F08582C}" type="presOf" srcId="{762AD1F3-EAC3-4361-A5C5-689A1AF0693B}" destId="{4D9C248B-445A-4B8C-A22D-76A6C92CEB7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651FB436-38EF-4949-9659-5CE4CDD0AE8D}" type="presOf" srcId="{724314E6-92A7-4D17-850D-3DDFC2833EB7}" destId="{8D7D6115-4F78-4FD0-B196-0FEB140EB91D}"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2ACEED0B-29CF-4DBC-8558-62AD3CB9A750}" type="presOf" srcId="{0DEFB3EE-25AC-41AB-AE97-B788DEBFED17}" destId="{5416D108-688D-4F0F-AA26-64C068300764}" srcOrd="0" destOrd="0" presId="urn:microsoft.com/office/officeart/2005/8/layout/vList2"/>
    <dgm:cxn modelId="{51F69BA4-C8D0-4D5E-8FCE-2A5D8164AA38}" type="presOf" srcId="{3A3675D8-FCEA-470E-AD1A-B63FB4C8BC2E}" destId="{875C4F03-C194-4647-BD0B-9B78C75D4C0B}" srcOrd="0" destOrd="0" presId="urn:microsoft.com/office/officeart/2005/8/layout/vList2"/>
    <dgm:cxn modelId="{DACDD3E5-5171-4AC5-ACD7-03669776BDE9}" type="presOf" srcId="{5EE72489-4179-44E7-94D1-3BB8286D2D82}" destId="{6947E33C-5C8D-41C9-A2A5-D426C4371E41}" srcOrd="0" destOrd="0" presId="urn:microsoft.com/office/officeart/2005/8/layout/vList2"/>
    <dgm:cxn modelId="{34B29832-5ABA-461E-8622-F59D4FE8428E}" type="presOf" srcId="{F7D3541E-4C5D-447B-AD3C-15786147F8CB}" destId="{BD68D41F-39C0-42FC-8E5C-2A3213FD805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2215F234-D7EB-404C-8926-238FDC431FB0}" type="presOf" srcId="{2E84F4AB-E458-4A58-A6F1-4A29DCFC9BBE}" destId="{816FA303-EC42-4E26-8C1E-CD90A0995EF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C4E4E939-1FB3-47D4-A297-A4BA80FDCD5D}" type="presParOf" srcId="{88B7214A-3E25-4260-AD1A-F80E77B6E78E}" destId="{290D0FF5-B0F2-42A3-8977-8C56EF56254D}" srcOrd="0" destOrd="0" presId="urn:microsoft.com/office/officeart/2005/8/layout/vList2"/>
    <dgm:cxn modelId="{FBADFE39-67FC-43D8-9C3B-FF0AC5213C11}" type="presParOf" srcId="{88B7214A-3E25-4260-AD1A-F80E77B6E78E}" destId="{A1312906-3583-4710-A310-A1FFA3252058}" srcOrd="1" destOrd="0" presId="urn:microsoft.com/office/officeart/2005/8/layout/vList2"/>
    <dgm:cxn modelId="{CFF87931-E753-41DF-9AF8-BAEC4BBDE6C8}" type="presParOf" srcId="{88B7214A-3E25-4260-AD1A-F80E77B6E78E}" destId="{5416D108-688D-4F0F-AA26-64C068300764}" srcOrd="2" destOrd="0" presId="urn:microsoft.com/office/officeart/2005/8/layout/vList2"/>
    <dgm:cxn modelId="{7DC991FA-8E82-4CBE-B99F-092619E3BF56}" type="presParOf" srcId="{88B7214A-3E25-4260-AD1A-F80E77B6E78E}" destId="{1EC0678C-384A-48B1-80A5-C9656CF4A728}" srcOrd="3" destOrd="0" presId="urn:microsoft.com/office/officeart/2005/8/layout/vList2"/>
    <dgm:cxn modelId="{9BDDB984-7618-4AE8-BB8F-E90B9C2BC9A2}" type="presParOf" srcId="{88B7214A-3E25-4260-AD1A-F80E77B6E78E}" destId="{6F06327E-44D6-4450-8B2E-C3245403D4C9}" srcOrd="4" destOrd="0" presId="urn:microsoft.com/office/officeart/2005/8/layout/vList2"/>
    <dgm:cxn modelId="{1C0C2AE6-F14C-4405-A2C1-48537CDF8700}" type="presParOf" srcId="{88B7214A-3E25-4260-AD1A-F80E77B6E78E}" destId="{7AB025F5-E4E9-4C6B-8D0F-0440D276F721}" srcOrd="5" destOrd="0" presId="urn:microsoft.com/office/officeart/2005/8/layout/vList2"/>
    <dgm:cxn modelId="{17745B1B-D02C-4BA2-882D-2AD0A9616A26}" type="presParOf" srcId="{88B7214A-3E25-4260-AD1A-F80E77B6E78E}" destId="{6947E33C-5C8D-41C9-A2A5-D426C4371E41}" srcOrd="6" destOrd="0" presId="urn:microsoft.com/office/officeart/2005/8/layout/vList2"/>
    <dgm:cxn modelId="{CFC1480B-BDB1-482D-8AB9-ABC91F493954}" type="presParOf" srcId="{88B7214A-3E25-4260-AD1A-F80E77B6E78E}" destId="{27AFB252-4A40-4C9F-A5C6-A9CBE521CB7D}" srcOrd="7" destOrd="0" presId="urn:microsoft.com/office/officeart/2005/8/layout/vList2"/>
    <dgm:cxn modelId="{DE1E1ACB-DD5E-421D-B736-5FB3FCC3C1C6}" type="presParOf" srcId="{88B7214A-3E25-4260-AD1A-F80E77B6E78E}" destId="{B9CBAE01-4A45-4B06-956C-4E7D8378B8DB}" srcOrd="8" destOrd="0" presId="urn:microsoft.com/office/officeart/2005/8/layout/vList2"/>
    <dgm:cxn modelId="{60E6641E-A112-4AF2-86B9-4A2047270670}" type="presParOf" srcId="{88B7214A-3E25-4260-AD1A-F80E77B6E78E}" destId="{71FCE394-7A34-4CAE-B2B5-0706F6890104}" srcOrd="9" destOrd="0" presId="urn:microsoft.com/office/officeart/2005/8/layout/vList2"/>
    <dgm:cxn modelId="{05C33988-1EA7-4253-A815-8EF77204DA74}" type="presParOf" srcId="{88B7214A-3E25-4260-AD1A-F80E77B6E78E}" destId="{7AFF8632-8A7A-40F1-A688-A23C63AB29C9}" srcOrd="10" destOrd="0" presId="urn:microsoft.com/office/officeart/2005/8/layout/vList2"/>
    <dgm:cxn modelId="{FDF41C79-3C5C-4892-91F7-03F1C3B580E5}" type="presParOf" srcId="{88B7214A-3E25-4260-AD1A-F80E77B6E78E}" destId="{7229CE02-FC05-475C-912A-0A81FE0F30F0}" srcOrd="11" destOrd="0" presId="urn:microsoft.com/office/officeart/2005/8/layout/vList2"/>
    <dgm:cxn modelId="{36FF8D1B-6CC7-43B9-86C6-7F81E5EBC923}" type="presParOf" srcId="{88B7214A-3E25-4260-AD1A-F80E77B6E78E}" destId="{816FA303-EC42-4E26-8C1E-CD90A0995EF1}" srcOrd="12" destOrd="0" presId="urn:microsoft.com/office/officeart/2005/8/layout/vList2"/>
    <dgm:cxn modelId="{6E0B8EE9-7EC2-4A06-B0BD-649AE4495C90}" type="presParOf" srcId="{88B7214A-3E25-4260-AD1A-F80E77B6E78E}" destId="{5A1DAD13-8C5F-42BA-844E-DC32D6031D3B}" srcOrd="13" destOrd="0" presId="urn:microsoft.com/office/officeart/2005/8/layout/vList2"/>
    <dgm:cxn modelId="{741349EA-2421-466C-9109-47DEB68BBD00}" type="presParOf" srcId="{88B7214A-3E25-4260-AD1A-F80E77B6E78E}" destId="{F3A52A0C-7C97-4687-9DF3-668BB181DF21}" srcOrd="14" destOrd="0" presId="urn:microsoft.com/office/officeart/2005/8/layout/vList2"/>
    <dgm:cxn modelId="{B6825334-F619-4D62-940D-A24683938D64}" type="presParOf" srcId="{88B7214A-3E25-4260-AD1A-F80E77B6E78E}" destId="{FFD8793E-7D68-4A1A-9872-76BC655EC764}" srcOrd="15" destOrd="0" presId="urn:microsoft.com/office/officeart/2005/8/layout/vList2"/>
    <dgm:cxn modelId="{DE20CBE7-C162-44F0-BABB-A010C03F4EF3}" type="presParOf" srcId="{88B7214A-3E25-4260-AD1A-F80E77B6E78E}" destId="{8D7D6115-4F78-4FD0-B196-0FEB140EB91D}" srcOrd="16" destOrd="0" presId="urn:microsoft.com/office/officeart/2005/8/layout/vList2"/>
    <dgm:cxn modelId="{019C94AC-9525-4675-8384-2BF78F6E2668}" type="presParOf" srcId="{88B7214A-3E25-4260-AD1A-F80E77B6E78E}" destId="{65738D64-DFEB-480B-A182-D683665F53FE}" srcOrd="17" destOrd="0" presId="urn:microsoft.com/office/officeart/2005/8/layout/vList2"/>
    <dgm:cxn modelId="{935D862E-9B84-4119-B93E-25380B76DD43}" type="presParOf" srcId="{88B7214A-3E25-4260-AD1A-F80E77B6E78E}" destId="{4D9C248B-445A-4B8C-A22D-76A6C92CEB7B}" srcOrd="18" destOrd="0" presId="urn:microsoft.com/office/officeart/2005/8/layout/vList2"/>
    <dgm:cxn modelId="{A9F1E459-E34E-4630-93ED-90E32B70B9E8}" type="presParOf" srcId="{88B7214A-3E25-4260-AD1A-F80E77B6E78E}" destId="{88D78A54-6B37-4938-812A-289E10A4C38D}" srcOrd="19" destOrd="0" presId="urn:microsoft.com/office/officeart/2005/8/layout/vList2"/>
    <dgm:cxn modelId="{4730439E-E5D3-45CB-90BF-F06FAFAC20DB}" type="presParOf" srcId="{88B7214A-3E25-4260-AD1A-F80E77B6E78E}" destId="{8093B842-5DA5-4F12-A6DB-70F1E2C84FF3}" srcOrd="20" destOrd="0" presId="urn:microsoft.com/office/officeart/2005/8/layout/vList2"/>
    <dgm:cxn modelId="{1496C2E1-DB18-47A1-AF39-135BDA69F9FE}" type="presParOf" srcId="{88B7214A-3E25-4260-AD1A-F80E77B6E78E}" destId="{F7A47F8B-8D08-48E6-8973-9CF0709E3D98}" srcOrd="21" destOrd="0" presId="urn:microsoft.com/office/officeart/2005/8/layout/vList2"/>
    <dgm:cxn modelId="{2236035B-A1E2-4CF1-B01E-AC8BC9C08619}" type="presParOf" srcId="{88B7214A-3E25-4260-AD1A-F80E77B6E78E}" destId="{875C4F03-C194-4647-BD0B-9B78C75D4C0B}" srcOrd="22" destOrd="0" presId="urn:microsoft.com/office/officeart/2005/8/layout/vList2"/>
    <dgm:cxn modelId="{F965826F-E7F1-404F-91DC-3F400E3E0935}" type="presParOf" srcId="{88B7214A-3E25-4260-AD1A-F80E77B6E78E}" destId="{EA716CC4-B4AA-4DDE-9A7B-90133826077C}" srcOrd="23" destOrd="0" presId="urn:microsoft.com/office/officeart/2005/8/layout/vList2"/>
    <dgm:cxn modelId="{EC7F2544-CFC7-45E3-B3C5-08712D072EF1}" type="presParOf" srcId="{88B7214A-3E25-4260-AD1A-F80E77B6E78E}" destId="{EA00D808-04A7-4AFE-B924-A27A5C821CEC}" srcOrd="24" destOrd="0" presId="urn:microsoft.com/office/officeart/2005/8/layout/vList2"/>
    <dgm:cxn modelId="{02D2CA8B-6673-49EC-8BC9-1323EB6D68B6}" type="presParOf" srcId="{88B7214A-3E25-4260-AD1A-F80E77B6E78E}" destId="{30696809-3624-478B-9BFD-6886ECA86921}" srcOrd="25" destOrd="0" presId="urn:microsoft.com/office/officeart/2005/8/layout/vList2"/>
    <dgm:cxn modelId="{5EE8122B-13D4-4045-9E6B-18735CF4E90C}" type="presParOf" srcId="{88B7214A-3E25-4260-AD1A-F80E77B6E78E}" destId="{8FB933F7-7FBA-428D-BE57-CE041B11CE75}" srcOrd="26" destOrd="0" presId="urn:microsoft.com/office/officeart/2005/8/layout/vList2"/>
    <dgm:cxn modelId="{AFC8CF7A-7706-44E5-B382-46F8B520341B}" type="presParOf" srcId="{88B7214A-3E25-4260-AD1A-F80E77B6E78E}" destId="{2D2DBAE0-0C39-4BDF-ADCF-BC4AD6805AB7}" srcOrd="27" destOrd="0" presId="urn:microsoft.com/office/officeart/2005/8/layout/vList2"/>
    <dgm:cxn modelId="{7394FEDD-50C4-4892-B4EE-83F3BB396648}" type="presParOf" srcId="{88B7214A-3E25-4260-AD1A-F80E77B6E78E}" destId="{249B4F53-34B9-41CB-A875-FC0BF1DE6457}" srcOrd="28" destOrd="0" presId="urn:microsoft.com/office/officeart/2005/8/layout/vList2"/>
    <dgm:cxn modelId="{C0B433BD-31BF-48CE-9F9A-801FC527DA9F}" type="presParOf" srcId="{88B7214A-3E25-4260-AD1A-F80E77B6E78E}" destId="{EC4E8453-9E0F-4B5D-98D5-90DC58936ADF}" srcOrd="29" destOrd="0" presId="urn:microsoft.com/office/officeart/2005/8/layout/vList2"/>
    <dgm:cxn modelId="{58A19C45-6147-4F51-8B21-71ECF025B277}"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a:solidFill>
          <a:srgbClr val="FFC000"/>
        </a:solidFill>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25053F71-E9B6-42D5-8DAE-27715F0DEC15}"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84AF8C32-5943-4E8F-98D1-B5814EF8A252}"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98688C0A-3467-492F-A614-B08E97E7B960}" type="presOf" srcId="{724314E6-92A7-4D17-850D-3DDFC2833EB7}" destId="{8D7D6115-4F78-4FD0-B196-0FEB140EB91D}"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0E2FF23A-08EA-4D53-8A29-3BD5F9566400}" type="presOf" srcId="{762AD1F3-EAC3-4361-A5C5-689A1AF0693B}" destId="{4D9C248B-445A-4B8C-A22D-76A6C92CEB7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8758D73B-D6DC-498C-BCFC-9FB8D75B2135}" type="presOf" srcId="{38C72104-A779-4B19-B539-B9819193D78A}" destId="{F3A52A0C-7C97-4687-9DF3-668BB181DF21}"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756BBC22-8536-4E26-9506-842991DB1CCF}" type="presOf" srcId="{F7D3541E-4C5D-447B-AD3C-15786147F8CB}" destId="{BD68D41F-39C0-42FC-8E5C-2A3213FD805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2F5B1CC-8A42-43CA-9767-E58F847C3CC2}" type="presOf" srcId="{994A7493-DEDA-4B0B-9541-5A189A7C78BD}" destId="{290D0FF5-B0F2-42A3-8977-8C56EF56254D}" srcOrd="0" destOrd="0" presId="urn:microsoft.com/office/officeart/2005/8/layout/vList2"/>
    <dgm:cxn modelId="{0CD1AFF3-AB85-44F7-8A45-F75CF07F8B2B}" type="presOf" srcId="{2E84F4AB-E458-4A58-A6F1-4A29DCFC9BBE}" destId="{816FA303-EC42-4E26-8C1E-CD90A0995EF1}" srcOrd="0" destOrd="0" presId="urn:microsoft.com/office/officeart/2005/8/layout/vList2"/>
    <dgm:cxn modelId="{6F5B0687-DCC3-4C5F-8C6C-F2861B31F9F3}" type="presOf" srcId="{2E52984D-7A13-4175-9C0A-483D39527FA6}" destId="{249B4F53-34B9-41CB-A875-FC0BF1DE6457}" srcOrd="0" destOrd="0" presId="urn:microsoft.com/office/officeart/2005/8/layout/vList2"/>
    <dgm:cxn modelId="{EA1FA02B-BD2D-4999-90E5-8F8F1063F536}" type="presOf" srcId="{0DEFB3EE-25AC-41AB-AE97-B788DEBFED17}" destId="{5416D108-688D-4F0F-AA26-64C068300764}"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F801CC9-6B83-47CD-8462-91DC1F346EF6}" type="presOf" srcId="{DE514F60-8606-4588-AC8C-CDDDADA356F7}" destId="{8093B842-5DA5-4F12-A6DB-70F1E2C84FF3}" srcOrd="0" destOrd="0" presId="urn:microsoft.com/office/officeart/2005/8/layout/vList2"/>
    <dgm:cxn modelId="{BCDABD78-9AAD-4C5F-9CB0-E190205E6497}" type="presOf" srcId="{3A3675D8-FCEA-470E-AD1A-B63FB4C8BC2E}" destId="{875C4F03-C194-4647-BD0B-9B78C75D4C0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06BF8F7D-4196-45AD-B58E-52A8C500AFCA}" type="presOf" srcId="{0905FCB4-CD3D-4726-87A8-564F2E4F9CC8}" destId="{EA00D808-04A7-4AFE-B924-A27A5C821CEC}"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2C9569D5-12D0-4DB5-A3F2-C23D621AB029}" type="presOf" srcId="{292A35A9-BBCA-46CC-9ADA-879721A12EAF}" destId="{B9CBAE01-4A45-4B06-956C-4E7D8378B8D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6176677C-0181-4C8C-96BA-D2811496A76F}" type="presOf" srcId="{5EE72489-4179-44E7-94D1-3BB8286D2D82}" destId="{6947E33C-5C8D-41C9-A2A5-D426C4371E41}" srcOrd="0" destOrd="0" presId="urn:microsoft.com/office/officeart/2005/8/layout/vList2"/>
    <dgm:cxn modelId="{6EFE4AE2-5626-4324-8E0A-F24BD4A77EBD}" type="presOf" srcId="{375A9395-821B-4A51-AD31-73653A25924B}" destId="{8FB933F7-7FBA-428D-BE57-CE041B11CE75}"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7B026E7A-9F30-4518-877F-D17713A53BC0}" type="presOf" srcId="{5279D368-3BC5-490F-96E4-3031ACDDA219}" destId="{88B7214A-3E25-4260-AD1A-F80E77B6E78E}"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8EB4666D-E4AB-490E-9300-2AFDB321887B}" type="presOf" srcId="{C540681A-EE5A-4A7C-877D-6E848575ABFE}" destId="{7AFF8632-8A7A-40F1-A688-A23C63AB29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C9E99393-A427-45DC-BE0D-2CF34C0D57FC}" type="presOf" srcId="{9450C6F3-D546-41F0-BB0C-9141638CEC9E}" destId="{6F06327E-44D6-4450-8B2E-C3245403D4C9}" srcOrd="0" destOrd="0" presId="urn:microsoft.com/office/officeart/2005/8/layout/vList2"/>
    <dgm:cxn modelId="{71157443-F25D-4D2E-BCE6-20E86BF4A819}" type="presParOf" srcId="{88B7214A-3E25-4260-AD1A-F80E77B6E78E}" destId="{290D0FF5-B0F2-42A3-8977-8C56EF56254D}" srcOrd="0" destOrd="0" presId="urn:microsoft.com/office/officeart/2005/8/layout/vList2"/>
    <dgm:cxn modelId="{BF52DB9A-5B75-4A8C-B6C2-CEEF99067813}" type="presParOf" srcId="{88B7214A-3E25-4260-AD1A-F80E77B6E78E}" destId="{A1312906-3583-4710-A310-A1FFA3252058}" srcOrd="1" destOrd="0" presId="urn:microsoft.com/office/officeart/2005/8/layout/vList2"/>
    <dgm:cxn modelId="{D76F7740-1978-47F0-AC6D-79E2BF07159A}" type="presParOf" srcId="{88B7214A-3E25-4260-AD1A-F80E77B6E78E}" destId="{5416D108-688D-4F0F-AA26-64C068300764}" srcOrd="2" destOrd="0" presId="urn:microsoft.com/office/officeart/2005/8/layout/vList2"/>
    <dgm:cxn modelId="{E85E7528-2459-46B6-BABE-F32848084C6F}" type="presParOf" srcId="{88B7214A-3E25-4260-AD1A-F80E77B6E78E}" destId="{1EC0678C-384A-48B1-80A5-C9656CF4A728}" srcOrd="3" destOrd="0" presId="urn:microsoft.com/office/officeart/2005/8/layout/vList2"/>
    <dgm:cxn modelId="{7330EF1F-DF41-4987-A7FB-A8A68826E5C0}" type="presParOf" srcId="{88B7214A-3E25-4260-AD1A-F80E77B6E78E}" destId="{6F06327E-44D6-4450-8B2E-C3245403D4C9}" srcOrd="4" destOrd="0" presId="urn:microsoft.com/office/officeart/2005/8/layout/vList2"/>
    <dgm:cxn modelId="{A8861344-B098-46E1-BA33-4BD1E4125E98}" type="presParOf" srcId="{88B7214A-3E25-4260-AD1A-F80E77B6E78E}" destId="{25053F71-E9B6-42D5-8DAE-27715F0DEC15}" srcOrd="5" destOrd="0" presId="urn:microsoft.com/office/officeart/2005/8/layout/vList2"/>
    <dgm:cxn modelId="{371828CA-0B73-49FE-8720-F5A47F2FB4DA}" type="presParOf" srcId="{88B7214A-3E25-4260-AD1A-F80E77B6E78E}" destId="{6947E33C-5C8D-41C9-A2A5-D426C4371E41}" srcOrd="6" destOrd="0" presId="urn:microsoft.com/office/officeart/2005/8/layout/vList2"/>
    <dgm:cxn modelId="{9E0DBD13-E9A5-4270-9909-31090F5D605C}" type="presParOf" srcId="{88B7214A-3E25-4260-AD1A-F80E77B6E78E}" destId="{84AF8C32-5943-4E8F-98D1-B5814EF8A252}" srcOrd="7" destOrd="0" presId="urn:microsoft.com/office/officeart/2005/8/layout/vList2"/>
    <dgm:cxn modelId="{C2D31B43-3CC1-4A50-8B09-A04FD4809BC4}" type="presParOf" srcId="{88B7214A-3E25-4260-AD1A-F80E77B6E78E}" destId="{B9CBAE01-4A45-4B06-956C-4E7D8378B8DB}" srcOrd="8" destOrd="0" presId="urn:microsoft.com/office/officeart/2005/8/layout/vList2"/>
    <dgm:cxn modelId="{0CF9F2AF-9344-4C59-9AC4-D55B0C4EAEC6}" type="presParOf" srcId="{88B7214A-3E25-4260-AD1A-F80E77B6E78E}" destId="{71FCE394-7A34-4CAE-B2B5-0706F6890104}" srcOrd="9" destOrd="0" presId="urn:microsoft.com/office/officeart/2005/8/layout/vList2"/>
    <dgm:cxn modelId="{2C2098BE-5D20-41FD-A126-31A80FBFC849}" type="presParOf" srcId="{88B7214A-3E25-4260-AD1A-F80E77B6E78E}" destId="{7AFF8632-8A7A-40F1-A688-A23C63AB29C9}" srcOrd="10" destOrd="0" presId="urn:microsoft.com/office/officeart/2005/8/layout/vList2"/>
    <dgm:cxn modelId="{55584EC3-349F-4466-BC80-04797B0CF6D2}" type="presParOf" srcId="{88B7214A-3E25-4260-AD1A-F80E77B6E78E}" destId="{7229CE02-FC05-475C-912A-0A81FE0F30F0}" srcOrd="11" destOrd="0" presId="urn:microsoft.com/office/officeart/2005/8/layout/vList2"/>
    <dgm:cxn modelId="{8BED837D-2A92-4CF9-97DE-E29CA336EC74}" type="presParOf" srcId="{88B7214A-3E25-4260-AD1A-F80E77B6E78E}" destId="{816FA303-EC42-4E26-8C1E-CD90A0995EF1}" srcOrd="12" destOrd="0" presId="urn:microsoft.com/office/officeart/2005/8/layout/vList2"/>
    <dgm:cxn modelId="{7417A5B4-0805-4060-990F-E0C4962CE0B0}" type="presParOf" srcId="{88B7214A-3E25-4260-AD1A-F80E77B6E78E}" destId="{5A1DAD13-8C5F-42BA-844E-DC32D6031D3B}" srcOrd="13" destOrd="0" presId="urn:microsoft.com/office/officeart/2005/8/layout/vList2"/>
    <dgm:cxn modelId="{4823285D-8937-440F-89F7-C19C50B45A04}" type="presParOf" srcId="{88B7214A-3E25-4260-AD1A-F80E77B6E78E}" destId="{F3A52A0C-7C97-4687-9DF3-668BB181DF21}" srcOrd="14" destOrd="0" presId="urn:microsoft.com/office/officeart/2005/8/layout/vList2"/>
    <dgm:cxn modelId="{B3D5D342-C58F-4C52-A70F-46282DE2E78E}" type="presParOf" srcId="{88B7214A-3E25-4260-AD1A-F80E77B6E78E}" destId="{FFD8793E-7D68-4A1A-9872-76BC655EC764}" srcOrd="15" destOrd="0" presId="urn:microsoft.com/office/officeart/2005/8/layout/vList2"/>
    <dgm:cxn modelId="{8EEF4FA2-4132-44E6-BC2A-7FDBCB5E3CD9}" type="presParOf" srcId="{88B7214A-3E25-4260-AD1A-F80E77B6E78E}" destId="{8D7D6115-4F78-4FD0-B196-0FEB140EB91D}" srcOrd="16" destOrd="0" presId="urn:microsoft.com/office/officeart/2005/8/layout/vList2"/>
    <dgm:cxn modelId="{72D9B397-0086-46C8-8984-B57C43390F6D}" type="presParOf" srcId="{88B7214A-3E25-4260-AD1A-F80E77B6E78E}" destId="{65738D64-DFEB-480B-A182-D683665F53FE}" srcOrd="17" destOrd="0" presId="urn:microsoft.com/office/officeart/2005/8/layout/vList2"/>
    <dgm:cxn modelId="{B446D381-D652-4CC8-B4DD-EFC6B3B877B7}" type="presParOf" srcId="{88B7214A-3E25-4260-AD1A-F80E77B6E78E}" destId="{4D9C248B-445A-4B8C-A22D-76A6C92CEB7B}" srcOrd="18" destOrd="0" presId="urn:microsoft.com/office/officeart/2005/8/layout/vList2"/>
    <dgm:cxn modelId="{6F6FFA64-193C-424D-84B3-4E3CAB23A162}" type="presParOf" srcId="{88B7214A-3E25-4260-AD1A-F80E77B6E78E}" destId="{88D78A54-6B37-4938-812A-289E10A4C38D}" srcOrd="19" destOrd="0" presId="urn:microsoft.com/office/officeart/2005/8/layout/vList2"/>
    <dgm:cxn modelId="{ED9E0A0E-7730-4A79-AD6D-2DEDDD877AB1}" type="presParOf" srcId="{88B7214A-3E25-4260-AD1A-F80E77B6E78E}" destId="{8093B842-5DA5-4F12-A6DB-70F1E2C84FF3}" srcOrd="20" destOrd="0" presId="urn:microsoft.com/office/officeart/2005/8/layout/vList2"/>
    <dgm:cxn modelId="{A235F50B-DAEC-4962-8EC4-1E6BD6E2BE42}" type="presParOf" srcId="{88B7214A-3E25-4260-AD1A-F80E77B6E78E}" destId="{F7A47F8B-8D08-48E6-8973-9CF0709E3D98}" srcOrd="21" destOrd="0" presId="urn:microsoft.com/office/officeart/2005/8/layout/vList2"/>
    <dgm:cxn modelId="{A4B825E0-49C6-4F6E-8B7C-095651316E15}" type="presParOf" srcId="{88B7214A-3E25-4260-AD1A-F80E77B6E78E}" destId="{875C4F03-C194-4647-BD0B-9B78C75D4C0B}" srcOrd="22" destOrd="0" presId="urn:microsoft.com/office/officeart/2005/8/layout/vList2"/>
    <dgm:cxn modelId="{8D6E5D41-C2F9-44C3-8523-3C79B64FDA4A}" type="presParOf" srcId="{88B7214A-3E25-4260-AD1A-F80E77B6E78E}" destId="{EA716CC4-B4AA-4DDE-9A7B-90133826077C}" srcOrd="23" destOrd="0" presId="urn:microsoft.com/office/officeart/2005/8/layout/vList2"/>
    <dgm:cxn modelId="{5624B1DB-70A6-460A-A0E8-D1E6CDEAF640}" type="presParOf" srcId="{88B7214A-3E25-4260-AD1A-F80E77B6E78E}" destId="{EA00D808-04A7-4AFE-B924-A27A5C821CEC}" srcOrd="24" destOrd="0" presId="urn:microsoft.com/office/officeart/2005/8/layout/vList2"/>
    <dgm:cxn modelId="{381A0CC5-85C9-4049-BC9E-0E6B3B733808}" type="presParOf" srcId="{88B7214A-3E25-4260-AD1A-F80E77B6E78E}" destId="{30696809-3624-478B-9BFD-6886ECA86921}" srcOrd="25" destOrd="0" presId="urn:microsoft.com/office/officeart/2005/8/layout/vList2"/>
    <dgm:cxn modelId="{D7C9AC85-249B-4947-A35E-A4448A06637B}" type="presParOf" srcId="{88B7214A-3E25-4260-AD1A-F80E77B6E78E}" destId="{8FB933F7-7FBA-428D-BE57-CE041B11CE75}" srcOrd="26" destOrd="0" presId="urn:microsoft.com/office/officeart/2005/8/layout/vList2"/>
    <dgm:cxn modelId="{FED30E01-B3A8-4FD1-AB79-7396711D9F08}" type="presParOf" srcId="{88B7214A-3E25-4260-AD1A-F80E77B6E78E}" destId="{2D2DBAE0-0C39-4BDF-ADCF-BC4AD6805AB7}" srcOrd="27" destOrd="0" presId="urn:microsoft.com/office/officeart/2005/8/layout/vList2"/>
    <dgm:cxn modelId="{E36A6172-0ACC-44F6-B4C0-813DF23D2AFD}" type="presParOf" srcId="{88B7214A-3E25-4260-AD1A-F80E77B6E78E}" destId="{249B4F53-34B9-41CB-A875-FC0BF1DE6457}" srcOrd="28" destOrd="0" presId="urn:microsoft.com/office/officeart/2005/8/layout/vList2"/>
    <dgm:cxn modelId="{813B554A-A204-4EA7-80FB-7AE12C5886BF}" type="presParOf" srcId="{88B7214A-3E25-4260-AD1A-F80E77B6E78E}" destId="{EC4E8453-9E0F-4B5D-98D5-90DC58936ADF}" srcOrd="29" destOrd="0" presId="urn:microsoft.com/office/officeart/2005/8/layout/vList2"/>
    <dgm:cxn modelId="{C8EB8EF8-46C4-4B60-9295-205B8FDC1E14}"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D79B0E30-FF24-450E-B2DC-140DE5DA1B95}">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کشش قیمتی تقاضا</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83143F24-F91C-4FE8-966C-D2AAEBF2CB1D}" type="parTrans" cxnId="{0D29A95D-8080-4E2B-B952-FB951021288C}">
      <dgm:prSet/>
      <dgm:spPr/>
      <dgm:t>
        <a:bodyPr/>
        <a:lstStyle/>
        <a:p>
          <a:endParaRPr lang="en-US"/>
        </a:p>
      </dgm:t>
    </dgm:pt>
    <dgm:pt modelId="{42804E14-8398-4E9C-A1A4-920B7919B575}" type="sibTrans" cxnId="{0D29A95D-8080-4E2B-B952-FB951021288C}">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6DE2E202-9513-46DE-9DDB-EA7010533473}"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D6D78C3E-FC89-4DBD-A182-6D65AF4351F3}" type="presOf" srcId="{3A3675D8-FCEA-470E-AD1A-B63FB4C8BC2E}" destId="{875C4F03-C194-4647-BD0B-9B78C75D4C0B}" srcOrd="0" destOrd="0" presId="urn:microsoft.com/office/officeart/2005/8/layout/vList2"/>
    <dgm:cxn modelId="{6D357965-74B2-49BC-BE2B-79CAFC061A4F}" type="presOf" srcId="{0905FCB4-CD3D-4726-87A8-564F2E4F9CC8}" destId="{EA00D808-04A7-4AFE-B924-A27A5C821CEC}"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2DCDA3D8-2981-45AE-9951-9D7C35C5B2AE}" type="presOf" srcId="{F7D3541E-4C5D-447B-AD3C-15786147F8CB}" destId="{BD68D41F-39C0-42FC-8E5C-2A3213FD805B}" srcOrd="0" destOrd="0" presId="urn:microsoft.com/office/officeart/2005/8/layout/vList2"/>
    <dgm:cxn modelId="{AB2C303F-742C-4EC8-85D5-D275AB7FFB6E}"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E4F9E70-FBA8-4EF7-B93A-92529D613D41}" type="presOf" srcId="{2E84F4AB-E458-4A58-A6F1-4A29DCFC9BBE}" destId="{816FA303-EC42-4E26-8C1E-CD90A0995EF1}" srcOrd="0" destOrd="0" presId="urn:microsoft.com/office/officeart/2005/8/layout/vList2"/>
    <dgm:cxn modelId="{381FA7A3-AE54-4257-A433-70970D5C5782}" type="presOf" srcId="{DE514F60-8606-4588-AC8C-CDDDADA356F7}" destId="{8093B842-5DA5-4F12-A6DB-70F1E2C84FF3}"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F7391A5C-71D4-483E-8265-F0A37A840A00}" srcId="{5279D368-3BC5-490F-96E4-3031ACDDA219}" destId="{5EE72489-4179-44E7-94D1-3BB8286D2D82}" srcOrd="3" destOrd="0" parTransId="{546A0CD4-1924-444E-B136-CBA3F5C4AA30}" sibTransId="{80F8F109-4447-4D0F-8CE8-2BBD26BE1337}"/>
    <dgm:cxn modelId="{4E2164DA-576C-4C09-806B-E4D958C732B9}" type="presOf" srcId="{9450C6F3-D546-41F0-BB0C-9141638CEC9E}" destId="{6F06327E-44D6-4450-8B2E-C3245403D4C9}" srcOrd="0" destOrd="0" presId="urn:microsoft.com/office/officeart/2005/8/layout/vList2"/>
    <dgm:cxn modelId="{E8626A53-2B59-420A-B1E7-7B9BF8B6A22B}" type="presOf" srcId="{724314E6-92A7-4D17-850D-3DDFC2833EB7}" destId="{8D7D6115-4F78-4FD0-B196-0FEB140EB91D}" srcOrd="0" destOrd="0" presId="urn:microsoft.com/office/officeart/2005/8/layout/vList2"/>
    <dgm:cxn modelId="{C258A28B-C4E3-44FF-B12E-54401C194F22}" type="presOf" srcId="{994A7493-DEDA-4B0B-9541-5A189A7C78BD}" destId="{290D0FF5-B0F2-42A3-8977-8C56EF56254D}" srcOrd="0" destOrd="0" presId="urn:microsoft.com/office/officeart/2005/8/layout/vList2"/>
    <dgm:cxn modelId="{AEC0C019-02D9-4125-ADB2-ACDBA34296AA}" type="presOf" srcId="{2E52984D-7A13-4175-9C0A-483D39527FA6}" destId="{249B4F53-34B9-41CB-A875-FC0BF1DE6457}" srcOrd="0" destOrd="0" presId="urn:microsoft.com/office/officeart/2005/8/layout/vList2"/>
    <dgm:cxn modelId="{A93FDE82-8196-4790-AE77-8CFD21A0B392}" type="presOf" srcId="{375A9395-821B-4A51-AD31-73653A25924B}" destId="{8FB933F7-7FBA-428D-BE57-CE041B11CE75}" srcOrd="0" destOrd="0" presId="urn:microsoft.com/office/officeart/2005/8/layout/vList2"/>
    <dgm:cxn modelId="{0D29A95D-8080-4E2B-B952-FB951021288C}" srcId="{5EE72489-4179-44E7-94D1-3BB8286D2D82}" destId="{D79B0E30-FF24-450E-B2DC-140DE5DA1B95}" srcOrd="0" destOrd="0" parTransId="{83143F24-F91C-4FE8-966C-D2AAEBF2CB1D}" sibTransId="{42804E14-8398-4E9C-A1A4-920B7919B575}"/>
    <dgm:cxn modelId="{C5A45A30-44AE-4C26-8B85-18A90C2DE2DB}" type="presOf" srcId="{C540681A-EE5A-4A7C-877D-6E848575ABFE}" destId="{7AFF8632-8A7A-40F1-A688-A23C63AB29C9}"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85C6018F-156E-48E9-9F6B-E824F75E685C}" type="presOf" srcId="{762AD1F3-EAC3-4361-A5C5-689A1AF0693B}" destId="{4D9C248B-445A-4B8C-A22D-76A6C92CEB7B}"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B95EF7DB-DFEF-430F-B13C-8F97A61381D0}" type="presOf" srcId="{D79B0E30-FF24-450E-B2DC-140DE5DA1B95}" destId="{27AFB252-4A40-4C9F-A5C6-A9CBE521CB7D}"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6699DA6C-8891-495B-B63F-57F5493E9634}" type="presOf" srcId="{5279D368-3BC5-490F-96E4-3031ACDDA219}" destId="{88B7214A-3E25-4260-AD1A-F80E77B6E78E}" srcOrd="0" destOrd="0" presId="urn:microsoft.com/office/officeart/2005/8/layout/vList2"/>
    <dgm:cxn modelId="{6CC7CECC-5811-41A5-8F21-0FEFF44431D4}" type="presOf" srcId="{5EE72489-4179-44E7-94D1-3BB8286D2D82}" destId="{6947E33C-5C8D-41C9-A2A5-D426C4371E4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104DD08D-E3F7-4289-862E-91AFF659578A}" type="presOf" srcId="{0DEFB3EE-25AC-41AB-AE97-B788DEBFED17}" destId="{5416D108-688D-4F0F-AA26-64C068300764}" srcOrd="0" destOrd="0" presId="urn:microsoft.com/office/officeart/2005/8/layout/vList2"/>
    <dgm:cxn modelId="{EED6B284-0A62-4ADE-911F-0B7B1B98338F}" type="presOf" srcId="{292A35A9-BBCA-46CC-9ADA-879721A12EAF}" destId="{B9CBAE01-4A45-4B06-956C-4E7D8378B8DB}" srcOrd="0" destOrd="0" presId="urn:microsoft.com/office/officeart/2005/8/layout/vList2"/>
    <dgm:cxn modelId="{CA772124-5419-4F78-B480-6D8559778025}" type="presParOf" srcId="{88B7214A-3E25-4260-AD1A-F80E77B6E78E}" destId="{290D0FF5-B0F2-42A3-8977-8C56EF56254D}" srcOrd="0" destOrd="0" presId="urn:microsoft.com/office/officeart/2005/8/layout/vList2"/>
    <dgm:cxn modelId="{D9FD6B70-6B64-475F-8164-D92ADE27A88E}" type="presParOf" srcId="{88B7214A-3E25-4260-AD1A-F80E77B6E78E}" destId="{A1312906-3583-4710-A310-A1FFA3252058}" srcOrd="1" destOrd="0" presId="urn:microsoft.com/office/officeart/2005/8/layout/vList2"/>
    <dgm:cxn modelId="{A84890C9-529E-4D64-8B6F-65B959FDB6E1}" type="presParOf" srcId="{88B7214A-3E25-4260-AD1A-F80E77B6E78E}" destId="{5416D108-688D-4F0F-AA26-64C068300764}" srcOrd="2" destOrd="0" presId="urn:microsoft.com/office/officeart/2005/8/layout/vList2"/>
    <dgm:cxn modelId="{F992260F-5553-4031-86EB-C6BB5BF0325E}" type="presParOf" srcId="{88B7214A-3E25-4260-AD1A-F80E77B6E78E}" destId="{1EC0678C-384A-48B1-80A5-C9656CF4A728}" srcOrd="3" destOrd="0" presId="urn:microsoft.com/office/officeart/2005/8/layout/vList2"/>
    <dgm:cxn modelId="{876D4FBC-B0EC-4E7E-96DB-D94FD4F837BE}" type="presParOf" srcId="{88B7214A-3E25-4260-AD1A-F80E77B6E78E}" destId="{6F06327E-44D6-4450-8B2E-C3245403D4C9}" srcOrd="4" destOrd="0" presId="urn:microsoft.com/office/officeart/2005/8/layout/vList2"/>
    <dgm:cxn modelId="{740DE405-541D-488F-9010-1C89E77BBEB2}" type="presParOf" srcId="{88B7214A-3E25-4260-AD1A-F80E77B6E78E}" destId="{6DE2E202-9513-46DE-9DDB-EA7010533473}" srcOrd="5" destOrd="0" presId="urn:microsoft.com/office/officeart/2005/8/layout/vList2"/>
    <dgm:cxn modelId="{07277F52-86AE-4617-AF39-1F58CB098D46}" type="presParOf" srcId="{88B7214A-3E25-4260-AD1A-F80E77B6E78E}" destId="{6947E33C-5C8D-41C9-A2A5-D426C4371E41}" srcOrd="6" destOrd="0" presId="urn:microsoft.com/office/officeart/2005/8/layout/vList2"/>
    <dgm:cxn modelId="{DC3D4FD9-6AE6-4453-898C-0CDC1D3E58B2}" type="presParOf" srcId="{88B7214A-3E25-4260-AD1A-F80E77B6E78E}" destId="{27AFB252-4A40-4C9F-A5C6-A9CBE521CB7D}" srcOrd="7" destOrd="0" presId="urn:microsoft.com/office/officeart/2005/8/layout/vList2"/>
    <dgm:cxn modelId="{675B0247-25DA-487F-917C-A4F4B891B444}" type="presParOf" srcId="{88B7214A-3E25-4260-AD1A-F80E77B6E78E}" destId="{B9CBAE01-4A45-4B06-956C-4E7D8378B8DB}" srcOrd="8" destOrd="0" presId="urn:microsoft.com/office/officeart/2005/8/layout/vList2"/>
    <dgm:cxn modelId="{1E65E9F5-369A-4903-9F4F-31887659F977}" type="presParOf" srcId="{88B7214A-3E25-4260-AD1A-F80E77B6E78E}" destId="{71FCE394-7A34-4CAE-B2B5-0706F6890104}" srcOrd="9" destOrd="0" presId="urn:microsoft.com/office/officeart/2005/8/layout/vList2"/>
    <dgm:cxn modelId="{87AB470C-CFC9-450F-B8AD-B56A979384E3}" type="presParOf" srcId="{88B7214A-3E25-4260-AD1A-F80E77B6E78E}" destId="{7AFF8632-8A7A-40F1-A688-A23C63AB29C9}" srcOrd="10" destOrd="0" presId="urn:microsoft.com/office/officeart/2005/8/layout/vList2"/>
    <dgm:cxn modelId="{FAAEC53D-60CA-4509-BC7C-3F375B552814}" type="presParOf" srcId="{88B7214A-3E25-4260-AD1A-F80E77B6E78E}" destId="{7229CE02-FC05-475C-912A-0A81FE0F30F0}" srcOrd="11" destOrd="0" presId="urn:microsoft.com/office/officeart/2005/8/layout/vList2"/>
    <dgm:cxn modelId="{3615FFA7-1D8C-439E-BC7E-D3A687CDE59C}" type="presParOf" srcId="{88B7214A-3E25-4260-AD1A-F80E77B6E78E}" destId="{816FA303-EC42-4E26-8C1E-CD90A0995EF1}" srcOrd="12" destOrd="0" presId="urn:microsoft.com/office/officeart/2005/8/layout/vList2"/>
    <dgm:cxn modelId="{64C97984-A410-49C3-93B2-D079B4A20574}" type="presParOf" srcId="{88B7214A-3E25-4260-AD1A-F80E77B6E78E}" destId="{5A1DAD13-8C5F-42BA-844E-DC32D6031D3B}" srcOrd="13" destOrd="0" presId="urn:microsoft.com/office/officeart/2005/8/layout/vList2"/>
    <dgm:cxn modelId="{0993A9AE-AD1D-44B3-9DF7-73B2B9FF4452}" type="presParOf" srcId="{88B7214A-3E25-4260-AD1A-F80E77B6E78E}" destId="{F3A52A0C-7C97-4687-9DF3-668BB181DF21}" srcOrd="14" destOrd="0" presId="urn:microsoft.com/office/officeart/2005/8/layout/vList2"/>
    <dgm:cxn modelId="{CFE8FAD7-0D37-4379-8A4A-F51A52C261E4}" type="presParOf" srcId="{88B7214A-3E25-4260-AD1A-F80E77B6E78E}" destId="{FFD8793E-7D68-4A1A-9872-76BC655EC764}" srcOrd="15" destOrd="0" presId="urn:microsoft.com/office/officeart/2005/8/layout/vList2"/>
    <dgm:cxn modelId="{D27FB66A-8086-463B-8850-EC30804AF736}" type="presParOf" srcId="{88B7214A-3E25-4260-AD1A-F80E77B6E78E}" destId="{8D7D6115-4F78-4FD0-B196-0FEB140EB91D}" srcOrd="16" destOrd="0" presId="urn:microsoft.com/office/officeart/2005/8/layout/vList2"/>
    <dgm:cxn modelId="{CFB27FD4-1F97-47D6-97CE-031023BC0896}" type="presParOf" srcId="{88B7214A-3E25-4260-AD1A-F80E77B6E78E}" destId="{65738D64-DFEB-480B-A182-D683665F53FE}" srcOrd="17" destOrd="0" presId="urn:microsoft.com/office/officeart/2005/8/layout/vList2"/>
    <dgm:cxn modelId="{AD4B9AD5-7A3C-4B84-A070-7BD65F968642}" type="presParOf" srcId="{88B7214A-3E25-4260-AD1A-F80E77B6E78E}" destId="{4D9C248B-445A-4B8C-A22D-76A6C92CEB7B}" srcOrd="18" destOrd="0" presId="urn:microsoft.com/office/officeart/2005/8/layout/vList2"/>
    <dgm:cxn modelId="{8651C3E5-4D68-44C3-AC95-51C0D885B1D5}" type="presParOf" srcId="{88B7214A-3E25-4260-AD1A-F80E77B6E78E}" destId="{88D78A54-6B37-4938-812A-289E10A4C38D}" srcOrd="19" destOrd="0" presId="urn:microsoft.com/office/officeart/2005/8/layout/vList2"/>
    <dgm:cxn modelId="{C75B788E-6357-44B3-B805-B18DE354FA75}" type="presParOf" srcId="{88B7214A-3E25-4260-AD1A-F80E77B6E78E}" destId="{8093B842-5DA5-4F12-A6DB-70F1E2C84FF3}" srcOrd="20" destOrd="0" presId="urn:microsoft.com/office/officeart/2005/8/layout/vList2"/>
    <dgm:cxn modelId="{468E1234-BF4C-4F58-96B1-118AE0D79CF3}" type="presParOf" srcId="{88B7214A-3E25-4260-AD1A-F80E77B6E78E}" destId="{F7A47F8B-8D08-48E6-8973-9CF0709E3D98}" srcOrd="21" destOrd="0" presId="urn:microsoft.com/office/officeart/2005/8/layout/vList2"/>
    <dgm:cxn modelId="{5A4C0DA8-77D2-4C76-8633-046BFDE15177}" type="presParOf" srcId="{88B7214A-3E25-4260-AD1A-F80E77B6E78E}" destId="{875C4F03-C194-4647-BD0B-9B78C75D4C0B}" srcOrd="22" destOrd="0" presId="urn:microsoft.com/office/officeart/2005/8/layout/vList2"/>
    <dgm:cxn modelId="{557BA9FA-E8C4-428E-ACB7-6518E79D9D90}" type="presParOf" srcId="{88B7214A-3E25-4260-AD1A-F80E77B6E78E}" destId="{EA716CC4-B4AA-4DDE-9A7B-90133826077C}" srcOrd="23" destOrd="0" presId="urn:microsoft.com/office/officeart/2005/8/layout/vList2"/>
    <dgm:cxn modelId="{730D1480-5F93-49D4-ABB7-2F088C69806D}" type="presParOf" srcId="{88B7214A-3E25-4260-AD1A-F80E77B6E78E}" destId="{EA00D808-04A7-4AFE-B924-A27A5C821CEC}" srcOrd="24" destOrd="0" presId="urn:microsoft.com/office/officeart/2005/8/layout/vList2"/>
    <dgm:cxn modelId="{D494E0CD-5AAD-4CC3-B52A-5D6F7B36B8D3}" type="presParOf" srcId="{88B7214A-3E25-4260-AD1A-F80E77B6E78E}" destId="{30696809-3624-478B-9BFD-6886ECA86921}" srcOrd="25" destOrd="0" presId="urn:microsoft.com/office/officeart/2005/8/layout/vList2"/>
    <dgm:cxn modelId="{85C3517F-4950-4FDE-89F5-5323D1E1F6B1}" type="presParOf" srcId="{88B7214A-3E25-4260-AD1A-F80E77B6E78E}" destId="{8FB933F7-7FBA-428D-BE57-CE041B11CE75}" srcOrd="26" destOrd="0" presId="urn:microsoft.com/office/officeart/2005/8/layout/vList2"/>
    <dgm:cxn modelId="{192CBDA9-8221-4C8D-9BAD-C15EABA82BDC}" type="presParOf" srcId="{88B7214A-3E25-4260-AD1A-F80E77B6E78E}" destId="{2D2DBAE0-0C39-4BDF-ADCF-BC4AD6805AB7}" srcOrd="27" destOrd="0" presId="urn:microsoft.com/office/officeart/2005/8/layout/vList2"/>
    <dgm:cxn modelId="{8D030DD5-BF8B-47A1-9A5E-84DFE77938C5}" type="presParOf" srcId="{88B7214A-3E25-4260-AD1A-F80E77B6E78E}" destId="{249B4F53-34B9-41CB-A875-FC0BF1DE6457}" srcOrd="28" destOrd="0" presId="urn:microsoft.com/office/officeart/2005/8/layout/vList2"/>
    <dgm:cxn modelId="{4129177D-65C7-42FB-AFBB-ED320B3FDF1E}" type="presParOf" srcId="{88B7214A-3E25-4260-AD1A-F80E77B6E78E}" destId="{EC4E8453-9E0F-4B5D-98D5-90DC58936ADF}" srcOrd="29" destOrd="0" presId="urn:microsoft.com/office/officeart/2005/8/layout/vList2"/>
    <dgm:cxn modelId="{51BEB0F5-E232-4440-8FA3-F7AD8AF54A45}"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D79B0E30-FF24-450E-B2DC-140DE5DA1B95}">
      <dgm:prSet custT="1"/>
      <dgm:spPr/>
      <dgm:t>
        <a:bodyPr/>
        <a:lstStyle/>
        <a:p>
          <a:pPr rtl="1"/>
          <a:r>
            <a:rPr lang="fa-IR" sz="900" b="1" u="sng" dirty="0" smtClean="0">
              <a:solidFill>
                <a:srgbClr val="FFC000"/>
              </a:solidFill>
              <a:effectLst>
                <a:outerShdw blurRad="38100" dist="38100" dir="2700000" algn="tl">
                  <a:srgbClr val="000000">
                    <a:alpha val="43137"/>
                  </a:srgbClr>
                </a:outerShdw>
              </a:effectLst>
              <a:cs typeface="Zar" panose="00000400000000000000" pitchFamily="2" charset="-78"/>
            </a:rPr>
            <a:t>منطق استراتژیک کشش قیمتی تقاضا</a:t>
          </a:r>
          <a:endParaRPr lang="en-US" sz="9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83143F24-F91C-4FE8-966C-D2AAEBF2CB1D}" type="parTrans" cxnId="{0D29A95D-8080-4E2B-B952-FB951021288C}">
      <dgm:prSet/>
      <dgm:spPr/>
      <dgm:t>
        <a:bodyPr/>
        <a:lstStyle/>
        <a:p>
          <a:endParaRPr lang="en-US"/>
        </a:p>
      </dgm:t>
    </dgm:pt>
    <dgm:pt modelId="{42804E14-8398-4E9C-A1A4-920B7919B575}" type="sibTrans" cxnId="{0D29A95D-8080-4E2B-B952-FB951021288C}">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571DD9B5-F9E2-4041-8B4D-9C37DB9E5030}"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E7B9E268-BD5B-49DD-A708-D12FB22B1E25}" srcId="{5279D368-3BC5-490F-96E4-3031ACDDA219}" destId="{375A9395-821B-4A51-AD31-73653A25924B}" srcOrd="13" destOrd="0" parTransId="{5295D1B1-099F-4E50-9245-B96BA45FDF53}" sibTransId="{093298AE-CE6B-4E96-9FF0-A01C07DDAAC7}"/>
    <dgm:cxn modelId="{58790E0D-03C7-4473-ADB0-BFC8AAB65CA2}" srcId="{5279D368-3BC5-490F-96E4-3031ACDDA219}" destId="{724314E6-92A7-4D17-850D-3DDFC2833EB7}" srcOrd="8" destOrd="0" parTransId="{6EF8F7D4-463F-4A21-AAF1-6B220632E1FF}" sibTransId="{19A637AE-340C-45DB-9B6D-4CCA10AD355A}"/>
    <dgm:cxn modelId="{F08E40E7-8EA6-49AD-8F17-842FC0142D29}" type="presOf" srcId="{F7D3541E-4C5D-447B-AD3C-15786147F8CB}" destId="{BD68D41F-39C0-42FC-8E5C-2A3213FD805B}" srcOrd="0" destOrd="0" presId="urn:microsoft.com/office/officeart/2005/8/layout/vList2"/>
    <dgm:cxn modelId="{86E190F7-E78A-4F4E-8DED-B0641556BC86}" type="presOf" srcId="{C540681A-EE5A-4A7C-877D-6E848575ABFE}" destId="{7AFF8632-8A7A-40F1-A688-A23C63AB29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C2CD1F19-D1C3-45B6-ACC6-3454BB7A3562}" type="presOf" srcId="{38C72104-A779-4B19-B539-B9819193D78A}" destId="{F3A52A0C-7C97-4687-9DF3-668BB181DF21}" srcOrd="0" destOrd="0" presId="urn:microsoft.com/office/officeart/2005/8/layout/vList2"/>
    <dgm:cxn modelId="{2A034704-2955-41BC-9FC1-B1ACB7D2F979}" type="presOf" srcId="{994A7493-DEDA-4B0B-9541-5A189A7C78BD}" destId="{290D0FF5-B0F2-42A3-8977-8C56EF56254D}"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F6B8160D-DE75-4B4C-A4F5-5706D663C54A}" type="presOf" srcId="{724314E6-92A7-4D17-850D-3DDFC2833EB7}" destId="{8D7D6115-4F78-4FD0-B196-0FEB140EB91D}"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9151AAE6-E86D-4DE0-B0ED-45EED32E0625}" type="presOf" srcId="{DE514F60-8606-4588-AC8C-CDDDADA356F7}" destId="{8093B842-5DA5-4F12-A6DB-70F1E2C84FF3}"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C49A183F-F516-461E-8241-A83B39D4E78D}" type="presOf" srcId="{375A9395-821B-4A51-AD31-73653A25924B}" destId="{8FB933F7-7FBA-428D-BE57-CE041B11CE75}"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849C50C-0447-4572-98FE-0BA427719F41}" srcId="{5279D368-3BC5-490F-96E4-3031ACDDA219}" destId="{3A3675D8-FCEA-470E-AD1A-B63FB4C8BC2E}" srcOrd="11" destOrd="0" parTransId="{29CF2481-A2D7-4798-BEE5-9B6A8A567697}" sibTransId="{0495EBBB-8B66-4D5E-8F0C-64D5435B78E8}"/>
    <dgm:cxn modelId="{8FE4B124-AEF3-4DD1-AD94-A34558ABEE80}" type="presOf" srcId="{5EE72489-4179-44E7-94D1-3BB8286D2D82}" destId="{6947E33C-5C8D-41C9-A2A5-D426C4371E4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4A95E7DD-0205-4E79-A906-5E15A1A9886C}" srcId="{5279D368-3BC5-490F-96E4-3031ACDDA219}" destId="{292A35A9-BBCA-46CC-9ADA-879721A12EAF}" srcOrd="4" destOrd="0" parTransId="{1DC2CE49-6787-484B-8268-F4DD1E2E0A1E}" sibTransId="{042E5A50-A0A5-464D-8954-8FA4C10FC8F3}"/>
    <dgm:cxn modelId="{A5553BE1-4C92-4D63-B622-75ADAFEF4FA3}" type="presOf" srcId="{9450C6F3-D546-41F0-BB0C-9141638CEC9E}" destId="{6F06327E-44D6-4450-8B2E-C3245403D4C9}" srcOrd="0" destOrd="0" presId="urn:microsoft.com/office/officeart/2005/8/layout/vList2"/>
    <dgm:cxn modelId="{0D29A95D-8080-4E2B-B952-FB951021288C}" srcId="{5EE72489-4179-44E7-94D1-3BB8286D2D82}" destId="{D79B0E30-FF24-450E-B2DC-140DE5DA1B95}" srcOrd="0" destOrd="0" parTransId="{83143F24-F91C-4FE8-966C-D2AAEBF2CB1D}" sibTransId="{42804E14-8398-4E9C-A1A4-920B7919B575}"/>
    <dgm:cxn modelId="{D2BA568A-9459-4328-AC6C-6AB02BE4F71B}" srcId="{5279D368-3BC5-490F-96E4-3031ACDDA219}" destId="{0905FCB4-CD3D-4726-87A8-564F2E4F9CC8}" srcOrd="12" destOrd="0" parTransId="{92B3B5E0-E170-496B-904C-78AD92D6CD62}" sibTransId="{6A6BADE0-D82F-49B7-9E97-1F3481389926}"/>
    <dgm:cxn modelId="{EC234EBB-8970-40A9-8C6E-0AE110DAC306}" type="presOf" srcId="{2E52984D-7A13-4175-9C0A-483D39527FA6}" destId="{249B4F53-34B9-41CB-A875-FC0BF1DE6457}" srcOrd="0" destOrd="0" presId="urn:microsoft.com/office/officeart/2005/8/layout/vList2"/>
    <dgm:cxn modelId="{F9FAFC64-C8A8-4E35-B345-E0447E109D73}" type="presOf" srcId="{5279D368-3BC5-490F-96E4-3031ACDDA219}" destId="{88B7214A-3E25-4260-AD1A-F80E77B6E78E}" srcOrd="0" destOrd="0" presId="urn:microsoft.com/office/officeart/2005/8/layout/vList2"/>
    <dgm:cxn modelId="{5ECE28E9-3C7D-4248-94C3-57643D352B03}" type="presOf" srcId="{D79B0E30-FF24-450E-B2DC-140DE5DA1B95}" destId="{27AFB252-4A40-4C9F-A5C6-A9CBE521CB7D}"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90CB052A-8234-43C6-9FDC-7EB3C90C07A5}" srcId="{5279D368-3BC5-490F-96E4-3031ACDDA219}" destId="{2E52984D-7A13-4175-9C0A-483D39527FA6}" srcOrd="14" destOrd="0" parTransId="{FE1993E9-1E5C-4CE6-A405-844580D2055B}" sibTransId="{A579EF9B-C76F-4D1B-9EFB-C8FD8E0775EC}"/>
    <dgm:cxn modelId="{C49B9DB1-1463-4A19-95A8-4A223340476D}" srcId="{5279D368-3BC5-490F-96E4-3031ACDDA219}" destId="{F7D3541E-4C5D-447B-AD3C-15786147F8CB}" srcOrd="15" destOrd="0" parTransId="{D046E5BA-CCE6-4AB2-98F6-8937D888184A}" sibTransId="{A6AF6B1F-1380-4FC2-B807-B392B1B65BB3}"/>
    <dgm:cxn modelId="{7D0D4E86-676E-4AA2-9078-9E35FCABC194}" type="presOf" srcId="{0DEFB3EE-25AC-41AB-AE97-B788DEBFED17}" destId="{5416D108-688D-4F0F-AA26-64C068300764}" srcOrd="0" destOrd="0" presId="urn:microsoft.com/office/officeart/2005/8/layout/vList2"/>
    <dgm:cxn modelId="{0BD9E35F-3133-40E7-8245-7B2FF36FA7B1}" type="presOf" srcId="{2E84F4AB-E458-4A58-A6F1-4A29DCFC9BBE}" destId="{816FA303-EC42-4E26-8C1E-CD90A0995EF1}" srcOrd="0" destOrd="0" presId="urn:microsoft.com/office/officeart/2005/8/layout/vList2"/>
    <dgm:cxn modelId="{710ECD5E-807D-45B9-8CFB-81C0DA289E81}" type="presOf" srcId="{0905FCB4-CD3D-4726-87A8-564F2E4F9CC8}" destId="{EA00D808-04A7-4AFE-B924-A27A5C821CEC}"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4E2250B2-8132-4E1B-A539-0E374C3DBCE4}" type="presOf" srcId="{3A3675D8-FCEA-470E-AD1A-B63FB4C8BC2E}" destId="{875C4F03-C194-4647-BD0B-9B78C75D4C0B}" srcOrd="0" destOrd="0" presId="urn:microsoft.com/office/officeart/2005/8/layout/vList2"/>
    <dgm:cxn modelId="{49064D0B-D1AA-48C2-B303-A703803A3AB3}" type="presOf" srcId="{292A35A9-BBCA-46CC-9ADA-879721A12EAF}" destId="{B9CBAE01-4A45-4B06-956C-4E7D8378B8D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B468836C-3EAF-490D-84A2-9001436484E5}" type="presOf" srcId="{762AD1F3-EAC3-4361-A5C5-689A1AF0693B}" destId="{4D9C248B-445A-4B8C-A22D-76A6C92CEB7B}" srcOrd="0" destOrd="0" presId="urn:microsoft.com/office/officeart/2005/8/layout/vList2"/>
    <dgm:cxn modelId="{998ABD76-418A-4E7A-8630-AFAFF8EC5D80}" type="presParOf" srcId="{88B7214A-3E25-4260-AD1A-F80E77B6E78E}" destId="{290D0FF5-B0F2-42A3-8977-8C56EF56254D}" srcOrd="0" destOrd="0" presId="urn:microsoft.com/office/officeart/2005/8/layout/vList2"/>
    <dgm:cxn modelId="{528CB9D6-67ED-4448-BD68-D27FF8F8D2BE}" type="presParOf" srcId="{88B7214A-3E25-4260-AD1A-F80E77B6E78E}" destId="{A1312906-3583-4710-A310-A1FFA3252058}" srcOrd="1" destOrd="0" presId="urn:microsoft.com/office/officeart/2005/8/layout/vList2"/>
    <dgm:cxn modelId="{BD6ED43E-8FB5-4227-9BD1-1BC8488A0092}" type="presParOf" srcId="{88B7214A-3E25-4260-AD1A-F80E77B6E78E}" destId="{5416D108-688D-4F0F-AA26-64C068300764}" srcOrd="2" destOrd="0" presId="urn:microsoft.com/office/officeart/2005/8/layout/vList2"/>
    <dgm:cxn modelId="{ABF536F4-83EA-41AB-9447-716AD67945F9}" type="presParOf" srcId="{88B7214A-3E25-4260-AD1A-F80E77B6E78E}" destId="{1EC0678C-384A-48B1-80A5-C9656CF4A728}" srcOrd="3" destOrd="0" presId="urn:microsoft.com/office/officeart/2005/8/layout/vList2"/>
    <dgm:cxn modelId="{4815F22C-9CED-4620-8675-3C4850FFDDEF}" type="presParOf" srcId="{88B7214A-3E25-4260-AD1A-F80E77B6E78E}" destId="{6F06327E-44D6-4450-8B2E-C3245403D4C9}" srcOrd="4" destOrd="0" presId="urn:microsoft.com/office/officeart/2005/8/layout/vList2"/>
    <dgm:cxn modelId="{9019464D-8A2D-41CF-9AD8-B09E64981891}" type="presParOf" srcId="{88B7214A-3E25-4260-AD1A-F80E77B6E78E}" destId="{571DD9B5-F9E2-4041-8B4D-9C37DB9E5030}" srcOrd="5" destOrd="0" presId="urn:microsoft.com/office/officeart/2005/8/layout/vList2"/>
    <dgm:cxn modelId="{D0D4F321-8202-434F-9F47-5370DC96C946}" type="presParOf" srcId="{88B7214A-3E25-4260-AD1A-F80E77B6E78E}" destId="{6947E33C-5C8D-41C9-A2A5-D426C4371E41}" srcOrd="6" destOrd="0" presId="urn:microsoft.com/office/officeart/2005/8/layout/vList2"/>
    <dgm:cxn modelId="{5B882CB4-7953-4113-8C2D-3EE232F4B8E6}" type="presParOf" srcId="{88B7214A-3E25-4260-AD1A-F80E77B6E78E}" destId="{27AFB252-4A40-4C9F-A5C6-A9CBE521CB7D}" srcOrd="7" destOrd="0" presId="urn:microsoft.com/office/officeart/2005/8/layout/vList2"/>
    <dgm:cxn modelId="{7F918180-A47B-4361-AC11-4CB2E5FE02C4}" type="presParOf" srcId="{88B7214A-3E25-4260-AD1A-F80E77B6E78E}" destId="{B9CBAE01-4A45-4B06-956C-4E7D8378B8DB}" srcOrd="8" destOrd="0" presId="urn:microsoft.com/office/officeart/2005/8/layout/vList2"/>
    <dgm:cxn modelId="{C731C0A3-261F-44BE-88CD-A3708C594137}" type="presParOf" srcId="{88B7214A-3E25-4260-AD1A-F80E77B6E78E}" destId="{71FCE394-7A34-4CAE-B2B5-0706F6890104}" srcOrd="9" destOrd="0" presId="urn:microsoft.com/office/officeart/2005/8/layout/vList2"/>
    <dgm:cxn modelId="{2EAF4E8C-5E52-4AD4-A82E-0DF57FE5028E}" type="presParOf" srcId="{88B7214A-3E25-4260-AD1A-F80E77B6E78E}" destId="{7AFF8632-8A7A-40F1-A688-A23C63AB29C9}" srcOrd="10" destOrd="0" presId="urn:microsoft.com/office/officeart/2005/8/layout/vList2"/>
    <dgm:cxn modelId="{9FCD1344-4097-43DF-BCD2-F5EDAAC91D2F}" type="presParOf" srcId="{88B7214A-3E25-4260-AD1A-F80E77B6E78E}" destId="{7229CE02-FC05-475C-912A-0A81FE0F30F0}" srcOrd="11" destOrd="0" presId="urn:microsoft.com/office/officeart/2005/8/layout/vList2"/>
    <dgm:cxn modelId="{30AF1C3E-8756-4372-A867-BA69EF80A530}" type="presParOf" srcId="{88B7214A-3E25-4260-AD1A-F80E77B6E78E}" destId="{816FA303-EC42-4E26-8C1E-CD90A0995EF1}" srcOrd="12" destOrd="0" presId="urn:microsoft.com/office/officeart/2005/8/layout/vList2"/>
    <dgm:cxn modelId="{53BF5EDD-5337-4FFA-9AC6-CFC75C9DA8CA}" type="presParOf" srcId="{88B7214A-3E25-4260-AD1A-F80E77B6E78E}" destId="{5A1DAD13-8C5F-42BA-844E-DC32D6031D3B}" srcOrd="13" destOrd="0" presId="urn:microsoft.com/office/officeart/2005/8/layout/vList2"/>
    <dgm:cxn modelId="{A946961F-AE0B-4790-A5C0-B650666AEC2D}" type="presParOf" srcId="{88B7214A-3E25-4260-AD1A-F80E77B6E78E}" destId="{F3A52A0C-7C97-4687-9DF3-668BB181DF21}" srcOrd="14" destOrd="0" presId="urn:microsoft.com/office/officeart/2005/8/layout/vList2"/>
    <dgm:cxn modelId="{DDA25998-23A3-441A-B520-2683693B455B}" type="presParOf" srcId="{88B7214A-3E25-4260-AD1A-F80E77B6E78E}" destId="{FFD8793E-7D68-4A1A-9872-76BC655EC764}" srcOrd="15" destOrd="0" presId="urn:microsoft.com/office/officeart/2005/8/layout/vList2"/>
    <dgm:cxn modelId="{79D247D4-06B9-44A8-B372-25C355D9A187}" type="presParOf" srcId="{88B7214A-3E25-4260-AD1A-F80E77B6E78E}" destId="{8D7D6115-4F78-4FD0-B196-0FEB140EB91D}" srcOrd="16" destOrd="0" presId="urn:microsoft.com/office/officeart/2005/8/layout/vList2"/>
    <dgm:cxn modelId="{E3AFF052-678B-46E4-8C81-3819900899B6}" type="presParOf" srcId="{88B7214A-3E25-4260-AD1A-F80E77B6E78E}" destId="{65738D64-DFEB-480B-A182-D683665F53FE}" srcOrd="17" destOrd="0" presId="urn:microsoft.com/office/officeart/2005/8/layout/vList2"/>
    <dgm:cxn modelId="{381F2710-0E80-4580-B181-701D05506975}" type="presParOf" srcId="{88B7214A-3E25-4260-AD1A-F80E77B6E78E}" destId="{4D9C248B-445A-4B8C-A22D-76A6C92CEB7B}" srcOrd="18" destOrd="0" presId="urn:microsoft.com/office/officeart/2005/8/layout/vList2"/>
    <dgm:cxn modelId="{7E83BE96-7084-420B-B149-FA16259CAA77}" type="presParOf" srcId="{88B7214A-3E25-4260-AD1A-F80E77B6E78E}" destId="{88D78A54-6B37-4938-812A-289E10A4C38D}" srcOrd="19" destOrd="0" presId="urn:microsoft.com/office/officeart/2005/8/layout/vList2"/>
    <dgm:cxn modelId="{1690D04C-8E48-42FA-B807-4E8537BBB6CB}" type="presParOf" srcId="{88B7214A-3E25-4260-AD1A-F80E77B6E78E}" destId="{8093B842-5DA5-4F12-A6DB-70F1E2C84FF3}" srcOrd="20" destOrd="0" presId="urn:microsoft.com/office/officeart/2005/8/layout/vList2"/>
    <dgm:cxn modelId="{179256C9-70DA-4EB4-87CA-E791966BBB35}" type="presParOf" srcId="{88B7214A-3E25-4260-AD1A-F80E77B6E78E}" destId="{F7A47F8B-8D08-48E6-8973-9CF0709E3D98}" srcOrd="21" destOrd="0" presId="urn:microsoft.com/office/officeart/2005/8/layout/vList2"/>
    <dgm:cxn modelId="{B1280D4D-CD67-490E-9261-DC27DF69826D}" type="presParOf" srcId="{88B7214A-3E25-4260-AD1A-F80E77B6E78E}" destId="{875C4F03-C194-4647-BD0B-9B78C75D4C0B}" srcOrd="22" destOrd="0" presId="urn:microsoft.com/office/officeart/2005/8/layout/vList2"/>
    <dgm:cxn modelId="{ADDB4401-A7B6-428E-9B8F-81D640BF0940}" type="presParOf" srcId="{88B7214A-3E25-4260-AD1A-F80E77B6E78E}" destId="{EA716CC4-B4AA-4DDE-9A7B-90133826077C}" srcOrd="23" destOrd="0" presId="urn:microsoft.com/office/officeart/2005/8/layout/vList2"/>
    <dgm:cxn modelId="{DCAD8510-1D7C-408F-B34F-6D36F8FD87AD}" type="presParOf" srcId="{88B7214A-3E25-4260-AD1A-F80E77B6E78E}" destId="{EA00D808-04A7-4AFE-B924-A27A5C821CEC}" srcOrd="24" destOrd="0" presId="urn:microsoft.com/office/officeart/2005/8/layout/vList2"/>
    <dgm:cxn modelId="{19E10ED9-02A4-4804-92CA-63C4B9DAD5D2}" type="presParOf" srcId="{88B7214A-3E25-4260-AD1A-F80E77B6E78E}" destId="{30696809-3624-478B-9BFD-6886ECA86921}" srcOrd="25" destOrd="0" presId="urn:microsoft.com/office/officeart/2005/8/layout/vList2"/>
    <dgm:cxn modelId="{7C9614C3-0152-423C-8E06-845734A95C51}" type="presParOf" srcId="{88B7214A-3E25-4260-AD1A-F80E77B6E78E}" destId="{8FB933F7-7FBA-428D-BE57-CE041B11CE75}" srcOrd="26" destOrd="0" presId="urn:microsoft.com/office/officeart/2005/8/layout/vList2"/>
    <dgm:cxn modelId="{1B0A89E4-AE55-4C15-9712-1BDAA1D7FDD5}" type="presParOf" srcId="{88B7214A-3E25-4260-AD1A-F80E77B6E78E}" destId="{2D2DBAE0-0C39-4BDF-ADCF-BC4AD6805AB7}" srcOrd="27" destOrd="0" presId="urn:microsoft.com/office/officeart/2005/8/layout/vList2"/>
    <dgm:cxn modelId="{E1C64C0C-2884-416D-B376-9E404DE67AB8}" type="presParOf" srcId="{88B7214A-3E25-4260-AD1A-F80E77B6E78E}" destId="{249B4F53-34B9-41CB-A875-FC0BF1DE6457}" srcOrd="28" destOrd="0" presId="urn:microsoft.com/office/officeart/2005/8/layout/vList2"/>
    <dgm:cxn modelId="{18B3E8BD-2E1C-4108-8B55-1726E497B90F}" type="presParOf" srcId="{88B7214A-3E25-4260-AD1A-F80E77B6E78E}" destId="{EC4E8453-9E0F-4B5D-98D5-90DC58936ADF}" srcOrd="29" destOrd="0" presId="urn:microsoft.com/office/officeart/2005/8/layout/vList2"/>
    <dgm:cxn modelId="{B7322D25-4772-483C-8F44-AA8BB5FF438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D79B0E30-FF24-450E-B2DC-140DE5DA1B95}">
      <dgm:prSet custT="1"/>
      <dgm:spPr/>
      <dgm:t>
        <a:bodyPr/>
        <a:lstStyle/>
        <a:p>
          <a:pPr rtl="1"/>
          <a:r>
            <a:rPr lang="fa-IR" sz="1400" b="1" u="sng" dirty="0" smtClean="0">
              <a:solidFill>
                <a:srgbClr val="FFC000"/>
              </a:solidFill>
              <a:effectLst>
                <a:outerShdw blurRad="38100" dist="38100" dir="2700000" algn="tl">
                  <a:srgbClr val="000000">
                    <a:alpha val="43137"/>
                  </a:srgbClr>
                </a:outerShdw>
              </a:effectLst>
              <a:cs typeface="Zar" panose="00000400000000000000" pitchFamily="2" charset="-78"/>
            </a:rPr>
            <a:t>موقعیت میانی</a:t>
          </a:r>
          <a:endParaRPr lang="en-US" sz="14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42804E14-8398-4E9C-A1A4-920B7919B575}" type="sibTrans" cxnId="{0D29A95D-8080-4E2B-B952-FB951021288C}">
      <dgm:prSet/>
      <dgm:spPr/>
      <dgm:t>
        <a:bodyPr/>
        <a:lstStyle/>
        <a:p>
          <a:endParaRPr lang="en-US"/>
        </a:p>
      </dgm:t>
    </dgm:pt>
    <dgm:pt modelId="{83143F24-F91C-4FE8-966C-D2AAEBF2CB1D}" type="parTrans" cxnId="{0D29A95D-8080-4E2B-B952-FB951021288C}">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BEEEA841-BC18-4A8E-B713-859C97ABF76E}"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169515D6-B871-4952-8149-1445DB36C07A}" type="presOf" srcId="{5279D368-3BC5-490F-96E4-3031ACDDA219}" destId="{88B7214A-3E25-4260-AD1A-F80E77B6E78E}" srcOrd="0" destOrd="0" presId="urn:microsoft.com/office/officeart/2005/8/layout/vList2"/>
    <dgm:cxn modelId="{0D29A95D-8080-4E2B-B952-FB951021288C}" srcId="{5EE72489-4179-44E7-94D1-3BB8286D2D82}" destId="{D79B0E30-FF24-450E-B2DC-140DE5DA1B95}" srcOrd="0" destOrd="0" parTransId="{83143F24-F91C-4FE8-966C-D2AAEBF2CB1D}" sibTransId="{42804E14-8398-4E9C-A1A4-920B7919B575}"/>
    <dgm:cxn modelId="{B1CCAA89-39FB-49F4-8B7A-CCAA219BE420}" srcId="{5279D368-3BC5-490F-96E4-3031ACDDA219}" destId="{2E84F4AB-E458-4A58-A6F1-4A29DCFC9BBE}" srcOrd="6" destOrd="0" parTransId="{5D96B5FE-E1F1-4125-B224-121A7E3BAF81}" sibTransId="{26671868-8D29-4899-B7F5-4AFF318263BF}"/>
    <dgm:cxn modelId="{07372C65-2E18-468F-981D-0317BE3F7269}" type="presOf" srcId="{762AD1F3-EAC3-4361-A5C5-689A1AF0693B}" destId="{4D9C248B-445A-4B8C-A22D-76A6C92CEB7B}" srcOrd="0" destOrd="0" presId="urn:microsoft.com/office/officeart/2005/8/layout/vList2"/>
    <dgm:cxn modelId="{88CFE836-5B1E-47C3-8802-79011E57DA13}" type="presOf" srcId="{38C72104-A779-4B19-B539-B9819193D78A}" destId="{F3A52A0C-7C97-4687-9DF3-668BB181DF21}" srcOrd="0" destOrd="0" presId="urn:microsoft.com/office/officeart/2005/8/layout/vList2"/>
    <dgm:cxn modelId="{F8B8F2E5-E001-467A-BF44-7CF7925D00C7}" type="presOf" srcId="{C540681A-EE5A-4A7C-877D-6E848575ABFE}" destId="{7AFF8632-8A7A-40F1-A688-A23C63AB29C9}" srcOrd="0" destOrd="0" presId="urn:microsoft.com/office/officeart/2005/8/layout/vList2"/>
    <dgm:cxn modelId="{B71D5F87-04D2-43BB-A026-A909E0E7FD5C}" type="presOf" srcId="{D79B0E30-FF24-450E-B2DC-140DE5DA1B95}" destId="{27AFB252-4A40-4C9F-A5C6-A9CBE521CB7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1F27F618-3F92-45C0-A797-5A2DE02DDAB1}" type="presOf" srcId="{F7D3541E-4C5D-447B-AD3C-15786147F8CB}" destId="{BD68D41F-39C0-42FC-8E5C-2A3213FD805B}" srcOrd="0" destOrd="0" presId="urn:microsoft.com/office/officeart/2005/8/layout/vList2"/>
    <dgm:cxn modelId="{789FEB5E-7315-4256-AEAA-645F5BB1676A}" type="presOf" srcId="{3A3675D8-FCEA-470E-AD1A-B63FB4C8BC2E}" destId="{875C4F03-C194-4647-BD0B-9B78C75D4C0B}" srcOrd="0" destOrd="0" presId="urn:microsoft.com/office/officeart/2005/8/layout/vList2"/>
    <dgm:cxn modelId="{D0A86203-B9C4-4282-AF30-F34494F907BA}" type="presOf" srcId="{724314E6-92A7-4D17-850D-3DDFC2833EB7}" destId="{8D7D6115-4F78-4FD0-B196-0FEB140EB91D}"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5D57BE79-ABEC-4618-879D-4F2612D0942D}" type="presOf" srcId="{994A7493-DEDA-4B0B-9541-5A189A7C78BD}" destId="{290D0FF5-B0F2-42A3-8977-8C56EF56254D}"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7308028F-2212-46B1-90F2-9EB4576E153B}" type="presOf" srcId="{2E52984D-7A13-4175-9C0A-483D39527FA6}" destId="{249B4F53-34B9-41CB-A875-FC0BF1DE6457}" srcOrd="0" destOrd="0" presId="urn:microsoft.com/office/officeart/2005/8/layout/vList2"/>
    <dgm:cxn modelId="{1DD1011E-E214-4C45-8EAD-2BD008BBA345}" type="presOf" srcId="{0905FCB4-CD3D-4726-87A8-564F2E4F9CC8}" destId="{EA00D808-04A7-4AFE-B924-A27A5C821CEC}"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3FF33305-63ED-40D9-8819-70026273CD90}" type="presOf" srcId="{5EE72489-4179-44E7-94D1-3BB8286D2D82}" destId="{6947E33C-5C8D-41C9-A2A5-D426C4371E41}" srcOrd="0" destOrd="0" presId="urn:microsoft.com/office/officeart/2005/8/layout/vList2"/>
    <dgm:cxn modelId="{3108D32B-3331-4B45-BAF9-78783D17D44C}" type="presOf" srcId="{292A35A9-BBCA-46CC-9ADA-879721A12EAF}" destId="{B9CBAE01-4A45-4B06-956C-4E7D8378B8D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5B48AB8B-09AC-436D-9761-21353BFFB83A}" type="presOf" srcId="{DE514F60-8606-4588-AC8C-CDDDADA356F7}" destId="{8093B842-5DA5-4F12-A6DB-70F1E2C84FF3}" srcOrd="0" destOrd="0" presId="urn:microsoft.com/office/officeart/2005/8/layout/vList2"/>
    <dgm:cxn modelId="{5400569D-0CBB-48F1-9A9E-B5F349A0E262}" type="presOf" srcId="{375A9395-821B-4A51-AD31-73653A25924B}" destId="{8FB933F7-7FBA-428D-BE57-CE041B11CE75}" srcOrd="0" destOrd="0" presId="urn:microsoft.com/office/officeart/2005/8/layout/vList2"/>
    <dgm:cxn modelId="{E48ADA39-AA5F-4D87-8B75-4CDF193A0C51}" type="presOf" srcId="{0DEFB3EE-25AC-41AB-AE97-B788DEBFED17}" destId="{5416D108-688D-4F0F-AA26-64C068300764}" srcOrd="0" destOrd="0" presId="urn:microsoft.com/office/officeart/2005/8/layout/vList2"/>
    <dgm:cxn modelId="{771312D8-5D7F-493B-BD85-BBC856E16D4D}" type="presOf" srcId="{9450C6F3-D546-41F0-BB0C-9141638CEC9E}" destId="{6F06327E-44D6-4450-8B2E-C3245403D4C9}" srcOrd="0" destOrd="0" presId="urn:microsoft.com/office/officeart/2005/8/layout/vList2"/>
    <dgm:cxn modelId="{F6586C86-2515-4F68-9B69-5B15FAF004BE}" type="presOf" srcId="{2E84F4AB-E458-4A58-A6F1-4A29DCFC9BBE}" destId="{816FA303-EC42-4E26-8C1E-CD90A0995EF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4F3E804-53ED-45FF-9083-EE2F00BC9185}" type="presParOf" srcId="{88B7214A-3E25-4260-AD1A-F80E77B6E78E}" destId="{290D0FF5-B0F2-42A3-8977-8C56EF56254D}" srcOrd="0" destOrd="0" presId="urn:microsoft.com/office/officeart/2005/8/layout/vList2"/>
    <dgm:cxn modelId="{380E0998-683A-4447-AC40-DD611DE5F1E6}" type="presParOf" srcId="{88B7214A-3E25-4260-AD1A-F80E77B6E78E}" destId="{A1312906-3583-4710-A310-A1FFA3252058}" srcOrd="1" destOrd="0" presId="urn:microsoft.com/office/officeart/2005/8/layout/vList2"/>
    <dgm:cxn modelId="{FFDA0025-76F4-4449-A7B9-7EB284980022}" type="presParOf" srcId="{88B7214A-3E25-4260-AD1A-F80E77B6E78E}" destId="{5416D108-688D-4F0F-AA26-64C068300764}" srcOrd="2" destOrd="0" presId="urn:microsoft.com/office/officeart/2005/8/layout/vList2"/>
    <dgm:cxn modelId="{04CEF093-03C5-4878-8F91-AA3796CD9A58}" type="presParOf" srcId="{88B7214A-3E25-4260-AD1A-F80E77B6E78E}" destId="{1EC0678C-384A-48B1-80A5-C9656CF4A728}" srcOrd="3" destOrd="0" presId="urn:microsoft.com/office/officeart/2005/8/layout/vList2"/>
    <dgm:cxn modelId="{A9F3D67C-904B-4962-9DB7-A5297DB71627}" type="presParOf" srcId="{88B7214A-3E25-4260-AD1A-F80E77B6E78E}" destId="{6F06327E-44D6-4450-8B2E-C3245403D4C9}" srcOrd="4" destOrd="0" presId="urn:microsoft.com/office/officeart/2005/8/layout/vList2"/>
    <dgm:cxn modelId="{74709E70-55B3-464D-B947-8853CBDE5F99}" type="presParOf" srcId="{88B7214A-3E25-4260-AD1A-F80E77B6E78E}" destId="{BEEEA841-BC18-4A8E-B713-859C97ABF76E}" srcOrd="5" destOrd="0" presId="urn:microsoft.com/office/officeart/2005/8/layout/vList2"/>
    <dgm:cxn modelId="{4C0C71EF-CA15-4F06-8A25-0559DF3229FE}" type="presParOf" srcId="{88B7214A-3E25-4260-AD1A-F80E77B6E78E}" destId="{6947E33C-5C8D-41C9-A2A5-D426C4371E41}" srcOrd="6" destOrd="0" presId="urn:microsoft.com/office/officeart/2005/8/layout/vList2"/>
    <dgm:cxn modelId="{352B4791-7C41-4A35-989C-807187C80468}" type="presParOf" srcId="{88B7214A-3E25-4260-AD1A-F80E77B6E78E}" destId="{27AFB252-4A40-4C9F-A5C6-A9CBE521CB7D}" srcOrd="7" destOrd="0" presId="urn:microsoft.com/office/officeart/2005/8/layout/vList2"/>
    <dgm:cxn modelId="{FCA91C51-0951-4AF6-83DE-29061AE24D40}" type="presParOf" srcId="{88B7214A-3E25-4260-AD1A-F80E77B6E78E}" destId="{B9CBAE01-4A45-4B06-956C-4E7D8378B8DB}" srcOrd="8" destOrd="0" presId="urn:microsoft.com/office/officeart/2005/8/layout/vList2"/>
    <dgm:cxn modelId="{F2921C67-1A07-481F-89A1-9BD3DFC0FBA3}" type="presParOf" srcId="{88B7214A-3E25-4260-AD1A-F80E77B6E78E}" destId="{71FCE394-7A34-4CAE-B2B5-0706F6890104}" srcOrd="9" destOrd="0" presId="urn:microsoft.com/office/officeart/2005/8/layout/vList2"/>
    <dgm:cxn modelId="{57D31FD4-EA6C-4934-96F1-91E1ED4C7536}" type="presParOf" srcId="{88B7214A-3E25-4260-AD1A-F80E77B6E78E}" destId="{7AFF8632-8A7A-40F1-A688-A23C63AB29C9}" srcOrd="10" destOrd="0" presId="urn:microsoft.com/office/officeart/2005/8/layout/vList2"/>
    <dgm:cxn modelId="{56BFEDA2-C6D7-4C49-9D20-18D853044176}" type="presParOf" srcId="{88B7214A-3E25-4260-AD1A-F80E77B6E78E}" destId="{7229CE02-FC05-475C-912A-0A81FE0F30F0}" srcOrd="11" destOrd="0" presId="urn:microsoft.com/office/officeart/2005/8/layout/vList2"/>
    <dgm:cxn modelId="{59AF4AE9-1C68-438C-9A85-3E6A4637DA93}" type="presParOf" srcId="{88B7214A-3E25-4260-AD1A-F80E77B6E78E}" destId="{816FA303-EC42-4E26-8C1E-CD90A0995EF1}" srcOrd="12" destOrd="0" presId="urn:microsoft.com/office/officeart/2005/8/layout/vList2"/>
    <dgm:cxn modelId="{56C664FA-1B55-4939-9618-9C6CF09EA138}" type="presParOf" srcId="{88B7214A-3E25-4260-AD1A-F80E77B6E78E}" destId="{5A1DAD13-8C5F-42BA-844E-DC32D6031D3B}" srcOrd="13" destOrd="0" presId="urn:microsoft.com/office/officeart/2005/8/layout/vList2"/>
    <dgm:cxn modelId="{CF3EF6EE-CA1D-40DD-A7E3-A381974E5242}" type="presParOf" srcId="{88B7214A-3E25-4260-AD1A-F80E77B6E78E}" destId="{F3A52A0C-7C97-4687-9DF3-668BB181DF21}" srcOrd="14" destOrd="0" presId="urn:microsoft.com/office/officeart/2005/8/layout/vList2"/>
    <dgm:cxn modelId="{301DFE5D-AC90-4127-B6EB-DF6E624B49B2}" type="presParOf" srcId="{88B7214A-3E25-4260-AD1A-F80E77B6E78E}" destId="{FFD8793E-7D68-4A1A-9872-76BC655EC764}" srcOrd="15" destOrd="0" presId="urn:microsoft.com/office/officeart/2005/8/layout/vList2"/>
    <dgm:cxn modelId="{C7A88A16-2EA7-460E-B41B-2FBA24339DB9}" type="presParOf" srcId="{88B7214A-3E25-4260-AD1A-F80E77B6E78E}" destId="{8D7D6115-4F78-4FD0-B196-0FEB140EB91D}" srcOrd="16" destOrd="0" presId="urn:microsoft.com/office/officeart/2005/8/layout/vList2"/>
    <dgm:cxn modelId="{DAD6E328-FCB9-4FCE-B7DE-98A97656F92A}" type="presParOf" srcId="{88B7214A-3E25-4260-AD1A-F80E77B6E78E}" destId="{65738D64-DFEB-480B-A182-D683665F53FE}" srcOrd="17" destOrd="0" presId="urn:microsoft.com/office/officeart/2005/8/layout/vList2"/>
    <dgm:cxn modelId="{2FE6FDBC-A1F3-444C-8559-2092EBCB07E2}" type="presParOf" srcId="{88B7214A-3E25-4260-AD1A-F80E77B6E78E}" destId="{4D9C248B-445A-4B8C-A22D-76A6C92CEB7B}" srcOrd="18" destOrd="0" presId="urn:microsoft.com/office/officeart/2005/8/layout/vList2"/>
    <dgm:cxn modelId="{47155809-A8D0-457E-BB83-C50076295C7F}" type="presParOf" srcId="{88B7214A-3E25-4260-AD1A-F80E77B6E78E}" destId="{88D78A54-6B37-4938-812A-289E10A4C38D}" srcOrd="19" destOrd="0" presId="urn:microsoft.com/office/officeart/2005/8/layout/vList2"/>
    <dgm:cxn modelId="{EEB31F3F-ED6C-4B5C-894E-0CF450CE6491}" type="presParOf" srcId="{88B7214A-3E25-4260-AD1A-F80E77B6E78E}" destId="{8093B842-5DA5-4F12-A6DB-70F1E2C84FF3}" srcOrd="20" destOrd="0" presId="urn:microsoft.com/office/officeart/2005/8/layout/vList2"/>
    <dgm:cxn modelId="{49D913D2-4DD7-4741-8A93-8CE8ED2DF9CA}" type="presParOf" srcId="{88B7214A-3E25-4260-AD1A-F80E77B6E78E}" destId="{F7A47F8B-8D08-48E6-8973-9CF0709E3D98}" srcOrd="21" destOrd="0" presId="urn:microsoft.com/office/officeart/2005/8/layout/vList2"/>
    <dgm:cxn modelId="{584774F9-BDCA-473A-8475-F40FC40E43F9}" type="presParOf" srcId="{88B7214A-3E25-4260-AD1A-F80E77B6E78E}" destId="{875C4F03-C194-4647-BD0B-9B78C75D4C0B}" srcOrd="22" destOrd="0" presId="urn:microsoft.com/office/officeart/2005/8/layout/vList2"/>
    <dgm:cxn modelId="{9F25A3DA-6D06-4690-ADF2-DDA10F11527B}" type="presParOf" srcId="{88B7214A-3E25-4260-AD1A-F80E77B6E78E}" destId="{EA716CC4-B4AA-4DDE-9A7B-90133826077C}" srcOrd="23" destOrd="0" presId="urn:microsoft.com/office/officeart/2005/8/layout/vList2"/>
    <dgm:cxn modelId="{659BB87F-766E-4F1B-AF7D-242D41400E3C}" type="presParOf" srcId="{88B7214A-3E25-4260-AD1A-F80E77B6E78E}" destId="{EA00D808-04A7-4AFE-B924-A27A5C821CEC}" srcOrd="24" destOrd="0" presId="urn:microsoft.com/office/officeart/2005/8/layout/vList2"/>
    <dgm:cxn modelId="{8460588C-4254-4DA4-8BD8-545041FBDE4C}" type="presParOf" srcId="{88B7214A-3E25-4260-AD1A-F80E77B6E78E}" destId="{30696809-3624-478B-9BFD-6886ECA86921}" srcOrd="25" destOrd="0" presId="urn:microsoft.com/office/officeart/2005/8/layout/vList2"/>
    <dgm:cxn modelId="{DCF4413F-BAB0-43B1-9B5D-86E2502A3829}" type="presParOf" srcId="{88B7214A-3E25-4260-AD1A-F80E77B6E78E}" destId="{8FB933F7-7FBA-428D-BE57-CE041B11CE75}" srcOrd="26" destOrd="0" presId="urn:microsoft.com/office/officeart/2005/8/layout/vList2"/>
    <dgm:cxn modelId="{F45D3BF1-E470-40AC-AB56-D8E4AA8F8F5C}" type="presParOf" srcId="{88B7214A-3E25-4260-AD1A-F80E77B6E78E}" destId="{2D2DBAE0-0C39-4BDF-ADCF-BC4AD6805AB7}" srcOrd="27" destOrd="0" presId="urn:microsoft.com/office/officeart/2005/8/layout/vList2"/>
    <dgm:cxn modelId="{A48663D0-33D1-411B-BC97-11DABB129BA5}" type="presParOf" srcId="{88B7214A-3E25-4260-AD1A-F80E77B6E78E}" destId="{249B4F53-34B9-41CB-A875-FC0BF1DE6457}" srcOrd="28" destOrd="0" presId="urn:microsoft.com/office/officeart/2005/8/layout/vList2"/>
    <dgm:cxn modelId="{B68A65B7-F7E0-437F-9233-31CA4DEDDB33}" type="presParOf" srcId="{88B7214A-3E25-4260-AD1A-F80E77B6E78E}" destId="{EC4E8453-9E0F-4B5D-98D5-90DC58936ADF}" srcOrd="29" destOrd="0" presId="urn:microsoft.com/office/officeart/2005/8/layout/vList2"/>
    <dgm:cxn modelId="{65B67206-3E98-442D-A3F4-41E1A7EB76DB}"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F718949F-CEFF-4214-A295-0DCAE3FA31D5}">
      <dgm:prSet custT="1"/>
      <dgm:spPr/>
      <dgm:t>
        <a:bodyPr/>
        <a:lstStyle/>
        <a:p>
          <a:pPr rtl="1"/>
          <a:r>
            <a:rPr lang="fa-IR" sz="1400" b="1" u="sng" dirty="0" smtClean="0">
              <a:solidFill>
                <a:srgbClr val="FFC000"/>
              </a:solidFill>
              <a:effectLst>
                <a:outerShdw blurRad="38100" dist="38100" dir="2700000" algn="tl">
                  <a:srgbClr val="000000">
                    <a:alpha val="43137"/>
                  </a:srgbClr>
                </a:outerShdw>
              </a:effectLst>
              <a:cs typeface="Zar" panose="00000400000000000000" pitchFamily="2" charset="-78"/>
            </a:rPr>
            <a:t>موقعیت میانی(ادامه)</a:t>
          </a:r>
          <a:endParaRPr lang="en-US" sz="14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252C1286-755F-4084-A6AB-8124C44E2435}" type="parTrans" cxnId="{E5DCF3F4-8FDA-434B-96FF-DC4464D18341}">
      <dgm:prSet/>
      <dgm:spPr/>
      <dgm:t>
        <a:bodyPr/>
        <a:lstStyle/>
        <a:p>
          <a:endParaRPr lang="en-US"/>
        </a:p>
      </dgm:t>
    </dgm:pt>
    <dgm:pt modelId="{C1279F72-7EC0-48CB-8E05-15E6B24728D3}" type="sibTrans" cxnId="{E5DCF3F4-8FDA-434B-96FF-DC4464D1834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E45FE620-BB9B-45B5-84E9-8B9E01A5A709}"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E5DCF3F4-8FDA-434B-96FF-DC4464D18341}" srcId="{5EE72489-4179-44E7-94D1-3BB8286D2D82}" destId="{F718949F-CEFF-4214-A295-0DCAE3FA31D5}" srcOrd="0" destOrd="0" parTransId="{252C1286-755F-4084-A6AB-8124C44E2435}" sibTransId="{C1279F72-7EC0-48CB-8E05-15E6B24728D3}"/>
    <dgm:cxn modelId="{BB0E1D25-3CEB-48C5-96EA-D2EB09AD6F16}" type="presOf" srcId="{375A9395-821B-4A51-AD31-73653A25924B}" destId="{8FB933F7-7FBA-428D-BE57-CE041B11CE75}" srcOrd="0" destOrd="0" presId="urn:microsoft.com/office/officeart/2005/8/layout/vList2"/>
    <dgm:cxn modelId="{69347C73-75A3-4738-BDD2-5A284162F6E4}" type="presOf" srcId="{C540681A-EE5A-4A7C-877D-6E848575ABFE}" destId="{7AFF8632-8A7A-40F1-A688-A23C63AB29C9}" srcOrd="0" destOrd="0" presId="urn:microsoft.com/office/officeart/2005/8/layout/vList2"/>
    <dgm:cxn modelId="{773724BE-0761-4BFA-92BC-17AE3FD782D8}" type="presOf" srcId="{292A35A9-BBCA-46CC-9ADA-879721A12EAF}" destId="{B9CBAE01-4A45-4B06-956C-4E7D8378B8D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492DD975-42DF-41C5-8621-3D7FE52FF835}" type="presOf" srcId="{9450C6F3-D546-41F0-BB0C-9141638CEC9E}" destId="{6F06327E-44D6-4450-8B2E-C3245403D4C9}" srcOrd="0" destOrd="0" presId="urn:microsoft.com/office/officeart/2005/8/layout/vList2"/>
    <dgm:cxn modelId="{E40CC0DE-1FB9-4E44-8279-6279B6E0E8B2}" type="presOf" srcId="{3A3675D8-FCEA-470E-AD1A-B63FB4C8BC2E}" destId="{875C4F03-C194-4647-BD0B-9B78C75D4C0B}"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5849C50C-0447-4572-98FE-0BA427719F41}" srcId="{5279D368-3BC5-490F-96E4-3031ACDDA219}" destId="{3A3675D8-FCEA-470E-AD1A-B63FB4C8BC2E}" srcOrd="11" destOrd="0" parTransId="{29CF2481-A2D7-4798-BEE5-9B6A8A567697}" sibTransId="{0495EBBB-8B66-4D5E-8F0C-64D5435B78E8}"/>
    <dgm:cxn modelId="{16F3FD0D-0EB3-4F9C-BEB5-EF712B3C9B49}" type="presOf" srcId="{0905FCB4-CD3D-4726-87A8-564F2E4F9CC8}" destId="{EA00D808-04A7-4AFE-B924-A27A5C821CEC}" srcOrd="0" destOrd="0" presId="urn:microsoft.com/office/officeart/2005/8/layout/vList2"/>
    <dgm:cxn modelId="{C2A6133E-65D7-48E0-BA6F-F641F6BDA98F}"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A64EB0B2-F494-4148-8EFC-9940BDC6630B}" type="presOf" srcId="{994A7493-DEDA-4B0B-9541-5A189A7C78BD}" destId="{290D0FF5-B0F2-42A3-8977-8C56EF56254D}" srcOrd="0" destOrd="0" presId="urn:microsoft.com/office/officeart/2005/8/layout/vList2"/>
    <dgm:cxn modelId="{E7F1343D-8B57-47D6-B7B0-C9F32D04E303}" type="presOf" srcId="{5279D368-3BC5-490F-96E4-3031ACDDA219}" destId="{88B7214A-3E25-4260-AD1A-F80E77B6E78E}" srcOrd="0" destOrd="0" presId="urn:microsoft.com/office/officeart/2005/8/layout/vList2"/>
    <dgm:cxn modelId="{5489AED2-FC33-4E08-9F05-C1E7F3240CAE}" type="presOf" srcId="{DE514F60-8606-4588-AC8C-CDDDADA356F7}" destId="{8093B842-5DA5-4F12-A6DB-70F1E2C84FF3}" srcOrd="0" destOrd="0" presId="urn:microsoft.com/office/officeart/2005/8/layout/vList2"/>
    <dgm:cxn modelId="{846EB594-AD6E-49AD-B6C7-F4FDB5C95796}" type="presOf" srcId="{2E52984D-7A13-4175-9C0A-483D39527FA6}" destId="{249B4F53-34B9-41CB-A875-FC0BF1DE6457}"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339C3D61-E14F-4BDB-85D0-CBAD44F66A30}" type="presOf" srcId="{724314E6-92A7-4D17-850D-3DDFC2833EB7}" destId="{8D7D6115-4F78-4FD0-B196-0FEB140EB91D}" srcOrd="0" destOrd="0" presId="urn:microsoft.com/office/officeart/2005/8/layout/vList2"/>
    <dgm:cxn modelId="{07D73628-F2DF-4EE4-9255-4D0FAFCD22F6}" type="presOf" srcId="{F7D3541E-4C5D-447B-AD3C-15786147F8CB}" destId="{BD68D41F-39C0-42FC-8E5C-2A3213FD805B}" srcOrd="0" destOrd="0" presId="urn:microsoft.com/office/officeart/2005/8/layout/vList2"/>
    <dgm:cxn modelId="{572689CA-56DC-48F7-9A4A-7A30044D1F7B}" type="presOf" srcId="{F718949F-CEFF-4214-A295-0DCAE3FA31D5}" destId="{27AFB252-4A40-4C9F-A5C6-A9CBE521CB7D}"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DF548C95-B90B-418A-BE0E-15B54A442CC8}" type="presOf" srcId="{5EE72489-4179-44E7-94D1-3BB8286D2D82}" destId="{6947E33C-5C8D-41C9-A2A5-D426C4371E41}"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BB36C0AA-7DD5-4FB9-A39D-72B4FBD7DB5A}" type="presOf" srcId="{38C72104-A779-4B19-B539-B9819193D78A}" destId="{F3A52A0C-7C97-4687-9DF3-668BB181DF21}" srcOrd="0" destOrd="0" presId="urn:microsoft.com/office/officeart/2005/8/layout/vList2"/>
    <dgm:cxn modelId="{4C60CAAB-D75E-462B-AE4E-135811BDF692}" type="presOf" srcId="{0DEFB3EE-25AC-41AB-AE97-B788DEBFED17}" destId="{5416D108-688D-4F0F-AA26-64C068300764}" srcOrd="0" destOrd="0" presId="urn:microsoft.com/office/officeart/2005/8/layout/vList2"/>
    <dgm:cxn modelId="{817FAD96-BF02-4A3F-9048-92A00C5FF52C}" type="presOf" srcId="{2E84F4AB-E458-4A58-A6F1-4A29DCFC9BBE}" destId="{816FA303-EC42-4E26-8C1E-CD90A0995EF1}" srcOrd="0" destOrd="0" presId="urn:microsoft.com/office/officeart/2005/8/layout/vList2"/>
    <dgm:cxn modelId="{06460C1E-0411-40E7-8C5B-1ECBAA742B8A}" type="presParOf" srcId="{88B7214A-3E25-4260-AD1A-F80E77B6E78E}" destId="{290D0FF5-B0F2-42A3-8977-8C56EF56254D}" srcOrd="0" destOrd="0" presId="urn:microsoft.com/office/officeart/2005/8/layout/vList2"/>
    <dgm:cxn modelId="{ED84450F-861A-4B76-A738-6063253081E8}" type="presParOf" srcId="{88B7214A-3E25-4260-AD1A-F80E77B6E78E}" destId="{A1312906-3583-4710-A310-A1FFA3252058}" srcOrd="1" destOrd="0" presId="urn:microsoft.com/office/officeart/2005/8/layout/vList2"/>
    <dgm:cxn modelId="{BC297AAC-0D6D-45CD-990F-4202C0D1BB41}" type="presParOf" srcId="{88B7214A-3E25-4260-AD1A-F80E77B6E78E}" destId="{5416D108-688D-4F0F-AA26-64C068300764}" srcOrd="2" destOrd="0" presId="urn:microsoft.com/office/officeart/2005/8/layout/vList2"/>
    <dgm:cxn modelId="{21B2D910-64ED-49A7-AC57-6763CC580E1D}" type="presParOf" srcId="{88B7214A-3E25-4260-AD1A-F80E77B6E78E}" destId="{1EC0678C-384A-48B1-80A5-C9656CF4A728}" srcOrd="3" destOrd="0" presId="urn:microsoft.com/office/officeart/2005/8/layout/vList2"/>
    <dgm:cxn modelId="{248BDCF6-086D-4CF7-8359-5E9588A70937}" type="presParOf" srcId="{88B7214A-3E25-4260-AD1A-F80E77B6E78E}" destId="{6F06327E-44D6-4450-8B2E-C3245403D4C9}" srcOrd="4" destOrd="0" presId="urn:microsoft.com/office/officeart/2005/8/layout/vList2"/>
    <dgm:cxn modelId="{7FDD94FE-EDE5-471E-87A3-EA859549A17B}" type="presParOf" srcId="{88B7214A-3E25-4260-AD1A-F80E77B6E78E}" destId="{E45FE620-BB9B-45B5-84E9-8B9E01A5A709}" srcOrd="5" destOrd="0" presId="urn:microsoft.com/office/officeart/2005/8/layout/vList2"/>
    <dgm:cxn modelId="{701D1659-C04E-4B81-8640-B9FB833D6619}" type="presParOf" srcId="{88B7214A-3E25-4260-AD1A-F80E77B6E78E}" destId="{6947E33C-5C8D-41C9-A2A5-D426C4371E41}" srcOrd="6" destOrd="0" presId="urn:microsoft.com/office/officeart/2005/8/layout/vList2"/>
    <dgm:cxn modelId="{E930045E-15EB-4ED0-9070-D61C61342993}" type="presParOf" srcId="{88B7214A-3E25-4260-AD1A-F80E77B6E78E}" destId="{27AFB252-4A40-4C9F-A5C6-A9CBE521CB7D}" srcOrd="7" destOrd="0" presId="urn:microsoft.com/office/officeart/2005/8/layout/vList2"/>
    <dgm:cxn modelId="{2E41402C-4814-446D-BDF3-2BF589DB2BAE}" type="presParOf" srcId="{88B7214A-3E25-4260-AD1A-F80E77B6E78E}" destId="{B9CBAE01-4A45-4B06-956C-4E7D8378B8DB}" srcOrd="8" destOrd="0" presId="urn:microsoft.com/office/officeart/2005/8/layout/vList2"/>
    <dgm:cxn modelId="{D0E2CFC2-9BE7-4316-952C-4BE542B19EF6}" type="presParOf" srcId="{88B7214A-3E25-4260-AD1A-F80E77B6E78E}" destId="{71FCE394-7A34-4CAE-B2B5-0706F6890104}" srcOrd="9" destOrd="0" presId="urn:microsoft.com/office/officeart/2005/8/layout/vList2"/>
    <dgm:cxn modelId="{13DABC12-457C-4CF4-979D-A7B53F36877F}" type="presParOf" srcId="{88B7214A-3E25-4260-AD1A-F80E77B6E78E}" destId="{7AFF8632-8A7A-40F1-A688-A23C63AB29C9}" srcOrd="10" destOrd="0" presId="urn:microsoft.com/office/officeart/2005/8/layout/vList2"/>
    <dgm:cxn modelId="{AE3F0B9E-8824-4279-81D7-7385E10E90E5}" type="presParOf" srcId="{88B7214A-3E25-4260-AD1A-F80E77B6E78E}" destId="{7229CE02-FC05-475C-912A-0A81FE0F30F0}" srcOrd="11" destOrd="0" presId="urn:microsoft.com/office/officeart/2005/8/layout/vList2"/>
    <dgm:cxn modelId="{4848CFEA-5CC1-4D22-ABE1-F9675D348BAA}" type="presParOf" srcId="{88B7214A-3E25-4260-AD1A-F80E77B6E78E}" destId="{816FA303-EC42-4E26-8C1E-CD90A0995EF1}" srcOrd="12" destOrd="0" presId="urn:microsoft.com/office/officeart/2005/8/layout/vList2"/>
    <dgm:cxn modelId="{8345C3B8-C28A-41BE-988A-0D665ACC87D2}" type="presParOf" srcId="{88B7214A-3E25-4260-AD1A-F80E77B6E78E}" destId="{5A1DAD13-8C5F-42BA-844E-DC32D6031D3B}" srcOrd="13" destOrd="0" presId="urn:microsoft.com/office/officeart/2005/8/layout/vList2"/>
    <dgm:cxn modelId="{D7B0DB13-144C-4468-8C46-51115F65BC7D}" type="presParOf" srcId="{88B7214A-3E25-4260-AD1A-F80E77B6E78E}" destId="{F3A52A0C-7C97-4687-9DF3-668BB181DF21}" srcOrd="14" destOrd="0" presId="urn:microsoft.com/office/officeart/2005/8/layout/vList2"/>
    <dgm:cxn modelId="{98ECC130-C506-4833-A92A-B36EFFA5836B}" type="presParOf" srcId="{88B7214A-3E25-4260-AD1A-F80E77B6E78E}" destId="{FFD8793E-7D68-4A1A-9872-76BC655EC764}" srcOrd="15" destOrd="0" presId="urn:microsoft.com/office/officeart/2005/8/layout/vList2"/>
    <dgm:cxn modelId="{F877FA2D-0D8E-44E0-88A9-D264C64FA9F3}" type="presParOf" srcId="{88B7214A-3E25-4260-AD1A-F80E77B6E78E}" destId="{8D7D6115-4F78-4FD0-B196-0FEB140EB91D}" srcOrd="16" destOrd="0" presId="urn:microsoft.com/office/officeart/2005/8/layout/vList2"/>
    <dgm:cxn modelId="{ACA3F386-88DF-4E94-A5D7-091D5090E9AF}" type="presParOf" srcId="{88B7214A-3E25-4260-AD1A-F80E77B6E78E}" destId="{65738D64-DFEB-480B-A182-D683665F53FE}" srcOrd="17" destOrd="0" presId="urn:microsoft.com/office/officeart/2005/8/layout/vList2"/>
    <dgm:cxn modelId="{3D58904B-CA49-4668-A7AA-3A438B8734F2}" type="presParOf" srcId="{88B7214A-3E25-4260-AD1A-F80E77B6E78E}" destId="{4D9C248B-445A-4B8C-A22D-76A6C92CEB7B}" srcOrd="18" destOrd="0" presId="urn:microsoft.com/office/officeart/2005/8/layout/vList2"/>
    <dgm:cxn modelId="{83FE4CD3-1E49-4CCF-8F2F-C982E3D7E31A}" type="presParOf" srcId="{88B7214A-3E25-4260-AD1A-F80E77B6E78E}" destId="{88D78A54-6B37-4938-812A-289E10A4C38D}" srcOrd="19" destOrd="0" presId="urn:microsoft.com/office/officeart/2005/8/layout/vList2"/>
    <dgm:cxn modelId="{F08915E9-F9EE-4033-8453-C24A34EE8B1E}" type="presParOf" srcId="{88B7214A-3E25-4260-AD1A-F80E77B6E78E}" destId="{8093B842-5DA5-4F12-A6DB-70F1E2C84FF3}" srcOrd="20" destOrd="0" presId="urn:microsoft.com/office/officeart/2005/8/layout/vList2"/>
    <dgm:cxn modelId="{DD189691-0A84-4C7E-8C7D-3DB57D39B05B}" type="presParOf" srcId="{88B7214A-3E25-4260-AD1A-F80E77B6E78E}" destId="{F7A47F8B-8D08-48E6-8973-9CF0709E3D98}" srcOrd="21" destOrd="0" presId="urn:microsoft.com/office/officeart/2005/8/layout/vList2"/>
    <dgm:cxn modelId="{51C5CFCC-9139-469D-9C45-D3F853B6B684}" type="presParOf" srcId="{88B7214A-3E25-4260-AD1A-F80E77B6E78E}" destId="{875C4F03-C194-4647-BD0B-9B78C75D4C0B}" srcOrd="22" destOrd="0" presId="urn:microsoft.com/office/officeart/2005/8/layout/vList2"/>
    <dgm:cxn modelId="{05D32873-DC34-4CA9-93EA-502BE55F9B7A}" type="presParOf" srcId="{88B7214A-3E25-4260-AD1A-F80E77B6E78E}" destId="{EA716CC4-B4AA-4DDE-9A7B-90133826077C}" srcOrd="23" destOrd="0" presId="urn:microsoft.com/office/officeart/2005/8/layout/vList2"/>
    <dgm:cxn modelId="{BC1572F2-CD3E-4826-AF12-80A33937FA04}" type="presParOf" srcId="{88B7214A-3E25-4260-AD1A-F80E77B6E78E}" destId="{EA00D808-04A7-4AFE-B924-A27A5C821CEC}" srcOrd="24" destOrd="0" presId="urn:microsoft.com/office/officeart/2005/8/layout/vList2"/>
    <dgm:cxn modelId="{69E57C52-7E43-4933-9B2B-75822261B12A}" type="presParOf" srcId="{88B7214A-3E25-4260-AD1A-F80E77B6E78E}" destId="{30696809-3624-478B-9BFD-6886ECA86921}" srcOrd="25" destOrd="0" presId="urn:microsoft.com/office/officeart/2005/8/layout/vList2"/>
    <dgm:cxn modelId="{9523F892-BF54-4CF1-9E65-4F452B931CAE}" type="presParOf" srcId="{88B7214A-3E25-4260-AD1A-F80E77B6E78E}" destId="{8FB933F7-7FBA-428D-BE57-CE041B11CE75}" srcOrd="26" destOrd="0" presId="urn:microsoft.com/office/officeart/2005/8/layout/vList2"/>
    <dgm:cxn modelId="{161A8BC6-169C-45CE-BAEE-43E296934C8C}" type="presParOf" srcId="{88B7214A-3E25-4260-AD1A-F80E77B6E78E}" destId="{2D2DBAE0-0C39-4BDF-ADCF-BC4AD6805AB7}" srcOrd="27" destOrd="0" presId="urn:microsoft.com/office/officeart/2005/8/layout/vList2"/>
    <dgm:cxn modelId="{16506E49-654B-4950-935D-C443AB1E3EB5}" type="presParOf" srcId="{88B7214A-3E25-4260-AD1A-F80E77B6E78E}" destId="{249B4F53-34B9-41CB-A875-FC0BF1DE6457}" srcOrd="28" destOrd="0" presId="urn:microsoft.com/office/officeart/2005/8/layout/vList2"/>
    <dgm:cxn modelId="{2065282D-355E-4A30-A840-073B0F4C4158}" type="presParOf" srcId="{88B7214A-3E25-4260-AD1A-F80E77B6E78E}" destId="{EC4E8453-9E0F-4B5D-98D5-90DC58936ADF}" srcOrd="29" destOrd="0" presId="urn:microsoft.com/office/officeart/2005/8/layout/vList2"/>
    <dgm:cxn modelId="{196733B1-47B8-487D-AF0D-E04912EF79A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F718949F-CEFF-4214-A295-0DCAE3FA31D5}">
      <dgm:prSet custT="1"/>
      <dgm:spPr/>
      <dgm:t>
        <a:bodyPr/>
        <a:lstStyle/>
        <a:p>
          <a:pPr rtl="1"/>
          <a:r>
            <a:rPr lang="fa-IR" sz="1400" b="1" u="sng" dirty="0" smtClean="0">
              <a:solidFill>
                <a:srgbClr val="FFC000"/>
              </a:solidFill>
              <a:effectLst>
                <a:outerShdw blurRad="38100" dist="38100" dir="2700000" algn="tl">
                  <a:srgbClr val="000000">
                    <a:alpha val="43137"/>
                  </a:srgbClr>
                </a:outerShdw>
              </a:effectLst>
              <a:cs typeface="Zar" panose="00000400000000000000" pitchFamily="2" charset="-78"/>
            </a:rPr>
            <a:t>موقعیت میانی(ادامه)</a:t>
          </a:r>
          <a:endParaRPr lang="en-US" sz="14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252C1286-755F-4084-A6AB-8124C44E2435}" type="parTrans" cxnId="{E5DCF3F4-8FDA-434B-96FF-DC4464D18341}">
      <dgm:prSet/>
      <dgm:spPr/>
      <dgm:t>
        <a:bodyPr/>
        <a:lstStyle/>
        <a:p>
          <a:endParaRPr lang="en-US"/>
        </a:p>
      </dgm:t>
    </dgm:pt>
    <dgm:pt modelId="{C1279F72-7EC0-48CB-8E05-15E6B24728D3}" type="sibTrans" cxnId="{E5DCF3F4-8FDA-434B-96FF-DC4464D1834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E45FE620-BB9B-45B5-84E9-8B9E01A5A709}"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64AE2BB1-3DBD-494F-8F06-CE7023F5A774}" type="presOf" srcId="{F718949F-CEFF-4214-A295-0DCAE3FA31D5}" destId="{27AFB252-4A40-4C9F-A5C6-A9CBE521CB7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02164DA4-C8B7-4DAC-BA70-B359597B0666}" type="presOf" srcId="{292A35A9-BBCA-46CC-9ADA-879721A12EAF}" destId="{B9CBAE01-4A45-4B06-956C-4E7D8378B8DB}" srcOrd="0" destOrd="0" presId="urn:microsoft.com/office/officeart/2005/8/layout/vList2"/>
    <dgm:cxn modelId="{2E1FDABD-1F97-4E00-9BAB-9F1D8F58D122}" type="presOf" srcId="{994A7493-DEDA-4B0B-9541-5A189A7C78BD}" destId="{290D0FF5-B0F2-42A3-8977-8C56EF56254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1AF43159-0308-4FD2-8FAB-84E8B538454B}" type="presOf" srcId="{F7D3541E-4C5D-447B-AD3C-15786147F8CB}" destId="{BD68D41F-39C0-42FC-8E5C-2A3213FD805B}" srcOrd="0" destOrd="0" presId="urn:microsoft.com/office/officeart/2005/8/layout/vList2"/>
    <dgm:cxn modelId="{51B513BA-0C51-4964-B7B2-42CA2ACF0A3E}" type="presOf" srcId="{2E52984D-7A13-4175-9C0A-483D39527FA6}" destId="{249B4F53-34B9-41CB-A875-FC0BF1DE6457}" srcOrd="0" destOrd="0" presId="urn:microsoft.com/office/officeart/2005/8/layout/vList2"/>
    <dgm:cxn modelId="{148DEC75-E9B1-4C1C-9A6F-C7CDD2FD73D9}" type="presOf" srcId="{0905FCB4-CD3D-4726-87A8-564F2E4F9CC8}" destId="{EA00D808-04A7-4AFE-B924-A27A5C821CEC}" srcOrd="0" destOrd="0" presId="urn:microsoft.com/office/officeart/2005/8/layout/vList2"/>
    <dgm:cxn modelId="{B458A77B-5340-44DA-A733-625B5D05F9CC}" type="presOf" srcId="{9450C6F3-D546-41F0-BB0C-9141638CEC9E}" destId="{6F06327E-44D6-4450-8B2E-C3245403D4C9}" srcOrd="0" destOrd="0" presId="urn:microsoft.com/office/officeart/2005/8/layout/vList2"/>
    <dgm:cxn modelId="{4C000A8D-5807-4B8A-B59E-BC4F681EF0DC}" type="presOf" srcId="{724314E6-92A7-4D17-850D-3DDFC2833EB7}" destId="{8D7D6115-4F78-4FD0-B196-0FEB140EB91D}" srcOrd="0" destOrd="0" presId="urn:microsoft.com/office/officeart/2005/8/layout/vList2"/>
    <dgm:cxn modelId="{E8A70C85-FED4-49CF-9F8A-3A890B534481}" type="presOf" srcId="{762AD1F3-EAC3-4361-A5C5-689A1AF0693B}" destId="{4D9C248B-445A-4B8C-A22D-76A6C92CEB7B}"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669261AB-B9C6-4131-92DF-5BFB4D8AE777}" type="presOf" srcId="{38C72104-A779-4B19-B539-B9819193D78A}" destId="{F3A52A0C-7C97-4687-9DF3-668BB181DF21}"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2013CF05-E14F-429A-9C0B-C1012C339CD7}" type="presOf" srcId="{2E84F4AB-E458-4A58-A6F1-4A29DCFC9BBE}" destId="{816FA303-EC42-4E26-8C1E-CD90A0995EF1}" srcOrd="0" destOrd="0" presId="urn:microsoft.com/office/officeart/2005/8/layout/vList2"/>
    <dgm:cxn modelId="{E5DCF3F4-8FDA-434B-96FF-DC4464D18341}" srcId="{5EE72489-4179-44E7-94D1-3BB8286D2D82}" destId="{F718949F-CEFF-4214-A295-0DCAE3FA31D5}" srcOrd="0" destOrd="0" parTransId="{252C1286-755F-4084-A6AB-8124C44E2435}" sibTransId="{C1279F72-7EC0-48CB-8E05-15E6B24728D3}"/>
    <dgm:cxn modelId="{B51B9337-1A61-4866-B683-9A3FB94D9231}" srcId="{5279D368-3BC5-490F-96E4-3031ACDDA219}" destId="{C540681A-EE5A-4A7C-877D-6E848575ABFE}" srcOrd="5" destOrd="0" parTransId="{57E054C1-6C04-4FB5-85B0-D78BABC78615}" sibTransId="{268441B6-1C1D-4099-B824-2201F6BE8837}"/>
    <dgm:cxn modelId="{E46011B5-90E2-40F6-9D7D-A58FBA780612}" type="presOf" srcId="{DE514F60-8606-4588-AC8C-CDDDADA356F7}" destId="{8093B842-5DA5-4F12-A6DB-70F1E2C84FF3}"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53FDA711-306C-407B-BFFE-434ECD338911}" type="presOf" srcId="{C540681A-EE5A-4A7C-877D-6E848575ABFE}" destId="{7AFF8632-8A7A-40F1-A688-A23C63AB29C9}" srcOrd="0" destOrd="0" presId="urn:microsoft.com/office/officeart/2005/8/layout/vList2"/>
    <dgm:cxn modelId="{E427DDFD-9E26-44B4-B043-50A3809A31E4}" type="presOf" srcId="{3A3675D8-FCEA-470E-AD1A-B63FB4C8BC2E}" destId="{875C4F03-C194-4647-BD0B-9B78C75D4C0B}" srcOrd="0" destOrd="0" presId="urn:microsoft.com/office/officeart/2005/8/layout/vList2"/>
    <dgm:cxn modelId="{7820DEC0-26C9-4056-BFF7-D83BAD843D28}" type="presOf" srcId="{5279D368-3BC5-490F-96E4-3031ACDDA219}" destId="{88B7214A-3E25-4260-AD1A-F80E77B6E78E}" srcOrd="0" destOrd="0" presId="urn:microsoft.com/office/officeart/2005/8/layout/vList2"/>
    <dgm:cxn modelId="{A2D8D75B-423B-46CA-A0C7-28F72C0F85C8}" type="presOf" srcId="{375A9395-821B-4A51-AD31-73653A25924B}" destId="{8FB933F7-7FBA-428D-BE57-CE041B11CE75}" srcOrd="0" destOrd="0" presId="urn:microsoft.com/office/officeart/2005/8/layout/vList2"/>
    <dgm:cxn modelId="{CD737B28-3E01-43F7-9723-6116600AA2C8}"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45C4780D-57F4-4AF3-B174-E15CC39059EE}" type="presOf" srcId="{0DEFB3EE-25AC-41AB-AE97-B788DEBFED17}" destId="{5416D108-688D-4F0F-AA26-64C068300764}"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49A12E15-3C81-4B43-99DF-31DBDAD66E38}" type="presParOf" srcId="{88B7214A-3E25-4260-AD1A-F80E77B6E78E}" destId="{290D0FF5-B0F2-42A3-8977-8C56EF56254D}" srcOrd="0" destOrd="0" presId="urn:microsoft.com/office/officeart/2005/8/layout/vList2"/>
    <dgm:cxn modelId="{E5175C56-B4E3-4D1D-AB70-D0CFB8045668}" type="presParOf" srcId="{88B7214A-3E25-4260-AD1A-F80E77B6E78E}" destId="{A1312906-3583-4710-A310-A1FFA3252058}" srcOrd="1" destOrd="0" presId="urn:microsoft.com/office/officeart/2005/8/layout/vList2"/>
    <dgm:cxn modelId="{5C4D893C-EBB2-4FC3-AA2C-FB0FD0A05E82}" type="presParOf" srcId="{88B7214A-3E25-4260-AD1A-F80E77B6E78E}" destId="{5416D108-688D-4F0F-AA26-64C068300764}" srcOrd="2" destOrd="0" presId="urn:microsoft.com/office/officeart/2005/8/layout/vList2"/>
    <dgm:cxn modelId="{77BF7D5F-8ABD-44F3-99DE-AC5788DC9DF9}" type="presParOf" srcId="{88B7214A-3E25-4260-AD1A-F80E77B6E78E}" destId="{1EC0678C-384A-48B1-80A5-C9656CF4A728}" srcOrd="3" destOrd="0" presId="urn:microsoft.com/office/officeart/2005/8/layout/vList2"/>
    <dgm:cxn modelId="{2A40743C-3ED7-428C-8876-4D47974D8951}" type="presParOf" srcId="{88B7214A-3E25-4260-AD1A-F80E77B6E78E}" destId="{6F06327E-44D6-4450-8B2E-C3245403D4C9}" srcOrd="4" destOrd="0" presId="urn:microsoft.com/office/officeart/2005/8/layout/vList2"/>
    <dgm:cxn modelId="{03B37D4B-6D36-4FF5-81A5-8B43E8A00899}" type="presParOf" srcId="{88B7214A-3E25-4260-AD1A-F80E77B6E78E}" destId="{E45FE620-BB9B-45B5-84E9-8B9E01A5A709}" srcOrd="5" destOrd="0" presId="urn:microsoft.com/office/officeart/2005/8/layout/vList2"/>
    <dgm:cxn modelId="{A0C9006D-F197-4509-9BB9-0B82EE0C2405}" type="presParOf" srcId="{88B7214A-3E25-4260-AD1A-F80E77B6E78E}" destId="{6947E33C-5C8D-41C9-A2A5-D426C4371E41}" srcOrd="6" destOrd="0" presId="urn:microsoft.com/office/officeart/2005/8/layout/vList2"/>
    <dgm:cxn modelId="{27BD282D-FF8D-4061-81DC-C11C5B488D2A}" type="presParOf" srcId="{88B7214A-3E25-4260-AD1A-F80E77B6E78E}" destId="{27AFB252-4A40-4C9F-A5C6-A9CBE521CB7D}" srcOrd="7" destOrd="0" presId="urn:microsoft.com/office/officeart/2005/8/layout/vList2"/>
    <dgm:cxn modelId="{0E4F1BAD-A219-424B-83E5-556BD556EC4D}" type="presParOf" srcId="{88B7214A-3E25-4260-AD1A-F80E77B6E78E}" destId="{B9CBAE01-4A45-4B06-956C-4E7D8378B8DB}" srcOrd="8" destOrd="0" presId="urn:microsoft.com/office/officeart/2005/8/layout/vList2"/>
    <dgm:cxn modelId="{58A12DBE-EFA4-4767-AB6A-77DC3459DA75}" type="presParOf" srcId="{88B7214A-3E25-4260-AD1A-F80E77B6E78E}" destId="{71FCE394-7A34-4CAE-B2B5-0706F6890104}" srcOrd="9" destOrd="0" presId="urn:microsoft.com/office/officeart/2005/8/layout/vList2"/>
    <dgm:cxn modelId="{697826EA-396B-4A5B-A050-738A54E86730}" type="presParOf" srcId="{88B7214A-3E25-4260-AD1A-F80E77B6E78E}" destId="{7AFF8632-8A7A-40F1-A688-A23C63AB29C9}" srcOrd="10" destOrd="0" presId="urn:microsoft.com/office/officeart/2005/8/layout/vList2"/>
    <dgm:cxn modelId="{CB7D1C2D-68BD-4452-955A-8FBBCD279469}" type="presParOf" srcId="{88B7214A-3E25-4260-AD1A-F80E77B6E78E}" destId="{7229CE02-FC05-475C-912A-0A81FE0F30F0}" srcOrd="11" destOrd="0" presId="urn:microsoft.com/office/officeart/2005/8/layout/vList2"/>
    <dgm:cxn modelId="{32215F85-F294-4355-B7E1-5FA609EC17F3}" type="presParOf" srcId="{88B7214A-3E25-4260-AD1A-F80E77B6E78E}" destId="{816FA303-EC42-4E26-8C1E-CD90A0995EF1}" srcOrd="12" destOrd="0" presId="urn:microsoft.com/office/officeart/2005/8/layout/vList2"/>
    <dgm:cxn modelId="{8226C3B3-3B4D-4FC7-854D-A6F5417C06CD}" type="presParOf" srcId="{88B7214A-3E25-4260-AD1A-F80E77B6E78E}" destId="{5A1DAD13-8C5F-42BA-844E-DC32D6031D3B}" srcOrd="13" destOrd="0" presId="urn:microsoft.com/office/officeart/2005/8/layout/vList2"/>
    <dgm:cxn modelId="{2F401581-9418-4148-AD96-C8A103264B19}" type="presParOf" srcId="{88B7214A-3E25-4260-AD1A-F80E77B6E78E}" destId="{F3A52A0C-7C97-4687-9DF3-668BB181DF21}" srcOrd="14" destOrd="0" presId="urn:microsoft.com/office/officeart/2005/8/layout/vList2"/>
    <dgm:cxn modelId="{13F2E68D-6F38-42F1-B44B-CB52FB118425}" type="presParOf" srcId="{88B7214A-3E25-4260-AD1A-F80E77B6E78E}" destId="{FFD8793E-7D68-4A1A-9872-76BC655EC764}" srcOrd="15" destOrd="0" presId="urn:microsoft.com/office/officeart/2005/8/layout/vList2"/>
    <dgm:cxn modelId="{869E3FAC-8720-40F0-812E-2F876D19775B}" type="presParOf" srcId="{88B7214A-3E25-4260-AD1A-F80E77B6E78E}" destId="{8D7D6115-4F78-4FD0-B196-0FEB140EB91D}" srcOrd="16" destOrd="0" presId="urn:microsoft.com/office/officeart/2005/8/layout/vList2"/>
    <dgm:cxn modelId="{1742C406-FD61-48DA-83D2-F8F59CB20AE3}" type="presParOf" srcId="{88B7214A-3E25-4260-AD1A-F80E77B6E78E}" destId="{65738D64-DFEB-480B-A182-D683665F53FE}" srcOrd="17" destOrd="0" presId="urn:microsoft.com/office/officeart/2005/8/layout/vList2"/>
    <dgm:cxn modelId="{575160E0-6245-44D2-8463-CF94AC5B7086}" type="presParOf" srcId="{88B7214A-3E25-4260-AD1A-F80E77B6E78E}" destId="{4D9C248B-445A-4B8C-A22D-76A6C92CEB7B}" srcOrd="18" destOrd="0" presId="urn:microsoft.com/office/officeart/2005/8/layout/vList2"/>
    <dgm:cxn modelId="{A63C7A21-92BB-4FB6-92E6-8C052B0195FC}" type="presParOf" srcId="{88B7214A-3E25-4260-AD1A-F80E77B6E78E}" destId="{88D78A54-6B37-4938-812A-289E10A4C38D}" srcOrd="19" destOrd="0" presId="urn:microsoft.com/office/officeart/2005/8/layout/vList2"/>
    <dgm:cxn modelId="{6204A3AA-7475-4FB7-BAB8-92CDD18CBBB9}" type="presParOf" srcId="{88B7214A-3E25-4260-AD1A-F80E77B6E78E}" destId="{8093B842-5DA5-4F12-A6DB-70F1E2C84FF3}" srcOrd="20" destOrd="0" presId="urn:microsoft.com/office/officeart/2005/8/layout/vList2"/>
    <dgm:cxn modelId="{6C1A381C-D225-4453-9F82-10202319B72D}" type="presParOf" srcId="{88B7214A-3E25-4260-AD1A-F80E77B6E78E}" destId="{F7A47F8B-8D08-48E6-8973-9CF0709E3D98}" srcOrd="21" destOrd="0" presId="urn:microsoft.com/office/officeart/2005/8/layout/vList2"/>
    <dgm:cxn modelId="{F206A02F-6EEB-4614-A3F7-DCAE52B83786}" type="presParOf" srcId="{88B7214A-3E25-4260-AD1A-F80E77B6E78E}" destId="{875C4F03-C194-4647-BD0B-9B78C75D4C0B}" srcOrd="22" destOrd="0" presId="urn:microsoft.com/office/officeart/2005/8/layout/vList2"/>
    <dgm:cxn modelId="{8F0B01C9-64B7-4C7A-8641-3597B85ED3F4}" type="presParOf" srcId="{88B7214A-3E25-4260-AD1A-F80E77B6E78E}" destId="{EA716CC4-B4AA-4DDE-9A7B-90133826077C}" srcOrd="23" destOrd="0" presId="urn:microsoft.com/office/officeart/2005/8/layout/vList2"/>
    <dgm:cxn modelId="{9CE83846-6FF7-4E1B-BE02-8AA23AF42DB3}" type="presParOf" srcId="{88B7214A-3E25-4260-AD1A-F80E77B6E78E}" destId="{EA00D808-04A7-4AFE-B924-A27A5C821CEC}" srcOrd="24" destOrd="0" presId="urn:microsoft.com/office/officeart/2005/8/layout/vList2"/>
    <dgm:cxn modelId="{E2BAF4F2-667A-456D-9A64-89D85FE41DCB}" type="presParOf" srcId="{88B7214A-3E25-4260-AD1A-F80E77B6E78E}" destId="{30696809-3624-478B-9BFD-6886ECA86921}" srcOrd="25" destOrd="0" presId="urn:microsoft.com/office/officeart/2005/8/layout/vList2"/>
    <dgm:cxn modelId="{2F91D084-A8C0-46BB-85FE-2C0984BBA85C}" type="presParOf" srcId="{88B7214A-3E25-4260-AD1A-F80E77B6E78E}" destId="{8FB933F7-7FBA-428D-BE57-CE041B11CE75}" srcOrd="26" destOrd="0" presId="urn:microsoft.com/office/officeart/2005/8/layout/vList2"/>
    <dgm:cxn modelId="{A24D9CBB-543A-4B16-A699-C11ABC4C14D0}" type="presParOf" srcId="{88B7214A-3E25-4260-AD1A-F80E77B6E78E}" destId="{2D2DBAE0-0C39-4BDF-ADCF-BC4AD6805AB7}" srcOrd="27" destOrd="0" presId="urn:microsoft.com/office/officeart/2005/8/layout/vList2"/>
    <dgm:cxn modelId="{4E21337B-0EB1-4CF7-9335-779FC4C0AAEF}" type="presParOf" srcId="{88B7214A-3E25-4260-AD1A-F80E77B6E78E}" destId="{249B4F53-34B9-41CB-A875-FC0BF1DE6457}" srcOrd="28" destOrd="0" presId="urn:microsoft.com/office/officeart/2005/8/layout/vList2"/>
    <dgm:cxn modelId="{EA76093A-BDF0-40BA-AE0D-D7D97BFBD82A}" type="presParOf" srcId="{88B7214A-3E25-4260-AD1A-F80E77B6E78E}" destId="{EC4E8453-9E0F-4B5D-98D5-90DC58936ADF}" srcOrd="29" destOrd="0" presId="urn:microsoft.com/office/officeart/2005/8/layout/vList2"/>
    <dgm:cxn modelId="{5B6AA3A7-366F-4370-8458-ACC5F4140AEA}"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F718949F-CEFF-4214-A295-0DCAE3FA31D5}">
      <dgm:prSet custT="1"/>
      <dgm:spPr/>
      <dgm:t>
        <a:bodyPr/>
        <a:lstStyle/>
        <a:p>
          <a:pPr rtl="1"/>
          <a:r>
            <a:rPr lang="fa-IR" sz="1400" b="1" u="sng" dirty="0" smtClean="0">
              <a:solidFill>
                <a:srgbClr val="FFC000"/>
              </a:solidFill>
              <a:effectLst>
                <a:outerShdw blurRad="38100" dist="38100" dir="2700000" algn="tl">
                  <a:srgbClr val="000000">
                    <a:alpha val="43137"/>
                  </a:srgbClr>
                </a:outerShdw>
              </a:effectLst>
              <a:cs typeface="Zar" panose="00000400000000000000" pitchFamily="2" charset="-78"/>
            </a:rPr>
            <a:t>موقعیت میانی</a:t>
          </a:r>
          <a:endParaRPr lang="en-US" sz="14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252C1286-755F-4084-A6AB-8124C44E2435}" type="parTrans" cxnId="{E5DCF3F4-8FDA-434B-96FF-DC4464D18341}">
      <dgm:prSet/>
      <dgm:spPr/>
      <dgm:t>
        <a:bodyPr/>
        <a:lstStyle/>
        <a:p>
          <a:endParaRPr lang="en-US"/>
        </a:p>
      </dgm:t>
    </dgm:pt>
    <dgm:pt modelId="{C1279F72-7EC0-48CB-8E05-15E6B24728D3}" type="sibTrans" cxnId="{E5DCF3F4-8FDA-434B-96FF-DC4464D1834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9CACA4C8-96F4-40BF-B646-4237E2B03659}"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25533179-06BE-47AA-8843-92BAC0EA1965}" type="presOf" srcId="{5EE72489-4179-44E7-94D1-3BB8286D2D82}" destId="{6947E33C-5C8D-41C9-A2A5-D426C4371E41}" srcOrd="0" destOrd="0" presId="urn:microsoft.com/office/officeart/2005/8/layout/vList2"/>
    <dgm:cxn modelId="{A31B4ADA-BA25-45A7-8CC7-81BE3DEDD24D}" type="presOf" srcId="{F718949F-CEFF-4214-A295-0DCAE3FA31D5}" destId="{27AFB252-4A40-4C9F-A5C6-A9CBE521CB7D}" srcOrd="0" destOrd="0" presId="urn:microsoft.com/office/officeart/2005/8/layout/vList2"/>
    <dgm:cxn modelId="{D8C5DD4E-19E2-4A0D-8428-BD35D0B20F4A}" type="presOf" srcId="{0DEFB3EE-25AC-41AB-AE97-B788DEBFED17}" destId="{5416D108-688D-4F0F-AA26-64C068300764}"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E5DCF3F4-8FDA-434B-96FF-DC4464D18341}" srcId="{5EE72489-4179-44E7-94D1-3BB8286D2D82}" destId="{F718949F-CEFF-4214-A295-0DCAE3FA31D5}" srcOrd="0" destOrd="0" parTransId="{252C1286-755F-4084-A6AB-8124C44E2435}" sibTransId="{C1279F72-7EC0-48CB-8E05-15E6B24728D3}"/>
    <dgm:cxn modelId="{CCAD38C0-A6A2-4551-AB1A-96AEF943F59E}" type="presOf" srcId="{292A35A9-BBCA-46CC-9ADA-879721A12EAF}" destId="{B9CBAE01-4A45-4B06-956C-4E7D8378B8D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8C00EC70-27B1-4005-95B0-4B8CAAA3806F}" type="presOf" srcId="{F7D3541E-4C5D-447B-AD3C-15786147F8CB}" destId="{BD68D41F-39C0-42FC-8E5C-2A3213FD805B}" srcOrd="0" destOrd="0" presId="urn:microsoft.com/office/officeart/2005/8/layout/vList2"/>
    <dgm:cxn modelId="{CDF49280-33C8-4B75-9E35-4CD64E72B506}" type="presOf" srcId="{5279D368-3BC5-490F-96E4-3031ACDDA219}" destId="{88B7214A-3E25-4260-AD1A-F80E77B6E78E}"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CA881713-FD34-4531-A902-9647AD2ED4BF}" type="presOf" srcId="{2E84F4AB-E458-4A58-A6F1-4A29DCFC9BBE}" destId="{816FA303-EC42-4E26-8C1E-CD90A0995EF1}" srcOrd="0" destOrd="0" presId="urn:microsoft.com/office/officeart/2005/8/layout/vList2"/>
    <dgm:cxn modelId="{3EFA75E4-E260-484D-92A7-7DEE56C92C64}" type="presOf" srcId="{3A3675D8-FCEA-470E-AD1A-B63FB4C8BC2E}" destId="{875C4F03-C194-4647-BD0B-9B78C75D4C0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5849C50C-0447-4572-98FE-0BA427719F41}" srcId="{5279D368-3BC5-490F-96E4-3031ACDDA219}" destId="{3A3675D8-FCEA-470E-AD1A-B63FB4C8BC2E}" srcOrd="11" destOrd="0" parTransId="{29CF2481-A2D7-4798-BEE5-9B6A8A567697}" sibTransId="{0495EBBB-8B66-4D5E-8F0C-64D5435B78E8}"/>
    <dgm:cxn modelId="{FBF05CAC-1D44-4977-88CA-8E7DBB183145}" type="presOf" srcId="{9450C6F3-D546-41F0-BB0C-9141638CEC9E}" destId="{6F06327E-44D6-4450-8B2E-C3245403D4C9}" srcOrd="0" destOrd="0" presId="urn:microsoft.com/office/officeart/2005/8/layout/vList2"/>
    <dgm:cxn modelId="{6446C4B2-DDBB-4DAD-9316-DC98AFCFA957}" type="presOf" srcId="{762AD1F3-EAC3-4361-A5C5-689A1AF0693B}" destId="{4D9C248B-445A-4B8C-A22D-76A6C92CEB7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E74B4AA3-DDDB-4B97-927D-E8A42F154227}" type="presOf" srcId="{724314E6-92A7-4D17-850D-3DDFC2833EB7}" destId="{8D7D6115-4F78-4FD0-B196-0FEB140EB91D}" srcOrd="0" destOrd="0" presId="urn:microsoft.com/office/officeart/2005/8/layout/vList2"/>
    <dgm:cxn modelId="{8A2EFA8E-DFD0-4953-AD5F-BA36170578DA}" type="presOf" srcId="{2E52984D-7A13-4175-9C0A-483D39527FA6}" destId="{249B4F53-34B9-41CB-A875-FC0BF1DE6457}"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DC07849E-AE35-49CA-B1EA-EA195466E0D5}" type="presOf" srcId="{0905FCB4-CD3D-4726-87A8-564F2E4F9CC8}" destId="{EA00D808-04A7-4AFE-B924-A27A5C821CEC}"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B975E591-C226-4E67-A010-7F12A9951B00}" type="presOf" srcId="{DE514F60-8606-4588-AC8C-CDDDADA356F7}" destId="{8093B842-5DA5-4F12-A6DB-70F1E2C84FF3}" srcOrd="0" destOrd="0" presId="urn:microsoft.com/office/officeart/2005/8/layout/vList2"/>
    <dgm:cxn modelId="{4C146ABC-3E25-45F4-A5E1-483D10604439}" type="presOf" srcId="{38C72104-A779-4B19-B539-B9819193D78A}" destId="{F3A52A0C-7C97-4687-9DF3-668BB181DF21}" srcOrd="0" destOrd="0" presId="urn:microsoft.com/office/officeart/2005/8/layout/vList2"/>
    <dgm:cxn modelId="{B98A11E5-28F5-4D8F-A7FD-CE40A9A95149}" type="presOf" srcId="{994A7493-DEDA-4B0B-9541-5A189A7C78BD}" destId="{290D0FF5-B0F2-42A3-8977-8C56EF56254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FED45A74-8FAE-4CDD-BB8B-2C73D71F7BFD}" type="presOf" srcId="{C540681A-EE5A-4A7C-877D-6E848575ABFE}" destId="{7AFF8632-8A7A-40F1-A688-A23C63AB29C9}"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A12C0739-1A73-43F5-B8EB-83EA72B96C18}" srcId="{5279D368-3BC5-490F-96E4-3031ACDDA219}" destId="{994A7493-DEDA-4B0B-9541-5A189A7C78BD}" srcOrd="0" destOrd="0" parTransId="{05BD954C-642C-4CE8-8E4A-8EA7D7ECA75E}" sibTransId="{07EC9A96-D12C-4FD1-89A8-0F8394812C9C}"/>
    <dgm:cxn modelId="{D2921D03-0F74-4E31-8993-034237E26990}" type="presOf" srcId="{375A9395-821B-4A51-AD31-73653A25924B}" destId="{8FB933F7-7FBA-428D-BE57-CE041B11CE75}" srcOrd="0" destOrd="0" presId="urn:microsoft.com/office/officeart/2005/8/layout/vList2"/>
    <dgm:cxn modelId="{BDCABCF8-86C0-42FD-8ED0-A230280D0011}" type="presParOf" srcId="{88B7214A-3E25-4260-AD1A-F80E77B6E78E}" destId="{290D0FF5-B0F2-42A3-8977-8C56EF56254D}" srcOrd="0" destOrd="0" presId="urn:microsoft.com/office/officeart/2005/8/layout/vList2"/>
    <dgm:cxn modelId="{2A63E123-88EC-42DE-8E7D-75F234986218}" type="presParOf" srcId="{88B7214A-3E25-4260-AD1A-F80E77B6E78E}" destId="{A1312906-3583-4710-A310-A1FFA3252058}" srcOrd="1" destOrd="0" presId="urn:microsoft.com/office/officeart/2005/8/layout/vList2"/>
    <dgm:cxn modelId="{422D2300-BF7A-4693-900D-B5BB21E3BF0F}" type="presParOf" srcId="{88B7214A-3E25-4260-AD1A-F80E77B6E78E}" destId="{5416D108-688D-4F0F-AA26-64C068300764}" srcOrd="2" destOrd="0" presId="urn:microsoft.com/office/officeart/2005/8/layout/vList2"/>
    <dgm:cxn modelId="{D5F59F3F-730D-46A2-8AC0-844CE7996B83}" type="presParOf" srcId="{88B7214A-3E25-4260-AD1A-F80E77B6E78E}" destId="{1EC0678C-384A-48B1-80A5-C9656CF4A728}" srcOrd="3" destOrd="0" presId="urn:microsoft.com/office/officeart/2005/8/layout/vList2"/>
    <dgm:cxn modelId="{BAF5D655-EC44-4F26-9245-8E261A10D366}" type="presParOf" srcId="{88B7214A-3E25-4260-AD1A-F80E77B6E78E}" destId="{6F06327E-44D6-4450-8B2E-C3245403D4C9}" srcOrd="4" destOrd="0" presId="urn:microsoft.com/office/officeart/2005/8/layout/vList2"/>
    <dgm:cxn modelId="{F08BC3D6-6231-4F3D-8B05-059DEF2DDB31}" type="presParOf" srcId="{88B7214A-3E25-4260-AD1A-F80E77B6E78E}" destId="{9CACA4C8-96F4-40BF-B646-4237E2B03659}" srcOrd="5" destOrd="0" presId="urn:microsoft.com/office/officeart/2005/8/layout/vList2"/>
    <dgm:cxn modelId="{AE02AE82-ECD9-4D45-BB10-98CD3C501D0C}" type="presParOf" srcId="{88B7214A-3E25-4260-AD1A-F80E77B6E78E}" destId="{6947E33C-5C8D-41C9-A2A5-D426C4371E41}" srcOrd="6" destOrd="0" presId="urn:microsoft.com/office/officeart/2005/8/layout/vList2"/>
    <dgm:cxn modelId="{F0095526-D5DD-4DB4-B8CE-7A1804F2762B}" type="presParOf" srcId="{88B7214A-3E25-4260-AD1A-F80E77B6E78E}" destId="{27AFB252-4A40-4C9F-A5C6-A9CBE521CB7D}" srcOrd="7" destOrd="0" presId="urn:microsoft.com/office/officeart/2005/8/layout/vList2"/>
    <dgm:cxn modelId="{CC276EC4-9F76-4685-ADE7-30C725603519}" type="presParOf" srcId="{88B7214A-3E25-4260-AD1A-F80E77B6E78E}" destId="{B9CBAE01-4A45-4B06-956C-4E7D8378B8DB}" srcOrd="8" destOrd="0" presId="urn:microsoft.com/office/officeart/2005/8/layout/vList2"/>
    <dgm:cxn modelId="{5588008D-2DB3-44D5-BD17-44FDD09DA794}" type="presParOf" srcId="{88B7214A-3E25-4260-AD1A-F80E77B6E78E}" destId="{71FCE394-7A34-4CAE-B2B5-0706F6890104}" srcOrd="9" destOrd="0" presId="urn:microsoft.com/office/officeart/2005/8/layout/vList2"/>
    <dgm:cxn modelId="{A844DBCA-39FA-4BC5-A4CE-6BB63888813F}" type="presParOf" srcId="{88B7214A-3E25-4260-AD1A-F80E77B6E78E}" destId="{7AFF8632-8A7A-40F1-A688-A23C63AB29C9}" srcOrd="10" destOrd="0" presId="urn:microsoft.com/office/officeart/2005/8/layout/vList2"/>
    <dgm:cxn modelId="{92493D8E-86DD-4B6C-AD84-9C9FEB7B1C2A}" type="presParOf" srcId="{88B7214A-3E25-4260-AD1A-F80E77B6E78E}" destId="{7229CE02-FC05-475C-912A-0A81FE0F30F0}" srcOrd="11" destOrd="0" presId="urn:microsoft.com/office/officeart/2005/8/layout/vList2"/>
    <dgm:cxn modelId="{334748BF-D13A-4F77-8B97-C9117D07C547}" type="presParOf" srcId="{88B7214A-3E25-4260-AD1A-F80E77B6E78E}" destId="{816FA303-EC42-4E26-8C1E-CD90A0995EF1}" srcOrd="12" destOrd="0" presId="urn:microsoft.com/office/officeart/2005/8/layout/vList2"/>
    <dgm:cxn modelId="{AB35151F-187E-4F95-9CE1-14867130E163}" type="presParOf" srcId="{88B7214A-3E25-4260-AD1A-F80E77B6E78E}" destId="{5A1DAD13-8C5F-42BA-844E-DC32D6031D3B}" srcOrd="13" destOrd="0" presId="urn:microsoft.com/office/officeart/2005/8/layout/vList2"/>
    <dgm:cxn modelId="{237D5AF3-072B-458E-AC00-9F71B47A1B20}" type="presParOf" srcId="{88B7214A-3E25-4260-AD1A-F80E77B6E78E}" destId="{F3A52A0C-7C97-4687-9DF3-668BB181DF21}" srcOrd="14" destOrd="0" presId="urn:microsoft.com/office/officeart/2005/8/layout/vList2"/>
    <dgm:cxn modelId="{7E72510A-92FC-4A52-BD6B-A31F878A7A03}" type="presParOf" srcId="{88B7214A-3E25-4260-AD1A-F80E77B6E78E}" destId="{FFD8793E-7D68-4A1A-9872-76BC655EC764}" srcOrd="15" destOrd="0" presId="urn:microsoft.com/office/officeart/2005/8/layout/vList2"/>
    <dgm:cxn modelId="{1543AD91-5770-417B-AEBB-4E8A0933D990}" type="presParOf" srcId="{88B7214A-3E25-4260-AD1A-F80E77B6E78E}" destId="{8D7D6115-4F78-4FD0-B196-0FEB140EB91D}" srcOrd="16" destOrd="0" presId="urn:microsoft.com/office/officeart/2005/8/layout/vList2"/>
    <dgm:cxn modelId="{D3D78143-B59A-412D-9557-825E106DAB50}" type="presParOf" srcId="{88B7214A-3E25-4260-AD1A-F80E77B6E78E}" destId="{65738D64-DFEB-480B-A182-D683665F53FE}" srcOrd="17" destOrd="0" presId="urn:microsoft.com/office/officeart/2005/8/layout/vList2"/>
    <dgm:cxn modelId="{FC99DCF7-8ED0-41B8-9CA8-329ADF180ABD}" type="presParOf" srcId="{88B7214A-3E25-4260-AD1A-F80E77B6E78E}" destId="{4D9C248B-445A-4B8C-A22D-76A6C92CEB7B}" srcOrd="18" destOrd="0" presId="urn:microsoft.com/office/officeart/2005/8/layout/vList2"/>
    <dgm:cxn modelId="{ECBCB3C0-A47D-4801-861D-CBACCC6AF985}" type="presParOf" srcId="{88B7214A-3E25-4260-AD1A-F80E77B6E78E}" destId="{88D78A54-6B37-4938-812A-289E10A4C38D}" srcOrd="19" destOrd="0" presId="urn:microsoft.com/office/officeart/2005/8/layout/vList2"/>
    <dgm:cxn modelId="{70E5CB5E-2951-4EF1-98E2-1F165938A111}" type="presParOf" srcId="{88B7214A-3E25-4260-AD1A-F80E77B6E78E}" destId="{8093B842-5DA5-4F12-A6DB-70F1E2C84FF3}" srcOrd="20" destOrd="0" presId="urn:microsoft.com/office/officeart/2005/8/layout/vList2"/>
    <dgm:cxn modelId="{6722CC8F-A4E2-4870-9C9B-FE5C519B4A1B}" type="presParOf" srcId="{88B7214A-3E25-4260-AD1A-F80E77B6E78E}" destId="{F7A47F8B-8D08-48E6-8973-9CF0709E3D98}" srcOrd="21" destOrd="0" presId="urn:microsoft.com/office/officeart/2005/8/layout/vList2"/>
    <dgm:cxn modelId="{D4C5B276-7CA6-48CD-886D-0F0DD21DC544}" type="presParOf" srcId="{88B7214A-3E25-4260-AD1A-F80E77B6E78E}" destId="{875C4F03-C194-4647-BD0B-9B78C75D4C0B}" srcOrd="22" destOrd="0" presId="urn:microsoft.com/office/officeart/2005/8/layout/vList2"/>
    <dgm:cxn modelId="{32A70C14-55E8-4985-A76B-3D89B0B68986}" type="presParOf" srcId="{88B7214A-3E25-4260-AD1A-F80E77B6E78E}" destId="{EA716CC4-B4AA-4DDE-9A7B-90133826077C}" srcOrd="23" destOrd="0" presId="urn:microsoft.com/office/officeart/2005/8/layout/vList2"/>
    <dgm:cxn modelId="{34BB9A4E-E7FB-4A43-962F-2223A14111C7}" type="presParOf" srcId="{88B7214A-3E25-4260-AD1A-F80E77B6E78E}" destId="{EA00D808-04A7-4AFE-B924-A27A5C821CEC}" srcOrd="24" destOrd="0" presId="urn:microsoft.com/office/officeart/2005/8/layout/vList2"/>
    <dgm:cxn modelId="{F57610C3-7308-41C8-8608-4E2AD62E06CF}" type="presParOf" srcId="{88B7214A-3E25-4260-AD1A-F80E77B6E78E}" destId="{30696809-3624-478B-9BFD-6886ECA86921}" srcOrd="25" destOrd="0" presId="urn:microsoft.com/office/officeart/2005/8/layout/vList2"/>
    <dgm:cxn modelId="{10C4A432-AB56-4720-A83C-CE5B7FBCB639}" type="presParOf" srcId="{88B7214A-3E25-4260-AD1A-F80E77B6E78E}" destId="{8FB933F7-7FBA-428D-BE57-CE041B11CE75}" srcOrd="26" destOrd="0" presId="urn:microsoft.com/office/officeart/2005/8/layout/vList2"/>
    <dgm:cxn modelId="{5F6D6A0F-B5AB-40E7-9BBA-042C9DC0DD25}" type="presParOf" srcId="{88B7214A-3E25-4260-AD1A-F80E77B6E78E}" destId="{2D2DBAE0-0C39-4BDF-ADCF-BC4AD6805AB7}" srcOrd="27" destOrd="0" presId="urn:microsoft.com/office/officeart/2005/8/layout/vList2"/>
    <dgm:cxn modelId="{C5E81E14-F163-46A8-BE87-4C4A0F5616CC}" type="presParOf" srcId="{88B7214A-3E25-4260-AD1A-F80E77B6E78E}" destId="{249B4F53-34B9-41CB-A875-FC0BF1DE6457}" srcOrd="28" destOrd="0" presId="urn:microsoft.com/office/officeart/2005/8/layout/vList2"/>
    <dgm:cxn modelId="{FC54BC28-F067-496B-933D-F501E866B563}" type="presParOf" srcId="{88B7214A-3E25-4260-AD1A-F80E77B6E78E}" destId="{EC4E8453-9E0F-4B5D-98D5-90DC58936ADF}" srcOrd="29" destOrd="0" presId="urn:microsoft.com/office/officeart/2005/8/layout/vList2"/>
    <dgm:cxn modelId="{072E1809-1D37-4191-9F75-21875AEB95DB}"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a:solidFill>
          <a:srgbClr val="FFC000"/>
        </a:solidFill>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F718949F-CEFF-4214-A295-0DCAE3FA31D5}">
      <dgm:prSet custT="1"/>
      <dgm:spPr/>
      <dgm:t>
        <a:bodyPr/>
        <a:lstStyle/>
        <a:p>
          <a:pPr rtl="1"/>
          <a:r>
            <a:rPr lang="fa-IR" sz="1400" b="1" u="sng" dirty="0" smtClean="0">
              <a:solidFill>
                <a:srgbClr val="FFC000"/>
              </a:solidFill>
              <a:effectLst>
                <a:outerShdw blurRad="38100" dist="38100" dir="2700000" algn="tl">
                  <a:srgbClr val="000000">
                    <a:alpha val="43137"/>
                  </a:srgbClr>
                </a:outerShdw>
              </a:effectLst>
              <a:cs typeface="Zar" panose="00000400000000000000" pitchFamily="2" charset="-78"/>
            </a:rPr>
            <a:t>موقعیت میانی</a:t>
          </a:r>
          <a:endParaRPr lang="en-US" sz="1400" b="1" u="sng" dirty="0">
            <a:solidFill>
              <a:srgbClr val="FFC000"/>
            </a:solidFill>
            <a:effectLst>
              <a:outerShdw blurRad="38100" dist="38100" dir="2700000" algn="tl">
                <a:srgbClr val="000000">
                  <a:alpha val="43137"/>
                </a:srgbClr>
              </a:outerShdw>
            </a:effectLst>
            <a:cs typeface="Zar" panose="00000400000000000000" pitchFamily="2" charset="-78"/>
          </a:endParaRPr>
        </a:p>
      </dgm:t>
    </dgm:pt>
    <dgm:pt modelId="{252C1286-755F-4084-A6AB-8124C44E2435}" type="parTrans" cxnId="{E5DCF3F4-8FDA-434B-96FF-DC4464D18341}">
      <dgm:prSet/>
      <dgm:spPr/>
      <dgm:t>
        <a:bodyPr/>
        <a:lstStyle/>
        <a:p>
          <a:endParaRPr lang="en-US"/>
        </a:p>
      </dgm:t>
    </dgm:pt>
    <dgm:pt modelId="{C1279F72-7EC0-48CB-8E05-15E6B24728D3}" type="sibTrans" cxnId="{E5DCF3F4-8FDA-434B-96FF-DC4464D1834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F4F17908-0300-4A27-BC79-0DD9E970228F}"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0" presStyleCnt="1">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5F405BBD-68EB-47A7-B9E8-7C088B5C8B29}" type="presOf" srcId="{5EE72489-4179-44E7-94D1-3BB8286D2D82}" destId="{6947E33C-5C8D-41C9-A2A5-D426C4371E4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5303195D-7796-439F-9CF8-3C45CFA4A85D}" type="presOf" srcId="{5279D368-3BC5-490F-96E4-3031ACDDA219}" destId="{88B7214A-3E25-4260-AD1A-F80E77B6E78E}"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07D17477-6F6D-41A3-85F0-E88C19654316}" type="presOf" srcId="{292A35A9-BBCA-46CC-9ADA-879721A12EAF}" destId="{B9CBAE01-4A45-4B06-956C-4E7D8378B8DB}" srcOrd="0" destOrd="0" presId="urn:microsoft.com/office/officeart/2005/8/layout/vList2"/>
    <dgm:cxn modelId="{2B67BC9A-9E57-41F5-A30A-22CCFFA71B69}" type="presOf" srcId="{3A3675D8-FCEA-470E-AD1A-B63FB4C8BC2E}" destId="{875C4F03-C194-4647-BD0B-9B78C75D4C0B}" srcOrd="0" destOrd="0" presId="urn:microsoft.com/office/officeart/2005/8/layout/vList2"/>
    <dgm:cxn modelId="{56A3ED3B-9B33-4DE4-A094-0645266783B4}" type="presOf" srcId="{38C72104-A779-4B19-B539-B9819193D78A}" destId="{F3A52A0C-7C97-4687-9DF3-668BB181DF21}" srcOrd="0" destOrd="0" presId="urn:microsoft.com/office/officeart/2005/8/layout/vList2"/>
    <dgm:cxn modelId="{72589522-33A5-4FE2-A86E-E8E9CB4C071D}" type="presOf" srcId="{C540681A-EE5A-4A7C-877D-6E848575ABFE}" destId="{7AFF8632-8A7A-40F1-A688-A23C63AB29C9}" srcOrd="0" destOrd="0" presId="urn:microsoft.com/office/officeart/2005/8/layout/vList2"/>
    <dgm:cxn modelId="{BC1F5A9F-C989-4CEA-ADFC-B5B3A7773B08}" type="presOf" srcId="{2E52984D-7A13-4175-9C0A-483D39527FA6}" destId="{249B4F53-34B9-41CB-A875-FC0BF1DE6457}"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E423384A-DD21-401A-845B-0577D3B1834F}" type="presOf" srcId="{DE514F60-8606-4588-AC8C-CDDDADA356F7}" destId="{8093B842-5DA5-4F12-A6DB-70F1E2C84FF3}" srcOrd="0" destOrd="0" presId="urn:microsoft.com/office/officeart/2005/8/layout/vList2"/>
    <dgm:cxn modelId="{3B32E95D-AFEE-48FA-A605-29ED929E247F}" type="presOf" srcId="{F7D3541E-4C5D-447B-AD3C-15786147F8CB}" destId="{BD68D41F-39C0-42FC-8E5C-2A3213FD805B}" srcOrd="0" destOrd="0" presId="urn:microsoft.com/office/officeart/2005/8/layout/vList2"/>
    <dgm:cxn modelId="{58837C10-5F3E-49DF-BACF-A74214354376}" type="presOf" srcId="{994A7493-DEDA-4B0B-9541-5A189A7C78BD}" destId="{290D0FF5-B0F2-42A3-8977-8C56EF56254D}" srcOrd="0" destOrd="0" presId="urn:microsoft.com/office/officeart/2005/8/layout/vList2"/>
    <dgm:cxn modelId="{FCD44F4D-9213-4A9F-BD89-E4512CCE7C04}" type="presOf" srcId="{F718949F-CEFF-4214-A295-0DCAE3FA31D5}" destId="{27AFB252-4A40-4C9F-A5C6-A9CBE521CB7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4B527A9A-B79C-47A5-9ED3-96A3C49BA6FF}" type="presOf" srcId="{0DEFB3EE-25AC-41AB-AE97-B788DEBFED17}" destId="{5416D108-688D-4F0F-AA26-64C068300764}"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29AD4DEF-3FEF-451B-A704-FEB2BB30D7CB}" type="presOf" srcId="{9450C6F3-D546-41F0-BB0C-9141638CEC9E}" destId="{6F06327E-44D6-4450-8B2E-C3245403D4C9}"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F7149162-8A51-44A7-9B88-78F1DC3803A5}" type="presOf" srcId="{0905FCB4-CD3D-4726-87A8-564F2E4F9CC8}" destId="{EA00D808-04A7-4AFE-B924-A27A5C821CEC}"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9632F657-6938-461D-915B-E9A3C583BAFE}" type="presOf" srcId="{2E84F4AB-E458-4A58-A6F1-4A29DCFC9BBE}" destId="{816FA303-EC42-4E26-8C1E-CD90A0995EF1}" srcOrd="0" destOrd="0" presId="urn:microsoft.com/office/officeart/2005/8/layout/vList2"/>
    <dgm:cxn modelId="{C800B779-9317-4AD8-9B36-35934D6D135E}" type="presOf" srcId="{762AD1F3-EAC3-4361-A5C5-689A1AF0693B}" destId="{4D9C248B-445A-4B8C-A22D-76A6C92CEB7B}" srcOrd="0" destOrd="0" presId="urn:microsoft.com/office/officeart/2005/8/layout/vList2"/>
    <dgm:cxn modelId="{F47A7C19-252C-43D8-8538-C528F86F8A4E}" type="presOf" srcId="{724314E6-92A7-4D17-850D-3DDFC2833EB7}" destId="{8D7D6115-4F78-4FD0-B196-0FEB140EB91D}" srcOrd="0" destOrd="0" presId="urn:microsoft.com/office/officeart/2005/8/layout/vList2"/>
    <dgm:cxn modelId="{DE671E06-2162-4000-9F17-3D0BF45BE43B}" type="presOf" srcId="{375A9395-821B-4A51-AD31-73653A25924B}" destId="{8FB933F7-7FBA-428D-BE57-CE041B11CE75}" srcOrd="0" destOrd="0" presId="urn:microsoft.com/office/officeart/2005/8/layout/vList2"/>
    <dgm:cxn modelId="{E5DCF3F4-8FDA-434B-96FF-DC4464D18341}" srcId="{5EE72489-4179-44E7-94D1-3BB8286D2D82}" destId="{F718949F-CEFF-4214-A295-0DCAE3FA31D5}" srcOrd="0" destOrd="0" parTransId="{252C1286-755F-4084-A6AB-8124C44E2435}" sibTransId="{C1279F72-7EC0-48CB-8E05-15E6B24728D3}"/>
    <dgm:cxn modelId="{C049549A-6641-4C24-8C46-D134C1804980}" srcId="{5279D368-3BC5-490F-96E4-3031ACDDA219}" destId="{762AD1F3-EAC3-4361-A5C5-689A1AF0693B}" srcOrd="9" destOrd="0" parTransId="{E913398D-3CCC-49D5-991F-359FFD595785}" sibTransId="{12F788F8-EB9E-4EF7-BE4F-99BA474F4B68}"/>
    <dgm:cxn modelId="{8696A9E8-4FFA-4143-B12A-0A6D7D771B9A}" type="presParOf" srcId="{88B7214A-3E25-4260-AD1A-F80E77B6E78E}" destId="{290D0FF5-B0F2-42A3-8977-8C56EF56254D}" srcOrd="0" destOrd="0" presId="urn:microsoft.com/office/officeart/2005/8/layout/vList2"/>
    <dgm:cxn modelId="{2482FA4E-6003-45F6-B03D-CB2D28AEF88E}" type="presParOf" srcId="{88B7214A-3E25-4260-AD1A-F80E77B6E78E}" destId="{A1312906-3583-4710-A310-A1FFA3252058}" srcOrd="1" destOrd="0" presId="urn:microsoft.com/office/officeart/2005/8/layout/vList2"/>
    <dgm:cxn modelId="{0FBC7842-A946-401B-B4D6-7D751AB09311}" type="presParOf" srcId="{88B7214A-3E25-4260-AD1A-F80E77B6E78E}" destId="{5416D108-688D-4F0F-AA26-64C068300764}" srcOrd="2" destOrd="0" presId="urn:microsoft.com/office/officeart/2005/8/layout/vList2"/>
    <dgm:cxn modelId="{A303DB11-ED1F-4030-A026-64196E296B91}" type="presParOf" srcId="{88B7214A-3E25-4260-AD1A-F80E77B6E78E}" destId="{1EC0678C-384A-48B1-80A5-C9656CF4A728}" srcOrd="3" destOrd="0" presId="urn:microsoft.com/office/officeart/2005/8/layout/vList2"/>
    <dgm:cxn modelId="{705AD072-B2C1-46DB-84CE-A9567F850AE5}" type="presParOf" srcId="{88B7214A-3E25-4260-AD1A-F80E77B6E78E}" destId="{6F06327E-44D6-4450-8B2E-C3245403D4C9}" srcOrd="4" destOrd="0" presId="urn:microsoft.com/office/officeart/2005/8/layout/vList2"/>
    <dgm:cxn modelId="{D3F107A4-A3F1-4387-9711-A0C24B320B78}" type="presParOf" srcId="{88B7214A-3E25-4260-AD1A-F80E77B6E78E}" destId="{F4F17908-0300-4A27-BC79-0DD9E970228F}" srcOrd="5" destOrd="0" presId="urn:microsoft.com/office/officeart/2005/8/layout/vList2"/>
    <dgm:cxn modelId="{EDB65CBE-F2C9-4006-982C-B242957CC0F9}" type="presParOf" srcId="{88B7214A-3E25-4260-AD1A-F80E77B6E78E}" destId="{6947E33C-5C8D-41C9-A2A5-D426C4371E41}" srcOrd="6" destOrd="0" presId="urn:microsoft.com/office/officeart/2005/8/layout/vList2"/>
    <dgm:cxn modelId="{92386F56-14ED-428A-8CB6-19659FEE1AF1}" type="presParOf" srcId="{88B7214A-3E25-4260-AD1A-F80E77B6E78E}" destId="{27AFB252-4A40-4C9F-A5C6-A9CBE521CB7D}" srcOrd="7" destOrd="0" presId="urn:microsoft.com/office/officeart/2005/8/layout/vList2"/>
    <dgm:cxn modelId="{296199DB-561B-4573-A6EC-A308DC7BCB26}" type="presParOf" srcId="{88B7214A-3E25-4260-AD1A-F80E77B6E78E}" destId="{B9CBAE01-4A45-4B06-956C-4E7D8378B8DB}" srcOrd="8" destOrd="0" presId="urn:microsoft.com/office/officeart/2005/8/layout/vList2"/>
    <dgm:cxn modelId="{A48689B7-1187-4F0D-A31C-AF3E669BDF74}" type="presParOf" srcId="{88B7214A-3E25-4260-AD1A-F80E77B6E78E}" destId="{71FCE394-7A34-4CAE-B2B5-0706F6890104}" srcOrd="9" destOrd="0" presId="urn:microsoft.com/office/officeart/2005/8/layout/vList2"/>
    <dgm:cxn modelId="{F383213E-533A-4503-9E61-067B50BC4526}" type="presParOf" srcId="{88B7214A-3E25-4260-AD1A-F80E77B6E78E}" destId="{7AFF8632-8A7A-40F1-A688-A23C63AB29C9}" srcOrd="10" destOrd="0" presId="urn:microsoft.com/office/officeart/2005/8/layout/vList2"/>
    <dgm:cxn modelId="{918FB2FA-8E3C-456C-A3FF-6356ED01EB2C}" type="presParOf" srcId="{88B7214A-3E25-4260-AD1A-F80E77B6E78E}" destId="{7229CE02-FC05-475C-912A-0A81FE0F30F0}" srcOrd="11" destOrd="0" presId="urn:microsoft.com/office/officeart/2005/8/layout/vList2"/>
    <dgm:cxn modelId="{7CACA409-C73D-41BA-81F6-7EC7C8D94E82}" type="presParOf" srcId="{88B7214A-3E25-4260-AD1A-F80E77B6E78E}" destId="{816FA303-EC42-4E26-8C1E-CD90A0995EF1}" srcOrd="12" destOrd="0" presId="urn:microsoft.com/office/officeart/2005/8/layout/vList2"/>
    <dgm:cxn modelId="{5A383C86-D280-47AB-ACDE-2D970CF7EFFD}" type="presParOf" srcId="{88B7214A-3E25-4260-AD1A-F80E77B6E78E}" destId="{5A1DAD13-8C5F-42BA-844E-DC32D6031D3B}" srcOrd="13" destOrd="0" presId="urn:microsoft.com/office/officeart/2005/8/layout/vList2"/>
    <dgm:cxn modelId="{3A08F9B2-CEA1-41AC-B975-D4B1D466CBC9}" type="presParOf" srcId="{88B7214A-3E25-4260-AD1A-F80E77B6E78E}" destId="{F3A52A0C-7C97-4687-9DF3-668BB181DF21}" srcOrd="14" destOrd="0" presId="urn:microsoft.com/office/officeart/2005/8/layout/vList2"/>
    <dgm:cxn modelId="{0DD3348F-DD85-4436-A464-A41A1AED1C35}" type="presParOf" srcId="{88B7214A-3E25-4260-AD1A-F80E77B6E78E}" destId="{FFD8793E-7D68-4A1A-9872-76BC655EC764}" srcOrd="15" destOrd="0" presId="urn:microsoft.com/office/officeart/2005/8/layout/vList2"/>
    <dgm:cxn modelId="{E2EC8C9B-A158-4951-BFD0-2647E3CF40CB}" type="presParOf" srcId="{88B7214A-3E25-4260-AD1A-F80E77B6E78E}" destId="{8D7D6115-4F78-4FD0-B196-0FEB140EB91D}" srcOrd="16" destOrd="0" presId="urn:microsoft.com/office/officeart/2005/8/layout/vList2"/>
    <dgm:cxn modelId="{AC06683F-118F-4A9B-8332-4542BDB44FFE}" type="presParOf" srcId="{88B7214A-3E25-4260-AD1A-F80E77B6E78E}" destId="{65738D64-DFEB-480B-A182-D683665F53FE}" srcOrd="17" destOrd="0" presId="urn:microsoft.com/office/officeart/2005/8/layout/vList2"/>
    <dgm:cxn modelId="{F99D2B9F-4085-4866-A58F-909007AA4A84}" type="presParOf" srcId="{88B7214A-3E25-4260-AD1A-F80E77B6E78E}" destId="{4D9C248B-445A-4B8C-A22D-76A6C92CEB7B}" srcOrd="18" destOrd="0" presId="urn:microsoft.com/office/officeart/2005/8/layout/vList2"/>
    <dgm:cxn modelId="{00F1F8B9-A141-4E9C-B536-D21EDA0C5548}" type="presParOf" srcId="{88B7214A-3E25-4260-AD1A-F80E77B6E78E}" destId="{88D78A54-6B37-4938-812A-289E10A4C38D}" srcOrd="19" destOrd="0" presId="urn:microsoft.com/office/officeart/2005/8/layout/vList2"/>
    <dgm:cxn modelId="{4BA1A7E2-E37C-40F5-B860-2576B5E80767}" type="presParOf" srcId="{88B7214A-3E25-4260-AD1A-F80E77B6E78E}" destId="{8093B842-5DA5-4F12-A6DB-70F1E2C84FF3}" srcOrd="20" destOrd="0" presId="urn:microsoft.com/office/officeart/2005/8/layout/vList2"/>
    <dgm:cxn modelId="{7BD47C06-D992-40EA-8F7C-A1225E918B46}" type="presParOf" srcId="{88B7214A-3E25-4260-AD1A-F80E77B6E78E}" destId="{F7A47F8B-8D08-48E6-8973-9CF0709E3D98}" srcOrd="21" destOrd="0" presId="urn:microsoft.com/office/officeart/2005/8/layout/vList2"/>
    <dgm:cxn modelId="{65282764-8461-40AE-B0CE-8C64E590CC88}" type="presParOf" srcId="{88B7214A-3E25-4260-AD1A-F80E77B6E78E}" destId="{875C4F03-C194-4647-BD0B-9B78C75D4C0B}" srcOrd="22" destOrd="0" presId="urn:microsoft.com/office/officeart/2005/8/layout/vList2"/>
    <dgm:cxn modelId="{5B6FA589-F51F-4CC0-BF62-0051AB9815BA}" type="presParOf" srcId="{88B7214A-3E25-4260-AD1A-F80E77B6E78E}" destId="{EA716CC4-B4AA-4DDE-9A7B-90133826077C}" srcOrd="23" destOrd="0" presId="urn:microsoft.com/office/officeart/2005/8/layout/vList2"/>
    <dgm:cxn modelId="{86AACF0E-E201-4802-B097-879B091C0B9C}" type="presParOf" srcId="{88B7214A-3E25-4260-AD1A-F80E77B6E78E}" destId="{EA00D808-04A7-4AFE-B924-A27A5C821CEC}" srcOrd="24" destOrd="0" presId="urn:microsoft.com/office/officeart/2005/8/layout/vList2"/>
    <dgm:cxn modelId="{B3F56C0D-592A-4EC3-92FC-26883931971F}" type="presParOf" srcId="{88B7214A-3E25-4260-AD1A-F80E77B6E78E}" destId="{30696809-3624-478B-9BFD-6886ECA86921}" srcOrd="25" destOrd="0" presId="urn:microsoft.com/office/officeart/2005/8/layout/vList2"/>
    <dgm:cxn modelId="{A1DFC12F-E00A-4B9A-B286-6F9E0174CF09}" type="presParOf" srcId="{88B7214A-3E25-4260-AD1A-F80E77B6E78E}" destId="{8FB933F7-7FBA-428D-BE57-CE041B11CE75}" srcOrd="26" destOrd="0" presId="urn:microsoft.com/office/officeart/2005/8/layout/vList2"/>
    <dgm:cxn modelId="{2CFCCBCE-0761-4B55-80AA-537720065D09}" type="presParOf" srcId="{88B7214A-3E25-4260-AD1A-F80E77B6E78E}" destId="{2D2DBAE0-0C39-4BDF-ADCF-BC4AD6805AB7}" srcOrd="27" destOrd="0" presId="urn:microsoft.com/office/officeart/2005/8/layout/vList2"/>
    <dgm:cxn modelId="{5019403D-8187-4708-9314-EEA50EBB584F}" type="presParOf" srcId="{88B7214A-3E25-4260-AD1A-F80E77B6E78E}" destId="{249B4F53-34B9-41CB-A875-FC0BF1DE6457}" srcOrd="28" destOrd="0" presId="urn:microsoft.com/office/officeart/2005/8/layout/vList2"/>
    <dgm:cxn modelId="{FE167432-8B87-43AC-A588-FA0A0B4A93F6}" type="presParOf" srcId="{88B7214A-3E25-4260-AD1A-F80E77B6E78E}" destId="{EC4E8453-9E0F-4B5D-98D5-90DC58936ADF}" srcOrd="29" destOrd="0" presId="urn:microsoft.com/office/officeart/2005/8/layout/vList2"/>
    <dgm:cxn modelId="{B92947B6-64B0-422A-A95E-1D53388E6A23}"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a:solidFill>
          <a:srgbClr val="FFC000"/>
        </a:solidFill>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5331B42E-B0D4-45AA-97C4-DEE36F2C093B}"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9F75F685-24D2-411C-9CA3-E7B7F79B0FFA}"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9666BF2B-649E-423C-8358-09E84A6AF6A3}" type="presOf" srcId="{292A35A9-BBCA-46CC-9ADA-879721A12EAF}" destId="{B9CBAE01-4A45-4B06-956C-4E7D8378B8DB}" srcOrd="0" destOrd="0" presId="urn:microsoft.com/office/officeart/2005/8/layout/vList2"/>
    <dgm:cxn modelId="{85A5D11B-54A1-403D-B356-B5249E4D5D5E}" type="presOf" srcId="{38C72104-A779-4B19-B539-B9819193D78A}" destId="{F3A52A0C-7C97-4687-9DF3-668BB181DF2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791FBBA-B8B0-4487-AA0D-733C15FAD011}" type="presOf" srcId="{762AD1F3-EAC3-4361-A5C5-689A1AF0693B}" destId="{4D9C248B-445A-4B8C-A22D-76A6C92CEB7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C7F51F21-7680-42DD-81E6-76DCF588F9EA}" type="presOf" srcId="{9450C6F3-D546-41F0-BB0C-9141638CEC9E}" destId="{6F06327E-44D6-4450-8B2E-C3245403D4C9}"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999F84F5-CC3D-4032-9A98-4AC43BDEC3C2}" type="presOf" srcId="{724314E6-92A7-4D17-850D-3DDFC2833EB7}" destId="{8D7D6115-4F78-4FD0-B196-0FEB140EB91D}" srcOrd="0" destOrd="0" presId="urn:microsoft.com/office/officeart/2005/8/layout/vList2"/>
    <dgm:cxn modelId="{8CEEF093-3B4C-455F-8295-F5469A7D2C75}" type="presOf" srcId="{2E84F4AB-E458-4A58-A6F1-4A29DCFC9BBE}" destId="{816FA303-EC42-4E26-8C1E-CD90A0995EF1}"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4666C02C-7AF5-4C7D-ADBD-F22B39076453}" type="presOf" srcId="{5EE72489-4179-44E7-94D1-3BB8286D2D82}" destId="{6947E33C-5C8D-41C9-A2A5-D426C4371E41}" srcOrd="0" destOrd="0" presId="urn:microsoft.com/office/officeart/2005/8/layout/vList2"/>
    <dgm:cxn modelId="{1C465152-6D43-45EE-8128-925CA89DBE0C}" type="presOf" srcId="{375A9395-821B-4A51-AD31-73653A25924B}" destId="{8FB933F7-7FBA-428D-BE57-CE041B11CE75}"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242BD242-8691-4BD4-BD52-02B87144BCDA}" type="presOf" srcId="{994A7493-DEDA-4B0B-9541-5A189A7C78BD}" destId="{290D0FF5-B0F2-42A3-8977-8C56EF56254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5849C50C-0447-4572-98FE-0BA427719F41}" srcId="{5279D368-3BC5-490F-96E4-3031ACDDA219}" destId="{3A3675D8-FCEA-470E-AD1A-B63FB4C8BC2E}" srcOrd="11" destOrd="0" parTransId="{29CF2481-A2D7-4798-BEE5-9B6A8A567697}" sibTransId="{0495EBBB-8B66-4D5E-8F0C-64D5435B78E8}"/>
    <dgm:cxn modelId="{9399BD4D-28A6-4189-8B8C-48DDFA8D9917}" type="presOf" srcId="{F7D3541E-4C5D-447B-AD3C-15786147F8CB}" destId="{BD68D41F-39C0-42FC-8E5C-2A3213FD805B}" srcOrd="0" destOrd="0" presId="urn:microsoft.com/office/officeart/2005/8/layout/vList2"/>
    <dgm:cxn modelId="{487C5FDF-D474-4472-A514-2689D050E9E8}" type="presOf" srcId="{3A3675D8-FCEA-470E-AD1A-B63FB4C8BC2E}" destId="{875C4F03-C194-4647-BD0B-9B78C75D4C0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C049549A-6641-4C24-8C46-D134C1804980}" srcId="{5279D368-3BC5-490F-96E4-3031ACDDA219}" destId="{762AD1F3-EAC3-4361-A5C5-689A1AF0693B}" srcOrd="9" destOrd="0" parTransId="{E913398D-3CCC-49D5-991F-359FFD595785}" sibTransId="{12F788F8-EB9E-4EF7-BE4F-99BA474F4B68}"/>
    <dgm:cxn modelId="{990CECB3-846A-4648-BF79-47FD47417B39}" type="presOf" srcId="{2E52984D-7A13-4175-9C0A-483D39527FA6}" destId="{249B4F53-34B9-41CB-A875-FC0BF1DE6457}"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6BD96D49-B3A5-4FE5-A5E3-2D04A2BCB7E0}" type="presOf" srcId="{DE514F60-8606-4588-AC8C-CDDDADA356F7}" destId="{8093B842-5DA5-4F12-A6DB-70F1E2C84FF3}" srcOrd="0" destOrd="0" presId="urn:microsoft.com/office/officeart/2005/8/layout/vList2"/>
    <dgm:cxn modelId="{F00B6E33-3B2C-48C2-9C7D-740B10B7EF0A}" type="presOf" srcId="{5279D368-3BC5-490F-96E4-3031ACDDA219}" destId="{88B7214A-3E25-4260-AD1A-F80E77B6E78E}"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9A8C93A1-C6FC-4E8F-B2C9-BAFA739F3DF1}" type="presOf" srcId="{0905FCB4-CD3D-4726-87A8-564F2E4F9CC8}" destId="{EA00D808-04A7-4AFE-B924-A27A5C821CEC}" srcOrd="0" destOrd="0" presId="urn:microsoft.com/office/officeart/2005/8/layout/vList2"/>
    <dgm:cxn modelId="{1ED97AFF-BE8F-41AA-90E4-FE50ABA44E1E}" type="presOf" srcId="{0DEFB3EE-25AC-41AB-AE97-B788DEBFED17}" destId="{5416D108-688D-4F0F-AA26-64C068300764}"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2BEF3BAB-B687-4EAD-8994-1C4AC92D4F96}" type="presOf" srcId="{C540681A-EE5A-4A7C-877D-6E848575ABFE}" destId="{7AFF8632-8A7A-40F1-A688-A23C63AB29C9}"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A12C0739-1A73-43F5-B8EB-83EA72B96C18}" srcId="{5279D368-3BC5-490F-96E4-3031ACDDA219}" destId="{994A7493-DEDA-4B0B-9541-5A189A7C78BD}" srcOrd="0" destOrd="0" parTransId="{05BD954C-642C-4CE8-8E4A-8EA7D7ECA75E}" sibTransId="{07EC9A96-D12C-4FD1-89A8-0F8394812C9C}"/>
    <dgm:cxn modelId="{FE6D2162-64AF-45FE-B72A-AD4DB983E510}" type="presParOf" srcId="{88B7214A-3E25-4260-AD1A-F80E77B6E78E}" destId="{290D0FF5-B0F2-42A3-8977-8C56EF56254D}" srcOrd="0" destOrd="0" presId="urn:microsoft.com/office/officeart/2005/8/layout/vList2"/>
    <dgm:cxn modelId="{AFD0E94B-9740-4EA3-B404-4C2F8DD9880F}" type="presParOf" srcId="{88B7214A-3E25-4260-AD1A-F80E77B6E78E}" destId="{A1312906-3583-4710-A310-A1FFA3252058}" srcOrd="1" destOrd="0" presId="urn:microsoft.com/office/officeart/2005/8/layout/vList2"/>
    <dgm:cxn modelId="{50F00891-49CF-4DD4-95E0-6339AF9A82F6}" type="presParOf" srcId="{88B7214A-3E25-4260-AD1A-F80E77B6E78E}" destId="{5416D108-688D-4F0F-AA26-64C068300764}" srcOrd="2" destOrd="0" presId="urn:microsoft.com/office/officeart/2005/8/layout/vList2"/>
    <dgm:cxn modelId="{1DFF11FE-74F8-4974-A1B3-9B874B281102}" type="presParOf" srcId="{88B7214A-3E25-4260-AD1A-F80E77B6E78E}" destId="{1EC0678C-384A-48B1-80A5-C9656CF4A728}" srcOrd="3" destOrd="0" presId="urn:microsoft.com/office/officeart/2005/8/layout/vList2"/>
    <dgm:cxn modelId="{F190033E-2941-4DC1-B524-99BB3FAEA0F0}" type="presParOf" srcId="{88B7214A-3E25-4260-AD1A-F80E77B6E78E}" destId="{6F06327E-44D6-4450-8B2E-C3245403D4C9}" srcOrd="4" destOrd="0" presId="urn:microsoft.com/office/officeart/2005/8/layout/vList2"/>
    <dgm:cxn modelId="{F07A729A-1162-46E9-97BE-D90503A7E609}" type="presParOf" srcId="{88B7214A-3E25-4260-AD1A-F80E77B6E78E}" destId="{5331B42E-B0D4-45AA-97C4-DEE36F2C093B}" srcOrd="5" destOrd="0" presId="urn:microsoft.com/office/officeart/2005/8/layout/vList2"/>
    <dgm:cxn modelId="{E1BD8527-5D10-416E-A984-0AE7A4834129}" type="presParOf" srcId="{88B7214A-3E25-4260-AD1A-F80E77B6E78E}" destId="{6947E33C-5C8D-41C9-A2A5-D426C4371E41}" srcOrd="6" destOrd="0" presId="urn:microsoft.com/office/officeart/2005/8/layout/vList2"/>
    <dgm:cxn modelId="{B7EF5C53-648E-4F9B-8BED-DC51F1DFD2DC}" type="presParOf" srcId="{88B7214A-3E25-4260-AD1A-F80E77B6E78E}" destId="{9F75F685-24D2-411C-9CA3-E7B7F79B0FFA}" srcOrd="7" destOrd="0" presId="urn:microsoft.com/office/officeart/2005/8/layout/vList2"/>
    <dgm:cxn modelId="{9752D1B1-47C4-4B1B-A522-91A5CC9CDBC7}" type="presParOf" srcId="{88B7214A-3E25-4260-AD1A-F80E77B6E78E}" destId="{B9CBAE01-4A45-4B06-956C-4E7D8378B8DB}" srcOrd="8" destOrd="0" presId="urn:microsoft.com/office/officeart/2005/8/layout/vList2"/>
    <dgm:cxn modelId="{3DC619E8-4B78-42D6-8E61-10115B535360}" type="presParOf" srcId="{88B7214A-3E25-4260-AD1A-F80E77B6E78E}" destId="{71FCE394-7A34-4CAE-B2B5-0706F6890104}" srcOrd="9" destOrd="0" presId="urn:microsoft.com/office/officeart/2005/8/layout/vList2"/>
    <dgm:cxn modelId="{BAD5DAFF-3072-4073-9F65-CD246A682A9B}" type="presParOf" srcId="{88B7214A-3E25-4260-AD1A-F80E77B6E78E}" destId="{7AFF8632-8A7A-40F1-A688-A23C63AB29C9}" srcOrd="10" destOrd="0" presId="urn:microsoft.com/office/officeart/2005/8/layout/vList2"/>
    <dgm:cxn modelId="{2A2AE790-87C8-4818-ACA1-88A3E26DC599}" type="presParOf" srcId="{88B7214A-3E25-4260-AD1A-F80E77B6E78E}" destId="{7229CE02-FC05-475C-912A-0A81FE0F30F0}" srcOrd="11" destOrd="0" presId="urn:microsoft.com/office/officeart/2005/8/layout/vList2"/>
    <dgm:cxn modelId="{1BA4BB92-83D4-43A7-A24A-81C06DEAD656}" type="presParOf" srcId="{88B7214A-3E25-4260-AD1A-F80E77B6E78E}" destId="{816FA303-EC42-4E26-8C1E-CD90A0995EF1}" srcOrd="12" destOrd="0" presId="urn:microsoft.com/office/officeart/2005/8/layout/vList2"/>
    <dgm:cxn modelId="{EA96D96D-8F0D-42C2-9B96-F62E31DCBA74}" type="presParOf" srcId="{88B7214A-3E25-4260-AD1A-F80E77B6E78E}" destId="{5A1DAD13-8C5F-42BA-844E-DC32D6031D3B}" srcOrd="13" destOrd="0" presId="urn:microsoft.com/office/officeart/2005/8/layout/vList2"/>
    <dgm:cxn modelId="{80569D2A-B36B-40C9-9D9D-CB831B482D8D}" type="presParOf" srcId="{88B7214A-3E25-4260-AD1A-F80E77B6E78E}" destId="{F3A52A0C-7C97-4687-9DF3-668BB181DF21}" srcOrd="14" destOrd="0" presId="urn:microsoft.com/office/officeart/2005/8/layout/vList2"/>
    <dgm:cxn modelId="{E83C63DD-2184-45CE-A56D-9E0C884AA1C5}" type="presParOf" srcId="{88B7214A-3E25-4260-AD1A-F80E77B6E78E}" destId="{FFD8793E-7D68-4A1A-9872-76BC655EC764}" srcOrd="15" destOrd="0" presId="urn:microsoft.com/office/officeart/2005/8/layout/vList2"/>
    <dgm:cxn modelId="{AB027577-EEB0-4251-AB81-332F976087B8}" type="presParOf" srcId="{88B7214A-3E25-4260-AD1A-F80E77B6E78E}" destId="{8D7D6115-4F78-4FD0-B196-0FEB140EB91D}" srcOrd="16" destOrd="0" presId="urn:microsoft.com/office/officeart/2005/8/layout/vList2"/>
    <dgm:cxn modelId="{099F37D5-2217-4D95-B66F-9A2BE1280A5F}" type="presParOf" srcId="{88B7214A-3E25-4260-AD1A-F80E77B6E78E}" destId="{65738D64-DFEB-480B-A182-D683665F53FE}" srcOrd="17" destOrd="0" presId="urn:microsoft.com/office/officeart/2005/8/layout/vList2"/>
    <dgm:cxn modelId="{0EFC523C-8057-40B5-9278-3FDD949A5109}" type="presParOf" srcId="{88B7214A-3E25-4260-AD1A-F80E77B6E78E}" destId="{4D9C248B-445A-4B8C-A22D-76A6C92CEB7B}" srcOrd="18" destOrd="0" presId="urn:microsoft.com/office/officeart/2005/8/layout/vList2"/>
    <dgm:cxn modelId="{98294698-0A59-4F24-9BD1-624C4FB4C116}" type="presParOf" srcId="{88B7214A-3E25-4260-AD1A-F80E77B6E78E}" destId="{88D78A54-6B37-4938-812A-289E10A4C38D}" srcOrd="19" destOrd="0" presId="urn:microsoft.com/office/officeart/2005/8/layout/vList2"/>
    <dgm:cxn modelId="{BAB4A912-2289-4385-A61F-DEE1E10B1649}" type="presParOf" srcId="{88B7214A-3E25-4260-AD1A-F80E77B6E78E}" destId="{8093B842-5DA5-4F12-A6DB-70F1E2C84FF3}" srcOrd="20" destOrd="0" presId="urn:microsoft.com/office/officeart/2005/8/layout/vList2"/>
    <dgm:cxn modelId="{A484956E-280B-452A-AAE8-0A74FE33DFEF}" type="presParOf" srcId="{88B7214A-3E25-4260-AD1A-F80E77B6E78E}" destId="{F7A47F8B-8D08-48E6-8973-9CF0709E3D98}" srcOrd="21" destOrd="0" presId="urn:microsoft.com/office/officeart/2005/8/layout/vList2"/>
    <dgm:cxn modelId="{8BDA1B34-7873-49BC-93ED-90156AB957ED}" type="presParOf" srcId="{88B7214A-3E25-4260-AD1A-F80E77B6E78E}" destId="{875C4F03-C194-4647-BD0B-9B78C75D4C0B}" srcOrd="22" destOrd="0" presId="urn:microsoft.com/office/officeart/2005/8/layout/vList2"/>
    <dgm:cxn modelId="{EA5FC2D2-B448-4E9C-92A5-401C8605F374}" type="presParOf" srcId="{88B7214A-3E25-4260-AD1A-F80E77B6E78E}" destId="{EA716CC4-B4AA-4DDE-9A7B-90133826077C}" srcOrd="23" destOrd="0" presId="urn:microsoft.com/office/officeart/2005/8/layout/vList2"/>
    <dgm:cxn modelId="{0ED061B4-23DA-42F3-9D27-45B83F5D6164}" type="presParOf" srcId="{88B7214A-3E25-4260-AD1A-F80E77B6E78E}" destId="{EA00D808-04A7-4AFE-B924-A27A5C821CEC}" srcOrd="24" destOrd="0" presId="urn:microsoft.com/office/officeart/2005/8/layout/vList2"/>
    <dgm:cxn modelId="{390F2794-F721-4796-B697-24CEF0B54C8A}" type="presParOf" srcId="{88B7214A-3E25-4260-AD1A-F80E77B6E78E}" destId="{30696809-3624-478B-9BFD-6886ECA86921}" srcOrd="25" destOrd="0" presId="urn:microsoft.com/office/officeart/2005/8/layout/vList2"/>
    <dgm:cxn modelId="{F05CBD1D-5146-4F21-BC74-CFD716219A24}" type="presParOf" srcId="{88B7214A-3E25-4260-AD1A-F80E77B6E78E}" destId="{8FB933F7-7FBA-428D-BE57-CE041B11CE75}" srcOrd="26" destOrd="0" presId="urn:microsoft.com/office/officeart/2005/8/layout/vList2"/>
    <dgm:cxn modelId="{0F1D502B-5B49-4894-8BE5-9518FC779221}" type="presParOf" srcId="{88B7214A-3E25-4260-AD1A-F80E77B6E78E}" destId="{2D2DBAE0-0C39-4BDF-ADCF-BC4AD6805AB7}" srcOrd="27" destOrd="0" presId="urn:microsoft.com/office/officeart/2005/8/layout/vList2"/>
    <dgm:cxn modelId="{E4AE8CB7-06CC-45D5-9C4B-E4E86BAE8F41}" type="presParOf" srcId="{88B7214A-3E25-4260-AD1A-F80E77B6E78E}" destId="{249B4F53-34B9-41CB-A875-FC0BF1DE6457}" srcOrd="28" destOrd="0" presId="urn:microsoft.com/office/officeart/2005/8/layout/vList2"/>
    <dgm:cxn modelId="{0CD0DEDF-0C57-4672-BE8F-5A364C7E785F}" type="presParOf" srcId="{88B7214A-3E25-4260-AD1A-F80E77B6E78E}" destId="{EC4E8453-9E0F-4B5D-98D5-90DC58936ADF}" srcOrd="29" destOrd="0" presId="urn:microsoft.com/office/officeart/2005/8/layout/vList2"/>
    <dgm:cxn modelId="{B8D11EAF-D8E2-4000-BD0D-B4CDA49EC8B1}"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a:solidFill>
          <a:srgbClr val="FFC000"/>
        </a:solidFill>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19A65814-D678-4CE7-8711-C669404D6C67}" type="presOf" srcId="{5EE72489-4179-44E7-94D1-3BB8286D2D82}" destId="{6947E33C-5C8D-41C9-A2A5-D426C4371E41}" srcOrd="0" destOrd="0" presId="urn:microsoft.com/office/officeart/2005/8/layout/vList2"/>
    <dgm:cxn modelId="{F3378603-5412-47F3-93D7-6D019E39029E}" type="presOf" srcId="{9450C6F3-D546-41F0-BB0C-9141638CEC9E}" destId="{6F06327E-44D6-4450-8B2E-C3245403D4C9}" srcOrd="0" destOrd="0" presId="urn:microsoft.com/office/officeart/2005/8/layout/vList2"/>
    <dgm:cxn modelId="{017BCB94-54B3-4DFD-A170-35A51BCAB6B7}" type="presOf" srcId="{F7D3541E-4C5D-447B-AD3C-15786147F8CB}" destId="{BD68D41F-39C0-42FC-8E5C-2A3213FD805B}" srcOrd="0" destOrd="0" presId="urn:microsoft.com/office/officeart/2005/8/layout/vList2"/>
    <dgm:cxn modelId="{DAF06414-3B3C-49C2-A5C5-52E21BED155C}" type="presOf" srcId="{0DEFB3EE-25AC-41AB-AE97-B788DEBFED17}" destId="{5416D108-688D-4F0F-AA26-64C068300764}"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2EC44C0F-FDDC-423A-B6E8-B05AC8B0A48E}" type="presOf" srcId="{38C72104-A779-4B19-B539-B9819193D78A}" destId="{F3A52A0C-7C97-4687-9DF3-668BB181DF21}" srcOrd="0" destOrd="0" presId="urn:microsoft.com/office/officeart/2005/8/layout/vList2"/>
    <dgm:cxn modelId="{2C477D6A-61C3-463D-964F-E9E5054E4744}" type="presOf" srcId="{762AD1F3-EAC3-4361-A5C5-689A1AF0693B}" destId="{4D9C248B-445A-4B8C-A22D-76A6C92CEB7B}" srcOrd="0" destOrd="0" presId="urn:microsoft.com/office/officeart/2005/8/layout/vList2"/>
    <dgm:cxn modelId="{E03AB7CF-DF5E-4EF7-9021-CDF3747C1B68}" type="presOf" srcId="{2E52984D-7A13-4175-9C0A-483D39527FA6}" destId="{249B4F53-34B9-41CB-A875-FC0BF1DE6457}" srcOrd="0" destOrd="0" presId="urn:microsoft.com/office/officeart/2005/8/layout/vList2"/>
    <dgm:cxn modelId="{9C1C3BCA-A092-4CE0-A2F7-B271A376F05C}" type="presOf" srcId="{724314E6-92A7-4D17-850D-3DDFC2833EB7}" destId="{8D7D6115-4F78-4FD0-B196-0FEB140EB91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CB2345E7-0931-4D00-B419-E5515BE20BD8}" type="presOf" srcId="{DE514F60-8606-4588-AC8C-CDDDADA356F7}" destId="{8093B842-5DA5-4F12-A6DB-70F1E2C84FF3}" srcOrd="0" destOrd="0" presId="urn:microsoft.com/office/officeart/2005/8/layout/vList2"/>
    <dgm:cxn modelId="{FD2B64EA-B17D-4989-A157-F601C01A5A5E}" type="presOf" srcId="{C540681A-EE5A-4A7C-877D-6E848575ABFE}" destId="{7AFF8632-8A7A-40F1-A688-A23C63AB29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B98CBCFD-EB45-4709-93D9-E652C8CA489D}" type="presOf" srcId="{292A35A9-BBCA-46CC-9ADA-879721A12EAF}" destId="{B9CBAE01-4A45-4B06-956C-4E7D8378B8DB}" srcOrd="0" destOrd="0" presId="urn:microsoft.com/office/officeart/2005/8/layout/vList2"/>
    <dgm:cxn modelId="{ACC12C52-2E23-4499-B244-3E6E78566B09}" type="presOf" srcId="{2E84F4AB-E458-4A58-A6F1-4A29DCFC9BBE}" destId="{816FA303-EC42-4E26-8C1E-CD90A0995EF1}" srcOrd="0" destOrd="0" presId="urn:microsoft.com/office/officeart/2005/8/layout/vList2"/>
    <dgm:cxn modelId="{DA390BA8-8DB0-4CC2-8E67-FC303BBDA591}" type="presOf" srcId="{994A7493-DEDA-4B0B-9541-5A189A7C78BD}" destId="{290D0FF5-B0F2-42A3-8977-8C56EF56254D}" srcOrd="0" destOrd="0" presId="urn:microsoft.com/office/officeart/2005/8/layout/vList2"/>
    <dgm:cxn modelId="{4EDCC3AD-60E8-4FE1-92B3-5FA94B2E0F8E}" type="presOf" srcId="{5279D368-3BC5-490F-96E4-3031ACDDA219}" destId="{88B7214A-3E25-4260-AD1A-F80E77B6E78E}" srcOrd="0" destOrd="0" presId="urn:microsoft.com/office/officeart/2005/8/layout/vList2"/>
    <dgm:cxn modelId="{698D2712-CA06-431C-B194-662DD1814397}" type="presOf" srcId="{0905FCB4-CD3D-4726-87A8-564F2E4F9CC8}" destId="{EA00D808-04A7-4AFE-B924-A27A5C821CEC}"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226D12B7-A8C8-48B1-80CB-86B229C841B8}" type="presOf" srcId="{375A9395-821B-4A51-AD31-73653A25924B}" destId="{8FB933F7-7FBA-428D-BE57-CE041B11CE75}" srcOrd="0" destOrd="0" presId="urn:microsoft.com/office/officeart/2005/8/layout/vList2"/>
    <dgm:cxn modelId="{844D5F5D-49EB-4F5C-9FCE-683F25F55EC0}" type="presOf" srcId="{3A3675D8-FCEA-470E-AD1A-B63FB4C8BC2E}" destId="{875C4F03-C194-4647-BD0B-9B78C75D4C0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8241839D-F56E-4C71-A55F-013DD0151E9C}" type="presParOf" srcId="{88B7214A-3E25-4260-AD1A-F80E77B6E78E}" destId="{290D0FF5-B0F2-42A3-8977-8C56EF56254D}" srcOrd="0" destOrd="0" presId="urn:microsoft.com/office/officeart/2005/8/layout/vList2"/>
    <dgm:cxn modelId="{D46644B8-93AC-49D3-9843-E91705C41952}" type="presParOf" srcId="{88B7214A-3E25-4260-AD1A-F80E77B6E78E}" destId="{A1312906-3583-4710-A310-A1FFA3252058}" srcOrd="1" destOrd="0" presId="urn:microsoft.com/office/officeart/2005/8/layout/vList2"/>
    <dgm:cxn modelId="{70CC686A-2F5A-48D5-9F1B-028E4D7077A2}" type="presParOf" srcId="{88B7214A-3E25-4260-AD1A-F80E77B6E78E}" destId="{5416D108-688D-4F0F-AA26-64C068300764}" srcOrd="2" destOrd="0" presId="urn:microsoft.com/office/officeart/2005/8/layout/vList2"/>
    <dgm:cxn modelId="{8CB969E2-7C53-46E9-99AC-6FB5AED3B83A}" type="presParOf" srcId="{88B7214A-3E25-4260-AD1A-F80E77B6E78E}" destId="{1EC0678C-384A-48B1-80A5-C9656CF4A728}" srcOrd="3" destOrd="0" presId="urn:microsoft.com/office/officeart/2005/8/layout/vList2"/>
    <dgm:cxn modelId="{F8E675AD-A494-4957-A9CC-56A6E9FB1ACE}" type="presParOf" srcId="{88B7214A-3E25-4260-AD1A-F80E77B6E78E}" destId="{6F06327E-44D6-4450-8B2E-C3245403D4C9}" srcOrd="4" destOrd="0" presId="urn:microsoft.com/office/officeart/2005/8/layout/vList2"/>
    <dgm:cxn modelId="{9BC9248E-22AE-485D-B10F-DD463DA54AC3}" type="presParOf" srcId="{88B7214A-3E25-4260-AD1A-F80E77B6E78E}" destId="{C853FD60-2796-4A48-9FA5-723E179EB8C8}" srcOrd="5" destOrd="0" presId="urn:microsoft.com/office/officeart/2005/8/layout/vList2"/>
    <dgm:cxn modelId="{7FB3771D-3D48-480E-A61B-20AAE2AAD0C8}" type="presParOf" srcId="{88B7214A-3E25-4260-AD1A-F80E77B6E78E}" destId="{6947E33C-5C8D-41C9-A2A5-D426C4371E41}" srcOrd="6" destOrd="0" presId="urn:microsoft.com/office/officeart/2005/8/layout/vList2"/>
    <dgm:cxn modelId="{A42D01FF-B7F7-46C5-9388-4766836282F0}" type="presParOf" srcId="{88B7214A-3E25-4260-AD1A-F80E77B6E78E}" destId="{B839B924-3399-4951-880D-06681E15DC50}" srcOrd="7" destOrd="0" presId="urn:microsoft.com/office/officeart/2005/8/layout/vList2"/>
    <dgm:cxn modelId="{640ACD5B-4FBF-4443-8AA4-491AC3018A2E}" type="presParOf" srcId="{88B7214A-3E25-4260-AD1A-F80E77B6E78E}" destId="{B9CBAE01-4A45-4B06-956C-4E7D8378B8DB}" srcOrd="8" destOrd="0" presId="urn:microsoft.com/office/officeart/2005/8/layout/vList2"/>
    <dgm:cxn modelId="{A64F1A06-8CF3-4303-8F48-53F2EAC6D09C}" type="presParOf" srcId="{88B7214A-3E25-4260-AD1A-F80E77B6E78E}" destId="{71FCE394-7A34-4CAE-B2B5-0706F6890104}" srcOrd="9" destOrd="0" presId="urn:microsoft.com/office/officeart/2005/8/layout/vList2"/>
    <dgm:cxn modelId="{E0712389-57E7-48DF-92A5-285524F6620E}" type="presParOf" srcId="{88B7214A-3E25-4260-AD1A-F80E77B6E78E}" destId="{7AFF8632-8A7A-40F1-A688-A23C63AB29C9}" srcOrd="10" destOrd="0" presId="urn:microsoft.com/office/officeart/2005/8/layout/vList2"/>
    <dgm:cxn modelId="{636565C8-F137-4F57-9335-B59904BFA329}" type="presParOf" srcId="{88B7214A-3E25-4260-AD1A-F80E77B6E78E}" destId="{7229CE02-FC05-475C-912A-0A81FE0F30F0}" srcOrd="11" destOrd="0" presId="urn:microsoft.com/office/officeart/2005/8/layout/vList2"/>
    <dgm:cxn modelId="{DDC8009D-49FE-4A1A-8218-FBEC9F3827CD}" type="presParOf" srcId="{88B7214A-3E25-4260-AD1A-F80E77B6E78E}" destId="{816FA303-EC42-4E26-8C1E-CD90A0995EF1}" srcOrd="12" destOrd="0" presId="urn:microsoft.com/office/officeart/2005/8/layout/vList2"/>
    <dgm:cxn modelId="{7085D8FB-23C6-4DC0-B7F4-89C55361F417}" type="presParOf" srcId="{88B7214A-3E25-4260-AD1A-F80E77B6E78E}" destId="{5A1DAD13-8C5F-42BA-844E-DC32D6031D3B}" srcOrd="13" destOrd="0" presId="urn:microsoft.com/office/officeart/2005/8/layout/vList2"/>
    <dgm:cxn modelId="{A862ADFD-F902-4495-BC57-E2A9071410F7}" type="presParOf" srcId="{88B7214A-3E25-4260-AD1A-F80E77B6E78E}" destId="{F3A52A0C-7C97-4687-9DF3-668BB181DF21}" srcOrd="14" destOrd="0" presId="urn:microsoft.com/office/officeart/2005/8/layout/vList2"/>
    <dgm:cxn modelId="{5F9487EA-FAD1-4F19-803D-1C716FF12124}" type="presParOf" srcId="{88B7214A-3E25-4260-AD1A-F80E77B6E78E}" destId="{FFD8793E-7D68-4A1A-9872-76BC655EC764}" srcOrd="15" destOrd="0" presId="urn:microsoft.com/office/officeart/2005/8/layout/vList2"/>
    <dgm:cxn modelId="{AB89648A-0C42-4D98-9ECB-2ACCB1C14713}" type="presParOf" srcId="{88B7214A-3E25-4260-AD1A-F80E77B6E78E}" destId="{8D7D6115-4F78-4FD0-B196-0FEB140EB91D}" srcOrd="16" destOrd="0" presId="urn:microsoft.com/office/officeart/2005/8/layout/vList2"/>
    <dgm:cxn modelId="{438DC0CF-967B-4E49-BA6A-ED557BD59BEC}" type="presParOf" srcId="{88B7214A-3E25-4260-AD1A-F80E77B6E78E}" destId="{65738D64-DFEB-480B-A182-D683665F53FE}" srcOrd="17" destOrd="0" presId="urn:microsoft.com/office/officeart/2005/8/layout/vList2"/>
    <dgm:cxn modelId="{4C4A3A9B-B862-4CD4-BB8F-8604EE51B9EB}" type="presParOf" srcId="{88B7214A-3E25-4260-AD1A-F80E77B6E78E}" destId="{4D9C248B-445A-4B8C-A22D-76A6C92CEB7B}" srcOrd="18" destOrd="0" presId="urn:microsoft.com/office/officeart/2005/8/layout/vList2"/>
    <dgm:cxn modelId="{B995FC6F-8AF2-447C-8D15-386F3462D5CD}" type="presParOf" srcId="{88B7214A-3E25-4260-AD1A-F80E77B6E78E}" destId="{88D78A54-6B37-4938-812A-289E10A4C38D}" srcOrd="19" destOrd="0" presId="urn:microsoft.com/office/officeart/2005/8/layout/vList2"/>
    <dgm:cxn modelId="{EDD1234A-E229-4A86-8F06-F44CA8AD51E3}" type="presParOf" srcId="{88B7214A-3E25-4260-AD1A-F80E77B6E78E}" destId="{8093B842-5DA5-4F12-A6DB-70F1E2C84FF3}" srcOrd="20" destOrd="0" presId="urn:microsoft.com/office/officeart/2005/8/layout/vList2"/>
    <dgm:cxn modelId="{A5BCA8F0-EAD6-4F7B-9DD4-68A91D8838E7}" type="presParOf" srcId="{88B7214A-3E25-4260-AD1A-F80E77B6E78E}" destId="{F7A47F8B-8D08-48E6-8973-9CF0709E3D98}" srcOrd="21" destOrd="0" presId="urn:microsoft.com/office/officeart/2005/8/layout/vList2"/>
    <dgm:cxn modelId="{F3A2616F-AE8D-49D8-87CA-22404F7A2E42}" type="presParOf" srcId="{88B7214A-3E25-4260-AD1A-F80E77B6E78E}" destId="{875C4F03-C194-4647-BD0B-9B78C75D4C0B}" srcOrd="22" destOrd="0" presId="urn:microsoft.com/office/officeart/2005/8/layout/vList2"/>
    <dgm:cxn modelId="{4FCE3F17-1C0B-4EDE-A74D-7D7A70A2D392}" type="presParOf" srcId="{88B7214A-3E25-4260-AD1A-F80E77B6E78E}" destId="{EA716CC4-B4AA-4DDE-9A7B-90133826077C}" srcOrd="23" destOrd="0" presId="urn:microsoft.com/office/officeart/2005/8/layout/vList2"/>
    <dgm:cxn modelId="{0F335069-5DAA-4E84-9156-CFE4B4C7CFDF}" type="presParOf" srcId="{88B7214A-3E25-4260-AD1A-F80E77B6E78E}" destId="{EA00D808-04A7-4AFE-B924-A27A5C821CEC}" srcOrd="24" destOrd="0" presId="urn:microsoft.com/office/officeart/2005/8/layout/vList2"/>
    <dgm:cxn modelId="{FEF72D66-0EEB-4E3E-8D91-DBF973BAF1DF}" type="presParOf" srcId="{88B7214A-3E25-4260-AD1A-F80E77B6E78E}" destId="{30696809-3624-478B-9BFD-6886ECA86921}" srcOrd="25" destOrd="0" presId="urn:microsoft.com/office/officeart/2005/8/layout/vList2"/>
    <dgm:cxn modelId="{0CDD8401-AC80-4F1C-8CE3-EF2E7D43B05A}" type="presParOf" srcId="{88B7214A-3E25-4260-AD1A-F80E77B6E78E}" destId="{8FB933F7-7FBA-428D-BE57-CE041B11CE75}" srcOrd="26" destOrd="0" presId="urn:microsoft.com/office/officeart/2005/8/layout/vList2"/>
    <dgm:cxn modelId="{04B3FA01-38D6-49DA-9EFA-A07A819E72F7}" type="presParOf" srcId="{88B7214A-3E25-4260-AD1A-F80E77B6E78E}" destId="{2D2DBAE0-0C39-4BDF-ADCF-BC4AD6805AB7}" srcOrd="27" destOrd="0" presId="urn:microsoft.com/office/officeart/2005/8/layout/vList2"/>
    <dgm:cxn modelId="{1125B082-AA48-4639-8F72-D7B61BFF8CB4}" type="presParOf" srcId="{88B7214A-3E25-4260-AD1A-F80E77B6E78E}" destId="{249B4F53-34B9-41CB-A875-FC0BF1DE6457}" srcOrd="28" destOrd="0" presId="urn:microsoft.com/office/officeart/2005/8/layout/vList2"/>
    <dgm:cxn modelId="{88DC3917-754D-4E61-AC2A-79770EAF2E80}" type="presParOf" srcId="{88B7214A-3E25-4260-AD1A-F80E77B6E78E}" destId="{EC4E8453-9E0F-4B5D-98D5-90DC58936ADF}" srcOrd="29" destOrd="0" presId="urn:microsoft.com/office/officeart/2005/8/layout/vList2"/>
    <dgm:cxn modelId="{54B576AC-36EB-4DC5-8DBF-54709CBB2B9C}"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a:solidFill>
          <a:srgbClr val="FFC000"/>
        </a:solidFill>
      </dgm:spPr>
      <dgm:t>
        <a:bodyPr/>
        <a:lstStyle/>
        <a:p>
          <a:pPr rtl="1"/>
          <a:r>
            <a:rPr lang="fa-IR" sz="1100" b="1" dirty="0" smtClean="0">
              <a:cs typeface="Zar" panose="00000400000000000000" pitchFamily="2" charset="-78"/>
            </a:rPr>
            <a:t>مکمل ها و جانشین های استراتژیک(ادامه)</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37F7342A-1B10-47FE-B60D-A6C35EB85B2C}" type="presOf" srcId="{292A35A9-BBCA-46CC-9ADA-879721A12EAF}" destId="{B9CBAE01-4A45-4B06-956C-4E7D8378B8DB}"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2AE78144-757F-4738-966B-14E2310CDBA1}" type="presOf" srcId="{5EE72489-4179-44E7-94D1-3BB8286D2D82}" destId="{6947E33C-5C8D-41C9-A2A5-D426C4371E41}"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3A307F4E-9371-4227-BF74-BA8E0C5CD2B1}" type="presOf" srcId="{C540681A-EE5A-4A7C-877D-6E848575ABFE}" destId="{7AFF8632-8A7A-40F1-A688-A23C63AB29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E8B12570-035E-4624-B12B-3B5B40051EB1}" type="presOf" srcId="{5279D368-3BC5-490F-96E4-3031ACDDA219}" destId="{88B7214A-3E25-4260-AD1A-F80E77B6E78E}"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B8A86CD4-E2BB-4DFF-9EBC-7CF715EF804E}" srcId="{5279D368-3BC5-490F-96E4-3031ACDDA219}" destId="{DE514F60-8606-4588-AC8C-CDDDADA356F7}" srcOrd="10" destOrd="0" parTransId="{2CCB1F06-D2AB-4379-9261-7C25E9827AFA}" sibTransId="{6651EB40-01CA-44C7-9C52-34DF2DA04AD5}"/>
    <dgm:cxn modelId="{30EF6C01-4115-4CE4-8313-0CDC5DFF1362}" type="presOf" srcId="{2E84F4AB-E458-4A58-A6F1-4A29DCFC9BBE}" destId="{816FA303-EC42-4E26-8C1E-CD90A0995EF1}"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B51B9337-1A61-4866-B683-9A3FB94D9231}" srcId="{5279D368-3BC5-490F-96E4-3031ACDDA219}" destId="{C540681A-EE5A-4A7C-877D-6E848575ABFE}" srcOrd="5" destOrd="0" parTransId="{57E054C1-6C04-4FB5-85B0-D78BABC78615}" sibTransId="{268441B6-1C1D-4099-B824-2201F6BE8837}"/>
    <dgm:cxn modelId="{5849C50C-0447-4572-98FE-0BA427719F41}" srcId="{5279D368-3BC5-490F-96E4-3031ACDDA219}" destId="{3A3675D8-FCEA-470E-AD1A-B63FB4C8BC2E}" srcOrd="11" destOrd="0" parTransId="{29CF2481-A2D7-4798-BEE5-9B6A8A567697}" sibTransId="{0495EBBB-8B66-4D5E-8F0C-64D5435B78E8}"/>
    <dgm:cxn modelId="{F7391A5C-71D4-483E-8265-F0A37A840A00}" srcId="{5279D368-3BC5-490F-96E4-3031ACDDA219}" destId="{5EE72489-4179-44E7-94D1-3BB8286D2D82}" srcOrd="3" destOrd="0" parTransId="{546A0CD4-1924-444E-B136-CBA3F5C4AA30}" sibTransId="{80F8F109-4447-4D0F-8CE8-2BBD26BE133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B0907FCA-DE00-49F7-96A1-1F89BB7C2B67}" type="presOf" srcId="{2E52984D-7A13-4175-9C0A-483D39527FA6}" destId="{249B4F53-34B9-41CB-A875-FC0BF1DE6457}"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90CB052A-8234-43C6-9FDC-7EB3C90C07A5}" srcId="{5279D368-3BC5-490F-96E4-3031ACDDA219}" destId="{2E52984D-7A13-4175-9C0A-483D39527FA6}" srcOrd="14" destOrd="0" parTransId="{FE1993E9-1E5C-4CE6-A405-844580D2055B}" sibTransId="{A579EF9B-C76F-4D1B-9EFB-C8FD8E0775EC}"/>
    <dgm:cxn modelId="{C49B9DB1-1463-4A19-95A8-4A223340476D}" srcId="{5279D368-3BC5-490F-96E4-3031ACDDA219}" destId="{F7D3541E-4C5D-447B-AD3C-15786147F8CB}" srcOrd="15" destOrd="0" parTransId="{D046E5BA-CCE6-4AB2-98F6-8937D888184A}" sibTransId="{A6AF6B1F-1380-4FC2-B807-B392B1B65BB3}"/>
    <dgm:cxn modelId="{8E6F1EA9-8DAF-432D-BAC9-A07561FA3D52}" type="presOf" srcId="{762AD1F3-EAC3-4361-A5C5-689A1AF0693B}" destId="{4D9C248B-445A-4B8C-A22D-76A6C92CEB7B}" srcOrd="0" destOrd="0" presId="urn:microsoft.com/office/officeart/2005/8/layout/vList2"/>
    <dgm:cxn modelId="{52C8814A-2BAF-48AA-8477-F2D6464901FB}" type="presOf" srcId="{DE514F60-8606-4588-AC8C-CDDDADA356F7}" destId="{8093B842-5DA5-4F12-A6DB-70F1E2C84FF3}" srcOrd="0" destOrd="0" presId="urn:microsoft.com/office/officeart/2005/8/layout/vList2"/>
    <dgm:cxn modelId="{79FF703C-020D-462E-95FC-49778755A974}" type="presOf" srcId="{0DEFB3EE-25AC-41AB-AE97-B788DEBFED17}" destId="{5416D108-688D-4F0F-AA26-64C068300764}"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E5C2C459-3916-4D7A-BD26-08DD0963E379}" type="presOf" srcId="{375A9395-821B-4A51-AD31-73653A25924B}" destId="{8FB933F7-7FBA-428D-BE57-CE041B11CE75}" srcOrd="0" destOrd="0" presId="urn:microsoft.com/office/officeart/2005/8/layout/vList2"/>
    <dgm:cxn modelId="{9C9BF95D-C55E-4CA0-BA25-A89C6174FACF}" type="presOf" srcId="{9450C6F3-D546-41F0-BB0C-9141638CEC9E}" destId="{6F06327E-44D6-4450-8B2E-C3245403D4C9}" srcOrd="0" destOrd="0" presId="urn:microsoft.com/office/officeart/2005/8/layout/vList2"/>
    <dgm:cxn modelId="{A8616874-11D1-4864-9265-8765D0C3650E}" type="presOf" srcId="{F7D3541E-4C5D-447B-AD3C-15786147F8CB}" destId="{BD68D41F-39C0-42FC-8E5C-2A3213FD805B}" srcOrd="0" destOrd="0" presId="urn:microsoft.com/office/officeart/2005/8/layout/vList2"/>
    <dgm:cxn modelId="{44907F9E-CA99-458A-AB18-F60C0A7C2745}" type="presOf" srcId="{3A3675D8-FCEA-470E-AD1A-B63FB4C8BC2E}" destId="{875C4F03-C194-4647-BD0B-9B78C75D4C0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39499EE3-8EE7-439C-93B3-09C838342B64}" type="presOf" srcId="{994A7493-DEDA-4B0B-9541-5A189A7C78BD}" destId="{290D0FF5-B0F2-42A3-8977-8C56EF56254D}" srcOrd="0" destOrd="0" presId="urn:microsoft.com/office/officeart/2005/8/layout/vList2"/>
    <dgm:cxn modelId="{879BE5DA-7729-4F2C-A22F-65CCB03D0C94}" type="presOf" srcId="{38C72104-A779-4B19-B539-B9819193D78A}" destId="{F3A52A0C-7C97-4687-9DF3-668BB181DF21}" srcOrd="0" destOrd="0" presId="urn:microsoft.com/office/officeart/2005/8/layout/vList2"/>
    <dgm:cxn modelId="{E1AC9050-6A9E-4FB4-876C-B759CE6E1489}" type="presOf" srcId="{0905FCB4-CD3D-4726-87A8-564F2E4F9CC8}" destId="{EA00D808-04A7-4AFE-B924-A27A5C821CEC}" srcOrd="0" destOrd="0" presId="urn:microsoft.com/office/officeart/2005/8/layout/vList2"/>
    <dgm:cxn modelId="{4C0F2CA6-D240-47F6-9E66-8E0D592D8F3A}" type="presOf" srcId="{724314E6-92A7-4D17-850D-3DDFC2833EB7}" destId="{8D7D6115-4F78-4FD0-B196-0FEB140EB91D}" srcOrd="0" destOrd="0" presId="urn:microsoft.com/office/officeart/2005/8/layout/vList2"/>
    <dgm:cxn modelId="{BBCD8F76-F48E-4264-8BC2-B30636B7DFEB}" type="presParOf" srcId="{88B7214A-3E25-4260-AD1A-F80E77B6E78E}" destId="{290D0FF5-B0F2-42A3-8977-8C56EF56254D}" srcOrd="0" destOrd="0" presId="urn:microsoft.com/office/officeart/2005/8/layout/vList2"/>
    <dgm:cxn modelId="{4C2D978C-9DCC-43CC-B3DC-65F065470DDD}" type="presParOf" srcId="{88B7214A-3E25-4260-AD1A-F80E77B6E78E}" destId="{A1312906-3583-4710-A310-A1FFA3252058}" srcOrd="1" destOrd="0" presId="urn:microsoft.com/office/officeart/2005/8/layout/vList2"/>
    <dgm:cxn modelId="{24F065F6-DC80-4BBC-A7E6-75778C9E185E}" type="presParOf" srcId="{88B7214A-3E25-4260-AD1A-F80E77B6E78E}" destId="{5416D108-688D-4F0F-AA26-64C068300764}" srcOrd="2" destOrd="0" presId="urn:microsoft.com/office/officeart/2005/8/layout/vList2"/>
    <dgm:cxn modelId="{C21608C4-B7AD-4534-B6E0-85814F38EF27}" type="presParOf" srcId="{88B7214A-3E25-4260-AD1A-F80E77B6E78E}" destId="{1EC0678C-384A-48B1-80A5-C9656CF4A728}" srcOrd="3" destOrd="0" presId="urn:microsoft.com/office/officeart/2005/8/layout/vList2"/>
    <dgm:cxn modelId="{27A8CDA9-8C30-4734-87FF-E89A0DB9B8CF}" type="presParOf" srcId="{88B7214A-3E25-4260-AD1A-F80E77B6E78E}" destId="{6F06327E-44D6-4450-8B2E-C3245403D4C9}" srcOrd="4" destOrd="0" presId="urn:microsoft.com/office/officeart/2005/8/layout/vList2"/>
    <dgm:cxn modelId="{B3DFCEB5-5A8C-439B-A974-1FEF0148F2B2}" type="presParOf" srcId="{88B7214A-3E25-4260-AD1A-F80E77B6E78E}" destId="{C853FD60-2796-4A48-9FA5-723E179EB8C8}" srcOrd="5" destOrd="0" presId="urn:microsoft.com/office/officeart/2005/8/layout/vList2"/>
    <dgm:cxn modelId="{1A0EB45D-C2F4-41C2-A497-E40EAF922C11}" type="presParOf" srcId="{88B7214A-3E25-4260-AD1A-F80E77B6E78E}" destId="{6947E33C-5C8D-41C9-A2A5-D426C4371E41}" srcOrd="6" destOrd="0" presId="urn:microsoft.com/office/officeart/2005/8/layout/vList2"/>
    <dgm:cxn modelId="{50080A21-060C-4753-8E88-1ED3A5036622}" type="presParOf" srcId="{88B7214A-3E25-4260-AD1A-F80E77B6E78E}" destId="{B839B924-3399-4951-880D-06681E15DC50}" srcOrd="7" destOrd="0" presId="urn:microsoft.com/office/officeart/2005/8/layout/vList2"/>
    <dgm:cxn modelId="{8DCCE8DE-6787-4073-BDBC-54EBB57E8C91}" type="presParOf" srcId="{88B7214A-3E25-4260-AD1A-F80E77B6E78E}" destId="{B9CBAE01-4A45-4B06-956C-4E7D8378B8DB}" srcOrd="8" destOrd="0" presId="urn:microsoft.com/office/officeart/2005/8/layout/vList2"/>
    <dgm:cxn modelId="{586CBC02-19CF-4E38-807B-59939347831E}" type="presParOf" srcId="{88B7214A-3E25-4260-AD1A-F80E77B6E78E}" destId="{71FCE394-7A34-4CAE-B2B5-0706F6890104}" srcOrd="9" destOrd="0" presId="urn:microsoft.com/office/officeart/2005/8/layout/vList2"/>
    <dgm:cxn modelId="{B9A83C20-0D2E-4D21-8A1E-B180D482D575}" type="presParOf" srcId="{88B7214A-3E25-4260-AD1A-F80E77B6E78E}" destId="{7AFF8632-8A7A-40F1-A688-A23C63AB29C9}" srcOrd="10" destOrd="0" presId="urn:microsoft.com/office/officeart/2005/8/layout/vList2"/>
    <dgm:cxn modelId="{4E3B711F-CCA5-4B06-BD28-152E6EC8E5F8}" type="presParOf" srcId="{88B7214A-3E25-4260-AD1A-F80E77B6E78E}" destId="{7229CE02-FC05-475C-912A-0A81FE0F30F0}" srcOrd="11" destOrd="0" presId="urn:microsoft.com/office/officeart/2005/8/layout/vList2"/>
    <dgm:cxn modelId="{BEFFEAE3-1AC3-418D-BCAC-71FC2F3E8785}" type="presParOf" srcId="{88B7214A-3E25-4260-AD1A-F80E77B6E78E}" destId="{816FA303-EC42-4E26-8C1E-CD90A0995EF1}" srcOrd="12" destOrd="0" presId="urn:microsoft.com/office/officeart/2005/8/layout/vList2"/>
    <dgm:cxn modelId="{C99BC1F5-857E-4121-89E4-950F62BE97B9}" type="presParOf" srcId="{88B7214A-3E25-4260-AD1A-F80E77B6E78E}" destId="{5A1DAD13-8C5F-42BA-844E-DC32D6031D3B}" srcOrd="13" destOrd="0" presId="urn:microsoft.com/office/officeart/2005/8/layout/vList2"/>
    <dgm:cxn modelId="{674C2D30-6FCA-41CC-A986-AE473878E08B}" type="presParOf" srcId="{88B7214A-3E25-4260-AD1A-F80E77B6E78E}" destId="{F3A52A0C-7C97-4687-9DF3-668BB181DF21}" srcOrd="14" destOrd="0" presId="urn:microsoft.com/office/officeart/2005/8/layout/vList2"/>
    <dgm:cxn modelId="{01385DE8-61D8-4ABA-B674-067CF374547A}" type="presParOf" srcId="{88B7214A-3E25-4260-AD1A-F80E77B6E78E}" destId="{FFD8793E-7D68-4A1A-9872-76BC655EC764}" srcOrd="15" destOrd="0" presId="urn:microsoft.com/office/officeart/2005/8/layout/vList2"/>
    <dgm:cxn modelId="{85384512-0A25-4C9E-9851-1A443AD3E9A3}" type="presParOf" srcId="{88B7214A-3E25-4260-AD1A-F80E77B6E78E}" destId="{8D7D6115-4F78-4FD0-B196-0FEB140EB91D}" srcOrd="16" destOrd="0" presId="urn:microsoft.com/office/officeart/2005/8/layout/vList2"/>
    <dgm:cxn modelId="{A5A863A1-F8B9-44F4-AF86-638309567DD2}" type="presParOf" srcId="{88B7214A-3E25-4260-AD1A-F80E77B6E78E}" destId="{65738D64-DFEB-480B-A182-D683665F53FE}" srcOrd="17" destOrd="0" presId="urn:microsoft.com/office/officeart/2005/8/layout/vList2"/>
    <dgm:cxn modelId="{E8AEF0C8-FCD5-4272-9661-6BB8FDF877ED}" type="presParOf" srcId="{88B7214A-3E25-4260-AD1A-F80E77B6E78E}" destId="{4D9C248B-445A-4B8C-A22D-76A6C92CEB7B}" srcOrd="18" destOrd="0" presId="urn:microsoft.com/office/officeart/2005/8/layout/vList2"/>
    <dgm:cxn modelId="{9D823239-D82B-4AD8-BCF7-C276F4C33359}" type="presParOf" srcId="{88B7214A-3E25-4260-AD1A-F80E77B6E78E}" destId="{88D78A54-6B37-4938-812A-289E10A4C38D}" srcOrd="19" destOrd="0" presId="urn:microsoft.com/office/officeart/2005/8/layout/vList2"/>
    <dgm:cxn modelId="{25D67EF3-00E0-45B1-A7AB-337B358B4ED9}" type="presParOf" srcId="{88B7214A-3E25-4260-AD1A-F80E77B6E78E}" destId="{8093B842-5DA5-4F12-A6DB-70F1E2C84FF3}" srcOrd="20" destOrd="0" presId="urn:microsoft.com/office/officeart/2005/8/layout/vList2"/>
    <dgm:cxn modelId="{DA554316-D30E-404A-A624-EB7CCF429CDB}" type="presParOf" srcId="{88B7214A-3E25-4260-AD1A-F80E77B6E78E}" destId="{F7A47F8B-8D08-48E6-8973-9CF0709E3D98}" srcOrd="21" destOrd="0" presId="urn:microsoft.com/office/officeart/2005/8/layout/vList2"/>
    <dgm:cxn modelId="{F288B898-B1BB-4A4F-B246-DD87444B71C4}" type="presParOf" srcId="{88B7214A-3E25-4260-AD1A-F80E77B6E78E}" destId="{875C4F03-C194-4647-BD0B-9B78C75D4C0B}" srcOrd="22" destOrd="0" presId="urn:microsoft.com/office/officeart/2005/8/layout/vList2"/>
    <dgm:cxn modelId="{6DA37B81-07F8-477C-8DAA-2CF6B33AFAB1}" type="presParOf" srcId="{88B7214A-3E25-4260-AD1A-F80E77B6E78E}" destId="{EA716CC4-B4AA-4DDE-9A7B-90133826077C}" srcOrd="23" destOrd="0" presId="urn:microsoft.com/office/officeart/2005/8/layout/vList2"/>
    <dgm:cxn modelId="{567E2D9D-B576-4EA1-8532-DA830B7B09F8}" type="presParOf" srcId="{88B7214A-3E25-4260-AD1A-F80E77B6E78E}" destId="{EA00D808-04A7-4AFE-B924-A27A5C821CEC}" srcOrd="24" destOrd="0" presId="urn:microsoft.com/office/officeart/2005/8/layout/vList2"/>
    <dgm:cxn modelId="{7357D7AF-65CD-4D8C-B66C-29D5CAC2FF80}" type="presParOf" srcId="{88B7214A-3E25-4260-AD1A-F80E77B6E78E}" destId="{30696809-3624-478B-9BFD-6886ECA86921}" srcOrd="25" destOrd="0" presId="urn:microsoft.com/office/officeart/2005/8/layout/vList2"/>
    <dgm:cxn modelId="{727A91B8-DA19-40CB-BD67-759188A01AAF}" type="presParOf" srcId="{88B7214A-3E25-4260-AD1A-F80E77B6E78E}" destId="{8FB933F7-7FBA-428D-BE57-CE041B11CE75}" srcOrd="26" destOrd="0" presId="urn:microsoft.com/office/officeart/2005/8/layout/vList2"/>
    <dgm:cxn modelId="{BAD9FC27-6DE8-4992-A234-E5A5ABCA10B0}" type="presParOf" srcId="{88B7214A-3E25-4260-AD1A-F80E77B6E78E}" destId="{2D2DBAE0-0C39-4BDF-ADCF-BC4AD6805AB7}" srcOrd="27" destOrd="0" presId="urn:microsoft.com/office/officeart/2005/8/layout/vList2"/>
    <dgm:cxn modelId="{2BEA2309-F80F-4E8C-9CFD-A818B0F3E546}" type="presParOf" srcId="{88B7214A-3E25-4260-AD1A-F80E77B6E78E}" destId="{249B4F53-34B9-41CB-A875-FC0BF1DE6457}" srcOrd="28" destOrd="0" presId="urn:microsoft.com/office/officeart/2005/8/layout/vList2"/>
    <dgm:cxn modelId="{418B4215-FC0C-4155-8392-D04E89BA0DFB}" type="presParOf" srcId="{88B7214A-3E25-4260-AD1A-F80E77B6E78E}" destId="{EC4E8453-9E0F-4B5D-98D5-90DC58936ADF}" srcOrd="29" destOrd="0" presId="urn:microsoft.com/office/officeart/2005/8/layout/vList2"/>
    <dgm:cxn modelId="{CF087A87-52E0-4763-9F53-DD4D7DAA45BE}"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9844D8E0-9E62-4615-8331-6DE95BB92420}" type="presOf" srcId="{5279D368-3BC5-490F-96E4-3031ACDDA219}" destId="{88B7214A-3E25-4260-AD1A-F80E77B6E78E}" srcOrd="0" destOrd="0" presId="urn:microsoft.com/office/officeart/2005/8/layout/vList2"/>
    <dgm:cxn modelId="{87513DA8-B4B0-46BC-BA89-9AC2634EF161}" type="presOf" srcId="{0905FCB4-CD3D-4726-87A8-564F2E4F9CC8}" destId="{EA00D808-04A7-4AFE-B924-A27A5C821CEC}" srcOrd="0" destOrd="0" presId="urn:microsoft.com/office/officeart/2005/8/layout/vList2"/>
    <dgm:cxn modelId="{3E6C9999-80DF-45D2-A6E2-94743895196A}" type="presOf" srcId="{3A3675D8-FCEA-470E-AD1A-B63FB4C8BC2E}" destId="{875C4F03-C194-4647-BD0B-9B78C75D4C0B}" srcOrd="0" destOrd="0" presId="urn:microsoft.com/office/officeart/2005/8/layout/vList2"/>
    <dgm:cxn modelId="{65986E25-4A70-4E2A-8800-077E38D4B5D0}" type="presOf" srcId="{9450C6F3-D546-41F0-BB0C-9141638CEC9E}" destId="{6F06327E-44D6-4450-8B2E-C3245403D4C9}" srcOrd="0" destOrd="0" presId="urn:microsoft.com/office/officeart/2005/8/layout/vList2"/>
    <dgm:cxn modelId="{BAEF6421-E204-492E-B835-3892740BFE30}" type="presOf" srcId="{C540681A-EE5A-4A7C-877D-6E848575ABFE}" destId="{7AFF8632-8A7A-40F1-A688-A23C63AB29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7391A5C-71D4-483E-8265-F0A37A840A00}" srcId="{5279D368-3BC5-490F-96E4-3031ACDDA219}" destId="{5EE72489-4179-44E7-94D1-3BB8286D2D82}" srcOrd="3" destOrd="0" parTransId="{546A0CD4-1924-444E-B136-CBA3F5C4AA30}" sibTransId="{80F8F109-4447-4D0F-8CE8-2BBD26BE1337}"/>
    <dgm:cxn modelId="{2EAECE6D-E2C6-478E-BF6F-329021CA9786}" type="presOf" srcId="{375A9395-821B-4A51-AD31-73653A25924B}" destId="{8FB933F7-7FBA-428D-BE57-CE041B11CE75}" srcOrd="0" destOrd="0" presId="urn:microsoft.com/office/officeart/2005/8/layout/vList2"/>
    <dgm:cxn modelId="{D88B159C-FCB8-4BD1-8BD8-DA41C6675758}" type="presOf" srcId="{38C72104-A779-4B19-B539-B9819193D78A}" destId="{F3A52A0C-7C97-4687-9DF3-668BB181DF2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C85E2B87-755D-422F-A58F-14E9ABC32A02}" type="presOf" srcId="{762AD1F3-EAC3-4361-A5C5-689A1AF0693B}" destId="{4D9C248B-445A-4B8C-A22D-76A6C92CEB7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F5613E7B-A66A-4B88-BDF7-FF281FD06BCF}" type="presOf" srcId="{0DEFB3EE-25AC-41AB-AE97-B788DEBFED17}" destId="{5416D108-688D-4F0F-AA26-64C068300764}" srcOrd="0" destOrd="0" presId="urn:microsoft.com/office/officeart/2005/8/layout/vList2"/>
    <dgm:cxn modelId="{722B3995-B733-456E-AA4B-E0490AF0C0CC}" type="presOf" srcId="{DE514F60-8606-4588-AC8C-CDDDADA356F7}" destId="{8093B842-5DA5-4F12-A6DB-70F1E2C84FF3}" srcOrd="0" destOrd="0" presId="urn:microsoft.com/office/officeart/2005/8/layout/vList2"/>
    <dgm:cxn modelId="{88903824-83DA-4CB6-B765-54A81779C815}" type="presOf" srcId="{2E52984D-7A13-4175-9C0A-483D39527FA6}" destId="{249B4F53-34B9-41CB-A875-FC0BF1DE6457}" srcOrd="0" destOrd="0" presId="urn:microsoft.com/office/officeart/2005/8/layout/vList2"/>
    <dgm:cxn modelId="{C82B6B2C-27BC-436B-9D01-5039D1AD5A11}" type="presOf" srcId="{F7D3541E-4C5D-447B-AD3C-15786147F8CB}" destId="{BD68D41F-39C0-42FC-8E5C-2A3213FD805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D62EDB59-28EB-4F50-AE71-AA0BF540AB23}" type="presOf" srcId="{724314E6-92A7-4D17-850D-3DDFC2833EB7}" destId="{8D7D6115-4F78-4FD0-B196-0FEB140EB91D}"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97165A44-5754-4425-9797-E05E45D9384D}" type="presOf" srcId="{292A35A9-BBCA-46CC-9ADA-879721A12EAF}" destId="{B9CBAE01-4A45-4B06-956C-4E7D8378B8DB}" srcOrd="0" destOrd="0" presId="urn:microsoft.com/office/officeart/2005/8/layout/vList2"/>
    <dgm:cxn modelId="{67CEAB18-6DDA-462C-A95D-90D347EB7147}" type="presOf" srcId="{5EE72489-4179-44E7-94D1-3BB8286D2D82}" destId="{6947E33C-5C8D-41C9-A2A5-D426C4371E41}"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34DF01A5-9C04-423C-ACA9-231613F23D19}" type="presOf" srcId="{994A7493-DEDA-4B0B-9541-5A189A7C78BD}" destId="{290D0FF5-B0F2-42A3-8977-8C56EF56254D}" srcOrd="0" destOrd="0" presId="urn:microsoft.com/office/officeart/2005/8/layout/vList2"/>
    <dgm:cxn modelId="{411477C9-87E5-42F8-AABD-57A09128D61C}" type="presOf" srcId="{2E84F4AB-E458-4A58-A6F1-4A29DCFC9BBE}" destId="{816FA303-EC42-4E26-8C1E-CD90A0995EF1}"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C049549A-6641-4C24-8C46-D134C1804980}" srcId="{5279D368-3BC5-490F-96E4-3031ACDDA219}" destId="{762AD1F3-EAC3-4361-A5C5-689A1AF0693B}" srcOrd="9" destOrd="0" parTransId="{E913398D-3CCC-49D5-991F-359FFD595785}" sibTransId="{12F788F8-EB9E-4EF7-BE4F-99BA474F4B68}"/>
    <dgm:cxn modelId="{43D5729D-721F-42DA-8CFC-5E686F555E8C}" type="presParOf" srcId="{88B7214A-3E25-4260-AD1A-F80E77B6E78E}" destId="{290D0FF5-B0F2-42A3-8977-8C56EF56254D}" srcOrd="0" destOrd="0" presId="urn:microsoft.com/office/officeart/2005/8/layout/vList2"/>
    <dgm:cxn modelId="{EB5AF8E4-E555-4D36-92C4-7F43C444182B}" type="presParOf" srcId="{88B7214A-3E25-4260-AD1A-F80E77B6E78E}" destId="{A1312906-3583-4710-A310-A1FFA3252058}" srcOrd="1" destOrd="0" presId="urn:microsoft.com/office/officeart/2005/8/layout/vList2"/>
    <dgm:cxn modelId="{51CF1E4A-4AA1-468A-AF26-3A58F6CFBD44}" type="presParOf" srcId="{88B7214A-3E25-4260-AD1A-F80E77B6E78E}" destId="{5416D108-688D-4F0F-AA26-64C068300764}" srcOrd="2" destOrd="0" presId="urn:microsoft.com/office/officeart/2005/8/layout/vList2"/>
    <dgm:cxn modelId="{8C4EB37E-B8AD-49CA-A466-7472AD738004}" type="presParOf" srcId="{88B7214A-3E25-4260-AD1A-F80E77B6E78E}" destId="{1EC0678C-384A-48B1-80A5-C9656CF4A728}" srcOrd="3" destOrd="0" presId="urn:microsoft.com/office/officeart/2005/8/layout/vList2"/>
    <dgm:cxn modelId="{6BD571AF-F9F6-4DE7-BE6B-13348102D796}" type="presParOf" srcId="{88B7214A-3E25-4260-AD1A-F80E77B6E78E}" destId="{6F06327E-44D6-4450-8B2E-C3245403D4C9}" srcOrd="4" destOrd="0" presId="urn:microsoft.com/office/officeart/2005/8/layout/vList2"/>
    <dgm:cxn modelId="{49A2F9D4-70F9-4CF3-8918-6D3EAC2F91D2}" type="presParOf" srcId="{88B7214A-3E25-4260-AD1A-F80E77B6E78E}" destId="{C853FD60-2796-4A48-9FA5-723E179EB8C8}" srcOrd="5" destOrd="0" presId="urn:microsoft.com/office/officeart/2005/8/layout/vList2"/>
    <dgm:cxn modelId="{F192DFB5-D8CF-41D2-A5DF-2CA004E41BF7}" type="presParOf" srcId="{88B7214A-3E25-4260-AD1A-F80E77B6E78E}" destId="{6947E33C-5C8D-41C9-A2A5-D426C4371E41}" srcOrd="6" destOrd="0" presId="urn:microsoft.com/office/officeart/2005/8/layout/vList2"/>
    <dgm:cxn modelId="{9902E3A9-D8D7-4FEE-9A2E-B9F97D071272}" type="presParOf" srcId="{88B7214A-3E25-4260-AD1A-F80E77B6E78E}" destId="{B839B924-3399-4951-880D-06681E15DC50}" srcOrd="7" destOrd="0" presId="urn:microsoft.com/office/officeart/2005/8/layout/vList2"/>
    <dgm:cxn modelId="{75751530-1F63-49F3-9621-371DD19D868F}" type="presParOf" srcId="{88B7214A-3E25-4260-AD1A-F80E77B6E78E}" destId="{B9CBAE01-4A45-4B06-956C-4E7D8378B8DB}" srcOrd="8" destOrd="0" presId="urn:microsoft.com/office/officeart/2005/8/layout/vList2"/>
    <dgm:cxn modelId="{FB4FFC25-618D-4881-B378-967C3FDE5AAF}" type="presParOf" srcId="{88B7214A-3E25-4260-AD1A-F80E77B6E78E}" destId="{71FCE394-7A34-4CAE-B2B5-0706F6890104}" srcOrd="9" destOrd="0" presId="urn:microsoft.com/office/officeart/2005/8/layout/vList2"/>
    <dgm:cxn modelId="{7FF145E1-9F71-4AEA-8AC6-401A7C3170E6}" type="presParOf" srcId="{88B7214A-3E25-4260-AD1A-F80E77B6E78E}" destId="{7AFF8632-8A7A-40F1-A688-A23C63AB29C9}" srcOrd="10" destOrd="0" presId="urn:microsoft.com/office/officeart/2005/8/layout/vList2"/>
    <dgm:cxn modelId="{D29F7F71-6ED9-4D0A-9870-45065AFEEF7C}" type="presParOf" srcId="{88B7214A-3E25-4260-AD1A-F80E77B6E78E}" destId="{7229CE02-FC05-475C-912A-0A81FE0F30F0}" srcOrd="11" destOrd="0" presId="urn:microsoft.com/office/officeart/2005/8/layout/vList2"/>
    <dgm:cxn modelId="{8B35643F-31B0-49DA-88EB-83C7D8A1C5A7}" type="presParOf" srcId="{88B7214A-3E25-4260-AD1A-F80E77B6E78E}" destId="{816FA303-EC42-4E26-8C1E-CD90A0995EF1}" srcOrd="12" destOrd="0" presId="urn:microsoft.com/office/officeart/2005/8/layout/vList2"/>
    <dgm:cxn modelId="{8E3781DC-3552-4FDD-93DA-B42E81E02405}" type="presParOf" srcId="{88B7214A-3E25-4260-AD1A-F80E77B6E78E}" destId="{5A1DAD13-8C5F-42BA-844E-DC32D6031D3B}" srcOrd="13" destOrd="0" presId="urn:microsoft.com/office/officeart/2005/8/layout/vList2"/>
    <dgm:cxn modelId="{22A0B46C-A8C9-4720-8FCA-64455C686623}" type="presParOf" srcId="{88B7214A-3E25-4260-AD1A-F80E77B6E78E}" destId="{F3A52A0C-7C97-4687-9DF3-668BB181DF21}" srcOrd="14" destOrd="0" presId="urn:microsoft.com/office/officeart/2005/8/layout/vList2"/>
    <dgm:cxn modelId="{DEB690F0-5B1B-4301-A3FC-808959C497C8}" type="presParOf" srcId="{88B7214A-3E25-4260-AD1A-F80E77B6E78E}" destId="{FFD8793E-7D68-4A1A-9872-76BC655EC764}" srcOrd="15" destOrd="0" presId="urn:microsoft.com/office/officeart/2005/8/layout/vList2"/>
    <dgm:cxn modelId="{6B2F7AF1-A34F-469B-841B-B3F191D13817}" type="presParOf" srcId="{88B7214A-3E25-4260-AD1A-F80E77B6E78E}" destId="{8D7D6115-4F78-4FD0-B196-0FEB140EB91D}" srcOrd="16" destOrd="0" presId="urn:microsoft.com/office/officeart/2005/8/layout/vList2"/>
    <dgm:cxn modelId="{A9A13A7A-B9FC-48D3-82A9-F03DD72EB282}" type="presParOf" srcId="{88B7214A-3E25-4260-AD1A-F80E77B6E78E}" destId="{65738D64-DFEB-480B-A182-D683665F53FE}" srcOrd="17" destOrd="0" presId="urn:microsoft.com/office/officeart/2005/8/layout/vList2"/>
    <dgm:cxn modelId="{670224F5-A7D9-4D7C-A4BC-0D3A30EDAA89}" type="presParOf" srcId="{88B7214A-3E25-4260-AD1A-F80E77B6E78E}" destId="{4D9C248B-445A-4B8C-A22D-76A6C92CEB7B}" srcOrd="18" destOrd="0" presId="urn:microsoft.com/office/officeart/2005/8/layout/vList2"/>
    <dgm:cxn modelId="{F81419D9-E9CB-4824-87C2-BD23CA121145}" type="presParOf" srcId="{88B7214A-3E25-4260-AD1A-F80E77B6E78E}" destId="{88D78A54-6B37-4938-812A-289E10A4C38D}" srcOrd="19" destOrd="0" presId="urn:microsoft.com/office/officeart/2005/8/layout/vList2"/>
    <dgm:cxn modelId="{E7FD37A7-6641-4208-B02C-9344B665B396}" type="presParOf" srcId="{88B7214A-3E25-4260-AD1A-F80E77B6E78E}" destId="{8093B842-5DA5-4F12-A6DB-70F1E2C84FF3}" srcOrd="20" destOrd="0" presId="urn:microsoft.com/office/officeart/2005/8/layout/vList2"/>
    <dgm:cxn modelId="{9C7A05C5-4EE0-4667-A496-0C215AF66F23}" type="presParOf" srcId="{88B7214A-3E25-4260-AD1A-F80E77B6E78E}" destId="{F7A47F8B-8D08-48E6-8973-9CF0709E3D98}" srcOrd="21" destOrd="0" presId="urn:microsoft.com/office/officeart/2005/8/layout/vList2"/>
    <dgm:cxn modelId="{B1A37B35-EECB-4890-98AC-F04516EEE831}" type="presParOf" srcId="{88B7214A-3E25-4260-AD1A-F80E77B6E78E}" destId="{875C4F03-C194-4647-BD0B-9B78C75D4C0B}" srcOrd="22" destOrd="0" presId="urn:microsoft.com/office/officeart/2005/8/layout/vList2"/>
    <dgm:cxn modelId="{86DA05FB-28F7-4CC6-A2D5-66E94F1AA82F}" type="presParOf" srcId="{88B7214A-3E25-4260-AD1A-F80E77B6E78E}" destId="{EA716CC4-B4AA-4DDE-9A7B-90133826077C}" srcOrd="23" destOrd="0" presId="urn:microsoft.com/office/officeart/2005/8/layout/vList2"/>
    <dgm:cxn modelId="{6F56D9EB-41CF-44C5-A549-201E063C8CD8}" type="presParOf" srcId="{88B7214A-3E25-4260-AD1A-F80E77B6E78E}" destId="{EA00D808-04A7-4AFE-B924-A27A5C821CEC}" srcOrd="24" destOrd="0" presId="urn:microsoft.com/office/officeart/2005/8/layout/vList2"/>
    <dgm:cxn modelId="{69606029-8A45-42F2-A4FE-90056D6B4843}" type="presParOf" srcId="{88B7214A-3E25-4260-AD1A-F80E77B6E78E}" destId="{30696809-3624-478B-9BFD-6886ECA86921}" srcOrd="25" destOrd="0" presId="urn:microsoft.com/office/officeart/2005/8/layout/vList2"/>
    <dgm:cxn modelId="{9E998405-E7C0-464F-A60A-2DF4E2FF883E}" type="presParOf" srcId="{88B7214A-3E25-4260-AD1A-F80E77B6E78E}" destId="{8FB933F7-7FBA-428D-BE57-CE041B11CE75}" srcOrd="26" destOrd="0" presId="urn:microsoft.com/office/officeart/2005/8/layout/vList2"/>
    <dgm:cxn modelId="{78A326B4-C303-4205-8103-504C1BE7E276}" type="presParOf" srcId="{88B7214A-3E25-4260-AD1A-F80E77B6E78E}" destId="{2D2DBAE0-0C39-4BDF-ADCF-BC4AD6805AB7}" srcOrd="27" destOrd="0" presId="urn:microsoft.com/office/officeart/2005/8/layout/vList2"/>
    <dgm:cxn modelId="{D0F758FF-81F0-410A-9F24-6E2F1D66CCF2}" type="presParOf" srcId="{88B7214A-3E25-4260-AD1A-F80E77B6E78E}" destId="{249B4F53-34B9-41CB-A875-FC0BF1DE6457}" srcOrd="28" destOrd="0" presId="urn:microsoft.com/office/officeart/2005/8/layout/vList2"/>
    <dgm:cxn modelId="{947E35DB-E4BE-4AC1-9D1F-3D91D4D6CCEF}" type="presParOf" srcId="{88B7214A-3E25-4260-AD1A-F80E77B6E78E}" destId="{EC4E8453-9E0F-4B5D-98D5-90DC58936ADF}" srcOrd="29" destOrd="0" presId="urn:microsoft.com/office/officeart/2005/8/layout/vList2"/>
    <dgm:cxn modelId="{972C45DF-9AE0-4A5D-8B77-44988AE592CC}"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a:solidFill>
          <a:srgbClr val="FFC000"/>
        </a:solidFill>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C83F7444-B8F8-481D-BE73-71A5BC023C15}" type="presOf" srcId="{2E52984D-7A13-4175-9C0A-483D39527FA6}" destId="{249B4F53-34B9-41CB-A875-FC0BF1DE6457}" srcOrd="0" destOrd="0" presId="urn:microsoft.com/office/officeart/2005/8/layout/vList2"/>
    <dgm:cxn modelId="{8C3C0AFE-F001-4425-B756-10E6D3C45512}" type="presOf" srcId="{5279D368-3BC5-490F-96E4-3031ACDDA219}" destId="{88B7214A-3E25-4260-AD1A-F80E77B6E78E}" srcOrd="0" destOrd="0" presId="urn:microsoft.com/office/officeart/2005/8/layout/vList2"/>
    <dgm:cxn modelId="{D5ACBEF7-8A36-40B8-B9C2-6F766FB9C5E7}" type="presOf" srcId="{5EE72489-4179-44E7-94D1-3BB8286D2D82}" destId="{6947E33C-5C8D-41C9-A2A5-D426C4371E4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69A1FF43-CB6D-4EA3-B180-7E9BCE3203ED}" type="presOf" srcId="{2E84F4AB-E458-4A58-A6F1-4A29DCFC9BBE}" destId="{816FA303-EC42-4E26-8C1E-CD90A0995EF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5A3EE013-184D-4C5F-BB5F-DC91D22C79F6}" type="presOf" srcId="{DE514F60-8606-4588-AC8C-CDDDADA356F7}" destId="{8093B842-5DA5-4F12-A6DB-70F1E2C84FF3}"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0524069C-4BE8-446B-A30F-1EF680B2A88D}" type="presOf" srcId="{724314E6-92A7-4D17-850D-3DDFC2833EB7}" destId="{8D7D6115-4F78-4FD0-B196-0FEB140EB91D}" srcOrd="0" destOrd="0" presId="urn:microsoft.com/office/officeart/2005/8/layout/vList2"/>
    <dgm:cxn modelId="{0B859918-6F5E-4668-AB3B-58ECCBB51B4C}" type="presOf" srcId="{9450C6F3-D546-41F0-BB0C-9141638CEC9E}" destId="{6F06327E-44D6-4450-8B2E-C3245403D4C9}" srcOrd="0" destOrd="0" presId="urn:microsoft.com/office/officeart/2005/8/layout/vList2"/>
    <dgm:cxn modelId="{FB912A1F-18DF-49E1-960E-0B62D7447C5C}" type="presOf" srcId="{0DEFB3EE-25AC-41AB-AE97-B788DEBFED17}" destId="{5416D108-688D-4F0F-AA26-64C068300764}" srcOrd="0" destOrd="0" presId="urn:microsoft.com/office/officeart/2005/8/layout/vList2"/>
    <dgm:cxn modelId="{720872D3-5E58-42F7-BA59-9EF4E52AC3A3}" type="presOf" srcId="{762AD1F3-EAC3-4361-A5C5-689A1AF0693B}" destId="{4D9C248B-445A-4B8C-A22D-76A6C92CEB7B}" srcOrd="0" destOrd="0" presId="urn:microsoft.com/office/officeart/2005/8/layout/vList2"/>
    <dgm:cxn modelId="{B9C8E4B9-FF31-4506-87E4-DA7DA45E94A6}" type="presOf" srcId="{38C72104-A779-4B19-B539-B9819193D78A}" destId="{F3A52A0C-7C97-4687-9DF3-668BB181DF21}" srcOrd="0" destOrd="0" presId="urn:microsoft.com/office/officeart/2005/8/layout/vList2"/>
    <dgm:cxn modelId="{74C990AB-828F-4050-BEF0-D67A73896CDC}" type="presOf" srcId="{F7D3541E-4C5D-447B-AD3C-15786147F8CB}" destId="{BD68D41F-39C0-42FC-8E5C-2A3213FD805B}" srcOrd="0" destOrd="0" presId="urn:microsoft.com/office/officeart/2005/8/layout/vList2"/>
    <dgm:cxn modelId="{F0E49FAE-55EA-4CC1-A692-63AB03294478}" type="presOf" srcId="{C540681A-EE5A-4A7C-877D-6E848575ABFE}" destId="{7AFF8632-8A7A-40F1-A688-A23C63AB29C9}"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4BBA361B-26BF-4BD8-A4B6-0DBFA8DE2E93}" type="presOf" srcId="{3A3675D8-FCEA-470E-AD1A-B63FB4C8BC2E}" destId="{875C4F03-C194-4647-BD0B-9B78C75D4C0B}"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F8502B0E-F061-418D-A0E3-EFAD86455E32}" type="presOf" srcId="{292A35A9-BBCA-46CC-9ADA-879721A12EAF}" destId="{B9CBAE01-4A45-4B06-956C-4E7D8378B8D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2631767C-394B-4B1F-8BC5-DF0514B31B5A}" type="presOf" srcId="{994A7493-DEDA-4B0B-9541-5A189A7C78BD}" destId="{290D0FF5-B0F2-42A3-8977-8C56EF56254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EF4CFC57-3A66-461C-86F2-B82FA2A1ECEF}" type="presOf" srcId="{0905FCB4-CD3D-4726-87A8-564F2E4F9CC8}" destId="{EA00D808-04A7-4AFE-B924-A27A5C821CEC}" srcOrd="0" destOrd="0" presId="urn:microsoft.com/office/officeart/2005/8/layout/vList2"/>
    <dgm:cxn modelId="{2847AD78-4FEE-4B60-8365-0ED5A4D0BA75}" type="presOf" srcId="{375A9395-821B-4A51-AD31-73653A25924B}" destId="{8FB933F7-7FBA-428D-BE57-CE041B11CE75}" srcOrd="0" destOrd="0" presId="urn:microsoft.com/office/officeart/2005/8/layout/vList2"/>
    <dgm:cxn modelId="{66CD5372-3E8F-47F2-AF98-FF792B6F542A}" type="presParOf" srcId="{88B7214A-3E25-4260-AD1A-F80E77B6E78E}" destId="{290D0FF5-B0F2-42A3-8977-8C56EF56254D}" srcOrd="0" destOrd="0" presId="urn:microsoft.com/office/officeart/2005/8/layout/vList2"/>
    <dgm:cxn modelId="{00091EA1-8E84-4703-BC77-93046F06DA26}" type="presParOf" srcId="{88B7214A-3E25-4260-AD1A-F80E77B6E78E}" destId="{A1312906-3583-4710-A310-A1FFA3252058}" srcOrd="1" destOrd="0" presId="urn:microsoft.com/office/officeart/2005/8/layout/vList2"/>
    <dgm:cxn modelId="{389CCABB-670D-4520-BB79-D1D57E822632}" type="presParOf" srcId="{88B7214A-3E25-4260-AD1A-F80E77B6E78E}" destId="{5416D108-688D-4F0F-AA26-64C068300764}" srcOrd="2" destOrd="0" presId="urn:microsoft.com/office/officeart/2005/8/layout/vList2"/>
    <dgm:cxn modelId="{595E8583-3493-44B7-9611-16FC98A87F1C}" type="presParOf" srcId="{88B7214A-3E25-4260-AD1A-F80E77B6E78E}" destId="{1EC0678C-384A-48B1-80A5-C9656CF4A728}" srcOrd="3" destOrd="0" presId="urn:microsoft.com/office/officeart/2005/8/layout/vList2"/>
    <dgm:cxn modelId="{CA95621D-436A-4441-81D0-EE3B105BEBE8}" type="presParOf" srcId="{88B7214A-3E25-4260-AD1A-F80E77B6E78E}" destId="{6F06327E-44D6-4450-8B2E-C3245403D4C9}" srcOrd="4" destOrd="0" presId="urn:microsoft.com/office/officeart/2005/8/layout/vList2"/>
    <dgm:cxn modelId="{1FA977DD-E3DA-46AE-8BD3-B9D5F6F5D28F}" type="presParOf" srcId="{88B7214A-3E25-4260-AD1A-F80E77B6E78E}" destId="{C853FD60-2796-4A48-9FA5-723E179EB8C8}" srcOrd="5" destOrd="0" presId="urn:microsoft.com/office/officeart/2005/8/layout/vList2"/>
    <dgm:cxn modelId="{655DEF0C-F256-4520-82A1-F7EF1C8C52DA}" type="presParOf" srcId="{88B7214A-3E25-4260-AD1A-F80E77B6E78E}" destId="{6947E33C-5C8D-41C9-A2A5-D426C4371E41}" srcOrd="6" destOrd="0" presId="urn:microsoft.com/office/officeart/2005/8/layout/vList2"/>
    <dgm:cxn modelId="{A67247FF-1D34-41D8-AEE4-66972823D249}" type="presParOf" srcId="{88B7214A-3E25-4260-AD1A-F80E77B6E78E}" destId="{B839B924-3399-4951-880D-06681E15DC50}" srcOrd="7" destOrd="0" presId="urn:microsoft.com/office/officeart/2005/8/layout/vList2"/>
    <dgm:cxn modelId="{6CD5BA77-6935-44E6-A7CF-780F6E66BA84}" type="presParOf" srcId="{88B7214A-3E25-4260-AD1A-F80E77B6E78E}" destId="{B9CBAE01-4A45-4B06-956C-4E7D8378B8DB}" srcOrd="8" destOrd="0" presId="urn:microsoft.com/office/officeart/2005/8/layout/vList2"/>
    <dgm:cxn modelId="{EC636E4E-5042-4DF8-8B3E-704E3E995783}" type="presParOf" srcId="{88B7214A-3E25-4260-AD1A-F80E77B6E78E}" destId="{71FCE394-7A34-4CAE-B2B5-0706F6890104}" srcOrd="9" destOrd="0" presId="urn:microsoft.com/office/officeart/2005/8/layout/vList2"/>
    <dgm:cxn modelId="{B160AF9E-C817-4F58-8C72-4364A03FA40F}" type="presParOf" srcId="{88B7214A-3E25-4260-AD1A-F80E77B6E78E}" destId="{7AFF8632-8A7A-40F1-A688-A23C63AB29C9}" srcOrd="10" destOrd="0" presId="urn:microsoft.com/office/officeart/2005/8/layout/vList2"/>
    <dgm:cxn modelId="{98BB2AA7-055A-4727-8FCB-4777FA1C5994}" type="presParOf" srcId="{88B7214A-3E25-4260-AD1A-F80E77B6E78E}" destId="{7229CE02-FC05-475C-912A-0A81FE0F30F0}" srcOrd="11" destOrd="0" presId="urn:microsoft.com/office/officeart/2005/8/layout/vList2"/>
    <dgm:cxn modelId="{F91E563B-C2F4-4632-A0E6-B70E134B9979}" type="presParOf" srcId="{88B7214A-3E25-4260-AD1A-F80E77B6E78E}" destId="{816FA303-EC42-4E26-8C1E-CD90A0995EF1}" srcOrd="12" destOrd="0" presId="urn:microsoft.com/office/officeart/2005/8/layout/vList2"/>
    <dgm:cxn modelId="{88FA4206-0F67-4F6C-A93E-9D4AFD4F27AA}" type="presParOf" srcId="{88B7214A-3E25-4260-AD1A-F80E77B6E78E}" destId="{5A1DAD13-8C5F-42BA-844E-DC32D6031D3B}" srcOrd="13" destOrd="0" presId="urn:microsoft.com/office/officeart/2005/8/layout/vList2"/>
    <dgm:cxn modelId="{B3CBDACD-6D8C-42AB-8FC8-3A4E3590094D}" type="presParOf" srcId="{88B7214A-3E25-4260-AD1A-F80E77B6E78E}" destId="{F3A52A0C-7C97-4687-9DF3-668BB181DF21}" srcOrd="14" destOrd="0" presId="urn:microsoft.com/office/officeart/2005/8/layout/vList2"/>
    <dgm:cxn modelId="{D525A9AF-8085-4121-9538-A40B57FD71BB}" type="presParOf" srcId="{88B7214A-3E25-4260-AD1A-F80E77B6E78E}" destId="{FFD8793E-7D68-4A1A-9872-76BC655EC764}" srcOrd="15" destOrd="0" presId="urn:microsoft.com/office/officeart/2005/8/layout/vList2"/>
    <dgm:cxn modelId="{1687D671-7E5C-4C32-8FAC-5E5F14FA7738}" type="presParOf" srcId="{88B7214A-3E25-4260-AD1A-F80E77B6E78E}" destId="{8D7D6115-4F78-4FD0-B196-0FEB140EB91D}" srcOrd="16" destOrd="0" presId="urn:microsoft.com/office/officeart/2005/8/layout/vList2"/>
    <dgm:cxn modelId="{FB7E4026-DD34-46A9-A15D-FCD7A2E09BA1}" type="presParOf" srcId="{88B7214A-3E25-4260-AD1A-F80E77B6E78E}" destId="{65738D64-DFEB-480B-A182-D683665F53FE}" srcOrd="17" destOrd="0" presId="urn:microsoft.com/office/officeart/2005/8/layout/vList2"/>
    <dgm:cxn modelId="{6DDE9504-AC15-4E0F-9685-D217B19C2A28}" type="presParOf" srcId="{88B7214A-3E25-4260-AD1A-F80E77B6E78E}" destId="{4D9C248B-445A-4B8C-A22D-76A6C92CEB7B}" srcOrd="18" destOrd="0" presId="urn:microsoft.com/office/officeart/2005/8/layout/vList2"/>
    <dgm:cxn modelId="{FA7B2BB3-0B5D-434E-BDC7-7864195238A0}" type="presParOf" srcId="{88B7214A-3E25-4260-AD1A-F80E77B6E78E}" destId="{88D78A54-6B37-4938-812A-289E10A4C38D}" srcOrd="19" destOrd="0" presId="urn:microsoft.com/office/officeart/2005/8/layout/vList2"/>
    <dgm:cxn modelId="{94FBD5DC-E63D-4D18-97DC-3245BD167C6C}" type="presParOf" srcId="{88B7214A-3E25-4260-AD1A-F80E77B6E78E}" destId="{8093B842-5DA5-4F12-A6DB-70F1E2C84FF3}" srcOrd="20" destOrd="0" presId="urn:microsoft.com/office/officeart/2005/8/layout/vList2"/>
    <dgm:cxn modelId="{3189822F-3241-469A-86C4-0C1DB9D45A68}" type="presParOf" srcId="{88B7214A-3E25-4260-AD1A-F80E77B6E78E}" destId="{F7A47F8B-8D08-48E6-8973-9CF0709E3D98}" srcOrd="21" destOrd="0" presId="urn:microsoft.com/office/officeart/2005/8/layout/vList2"/>
    <dgm:cxn modelId="{EF5ED5F3-A0AD-4979-AE16-1BBDED740E6D}" type="presParOf" srcId="{88B7214A-3E25-4260-AD1A-F80E77B6E78E}" destId="{875C4F03-C194-4647-BD0B-9B78C75D4C0B}" srcOrd="22" destOrd="0" presId="urn:microsoft.com/office/officeart/2005/8/layout/vList2"/>
    <dgm:cxn modelId="{0C3DB7B9-4FCA-4370-9724-C7B171BF6454}" type="presParOf" srcId="{88B7214A-3E25-4260-AD1A-F80E77B6E78E}" destId="{EA716CC4-B4AA-4DDE-9A7B-90133826077C}" srcOrd="23" destOrd="0" presId="urn:microsoft.com/office/officeart/2005/8/layout/vList2"/>
    <dgm:cxn modelId="{2D5954FC-F34B-4535-AB10-35E446907F1E}" type="presParOf" srcId="{88B7214A-3E25-4260-AD1A-F80E77B6E78E}" destId="{EA00D808-04A7-4AFE-B924-A27A5C821CEC}" srcOrd="24" destOrd="0" presId="urn:microsoft.com/office/officeart/2005/8/layout/vList2"/>
    <dgm:cxn modelId="{12064101-B5A6-4AC8-B28D-635D898D8317}" type="presParOf" srcId="{88B7214A-3E25-4260-AD1A-F80E77B6E78E}" destId="{30696809-3624-478B-9BFD-6886ECA86921}" srcOrd="25" destOrd="0" presId="urn:microsoft.com/office/officeart/2005/8/layout/vList2"/>
    <dgm:cxn modelId="{CDADD151-166F-4F35-A892-F7549ABFE508}" type="presParOf" srcId="{88B7214A-3E25-4260-AD1A-F80E77B6E78E}" destId="{8FB933F7-7FBA-428D-BE57-CE041B11CE75}" srcOrd="26" destOrd="0" presId="urn:microsoft.com/office/officeart/2005/8/layout/vList2"/>
    <dgm:cxn modelId="{E011A0D1-7E93-4D27-9F53-5EDC6AB41E4E}" type="presParOf" srcId="{88B7214A-3E25-4260-AD1A-F80E77B6E78E}" destId="{2D2DBAE0-0C39-4BDF-ADCF-BC4AD6805AB7}" srcOrd="27" destOrd="0" presId="urn:microsoft.com/office/officeart/2005/8/layout/vList2"/>
    <dgm:cxn modelId="{7FFFAA3A-F038-477A-AF3B-EA420B72D5D2}" type="presParOf" srcId="{88B7214A-3E25-4260-AD1A-F80E77B6E78E}" destId="{249B4F53-34B9-41CB-A875-FC0BF1DE6457}" srcOrd="28" destOrd="0" presId="urn:microsoft.com/office/officeart/2005/8/layout/vList2"/>
    <dgm:cxn modelId="{08338545-76FA-4796-B954-C5F53D631D23}" type="presParOf" srcId="{88B7214A-3E25-4260-AD1A-F80E77B6E78E}" destId="{EC4E8453-9E0F-4B5D-98D5-90DC58936ADF}" srcOrd="29" destOrd="0" presId="urn:microsoft.com/office/officeart/2005/8/layout/vList2"/>
    <dgm:cxn modelId="{4AB7975E-CC48-432C-98F4-EE70BA8BA8A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a:solidFill>
          <a:schemeClr val="bg1"/>
        </a:solidFill>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a:solidFill>
          <a:srgbClr val="FFC000"/>
        </a:solidFill>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B9A978DA-1E8B-4D2B-B945-6C801475D20E}" type="presOf" srcId="{9450C6F3-D546-41F0-BB0C-9141638CEC9E}" destId="{6F06327E-44D6-4450-8B2E-C3245403D4C9}" srcOrd="0" destOrd="0" presId="urn:microsoft.com/office/officeart/2005/8/layout/vList2"/>
    <dgm:cxn modelId="{6C41FD82-93F4-4B5C-9D86-290CFFF289B0}" type="presOf" srcId="{F7D3541E-4C5D-447B-AD3C-15786147F8CB}" destId="{BD68D41F-39C0-42FC-8E5C-2A3213FD805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DF2C23CC-A283-4FB7-BCDC-2E858D0284DB}" type="presOf" srcId="{292A35A9-BBCA-46CC-9ADA-879721A12EAF}" destId="{B9CBAE01-4A45-4B06-956C-4E7D8378B8DB}" srcOrd="0" destOrd="0" presId="urn:microsoft.com/office/officeart/2005/8/layout/vList2"/>
    <dgm:cxn modelId="{33D35784-CF5A-41E7-B8D7-41ECAD6A3309}" type="presOf" srcId="{724314E6-92A7-4D17-850D-3DDFC2833EB7}" destId="{8D7D6115-4F78-4FD0-B196-0FEB140EB91D}" srcOrd="0" destOrd="0" presId="urn:microsoft.com/office/officeart/2005/8/layout/vList2"/>
    <dgm:cxn modelId="{8B37269F-57F1-416B-97B0-195EF9745304}" type="presOf" srcId="{5279D368-3BC5-490F-96E4-3031ACDDA219}" destId="{88B7214A-3E25-4260-AD1A-F80E77B6E78E}" srcOrd="0" destOrd="0" presId="urn:microsoft.com/office/officeart/2005/8/layout/vList2"/>
    <dgm:cxn modelId="{201FBD57-619D-4E33-BA51-38A3544DB792}" type="presOf" srcId="{762AD1F3-EAC3-4361-A5C5-689A1AF0693B}" destId="{4D9C248B-445A-4B8C-A22D-76A6C92CEB7B}" srcOrd="0" destOrd="0" presId="urn:microsoft.com/office/officeart/2005/8/layout/vList2"/>
    <dgm:cxn modelId="{DAC0CCF1-B7F5-4D1B-8921-C169B128796C}" type="presOf" srcId="{2E84F4AB-E458-4A58-A6F1-4A29DCFC9BBE}" destId="{816FA303-EC42-4E26-8C1E-CD90A0995EF1}" srcOrd="0" destOrd="0" presId="urn:microsoft.com/office/officeart/2005/8/layout/vList2"/>
    <dgm:cxn modelId="{145C829D-6E61-438A-9A09-E05C52AF4CDD}" type="presOf" srcId="{DE514F60-8606-4588-AC8C-CDDDADA356F7}" destId="{8093B842-5DA5-4F12-A6DB-70F1E2C84FF3}"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99A91143-3A23-405D-8D31-72E0BB15ADD6}" type="presOf" srcId="{375A9395-821B-4A51-AD31-73653A25924B}" destId="{8FB933F7-7FBA-428D-BE57-CE041B11CE75}" srcOrd="0" destOrd="0" presId="urn:microsoft.com/office/officeart/2005/8/layout/vList2"/>
    <dgm:cxn modelId="{3AA05B0C-EF55-45A5-AA2B-3E8C22C40B3B}" type="presOf" srcId="{C540681A-EE5A-4A7C-877D-6E848575ABFE}" destId="{7AFF8632-8A7A-40F1-A688-A23C63AB29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4CE75F4B-242E-49BE-82C9-54B7A40783FD}" type="presOf" srcId="{38C72104-A779-4B19-B539-B9819193D78A}" destId="{F3A52A0C-7C97-4687-9DF3-668BB181DF2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E9C20E66-F45D-4AC5-8E39-F5F1F08480F9}" srcId="{5279D368-3BC5-490F-96E4-3031ACDDA219}" destId="{9450C6F3-D546-41F0-BB0C-9141638CEC9E}" srcOrd="2" destOrd="0" parTransId="{47674024-4D94-4316-A2FF-943504362EF5}" sibTransId="{BD957DC2-1D93-4C87-A688-718C19005377}"/>
    <dgm:cxn modelId="{AB633993-1578-4B8A-99CE-054C4E01D34E}" type="presOf" srcId="{2E52984D-7A13-4175-9C0A-483D39527FA6}" destId="{249B4F53-34B9-41CB-A875-FC0BF1DE6457}"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79400B72-4654-4C68-AD50-E887AE20C496}" type="presOf" srcId="{994A7493-DEDA-4B0B-9541-5A189A7C78BD}" destId="{290D0FF5-B0F2-42A3-8977-8C56EF56254D}" srcOrd="0" destOrd="0" presId="urn:microsoft.com/office/officeart/2005/8/layout/vList2"/>
    <dgm:cxn modelId="{742CBA6F-CECA-425A-B6B6-59DFA62896B9}" type="presOf" srcId="{3A3675D8-FCEA-470E-AD1A-B63FB4C8BC2E}" destId="{875C4F03-C194-4647-BD0B-9B78C75D4C0B}"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56AFD673-EBC7-48D0-BA7F-99A6FAB8F532}" type="presOf" srcId="{0DEFB3EE-25AC-41AB-AE97-B788DEBFED17}" destId="{5416D108-688D-4F0F-AA26-64C068300764}" srcOrd="0" destOrd="0" presId="urn:microsoft.com/office/officeart/2005/8/layout/vList2"/>
    <dgm:cxn modelId="{9ED87E1A-02B5-4645-AF21-0891FB33D15C}" type="presOf" srcId="{0905FCB4-CD3D-4726-87A8-564F2E4F9CC8}" destId="{EA00D808-04A7-4AFE-B924-A27A5C821CEC}" srcOrd="0" destOrd="0" presId="urn:microsoft.com/office/officeart/2005/8/layout/vList2"/>
    <dgm:cxn modelId="{FC721F21-5275-434B-8AA4-F3AB19D1E72D}"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D505673A-206B-47A6-B006-A75FD8D6520A}" type="presParOf" srcId="{88B7214A-3E25-4260-AD1A-F80E77B6E78E}" destId="{290D0FF5-B0F2-42A3-8977-8C56EF56254D}" srcOrd="0" destOrd="0" presId="urn:microsoft.com/office/officeart/2005/8/layout/vList2"/>
    <dgm:cxn modelId="{C8B3F944-9CFE-4711-97F0-4993BE443C51}" type="presParOf" srcId="{88B7214A-3E25-4260-AD1A-F80E77B6E78E}" destId="{A1312906-3583-4710-A310-A1FFA3252058}" srcOrd="1" destOrd="0" presId="urn:microsoft.com/office/officeart/2005/8/layout/vList2"/>
    <dgm:cxn modelId="{20935BC2-4E25-4364-950F-0A405AFA9D73}" type="presParOf" srcId="{88B7214A-3E25-4260-AD1A-F80E77B6E78E}" destId="{5416D108-688D-4F0F-AA26-64C068300764}" srcOrd="2" destOrd="0" presId="urn:microsoft.com/office/officeart/2005/8/layout/vList2"/>
    <dgm:cxn modelId="{2DDACF72-2B29-4A4D-88AA-94EFDEF5BD08}" type="presParOf" srcId="{88B7214A-3E25-4260-AD1A-F80E77B6E78E}" destId="{1EC0678C-384A-48B1-80A5-C9656CF4A728}" srcOrd="3" destOrd="0" presId="urn:microsoft.com/office/officeart/2005/8/layout/vList2"/>
    <dgm:cxn modelId="{4803E4CD-D7A7-4989-900B-97E317EFBC53}" type="presParOf" srcId="{88B7214A-3E25-4260-AD1A-F80E77B6E78E}" destId="{6F06327E-44D6-4450-8B2E-C3245403D4C9}" srcOrd="4" destOrd="0" presId="urn:microsoft.com/office/officeart/2005/8/layout/vList2"/>
    <dgm:cxn modelId="{2B24A087-131C-4954-AF1B-BE6D263B7874}" type="presParOf" srcId="{88B7214A-3E25-4260-AD1A-F80E77B6E78E}" destId="{C853FD60-2796-4A48-9FA5-723E179EB8C8}" srcOrd="5" destOrd="0" presId="urn:microsoft.com/office/officeart/2005/8/layout/vList2"/>
    <dgm:cxn modelId="{48FD758A-3FAB-42B9-B355-9BBD5983F748}" type="presParOf" srcId="{88B7214A-3E25-4260-AD1A-F80E77B6E78E}" destId="{6947E33C-5C8D-41C9-A2A5-D426C4371E41}" srcOrd="6" destOrd="0" presId="urn:microsoft.com/office/officeart/2005/8/layout/vList2"/>
    <dgm:cxn modelId="{17BC7B2E-7229-4B43-A2A8-B504936EC215}" type="presParOf" srcId="{88B7214A-3E25-4260-AD1A-F80E77B6E78E}" destId="{B839B924-3399-4951-880D-06681E15DC50}" srcOrd="7" destOrd="0" presId="urn:microsoft.com/office/officeart/2005/8/layout/vList2"/>
    <dgm:cxn modelId="{8741BDDA-E502-4CA5-941E-8DC89C23610A}" type="presParOf" srcId="{88B7214A-3E25-4260-AD1A-F80E77B6E78E}" destId="{B9CBAE01-4A45-4B06-956C-4E7D8378B8DB}" srcOrd="8" destOrd="0" presId="urn:microsoft.com/office/officeart/2005/8/layout/vList2"/>
    <dgm:cxn modelId="{3506783B-1C0B-4FF1-8634-27EB04637847}" type="presParOf" srcId="{88B7214A-3E25-4260-AD1A-F80E77B6E78E}" destId="{71FCE394-7A34-4CAE-B2B5-0706F6890104}" srcOrd="9" destOrd="0" presId="urn:microsoft.com/office/officeart/2005/8/layout/vList2"/>
    <dgm:cxn modelId="{DF029B56-F7DB-4C13-BC4B-F7A3D7E35491}" type="presParOf" srcId="{88B7214A-3E25-4260-AD1A-F80E77B6E78E}" destId="{7AFF8632-8A7A-40F1-A688-A23C63AB29C9}" srcOrd="10" destOrd="0" presId="urn:microsoft.com/office/officeart/2005/8/layout/vList2"/>
    <dgm:cxn modelId="{D0676340-CC46-4F21-8102-4CB7E027FC37}" type="presParOf" srcId="{88B7214A-3E25-4260-AD1A-F80E77B6E78E}" destId="{7229CE02-FC05-475C-912A-0A81FE0F30F0}" srcOrd="11" destOrd="0" presId="urn:microsoft.com/office/officeart/2005/8/layout/vList2"/>
    <dgm:cxn modelId="{BEAA53D0-EF22-40EE-9262-13CB8B6D2B7E}" type="presParOf" srcId="{88B7214A-3E25-4260-AD1A-F80E77B6E78E}" destId="{816FA303-EC42-4E26-8C1E-CD90A0995EF1}" srcOrd="12" destOrd="0" presId="urn:microsoft.com/office/officeart/2005/8/layout/vList2"/>
    <dgm:cxn modelId="{DE4060AE-AB30-4584-A9B7-242A25A92751}" type="presParOf" srcId="{88B7214A-3E25-4260-AD1A-F80E77B6E78E}" destId="{5A1DAD13-8C5F-42BA-844E-DC32D6031D3B}" srcOrd="13" destOrd="0" presId="urn:microsoft.com/office/officeart/2005/8/layout/vList2"/>
    <dgm:cxn modelId="{E9CB4BB1-F6F1-44D3-9C32-44C2D267A75B}" type="presParOf" srcId="{88B7214A-3E25-4260-AD1A-F80E77B6E78E}" destId="{F3A52A0C-7C97-4687-9DF3-668BB181DF21}" srcOrd="14" destOrd="0" presId="urn:microsoft.com/office/officeart/2005/8/layout/vList2"/>
    <dgm:cxn modelId="{46307AA6-5E2D-4FF4-BEBC-78673DB2E640}" type="presParOf" srcId="{88B7214A-3E25-4260-AD1A-F80E77B6E78E}" destId="{FFD8793E-7D68-4A1A-9872-76BC655EC764}" srcOrd="15" destOrd="0" presId="urn:microsoft.com/office/officeart/2005/8/layout/vList2"/>
    <dgm:cxn modelId="{E2493E1C-51C4-42E0-9106-0CE77E467110}" type="presParOf" srcId="{88B7214A-3E25-4260-AD1A-F80E77B6E78E}" destId="{8D7D6115-4F78-4FD0-B196-0FEB140EB91D}" srcOrd="16" destOrd="0" presId="urn:microsoft.com/office/officeart/2005/8/layout/vList2"/>
    <dgm:cxn modelId="{E351D412-56D2-4C75-853B-B7DE951CE9F8}" type="presParOf" srcId="{88B7214A-3E25-4260-AD1A-F80E77B6E78E}" destId="{65738D64-DFEB-480B-A182-D683665F53FE}" srcOrd="17" destOrd="0" presId="urn:microsoft.com/office/officeart/2005/8/layout/vList2"/>
    <dgm:cxn modelId="{CD345322-3BE0-4303-B0E7-E04F3D0A3DDC}" type="presParOf" srcId="{88B7214A-3E25-4260-AD1A-F80E77B6E78E}" destId="{4D9C248B-445A-4B8C-A22D-76A6C92CEB7B}" srcOrd="18" destOrd="0" presId="urn:microsoft.com/office/officeart/2005/8/layout/vList2"/>
    <dgm:cxn modelId="{77DC0489-D08A-444C-92E7-E0771AFF93E8}" type="presParOf" srcId="{88B7214A-3E25-4260-AD1A-F80E77B6E78E}" destId="{88D78A54-6B37-4938-812A-289E10A4C38D}" srcOrd="19" destOrd="0" presId="urn:microsoft.com/office/officeart/2005/8/layout/vList2"/>
    <dgm:cxn modelId="{C2A63C75-AD65-418C-A187-C2E14BE3D5F9}" type="presParOf" srcId="{88B7214A-3E25-4260-AD1A-F80E77B6E78E}" destId="{8093B842-5DA5-4F12-A6DB-70F1E2C84FF3}" srcOrd="20" destOrd="0" presId="urn:microsoft.com/office/officeart/2005/8/layout/vList2"/>
    <dgm:cxn modelId="{FE467CD1-50F0-4C49-893B-F00BC6DCFA91}" type="presParOf" srcId="{88B7214A-3E25-4260-AD1A-F80E77B6E78E}" destId="{F7A47F8B-8D08-48E6-8973-9CF0709E3D98}" srcOrd="21" destOrd="0" presId="urn:microsoft.com/office/officeart/2005/8/layout/vList2"/>
    <dgm:cxn modelId="{4244B910-7E60-45BA-8ACF-562F3A5327DD}" type="presParOf" srcId="{88B7214A-3E25-4260-AD1A-F80E77B6E78E}" destId="{875C4F03-C194-4647-BD0B-9B78C75D4C0B}" srcOrd="22" destOrd="0" presId="urn:microsoft.com/office/officeart/2005/8/layout/vList2"/>
    <dgm:cxn modelId="{EB4B893F-2A50-42C7-9CA7-F52293B00419}" type="presParOf" srcId="{88B7214A-3E25-4260-AD1A-F80E77B6E78E}" destId="{EA716CC4-B4AA-4DDE-9A7B-90133826077C}" srcOrd="23" destOrd="0" presId="urn:microsoft.com/office/officeart/2005/8/layout/vList2"/>
    <dgm:cxn modelId="{D7009289-AF28-4FB6-942E-EFC1C9FC0E8D}" type="presParOf" srcId="{88B7214A-3E25-4260-AD1A-F80E77B6E78E}" destId="{EA00D808-04A7-4AFE-B924-A27A5C821CEC}" srcOrd="24" destOrd="0" presId="urn:microsoft.com/office/officeart/2005/8/layout/vList2"/>
    <dgm:cxn modelId="{AF70FE55-A83C-4F2C-A9FF-FA80766E1D29}" type="presParOf" srcId="{88B7214A-3E25-4260-AD1A-F80E77B6E78E}" destId="{30696809-3624-478B-9BFD-6886ECA86921}" srcOrd="25" destOrd="0" presId="urn:microsoft.com/office/officeart/2005/8/layout/vList2"/>
    <dgm:cxn modelId="{7B58B347-82B4-490A-B799-43DD4FBBDB6F}" type="presParOf" srcId="{88B7214A-3E25-4260-AD1A-F80E77B6E78E}" destId="{8FB933F7-7FBA-428D-BE57-CE041B11CE75}" srcOrd="26" destOrd="0" presId="urn:microsoft.com/office/officeart/2005/8/layout/vList2"/>
    <dgm:cxn modelId="{901136F9-5C95-4FD5-8FE7-C75CEE693DE2}" type="presParOf" srcId="{88B7214A-3E25-4260-AD1A-F80E77B6E78E}" destId="{2D2DBAE0-0C39-4BDF-ADCF-BC4AD6805AB7}" srcOrd="27" destOrd="0" presId="urn:microsoft.com/office/officeart/2005/8/layout/vList2"/>
    <dgm:cxn modelId="{F444D779-0158-4415-A91F-82F2E759070A}" type="presParOf" srcId="{88B7214A-3E25-4260-AD1A-F80E77B6E78E}" destId="{249B4F53-34B9-41CB-A875-FC0BF1DE6457}" srcOrd="28" destOrd="0" presId="urn:microsoft.com/office/officeart/2005/8/layout/vList2"/>
    <dgm:cxn modelId="{7A0A932C-C7DB-499C-894F-3D56E59201A5}" type="presParOf" srcId="{88B7214A-3E25-4260-AD1A-F80E77B6E78E}" destId="{EC4E8453-9E0F-4B5D-98D5-90DC58936ADF}" srcOrd="29" destOrd="0" presId="urn:microsoft.com/office/officeart/2005/8/layout/vList2"/>
    <dgm:cxn modelId="{D6426C7F-AF04-4B6B-83FC-D1B451634E1E}"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a:solidFill>
          <a:srgbClr val="FFC000"/>
        </a:solidFill>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r>
            <a:rPr lang="fa-IR" sz="1100" b="1" dirty="0" err="1" smtClean="0">
              <a:cs typeface="Zar" panose="00000400000000000000" pitchFamily="2" charset="-78"/>
            </a:rPr>
            <a:t>تاکسونومی</a:t>
          </a:r>
          <a:r>
            <a:rPr lang="fa-IR" sz="1100" b="1" dirty="0" smtClean="0">
              <a:cs typeface="Zar" panose="00000400000000000000" pitchFamily="2" charset="-78"/>
            </a:rPr>
            <a:t>)</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2901B46B-DAC5-4EC5-841D-99BFA9594F65}" type="presOf" srcId="{2E84F4AB-E458-4A58-A6F1-4A29DCFC9BBE}" destId="{816FA303-EC42-4E26-8C1E-CD90A0995EF1}"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AC599BF7-07B2-488E-8C66-DFBF2654E834}" type="presOf" srcId="{3A3675D8-FCEA-470E-AD1A-B63FB4C8BC2E}" destId="{875C4F03-C194-4647-BD0B-9B78C75D4C0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26642D3-DEBA-45F0-ABCC-093F8C941910}" type="presOf" srcId="{C540681A-EE5A-4A7C-877D-6E848575ABFE}" destId="{7AFF8632-8A7A-40F1-A688-A23C63AB29C9}" srcOrd="0" destOrd="0" presId="urn:microsoft.com/office/officeart/2005/8/layout/vList2"/>
    <dgm:cxn modelId="{CA3AFB98-F9B8-4AE2-B6DB-C0B354865671}" type="presOf" srcId="{F7D3541E-4C5D-447B-AD3C-15786147F8CB}" destId="{BD68D41F-39C0-42FC-8E5C-2A3213FD805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F7391A5C-71D4-483E-8265-F0A37A840A00}" srcId="{5279D368-3BC5-490F-96E4-3031ACDDA219}" destId="{5EE72489-4179-44E7-94D1-3BB8286D2D82}" srcOrd="3" destOrd="0" parTransId="{546A0CD4-1924-444E-B136-CBA3F5C4AA30}" sibTransId="{80F8F109-4447-4D0F-8CE8-2BBD26BE1337}"/>
    <dgm:cxn modelId="{FDD21CF1-ACA0-4865-B186-4E2FE4ECA475}" type="presOf" srcId="{762AD1F3-EAC3-4361-A5C5-689A1AF0693B}" destId="{4D9C248B-445A-4B8C-A22D-76A6C92CEB7B}" srcOrd="0" destOrd="0" presId="urn:microsoft.com/office/officeart/2005/8/layout/vList2"/>
    <dgm:cxn modelId="{413F5A57-57F1-4DCF-96A4-19EB1CFB821C}" type="presOf" srcId="{724314E6-92A7-4D17-850D-3DDFC2833EB7}" destId="{8D7D6115-4F78-4FD0-B196-0FEB140EB91D}"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3B792567-A0BA-4A5F-A92B-0C611DBD6DF8}" type="presOf" srcId="{994A7493-DEDA-4B0B-9541-5A189A7C78BD}" destId="{290D0FF5-B0F2-42A3-8977-8C56EF56254D}" srcOrd="0" destOrd="0" presId="urn:microsoft.com/office/officeart/2005/8/layout/vList2"/>
    <dgm:cxn modelId="{42563557-6842-4031-8E54-8CE823D4A6BC}" type="presOf" srcId="{0905FCB4-CD3D-4726-87A8-564F2E4F9CC8}" destId="{EA00D808-04A7-4AFE-B924-A27A5C821CEC}"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86D3785A-3A8D-4B51-8209-4227BC79A107}" type="presOf" srcId="{2E52984D-7A13-4175-9C0A-483D39527FA6}" destId="{249B4F53-34B9-41CB-A875-FC0BF1DE6457}"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138B7376-897D-4CA8-9861-0E85D8188E69}" type="presOf" srcId="{292A35A9-BBCA-46CC-9ADA-879721A12EAF}" destId="{B9CBAE01-4A45-4B06-956C-4E7D8378B8DB}" srcOrd="0" destOrd="0" presId="urn:microsoft.com/office/officeart/2005/8/layout/vList2"/>
    <dgm:cxn modelId="{C27049BC-787A-40C4-ABE3-2407FB427CBB}" type="presOf" srcId="{9450C6F3-D546-41F0-BB0C-9141638CEC9E}" destId="{6F06327E-44D6-4450-8B2E-C3245403D4C9}"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EF5215F9-E36C-49D0-8CB8-94F9E3739A25}" type="presOf" srcId="{5279D368-3BC5-490F-96E4-3031ACDDA219}" destId="{88B7214A-3E25-4260-AD1A-F80E77B6E78E}"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E214CCDF-5935-49AB-8E98-B63D8C3C8B03}" type="presOf" srcId="{375A9395-821B-4A51-AD31-73653A25924B}" destId="{8FB933F7-7FBA-428D-BE57-CE041B11CE75}" srcOrd="0" destOrd="0" presId="urn:microsoft.com/office/officeart/2005/8/layout/vList2"/>
    <dgm:cxn modelId="{A4B66A8D-0EA7-41A5-9B08-53180F8E422B}" type="presOf" srcId="{DE514F60-8606-4588-AC8C-CDDDADA356F7}" destId="{8093B842-5DA5-4F12-A6DB-70F1E2C84FF3}" srcOrd="0" destOrd="0" presId="urn:microsoft.com/office/officeart/2005/8/layout/vList2"/>
    <dgm:cxn modelId="{9D937134-D1A9-4899-AA52-F830EBA41622}" type="presOf" srcId="{0DEFB3EE-25AC-41AB-AE97-B788DEBFED17}" destId="{5416D108-688D-4F0F-AA26-64C068300764}"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389FCF95-D617-461C-A69A-389F4F6DE44C}" type="presOf" srcId="{38C72104-A779-4B19-B539-B9819193D78A}" destId="{F3A52A0C-7C97-4687-9DF3-668BB181DF21}" srcOrd="0" destOrd="0" presId="urn:microsoft.com/office/officeart/2005/8/layout/vList2"/>
    <dgm:cxn modelId="{E638FF09-DAF0-4584-9EBE-AF9116DD107C}" type="presOf" srcId="{5EE72489-4179-44E7-94D1-3BB8286D2D82}" destId="{6947E33C-5C8D-41C9-A2A5-D426C4371E41}" srcOrd="0" destOrd="0" presId="urn:microsoft.com/office/officeart/2005/8/layout/vList2"/>
    <dgm:cxn modelId="{60B387E7-C270-402D-89AD-44234A8491C6}" type="presParOf" srcId="{88B7214A-3E25-4260-AD1A-F80E77B6E78E}" destId="{290D0FF5-B0F2-42A3-8977-8C56EF56254D}" srcOrd="0" destOrd="0" presId="urn:microsoft.com/office/officeart/2005/8/layout/vList2"/>
    <dgm:cxn modelId="{DC75F383-8C93-45B3-A37C-D0920465842C}" type="presParOf" srcId="{88B7214A-3E25-4260-AD1A-F80E77B6E78E}" destId="{A1312906-3583-4710-A310-A1FFA3252058}" srcOrd="1" destOrd="0" presId="urn:microsoft.com/office/officeart/2005/8/layout/vList2"/>
    <dgm:cxn modelId="{CE4F8B58-6B2B-47F0-B8C5-52AEC48278EA}" type="presParOf" srcId="{88B7214A-3E25-4260-AD1A-F80E77B6E78E}" destId="{5416D108-688D-4F0F-AA26-64C068300764}" srcOrd="2" destOrd="0" presId="urn:microsoft.com/office/officeart/2005/8/layout/vList2"/>
    <dgm:cxn modelId="{8742E2B7-141E-4531-B239-1FE79FF5F462}" type="presParOf" srcId="{88B7214A-3E25-4260-AD1A-F80E77B6E78E}" destId="{1EC0678C-384A-48B1-80A5-C9656CF4A728}" srcOrd="3" destOrd="0" presId="urn:microsoft.com/office/officeart/2005/8/layout/vList2"/>
    <dgm:cxn modelId="{B268F8E6-0375-4FD9-A37F-A95964780C61}" type="presParOf" srcId="{88B7214A-3E25-4260-AD1A-F80E77B6E78E}" destId="{6F06327E-44D6-4450-8B2E-C3245403D4C9}" srcOrd="4" destOrd="0" presId="urn:microsoft.com/office/officeart/2005/8/layout/vList2"/>
    <dgm:cxn modelId="{F78D6B30-4B1F-45F9-9DB1-D3EBE87FE2C8}" type="presParOf" srcId="{88B7214A-3E25-4260-AD1A-F80E77B6E78E}" destId="{C853FD60-2796-4A48-9FA5-723E179EB8C8}" srcOrd="5" destOrd="0" presId="urn:microsoft.com/office/officeart/2005/8/layout/vList2"/>
    <dgm:cxn modelId="{2E76AAE1-51F5-4F18-A654-88FBEADA75C5}" type="presParOf" srcId="{88B7214A-3E25-4260-AD1A-F80E77B6E78E}" destId="{6947E33C-5C8D-41C9-A2A5-D426C4371E41}" srcOrd="6" destOrd="0" presId="urn:microsoft.com/office/officeart/2005/8/layout/vList2"/>
    <dgm:cxn modelId="{21A0C3E9-E01C-41E7-9D7F-461B40A830DB}" type="presParOf" srcId="{88B7214A-3E25-4260-AD1A-F80E77B6E78E}" destId="{B839B924-3399-4951-880D-06681E15DC50}" srcOrd="7" destOrd="0" presId="urn:microsoft.com/office/officeart/2005/8/layout/vList2"/>
    <dgm:cxn modelId="{F704B4B4-70A5-4B08-A75C-5DCF57102FA0}" type="presParOf" srcId="{88B7214A-3E25-4260-AD1A-F80E77B6E78E}" destId="{B9CBAE01-4A45-4B06-956C-4E7D8378B8DB}" srcOrd="8" destOrd="0" presId="urn:microsoft.com/office/officeart/2005/8/layout/vList2"/>
    <dgm:cxn modelId="{65B81299-6417-49AF-943B-B12FDDFD2A31}" type="presParOf" srcId="{88B7214A-3E25-4260-AD1A-F80E77B6E78E}" destId="{71FCE394-7A34-4CAE-B2B5-0706F6890104}" srcOrd="9" destOrd="0" presId="urn:microsoft.com/office/officeart/2005/8/layout/vList2"/>
    <dgm:cxn modelId="{132E9963-31E4-4C98-8EC2-20B9671F0137}" type="presParOf" srcId="{88B7214A-3E25-4260-AD1A-F80E77B6E78E}" destId="{7AFF8632-8A7A-40F1-A688-A23C63AB29C9}" srcOrd="10" destOrd="0" presId="urn:microsoft.com/office/officeart/2005/8/layout/vList2"/>
    <dgm:cxn modelId="{3F82001A-8047-4EB3-9F73-D3774A7C8C62}" type="presParOf" srcId="{88B7214A-3E25-4260-AD1A-F80E77B6E78E}" destId="{7229CE02-FC05-475C-912A-0A81FE0F30F0}" srcOrd="11" destOrd="0" presId="urn:microsoft.com/office/officeart/2005/8/layout/vList2"/>
    <dgm:cxn modelId="{95DE0D83-3454-4F59-B5D7-504A512EDB17}" type="presParOf" srcId="{88B7214A-3E25-4260-AD1A-F80E77B6E78E}" destId="{816FA303-EC42-4E26-8C1E-CD90A0995EF1}" srcOrd="12" destOrd="0" presId="urn:microsoft.com/office/officeart/2005/8/layout/vList2"/>
    <dgm:cxn modelId="{8059C0F5-C9A4-4EE0-9967-72D415BDEC6A}" type="presParOf" srcId="{88B7214A-3E25-4260-AD1A-F80E77B6E78E}" destId="{5A1DAD13-8C5F-42BA-844E-DC32D6031D3B}" srcOrd="13" destOrd="0" presId="urn:microsoft.com/office/officeart/2005/8/layout/vList2"/>
    <dgm:cxn modelId="{914520A0-17BB-4C92-BBE3-05524A11B00F}" type="presParOf" srcId="{88B7214A-3E25-4260-AD1A-F80E77B6E78E}" destId="{F3A52A0C-7C97-4687-9DF3-668BB181DF21}" srcOrd="14" destOrd="0" presId="urn:microsoft.com/office/officeart/2005/8/layout/vList2"/>
    <dgm:cxn modelId="{E5EE5550-D8D9-4997-AA84-B5D167B5A6DB}" type="presParOf" srcId="{88B7214A-3E25-4260-AD1A-F80E77B6E78E}" destId="{FFD8793E-7D68-4A1A-9872-76BC655EC764}" srcOrd="15" destOrd="0" presId="urn:microsoft.com/office/officeart/2005/8/layout/vList2"/>
    <dgm:cxn modelId="{50EB2487-BDF1-48DF-B2D6-922A1C4966A5}" type="presParOf" srcId="{88B7214A-3E25-4260-AD1A-F80E77B6E78E}" destId="{8D7D6115-4F78-4FD0-B196-0FEB140EB91D}" srcOrd="16" destOrd="0" presId="urn:microsoft.com/office/officeart/2005/8/layout/vList2"/>
    <dgm:cxn modelId="{ADE722FE-16F6-4309-B349-CFA464075650}" type="presParOf" srcId="{88B7214A-3E25-4260-AD1A-F80E77B6E78E}" destId="{65738D64-DFEB-480B-A182-D683665F53FE}" srcOrd="17" destOrd="0" presId="urn:microsoft.com/office/officeart/2005/8/layout/vList2"/>
    <dgm:cxn modelId="{3806772D-1174-4278-9591-FD4122ACB165}" type="presParOf" srcId="{88B7214A-3E25-4260-AD1A-F80E77B6E78E}" destId="{4D9C248B-445A-4B8C-A22D-76A6C92CEB7B}" srcOrd="18" destOrd="0" presId="urn:microsoft.com/office/officeart/2005/8/layout/vList2"/>
    <dgm:cxn modelId="{21ADC2F8-648F-45CE-AFEE-630117D7BC96}" type="presParOf" srcId="{88B7214A-3E25-4260-AD1A-F80E77B6E78E}" destId="{88D78A54-6B37-4938-812A-289E10A4C38D}" srcOrd="19" destOrd="0" presId="urn:microsoft.com/office/officeart/2005/8/layout/vList2"/>
    <dgm:cxn modelId="{2477CD78-9750-489A-9FDA-D907368DD1A1}" type="presParOf" srcId="{88B7214A-3E25-4260-AD1A-F80E77B6E78E}" destId="{8093B842-5DA5-4F12-A6DB-70F1E2C84FF3}" srcOrd="20" destOrd="0" presId="urn:microsoft.com/office/officeart/2005/8/layout/vList2"/>
    <dgm:cxn modelId="{88CD1B51-237A-48C8-BC93-E27300CF1413}" type="presParOf" srcId="{88B7214A-3E25-4260-AD1A-F80E77B6E78E}" destId="{F7A47F8B-8D08-48E6-8973-9CF0709E3D98}" srcOrd="21" destOrd="0" presId="urn:microsoft.com/office/officeart/2005/8/layout/vList2"/>
    <dgm:cxn modelId="{B1A66331-82B6-4AF5-A73F-F84221CC2A4B}" type="presParOf" srcId="{88B7214A-3E25-4260-AD1A-F80E77B6E78E}" destId="{875C4F03-C194-4647-BD0B-9B78C75D4C0B}" srcOrd="22" destOrd="0" presId="urn:microsoft.com/office/officeart/2005/8/layout/vList2"/>
    <dgm:cxn modelId="{F2BB680D-B80E-4F61-A447-3CFF2DBC24D0}" type="presParOf" srcId="{88B7214A-3E25-4260-AD1A-F80E77B6E78E}" destId="{EA716CC4-B4AA-4DDE-9A7B-90133826077C}" srcOrd="23" destOrd="0" presId="urn:microsoft.com/office/officeart/2005/8/layout/vList2"/>
    <dgm:cxn modelId="{ED8A395D-9619-4EBA-B25D-C9A0D53CAB35}" type="presParOf" srcId="{88B7214A-3E25-4260-AD1A-F80E77B6E78E}" destId="{EA00D808-04A7-4AFE-B924-A27A5C821CEC}" srcOrd="24" destOrd="0" presId="urn:microsoft.com/office/officeart/2005/8/layout/vList2"/>
    <dgm:cxn modelId="{7FEF0B19-C01A-4606-9FB6-8BCF6209D3B3}" type="presParOf" srcId="{88B7214A-3E25-4260-AD1A-F80E77B6E78E}" destId="{30696809-3624-478B-9BFD-6886ECA86921}" srcOrd="25" destOrd="0" presId="urn:microsoft.com/office/officeart/2005/8/layout/vList2"/>
    <dgm:cxn modelId="{79FB1785-F9B3-4EF9-AEB8-DB5B9F892893}" type="presParOf" srcId="{88B7214A-3E25-4260-AD1A-F80E77B6E78E}" destId="{8FB933F7-7FBA-428D-BE57-CE041B11CE75}" srcOrd="26" destOrd="0" presId="urn:microsoft.com/office/officeart/2005/8/layout/vList2"/>
    <dgm:cxn modelId="{7FC42D32-7E3A-4BEE-99D2-ADE820E6397E}" type="presParOf" srcId="{88B7214A-3E25-4260-AD1A-F80E77B6E78E}" destId="{2D2DBAE0-0C39-4BDF-ADCF-BC4AD6805AB7}" srcOrd="27" destOrd="0" presId="urn:microsoft.com/office/officeart/2005/8/layout/vList2"/>
    <dgm:cxn modelId="{D5DC4909-6DCF-4FD2-8407-E273AF709B9B}" type="presParOf" srcId="{88B7214A-3E25-4260-AD1A-F80E77B6E78E}" destId="{249B4F53-34B9-41CB-A875-FC0BF1DE6457}" srcOrd="28" destOrd="0" presId="urn:microsoft.com/office/officeart/2005/8/layout/vList2"/>
    <dgm:cxn modelId="{6442B34F-A1CB-4813-A640-6E49EDF35D44}" type="presParOf" srcId="{88B7214A-3E25-4260-AD1A-F80E77B6E78E}" destId="{EC4E8453-9E0F-4B5D-98D5-90DC58936ADF}" srcOrd="29" destOrd="0" presId="urn:microsoft.com/office/officeart/2005/8/layout/vList2"/>
    <dgm:cxn modelId="{93250F17-A145-4354-B837-F502058BA109}"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a:solidFill>
          <a:srgbClr val="FFC000"/>
        </a:solidFill>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تعهد(ادامه)</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F423D8C8-4DAA-4F63-A72E-A9FC4B41A99A}" type="presOf" srcId="{724314E6-92A7-4D17-850D-3DDFC2833EB7}" destId="{8D7D6115-4F78-4FD0-B196-0FEB140EB91D}" srcOrd="0" destOrd="0" presId="urn:microsoft.com/office/officeart/2005/8/layout/vList2"/>
    <dgm:cxn modelId="{611675A7-DFBE-46E0-BFB0-7882FFE980F8}" type="presOf" srcId="{9450C6F3-D546-41F0-BB0C-9141638CEC9E}" destId="{6F06327E-44D6-4450-8B2E-C3245403D4C9}"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E8D1751D-C427-48EB-99A7-0B27C0713285}" type="presOf" srcId="{DE514F60-8606-4588-AC8C-CDDDADA356F7}" destId="{8093B842-5DA5-4F12-A6DB-70F1E2C84FF3}"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B34DC0C8-7234-43C5-A8FB-0B6B29159B24}" type="presOf" srcId="{F7D3541E-4C5D-447B-AD3C-15786147F8CB}" destId="{BD68D41F-39C0-42FC-8E5C-2A3213FD805B}" srcOrd="0" destOrd="0" presId="urn:microsoft.com/office/officeart/2005/8/layout/vList2"/>
    <dgm:cxn modelId="{468D55AB-6A17-44CE-AF1C-FF1DAEF3C10C}" type="presOf" srcId="{375A9395-821B-4A51-AD31-73653A25924B}" destId="{8FB933F7-7FBA-428D-BE57-CE041B11CE75}" srcOrd="0" destOrd="0" presId="urn:microsoft.com/office/officeart/2005/8/layout/vList2"/>
    <dgm:cxn modelId="{08D53CCF-61B6-460E-8EAF-B9A17DCC2048}" type="presOf" srcId="{38C72104-A779-4B19-B539-B9819193D78A}" destId="{F3A52A0C-7C97-4687-9DF3-668BB181DF21}" srcOrd="0" destOrd="0" presId="urn:microsoft.com/office/officeart/2005/8/layout/vList2"/>
    <dgm:cxn modelId="{CA701FB1-A2D6-49D0-A792-03EB87FF63CC}" type="presOf" srcId="{5EE72489-4179-44E7-94D1-3BB8286D2D82}" destId="{6947E33C-5C8D-41C9-A2A5-D426C4371E4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935A2686-2285-42D3-AAB9-7C1F30FC673B}" type="presOf" srcId="{762AD1F3-EAC3-4361-A5C5-689A1AF0693B}" destId="{4D9C248B-445A-4B8C-A22D-76A6C92CEB7B}" srcOrd="0" destOrd="0" presId="urn:microsoft.com/office/officeart/2005/8/layout/vList2"/>
    <dgm:cxn modelId="{7C7CC8AE-F0F3-496D-BB8D-05EC4D43AF8A}" type="presOf" srcId="{5279D368-3BC5-490F-96E4-3031ACDDA219}" destId="{88B7214A-3E25-4260-AD1A-F80E77B6E78E}" srcOrd="0" destOrd="0" presId="urn:microsoft.com/office/officeart/2005/8/layout/vList2"/>
    <dgm:cxn modelId="{9701077E-9233-4439-AFC0-465805EDAF23}" type="presOf" srcId="{994A7493-DEDA-4B0B-9541-5A189A7C78BD}" destId="{290D0FF5-B0F2-42A3-8977-8C56EF56254D}"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2B271EE5-8DAF-4DBB-9B69-D806BCCF1AA5}" type="presOf" srcId="{0905FCB4-CD3D-4726-87A8-564F2E4F9CC8}" destId="{EA00D808-04A7-4AFE-B924-A27A5C821CEC}"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D3CA2AEC-FBE7-42A4-82CA-2E9E16C869CB}" type="presOf" srcId="{C540681A-EE5A-4A7C-877D-6E848575ABFE}" destId="{7AFF8632-8A7A-40F1-A688-A23C63AB29C9}" srcOrd="0" destOrd="0" presId="urn:microsoft.com/office/officeart/2005/8/layout/vList2"/>
    <dgm:cxn modelId="{9306080E-3F3D-4C49-824C-B55A874F42F6}" type="presOf" srcId="{2E84F4AB-E458-4A58-A6F1-4A29DCFC9BBE}" destId="{816FA303-EC42-4E26-8C1E-CD90A0995EF1}"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C3A14516-F2CA-4E5D-A288-5752327DE0E0}" type="presOf" srcId="{0DEFB3EE-25AC-41AB-AE97-B788DEBFED17}" destId="{5416D108-688D-4F0F-AA26-64C068300764}"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21499CA1-6574-470B-91DE-46F4A003FB96}" type="presOf" srcId="{2E52984D-7A13-4175-9C0A-483D39527FA6}" destId="{249B4F53-34B9-41CB-A875-FC0BF1DE6457}" srcOrd="0" destOrd="0" presId="urn:microsoft.com/office/officeart/2005/8/layout/vList2"/>
    <dgm:cxn modelId="{3BCC0DF5-1E19-448D-8280-3D09B016AF79}" type="presOf" srcId="{3A3675D8-FCEA-470E-AD1A-B63FB4C8BC2E}" destId="{875C4F03-C194-4647-BD0B-9B78C75D4C0B}"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576FE07F-4F71-4F84-8EB2-EC6CD390E417}" type="presOf" srcId="{292A35A9-BBCA-46CC-9ADA-879721A12EAF}" destId="{B9CBAE01-4A45-4B06-956C-4E7D8378B8D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9A2B5D15-623B-4498-B6EE-8FD09A43CA83}" type="presParOf" srcId="{88B7214A-3E25-4260-AD1A-F80E77B6E78E}" destId="{290D0FF5-B0F2-42A3-8977-8C56EF56254D}" srcOrd="0" destOrd="0" presId="urn:microsoft.com/office/officeart/2005/8/layout/vList2"/>
    <dgm:cxn modelId="{F832A35C-1242-44A3-AF40-BE47A423E4FB}" type="presParOf" srcId="{88B7214A-3E25-4260-AD1A-F80E77B6E78E}" destId="{A1312906-3583-4710-A310-A1FFA3252058}" srcOrd="1" destOrd="0" presId="urn:microsoft.com/office/officeart/2005/8/layout/vList2"/>
    <dgm:cxn modelId="{8A94AF3A-FE09-42B4-82EF-13BFC94C9B60}" type="presParOf" srcId="{88B7214A-3E25-4260-AD1A-F80E77B6E78E}" destId="{5416D108-688D-4F0F-AA26-64C068300764}" srcOrd="2" destOrd="0" presId="urn:microsoft.com/office/officeart/2005/8/layout/vList2"/>
    <dgm:cxn modelId="{217E190E-8C3F-4FEE-B9E6-A26B94158379}" type="presParOf" srcId="{88B7214A-3E25-4260-AD1A-F80E77B6E78E}" destId="{1EC0678C-384A-48B1-80A5-C9656CF4A728}" srcOrd="3" destOrd="0" presId="urn:microsoft.com/office/officeart/2005/8/layout/vList2"/>
    <dgm:cxn modelId="{DF673BCF-0263-4214-A46D-E3CA3A6678E2}" type="presParOf" srcId="{88B7214A-3E25-4260-AD1A-F80E77B6E78E}" destId="{6F06327E-44D6-4450-8B2E-C3245403D4C9}" srcOrd="4" destOrd="0" presId="urn:microsoft.com/office/officeart/2005/8/layout/vList2"/>
    <dgm:cxn modelId="{34DD7C73-0E16-45E6-B0C0-AA99BE449B59}" type="presParOf" srcId="{88B7214A-3E25-4260-AD1A-F80E77B6E78E}" destId="{C853FD60-2796-4A48-9FA5-723E179EB8C8}" srcOrd="5" destOrd="0" presId="urn:microsoft.com/office/officeart/2005/8/layout/vList2"/>
    <dgm:cxn modelId="{5959E199-BD59-4ED6-A735-9B69EFAB97D9}" type="presParOf" srcId="{88B7214A-3E25-4260-AD1A-F80E77B6E78E}" destId="{6947E33C-5C8D-41C9-A2A5-D426C4371E41}" srcOrd="6" destOrd="0" presId="urn:microsoft.com/office/officeart/2005/8/layout/vList2"/>
    <dgm:cxn modelId="{77A6A0DF-B818-47F7-B29D-68A65E1D31E8}" type="presParOf" srcId="{88B7214A-3E25-4260-AD1A-F80E77B6E78E}" destId="{B839B924-3399-4951-880D-06681E15DC50}" srcOrd="7" destOrd="0" presId="urn:microsoft.com/office/officeart/2005/8/layout/vList2"/>
    <dgm:cxn modelId="{122C2B7E-2613-42D8-A86F-C85680FA3B3C}" type="presParOf" srcId="{88B7214A-3E25-4260-AD1A-F80E77B6E78E}" destId="{B9CBAE01-4A45-4B06-956C-4E7D8378B8DB}" srcOrd="8" destOrd="0" presId="urn:microsoft.com/office/officeart/2005/8/layout/vList2"/>
    <dgm:cxn modelId="{5D6E30E4-02D8-4934-A32A-87799497708D}" type="presParOf" srcId="{88B7214A-3E25-4260-AD1A-F80E77B6E78E}" destId="{71FCE394-7A34-4CAE-B2B5-0706F6890104}" srcOrd="9" destOrd="0" presId="urn:microsoft.com/office/officeart/2005/8/layout/vList2"/>
    <dgm:cxn modelId="{820F81B2-92C1-467E-950E-491BB65F3A62}" type="presParOf" srcId="{88B7214A-3E25-4260-AD1A-F80E77B6E78E}" destId="{7AFF8632-8A7A-40F1-A688-A23C63AB29C9}" srcOrd="10" destOrd="0" presId="urn:microsoft.com/office/officeart/2005/8/layout/vList2"/>
    <dgm:cxn modelId="{67089C02-DBD2-48D3-B28F-EE08C351DA0D}" type="presParOf" srcId="{88B7214A-3E25-4260-AD1A-F80E77B6E78E}" destId="{7229CE02-FC05-475C-912A-0A81FE0F30F0}" srcOrd="11" destOrd="0" presId="urn:microsoft.com/office/officeart/2005/8/layout/vList2"/>
    <dgm:cxn modelId="{EFD181DD-84B7-421C-A12C-FCBA627F72E6}" type="presParOf" srcId="{88B7214A-3E25-4260-AD1A-F80E77B6E78E}" destId="{816FA303-EC42-4E26-8C1E-CD90A0995EF1}" srcOrd="12" destOrd="0" presId="urn:microsoft.com/office/officeart/2005/8/layout/vList2"/>
    <dgm:cxn modelId="{150E2A38-05B9-453B-8DEA-BE2ECBB5EDF2}" type="presParOf" srcId="{88B7214A-3E25-4260-AD1A-F80E77B6E78E}" destId="{5A1DAD13-8C5F-42BA-844E-DC32D6031D3B}" srcOrd="13" destOrd="0" presId="urn:microsoft.com/office/officeart/2005/8/layout/vList2"/>
    <dgm:cxn modelId="{F93BD01D-883A-4CBF-9F0C-6D5CE99A3528}" type="presParOf" srcId="{88B7214A-3E25-4260-AD1A-F80E77B6E78E}" destId="{F3A52A0C-7C97-4687-9DF3-668BB181DF21}" srcOrd="14" destOrd="0" presId="urn:microsoft.com/office/officeart/2005/8/layout/vList2"/>
    <dgm:cxn modelId="{05DBE250-DD04-443E-885E-5AE447B9C8AD}" type="presParOf" srcId="{88B7214A-3E25-4260-AD1A-F80E77B6E78E}" destId="{FFD8793E-7D68-4A1A-9872-76BC655EC764}" srcOrd="15" destOrd="0" presId="urn:microsoft.com/office/officeart/2005/8/layout/vList2"/>
    <dgm:cxn modelId="{9E130CDB-D5B6-4D43-94CB-AB931F15BFE2}" type="presParOf" srcId="{88B7214A-3E25-4260-AD1A-F80E77B6E78E}" destId="{8D7D6115-4F78-4FD0-B196-0FEB140EB91D}" srcOrd="16" destOrd="0" presId="urn:microsoft.com/office/officeart/2005/8/layout/vList2"/>
    <dgm:cxn modelId="{4130AD7E-C72D-4FCE-A212-B9E8F009E496}" type="presParOf" srcId="{88B7214A-3E25-4260-AD1A-F80E77B6E78E}" destId="{65738D64-DFEB-480B-A182-D683665F53FE}" srcOrd="17" destOrd="0" presId="urn:microsoft.com/office/officeart/2005/8/layout/vList2"/>
    <dgm:cxn modelId="{E7E4BF53-8D54-470A-A12E-BDA955F2BC56}" type="presParOf" srcId="{88B7214A-3E25-4260-AD1A-F80E77B6E78E}" destId="{4D9C248B-445A-4B8C-A22D-76A6C92CEB7B}" srcOrd="18" destOrd="0" presId="urn:microsoft.com/office/officeart/2005/8/layout/vList2"/>
    <dgm:cxn modelId="{8C1A855A-F0F4-49F0-AA95-3DA609C2E4DF}" type="presParOf" srcId="{88B7214A-3E25-4260-AD1A-F80E77B6E78E}" destId="{88D78A54-6B37-4938-812A-289E10A4C38D}" srcOrd="19" destOrd="0" presId="urn:microsoft.com/office/officeart/2005/8/layout/vList2"/>
    <dgm:cxn modelId="{22E8F525-FEAE-4DA5-8212-C81F8CA5E27C}" type="presParOf" srcId="{88B7214A-3E25-4260-AD1A-F80E77B6E78E}" destId="{8093B842-5DA5-4F12-A6DB-70F1E2C84FF3}" srcOrd="20" destOrd="0" presId="urn:microsoft.com/office/officeart/2005/8/layout/vList2"/>
    <dgm:cxn modelId="{F3927556-81F5-4364-BFBC-5548A5315E2F}" type="presParOf" srcId="{88B7214A-3E25-4260-AD1A-F80E77B6E78E}" destId="{F7A47F8B-8D08-48E6-8973-9CF0709E3D98}" srcOrd="21" destOrd="0" presId="urn:microsoft.com/office/officeart/2005/8/layout/vList2"/>
    <dgm:cxn modelId="{DD9A0A3F-32A8-4B07-A6B8-8E2AFDD660E7}" type="presParOf" srcId="{88B7214A-3E25-4260-AD1A-F80E77B6E78E}" destId="{875C4F03-C194-4647-BD0B-9B78C75D4C0B}" srcOrd="22" destOrd="0" presId="urn:microsoft.com/office/officeart/2005/8/layout/vList2"/>
    <dgm:cxn modelId="{097FCB35-E621-44EC-B6A0-C42F27824375}" type="presParOf" srcId="{88B7214A-3E25-4260-AD1A-F80E77B6E78E}" destId="{EA716CC4-B4AA-4DDE-9A7B-90133826077C}" srcOrd="23" destOrd="0" presId="urn:microsoft.com/office/officeart/2005/8/layout/vList2"/>
    <dgm:cxn modelId="{6B09579D-7D28-450B-9369-6F053C5FC7C4}" type="presParOf" srcId="{88B7214A-3E25-4260-AD1A-F80E77B6E78E}" destId="{EA00D808-04A7-4AFE-B924-A27A5C821CEC}" srcOrd="24" destOrd="0" presId="urn:microsoft.com/office/officeart/2005/8/layout/vList2"/>
    <dgm:cxn modelId="{774DDB9D-DCCE-42DB-91C3-282752B51E36}" type="presParOf" srcId="{88B7214A-3E25-4260-AD1A-F80E77B6E78E}" destId="{30696809-3624-478B-9BFD-6886ECA86921}" srcOrd="25" destOrd="0" presId="urn:microsoft.com/office/officeart/2005/8/layout/vList2"/>
    <dgm:cxn modelId="{2756EA81-666F-4D0E-BC84-69B645005138}" type="presParOf" srcId="{88B7214A-3E25-4260-AD1A-F80E77B6E78E}" destId="{8FB933F7-7FBA-428D-BE57-CE041B11CE75}" srcOrd="26" destOrd="0" presId="urn:microsoft.com/office/officeart/2005/8/layout/vList2"/>
    <dgm:cxn modelId="{CF38EBE6-14EB-4E18-A1B9-5175CF505136}" type="presParOf" srcId="{88B7214A-3E25-4260-AD1A-F80E77B6E78E}" destId="{2D2DBAE0-0C39-4BDF-ADCF-BC4AD6805AB7}" srcOrd="27" destOrd="0" presId="urn:microsoft.com/office/officeart/2005/8/layout/vList2"/>
    <dgm:cxn modelId="{93997778-025E-47BC-A7D1-A01BA61737A3}" type="presParOf" srcId="{88B7214A-3E25-4260-AD1A-F80E77B6E78E}" destId="{249B4F53-34B9-41CB-A875-FC0BF1DE6457}" srcOrd="28" destOrd="0" presId="urn:microsoft.com/office/officeart/2005/8/layout/vList2"/>
    <dgm:cxn modelId="{986F6029-5728-4F12-9AB1-377D6FB913F9}" type="presParOf" srcId="{88B7214A-3E25-4260-AD1A-F80E77B6E78E}" destId="{EC4E8453-9E0F-4B5D-98D5-90DC58936ADF}" srcOrd="29" destOrd="0" presId="urn:microsoft.com/office/officeart/2005/8/layout/vList2"/>
    <dgm:cxn modelId="{4125ADD4-5997-4E55-8631-7759334E63DC}"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a:solidFill>
          <a:srgbClr val="FFC000"/>
        </a:solidFill>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تعهد(ادامه)</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41261190-9A95-43F5-A710-B44540AD0C88}" type="presOf" srcId="{DE514F60-8606-4588-AC8C-CDDDADA356F7}" destId="{8093B842-5DA5-4F12-A6DB-70F1E2C84FF3}" srcOrd="0" destOrd="0" presId="urn:microsoft.com/office/officeart/2005/8/layout/vList2"/>
    <dgm:cxn modelId="{196DAF8F-848F-4515-8E17-7634F8374936}" type="presOf" srcId="{2E52984D-7A13-4175-9C0A-483D39527FA6}" destId="{249B4F53-34B9-41CB-A875-FC0BF1DE6457}" srcOrd="0" destOrd="0" presId="urn:microsoft.com/office/officeart/2005/8/layout/vList2"/>
    <dgm:cxn modelId="{2D51DB10-4C29-4B43-A099-FD9AB02C4F39}" type="presOf" srcId="{0DEFB3EE-25AC-41AB-AE97-B788DEBFED17}" destId="{5416D108-688D-4F0F-AA26-64C068300764}"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46973569-AF6C-4D75-A7B3-469DF47F2B1E}" type="presOf" srcId="{2E84F4AB-E458-4A58-A6F1-4A29DCFC9BBE}" destId="{816FA303-EC42-4E26-8C1E-CD90A0995EF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00953466-03F2-4AB5-AD89-2B66AF082ADA}" type="presOf" srcId="{5EE72489-4179-44E7-94D1-3BB8286D2D82}" destId="{6947E33C-5C8D-41C9-A2A5-D426C4371E4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4BD6937-CA58-43D8-AAFB-9817D6235CBD}" type="presOf" srcId="{762AD1F3-EAC3-4361-A5C5-689A1AF0693B}" destId="{4D9C248B-445A-4B8C-A22D-76A6C92CEB7B}" srcOrd="0" destOrd="0" presId="urn:microsoft.com/office/officeart/2005/8/layout/vList2"/>
    <dgm:cxn modelId="{33E9CD2A-186C-45DE-8789-DA4CD1BB812A}" type="presOf" srcId="{F7D3541E-4C5D-447B-AD3C-15786147F8CB}" destId="{BD68D41F-39C0-42FC-8E5C-2A3213FD805B}" srcOrd="0" destOrd="0" presId="urn:microsoft.com/office/officeart/2005/8/layout/vList2"/>
    <dgm:cxn modelId="{394C445C-2023-443E-97C5-CBBFBA2ECAF4}" type="presOf" srcId="{0905FCB4-CD3D-4726-87A8-564F2E4F9CC8}" destId="{EA00D808-04A7-4AFE-B924-A27A5C821CEC}" srcOrd="0" destOrd="0" presId="urn:microsoft.com/office/officeart/2005/8/layout/vList2"/>
    <dgm:cxn modelId="{F73A62C1-3D1B-4A14-8794-A41691076CDD}" type="presOf" srcId="{994A7493-DEDA-4B0B-9541-5A189A7C78BD}" destId="{290D0FF5-B0F2-42A3-8977-8C56EF56254D}" srcOrd="0" destOrd="0" presId="urn:microsoft.com/office/officeart/2005/8/layout/vList2"/>
    <dgm:cxn modelId="{66C92B22-FD87-4A42-BB0E-EF6F3AB2319D}" type="presOf" srcId="{3A3675D8-FCEA-470E-AD1A-B63FB4C8BC2E}" destId="{875C4F03-C194-4647-BD0B-9B78C75D4C0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FF7CA3E0-2922-4AC2-904E-4E48B4361ADE}" type="presOf" srcId="{38C72104-A779-4B19-B539-B9819193D78A}" destId="{F3A52A0C-7C97-4687-9DF3-668BB181DF21}"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1BC8392A-249D-4DBE-8F27-42E9810E2DFC}" type="presOf" srcId="{724314E6-92A7-4D17-850D-3DDFC2833EB7}" destId="{8D7D6115-4F78-4FD0-B196-0FEB140EB91D}"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079F9357-FE25-4342-A229-C760F35F0746}" type="presOf" srcId="{9450C6F3-D546-41F0-BB0C-9141638CEC9E}" destId="{6F06327E-44D6-4450-8B2E-C3245403D4C9}"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AA6BAE8E-2B4A-4950-B5FA-14B7BE4A3CFE}" type="presOf" srcId="{375A9395-821B-4A51-AD31-73653A25924B}" destId="{8FB933F7-7FBA-428D-BE57-CE041B11CE75}"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4443A2A7-D125-49AF-BA94-E848C6C07399}" type="presOf" srcId="{5279D368-3BC5-490F-96E4-3031ACDDA219}" destId="{88B7214A-3E25-4260-AD1A-F80E77B6E78E}"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E1966BD3-702C-409A-ABC4-7EDBD1637097}" type="presOf" srcId="{C540681A-EE5A-4A7C-877D-6E848575ABFE}" destId="{7AFF8632-8A7A-40F1-A688-A23C63AB29C9}" srcOrd="0" destOrd="0" presId="urn:microsoft.com/office/officeart/2005/8/layout/vList2"/>
    <dgm:cxn modelId="{0226026B-04B3-4F69-A82E-EF0567986E88}" type="presOf" srcId="{292A35A9-BBCA-46CC-9ADA-879721A12EAF}" destId="{B9CBAE01-4A45-4B06-956C-4E7D8378B8D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D0AAF5CF-30F0-479C-A8D5-FE61379E8D8B}" type="presParOf" srcId="{88B7214A-3E25-4260-AD1A-F80E77B6E78E}" destId="{290D0FF5-B0F2-42A3-8977-8C56EF56254D}" srcOrd="0" destOrd="0" presId="urn:microsoft.com/office/officeart/2005/8/layout/vList2"/>
    <dgm:cxn modelId="{0A318B3F-301C-47BF-82C5-E03F56AF3CD6}" type="presParOf" srcId="{88B7214A-3E25-4260-AD1A-F80E77B6E78E}" destId="{A1312906-3583-4710-A310-A1FFA3252058}" srcOrd="1" destOrd="0" presId="urn:microsoft.com/office/officeart/2005/8/layout/vList2"/>
    <dgm:cxn modelId="{3E90E3D3-5BE7-4290-AFD7-9827B46338E2}" type="presParOf" srcId="{88B7214A-3E25-4260-AD1A-F80E77B6E78E}" destId="{5416D108-688D-4F0F-AA26-64C068300764}" srcOrd="2" destOrd="0" presId="urn:microsoft.com/office/officeart/2005/8/layout/vList2"/>
    <dgm:cxn modelId="{7E72AD0F-C19E-4136-BAC8-ACE64394E8BC}" type="presParOf" srcId="{88B7214A-3E25-4260-AD1A-F80E77B6E78E}" destId="{1EC0678C-384A-48B1-80A5-C9656CF4A728}" srcOrd="3" destOrd="0" presId="urn:microsoft.com/office/officeart/2005/8/layout/vList2"/>
    <dgm:cxn modelId="{EE2ADD4D-3FF3-4C92-B78D-C974C4F20864}" type="presParOf" srcId="{88B7214A-3E25-4260-AD1A-F80E77B6E78E}" destId="{6F06327E-44D6-4450-8B2E-C3245403D4C9}" srcOrd="4" destOrd="0" presId="urn:microsoft.com/office/officeart/2005/8/layout/vList2"/>
    <dgm:cxn modelId="{6E777F68-7BC9-45C7-92FC-41901FE2DF58}" type="presParOf" srcId="{88B7214A-3E25-4260-AD1A-F80E77B6E78E}" destId="{C853FD60-2796-4A48-9FA5-723E179EB8C8}" srcOrd="5" destOrd="0" presId="urn:microsoft.com/office/officeart/2005/8/layout/vList2"/>
    <dgm:cxn modelId="{4B66FDAF-C74A-4AF3-9460-C1476DB39CBD}" type="presParOf" srcId="{88B7214A-3E25-4260-AD1A-F80E77B6E78E}" destId="{6947E33C-5C8D-41C9-A2A5-D426C4371E41}" srcOrd="6" destOrd="0" presId="urn:microsoft.com/office/officeart/2005/8/layout/vList2"/>
    <dgm:cxn modelId="{B1CAC43F-1BBE-4C16-93E3-5D14FFA56312}" type="presParOf" srcId="{88B7214A-3E25-4260-AD1A-F80E77B6E78E}" destId="{B839B924-3399-4951-880D-06681E15DC50}" srcOrd="7" destOrd="0" presId="urn:microsoft.com/office/officeart/2005/8/layout/vList2"/>
    <dgm:cxn modelId="{C8A07826-6087-4525-B139-2890918E48F0}" type="presParOf" srcId="{88B7214A-3E25-4260-AD1A-F80E77B6E78E}" destId="{B9CBAE01-4A45-4B06-956C-4E7D8378B8DB}" srcOrd="8" destOrd="0" presId="urn:microsoft.com/office/officeart/2005/8/layout/vList2"/>
    <dgm:cxn modelId="{293E9C09-681A-47E5-829B-53DC30565A5D}" type="presParOf" srcId="{88B7214A-3E25-4260-AD1A-F80E77B6E78E}" destId="{71FCE394-7A34-4CAE-B2B5-0706F6890104}" srcOrd="9" destOrd="0" presId="urn:microsoft.com/office/officeart/2005/8/layout/vList2"/>
    <dgm:cxn modelId="{5B068430-A7F1-4A19-A6C7-BB01117E1709}" type="presParOf" srcId="{88B7214A-3E25-4260-AD1A-F80E77B6E78E}" destId="{7AFF8632-8A7A-40F1-A688-A23C63AB29C9}" srcOrd="10" destOrd="0" presId="urn:microsoft.com/office/officeart/2005/8/layout/vList2"/>
    <dgm:cxn modelId="{4E27D065-492D-44CE-81C5-AE0B416DF8DA}" type="presParOf" srcId="{88B7214A-3E25-4260-AD1A-F80E77B6E78E}" destId="{7229CE02-FC05-475C-912A-0A81FE0F30F0}" srcOrd="11" destOrd="0" presId="urn:microsoft.com/office/officeart/2005/8/layout/vList2"/>
    <dgm:cxn modelId="{84991908-371F-4787-89AA-21E079797AEC}" type="presParOf" srcId="{88B7214A-3E25-4260-AD1A-F80E77B6E78E}" destId="{816FA303-EC42-4E26-8C1E-CD90A0995EF1}" srcOrd="12" destOrd="0" presId="urn:microsoft.com/office/officeart/2005/8/layout/vList2"/>
    <dgm:cxn modelId="{D45E06A3-2705-4D84-84D6-B43BDD3E85A8}" type="presParOf" srcId="{88B7214A-3E25-4260-AD1A-F80E77B6E78E}" destId="{5A1DAD13-8C5F-42BA-844E-DC32D6031D3B}" srcOrd="13" destOrd="0" presId="urn:microsoft.com/office/officeart/2005/8/layout/vList2"/>
    <dgm:cxn modelId="{3CA02B1A-DE25-485B-ACEA-6D0617E303FE}" type="presParOf" srcId="{88B7214A-3E25-4260-AD1A-F80E77B6E78E}" destId="{F3A52A0C-7C97-4687-9DF3-668BB181DF21}" srcOrd="14" destOrd="0" presId="urn:microsoft.com/office/officeart/2005/8/layout/vList2"/>
    <dgm:cxn modelId="{8FD4A42B-BAEE-440E-B880-16BB930511AC}" type="presParOf" srcId="{88B7214A-3E25-4260-AD1A-F80E77B6E78E}" destId="{FFD8793E-7D68-4A1A-9872-76BC655EC764}" srcOrd="15" destOrd="0" presId="urn:microsoft.com/office/officeart/2005/8/layout/vList2"/>
    <dgm:cxn modelId="{BA2A4C8F-FAB4-4EE2-8046-6953B9BD593C}" type="presParOf" srcId="{88B7214A-3E25-4260-AD1A-F80E77B6E78E}" destId="{8D7D6115-4F78-4FD0-B196-0FEB140EB91D}" srcOrd="16" destOrd="0" presId="urn:microsoft.com/office/officeart/2005/8/layout/vList2"/>
    <dgm:cxn modelId="{DB8FE590-1438-4C19-952B-2194A4BC96B4}" type="presParOf" srcId="{88B7214A-3E25-4260-AD1A-F80E77B6E78E}" destId="{65738D64-DFEB-480B-A182-D683665F53FE}" srcOrd="17" destOrd="0" presId="urn:microsoft.com/office/officeart/2005/8/layout/vList2"/>
    <dgm:cxn modelId="{E009503E-57E4-4273-AA0C-ACA3DAA4AEFD}" type="presParOf" srcId="{88B7214A-3E25-4260-AD1A-F80E77B6E78E}" destId="{4D9C248B-445A-4B8C-A22D-76A6C92CEB7B}" srcOrd="18" destOrd="0" presId="urn:microsoft.com/office/officeart/2005/8/layout/vList2"/>
    <dgm:cxn modelId="{F5C247FE-7596-4728-8E68-419504791AA6}" type="presParOf" srcId="{88B7214A-3E25-4260-AD1A-F80E77B6E78E}" destId="{88D78A54-6B37-4938-812A-289E10A4C38D}" srcOrd="19" destOrd="0" presId="urn:microsoft.com/office/officeart/2005/8/layout/vList2"/>
    <dgm:cxn modelId="{832F789C-906B-4C25-96EB-B79055348462}" type="presParOf" srcId="{88B7214A-3E25-4260-AD1A-F80E77B6E78E}" destId="{8093B842-5DA5-4F12-A6DB-70F1E2C84FF3}" srcOrd="20" destOrd="0" presId="urn:microsoft.com/office/officeart/2005/8/layout/vList2"/>
    <dgm:cxn modelId="{3B5ED7C6-C459-43A2-A596-06FE7980326D}" type="presParOf" srcId="{88B7214A-3E25-4260-AD1A-F80E77B6E78E}" destId="{F7A47F8B-8D08-48E6-8973-9CF0709E3D98}" srcOrd="21" destOrd="0" presId="urn:microsoft.com/office/officeart/2005/8/layout/vList2"/>
    <dgm:cxn modelId="{06E4420E-B0AE-4472-AD8D-751BB8566C84}" type="presParOf" srcId="{88B7214A-3E25-4260-AD1A-F80E77B6E78E}" destId="{875C4F03-C194-4647-BD0B-9B78C75D4C0B}" srcOrd="22" destOrd="0" presId="urn:microsoft.com/office/officeart/2005/8/layout/vList2"/>
    <dgm:cxn modelId="{94E2ACE3-BD84-47AD-87A9-9B76771820B2}" type="presParOf" srcId="{88B7214A-3E25-4260-AD1A-F80E77B6E78E}" destId="{EA716CC4-B4AA-4DDE-9A7B-90133826077C}" srcOrd="23" destOrd="0" presId="urn:microsoft.com/office/officeart/2005/8/layout/vList2"/>
    <dgm:cxn modelId="{9BB5B01F-00A2-4EA5-83C0-859B8C3F4B6A}" type="presParOf" srcId="{88B7214A-3E25-4260-AD1A-F80E77B6E78E}" destId="{EA00D808-04A7-4AFE-B924-A27A5C821CEC}" srcOrd="24" destOrd="0" presId="urn:microsoft.com/office/officeart/2005/8/layout/vList2"/>
    <dgm:cxn modelId="{8D87A07B-82BD-41A7-9CB4-2288E4092000}" type="presParOf" srcId="{88B7214A-3E25-4260-AD1A-F80E77B6E78E}" destId="{30696809-3624-478B-9BFD-6886ECA86921}" srcOrd="25" destOrd="0" presId="urn:microsoft.com/office/officeart/2005/8/layout/vList2"/>
    <dgm:cxn modelId="{9AAFC334-A18F-41DF-864B-EB7568FE1693}" type="presParOf" srcId="{88B7214A-3E25-4260-AD1A-F80E77B6E78E}" destId="{8FB933F7-7FBA-428D-BE57-CE041B11CE75}" srcOrd="26" destOrd="0" presId="urn:microsoft.com/office/officeart/2005/8/layout/vList2"/>
    <dgm:cxn modelId="{58BD3C80-42B3-4EA6-B157-7AAFCD376E6A}" type="presParOf" srcId="{88B7214A-3E25-4260-AD1A-F80E77B6E78E}" destId="{2D2DBAE0-0C39-4BDF-ADCF-BC4AD6805AB7}" srcOrd="27" destOrd="0" presId="urn:microsoft.com/office/officeart/2005/8/layout/vList2"/>
    <dgm:cxn modelId="{77042943-387E-4AF2-B1A4-030A199D5E31}" type="presParOf" srcId="{88B7214A-3E25-4260-AD1A-F80E77B6E78E}" destId="{249B4F53-34B9-41CB-A875-FC0BF1DE6457}" srcOrd="28" destOrd="0" presId="urn:microsoft.com/office/officeart/2005/8/layout/vList2"/>
    <dgm:cxn modelId="{5077A44C-2222-4566-AC7B-5F8B1D40433E}" type="presParOf" srcId="{88B7214A-3E25-4260-AD1A-F80E77B6E78E}" destId="{EC4E8453-9E0F-4B5D-98D5-90DC58936ADF}" srcOrd="29" destOrd="0" presId="urn:microsoft.com/office/officeart/2005/8/layout/vList2"/>
    <dgm:cxn modelId="{29E3B4C7-C3BD-468C-82DC-E43107988E05}"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a:solidFill>
          <a:srgbClr val="FFC000"/>
        </a:solidFill>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723C3EC7-C3D4-4115-8A78-2E623C21D0B3}" type="presOf" srcId="{0905FCB4-CD3D-4726-87A8-564F2E4F9CC8}" destId="{EA00D808-04A7-4AFE-B924-A27A5C821CEC}" srcOrd="0" destOrd="0" presId="urn:microsoft.com/office/officeart/2005/8/layout/vList2"/>
    <dgm:cxn modelId="{76F26CD7-74AB-404F-9D37-1E710552E60F}" type="presOf" srcId="{724314E6-92A7-4D17-850D-3DDFC2833EB7}" destId="{8D7D6115-4F78-4FD0-B196-0FEB140EB91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44516C7B-75C9-4684-84B1-86FCE9648FAC}" type="presOf" srcId="{375A9395-821B-4A51-AD31-73653A25924B}" destId="{8FB933F7-7FBA-428D-BE57-CE041B11CE75}" srcOrd="0" destOrd="0" presId="urn:microsoft.com/office/officeart/2005/8/layout/vList2"/>
    <dgm:cxn modelId="{2DF27D68-8701-47F4-BBFE-EE2D325FA435}" type="presOf" srcId="{5279D368-3BC5-490F-96E4-3031ACDDA219}" destId="{88B7214A-3E25-4260-AD1A-F80E77B6E78E}" srcOrd="0" destOrd="0" presId="urn:microsoft.com/office/officeart/2005/8/layout/vList2"/>
    <dgm:cxn modelId="{08A6B356-C211-4E9D-A79B-63EDB3953B92}" type="presOf" srcId="{DE514F60-8606-4588-AC8C-CDDDADA356F7}" destId="{8093B842-5DA5-4F12-A6DB-70F1E2C84FF3}"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0DB40AD5-E712-4914-A67D-D7D12C22DC44}" type="presOf" srcId="{F7D3541E-4C5D-447B-AD3C-15786147F8CB}" destId="{BD68D41F-39C0-42FC-8E5C-2A3213FD805B}" srcOrd="0" destOrd="0" presId="urn:microsoft.com/office/officeart/2005/8/layout/vList2"/>
    <dgm:cxn modelId="{E7A5A5C0-AFDB-491C-A581-3DE05EB6F68D}" type="presOf" srcId="{994A7493-DEDA-4B0B-9541-5A189A7C78BD}" destId="{290D0FF5-B0F2-42A3-8977-8C56EF56254D}" srcOrd="0" destOrd="0" presId="urn:microsoft.com/office/officeart/2005/8/layout/vList2"/>
    <dgm:cxn modelId="{311144AD-C3DB-4F28-BC74-DF553294E85B}" type="presOf" srcId="{292A35A9-BBCA-46CC-9ADA-879721A12EAF}" destId="{B9CBAE01-4A45-4B06-956C-4E7D8378B8D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2AED514D-484A-4AD9-A0B7-F7877600ABB3}" type="presOf" srcId="{38C72104-A779-4B19-B539-B9819193D78A}" destId="{F3A52A0C-7C97-4687-9DF3-668BB181DF21}" srcOrd="0" destOrd="0" presId="urn:microsoft.com/office/officeart/2005/8/layout/vList2"/>
    <dgm:cxn modelId="{29446161-6BFB-482E-9252-96687E0D630D}" type="presOf" srcId="{5EE72489-4179-44E7-94D1-3BB8286D2D82}" destId="{6947E33C-5C8D-41C9-A2A5-D426C4371E41}" srcOrd="0" destOrd="0" presId="urn:microsoft.com/office/officeart/2005/8/layout/vList2"/>
    <dgm:cxn modelId="{67286906-846F-4391-8AE8-6F6E8F006653}" type="presOf" srcId="{C540681A-EE5A-4A7C-877D-6E848575ABFE}" destId="{7AFF8632-8A7A-40F1-A688-A23C63AB29C9}" srcOrd="0" destOrd="0" presId="urn:microsoft.com/office/officeart/2005/8/layout/vList2"/>
    <dgm:cxn modelId="{7C5B8775-4BB9-4405-A188-6E1EE2251D0D}" type="presOf" srcId="{762AD1F3-EAC3-4361-A5C5-689A1AF0693B}" destId="{4D9C248B-445A-4B8C-A22D-76A6C92CEB7B}" srcOrd="0" destOrd="0" presId="urn:microsoft.com/office/officeart/2005/8/layout/vList2"/>
    <dgm:cxn modelId="{86668677-25B0-4E0A-99EC-AFE98677F56B}" type="presOf" srcId="{9450C6F3-D546-41F0-BB0C-9141638CEC9E}" destId="{6F06327E-44D6-4450-8B2E-C3245403D4C9}"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18F4A15B-51D6-4099-860B-D6B9E789CC1A}" type="presOf" srcId="{3A3675D8-FCEA-470E-AD1A-B63FB4C8BC2E}" destId="{875C4F03-C194-4647-BD0B-9B78C75D4C0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97DE8263-9304-4B34-BF8A-7640F5820B4B}" type="presOf" srcId="{0DEFB3EE-25AC-41AB-AE97-B788DEBFED17}" destId="{5416D108-688D-4F0F-AA26-64C068300764}" srcOrd="0" destOrd="0" presId="urn:microsoft.com/office/officeart/2005/8/layout/vList2"/>
    <dgm:cxn modelId="{B9C51155-92FB-4C5B-9E01-7390D8B2310E}" type="presOf" srcId="{2E84F4AB-E458-4A58-A6F1-4A29DCFC9BBE}" destId="{816FA303-EC42-4E26-8C1E-CD90A0995EF1}" srcOrd="0" destOrd="0" presId="urn:microsoft.com/office/officeart/2005/8/layout/vList2"/>
    <dgm:cxn modelId="{61B022BF-8B01-4C97-9D0E-915AF0A7A27B}" type="presOf" srcId="{2E52984D-7A13-4175-9C0A-483D39527FA6}" destId="{249B4F53-34B9-41CB-A875-FC0BF1DE6457}"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0AF7F36-23F7-4B48-9F19-F1DC9EC3C2E5}" type="presParOf" srcId="{88B7214A-3E25-4260-AD1A-F80E77B6E78E}" destId="{290D0FF5-B0F2-42A3-8977-8C56EF56254D}" srcOrd="0" destOrd="0" presId="urn:microsoft.com/office/officeart/2005/8/layout/vList2"/>
    <dgm:cxn modelId="{F2CDAC0F-4B77-4373-BA14-6A30160BE126}" type="presParOf" srcId="{88B7214A-3E25-4260-AD1A-F80E77B6E78E}" destId="{A1312906-3583-4710-A310-A1FFA3252058}" srcOrd="1" destOrd="0" presId="urn:microsoft.com/office/officeart/2005/8/layout/vList2"/>
    <dgm:cxn modelId="{35C4F328-6E9D-41C4-8775-1B95A672882A}" type="presParOf" srcId="{88B7214A-3E25-4260-AD1A-F80E77B6E78E}" destId="{5416D108-688D-4F0F-AA26-64C068300764}" srcOrd="2" destOrd="0" presId="urn:microsoft.com/office/officeart/2005/8/layout/vList2"/>
    <dgm:cxn modelId="{24A56163-E540-415B-8BC0-DECB3246B372}" type="presParOf" srcId="{88B7214A-3E25-4260-AD1A-F80E77B6E78E}" destId="{1EC0678C-384A-48B1-80A5-C9656CF4A728}" srcOrd="3" destOrd="0" presId="urn:microsoft.com/office/officeart/2005/8/layout/vList2"/>
    <dgm:cxn modelId="{2F1FF8D0-21BB-4472-A3F2-19887DD3B418}" type="presParOf" srcId="{88B7214A-3E25-4260-AD1A-F80E77B6E78E}" destId="{6F06327E-44D6-4450-8B2E-C3245403D4C9}" srcOrd="4" destOrd="0" presId="urn:microsoft.com/office/officeart/2005/8/layout/vList2"/>
    <dgm:cxn modelId="{9D1C45C4-359D-47A5-A2B8-8E655B8B6FA2}" type="presParOf" srcId="{88B7214A-3E25-4260-AD1A-F80E77B6E78E}" destId="{C853FD60-2796-4A48-9FA5-723E179EB8C8}" srcOrd="5" destOrd="0" presId="urn:microsoft.com/office/officeart/2005/8/layout/vList2"/>
    <dgm:cxn modelId="{462025A4-7B1E-4E83-B6DA-F7A317F71534}" type="presParOf" srcId="{88B7214A-3E25-4260-AD1A-F80E77B6E78E}" destId="{6947E33C-5C8D-41C9-A2A5-D426C4371E41}" srcOrd="6" destOrd="0" presId="urn:microsoft.com/office/officeart/2005/8/layout/vList2"/>
    <dgm:cxn modelId="{2793CB98-84CF-4DD9-9730-03ABEB042225}" type="presParOf" srcId="{88B7214A-3E25-4260-AD1A-F80E77B6E78E}" destId="{B839B924-3399-4951-880D-06681E15DC50}" srcOrd="7" destOrd="0" presId="urn:microsoft.com/office/officeart/2005/8/layout/vList2"/>
    <dgm:cxn modelId="{4C221C29-585D-40EE-A996-EDB636D93D0E}" type="presParOf" srcId="{88B7214A-3E25-4260-AD1A-F80E77B6E78E}" destId="{B9CBAE01-4A45-4B06-956C-4E7D8378B8DB}" srcOrd="8" destOrd="0" presId="urn:microsoft.com/office/officeart/2005/8/layout/vList2"/>
    <dgm:cxn modelId="{CEA5F31B-8E44-4D10-B97D-6D8518883A7F}" type="presParOf" srcId="{88B7214A-3E25-4260-AD1A-F80E77B6E78E}" destId="{71FCE394-7A34-4CAE-B2B5-0706F6890104}" srcOrd="9" destOrd="0" presId="urn:microsoft.com/office/officeart/2005/8/layout/vList2"/>
    <dgm:cxn modelId="{33024C7A-C98B-4259-B59B-D5B5E4AE5309}" type="presParOf" srcId="{88B7214A-3E25-4260-AD1A-F80E77B6E78E}" destId="{7AFF8632-8A7A-40F1-A688-A23C63AB29C9}" srcOrd="10" destOrd="0" presId="urn:microsoft.com/office/officeart/2005/8/layout/vList2"/>
    <dgm:cxn modelId="{2FA4236A-96A6-4E96-88BB-970C0B7E9A80}" type="presParOf" srcId="{88B7214A-3E25-4260-AD1A-F80E77B6E78E}" destId="{7229CE02-FC05-475C-912A-0A81FE0F30F0}" srcOrd="11" destOrd="0" presId="urn:microsoft.com/office/officeart/2005/8/layout/vList2"/>
    <dgm:cxn modelId="{F3CC2912-002D-4A21-8CA2-CE5FA0961A11}" type="presParOf" srcId="{88B7214A-3E25-4260-AD1A-F80E77B6E78E}" destId="{816FA303-EC42-4E26-8C1E-CD90A0995EF1}" srcOrd="12" destOrd="0" presId="urn:microsoft.com/office/officeart/2005/8/layout/vList2"/>
    <dgm:cxn modelId="{570483C2-94DC-44DB-849E-E2136D07A8E0}" type="presParOf" srcId="{88B7214A-3E25-4260-AD1A-F80E77B6E78E}" destId="{5A1DAD13-8C5F-42BA-844E-DC32D6031D3B}" srcOrd="13" destOrd="0" presId="urn:microsoft.com/office/officeart/2005/8/layout/vList2"/>
    <dgm:cxn modelId="{F2DE2513-0D9E-4F68-B051-D9467E173708}" type="presParOf" srcId="{88B7214A-3E25-4260-AD1A-F80E77B6E78E}" destId="{F3A52A0C-7C97-4687-9DF3-668BB181DF21}" srcOrd="14" destOrd="0" presId="urn:microsoft.com/office/officeart/2005/8/layout/vList2"/>
    <dgm:cxn modelId="{9B441508-73D3-4D90-90ED-7E882B57FC57}" type="presParOf" srcId="{88B7214A-3E25-4260-AD1A-F80E77B6E78E}" destId="{FFD8793E-7D68-4A1A-9872-76BC655EC764}" srcOrd="15" destOrd="0" presId="urn:microsoft.com/office/officeart/2005/8/layout/vList2"/>
    <dgm:cxn modelId="{12FD31C6-76DF-4EA5-AC31-7C8A23F6CECD}" type="presParOf" srcId="{88B7214A-3E25-4260-AD1A-F80E77B6E78E}" destId="{8D7D6115-4F78-4FD0-B196-0FEB140EB91D}" srcOrd="16" destOrd="0" presId="urn:microsoft.com/office/officeart/2005/8/layout/vList2"/>
    <dgm:cxn modelId="{2DD3D3BC-4CC2-4070-AE3E-300834C072F7}" type="presParOf" srcId="{88B7214A-3E25-4260-AD1A-F80E77B6E78E}" destId="{65738D64-DFEB-480B-A182-D683665F53FE}" srcOrd="17" destOrd="0" presId="urn:microsoft.com/office/officeart/2005/8/layout/vList2"/>
    <dgm:cxn modelId="{F525EAAE-A847-427C-9FBF-3E39409AE80B}" type="presParOf" srcId="{88B7214A-3E25-4260-AD1A-F80E77B6E78E}" destId="{4D9C248B-445A-4B8C-A22D-76A6C92CEB7B}" srcOrd="18" destOrd="0" presId="urn:microsoft.com/office/officeart/2005/8/layout/vList2"/>
    <dgm:cxn modelId="{10A6C5D8-FC80-4316-A502-47D8628908D7}" type="presParOf" srcId="{88B7214A-3E25-4260-AD1A-F80E77B6E78E}" destId="{88D78A54-6B37-4938-812A-289E10A4C38D}" srcOrd="19" destOrd="0" presId="urn:microsoft.com/office/officeart/2005/8/layout/vList2"/>
    <dgm:cxn modelId="{6C32A2C8-27F7-4C35-BB81-6807F7CF7862}" type="presParOf" srcId="{88B7214A-3E25-4260-AD1A-F80E77B6E78E}" destId="{8093B842-5DA5-4F12-A6DB-70F1E2C84FF3}" srcOrd="20" destOrd="0" presId="urn:microsoft.com/office/officeart/2005/8/layout/vList2"/>
    <dgm:cxn modelId="{A04301B8-58A1-4A47-8BFA-2C8A6B5DC974}" type="presParOf" srcId="{88B7214A-3E25-4260-AD1A-F80E77B6E78E}" destId="{F7A47F8B-8D08-48E6-8973-9CF0709E3D98}" srcOrd="21" destOrd="0" presId="urn:microsoft.com/office/officeart/2005/8/layout/vList2"/>
    <dgm:cxn modelId="{C4DE3842-554F-4ED8-B0D4-57ADCE069C84}" type="presParOf" srcId="{88B7214A-3E25-4260-AD1A-F80E77B6E78E}" destId="{875C4F03-C194-4647-BD0B-9B78C75D4C0B}" srcOrd="22" destOrd="0" presId="urn:microsoft.com/office/officeart/2005/8/layout/vList2"/>
    <dgm:cxn modelId="{D6C1C4F6-F984-4321-836E-22432D1B3F75}" type="presParOf" srcId="{88B7214A-3E25-4260-AD1A-F80E77B6E78E}" destId="{EA716CC4-B4AA-4DDE-9A7B-90133826077C}" srcOrd="23" destOrd="0" presId="urn:microsoft.com/office/officeart/2005/8/layout/vList2"/>
    <dgm:cxn modelId="{2DA4BA5B-7874-4093-8E0E-DA297B895AB8}" type="presParOf" srcId="{88B7214A-3E25-4260-AD1A-F80E77B6E78E}" destId="{EA00D808-04A7-4AFE-B924-A27A5C821CEC}" srcOrd="24" destOrd="0" presId="urn:microsoft.com/office/officeart/2005/8/layout/vList2"/>
    <dgm:cxn modelId="{E810C63E-269A-4403-A590-8DB598AE69B0}" type="presParOf" srcId="{88B7214A-3E25-4260-AD1A-F80E77B6E78E}" destId="{30696809-3624-478B-9BFD-6886ECA86921}" srcOrd="25" destOrd="0" presId="urn:microsoft.com/office/officeart/2005/8/layout/vList2"/>
    <dgm:cxn modelId="{C4207692-3A38-40BD-B5AC-29BB6599D8F4}" type="presParOf" srcId="{88B7214A-3E25-4260-AD1A-F80E77B6E78E}" destId="{8FB933F7-7FBA-428D-BE57-CE041B11CE75}" srcOrd="26" destOrd="0" presId="urn:microsoft.com/office/officeart/2005/8/layout/vList2"/>
    <dgm:cxn modelId="{EF487FDC-2A57-46C0-9B6A-92833560AA6F}" type="presParOf" srcId="{88B7214A-3E25-4260-AD1A-F80E77B6E78E}" destId="{2D2DBAE0-0C39-4BDF-ADCF-BC4AD6805AB7}" srcOrd="27" destOrd="0" presId="urn:microsoft.com/office/officeart/2005/8/layout/vList2"/>
    <dgm:cxn modelId="{5E1DA30F-BD40-4095-8928-FF82611E5677}" type="presParOf" srcId="{88B7214A-3E25-4260-AD1A-F80E77B6E78E}" destId="{249B4F53-34B9-41CB-A875-FC0BF1DE6457}" srcOrd="28" destOrd="0" presId="urn:microsoft.com/office/officeart/2005/8/layout/vList2"/>
    <dgm:cxn modelId="{3C72FAF6-6D1A-4E6C-9A0B-4A649F748569}" type="presParOf" srcId="{88B7214A-3E25-4260-AD1A-F80E77B6E78E}" destId="{EC4E8453-9E0F-4B5D-98D5-90DC58936ADF}" srcOrd="29" destOrd="0" presId="urn:microsoft.com/office/officeart/2005/8/layout/vList2"/>
    <dgm:cxn modelId="{3777F6BA-D610-4F74-97CC-AD3C85E8F95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a:solidFill>
          <a:srgbClr val="FFC000"/>
        </a:solidFill>
      </dgm:spPr>
      <dgm:t>
        <a:bodyPr/>
        <a:lstStyle/>
        <a:p>
          <a:pPr rtl="1"/>
          <a:r>
            <a:rPr lang="fa-IR" sz="1100" b="1" dirty="0" smtClean="0">
              <a:cs typeface="Zar" panose="00000400000000000000" pitchFamily="2" charset="-78"/>
            </a:rPr>
            <a:t>چارچوب تحلیل تعهدات(ادامه)</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2DFA463F-39A4-465A-AC21-8C36443D4224}" type="presOf" srcId="{F7D3541E-4C5D-447B-AD3C-15786147F8CB}" destId="{BD68D41F-39C0-42FC-8E5C-2A3213FD805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26387960-BD05-4870-A285-A45DF81FD6DC}" type="presOf" srcId="{5EE72489-4179-44E7-94D1-3BB8286D2D82}" destId="{6947E33C-5C8D-41C9-A2A5-D426C4371E41}" srcOrd="0" destOrd="0" presId="urn:microsoft.com/office/officeart/2005/8/layout/vList2"/>
    <dgm:cxn modelId="{8DD9132A-7EE7-4BBF-B444-1831AAC56265}" type="presOf" srcId="{C540681A-EE5A-4A7C-877D-6E848575ABFE}" destId="{7AFF8632-8A7A-40F1-A688-A23C63AB29C9}" srcOrd="0" destOrd="0" presId="urn:microsoft.com/office/officeart/2005/8/layout/vList2"/>
    <dgm:cxn modelId="{613263F4-DD42-4AA5-9C1C-A6DE880C6D9B}" type="presOf" srcId="{292A35A9-BBCA-46CC-9ADA-879721A12EAF}" destId="{B9CBAE01-4A45-4B06-956C-4E7D8378B8D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F4FE19BF-71E5-417D-B210-207BF01E36D5}" type="presOf" srcId="{375A9395-821B-4A51-AD31-73653A25924B}" destId="{8FB933F7-7FBA-428D-BE57-CE041B11CE75}" srcOrd="0" destOrd="0" presId="urn:microsoft.com/office/officeart/2005/8/layout/vList2"/>
    <dgm:cxn modelId="{CAB1B0F0-EBDE-43D7-B2AE-8DD9D4C51AAE}" type="presOf" srcId="{DE514F60-8606-4588-AC8C-CDDDADA356F7}" destId="{8093B842-5DA5-4F12-A6DB-70F1E2C84FF3}" srcOrd="0" destOrd="0" presId="urn:microsoft.com/office/officeart/2005/8/layout/vList2"/>
    <dgm:cxn modelId="{188FDFAE-8AF5-481A-BAC7-61A9D20CD175}" type="presOf" srcId="{762AD1F3-EAC3-4361-A5C5-689A1AF0693B}" destId="{4D9C248B-445A-4B8C-A22D-76A6C92CEB7B}" srcOrd="0" destOrd="0" presId="urn:microsoft.com/office/officeart/2005/8/layout/vList2"/>
    <dgm:cxn modelId="{9F840F0C-F931-42D5-AC70-C823EFC42626}" type="presOf" srcId="{3A3675D8-FCEA-470E-AD1A-B63FB4C8BC2E}" destId="{875C4F03-C194-4647-BD0B-9B78C75D4C0B}"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F109C73-F385-4A4D-B788-C236D849938C}" type="presOf" srcId="{9450C6F3-D546-41F0-BB0C-9141638CEC9E}" destId="{6F06327E-44D6-4450-8B2E-C3245403D4C9}"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5C272E56-0587-4751-974E-800675BE827F}" type="presOf" srcId="{2E52984D-7A13-4175-9C0A-483D39527FA6}" destId="{249B4F53-34B9-41CB-A875-FC0BF1DE6457}"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2C0B74BB-69D8-489B-B9CC-67E67CA808B0}" type="presOf" srcId="{5279D368-3BC5-490F-96E4-3031ACDDA219}" destId="{88B7214A-3E25-4260-AD1A-F80E77B6E78E}" srcOrd="0" destOrd="0" presId="urn:microsoft.com/office/officeart/2005/8/layout/vList2"/>
    <dgm:cxn modelId="{0728BB02-52A7-41E8-86FA-9BA671B10CEC}" type="presOf" srcId="{994A7493-DEDA-4B0B-9541-5A189A7C78BD}" destId="{290D0FF5-B0F2-42A3-8977-8C56EF56254D}" srcOrd="0" destOrd="0" presId="urn:microsoft.com/office/officeart/2005/8/layout/vList2"/>
    <dgm:cxn modelId="{6B5A071B-7C2C-47E7-9B7B-853447D8EABF}" type="presOf" srcId="{724314E6-92A7-4D17-850D-3DDFC2833EB7}" destId="{8D7D6115-4F78-4FD0-B196-0FEB140EB91D}"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9D19E440-7972-4722-9CAA-5618BBB558BF}" type="presOf" srcId="{0DEFB3EE-25AC-41AB-AE97-B788DEBFED17}" destId="{5416D108-688D-4F0F-AA26-64C068300764}" srcOrd="0" destOrd="0" presId="urn:microsoft.com/office/officeart/2005/8/layout/vList2"/>
    <dgm:cxn modelId="{0ED07D62-3148-497C-BF33-DBDCDF8A3E02}" type="presOf" srcId="{2E84F4AB-E458-4A58-A6F1-4A29DCFC9BBE}" destId="{816FA303-EC42-4E26-8C1E-CD90A0995EF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14402A0A-AF16-412B-99CD-F66613A3F8ED}" type="presOf" srcId="{0905FCB4-CD3D-4726-87A8-564F2E4F9CC8}" destId="{EA00D808-04A7-4AFE-B924-A27A5C821CEC}"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38DEED03-18C9-4C05-A599-CC1EF2DC0A13}" type="presOf" srcId="{38C72104-A779-4B19-B539-B9819193D78A}" destId="{F3A52A0C-7C97-4687-9DF3-668BB181DF21}" srcOrd="0" destOrd="0" presId="urn:microsoft.com/office/officeart/2005/8/layout/vList2"/>
    <dgm:cxn modelId="{400350EA-BA26-4F2B-A2AC-39161494945E}" type="presParOf" srcId="{88B7214A-3E25-4260-AD1A-F80E77B6E78E}" destId="{290D0FF5-B0F2-42A3-8977-8C56EF56254D}" srcOrd="0" destOrd="0" presId="urn:microsoft.com/office/officeart/2005/8/layout/vList2"/>
    <dgm:cxn modelId="{E54EBDF3-8404-43CC-A2D6-9ED3581444F6}" type="presParOf" srcId="{88B7214A-3E25-4260-AD1A-F80E77B6E78E}" destId="{A1312906-3583-4710-A310-A1FFA3252058}" srcOrd="1" destOrd="0" presId="urn:microsoft.com/office/officeart/2005/8/layout/vList2"/>
    <dgm:cxn modelId="{672157B3-74F2-494D-B4FF-BA7D2737CCA8}" type="presParOf" srcId="{88B7214A-3E25-4260-AD1A-F80E77B6E78E}" destId="{5416D108-688D-4F0F-AA26-64C068300764}" srcOrd="2" destOrd="0" presId="urn:microsoft.com/office/officeart/2005/8/layout/vList2"/>
    <dgm:cxn modelId="{FBC09FA1-4616-420F-B1FF-EA4F0359BBEC}" type="presParOf" srcId="{88B7214A-3E25-4260-AD1A-F80E77B6E78E}" destId="{1EC0678C-384A-48B1-80A5-C9656CF4A728}" srcOrd="3" destOrd="0" presId="urn:microsoft.com/office/officeart/2005/8/layout/vList2"/>
    <dgm:cxn modelId="{18B90B73-D24C-4061-87E3-D171E9977A2D}" type="presParOf" srcId="{88B7214A-3E25-4260-AD1A-F80E77B6E78E}" destId="{6F06327E-44D6-4450-8B2E-C3245403D4C9}" srcOrd="4" destOrd="0" presId="urn:microsoft.com/office/officeart/2005/8/layout/vList2"/>
    <dgm:cxn modelId="{2714D0DA-5DDC-4B84-82CD-09E4FB787986}" type="presParOf" srcId="{88B7214A-3E25-4260-AD1A-F80E77B6E78E}" destId="{C853FD60-2796-4A48-9FA5-723E179EB8C8}" srcOrd="5" destOrd="0" presId="urn:microsoft.com/office/officeart/2005/8/layout/vList2"/>
    <dgm:cxn modelId="{BF8B5D78-8A4A-436B-AC1D-D1418E49F3F3}" type="presParOf" srcId="{88B7214A-3E25-4260-AD1A-F80E77B6E78E}" destId="{6947E33C-5C8D-41C9-A2A5-D426C4371E41}" srcOrd="6" destOrd="0" presId="urn:microsoft.com/office/officeart/2005/8/layout/vList2"/>
    <dgm:cxn modelId="{90019978-4461-44DB-9EAB-1673E18EB586}" type="presParOf" srcId="{88B7214A-3E25-4260-AD1A-F80E77B6E78E}" destId="{B839B924-3399-4951-880D-06681E15DC50}" srcOrd="7" destOrd="0" presId="urn:microsoft.com/office/officeart/2005/8/layout/vList2"/>
    <dgm:cxn modelId="{A1EF81B3-C0B1-4266-B043-C0BBFC98926F}" type="presParOf" srcId="{88B7214A-3E25-4260-AD1A-F80E77B6E78E}" destId="{B9CBAE01-4A45-4B06-956C-4E7D8378B8DB}" srcOrd="8" destOrd="0" presId="urn:microsoft.com/office/officeart/2005/8/layout/vList2"/>
    <dgm:cxn modelId="{3BA701E0-5144-4AE2-A759-19FA494228CF}" type="presParOf" srcId="{88B7214A-3E25-4260-AD1A-F80E77B6E78E}" destId="{71FCE394-7A34-4CAE-B2B5-0706F6890104}" srcOrd="9" destOrd="0" presId="urn:microsoft.com/office/officeart/2005/8/layout/vList2"/>
    <dgm:cxn modelId="{3396C6BC-3276-4C9D-A999-B74F97F87E05}" type="presParOf" srcId="{88B7214A-3E25-4260-AD1A-F80E77B6E78E}" destId="{7AFF8632-8A7A-40F1-A688-A23C63AB29C9}" srcOrd="10" destOrd="0" presId="urn:microsoft.com/office/officeart/2005/8/layout/vList2"/>
    <dgm:cxn modelId="{FE5F0137-E6CB-4399-A43A-32DFADC1F319}" type="presParOf" srcId="{88B7214A-3E25-4260-AD1A-F80E77B6E78E}" destId="{7229CE02-FC05-475C-912A-0A81FE0F30F0}" srcOrd="11" destOrd="0" presId="urn:microsoft.com/office/officeart/2005/8/layout/vList2"/>
    <dgm:cxn modelId="{FBC2A478-1F79-4124-92DD-E0543CA44B70}" type="presParOf" srcId="{88B7214A-3E25-4260-AD1A-F80E77B6E78E}" destId="{816FA303-EC42-4E26-8C1E-CD90A0995EF1}" srcOrd="12" destOrd="0" presId="urn:microsoft.com/office/officeart/2005/8/layout/vList2"/>
    <dgm:cxn modelId="{BDAECCEC-1718-4BC3-B9FF-1C17EA3799C3}" type="presParOf" srcId="{88B7214A-3E25-4260-AD1A-F80E77B6E78E}" destId="{5A1DAD13-8C5F-42BA-844E-DC32D6031D3B}" srcOrd="13" destOrd="0" presId="urn:microsoft.com/office/officeart/2005/8/layout/vList2"/>
    <dgm:cxn modelId="{64FDD1A9-0402-4353-A2C3-A7AF2E04149C}" type="presParOf" srcId="{88B7214A-3E25-4260-AD1A-F80E77B6E78E}" destId="{F3A52A0C-7C97-4687-9DF3-668BB181DF21}" srcOrd="14" destOrd="0" presId="urn:microsoft.com/office/officeart/2005/8/layout/vList2"/>
    <dgm:cxn modelId="{D665D594-DE12-4321-8982-C3592AC1F427}" type="presParOf" srcId="{88B7214A-3E25-4260-AD1A-F80E77B6E78E}" destId="{FFD8793E-7D68-4A1A-9872-76BC655EC764}" srcOrd="15" destOrd="0" presId="urn:microsoft.com/office/officeart/2005/8/layout/vList2"/>
    <dgm:cxn modelId="{25ADFCEB-9924-458F-8208-664E38F4CBD9}" type="presParOf" srcId="{88B7214A-3E25-4260-AD1A-F80E77B6E78E}" destId="{8D7D6115-4F78-4FD0-B196-0FEB140EB91D}" srcOrd="16" destOrd="0" presId="urn:microsoft.com/office/officeart/2005/8/layout/vList2"/>
    <dgm:cxn modelId="{16E4814F-3B54-4A23-B8E8-32D48034BBC2}" type="presParOf" srcId="{88B7214A-3E25-4260-AD1A-F80E77B6E78E}" destId="{65738D64-DFEB-480B-A182-D683665F53FE}" srcOrd="17" destOrd="0" presId="urn:microsoft.com/office/officeart/2005/8/layout/vList2"/>
    <dgm:cxn modelId="{22C5A739-007C-4823-BEC2-837DF4266674}" type="presParOf" srcId="{88B7214A-3E25-4260-AD1A-F80E77B6E78E}" destId="{4D9C248B-445A-4B8C-A22D-76A6C92CEB7B}" srcOrd="18" destOrd="0" presId="urn:microsoft.com/office/officeart/2005/8/layout/vList2"/>
    <dgm:cxn modelId="{08EDD3D6-A38F-4D0C-B263-3C991BDA83F9}" type="presParOf" srcId="{88B7214A-3E25-4260-AD1A-F80E77B6E78E}" destId="{88D78A54-6B37-4938-812A-289E10A4C38D}" srcOrd="19" destOrd="0" presId="urn:microsoft.com/office/officeart/2005/8/layout/vList2"/>
    <dgm:cxn modelId="{8D0EE5B0-2ED7-4CC0-BAAE-4F4A122EB765}" type="presParOf" srcId="{88B7214A-3E25-4260-AD1A-F80E77B6E78E}" destId="{8093B842-5DA5-4F12-A6DB-70F1E2C84FF3}" srcOrd="20" destOrd="0" presId="urn:microsoft.com/office/officeart/2005/8/layout/vList2"/>
    <dgm:cxn modelId="{C55A9D42-DFE2-4058-9EEA-AF511EB00536}" type="presParOf" srcId="{88B7214A-3E25-4260-AD1A-F80E77B6E78E}" destId="{F7A47F8B-8D08-48E6-8973-9CF0709E3D98}" srcOrd="21" destOrd="0" presId="urn:microsoft.com/office/officeart/2005/8/layout/vList2"/>
    <dgm:cxn modelId="{82B1CEE8-F192-4727-ADA1-A7527013ACDD}" type="presParOf" srcId="{88B7214A-3E25-4260-AD1A-F80E77B6E78E}" destId="{875C4F03-C194-4647-BD0B-9B78C75D4C0B}" srcOrd="22" destOrd="0" presId="urn:microsoft.com/office/officeart/2005/8/layout/vList2"/>
    <dgm:cxn modelId="{ED5AD107-5E5D-4F44-8B7F-CD7FD4AAF2A6}" type="presParOf" srcId="{88B7214A-3E25-4260-AD1A-F80E77B6E78E}" destId="{EA716CC4-B4AA-4DDE-9A7B-90133826077C}" srcOrd="23" destOrd="0" presId="urn:microsoft.com/office/officeart/2005/8/layout/vList2"/>
    <dgm:cxn modelId="{88D2395E-E44A-4CBF-9EFC-83096A2FB167}" type="presParOf" srcId="{88B7214A-3E25-4260-AD1A-F80E77B6E78E}" destId="{EA00D808-04A7-4AFE-B924-A27A5C821CEC}" srcOrd="24" destOrd="0" presId="urn:microsoft.com/office/officeart/2005/8/layout/vList2"/>
    <dgm:cxn modelId="{AB63EEB3-F837-4DF2-B769-DDBBF6F680C1}" type="presParOf" srcId="{88B7214A-3E25-4260-AD1A-F80E77B6E78E}" destId="{30696809-3624-478B-9BFD-6886ECA86921}" srcOrd="25" destOrd="0" presId="urn:microsoft.com/office/officeart/2005/8/layout/vList2"/>
    <dgm:cxn modelId="{877F7CEA-DB1A-41BC-A403-09EFD1191726}" type="presParOf" srcId="{88B7214A-3E25-4260-AD1A-F80E77B6E78E}" destId="{8FB933F7-7FBA-428D-BE57-CE041B11CE75}" srcOrd="26" destOrd="0" presId="urn:microsoft.com/office/officeart/2005/8/layout/vList2"/>
    <dgm:cxn modelId="{B1895781-32EC-4381-9B45-47DB3B47F5AF}" type="presParOf" srcId="{88B7214A-3E25-4260-AD1A-F80E77B6E78E}" destId="{2D2DBAE0-0C39-4BDF-ADCF-BC4AD6805AB7}" srcOrd="27" destOrd="0" presId="urn:microsoft.com/office/officeart/2005/8/layout/vList2"/>
    <dgm:cxn modelId="{D97B9EFD-C7A7-402E-8534-63838F39F2A0}" type="presParOf" srcId="{88B7214A-3E25-4260-AD1A-F80E77B6E78E}" destId="{249B4F53-34B9-41CB-A875-FC0BF1DE6457}" srcOrd="28" destOrd="0" presId="urn:microsoft.com/office/officeart/2005/8/layout/vList2"/>
    <dgm:cxn modelId="{EC2B6EF6-9134-47F4-A993-C9595D8F7C43}" type="presParOf" srcId="{88B7214A-3E25-4260-AD1A-F80E77B6E78E}" destId="{EC4E8453-9E0F-4B5D-98D5-90DC58936ADF}" srcOrd="29" destOrd="0" presId="urn:microsoft.com/office/officeart/2005/8/layout/vList2"/>
    <dgm:cxn modelId="{136C0F20-AB51-4F0D-860B-833544BF9ABC}"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a:solidFill>
          <a:srgbClr val="FFC000"/>
        </a:solidFill>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68EF363-A437-4D44-B642-34F21C600303}" type="presOf" srcId="{5EE72489-4179-44E7-94D1-3BB8286D2D82}" destId="{6947E33C-5C8D-41C9-A2A5-D426C4371E41}" srcOrd="0" destOrd="0" presId="urn:microsoft.com/office/officeart/2005/8/layout/vList2"/>
    <dgm:cxn modelId="{F531F759-9B61-4F28-B2DA-0CDA4C63AF00}" type="presOf" srcId="{38C72104-A779-4B19-B539-B9819193D78A}" destId="{F3A52A0C-7C97-4687-9DF3-668BB181DF2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8E079267-E44F-4071-B025-F17BE8736EA5}" type="presOf" srcId="{2E84F4AB-E458-4A58-A6F1-4A29DCFC9BBE}" destId="{816FA303-EC42-4E26-8C1E-CD90A0995EF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E690A32B-59C1-47BA-9812-98C461932807}" type="presOf" srcId="{375A9395-821B-4A51-AD31-73653A25924B}" destId="{8FB933F7-7FBA-428D-BE57-CE041B11CE75}"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76F5EA01-E91F-4DA3-A610-BDF69C1237B7}" type="presOf" srcId="{762AD1F3-EAC3-4361-A5C5-689A1AF0693B}" destId="{4D9C248B-445A-4B8C-A22D-76A6C92CEB7B}" srcOrd="0" destOrd="0" presId="urn:microsoft.com/office/officeart/2005/8/layout/vList2"/>
    <dgm:cxn modelId="{20DE2F6E-4AA7-4463-802B-38F13FA6CDA7}" type="presOf" srcId="{3A3675D8-FCEA-470E-AD1A-B63FB4C8BC2E}" destId="{875C4F03-C194-4647-BD0B-9B78C75D4C0B}" srcOrd="0" destOrd="0" presId="urn:microsoft.com/office/officeart/2005/8/layout/vList2"/>
    <dgm:cxn modelId="{E41DC228-8BB4-4AB8-9654-172189F210B6}" type="presOf" srcId="{2E52984D-7A13-4175-9C0A-483D39527FA6}" destId="{249B4F53-34B9-41CB-A875-FC0BF1DE6457}" srcOrd="0" destOrd="0" presId="urn:microsoft.com/office/officeart/2005/8/layout/vList2"/>
    <dgm:cxn modelId="{D262A1F4-BC63-481A-8535-CC6B7DAAD869}" type="presOf" srcId="{9450C6F3-D546-41F0-BB0C-9141638CEC9E}" destId="{6F06327E-44D6-4450-8B2E-C3245403D4C9}"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B146C653-9627-47AB-8E58-8009558A6866}" type="presOf" srcId="{0DEFB3EE-25AC-41AB-AE97-B788DEBFED17}" destId="{5416D108-688D-4F0F-AA26-64C068300764}"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166C219A-2A86-4E83-8B65-419AC8FBFB98}" type="presOf" srcId="{292A35A9-BBCA-46CC-9ADA-879721A12EAF}" destId="{B9CBAE01-4A45-4B06-956C-4E7D8378B8DB}" srcOrd="0" destOrd="0" presId="urn:microsoft.com/office/officeart/2005/8/layout/vList2"/>
    <dgm:cxn modelId="{15B59385-06A4-4C81-A9C3-993551268C9B}" type="presOf" srcId="{C540681A-EE5A-4A7C-877D-6E848575ABFE}" destId="{7AFF8632-8A7A-40F1-A688-A23C63AB29C9}" srcOrd="0" destOrd="0" presId="urn:microsoft.com/office/officeart/2005/8/layout/vList2"/>
    <dgm:cxn modelId="{54497743-BCEB-4368-BC2E-33ECC8A5A7FD}" type="presOf" srcId="{5279D368-3BC5-490F-96E4-3031ACDDA219}" destId="{88B7214A-3E25-4260-AD1A-F80E77B6E78E}"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D2CA4166-E904-439F-B094-FB007372AA1E}" type="presOf" srcId="{DE514F60-8606-4588-AC8C-CDDDADA356F7}" destId="{8093B842-5DA5-4F12-A6DB-70F1E2C84FF3}" srcOrd="0" destOrd="0" presId="urn:microsoft.com/office/officeart/2005/8/layout/vList2"/>
    <dgm:cxn modelId="{F1F27924-39E3-480D-B995-C5AD30FC0F1A}" type="presOf" srcId="{F7D3541E-4C5D-447B-AD3C-15786147F8CB}" destId="{BD68D41F-39C0-42FC-8E5C-2A3213FD805B}" srcOrd="0" destOrd="0" presId="urn:microsoft.com/office/officeart/2005/8/layout/vList2"/>
    <dgm:cxn modelId="{8D5EB85C-B37B-4385-92A5-139AE6B388C6}" type="presOf" srcId="{0905FCB4-CD3D-4726-87A8-564F2E4F9CC8}" destId="{EA00D808-04A7-4AFE-B924-A27A5C821CEC}" srcOrd="0" destOrd="0" presId="urn:microsoft.com/office/officeart/2005/8/layout/vList2"/>
    <dgm:cxn modelId="{A11B3F06-9030-4C4D-9C72-FFECD1CADE13}" type="presOf" srcId="{994A7493-DEDA-4B0B-9541-5A189A7C78BD}" destId="{290D0FF5-B0F2-42A3-8977-8C56EF56254D}" srcOrd="0" destOrd="0" presId="urn:microsoft.com/office/officeart/2005/8/layout/vList2"/>
    <dgm:cxn modelId="{08186248-AFC4-4206-8006-1E2A4164ED3D}" type="presOf" srcId="{724314E6-92A7-4D17-850D-3DDFC2833EB7}" destId="{8D7D6115-4F78-4FD0-B196-0FEB140EB91D}"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0B2109B-915A-4A8A-8E84-D2A626C5B438}" type="presParOf" srcId="{88B7214A-3E25-4260-AD1A-F80E77B6E78E}" destId="{290D0FF5-B0F2-42A3-8977-8C56EF56254D}" srcOrd="0" destOrd="0" presId="urn:microsoft.com/office/officeart/2005/8/layout/vList2"/>
    <dgm:cxn modelId="{96F87564-65B0-4285-8A25-2329A8B88B7C}" type="presParOf" srcId="{88B7214A-3E25-4260-AD1A-F80E77B6E78E}" destId="{A1312906-3583-4710-A310-A1FFA3252058}" srcOrd="1" destOrd="0" presId="urn:microsoft.com/office/officeart/2005/8/layout/vList2"/>
    <dgm:cxn modelId="{16DC9659-AF6A-4057-B55C-BCDE67D3A034}" type="presParOf" srcId="{88B7214A-3E25-4260-AD1A-F80E77B6E78E}" destId="{5416D108-688D-4F0F-AA26-64C068300764}" srcOrd="2" destOrd="0" presId="urn:microsoft.com/office/officeart/2005/8/layout/vList2"/>
    <dgm:cxn modelId="{AC4C3D84-F542-46C8-950E-C74A1831E1FC}" type="presParOf" srcId="{88B7214A-3E25-4260-AD1A-F80E77B6E78E}" destId="{1EC0678C-384A-48B1-80A5-C9656CF4A728}" srcOrd="3" destOrd="0" presId="urn:microsoft.com/office/officeart/2005/8/layout/vList2"/>
    <dgm:cxn modelId="{BFBD8F57-DE8D-4DBA-8853-96AD464B9F04}" type="presParOf" srcId="{88B7214A-3E25-4260-AD1A-F80E77B6E78E}" destId="{6F06327E-44D6-4450-8B2E-C3245403D4C9}" srcOrd="4" destOrd="0" presId="urn:microsoft.com/office/officeart/2005/8/layout/vList2"/>
    <dgm:cxn modelId="{1CB859C6-B607-4A5D-A470-C38C680F9FAC}" type="presParOf" srcId="{88B7214A-3E25-4260-AD1A-F80E77B6E78E}" destId="{C853FD60-2796-4A48-9FA5-723E179EB8C8}" srcOrd="5" destOrd="0" presId="urn:microsoft.com/office/officeart/2005/8/layout/vList2"/>
    <dgm:cxn modelId="{6F93FE59-E52A-4292-B8C0-58F41CB1FF35}" type="presParOf" srcId="{88B7214A-3E25-4260-AD1A-F80E77B6E78E}" destId="{6947E33C-5C8D-41C9-A2A5-D426C4371E41}" srcOrd="6" destOrd="0" presId="urn:microsoft.com/office/officeart/2005/8/layout/vList2"/>
    <dgm:cxn modelId="{BD92CC67-77D7-4DEF-9A7B-05B12C34C62E}" type="presParOf" srcId="{88B7214A-3E25-4260-AD1A-F80E77B6E78E}" destId="{B839B924-3399-4951-880D-06681E15DC50}" srcOrd="7" destOrd="0" presId="urn:microsoft.com/office/officeart/2005/8/layout/vList2"/>
    <dgm:cxn modelId="{E70356A1-DBB0-4814-9762-9AA1C504DD96}" type="presParOf" srcId="{88B7214A-3E25-4260-AD1A-F80E77B6E78E}" destId="{B9CBAE01-4A45-4B06-956C-4E7D8378B8DB}" srcOrd="8" destOrd="0" presId="urn:microsoft.com/office/officeart/2005/8/layout/vList2"/>
    <dgm:cxn modelId="{C3169606-8922-468E-9BCA-450EA6C79096}" type="presParOf" srcId="{88B7214A-3E25-4260-AD1A-F80E77B6E78E}" destId="{71FCE394-7A34-4CAE-B2B5-0706F6890104}" srcOrd="9" destOrd="0" presId="urn:microsoft.com/office/officeart/2005/8/layout/vList2"/>
    <dgm:cxn modelId="{C6AB2202-93C2-4EA5-8064-D486FBD81EE6}" type="presParOf" srcId="{88B7214A-3E25-4260-AD1A-F80E77B6E78E}" destId="{7AFF8632-8A7A-40F1-A688-A23C63AB29C9}" srcOrd="10" destOrd="0" presId="urn:microsoft.com/office/officeart/2005/8/layout/vList2"/>
    <dgm:cxn modelId="{34F94B75-BE0A-4D13-8FCC-BF090F1EC6C2}" type="presParOf" srcId="{88B7214A-3E25-4260-AD1A-F80E77B6E78E}" destId="{7229CE02-FC05-475C-912A-0A81FE0F30F0}" srcOrd="11" destOrd="0" presId="urn:microsoft.com/office/officeart/2005/8/layout/vList2"/>
    <dgm:cxn modelId="{8A85F2CF-1139-4A40-B815-AEFC4E7784C5}" type="presParOf" srcId="{88B7214A-3E25-4260-AD1A-F80E77B6E78E}" destId="{816FA303-EC42-4E26-8C1E-CD90A0995EF1}" srcOrd="12" destOrd="0" presId="urn:microsoft.com/office/officeart/2005/8/layout/vList2"/>
    <dgm:cxn modelId="{68AAEB55-AA40-4A80-BDF1-F58932DD9105}" type="presParOf" srcId="{88B7214A-3E25-4260-AD1A-F80E77B6E78E}" destId="{5A1DAD13-8C5F-42BA-844E-DC32D6031D3B}" srcOrd="13" destOrd="0" presId="urn:microsoft.com/office/officeart/2005/8/layout/vList2"/>
    <dgm:cxn modelId="{B4EF9D18-A059-44F3-A897-F5E56F292223}" type="presParOf" srcId="{88B7214A-3E25-4260-AD1A-F80E77B6E78E}" destId="{F3A52A0C-7C97-4687-9DF3-668BB181DF21}" srcOrd="14" destOrd="0" presId="urn:microsoft.com/office/officeart/2005/8/layout/vList2"/>
    <dgm:cxn modelId="{1A497874-46A8-489D-AEEE-CD8ABF6D7201}" type="presParOf" srcId="{88B7214A-3E25-4260-AD1A-F80E77B6E78E}" destId="{FFD8793E-7D68-4A1A-9872-76BC655EC764}" srcOrd="15" destOrd="0" presId="urn:microsoft.com/office/officeart/2005/8/layout/vList2"/>
    <dgm:cxn modelId="{ABFA97E5-FD7C-4299-8410-080127D37B2D}" type="presParOf" srcId="{88B7214A-3E25-4260-AD1A-F80E77B6E78E}" destId="{8D7D6115-4F78-4FD0-B196-0FEB140EB91D}" srcOrd="16" destOrd="0" presId="urn:microsoft.com/office/officeart/2005/8/layout/vList2"/>
    <dgm:cxn modelId="{6CB5F00F-757C-4DEE-894A-9007146C94DA}" type="presParOf" srcId="{88B7214A-3E25-4260-AD1A-F80E77B6E78E}" destId="{65738D64-DFEB-480B-A182-D683665F53FE}" srcOrd="17" destOrd="0" presId="urn:microsoft.com/office/officeart/2005/8/layout/vList2"/>
    <dgm:cxn modelId="{AD581B47-112E-47F7-A49F-92172D4989D0}" type="presParOf" srcId="{88B7214A-3E25-4260-AD1A-F80E77B6E78E}" destId="{4D9C248B-445A-4B8C-A22D-76A6C92CEB7B}" srcOrd="18" destOrd="0" presId="urn:microsoft.com/office/officeart/2005/8/layout/vList2"/>
    <dgm:cxn modelId="{2C155750-C5C2-4CD6-85B8-4E422350850C}" type="presParOf" srcId="{88B7214A-3E25-4260-AD1A-F80E77B6E78E}" destId="{88D78A54-6B37-4938-812A-289E10A4C38D}" srcOrd="19" destOrd="0" presId="urn:microsoft.com/office/officeart/2005/8/layout/vList2"/>
    <dgm:cxn modelId="{1E016FB8-C641-4834-8898-EADB3714D1F7}" type="presParOf" srcId="{88B7214A-3E25-4260-AD1A-F80E77B6E78E}" destId="{8093B842-5DA5-4F12-A6DB-70F1E2C84FF3}" srcOrd="20" destOrd="0" presId="urn:microsoft.com/office/officeart/2005/8/layout/vList2"/>
    <dgm:cxn modelId="{F8DCB438-247A-4BC5-B7F5-530205FD1B1F}" type="presParOf" srcId="{88B7214A-3E25-4260-AD1A-F80E77B6E78E}" destId="{F7A47F8B-8D08-48E6-8973-9CF0709E3D98}" srcOrd="21" destOrd="0" presId="urn:microsoft.com/office/officeart/2005/8/layout/vList2"/>
    <dgm:cxn modelId="{4F5E9D19-3543-41F3-B935-337CC07E5016}" type="presParOf" srcId="{88B7214A-3E25-4260-AD1A-F80E77B6E78E}" destId="{875C4F03-C194-4647-BD0B-9B78C75D4C0B}" srcOrd="22" destOrd="0" presId="urn:microsoft.com/office/officeart/2005/8/layout/vList2"/>
    <dgm:cxn modelId="{15E0B499-D9BD-4745-8ECA-B467B53387CA}" type="presParOf" srcId="{88B7214A-3E25-4260-AD1A-F80E77B6E78E}" destId="{EA716CC4-B4AA-4DDE-9A7B-90133826077C}" srcOrd="23" destOrd="0" presId="urn:microsoft.com/office/officeart/2005/8/layout/vList2"/>
    <dgm:cxn modelId="{2FDD6193-5997-4250-A250-2EEDF8DE25E0}" type="presParOf" srcId="{88B7214A-3E25-4260-AD1A-F80E77B6E78E}" destId="{EA00D808-04A7-4AFE-B924-A27A5C821CEC}" srcOrd="24" destOrd="0" presId="urn:microsoft.com/office/officeart/2005/8/layout/vList2"/>
    <dgm:cxn modelId="{61DBCB9B-7DE6-406A-AE5E-484F9C21579B}" type="presParOf" srcId="{88B7214A-3E25-4260-AD1A-F80E77B6E78E}" destId="{30696809-3624-478B-9BFD-6886ECA86921}" srcOrd="25" destOrd="0" presId="urn:microsoft.com/office/officeart/2005/8/layout/vList2"/>
    <dgm:cxn modelId="{9B5FEB42-ADC9-43E6-88CC-003697330DA8}" type="presParOf" srcId="{88B7214A-3E25-4260-AD1A-F80E77B6E78E}" destId="{8FB933F7-7FBA-428D-BE57-CE041B11CE75}" srcOrd="26" destOrd="0" presId="urn:microsoft.com/office/officeart/2005/8/layout/vList2"/>
    <dgm:cxn modelId="{B1BC9B4C-2E97-422A-BF5C-5BB42359D883}" type="presParOf" srcId="{88B7214A-3E25-4260-AD1A-F80E77B6E78E}" destId="{2D2DBAE0-0C39-4BDF-ADCF-BC4AD6805AB7}" srcOrd="27" destOrd="0" presId="urn:microsoft.com/office/officeart/2005/8/layout/vList2"/>
    <dgm:cxn modelId="{ED66898B-9748-46E3-BE9A-EA3F894699D6}" type="presParOf" srcId="{88B7214A-3E25-4260-AD1A-F80E77B6E78E}" destId="{249B4F53-34B9-41CB-A875-FC0BF1DE6457}" srcOrd="28" destOrd="0" presId="urn:microsoft.com/office/officeart/2005/8/layout/vList2"/>
    <dgm:cxn modelId="{C4FF0523-3970-4EDB-9F29-4BC7FF9A7ECB}" type="presParOf" srcId="{88B7214A-3E25-4260-AD1A-F80E77B6E78E}" destId="{EC4E8453-9E0F-4B5D-98D5-90DC58936ADF}" srcOrd="29" destOrd="0" presId="urn:microsoft.com/office/officeart/2005/8/layout/vList2"/>
    <dgm:cxn modelId="{5D627603-7EA4-4D5F-841B-B96E9272D3D5}"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a:solidFill>
          <a:srgbClr val="FFC000"/>
        </a:solidFill>
      </dgm:spPr>
      <dgm:t>
        <a:bodyPr/>
        <a:lstStyle/>
        <a:p>
          <a:pPr rtl="1"/>
          <a:r>
            <a:rPr lang="fa-IR" sz="1100" b="1" dirty="0" smtClean="0">
              <a:cs typeface="Zar" panose="00000400000000000000" pitchFamily="2" charset="-78"/>
            </a:rPr>
            <a:t>مزیت رقابتی نوین(ادامه)</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B1CCAA89-39FB-49F4-8B7A-CCAA219BE420}" srcId="{5279D368-3BC5-490F-96E4-3031ACDDA219}" destId="{2E84F4AB-E458-4A58-A6F1-4A29DCFC9BBE}" srcOrd="6" destOrd="0" parTransId="{5D96B5FE-E1F1-4125-B224-121A7E3BAF81}" sibTransId="{26671868-8D29-4899-B7F5-4AFF318263BF}"/>
    <dgm:cxn modelId="{16D7C4F5-C9BC-4C68-9F11-B77A1C4296A8}" type="presOf" srcId="{9450C6F3-D546-41F0-BB0C-9141638CEC9E}" destId="{6F06327E-44D6-4450-8B2E-C3245403D4C9}"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0742805C-2209-4C52-8D38-8D1B7C091153}" type="presOf" srcId="{724314E6-92A7-4D17-850D-3DDFC2833EB7}" destId="{8D7D6115-4F78-4FD0-B196-0FEB140EB91D}" srcOrd="0" destOrd="0" presId="urn:microsoft.com/office/officeart/2005/8/layout/vList2"/>
    <dgm:cxn modelId="{DFBD7D68-B1A9-4D69-A610-572A55E6F8A9}" type="presOf" srcId="{3A3675D8-FCEA-470E-AD1A-B63FB4C8BC2E}" destId="{875C4F03-C194-4647-BD0B-9B78C75D4C0B}" srcOrd="0" destOrd="0" presId="urn:microsoft.com/office/officeart/2005/8/layout/vList2"/>
    <dgm:cxn modelId="{9F3ECE09-8AFE-47D3-A754-C618A8BF7D76}" type="presOf" srcId="{994A7493-DEDA-4B0B-9541-5A189A7C78BD}" destId="{290D0FF5-B0F2-42A3-8977-8C56EF56254D}" srcOrd="0" destOrd="0" presId="urn:microsoft.com/office/officeart/2005/8/layout/vList2"/>
    <dgm:cxn modelId="{03F44085-55B5-4F01-A8C6-0455D9B25CE3}" type="presOf" srcId="{F7D3541E-4C5D-447B-AD3C-15786147F8CB}" destId="{BD68D41F-39C0-42FC-8E5C-2A3213FD805B}" srcOrd="0" destOrd="0" presId="urn:microsoft.com/office/officeart/2005/8/layout/vList2"/>
    <dgm:cxn modelId="{CDB04608-50C8-4E96-B09A-9FC49CE61213}" type="presOf" srcId="{0DEFB3EE-25AC-41AB-AE97-B788DEBFED17}" destId="{5416D108-688D-4F0F-AA26-64C068300764}" srcOrd="0" destOrd="0" presId="urn:microsoft.com/office/officeart/2005/8/layout/vList2"/>
    <dgm:cxn modelId="{A658EB7D-8085-4EE9-B812-AED8340D06AD}" type="presOf" srcId="{2E84F4AB-E458-4A58-A6F1-4A29DCFC9BBE}" destId="{816FA303-EC42-4E26-8C1E-CD90A0995EF1}"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8ED7BE61-26DC-4E6F-8B9A-BBB1BEB8563E}" type="presOf" srcId="{DE514F60-8606-4588-AC8C-CDDDADA356F7}" destId="{8093B842-5DA5-4F12-A6DB-70F1E2C84FF3}" srcOrd="0" destOrd="0" presId="urn:microsoft.com/office/officeart/2005/8/layout/vList2"/>
    <dgm:cxn modelId="{4D64386B-D65E-4E24-9295-B6E855568F30}" type="presOf" srcId="{762AD1F3-EAC3-4361-A5C5-689A1AF0693B}" destId="{4D9C248B-445A-4B8C-A22D-76A6C92CEB7B}" srcOrd="0" destOrd="0" presId="urn:microsoft.com/office/officeart/2005/8/layout/vList2"/>
    <dgm:cxn modelId="{7FD65D21-9667-47D4-9D83-EF03312A41AE}" type="presOf" srcId="{C540681A-EE5A-4A7C-877D-6E848575ABFE}" destId="{7AFF8632-8A7A-40F1-A688-A23C63AB29C9}" srcOrd="0" destOrd="0" presId="urn:microsoft.com/office/officeart/2005/8/layout/vList2"/>
    <dgm:cxn modelId="{13E8284B-D480-4576-86BC-0E8DFFF73384}" type="presOf" srcId="{5279D368-3BC5-490F-96E4-3031ACDDA219}" destId="{88B7214A-3E25-4260-AD1A-F80E77B6E78E}" srcOrd="0" destOrd="0" presId="urn:microsoft.com/office/officeart/2005/8/layout/vList2"/>
    <dgm:cxn modelId="{E110F22A-D3DC-4687-83BA-4FA1021AB63F}" type="presOf" srcId="{5EE72489-4179-44E7-94D1-3BB8286D2D82}" destId="{6947E33C-5C8D-41C9-A2A5-D426C4371E4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3B8DC62F-743E-45B2-811A-D8481D2B1D14}" type="presOf" srcId="{0905FCB4-CD3D-4726-87A8-564F2E4F9CC8}" destId="{EA00D808-04A7-4AFE-B924-A27A5C821CEC}"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4CB129F0-3BE3-4146-8B77-C56F202ADC73}" type="presOf" srcId="{292A35A9-BBCA-46CC-9ADA-879721A12EAF}" destId="{B9CBAE01-4A45-4B06-956C-4E7D8378B8DB}" srcOrd="0" destOrd="0" presId="urn:microsoft.com/office/officeart/2005/8/layout/vList2"/>
    <dgm:cxn modelId="{F1CDD865-906E-4032-934C-CE82876000D6}" type="presOf" srcId="{375A9395-821B-4A51-AD31-73653A25924B}" destId="{8FB933F7-7FBA-428D-BE57-CE041B11CE75}"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25ACE221-B448-4D5E-8789-965080B9C894}" type="presOf" srcId="{38C72104-A779-4B19-B539-B9819193D78A}" destId="{F3A52A0C-7C97-4687-9DF3-668BB181DF21}"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36C9519F-CB3C-460C-ACCE-04923511C816}" type="presOf" srcId="{2E52984D-7A13-4175-9C0A-483D39527FA6}" destId="{249B4F53-34B9-41CB-A875-FC0BF1DE6457}"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F80070C1-4243-4064-921F-2092DBCC7D41}" type="presParOf" srcId="{88B7214A-3E25-4260-AD1A-F80E77B6E78E}" destId="{290D0FF5-B0F2-42A3-8977-8C56EF56254D}" srcOrd="0" destOrd="0" presId="urn:microsoft.com/office/officeart/2005/8/layout/vList2"/>
    <dgm:cxn modelId="{7DBFA599-7FB0-4DCA-84C4-2F2CF7AECF7E}" type="presParOf" srcId="{88B7214A-3E25-4260-AD1A-F80E77B6E78E}" destId="{A1312906-3583-4710-A310-A1FFA3252058}" srcOrd="1" destOrd="0" presId="urn:microsoft.com/office/officeart/2005/8/layout/vList2"/>
    <dgm:cxn modelId="{3E70FE3E-C52B-4FAE-BC16-B87D52E27F45}" type="presParOf" srcId="{88B7214A-3E25-4260-AD1A-F80E77B6E78E}" destId="{5416D108-688D-4F0F-AA26-64C068300764}" srcOrd="2" destOrd="0" presId="urn:microsoft.com/office/officeart/2005/8/layout/vList2"/>
    <dgm:cxn modelId="{E075D5E7-1BE1-402B-AFD6-4D4A89C3B00D}" type="presParOf" srcId="{88B7214A-3E25-4260-AD1A-F80E77B6E78E}" destId="{1EC0678C-384A-48B1-80A5-C9656CF4A728}" srcOrd="3" destOrd="0" presId="urn:microsoft.com/office/officeart/2005/8/layout/vList2"/>
    <dgm:cxn modelId="{8A570B82-13D5-40C7-8A01-3531C36E1549}" type="presParOf" srcId="{88B7214A-3E25-4260-AD1A-F80E77B6E78E}" destId="{6F06327E-44D6-4450-8B2E-C3245403D4C9}" srcOrd="4" destOrd="0" presId="urn:microsoft.com/office/officeart/2005/8/layout/vList2"/>
    <dgm:cxn modelId="{1055063D-10F4-4096-BA8C-88C82D548111}" type="presParOf" srcId="{88B7214A-3E25-4260-AD1A-F80E77B6E78E}" destId="{C853FD60-2796-4A48-9FA5-723E179EB8C8}" srcOrd="5" destOrd="0" presId="urn:microsoft.com/office/officeart/2005/8/layout/vList2"/>
    <dgm:cxn modelId="{0F84C674-D2E7-44ED-B7C3-30F9D45812FC}" type="presParOf" srcId="{88B7214A-3E25-4260-AD1A-F80E77B6E78E}" destId="{6947E33C-5C8D-41C9-A2A5-D426C4371E41}" srcOrd="6" destOrd="0" presId="urn:microsoft.com/office/officeart/2005/8/layout/vList2"/>
    <dgm:cxn modelId="{00E6FC46-1104-4D0B-94B7-2B4383197B8C}" type="presParOf" srcId="{88B7214A-3E25-4260-AD1A-F80E77B6E78E}" destId="{B839B924-3399-4951-880D-06681E15DC50}" srcOrd="7" destOrd="0" presId="urn:microsoft.com/office/officeart/2005/8/layout/vList2"/>
    <dgm:cxn modelId="{8015F819-8AB4-4CE3-8F57-F27A69E67F98}" type="presParOf" srcId="{88B7214A-3E25-4260-AD1A-F80E77B6E78E}" destId="{B9CBAE01-4A45-4B06-956C-4E7D8378B8DB}" srcOrd="8" destOrd="0" presId="urn:microsoft.com/office/officeart/2005/8/layout/vList2"/>
    <dgm:cxn modelId="{22105DED-AA0F-424F-B6AA-2F19E6678182}" type="presParOf" srcId="{88B7214A-3E25-4260-AD1A-F80E77B6E78E}" destId="{71FCE394-7A34-4CAE-B2B5-0706F6890104}" srcOrd="9" destOrd="0" presId="urn:microsoft.com/office/officeart/2005/8/layout/vList2"/>
    <dgm:cxn modelId="{E859AB27-5600-4997-AC86-86CBCAA581CA}" type="presParOf" srcId="{88B7214A-3E25-4260-AD1A-F80E77B6E78E}" destId="{7AFF8632-8A7A-40F1-A688-A23C63AB29C9}" srcOrd="10" destOrd="0" presId="urn:microsoft.com/office/officeart/2005/8/layout/vList2"/>
    <dgm:cxn modelId="{06AF6597-2582-4F9C-9A80-DA3DE9742458}" type="presParOf" srcId="{88B7214A-3E25-4260-AD1A-F80E77B6E78E}" destId="{7229CE02-FC05-475C-912A-0A81FE0F30F0}" srcOrd="11" destOrd="0" presId="urn:microsoft.com/office/officeart/2005/8/layout/vList2"/>
    <dgm:cxn modelId="{63CDCD13-46D2-4893-BF73-CE802DFEE7F1}" type="presParOf" srcId="{88B7214A-3E25-4260-AD1A-F80E77B6E78E}" destId="{816FA303-EC42-4E26-8C1E-CD90A0995EF1}" srcOrd="12" destOrd="0" presId="urn:microsoft.com/office/officeart/2005/8/layout/vList2"/>
    <dgm:cxn modelId="{C5DCB475-EEAC-48D7-A125-0B3D8BB3829C}" type="presParOf" srcId="{88B7214A-3E25-4260-AD1A-F80E77B6E78E}" destId="{5A1DAD13-8C5F-42BA-844E-DC32D6031D3B}" srcOrd="13" destOrd="0" presId="urn:microsoft.com/office/officeart/2005/8/layout/vList2"/>
    <dgm:cxn modelId="{DA15E9E7-EAD9-4835-92B2-0A2926D36E24}" type="presParOf" srcId="{88B7214A-3E25-4260-AD1A-F80E77B6E78E}" destId="{F3A52A0C-7C97-4687-9DF3-668BB181DF21}" srcOrd="14" destOrd="0" presId="urn:microsoft.com/office/officeart/2005/8/layout/vList2"/>
    <dgm:cxn modelId="{9D5169B3-83C0-4077-8CE1-FD36BA62BD3C}" type="presParOf" srcId="{88B7214A-3E25-4260-AD1A-F80E77B6E78E}" destId="{FFD8793E-7D68-4A1A-9872-76BC655EC764}" srcOrd="15" destOrd="0" presId="urn:microsoft.com/office/officeart/2005/8/layout/vList2"/>
    <dgm:cxn modelId="{5784D31E-5744-4BEB-9C89-7211BD61BF9E}" type="presParOf" srcId="{88B7214A-3E25-4260-AD1A-F80E77B6E78E}" destId="{8D7D6115-4F78-4FD0-B196-0FEB140EB91D}" srcOrd="16" destOrd="0" presId="urn:microsoft.com/office/officeart/2005/8/layout/vList2"/>
    <dgm:cxn modelId="{64B6D672-E4D1-4D6F-A29F-B6B5747F5C27}" type="presParOf" srcId="{88B7214A-3E25-4260-AD1A-F80E77B6E78E}" destId="{65738D64-DFEB-480B-A182-D683665F53FE}" srcOrd="17" destOrd="0" presId="urn:microsoft.com/office/officeart/2005/8/layout/vList2"/>
    <dgm:cxn modelId="{86CCCA26-1F9C-416C-A13A-84A0D429CBC1}" type="presParOf" srcId="{88B7214A-3E25-4260-AD1A-F80E77B6E78E}" destId="{4D9C248B-445A-4B8C-A22D-76A6C92CEB7B}" srcOrd="18" destOrd="0" presId="urn:microsoft.com/office/officeart/2005/8/layout/vList2"/>
    <dgm:cxn modelId="{A42DA536-1B45-489E-923C-92335EDE959C}" type="presParOf" srcId="{88B7214A-3E25-4260-AD1A-F80E77B6E78E}" destId="{88D78A54-6B37-4938-812A-289E10A4C38D}" srcOrd="19" destOrd="0" presId="urn:microsoft.com/office/officeart/2005/8/layout/vList2"/>
    <dgm:cxn modelId="{6ACE35F5-D590-4889-A702-1ADA1A77CFCE}" type="presParOf" srcId="{88B7214A-3E25-4260-AD1A-F80E77B6E78E}" destId="{8093B842-5DA5-4F12-A6DB-70F1E2C84FF3}" srcOrd="20" destOrd="0" presId="urn:microsoft.com/office/officeart/2005/8/layout/vList2"/>
    <dgm:cxn modelId="{E0AD1870-B331-4E7F-8D82-0DA793C27391}" type="presParOf" srcId="{88B7214A-3E25-4260-AD1A-F80E77B6E78E}" destId="{F7A47F8B-8D08-48E6-8973-9CF0709E3D98}" srcOrd="21" destOrd="0" presId="urn:microsoft.com/office/officeart/2005/8/layout/vList2"/>
    <dgm:cxn modelId="{0E9F025D-44FF-4DD3-9139-D38EEE0CC123}" type="presParOf" srcId="{88B7214A-3E25-4260-AD1A-F80E77B6E78E}" destId="{875C4F03-C194-4647-BD0B-9B78C75D4C0B}" srcOrd="22" destOrd="0" presId="urn:microsoft.com/office/officeart/2005/8/layout/vList2"/>
    <dgm:cxn modelId="{A0435A17-C35D-4EDF-94EE-415C0C3FE7F2}" type="presParOf" srcId="{88B7214A-3E25-4260-AD1A-F80E77B6E78E}" destId="{EA716CC4-B4AA-4DDE-9A7B-90133826077C}" srcOrd="23" destOrd="0" presId="urn:microsoft.com/office/officeart/2005/8/layout/vList2"/>
    <dgm:cxn modelId="{5E450337-029C-41B5-98CE-D13EE6F2BEE9}" type="presParOf" srcId="{88B7214A-3E25-4260-AD1A-F80E77B6E78E}" destId="{EA00D808-04A7-4AFE-B924-A27A5C821CEC}" srcOrd="24" destOrd="0" presId="urn:microsoft.com/office/officeart/2005/8/layout/vList2"/>
    <dgm:cxn modelId="{F5C6FA11-E47D-47CB-A3D6-D861E6AC1318}" type="presParOf" srcId="{88B7214A-3E25-4260-AD1A-F80E77B6E78E}" destId="{30696809-3624-478B-9BFD-6886ECA86921}" srcOrd="25" destOrd="0" presId="urn:microsoft.com/office/officeart/2005/8/layout/vList2"/>
    <dgm:cxn modelId="{4AC94C5E-E556-46FF-BA00-8F1953CC4E8D}" type="presParOf" srcId="{88B7214A-3E25-4260-AD1A-F80E77B6E78E}" destId="{8FB933F7-7FBA-428D-BE57-CE041B11CE75}" srcOrd="26" destOrd="0" presId="urn:microsoft.com/office/officeart/2005/8/layout/vList2"/>
    <dgm:cxn modelId="{136F4A7B-F4A4-40B1-8613-A17EC857E7B8}" type="presParOf" srcId="{88B7214A-3E25-4260-AD1A-F80E77B6E78E}" destId="{2D2DBAE0-0C39-4BDF-ADCF-BC4AD6805AB7}" srcOrd="27" destOrd="0" presId="urn:microsoft.com/office/officeart/2005/8/layout/vList2"/>
    <dgm:cxn modelId="{28EBC9ED-E316-47F3-903F-1E627285C747}" type="presParOf" srcId="{88B7214A-3E25-4260-AD1A-F80E77B6E78E}" destId="{249B4F53-34B9-41CB-A875-FC0BF1DE6457}" srcOrd="28" destOrd="0" presId="urn:microsoft.com/office/officeart/2005/8/layout/vList2"/>
    <dgm:cxn modelId="{4B41C124-73B8-4ACD-9F84-731C876FE332}" type="presParOf" srcId="{88B7214A-3E25-4260-AD1A-F80E77B6E78E}" destId="{EC4E8453-9E0F-4B5D-98D5-90DC58936ADF}" srcOrd="29" destOrd="0" presId="urn:microsoft.com/office/officeart/2005/8/layout/vList2"/>
    <dgm:cxn modelId="{4D13B5C6-127B-4BA4-9598-786C75D21C72}"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a:solidFill>
          <a:srgbClr val="FFC000"/>
        </a:solidFill>
      </dgm:spPr>
      <dgm:t>
        <a:bodyPr/>
        <a:lstStyle/>
        <a:p>
          <a:pPr rtl="1"/>
          <a:r>
            <a:rPr lang="fa-IR" sz="1100" b="1" dirty="0" smtClean="0">
              <a:cs typeface="Zar" panose="00000400000000000000" pitchFamily="2" charset="-78"/>
            </a:rPr>
            <a:t>مزیت رقابتی نوین(ادامه)</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D870DDD3-1863-4DA7-819A-7FB22CCA5E28}" type="presOf" srcId="{38C72104-A779-4B19-B539-B9819193D78A}" destId="{F3A52A0C-7C97-4687-9DF3-668BB181DF21}" srcOrd="0" destOrd="0" presId="urn:microsoft.com/office/officeart/2005/8/layout/vList2"/>
    <dgm:cxn modelId="{E547E293-8A58-4918-B51E-2EE7E7AFECE0}" type="presOf" srcId="{2E84F4AB-E458-4A58-A6F1-4A29DCFC9BBE}" destId="{816FA303-EC42-4E26-8C1E-CD90A0995EF1}" srcOrd="0" destOrd="0" presId="urn:microsoft.com/office/officeart/2005/8/layout/vList2"/>
    <dgm:cxn modelId="{92633ED8-01CD-44ED-A12E-450FE3226B37}" type="presOf" srcId="{9450C6F3-D546-41F0-BB0C-9141638CEC9E}" destId="{6F06327E-44D6-4450-8B2E-C3245403D4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1ABA31A-58A6-4786-8204-0C7B3255030C}" type="presOf" srcId="{2E52984D-7A13-4175-9C0A-483D39527FA6}" destId="{249B4F53-34B9-41CB-A875-FC0BF1DE6457}"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7DFD33B5-F0A7-4FBC-87A1-079783E21817}" type="presOf" srcId="{C540681A-EE5A-4A7C-877D-6E848575ABFE}" destId="{7AFF8632-8A7A-40F1-A688-A23C63AB29C9}"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1AEA94B3-58E1-4193-A79F-84DA0456B601}" type="presOf" srcId="{762AD1F3-EAC3-4361-A5C5-689A1AF0693B}" destId="{4D9C248B-445A-4B8C-A22D-76A6C92CEB7B}" srcOrd="0" destOrd="0" presId="urn:microsoft.com/office/officeart/2005/8/layout/vList2"/>
    <dgm:cxn modelId="{13B5BE4D-1657-47E7-8D76-1A24214D9E6D}" type="presOf" srcId="{0DEFB3EE-25AC-41AB-AE97-B788DEBFED17}" destId="{5416D108-688D-4F0F-AA26-64C068300764}" srcOrd="0" destOrd="0" presId="urn:microsoft.com/office/officeart/2005/8/layout/vList2"/>
    <dgm:cxn modelId="{E5A39F98-E0B9-43FA-A81D-FC73D32DCEB6}" type="presOf" srcId="{3A3675D8-FCEA-470E-AD1A-B63FB4C8BC2E}" destId="{875C4F03-C194-4647-BD0B-9B78C75D4C0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87D6EDC1-DC8B-4AE1-AFAA-8E252B3A57ED}" type="presOf" srcId="{5EE72489-4179-44E7-94D1-3BB8286D2D82}" destId="{6947E33C-5C8D-41C9-A2A5-D426C4371E41}" srcOrd="0" destOrd="0" presId="urn:microsoft.com/office/officeart/2005/8/layout/vList2"/>
    <dgm:cxn modelId="{76F76D7B-FA5A-43D7-8DDC-9CFA92E91DCA}" type="presOf" srcId="{724314E6-92A7-4D17-850D-3DDFC2833EB7}" destId="{8D7D6115-4F78-4FD0-B196-0FEB140EB91D}" srcOrd="0" destOrd="0" presId="urn:microsoft.com/office/officeart/2005/8/layout/vList2"/>
    <dgm:cxn modelId="{2B951FF2-AEF4-4FBC-AAAE-8DD399294D13}" type="presOf" srcId="{5279D368-3BC5-490F-96E4-3031ACDDA219}" destId="{88B7214A-3E25-4260-AD1A-F80E77B6E78E}"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BCB79CCF-5A04-474B-9D55-C732C09566FD}" type="presOf" srcId="{994A7493-DEDA-4B0B-9541-5A189A7C78BD}" destId="{290D0FF5-B0F2-42A3-8977-8C56EF56254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34270E0C-E074-42FE-BCD0-9A9477654773}" type="presOf" srcId="{292A35A9-BBCA-46CC-9ADA-879721A12EAF}" destId="{B9CBAE01-4A45-4B06-956C-4E7D8378B8D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704F80FA-ED4A-4EC3-92A4-EDCC552264D7}" type="presOf" srcId="{F7D3541E-4C5D-447B-AD3C-15786147F8CB}" destId="{BD68D41F-39C0-42FC-8E5C-2A3213FD805B}" srcOrd="0" destOrd="0" presId="urn:microsoft.com/office/officeart/2005/8/layout/vList2"/>
    <dgm:cxn modelId="{373F59F3-F64C-4AD4-897E-F269683C8E07}" type="presOf" srcId="{DE514F60-8606-4588-AC8C-CDDDADA356F7}" destId="{8093B842-5DA5-4F12-A6DB-70F1E2C84FF3}" srcOrd="0" destOrd="0" presId="urn:microsoft.com/office/officeart/2005/8/layout/vList2"/>
    <dgm:cxn modelId="{64024CDE-6260-4004-AB25-D50F0CE9E301}" type="presOf" srcId="{0905FCB4-CD3D-4726-87A8-564F2E4F9CC8}" destId="{EA00D808-04A7-4AFE-B924-A27A5C821CEC}" srcOrd="0" destOrd="0" presId="urn:microsoft.com/office/officeart/2005/8/layout/vList2"/>
    <dgm:cxn modelId="{AA40FA44-2E4B-45E1-A282-6EE6AE7AB71D}" type="presOf" srcId="{375A9395-821B-4A51-AD31-73653A25924B}" destId="{8FB933F7-7FBA-428D-BE57-CE041B11CE75}"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817F9134-43F6-424F-8B3F-B7F811E3E81E}" type="presParOf" srcId="{88B7214A-3E25-4260-AD1A-F80E77B6E78E}" destId="{290D0FF5-B0F2-42A3-8977-8C56EF56254D}" srcOrd="0" destOrd="0" presId="urn:microsoft.com/office/officeart/2005/8/layout/vList2"/>
    <dgm:cxn modelId="{82654771-BCED-477E-83C6-3694BCC29FF8}" type="presParOf" srcId="{88B7214A-3E25-4260-AD1A-F80E77B6E78E}" destId="{A1312906-3583-4710-A310-A1FFA3252058}" srcOrd="1" destOrd="0" presId="urn:microsoft.com/office/officeart/2005/8/layout/vList2"/>
    <dgm:cxn modelId="{651262A6-E802-4403-89FC-EB0ED62F9E51}" type="presParOf" srcId="{88B7214A-3E25-4260-AD1A-F80E77B6E78E}" destId="{5416D108-688D-4F0F-AA26-64C068300764}" srcOrd="2" destOrd="0" presId="urn:microsoft.com/office/officeart/2005/8/layout/vList2"/>
    <dgm:cxn modelId="{89A7392E-E1B7-447A-955F-919507B837C3}" type="presParOf" srcId="{88B7214A-3E25-4260-AD1A-F80E77B6E78E}" destId="{1EC0678C-384A-48B1-80A5-C9656CF4A728}" srcOrd="3" destOrd="0" presId="urn:microsoft.com/office/officeart/2005/8/layout/vList2"/>
    <dgm:cxn modelId="{85DFB08B-8762-4BEB-B771-C17795E66DC7}" type="presParOf" srcId="{88B7214A-3E25-4260-AD1A-F80E77B6E78E}" destId="{6F06327E-44D6-4450-8B2E-C3245403D4C9}" srcOrd="4" destOrd="0" presId="urn:microsoft.com/office/officeart/2005/8/layout/vList2"/>
    <dgm:cxn modelId="{FEC69D61-1F41-4E56-BF08-E330F253A025}" type="presParOf" srcId="{88B7214A-3E25-4260-AD1A-F80E77B6E78E}" destId="{C853FD60-2796-4A48-9FA5-723E179EB8C8}" srcOrd="5" destOrd="0" presId="urn:microsoft.com/office/officeart/2005/8/layout/vList2"/>
    <dgm:cxn modelId="{6ADA2FC4-EE43-42CD-994A-63522E3E951A}" type="presParOf" srcId="{88B7214A-3E25-4260-AD1A-F80E77B6E78E}" destId="{6947E33C-5C8D-41C9-A2A5-D426C4371E41}" srcOrd="6" destOrd="0" presId="urn:microsoft.com/office/officeart/2005/8/layout/vList2"/>
    <dgm:cxn modelId="{00F5A9EF-6237-491C-8981-26063B146F3A}" type="presParOf" srcId="{88B7214A-3E25-4260-AD1A-F80E77B6E78E}" destId="{B839B924-3399-4951-880D-06681E15DC50}" srcOrd="7" destOrd="0" presId="urn:microsoft.com/office/officeart/2005/8/layout/vList2"/>
    <dgm:cxn modelId="{E5522E25-C431-4EE7-8D23-E5CC71390524}" type="presParOf" srcId="{88B7214A-3E25-4260-AD1A-F80E77B6E78E}" destId="{B9CBAE01-4A45-4B06-956C-4E7D8378B8DB}" srcOrd="8" destOrd="0" presId="urn:microsoft.com/office/officeart/2005/8/layout/vList2"/>
    <dgm:cxn modelId="{4B884CFF-6D12-419D-962E-FC05E7651A98}" type="presParOf" srcId="{88B7214A-3E25-4260-AD1A-F80E77B6E78E}" destId="{71FCE394-7A34-4CAE-B2B5-0706F6890104}" srcOrd="9" destOrd="0" presId="urn:microsoft.com/office/officeart/2005/8/layout/vList2"/>
    <dgm:cxn modelId="{8D6C06DF-A5EB-4F6B-8032-A7BF2975F903}" type="presParOf" srcId="{88B7214A-3E25-4260-AD1A-F80E77B6E78E}" destId="{7AFF8632-8A7A-40F1-A688-A23C63AB29C9}" srcOrd="10" destOrd="0" presId="urn:microsoft.com/office/officeart/2005/8/layout/vList2"/>
    <dgm:cxn modelId="{405A0386-4C43-4C61-9644-661027FFE5ED}" type="presParOf" srcId="{88B7214A-3E25-4260-AD1A-F80E77B6E78E}" destId="{7229CE02-FC05-475C-912A-0A81FE0F30F0}" srcOrd="11" destOrd="0" presId="urn:microsoft.com/office/officeart/2005/8/layout/vList2"/>
    <dgm:cxn modelId="{34A94B1D-C5CD-4C70-AD1E-A8AE574269ED}" type="presParOf" srcId="{88B7214A-3E25-4260-AD1A-F80E77B6E78E}" destId="{816FA303-EC42-4E26-8C1E-CD90A0995EF1}" srcOrd="12" destOrd="0" presId="urn:microsoft.com/office/officeart/2005/8/layout/vList2"/>
    <dgm:cxn modelId="{0A978623-D1C2-4C61-B6CE-08D4DED64C4A}" type="presParOf" srcId="{88B7214A-3E25-4260-AD1A-F80E77B6E78E}" destId="{5A1DAD13-8C5F-42BA-844E-DC32D6031D3B}" srcOrd="13" destOrd="0" presId="urn:microsoft.com/office/officeart/2005/8/layout/vList2"/>
    <dgm:cxn modelId="{95A46A61-7943-4035-B372-7C957E35CA97}" type="presParOf" srcId="{88B7214A-3E25-4260-AD1A-F80E77B6E78E}" destId="{F3A52A0C-7C97-4687-9DF3-668BB181DF21}" srcOrd="14" destOrd="0" presId="urn:microsoft.com/office/officeart/2005/8/layout/vList2"/>
    <dgm:cxn modelId="{436AB607-1789-42D5-A65A-3A65AF7B25F8}" type="presParOf" srcId="{88B7214A-3E25-4260-AD1A-F80E77B6E78E}" destId="{FFD8793E-7D68-4A1A-9872-76BC655EC764}" srcOrd="15" destOrd="0" presId="urn:microsoft.com/office/officeart/2005/8/layout/vList2"/>
    <dgm:cxn modelId="{2129FAFA-E395-41EA-AEA2-4A3859ADD562}" type="presParOf" srcId="{88B7214A-3E25-4260-AD1A-F80E77B6E78E}" destId="{8D7D6115-4F78-4FD0-B196-0FEB140EB91D}" srcOrd="16" destOrd="0" presId="urn:microsoft.com/office/officeart/2005/8/layout/vList2"/>
    <dgm:cxn modelId="{976DDCE2-0FD7-490E-8F10-B3605EEE9023}" type="presParOf" srcId="{88B7214A-3E25-4260-AD1A-F80E77B6E78E}" destId="{65738D64-DFEB-480B-A182-D683665F53FE}" srcOrd="17" destOrd="0" presId="urn:microsoft.com/office/officeart/2005/8/layout/vList2"/>
    <dgm:cxn modelId="{10914CE4-9BEB-4E4D-9B65-B8A072F72C93}" type="presParOf" srcId="{88B7214A-3E25-4260-AD1A-F80E77B6E78E}" destId="{4D9C248B-445A-4B8C-A22D-76A6C92CEB7B}" srcOrd="18" destOrd="0" presId="urn:microsoft.com/office/officeart/2005/8/layout/vList2"/>
    <dgm:cxn modelId="{2DDBA03B-0C26-4A17-A98A-1ABBF38C12EB}" type="presParOf" srcId="{88B7214A-3E25-4260-AD1A-F80E77B6E78E}" destId="{88D78A54-6B37-4938-812A-289E10A4C38D}" srcOrd="19" destOrd="0" presId="urn:microsoft.com/office/officeart/2005/8/layout/vList2"/>
    <dgm:cxn modelId="{9C1E2E76-E252-4D2A-816C-7E2AEBA4AB8F}" type="presParOf" srcId="{88B7214A-3E25-4260-AD1A-F80E77B6E78E}" destId="{8093B842-5DA5-4F12-A6DB-70F1E2C84FF3}" srcOrd="20" destOrd="0" presId="urn:microsoft.com/office/officeart/2005/8/layout/vList2"/>
    <dgm:cxn modelId="{C8CB0C10-8E16-4765-B071-4FCEAF44DDD1}" type="presParOf" srcId="{88B7214A-3E25-4260-AD1A-F80E77B6E78E}" destId="{F7A47F8B-8D08-48E6-8973-9CF0709E3D98}" srcOrd="21" destOrd="0" presId="urn:microsoft.com/office/officeart/2005/8/layout/vList2"/>
    <dgm:cxn modelId="{93B35300-084F-4042-85F0-B9E785715A2A}" type="presParOf" srcId="{88B7214A-3E25-4260-AD1A-F80E77B6E78E}" destId="{875C4F03-C194-4647-BD0B-9B78C75D4C0B}" srcOrd="22" destOrd="0" presId="urn:microsoft.com/office/officeart/2005/8/layout/vList2"/>
    <dgm:cxn modelId="{A991448C-A6D1-4CCF-933E-E1C42DC70F2B}" type="presParOf" srcId="{88B7214A-3E25-4260-AD1A-F80E77B6E78E}" destId="{EA716CC4-B4AA-4DDE-9A7B-90133826077C}" srcOrd="23" destOrd="0" presId="urn:microsoft.com/office/officeart/2005/8/layout/vList2"/>
    <dgm:cxn modelId="{011F1D83-34A8-477E-9FEA-8A4D54C904FC}" type="presParOf" srcId="{88B7214A-3E25-4260-AD1A-F80E77B6E78E}" destId="{EA00D808-04A7-4AFE-B924-A27A5C821CEC}" srcOrd="24" destOrd="0" presId="urn:microsoft.com/office/officeart/2005/8/layout/vList2"/>
    <dgm:cxn modelId="{618040CF-42AB-422D-A75E-E54F24F83566}" type="presParOf" srcId="{88B7214A-3E25-4260-AD1A-F80E77B6E78E}" destId="{30696809-3624-478B-9BFD-6886ECA86921}" srcOrd="25" destOrd="0" presId="urn:microsoft.com/office/officeart/2005/8/layout/vList2"/>
    <dgm:cxn modelId="{EC3E14FB-7679-493C-9AB5-9B33356EEE8E}" type="presParOf" srcId="{88B7214A-3E25-4260-AD1A-F80E77B6E78E}" destId="{8FB933F7-7FBA-428D-BE57-CE041B11CE75}" srcOrd="26" destOrd="0" presId="urn:microsoft.com/office/officeart/2005/8/layout/vList2"/>
    <dgm:cxn modelId="{DAFEC159-5C38-4355-B9A8-21E48B58037E}" type="presParOf" srcId="{88B7214A-3E25-4260-AD1A-F80E77B6E78E}" destId="{2D2DBAE0-0C39-4BDF-ADCF-BC4AD6805AB7}" srcOrd="27" destOrd="0" presId="urn:microsoft.com/office/officeart/2005/8/layout/vList2"/>
    <dgm:cxn modelId="{D6791F30-914B-418E-BF63-0287A7A4298E}" type="presParOf" srcId="{88B7214A-3E25-4260-AD1A-F80E77B6E78E}" destId="{249B4F53-34B9-41CB-A875-FC0BF1DE6457}" srcOrd="28" destOrd="0" presId="urn:microsoft.com/office/officeart/2005/8/layout/vList2"/>
    <dgm:cxn modelId="{F9B86BC1-D5A3-46D3-851B-3A8DF972D8EE}" type="presParOf" srcId="{88B7214A-3E25-4260-AD1A-F80E77B6E78E}" destId="{EC4E8453-9E0F-4B5D-98D5-90DC58936ADF}" srcOrd="29" destOrd="0" presId="urn:microsoft.com/office/officeart/2005/8/layout/vList2"/>
    <dgm:cxn modelId="{111EBFDE-CB12-410E-BDC6-20C03D705DA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AB0F8-8957-4414-BC55-139B360B1832}" type="doc">
      <dgm:prSet loTypeId="urn:microsoft.com/office/officeart/2005/8/layout/process1" loCatId="process" qsTypeId="urn:microsoft.com/office/officeart/2005/8/quickstyle/simple4" qsCatId="simple" csTypeId="urn:microsoft.com/office/officeart/2005/8/colors/accent1_2" csCatId="accent1" phldr="1"/>
      <dgm:spPr/>
    </dgm:pt>
    <dgm:pt modelId="{71CB7EDC-4711-4455-9AD2-FDF4F2E4F3C3}">
      <dgm:prSet phldrT="[Text]"/>
      <dgm:spPr/>
      <dgm:t>
        <a:bodyPr/>
        <a:lstStyle/>
        <a:p>
          <a:pPr algn="ctr" rtl="1"/>
          <a:r>
            <a:rPr lang="fa-IR" b="1" dirty="0" smtClean="0">
              <a:cs typeface="Zar" panose="00000400000000000000" pitchFamily="2" charset="-78"/>
            </a:rPr>
            <a:t>سودآوری</a:t>
          </a:r>
          <a:endParaRPr lang="en-US" b="1" dirty="0">
            <a:cs typeface="Zar" panose="00000400000000000000" pitchFamily="2" charset="-78"/>
          </a:endParaRPr>
        </a:p>
      </dgm:t>
    </dgm:pt>
    <dgm:pt modelId="{9AA3457D-9679-4834-A46F-4B39188F0AED}" type="parTrans" cxnId="{73F073A4-BFAB-4C22-8434-1953FDE9ED58}">
      <dgm:prSet/>
      <dgm:spPr/>
      <dgm:t>
        <a:bodyPr/>
        <a:lstStyle/>
        <a:p>
          <a:endParaRPr lang="en-US"/>
        </a:p>
      </dgm:t>
    </dgm:pt>
    <dgm:pt modelId="{C8CB108E-0AFB-4EFC-B63B-616020B37B59}" type="sibTrans" cxnId="{73F073A4-BFAB-4C22-8434-1953FDE9ED58}">
      <dgm:prSet/>
      <dgm:spPr/>
      <dgm:t>
        <a:bodyPr/>
        <a:lstStyle/>
        <a:p>
          <a:endParaRPr lang="en-US"/>
        </a:p>
      </dgm:t>
    </dgm:pt>
    <dgm:pt modelId="{5AAA5ECC-866B-4BBB-8ACE-04F1C9E0916E}">
      <dgm:prSet phldrT="[Text]"/>
      <dgm:spPr/>
      <dgm:t>
        <a:bodyPr/>
        <a:lstStyle/>
        <a:p>
          <a:pPr algn="ctr" rtl="1"/>
          <a:r>
            <a:rPr lang="fa-IR" b="1" dirty="0" smtClean="0">
              <a:cs typeface="Zar" panose="00000400000000000000" pitchFamily="2" charset="-78"/>
            </a:rPr>
            <a:t>خلق و انتقال ارزش اقتصادی به مشتری</a:t>
          </a:r>
          <a:endParaRPr lang="en-US" b="1" dirty="0">
            <a:cs typeface="Zar" panose="00000400000000000000" pitchFamily="2" charset="-78"/>
          </a:endParaRPr>
        </a:p>
      </dgm:t>
    </dgm:pt>
    <dgm:pt modelId="{BC5F386D-2088-4FED-8D1E-E1CA35D505B5}" type="parTrans" cxnId="{E5F79367-BE2F-45E5-8A7C-B2ADAAA6A5C3}">
      <dgm:prSet/>
      <dgm:spPr/>
      <dgm:t>
        <a:bodyPr/>
        <a:lstStyle/>
        <a:p>
          <a:endParaRPr lang="en-US"/>
        </a:p>
      </dgm:t>
    </dgm:pt>
    <dgm:pt modelId="{F82061CF-7F0D-417C-809A-AC68F7D7B71D}" type="sibTrans" cxnId="{E5F79367-BE2F-45E5-8A7C-B2ADAAA6A5C3}">
      <dgm:prSet/>
      <dgm:spPr/>
      <dgm:t>
        <a:bodyPr/>
        <a:lstStyle/>
        <a:p>
          <a:endParaRPr lang="en-US"/>
        </a:p>
      </dgm:t>
    </dgm:pt>
    <dgm:pt modelId="{69174FEE-86B3-41C6-9DBF-ADBB30A77D73}">
      <dgm:prSet phldrT="[Text]"/>
      <dgm:spPr/>
      <dgm:t>
        <a:bodyPr/>
        <a:lstStyle/>
        <a:p>
          <a:pPr algn="ctr" rtl="1"/>
          <a:r>
            <a:rPr lang="fa-IR" b="1" dirty="0" smtClean="0">
              <a:cs typeface="Zar" panose="00000400000000000000" pitchFamily="2" charset="-78"/>
            </a:rPr>
            <a:t>هدف اقتصاد و کسب و کار بنگاه های اقتصادی : ایجاد بازار و جلب مشتری</a:t>
          </a:r>
          <a:endParaRPr lang="en-US" b="1" dirty="0">
            <a:cs typeface="Zar" panose="00000400000000000000" pitchFamily="2" charset="-78"/>
          </a:endParaRPr>
        </a:p>
      </dgm:t>
    </dgm:pt>
    <dgm:pt modelId="{ED083BC8-4F15-45F7-9B56-A53B48CCC5C2}" type="parTrans" cxnId="{931CF475-1520-4E68-B66B-75CB8AF51E96}">
      <dgm:prSet/>
      <dgm:spPr/>
      <dgm:t>
        <a:bodyPr/>
        <a:lstStyle/>
        <a:p>
          <a:endParaRPr lang="en-US"/>
        </a:p>
      </dgm:t>
    </dgm:pt>
    <dgm:pt modelId="{2338CB75-E074-48B8-BC43-A64ED38DC146}" type="sibTrans" cxnId="{931CF475-1520-4E68-B66B-75CB8AF51E96}">
      <dgm:prSet/>
      <dgm:spPr/>
      <dgm:t>
        <a:bodyPr/>
        <a:lstStyle/>
        <a:p>
          <a:endParaRPr lang="en-US"/>
        </a:p>
      </dgm:t>
    </dgm:pt>
    <dgm:pt modelId="{45977302-413F-4ED8-BA64-9AB943ADAA3D}">
      <dgm:prSet/>
      <dgm:spPr/>
      <dgm:t>
        <a:bodyPr/>
        <a:lstStyle/>
        <a:p>
          <a:pPr algn="ctr" rtl="1"/>
          <a:r>
            <a:rPr lang="fa-IR" b="1" dirty="0" smtClean="0">
              <a:cs typeface="Zar" panose="00000400000000000000" pitchFamily="2" charset="-78"/>
            </a:rPr>
            <a:t>1. شرایط اقتصادی بازار</a:t>
          </a:r>
        </a:p>
        <a:p>
          <a:pPr algn="ctr" rtl="1"/>
          <a:r>
            <a:rPr lang="fa-IR" b="1" dirty="0" smtClean="0">
              <a:cs typeface="Zar" panose="00000400000000000000" pitchFamily="2" charset="-78"/>
            </a:rPr>
            <a:t>2. موفقیت بنگاه در خلق ارزش بیش از رقبا</a:t>
          </a:r>
          <a:endParaRPr lang="en-US" b="1" dirty="0">
            <a:cs typeface="Zar" panose="00000400000000000000" pitchFamily="2" charset="-78"/>
          </a:endParaRPr>
        </a:p>
      </dgm:t>
    </dgm:pt>
    <dgm:pt modelId="{7CFC5EF1-A894-4E13-B015-86CD1123CA44}" type="parTrans" cxnId="{02DA6287-08C2-43C3-98BF-F68AE8FE370C}">
      <dgm:prSet/>
      <dgm:spPr/>
      <dgm:t>
        <a:bodyPr/>
        <a:lstStyle/>
        <a:p>
          <a:endParaRPr lang="en-US"/>
        </a:p>
      </dgm:t>
    </dgm:pt>
    <dgm:pt modelId="{0CD9C92F-20A1-4D5F-8C93-EBB7E36E7D9F}" type="sibTrans" cxnId="{02DA6287-08C2-43C3-98BF-F68AE8FE370C}">
      <dgm:prSet/>
      <dgm:spPr/>
      <dgm:t>
        <a:bodyPr/>
        <a:lstStyle/>
        <a:p>
          <a:endParaRPr lang="en-US"/>
        </a:p>
      </dgm:t>
    </dgm:pt>
    <dgm:pt modelId="{EAA8CEC7-2B89-4CA3-926C-559DA315ED4C}">
      <dgm:prSet/>
      <dgm:spPr/>
      <dgm:t>
        <a:bodyPr/>
        <a:lstStyle/>
        <a:p>
          <a:pPr algn="ctr" rtl="1"/>
          <a:r>
            <a:rPr lang="fa-IR" b="1" dirty="0" smtClean="0">
              <a:cs typeface="Zar" panose="00000400000000000000" pitchFamily="2" charset="-78"/>
            </a:rPr>
            <a:t>موقعیت هزینه ای و منفعتی بنگاه نسبت به رقبا</a:t>
          </a:r>
          <a:endParaRPr lang="en-US" b="1" dirty="0">
            <a:cs typeface="Zar" panose="00000400000000000000" pitchFamily="2" charset="-78"/>
          </a:endParaRPr>
        </a:p>
      </dgm:t>
    </dgm:pt>
    <dgm:pt modelId="{F63EE799-F256-42D4-B4BA-30BE0A0AF673}" type="parTrans" cxnId="{1F66B6E9-C686-4D55-AF76-E5FCA80E5E9F}">
      <dgm:prSet/>
      <dgm:spPr/>
      <dgm:t>
        <a:bodyPr/>
        <a:lstStyle/>
        <a:p>
          <a:endParaRPr lang="en-US"/>
        </a:p>
      </dgm:t>
    </dgm:pt>
    <dgm:pt modelId="{DAC75F64-3BB5-4BC1-A5C6-3E15EF8E93B0}" type="sibTrans" cxnId="{1F66B6E9-C686-4D55-AF76-E5FCA80E5E9F}">
      <dgm:prSet/>
      <dgm:spPr/>
      <dgm:t>
        <a:bodyPr/>
        <a:lstStyle/>
        <a:p>
          <a:endParaRPr lang="en-US"/>
        </a:p>
      </dgm:t>
    </dgm:pt>
    <dgm:pt modelId="{BCFCF60B-701D-46FC-A1B9-B92286EAACCA}" type="pres">
      <dgm:prSet presAssocID="{40DAB0F8-8957-4414-BC55-139B360B1832}" presName="Name0" presStyleCnt="0">
        <dgm:presLayoutVars>
          <dgm:dir val="rev"/>
          <dgm:resizeHandles val="exact"/>
        </dgm:presLayoutVars>
      </dgm:prSet>
      <dgm:spPr/>
    </dgm:pt>
    <dgm:pt modelId="{5FC57059-B568-42A3-9FB6-3763295C1FF2}" type="pres">
      <dgm:prSet presAssocID="{EAA8CEC7-2B89-4CA3-926C-559DA315ED4C}" presName="node" presStyleLbl="node1" presStyleIdx="0" presStyleCnt="5">
        <dgm:presLayoutVars>
          <dgm:bulletEnabled val="1"/>
        </dgm:presLayoutVars>
      </dgm:prSet>
      <dgm:spPr/>
      <dgm:t>
        <a:bodyPr/>
        <a:lstStyle/>
        <a:p>
          <a:endParaRPr lang="en-US"/>
        </a:p>
      </dgm:t>
    </dgm:pt>
    <dgm:pt modelId="{626D447A-BB3F-4C56-B655-0BBB00C61533}" type="pres">
      <dgm:prSet presAssocID="{DAC75F64-3BB5-4BC1-A5C6-3E15EF8E93B0}" presName="sibTrans" presStyleLbl="sibTrans2D1" presStyleIdx="0" presStyleCnt="4"/>
      <dgm:spPr/>
      <dgm:t>
        <a:bodyPr/>
        <a:lstStyle/>
        <a:p>
          <a:endParaRPr lang="en-US"/>
        </a:p>
      </dgm:t>
    </dgm:pt>
    <dgm:pt modelId="{810CAC2E-EA61-4102-86C3-ADD70DD78347}" type="pres">
      <dgm:prSet presAssocID="{DAC75F64-3BB5-4BC1-A5C6-3E15EF8E93B0}" presName="connectorText" presStyleLbl="sibTrans2D1" presStyleIdx="0" presStyleCnt="4"/>
      <dgm:spPr/>
      <dgm:t>
        <a:bodyPr/>
        <a:lstStyle/>
        <a:p>
          <a:endParaRPr lang="en-US"/>
        </a:p>
      </dgm:t>
    </dgm:pt>
    <dgm:pt modelId="{4A29AA82-C74D-4220-8EEB-850F55E8E61B}" type="pres">
      <dgm:prSet presAssocID="{45977302-413F-4ED8-BA64-9AB943ADAA3D}" presName="node" presStyleLbl="node1" presStyleIdx="1" presStyleCnt="5">
        <dgm:presLayoutVars>
          <dgm:bulletEnabled val="1"/>
        </dgm:presLayoutVars>
      </dgm:prSet>
      <dgm:spPr/>
      <dgm:t>
        <a:bodyPr/>
        <a:lstStyle/>
        <a:p>
          <a:endParaRPr lang="en-US"/>
        </a:p>
      </dgm:t>
    </dgm:pt>
    <dgm:pt modelId="{B7DD47A6-8792-4DC4-B74C-3B9E01818B29}" type="pres">
      <dgm:prSet presAssocID="{0CD9C92F-20A1-4D5F-8C93-EBB7E36E7D9F}" presName="sibTrans" presStyleLbl="sibTrans2D1" presStyleIdx="1" presStyleCnt="4"/>
      <dgm:spPr/>
      <dgm:t>
        <a:bodyPr/>
        <a:lstStyle/>
        <a:p>
          <a:endParaRPr lang="en-US"/>
        </a:p>
      </dgm:t>
    </dgm:pt>
    <dgm:pt modelId="{1B4FA78A-7D9F-4062-B9C8-9698F1854CB7}" type="pres">
      <dgm:prSet presAssocID="{0CD9C92F-20A1-4D5F-8C93-EBB7E36E7D9F}" presName="connectorText" presStyleLbl="sibTrans2D1" presStyleIdx="1" presStyleCnt="4"/>
      <dgm:spPr/>
      <dgm:t>
        <a:bodyPr/>
        <a:lstStyle/>
        <a:p>
          <a:endParaRPr lang="en-US"/>
        </a:p>
      </dgm:t>
    </dgm:pt>
    <dgm:pt modelId="{35AF3061-DD5E-4863-B74E-8370CCFE3D10}" type="pres">
      <dgm:prSet presAssocID="{71CB7EDC-4711-4455-9AD2-FDF4F2E4F3C3}" presName="node" presStyleLbl="node1" presStyleIdx="2" presStyleCnt="5">
        <dgm:presLayoutVars>
          <dgm:bulletEnabled val="1"/>
        </dgm:presLayoutVars>
      </dgm:prSet>
      <dgm:spPr/>
      <dgm:t>
        <a:bodyPr/>
        <a:lstStyle/>
        <a:p>
          <a:endParaRPr lang="en-US"/>
        </a:p>
      </dgm:t>
    </dgm:pt>
    <dgm:pt modelId="{48698B59-CE86-4CDB-A953-46A6C404FB86}" type="pres">
      <dgm:prSet presAssocID="{C8CB108E-0AFB-4EFC-B63B-616020B37B59}" presName="sibTrans" presStyleLbl="sibTrans2D1" presStyleIdx="2" presStyleCnt="4"/>
      <dgm:spPr/>
      <dgm:t>
        <a:bodyPr/>
        <a:lstStyle/>
        <a:p>
          <a:endParaRPr lang="en-US"/>
        </a:p>
      </dgm:t>
    </dgm:pt>
    <dgm:pt modelId="{E86F6E34-FD09-442A-AF23-3FEC6AED054D}" type="pres">
      <dgm:prSet presAssocID="{C8CB108E-0AFB-4EFC-B63B-616020B37B59}" presName="connectorText" presStyleLbl="sibTrans2D1" presStyleIdx="2" presStyleCnt="4"/>
      <dgm:spPr/>
      <dgm:t>
        <a:bodyPr/>
        <a:lstStyle/>
        <a:p>
          <a:endParaRPr lang="en-US"/>
        </a:p>
      </dgm:t>
    </dgm:pt>
    <dgm:pt modelId="{E50071EE-E69E-4657-B1D4-54BB77035906}" type="pres">
      <dgm:prSet presAssocID="{5AAA5ECC-866B-4BBB-8ACE-04F1C9E0916E}" presName="node" presStyleLbl="node1" presStyleIdx="3" presStyleCnt="5">
        <dgm:presLayoutVars>
          <dgm:bulletEnabled val="1"/>
        </dgm:presLayoutVars>
      </dgm:prSet>
      <dgm:spPr/>
      <dgm:t>
        <a:bodyPr/>
        <a:lstStyle/>
        <a:p>
          <a:endParaRPr lang="en-US"/>
        </a:p>
      </dgm:t>
    </dgm:pt>
    <dgm:pt modelId="{7147035D-7462-4C04-9D52-3C388382E40D}" type="pres">
      <dgm:prSet presAssocID="{F82061CF-7F0D-417C-809A-AC68F7D7B71D}" presName="sibTrans" presStyleLbl="sibTrans2D1" presStyleIdx="3" presStyleCnt="4"/>
      <dgm:spPr/>
      <dgm:t>
        <a:bodyPr/>
        <a:lstStyle/>
        <a:p>
          <a:endParaRPr lang="en-US"/>
        </a:p>
      </dgm:t>
    </dgm:pt>
    <dgm:pt modelId="{E35C6EF9-CF76-46A0-8EB8-ED79E9FE47C4}" type="pres">
      <dgm:prSet presAssocID="{F82061CF-7F0D-417C-809A-AC68F7D7B71D}" presName="connectorText" presStyleLbl="sibTrans2D1" presStyleIdx="3" presStyleCnt="4"/>
      <dgm:spPr/>
      <dgm:t>
        <a:bodyPr/>
        <a:lstStyle/>
        <a:p>
          <a:endParaRPr lang="en-US"/>
        </a:p>
      </dgm:t>
    </dgm:pt>
    <dgm:pt modelId="{A593C0FB-08AA-4B00-99A0-00F6A2F83A09}" type="pres">
      <dgm:prSet presAssocID="{69174FEE-86B3-41C6-9DBF-ADBB30A77D73}" presName="node" presStyleLbl="node1" presStyleIdx="4" presStyleCnt="5">
        <dgm:presLayoutVars>
          <dgm:bulletEnabled val="1"/>
        </dgm:presLayoutVars>
      </dgm:prSet>
      <dgm:spPr/>
      <dgm:t>
        <a:bodyPr/>
        <a:lstStyle/>
        <a:p>
          <a:endParaRPr lang="en-US"/>
        </a:p>
      </dgm:t>
    </dgm:pt>
  </dgm:ptLst>
  <dgm:cxnLst>
    <dgm:cxn modelId="{9118EF7D-B804-4646-9B52-220982E9F85B}" type="presOf" srcId="{0CD9C92F-20A1-4D5F-8C93-EBB7E36E7D9F}" destId="{B7DD47A6-8792-4DC4-B74C-3B9E01818B29}" srcOrd="0" destOrd="0" presId="urn:microsoft.com/office/officeart/2005/8/layout/process1"/>
    <dgm:cxn modelId="{4087CE01-66FE-469C-9E6F-3FB9169C2F05}" type="presOf" srcId="{5AAA5ECC-866B-4BBB-8ACE-04F1C9E0916E}" destId="{E50071EE-E69E-4657-B1D4-54BB77035906}" srcOrd="0" destOrd="0" presId="urn:microsoft.com/office/officeart/2005/8/layout/process1"/>
    <dgm:cxn modelId="{A2D51729-7980-46AB-B3FB-32F601E81C41}" type="presOf" srcId="{C8CB108E-0AFB-4EFC-B63B-616020B37B59}" destId="{48698B59-CE86-4CDB-A953-46A6C404FB86}" srcOrd="0" destOrd="0" presId="urn:microsoft.com/office/officeart/2005/8/layout/process1"/>
    <dgm:cxn modelId="{80E2340E-1F06-4479-AAA4-5DCD3A99C7DE}" type="presOf" srcId="{EAA8CEC7-2B89-4CA3-926C-559DA315ED4C}" destId="{5FC57059-B568-42A3-9FB6-3763295C1FF2}" srcOrd="0" destOrd="0" presId="urn:microsoft.com/office/officeart/2005/8/layout/process1"/>
    <dgm:cxn modelId="{BFA14BD9-392B-408D-B379-3105875C96E1}" type="presOf" srcId="{F82061CF-7F0D-417C-809A-AC68F7D7B71D}" destId="{7147035D-7462-4C04-9D52-3C388382E40D}" srcOrd="0" destOrd="0" presId="urn:microsoft.com/office/officeart/2005/8/layout/process1"/>
    <dgm:cxn modelId="{E69694C7-556A-460C-AAAF-2B171899599D}" type="presOf" srcId="{DAC75F64-3BB5-4BC1-A5C6-3E15EF8E93B0}" destId="{810CAC2E-EA61-4102-86C3-ADD70DD78347}" srcOrd="1" destOrd="0" presId="urn:microsoft.com/office/officeart/2005/8/layout/process1"/>
    <dgm:cxn modelId="{77FC3323-D4E1-4954-A8C6-B03C489AF760}" type="presOf" srcId="{DAC75F64-3BB5-4BC1-A5C6-3E15EF8E93B0}" destId="{626D447A-BB3F-4C56-B655-0BBB00C61533}" srcOrd="0" destOrd="0" presId="urn:microsoft.com/office/officeart/2005/8/layout/process1"/>
    <dgm:cxn modelId="{4402ECFC-E27A-4531-8693-CB96722678A0}" type="presOf" srcId="{45977302-413F-4ED8-BA64-9AB943ADAA3D}" destId="{4A29AA82-C74D-4220-8EEB-850F55E8E61B}" srcOrd="0" destOrd="0" presId="urn:microsoft.com/office/officeart/2005/8/layout/process1"/>
    <dgm:cxn modelId="{B4DBBFA0-CAB4-4609-BA2E-B193A77CC2DB}" type="presOf" srcId="{69174FEE-86B3-41C6-9DBF-ADBB30A77D73}" destId="{A593C0FB-08AA-4B00-99A0-00F6A2F83A09}" srcOrd="0" destOrd="0" presId="urn:microsoft.com/office/officeart/2005/8/layout/process1"/>
    <dgm:cxn modelId="{F3FAA1A6-D5D7-4E8A-9584-B899FBB65768}" type="presOf" srcId="{F82061CF-7F0D-417C-809A-AC68F7D7B71D}" destId="{E35C6EF9-CF76-46A0-8EB8-ED79E9FE47C4}" srcOrd="1" destOrd="0" presId="urn:microsoft.com/office/officeart/2005/8/layout/process1"/>
    <dgm:cxn modelId="{9CE63278-A55E-46CC-ABF1-ECB806D5A973}" type="presOf" srcId="{40DAB0F8-8957-4414-BC55-139B360B1832}" destId="{BCFCF60B-701D-46FC-A1B9-B92286EAACCA}" srcOrd="0" destOrd="0" presId="urn:microsoft.com/office/officeart/2005/8/layout/process1"/>
    <dgm:cxn modelId="{73F073A4-BFAB-4C22-8434-1953FDE9ED58}" srcId="{40DAB0F8-8957-4414-BC55-139B360B1832}" destId="{71CB7EDC-4711-4455-9AD2-FDF4F2E4F3C3}" srcOrd="2" destOrd="0" parTransId="{9AA3457D-9679-4834-A46F-4B39188F0AED}" sibTransId="{C8CB108E-0AFB-4EFC-B63B-616020B37B59}"/>
    <dgm:cxn modelId="{02DA6287-08C2-43C3-98BF-F68AE8FE370C}" srcId="{40DAB0F8-8957-4414-BC55-139B360B1832}" destId="{45977302-413F-4ED8-BA64-9AB943ADAA3D}" srcOrd="1" destOrd="0" parTransId="{7CFC5EF1-A894-4E13-B015-86CD1123CA44}" sibTransId="{0CD9C92F-20A1-4D5F-8C93-EBB7E36E7D9F}"/>
    <dgm:cxn modelId="{931CF475-1520-4E68-B66B-75CB8AF51E96}" srcId="{40DAB0F8-8957-4414-BC55-139B360B1832}" destId="{69174FEE-86B3-41C6-9DBF-ADBB30A77D73}" srcOrd="4" destOrd="0" parTransId="{ED083BC8-4F15-45F7-9B56-A53B48CCC5C2}" sibTransId="{2338CB75-E074-48B8-BC43-A64ED38DC146}"/>
    <dgm:cxn modelId="{E5F79367-BE2F-45E5-8A7C-B2ADAAA6A5C3}" srcId="{40DAB0F8-8957-4414-BC55-139B360B1832}" destId="{5AAA5ECC-866B-4BBB-8ACE-04F1C9E0916E}" srcOrd="3" destOrd="0" parTransId="{BC5F386D-2088-4FED-8D1E-E1CA35D505B5}" sibTransId="{F82061CF-7F0D-417C-809A-AC68F7D7B71D}"/>
    <dgm:cxn modelId="{E7370C9D-E2BD-451F-ACF0-579EF023681B}" type="presOf" srcId="{C8CB108E-0AFB-4EFC-B63B-616020B37B59}" destId="{E86F6E34-FD09-442A-AF23-3FEC6AED054D}" srcOrd="1" destOrd="0" presId="urn:microsoft.com/office/officeart/2005/8/layout/process1"/>
    <dgm:cxn modelId="{69FCE030-F5B6-4D32-A4D8-08FC4D4338B2}" type="presOf" srcId="{0CD9C92F-20A1-4D5F-8C93-EBB7E36E7D9F}" destId="{1B4FA78A-7D9F-4062-B9C8-9698F1854CB7}" srcOrd="1" destOrd="0" presId="urn:microsoft.com/office/officeart/2005/8/layout/process1"/>
    <dgm:cxn modelId="{D4DA0872-89B9-4ECF-BF27-098CB68E2259}" type="presOf" srcId="{71CB7EDC-4711-4455-9AD2-FDF4F2E4F3C3}" destId="{35AF3061-DD5E-4863-B74E-8370CCFE3D10}" srcOrd="0" destOrd="0" presId="urn:microsoft.com/office/officeart/2005/8/layout/process1"/>
    <dgm:cxn modelId="{1F66B6E9-C686-4D55-AF76-E5FCA80E5E9F}" srcId="{40DAB0F8-8957-4414-BC55-139B360B1832}" destId="{EAA8CEC7-2B89-4CA3-926C-559DA315ED4C}" srcOrd="0" destOrd="0" parTransId="{F63EE799-F256-42D4-B4BA-30BE0A0AF673}" sibTransId="{DAC75F64-3BB5-4BC1-A5C6-3E15EF8E93B0}"/>
    <dgm:cxn modelId="{3254024A-341A-4BF0-8D18-321B5575C015}" type="presParOf" srcId="{BCFCF60B-701D-46FC-A1B9-B92286EAACCA}" destId="{5FC57059-B568-42A3-9FB6-3763295C1FF2}" srcOrd="0" destOrd="0" presId="urn:microsoft.com/office/officeart/2005/8/layout/process1"/>
    <dgm:cxn modelId="{8DBD97A5-1EF7-4FD3-8BE1-50EC521CE898}" type="presParOf" srcId="{BCFCF60B-701D-46FC-A1B9-B92286EAACCA}" destId="{626D447A-BB3F-4C56-B655-0BBB00C61533}" srcOrd="1" destOrd="0" presId="urn:microsoft.com/office/officeart/2005/8/layout/process1"/>
    <dgm:cxn modelId="{FE7269EF-8FAD-4204-8BCD-66E798615FC5}" type="presParOf" srcId="{626D447A-BB3F-4C56-B655-0BBB00C61533}" destId="{810CAC2E-EA61-4102-86C3-ADD70DD78347}" srcOrd="0" destOrd="0" presId="urn:microsoft.com/office/officeart/2005/8/layout/process1"/>
    <dgm:cxn modelId="{860C8CF5-7FD2-4552-BBD2-8D8EFC3D7294}" type="presParOf" srcId="{BCFCF60B-701D-46FC-A1B9-B92286EAACCA}" destId="{4A29AA82-C74D-4220-8EEB-850F55E8E61B}" srcOrd="2" destOrd="0" presId="urn:microsoft.com/office/officeart/2005/8/layout/process1"/>
    <dgm:cxn modelId="{56D272CB-5A96-48CE-9305-2FD94AA01935}" type="presParOf" srcId="{BCFCF60B-701D-46FC-A1B9-B92286EAACCA}" destId="{B7DD47A6-8792-4DC4-B74C-3B9E01818B29}" srcOrd="3" destOrd="0" presId="urn:microsoft.com/office/officeart/2005/8/layout/process1"/>
    <dgm:cxn modelId="{6595E398-44A6-4BBC-BB53-36C978B40A83}" type="presParOf" srcId="{B7DD47A6-8792-4DC4-B74C-3B9E01818B29}" destId="{1B4FA78A-7D9F-4062-B9C8-9698F1854CB7}" srcOrd="0" destOrd="0" presId="urn:microsoft.com/office/officeart/2005/8/layout/process1"/>
    <dgm:cxn modelId="{87A93CE2-CA00-4957-A43A-2EC92732C473}" type="presParOf" srcId="{BCFCF60B-701D-46FC-A1B9-B92286EAACCA}" destId="{35AF3061-DD5E-4863-B74E-8370CCFE3D10}" srcOrd="4" destOrd="0" presId="urn:microsoft.com/office/officeart/2005/8/layout/process1"/>
    <dgm:cxn modelId="{4C0CA4E4-8EB7-450C-9A0E-6B01BBC26E2F}" type="presParOf" srcId="{BCFCF60B-701D-46FC-A1B9-B92286EAACCA}" destId="{48698B59-CE86-4CDB-A953-46A6C404FB86}" srcOrd="5" destOrd="0" presId="urn:microsoft.com/office/officeart/2005/8/layout/process1"/>
    <dgm:cxn modelId="{89AEA1F1-CC15-4ADA-A788-F7E29A23D5BD}" type="presParOf" srcId="{48698B59-CE86-4CDB-A953-46A6C404FB86}" destId="{E86F6E34-FD09-442A-AF23-3FEC6AED054D}" srcOrd="0" destOrd="0" presId="urn:microsoft.com/office/officeart/2005/8/layout/process1"/>
    <dgm:cxn modelId="{7F2D4CC6-B82E-4768-BE3B-0B696A247141}" type="presParOf" srcId="{BCFCF60B-701D-46FC-A1B9-B92286EAACCA}" destId="{E50071EE-E69E-4657-B1D4-54BB77035906}" srcOrd="6" destOrd="0" presId="urn:microsoft.com/office/officeart/2005/8/layout/process1"/>
    <dgm:cxn modelId="{F36BFF21-3DCF-4FF5-987C-17B2DE6FE0AF}" type="presParOf" srcId="{BCFCF60B-701D-46FC-A1B9-B92286EAACCA}" destId="{7147035D-7462-4C04-9D52-3C388382E40D}" srcOrd="7" destOrd="0" presId="urn:microsoft.com/office/officeart/2005/8/layout/process1"/>
    <dgm:cxn modelId="{518B6C26-51CF-48D4-A266-B455414EA374}" type="presParOf" srcId="{7147035D-7462-4C04-9D52-3C388382E40D}" destId="{E35C6EF9-CF76-46A0-8EB8-ED79E9FE47C4}" srcOrd="0" destOrd="0" presId="urn:microsoft.com/office/officeart/2005/8/layout/process1"/>
    <dgm:cxn modelId="{916B17FF-F1F3-4112-B591-52B53EA82A3B}" type="presParOf" srcId="{BCFCF60B-701D-46FC-A1B9-B92286EAACCA}" destId="{A593C0FB-08AA-4B00-99A0-00F6A2F83A0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a:solidFill>
          <a:srgbClr val="FFC000"/>
        </a:solidFill>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7A38718C-FF9A-4C1A-8BE9-2311973338EE}" type="presOf" srcId="{9450C6F3-D546-41F0-BB0C-9141638CEC9E}" destId="{6F06327E-44D6-4450-8B2E-C3245403D4C9}"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6F35979C-E379-4B62-83F4-6B25354AA74D}" type="presOf" srcId="{375A9395-821B-4A51-AD31-73653A25924B}" destId="{8FB933F7-7FBA-428D-BE57-CE041B11CE75}"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97348469-C1FC-4ECA-ACB9-B14B5CF40A4A}" type="presOf" srcId="{994A7493-DEDA-4B0B-9541-5A189A7C78BD}" destId="{290D0FF5-B0F2-42A3-8977-8C56EF56254D}" srcOrd="0" destOrd="0" presId="urn:microsoft.com/office/officeart/2005/8/layout/vList2"/>
    <dgm:cxn modelId="{8EF06172-9C49-4CC9-8C71-9A87300F028A}" type="presOf" srcId="{2E84F4AB-E458-4A58-A6F1-4A29DCFC9BBE}" destId="{816FA303-EC42-4E26-8C1E-CD90A0995EF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404DA7D1-8611-4D00-9C3F-7EDDA90CECA6}" type="presOf" srcId="{38C72104-A779-4B19-B539-B9819193D78A}" destId="{F3A52A0C-7C97-4687-9DF3-668BB181DF21}" srcOrd="0" destOrd="0" presId="urn:microsoft.com/office/officeart/2005/8/layout/vList2"/>
    <dgm:cxn modelId="{FC39FB2B-39A4-4A46-A91F-FAE146DAD8C1}" type="presOf" srcId="{DE514F60-8606-4588-AC8C-CDDDADA356F7}" destId="{8093B842-5DA5-4F12-A6DB-70F1E2C84FF3}" srcOrd="0" destOrd="0" presId="urn:microsoft.com/office/officeart/2005/8/layout/vList2"/>
    <dgm:cxn modelId="{F90BA844-B619-4A95-912B-A5F727B2E92E}" type="presOf" srcId="{762AD1F3-EAC3-4361-A5C5-689A1AF0693B}" destId="{4D9C248B-445A-4B8C-A22D-76A6C92CEB7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8427BEB2-702D-4013-A0C7-041F780683F1}" type="presOf" srcId="{292A35A9-BBCA-46CC-9ADA-879721A12EAF}" destId="{B9CBAE01-4A45-4B06-956C-4E7D8378B8DB}" srcOrd="0" destOrd="0" presId="urn:microsoft.com/office/officeart/2005/8/layout/vList2"/>
    <dgm:cxn modelId="{CEA8E5F4-CC99-4D32-8494-D7CEB3837CDE}" type="presOf" srcId="{0DEFB3EE-25AC-41AB-AE97-B788DEBFED17}" destId="{5416D108-688D-4F0F-AA26-64C068300764}"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397348D3-1984-45F6-90C4-A2C9B457756F}" type="presOf" srcId="{5EE72489-4179-44E7-94D1-3BB8286D2D82}" destId="{6947E33C-5C8D-41C9-A2A5-D426C4371E41}" srcOrd="0" destOrd="0" presId="urn:microsoft.com/office/officeart/2005/8/layout/vList2"/>
    <dgm:cxn modelId="{EB89E3F1-E74D-4C9B-9C26-2E1FAE6AAEBA}" type="presOf" srcId="{724314E6-92A7-4D17-850D-3DDFC2833EB7}" destId="{8D7D6115-4F78-4FD0-B196-0FEB140EB91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C0DE7199-EA5C-4DE2-8741-6D267AC54E04}" type="presOf" srcId="{2E52984D-7A13-4175-9C0A-483D39527FA6}" destId="{249B4F53-34B9-41CB-A875-FC0BF1DE6457}"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113D568E-5D12-420C-A2B3-2C9994B0A8B3}" type="presOf" srcId="{F7D3541E-4C5D-447B-AD3C-15786147F8CB}" destId="{BD68D41F-39C0-42FC-8E5C-2A3213FD805B}" srcOrd="0" destOrd="0" presId="urn:microsoft.com/office/officeart/2005/8/layout/vList2"/>
    <dgm:cxn modelId="{94D2CD93-ACDD-40D8-A9B2-AE5219F42865}" type="presOf" srcId="{5279D368-3BC5-490F-96E4-3031ACDDA219}" destId="{88B7214A-3E25-4260-AD1A-F80E77B6E78E}"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2BB30799-DE71-4074-9702-F06608ABE23D}" type="presOf" srcId="{C540681A-EE5A-4A7C-877D-6E848575ABFE}" destId="{7AFF8632-8A7A-40F1-A688-A23C63AB29C9}" srcOrd="0" destOrd="0" presId="urn:microsoft.com/office/officeart/2005/8/layout/vList2"/>
    <dgm:cxn modelId="{DF174209-F959-4EBE-BF64-95846CC19F31}" type="presOf" srcId="{0905FCB4-CD3D-4726-87A8-564F2E4F9CC8}" destId="{EA00D808-04A7-4AFE-B924-A27A5C821CEC}"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B338D894-06EE-4C5B-97B4-F32DEF91C5ED}" type="presOf" srcId="{3A3675D8-FCEA-470E-AD1A-B63FB4C8BC2E}" destId="{875C4F03-C194-4647-BD0B-9B78C75D4C0B}" srcOrd="0" destOrd="0" presId="urn:microsoft.com/office/officeart/2005/8/layout/vList2"/>
    <dgm:cxn modelId="{A8186F54-3E26-4DDB-83BA-CE7C1A672CF5}" type="presParOf" srcId="{88B7214A-3E25-4260-AD1A-F80E77B6E78E}" destId="{290D0FF5-B0F2-42A3-8977-8C56EF56254D}" srcOrd="0" destOrd="0" presId="urn:microsoft.com/office/officeart/2005/8/layout/vList2"/>
    <dgm:cxn modelId="{79978DCE-9179-421E-91F1-B2BAD0135D6B}" type="presParOf" srcId="{88B7214A-3E25-4260-AD1A-F80E77B6E78E}" destId="{A1312906-3583-4710-A310-A1FFA3252058}" srcOrd="1" destOrd="0" presId="urn:microsoft.com/office/officeart/2005/8/layout/vList2"/>
    <dgm:cxn modelId="{7E186CF8-3C89-4DCF-8B48-70795FC3FCF9}" type="presParOf" srcId="{88B7214A-3E25-4260-AD1A-F80E77B6E78E}" destId="{5416D108-688D-4F0F-AA26-64C068300764}" srcOrd="2" destOrd="0" presId="urn:microsoft.com/office/officeart/2005/8/layout/vList2"/>
    <dgm:cxn modelId="{9CCD00A8-87E6-4FDB-83C0-55752D22F47C}" type="presParOf" srcId="{88B7214A-3E25-4260-AD1A-F80E77B6E78E}" destId="{1EC0678C-384A-48B1-80A5-C9656CF4A728}" srcOrd="3" destOrd="0" presId="urn:microsoft.com/office/officeart/2005/8/layout/vList2"/>
    <dgm:cxn modelId="{833B2FD2-BDB5-4DD7-B6CF-153D4693E629}" type="presParOf" srcId="{88B7214A-3E25-4260-AD1A-F80E77B6E78E}" destId="{6F06327E-44D6-4450-8B2E-C3245403D4C9}" srcOrd="4" destOrd="0" presId="urn:microsoft.com/office/officeart/2005/8/layout/vList2"/>
    <dgm:cxn modelId="{31F593BA-6909-461E-A1CF-73AF520713F2}" type="presParOf" srcId="{88B7214A-3E25-4260-AD1A-F80E77B6E78E}" destId="{C853FD60-2796-4A48-9FA5-723E179EB8C8}" srcOrd="5" destOrd="0" presId="urn:microsoft.com/office/officeart/2005/8/layout/vList2"/>
    <dgm:cxn modelId="{2B32CC01-531B-458D-B23D-3DAABB144D9F}" type="presParOf" srcId="{88B7214A-3E25-4260-AD1A-F80E77B6E78E}" destId="{6947E33C-5C8D-41C9-A2A5-D426C4371E41}" srcOrd="6" destOrd="0" presId="urn:microsoft.com/office/officeart/2005/8/layout/vList2"/>
    <dgm:cxn modelId="{B5FCCCE8-ACFC-4A6C-8379-369588517A9D}" type="presParOf" srcId="{88B7214A-3E25-4260-AD1A-F80E77B6E78E}" destId="{B839B924-3399-4951-880D-06681E15DC50}" srcOrd="7" destOrd="0" presId="urn:microsoft.com/office/officeart/2005/8/layout/vList2"/>
    <dgm:cxn modelId="{40B9D361-3DFB-4B0C-AE63-E21CE0B3A788}" type="presParOf" srcId="{88B7214A-3E25-4260-AD1A-F80E77B6E78E}" destId="{B9CBAE01-4A45-4B06-956C-4E7D8378B8DB}" srcOrd="8" destOrd="0" presId="urn:microsoft.com/office/officeart/2005/8/layout/vList2"/>
    <dgm:cxn modelId="{D81BE6EF-6CD0-4940-B715-82447D8E1DF9}" type="presParOf" srcId="{88B7214A-3E25-4260-AD1A-F80E77B6E78E}" destId="{71FCE394-7A34-4CAE-B2B5-0706F6890104}" srcOrd="9" destOrd="0" presId="urn:microsoft.com/office/officeart/2005/8/layout/vList2"/>
    <dgm:cxn modelId="{6AAD9C2C-A0C2-4322-A3D9-1ABB0B1397A1}" type="presParOf" srcId="{88B7214A-3E25-4260-AD1A-F80E77B6E78E}" destId="{7AFF8632-8A7A-40F1-A688-A23C63AB29C9}" srcOrd="10" destOrd="0" presId="urn:microsoft.com/office/officeart/2005/8/layout/vList2"/>
    <dgm:cxn modelId="{94F73DF5-2CEC-410C-A4FD-2D46F4DEC0DA}" type="presParOf" srcId="{88B7214A-3E25-4260-AD1A-F80E77B6E78E}" destId="{7229CE02-FC05-475C-912A-0A81FE0F30F0}" srcOrd="11" destOrd="0" presId="urn:microsoft.com/office/officeart/2005/8/layout/vList2"/>
    <dgm:cxn modelId="{DF8CAE07-DBE5-42BB-BB17-023DDAD3DC1F}" type="presParOf" srcId="{88B7214A-3E25-4260-AD1A-F80E77B6E78E}" destId="{816FA303-EC42-4E26-8C1E-CD90A0995EF1}" srcOrd="12" destOrd="0" presId="urn:microsoft.com/office/officeart/2005/8/layout/vList2"/>
    <dgm:cxn modelId="{F2BE7553-18D4-4038-938F-5F811C97D0B3}" type="presParOf" srcId="{88B7214A-3E25-4260-AD1A-F80E77B6E78E}" destId="{5A1DAD13-8C5F-42BA-844E-DC32D6031D3B}" srcOrd="13" destOrd="0" presId="urn:microsoft.com/office/officeart/2005/8/layout/vList2"/>
    <dgm:cxn modelId="{AB5CED23-6241-484B-B5B5-A7DC224F6AE1}" type="presParOf" srcId="{88B7214A-3E25-4260-AD1A-F80E77B6E78E}" destId="{F3A52A0C-7C97-4687-9DF3-668BB181DF21}" srcOrd="14" destOrd="0" presId="urn:microsoft.com/office/officeart/2005/8/layout/vList2"/>
    <dgm:cxn modelId="{B7A372CC-868B-4DA2-89CA-6819E4285EA5}" type="presParOf" srcId="{88B7214A-3E25-4260-AD1A-F80E77B6E78E}" destId="{FFD8793E-7D68-4A1A-9872-76BC655EC764}" srcOrd="15" destOrd="0" presId="urn:microsoft.com/office/officeart/2005/8/layout/vList2"/>
    <dgm:cxn modelId="{B13FD996-8B4B-4A5C-B7D3-0F9A90D67810}" type="presParOf" srcId="{88B7214A-3E25-4260-AD1A-F80E77B6E78E}" destId="{8D7D6115-4F78-4FD0-B196-0FEB140EB91D}" srcOrd="16" destOrd="0" presId="urn:microsoft.com/office/officeart/2005/8/layout/vList2"/>
    <dgm:cxn modelId="{974AFF3D-1D81-47FD-B6D9-688B1E8F7804}" type="presParOf" srcId="{88B7214A-3E25-4260-AD1A-F80E77B6E78E}" destId="{65738D64-DFEB-480B-A182-D683665F53FE}" srcOrd="17" destOrd="0" presId="urn:microsoft.com/office/officeart/2005/8/layout/vList2"/>
    <dgm:cxn modelId="{C6C31274-4835-438D-A9D8-3FB08A024EA2}" type="presParOf" srcId="{88B7214A-3E25-4260-AD1A-F80E77B6E78E}" destId="{4D9C248B-445A-4B8C-A22D-76A6C92CEB7B}" srcOrd="18" destOrd="0" presId="urn:microsoft.com/office/officeart/2005/8/layout/vList2"/>
    <dgm:cxn modelId="{7EC26DA6-36C9-4D6C-BF39-26A2D480140E}" type="presParOf" srcId="{88B7214A-3E25-4260-AD1A-F80E77B6E78E}" destId="{88D78A54-6B37-4938-812A-289E10A4C38D}" srcOrd="19" destOrd="0" presId="urn:microsoft.com/office/officeart/2005/8/layout/vList2"/>
    <dgm:cxn modelId="{7CB94717-3E3D-4AB6-AB53-1216D291367D}" type="presParOf" srcId="{88B7214A-3E25-4260-AD1A-F80E77B6E78E}" destId="{8093B842-5DA5-4F12-A6DB-70F1E2C84FF3}" srcOrd="20" destOrd="0" presId="urn:microsoft.com/office/officeart/2005/8/layout/vList2"/>
    <dgm:cxn modelId="{7373C8CA-42BD-455E-B639-BBA565D060CA}" type="presParOf" srcId="{88B7214A-3E25-4260-AD1A-F80E77B6E78E}" destId="{F7A47F8B-8D08-48E6-8973-9CF0709E3D98}" srcOrd="21" destOrd="0" presId="urn:microsoft.com/office/officeart/2005/8/layout/vList2"/>
    <dgm:cxn modelId="{F6D2C8F5-4E72-421B-99B3-7973A4F9F29C}" type="presParOf" srcId="{88B7214A-3E25-4260-AD1A-F80E77B6E78E}" destId="{875C4F03-C194-4647-BD0B-9B78C75D4C0B}" srcOrd="22" destOrd="0" presId="urn:microsoft.com/office/officeart/2005/8/layout/vList2"/>
    <dgm:cxn modelId="{2EDA28AB-6104-4216-A448-1C4408A0693C}" type="presParOf" srcId="{88B7214A-3E25-4260-AD1A-F80E77B6E78E}" destId="{EA716CC4-B4AA-4DDE-9A7B-90133826077C}" srcOrd="23" destOrd="0" presId="urn:microsoft.com/office/officeart/2005/8/layout/vList2"/>
    <dgm:cxn modelId="{667A6F06-22E3-4D8F-AA25-88DED719922C}" type="presParOf" srcId="{88B7214A-3E25-4260-AD1A-F80E77B6E78E}" destId="{EA00D808-04A7-4AFE-B924-A27A5C821CEC}" srcOrd="24" destOrd="0" presId="urn:microsoft.com/office/officeart/2005/8/layout/vList2"/>
    <dgm:cxn modelId="{4D85AAF9-3799-44EA-8E46-FC5C32C59688}" type="presParOf" srcId="{88B7214A-3E25-4260-AD1A-F80E77B6E78E}" destId="{30696809-3624-478B-9BFD-6886ECA86921}" srcOrd="25" destOrd="0" presId="urn:microsoft.com/office/officeart/2005/8/layout/vList2"/>
    <dgm:cxn modelId="{DC4D0FB3-68B6-4865-BD12-B5773378C893}" type="presParOf" srcId="{88B7214A-3E25-4260-AD1A-F80E77B6E78E}" destId="{8FB933F7-7FBA-428D-BE57-CE041B11CE75}" srcOrd="26" destOrd="0" presId="urn:microsoft.com/office/officeart/2005/8/layout/vList2"/>
    <dgm:cxn modelId="{C1ED86AA-5E07-4A4F-A893-8664507A6B7E}" type="presParOf" srcId="{88B7214A-3E25-4260-AD1A-F80E77B6E78E}" destId="{2D2DBAE0-0C39-4BDF-ADCF-BC4AD6805AB7}" srcOrd="27" destOrd="0" presId="urn:microsoft.com/office/officeart/2005/8/layout/vList2"/>
    <dgm:cxn modelId="{0E59A238-D23E-4309-AD27-CDB8E8033BBF}" type="presParOf" srcId="{88B7214A-3E25-4260-AD1A-F80E77B6E78E}" destId="{249B4F53-34B9-41CB-A875-FC0BF1DE6457}" srcOrd="28" destOrd="0" presId="urn:microsoft.com/office/officeart/2005/8/layout/vList2"/>
    <dgm:cxn modelId="{34DCC1A5-E311-438B-8EF9-A24831798C5B}" type="presParOf" srcId="{88B7214A-3E25-4260-AD1A-F80E77B6E78E}" destId="{EC4E8453-9E0F-4B5D-98D5-90DC58936ADF}" srcOrd="29" destOrd="0" presId="urn:microsoft.com/office/officeart/2005/8/layout/vList2"/>
    <dgm:cxn modelId="{0BE3238D-D808-40B3-B646-102541BF77E5}"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a:solidFill>
          <a:srgbClr val="FFC000"/>
        </a:solidFill>
      </dgm:spPr>
      <dgm:t>
        <a:bodyPr/>
        <a:lstStyle/>
        <a:p>
          <a:pPr rtl="1"/>
          <a:r>
            <a:rPr lang="fa-IR" sz="1100" b="1" dirty="0" smtClean="0">
              <a:cs typeface="Zar" panose="00000400000000000000" pitchFamily="2" charset="-78"/>
            </a:rPr>
            <a:t>انگیزه های نوآوری(ادامه)</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C1F15344-CD7F-4E6A-A0EF-85843D621D3A}" type="presOf" srcId="{5EE72489-4179-44E7-94D1-3BB8286D2D82}" destId="{6947E33C-5C8D-41C9-A2A5-D426C4371E4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61F0C82C-4193-4101-A494-3E1CDA55D340}" type="presOf" srcId="{DE514F60-8606-4588-AC8C-CDDDADA356F7}" destId="{8093B842-5DA5-4F12-A6DB-70F1E2C84FF3}" srcOrd="0" destOrd="0" presId="urn:microsoft.com/office/officeart/2005/8/layout/vList2"/>
    <dgm:cxn modelId="{4FD87604-E760-4380-A8F7-F9D6827E1651}" type="presOf" srcId="{292A35A9-BBCA-46CC-9ADA-879721A12EAF}" destId="{B9CBAE01-4A45-4B06-956C-4E7D8378B8DB}" srcOrd="0" destOrd="0" presId="urn:microsoft.com/office/officeart/2005/8/layout/vList2"/>
    <dgm:cxn modelId="{8B18B89C-81CC-4D8F-99D9-C24E7918DFEB}" type="presOf" srcId="{0905FCB4-CD3D-4726-87A8-564F2E4F9CC8}" destId="{EA00D808-04A7-4AFE-B924-A27A5C821CEC}"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423095DA-48FF-47CB-9820-28211C75C971}" type="presOf" srcId="{762AD1F3-EAC3-4361-A5C5-689A1AF0693B}" destId="{4D9C248B-445A-4B8C-A22D-76A6C92CEB7B}" srcOrd="0" destOrd="0" presId="urn:microsoft.com/office/officeart/2005/8/layout/vList2"/>
    <dgm:cxn modelId="{34318B6E-04F3-48E6-9E0F-4B73AB7F685A}" type="presOf" srcId="{38C72104-A779-4B19-B539-B9819193D78A}" destId="{F3A52A0C-7C97-4687-9DF3-668BB181DF21}" srcOrd="0" destOrd="0" presId="urn:microsoft.com/office/officeart/2005/8/layout/vList2"/>
    <dgm:cxn modelId="{BA728E26-802A-462C-A138-AC8B20C67893}" type="presOf" srcId="{5279D368-3BC5-490F-96E4-3031ACDDA219}" destId="{88B7214A-3E25-4260-AD1A-F80E77B6E78E}" srcOrd="0" destOrd="0" presId="urn:microsoft.com/office/officeart/2005/8/layout/vList2"/>
    <dgm:cxn modelId="{366154A3-F0CC-4124-AF2F-3B0AC53FF042}" type="presOf" srcId="{2E84F4AB-E458-4A58-A6F1-4A29DCFC9BBE}" destId="{816FA303-EC42-4E26-8C1E-CD90A0995EF1}" srcOrd="0" destOrd="0" presId="urn:microsoft.com/office/officeart/2005/8/layout/vList2"/>
    <dgm:cxn modelId="{971DC027-12B2-4A9E-8109-02AAA033A6EA}" type="presOf" srcId="{C540681A-EE5A-4A7C-877D-6E848575ABFE}" destId="{7AFF8632-8A7A-40F1-A688-A23C63AB29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FB64B100-DEF2-4ACB-9E97-DF58B4F2DE0E}" type="presOf" srcId="{3A3675D8-FCEA-470E-AD1A-B63FB4C8BC2E}" destId="{875C4F03-C194-4647-BD0B-9B78C75D4C0B}" srcOrd="0" destOrd="0" presId="urn:microsoft.com/office/officeart/2005/8/layout/vList2"/>
    <dgm:cxn modelId="{DD86E8C5-26E7-4D68-8AF2-2A6A55A110A9}" type="presOf" srcId="{375A9395-821B-4A51-AD31-73653A25924B}" destId="{8FB933F7-7FBA-428D-BE57-CE041B11CE75}" srcOrd="0" destOrd="0" presId="urn:microsoft.com/office/officeart/2005/8/layout/vList2"/>
    <dgm:cxn modelId="{8C2DE25F-7D09-41EB-918D-3A739395D969}" type="presOf" srcId="{724314E6-92A7-4D17-850D-3DDFC2833EB7}" destId="{8D7D6115-4F78-4FD0-B196-0FEB140EB91D}" srcOrd="0" destOrd="0" presId="urn:microsoft.com/office/officeart/2005/8/layout/vList2"/>
    <dgm:cxn modelId="{C2D73158-C92F-4D7D-958D-E2D807F5A407}" type="presOf" srcId="{0DEFB3EE-25AC-41AB-AE97-B788DEBFED17}" destId="{5416D108-688D-4F0F-AA26-64C068300764}"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EDD27BC3-10A5-4799-BE84-A36A20EA408D}" type="presOf" srcId="{994A7493-DEDA-4B0B-9541-5A189A7C78BD}" destId="{290D0FF5-B0F2-42A3-8977-8C56EF56254D}"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3D861EDC-2069-4DDA-8E4C-C3101CB2397F}" type="presOf" srcId="{9450C6F3-D546-41F0-BB0C-9141638CEC9E}" destId="{6F06327E-44D6-4450-8B2E-C3245403D4C9}" srcOrd="0" destOrd="0" presId="urn:microsoft.com/office/officeart/2005/8/layout/vList2"/>
    <dgm:cxn modelId="{98F57065-97E1-42C8-A38F-45D4B180BFBF}" type="presOf" srcId="{2E52984D-7A13-4175-9C0A-483D39527FA6}" destId="{249B4F53-34B9-41CB-A875-FC0BF1DE6457}"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B51B9337-1A61-4866-B683-9A3FB94D9231}" srcId="{5279D368-3BC5-490F-96E4-3031ACDDA219}" destId="{C540681A-EE5A-4A7C-877D-6E848575ABFE}" srcOrd="5" destOrd="0" parTransId="{57E054C1-6C04-4FB5-85B0-D78BABC78615}" sibTransId="{268441B6-1C1D-4099-B824-2201F6BE8837}"/>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5235B008-5DA7-4A60-B430-996B5108610B}" type="presOf" srcId="{F7D3541E-4C5D-447B-AD3C-15786147F8CB}" destId="{BD68D41F-39C0-42FC-8E5C-2A3213FD805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5C0EFF04-D0FF-4DB3-82A7-FEEF094A1BC7}" type="presParOf" srcId="{88B7214A-3E25-4260-AD1A-F80E77B6E78E}" destId="{290D0FF5-B0F2-42A3-8977-8C56EF56254D}" srcOrd="0" destOrd="0" presId="urn:microsoft.com/office/officeart/2005/8/layout/vList2"/>
    <dgm:cxn modelId="{AF21AF21-8F02-45F7-88F6-9CFF8951995E}" type="presParOf" srcId="{88B7214A-3E25-4260-AD1A-F80E77B6E78E}" destId="{A1312906-3583-4710-A310-A1FFA3252058}" srcOrd="1" destOrd="0" presId="urn:microsoft.com/office/officeart/2005/8/layout/vList2"/>
    <dgm:cxn modelId="{82981DC4-D742-4D91-AFE2-42A887B7232E}" type="presParOf" srcId="{88B7214A-3E25-4260-AD1A-F80E77B6E78E}" destId="{5416D108-688D-4F0F-AA26-64C068300764}" srcOrd="2" destOrd="0" presId="urn:microsoft.com/office/officeart/2005/8/layout/vList2"/>
    <dgm:cxn modelId="{DA91D533-BCFC-4311-9E22-94AFD70E3452}" type="presParOf" srcId="{88B7214A-3E25-4260-AD1A-F80E77B6E78E}" destId="{1EC0678C-384A-48B1-80A5-C9656CF4A728}" srcOrd="3" destOrd="0" presId="urn:microsoft.com/office/officeart/2005/8/layout/vList2"/>
    <dgm:cxn modelId="{AC52174F-183D-4C22-9A63-4C675802CA06}" type="presParOf" srcId="{88B7214A-3E25-4260-AD1A-F80E77B6E78E}" destId="{6F06327E-44D6-4450-8B2E-C3245403D4C9}" srcOrd="4" destOrd="0" presId="urn:microsoft.com/office/officeart/2005/8/layout/vList2"/>
    <dgm:cxn modelId="{5C2619E5-1DF3-4E21-8728-0FFC17631B46}" type="presParOf" srcId="{88B7214A-3E25-4260-AD1A-F80E77B6E78E}" destId="{C853FD60-2796-4A48-9FA5-723E179EB8C8}" srcOrd="5" destOrd="0" presId="urn:microsoft.com/office/officeart/2005/8/layout/vList2"/>
    <dgm:cxn modelId="{EA1B2984-F1D0-4946-8306-401A751A459C}" type="presParOf" srcId="{88B7214A-3E25-4260-AD1A-F80E77B6E78E}" destId="{6947E33C-5C8D-41C9-A2A5-D426C4371E41}" srcOrd="6" destOrd="0" presId="urn:microsoft.com/office/officeart/2005/8/layout/vList2"/>
    <dgm:cxn modelId="{49038037-0A3B-4F22-9949-8B2B493BBC7E}" type="presParOf" srcId="{88B7214A-3E25-4260-AD1A-F80E77B6E78E}" destId="{B839B924-3399-4951-880D-06681E15DC50}" srcOrd="7" destOrd="0" presId="urn:microsoft.com/office/officeart/2005/8/layout/vList2"/>
    <dgm:cxn modelId="{6871A033-8FBC-462C-A05C-C5F3CAFCC753}" type="presParOf" srcId="{88B7214A-3E25-4260-AD1A-F80E77B6E78E}" destId="{B9CBAE01-4A45-4B06-956C-4E7D8378B8DB}" srcOrd="8" destOrd="0" presId="urn:microsoft.com/office/officeart/2005/8/layout/vList2"/>
    <dgm:cxn modelId="{EDD4F950-0FB5-4B32-A5AB-8388705688E8}" type="presParOf" srcId="{88B7214A-3E25-4260-AD1A-F80E77B6E78E}" destId="{71FCE394-7A34-4CAE-B2B5-0706F6890104}" srcOrd="9" destOrd="0" presId="urn:microsoft.com/office/officeart/2005/8/layout/vList2"/>
    <dgm:cxn modelId="{CCB5D4FE-B711-4E00-8253-DAD97F696E7E}" type="presParOf" srcId="{88B7214A-3E25-4260-AD1A-F80E77B6E78E}" destId="{7AFF8632-8A7A-40F1-A688-A23C63AB29C9}" srcOrd="10" destOrd="0" presId="urn:microsoft.com/office/officeart/2005/8/layout/vList2"/>
    <dgm:cxn modelId="{9B809A37-FF3E-4DA4-B111-A67AF313FEFB}" type="presParOf" srcId="{88B7214A-3E25-4260-AD1A-F80E77B6E78E}" destId="{7229CE02-FC05-475C-912A-0A81FE0F30F0}" srcOrd="11" destOrd="0" presId="urn:microsoft.com/office/officeart/2005/8/layout/vList2"/>
    <dgm:cxn modelId="{4FC5D451-2930-4AD2-9937-47684CE2E448}" type="presParOf" srcId="{88B7214A-3E25-4260-AD1A-F80E77B6E78E}" destId="{816FA303-EC42-4E26-8C1E-CD90A0995EF1}" srcOrd="12" destOrd="0" presId="urn:microsoft.com/office/officeart/2005/8/layout/vList2"/>
    <dgm:cxn modelId="{750B2A59-A08E-42A8-BE31-EB8EFBBF954F}" type="presParOf" srcId="{88B7214A-3E25-4260-AD1A-F80E77B6E78E}" destId="{5A1DAD13-8C5F-42BA-844E-DC32D6031D3B}" srcOrd="13" destOrd="0" presId="urn:microsoft.com/office/officeart/2005/8/layout/vList2"/>
    <dgm:cxn modelId="{1975D3FD-5689-4B8E-89B2-1BA3685265B3}" type="presParOf" srcId="{88B7214A-3E25-4260-AD1A-F80E77B6E78E}" destId="{F3A52A0C-7C97-4687-9DF3-668BB181DF21}" srcOrd="14" destOrd="0" presId="urn:microsoft.com/office/officeart/2005/8/layout/vList2"/>
    <dgm:cxn modelId="{8103C477-D57B-4616-A6BF-769E19D254BD}" type="presParOf" srcId="{88B7214A-3E25-4260-AD1A-F80E77B6E78E}" destId="{FFD8793E-7D68-4A1A-9872-76BC655EC764}" srcOrd="15" destOrd="0" presId="urn:microsoft.com/office/officeart/2005/8/layout/vList2"/>
    <dgm:cxn modelId="{4FD886D8-588A-4517-938D-A9A861BDE585}" type="presParOf" srcId="{88B7214A-3E25-4260-AD1A-F80E77B6E78E}" destId="{8D7D6115-4F78-4FD0-B196-0FEB140EB91D}" srcOrd="16" destOrd="0" presId="urn:microsoft.com/office/officeart/2005/8/layout/vList2"/>
    <dgm:cxn modelId="{7EE105DB-1694-4A34-B6B1-FA7F078D1CE0}" type="presParOf" srcId="{88B7214A-3E25-4260-AD1A-F80E77B6E78E}" destId="{65738D64-DFEB-480B-A182-D683665F53FE}" srcOrd="17" destOrd="0" presId="urn:microsoft.com/office/officeart/2005/8/layout/vList2"/>
    <dgm:cxn modelId="{9B83A38E-CD83-4151-9E8D-8E8A0C5A7E1E}" type="presParOf" srcId="{88B7214A-3E25-4260-AD1A-F80E77B6E78E}" destId="{4D9C248B-445A-4B8C-A22D-76A6C92CEB7B}" srcOrd="18" destOrd="0" presId="urn:microsoft.com/office/officeart/2005/8/layout/vList2"/>
    <dgm:cxn modelId="{C47ED235-BCA3-4803-BA34-3F0338F1E93E}" type="presParOf" srcId="{88B7214A-3E25-4260-AD1A-F80E77B6E78E}" destId="{88D78A54-6B37-4938-812A-289E10A4C38D}" srcOrd="19" destOrd="0" presId="urn:microsoft.com/office/officeart/2005/8/layout/vList2"/>
    <dgm:cxn modelId="{9C8C6E62-CCEB-4CEF-883E-756A649CD902}" type="presParOf" srcId="{88B7214A-3E25-4260-AD1A-F80E77B6E78E}" destId="{8093B842-5DA5-4F12-A6DB-70F1E2C84FF3}" srcOrd="20" destOrd="0" presId="urn:microsoft.com/office/officeart/2005/8/layout/vList2"/>
    <dgm:cxn modelId="{455819D1-7A57-423C-AFEF-026B295F8D37}" type="presParOf" srcId="{88B7214A-3E25-4260-AD1A-F80E77B6E78E}" destId="{F7A47F8B-8D08-48E6-8973-9CF0709E3D98}" srcOrd="21" destOrd="0" presId="urn:microsoft.com/office/officeart/2005/8/layout/vList2"/>
    <dgm:cxn modelId="{F883328A-78DC-48B0-B39F-5C6F56654426}" type="presParOf" srcId="{88B7214A-3E25-4260-AD1A-F80E77B6E78E}" destId="{875C4F03-C194-4647-BD0B-9B78C75D4C0B}" srcOrd="22" destOrd="0" presId="urn:microsoft.com/office/officeart/2005/8/layout/vList2"/>
    <dgm:cxn modelId="{136F7E5C-769F-4620-A216-222A6C2A8EFC}" type="presParOf" srcId="{88B7214A-3E25-4260-AD1A-F80E77B6E78E}" destId="{EA716CC4-B4AA-4DDE-9A7B-90133826077C}" srcOrd="23" destOrd="0" presId="urn:microsoft.com/office/officeart/2005/8/layout/vList2"/>
    <dgm:cxn modelId="{8CECFF00-F9D9-4716-A938-B20C16A30FEF}" type="presParOf" srcId="{88B7214A-3E25-4260-AD1A-F80E77B6E78E}" destId="{EA00D808-04A7-4AFE-B924-A27A5C821CEC}" srcOrd="24" destOrd="0" presId="urn:microsoft.com/office/officeart/2005/8/layout/vList2"/>
    <dgm:cxn modelId="{6CBD40F9-A2C2-4627-A839-C76153344EB7}" type="presParOf" srcId="{88B7214A-3E25-4260-AD1A-F80E77B6E78E}" destId="{30696809-3624-478B-9BFD-6886ECA86921}" srcOrd="25" destOrd="0" presId="urn:microsoft.com/office/officeart/2005/8/layout/vList2"/>
    <dgm:cxn modelId="{2FEBBA07-D55C-40DA-B011-DEE93B6ECB82}" type="presParOf" srcId="{88B7214A-3E25-4260-AD1A-F80E77B6E78E}" destId="{8FB933F7-7FBA-428D-BE57-CE041B11CE75}" srcOrd="26" destOrd="0" presId="urn:microsoft.com/office/officeart/2005/8/layout/vList2"/>
    <dgm:cxn modelId="{D630FCA5-8D07-4CBE-9F5E-E2902B454BB0}" type="presParOf" srcId="{88B7214A-3E25-4260-AD1A-F80E77B6E78E}" destId="{2D2DBAE0-0C39-4BDF-ADCF-BC4AD6805AB7}" srcOrd="27" destOrd="0" presId="urn:microsoft.com/office/officeart/2005/8/layout/vList2"/>
    <dgm:cxn modelId="{ADDFC874-7804-4D1D-BDF7-6C705D647E1C}" type="presParOf" srcId="{88B7214A-3E25-4260-AD1A-F80E77B6E78E}" destId="{249B4F53-34B9-41CB-A875-FC0BF1DE6457}" srcOrd="28" destOrd="0" presId="urn:microsoft.com/office/officeart/2005/8/layout/vList2"/>
    <dgm:cxn modelId="{1A6A5DBB-B202-47AC-A34C-E5B7B346509F}" type="presParOf" srcId="{88B7214A-3E25-4260-AD1A-F80E77B6E78E}" destId="{EC4E8453-9E0F-4B5D-98D5-90DC58936ADF}" srcOrd="29" destOrd="0" presId="urn:microsoft.com/office/officeart/2005/8/layout/vList2"/>
    <dgm:cxn modelId="{1369F1D8-FA40-4786-A8A4-E6CA09C1BD5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a:solidFill>
          <a:srgbClr val="FFC000"/>
        </a:solidFill>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D59EDEA0-D31E-4AAF-AB66-A0A12BD63963}" type="presOf" srcId="{375A9395-821B-4A51-AD31-73653A25924B}" destId="{8FB933F7-7FBA-428D-BE57-CE041B11CE75}" srcOrd="0" destOrd="0" presId="urn:microsoft.com/office/officeart/2005/8/layout/vList2"/>
    <dgm:cxn modelId="{5752633A-88A6-425F-A67C-5696F001A231}" type="presOf" srcId="{9450C6F3-D546-41F0-BB0C-9141638CEC9E}" destId="{6F06327E-44D6-4450-8B2E-C3245403D4C9}" srcOrd="0" destOrd="0" presId="urn:microsoft.com/office/officeart/2005/8/layout/vList2"/>
    <dgm:cxn modelId="{7E9A57F3-393A-4935-9A58-6ED843F937D4}" type="presOf" srcId="{0DEFB3EE-25AC-41AB-AE97-B788DEBFED17}" destId="{5416D108-688D-4F0F-AA26-64C068300764}"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11A5FEFC-040B-445D-BD4E-BC51FCA9015C}" type="presOf" srcId="{5EE72489-4179-44E7-94D1-3BB8286D2D82}" destId="{6947E33C-5C8D-41C9-A2A5-D426C4371E4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2D5D7411-BD7B-4E4C-ADB5-3A61CD11B2DF}" type="presOf" srcId="{0905FCB4-CD3D-4726-87A8-564F2E4F9CC8}" destId="{EA00D808-04A7-4AFE-B924-A27A5C821CEC}" srcOrd="0" destOrd="0" presId="urn:microsoft.com/office/officeart/2005/8/layout/vList2"/>
    <dgm:cxn modelId="{AB270E47-F42B-4B3E-BCA5-993A134CFA5E}" type="presOf" srcId="{762AD1F3-EAC3-4361-A5C5-689A1AF0693B}" destId="{4D9C248B-445A-4B8C-A22D-76A6C92CEB7B}" srcOrd="0" destOrd="0" presId="urn:microsoft.com/office/officeart/2005/8/layout/vList2"/>
    <dgm:cxn modelId="{3511D62C-50C4-4EC1-9B64-721048B011E3}" type="presOf" srcId="{2E52984D-7A13-4175-9C0A-483D39527FA6}" destId="{249B4F53-34B9-41CB-A875-FC0BF1DE6457}" srcOrd="0" destOrd="0" presId="urn:microsoft.com/office/officeart/2005/8/layout/vList2"/>
    <dgm:cxn modelId="{B09D9B69-D849-4338-A6FC-2858D74B85F2}" type="presOf" srcId="{DE514F60-8606-4588-AC8C-CDDDADA356F7}" destId="{8093B842-5DA5-4F12-A6DB-70F1E2C84FF3}" srcOrd="0" destOrd="0" presId="urn:microsoft.com/office/officeart/2005/8/layout/vList2"/>
    <dgm:cxn modelId="{DEB04542-F821-4774-B2E1-5DFF57676D51}" type="presOf" srcId="{C540681A-EE5A-4A7C-877D-6E848575ABFE}" destId="{7AFF8632-8A7A-40F1-A688-A23C63AB29C9}"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B407DE6A-657E-4064-B20F-C56391F6D4C6}" type="presOf" srcId="{38C72104-A779-4B19-B539-B9819193D78A}" destId="{F3A52A0C-7C97-4687-9DF3-668BB181DF21}" srcOrd="0" destOrd="0" presId="urn:microsoft.com/office/officeart/2005/8/layout/vList2"/>
    <dgm:cxn modelId="{4861719E-B730-486C-B0BC-C033A55B946E}" type="presOf" srcId="{724314E6-92A7-4D17-850D-3DDFC2833EB7}" destId="{8D7D6115-4F78-4FD0-B196-0FEB140EB91D}"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4A95E7DD-0205-4E79-A906-5E15A1A9886C}" srcId="{5279D368-3BC5-490F-96E4-3031ACDDA219}" destId="{292A35A9-BBCA-46CC-9ADA-879721A12EAF}" srcOrd="4" destOrd="0" parTransId="{1DC2CE49-6787-484B-8268-F4DD1E2E0A1E}" sibTransId="{042E5A50-A0A5-464D-8954-8FA4C10FC8F3}"/>
    <dgm:cxn modelId="{DFD789AD-0C36-44D6-A355-53585873B4E7}" type="presOf" srcId="{292A35A9-BBCA-46CC-9ADA-879721A12EAF}" destId="{B9CBAE01-4A45-4B06-956C-4E7D8378B8DB}"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2F1EC315-0A61-4DF5-A3F1-D461987AE057}" type="presOf" srcId="{3A3675D8-FCEA-470E-AD1A-B63FB4C8BC2E}" destId="{875C4F03-C194-4647-BD0B-9B78C75D4C0B}"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F9EE4AAA-0F26-49F4-A573-8B87F6227048}" type="presOf" srcId="{2E84F4AB-E458-4A58-A6F1-4A29DCFC9BBE}" destId="{816FA303-EC42-4E26-8C1E-CD90A0995EF1}"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A771A0A-49B9-49DF-8C53-7F9CD66FEF26}" type="presOf" srcId="{5279D368-3BC5-490F-96E4-3031ACDDA219}" destId="{88B7214A-3E25-4260-AD1A-F80E77B6E78E}" srcOrd="0" destOrd="0" presId="urn:microsoft.com/office/officeart/2005/8/layout/vList2"/>
    <dgm:cxn modelId="{2CBD4F59-32BE-48A0-BC98-BD63975553F5}" type="presOf" srcId="{994A7493-DEDA-4B0B-9541-5A189A7C78BD}" destId="{290D0FF5-B0F2-42A3-8977-8C56EF56254D}"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75966222-291E-451A-BEB1-A2713C7AA37A}" type="presOf" srcId="{F7D3541E-4C5D-447B-AD3C-15786147F8CB}" destId="{BD68D41F-39C0-42FC-8E5C-2A3213FD805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5841C8EB-50F7-4CFD-8908-B92D23E50B00}" type="presParOf" srcId="{88B7214A-3E25-4260-AD1A-F80E77B6E78E}" destId="{290D0FF5-B0F2-42A3-8977-8C56EF56254D}" srcOrd="0" destOrd="0" presId="urn:microsoft.com/office/officeart/2005/8/layout/vList2"/>
    <dgm:cxn modelId="{76FC4204-6667-410D-ADA6-ED97F228B87C}" type="presParOf" srcId="{88B7214A-3E25-4260-AD1A-F80E77B6E78E}" destId="{A1312906-3583-4710-A310-A1FFA3252058}" srcOrd="1" destOrd="0" presId="urn:microsoft.com/office/officeart/2005/8/layout/vList2"/>
    <dgm:cxn modelId="{4F5F1891-76BF-429F-87DC-9D7B9EED62BB}" type="presParOf" srcId="{88B7214A-3E25-4260-AD1A-F80E77B6E78E}" destId="{5416D108-688D-4F0F-AA26-64C068300764}" srcOrd="2" destOrd="0" presId="urn:microsoft.com/office/officeart/2005/8/layout/vList2"/>
    <dgm:cxn modelId="{3A03D466-E219-4D8C-958C-053D7125080C}" type="presParOf" srcId="{88B7214A-3E25-4260-AD1A-F80E77B6E78E}" destId="{1EC0678C-384A-48B1-80A5-C9656CF4A728}" srcOrd="3" destOrd="0" presId="urn:microsoft.com/office/officeart/2005/8/layout/vList2"/>
    <dgm:cxn modelId="{AEC482B8-2232-4C75-9F14-D3B6F093EF3F}" type="presParOf" srcId="{88B7214A-3E25-4260-AD1A-F80E77B6E78E}" destId="{6F06327E-44D6-4450-8B2E-C3245403D4C9}" srcOrd="4" destOrd="0" presId="urn:microsoft.com/office/officeart/2005/8/layout/vList2"/>
    <dgm:cxn modelId="{4B963519-22AE-4156-9088-9AAD3E895048}" type="presParOf" srcId="{88B7214A-3E25-4260-AD1A-F80E77B6E78E}" destId="{C853FD60-2796-4A48-9FA5-723E179EB8C8}" srcOrd="5" destOrd="0" presId="urn:microsoft.com/office/officeart/2005/8/layout/vList2"/>
    <dgm:cxn modelId="{D3891C4A-67F0-4A57-B95C-B8EDDEF07D61}" type="presParOf" srcId="{88B7214A-3E25-4260-AD1A-F80E77B6E78E}" destId="{6947E33C-5C8D-41C9-A2A5-D426C4371E41}" srcOrd="6" destOrd="0" presId="urn:microsoft.com/office/officeart/2005/8/layout/vList2"/>
    <dgm:cxn modelId="{76CB48CF-5CC3-4A01-A31C-8809691C66A7}" type="presParOf" srcId="{88B7214A-3E25-4260-AD1A-F80E77B6E78E}" destId="{B839B924-3399-4951-880D-06681E15DC50}" srcOrd="7" destOrd="0" presId="urn:microsoft.com/office/officeart/2005/8/layout/vList2"/>
    <dgm:cxn modelId="{076E7944-BD5A-4768-9B39-8F6B9E111373}" type="presParOf" srcId="{88B7214A-3E25-4260-AD1A-F80E77B6E78E}" destId="{B9CBAE01-4A45-4B06-956C-4E7D8378B8DB}" srcOrd="8" destOrd="0" presId="urn:microsoft.com/office/officeart/2005/8/layout/vList2"/>
    <dgm:cxn modelId="{CC7CBD0E-4426-48A5-A9FA-2F55FD6F904A}" type="presParOf" srcId="{88B7214A-3E25-4260-AD1A-F80E77B6E78E}" destId="{71FCE394-7A34-4CAE-B2B5-0706F6890104}" srcOrd="9" destOrd="0" presId="urn:microsoft.com/office/officeart/2005/8/layout/vList2"/>
    <dgm:cxn modelId="{14CFE6E0-438E-4153-9912-4ABA8AA8EF48}" type="presParOf" srcId="{88B7214A-3E25-4260-AD1A-F80E77B6E78E}" destId="{7AFF8632-8A7A-40F1-A688-A23C63AB29C9}" srcOrd="10" destOrd="0" presId="urn:microsoft.com/office/officeart/2005/8/layout/vList2"/>
    <dgm:cxn modelId="{95418401-5488-4C34-B291-237124399B5A}" type="presParOf" srcId="{88B7214A-3E25-4260-AD1A-F80E77B6E78E}" destId="{7229CE02-FC05-475C-912A-0A81FE0F30F0}" srcOrd="11" destOrd="0" presId="urn:microsoft.com/office/officeart/2005/8/layout/vList2"/>
    <dgm:cxn modelId="{6C07A98E-848E-4FA2-BEF3-DC16CA72D5B2}" type="presParOf" srcId="{88B7214A-3E25-4260-AD1A-F80E77B6E78E}" destId="{816FA303-EC42-4E26-8C1E-CD90A0995EF1}" srcOrd="12" destOrd="0" presId="urn:microsoft.com/office/officeart/2005/8/layout/vList2"/>
    <dgm:cxn modelId="{C2B3E69E-B577-4C5E-B36E-BFB007040A2A}" type="presParOf" srcId="{88B7214A-3E25-4260-AD1A-F80E77B6E78E}" destId="{5A1DAD13-8C5F-42BA-844E-DC32D6031D3B}" srcOrd="13" destOrd="0" presId="urn:microsoft.com/office/officeart/2005/8/layout/vList2"/>
    <dgm:cxn modelId="{C17DE052-9221-44FA-9157-119D8BAE021B}" type="presParOf" srcId="{88B7214A-3E25-4260-AD1A-F80E77B6E78E}" destId="{F3A52A0C-7C97-4687-9DF3-668BB181DF21}" srcOrd="14" destOrd="0" presId="urn:microsoft.com/office/officeart/2005/8/layout/vList2"/>
    <dgm:cxn modelId="{BF7D2664-F7D2-4633-9DFA-CB40AB60D01A}" type="presParOf" srcId="{88B7214A-3E25-4260-AD1A-F80E77B6E78E}" destId="{FFD8793E-7D68-4A1A-9872-76BC655EC764}" srcOrd="15" destOrd="0" presId="urn:microsoft.com/office/officeart/2005/8/layout/vList2"/>
    <dgm:cxn modelId="{6BB70EB1-F539-4A8D-A941-EFC0AD25AD4F}" type="presParOf" srcId="{88B7214A-3E25-4260-AD1A-F80E77B6E78E}" destId="{8D7D6115-4F78-4FD0-B196-0FEB140EB91D}" srcOrd="16" destOrd="0" presId="urn:microsoft.com/office/officeart/2005/8/layout/vList2"/>
    <dgm:cxn modelId="{F2004263-DA0D-4DCC-96B9-2BEC13A1624A}" type="presParOf" srcId="{88B7214A-3E25-4260-AD1A-F80E77B6E78E}" destId="{65738D64-DFEB-480B-A182-D683665F53FE}" srcOrd="17" destOrd="0" presId="urn:microsoft.com/office/officeart/2005/8/layout/vList2"/>
    <dgm:cxn modelId="{BC0BD1F0-E9E4-4C1C-952C-F45F9BBA7255}" type="presParOf" srcId="{88B7214A-3E25-4260-AD1A-F80E77B6E78E}" destId="{4D9C248B-445A-4B8C-A22D-76A6C92CEB7B}" srcOrd="18" destOrd="0" presId="urn:microsoft.com/office/officeart/2005/8/layout/vList2"/>
    <dgm:cxn modelId="{973AC939-11EF-44DC-80BC-A00715231603}" type="presParOf" srcId="{88B7214A-3E25-4260-AD1A-F80E77B6E78E}" destId="{88D78A54-6B37-4938-812A-289E10A4C38D}" srcOrd="19" destOrd="0" presId="urn:microsoft.com/office/officeart/2005/8/layout/vList2"/>
    <dgm:cxn modelId="{8CBF36D3-146B-40E1-8FF6-8F9455AB8E3F}" type="presParOf" srcId="{88B7214A-3E25-4260-AD1A-F80E77B6E78E}" destId="{8093B842-5DA5-4F12-A6DB-70F1E2C84FF3}" srcOrd="20" destOrd="0" presId="urn:microsoft.com/office/officeart/2005/8/layout/vList2"/>
    <dgm:cxn modelId="{A2CC58AF-363D-4902-A39F-1C2CCFA9D5D1}" type="presParOf" srcId="{88B7214A-3E25-4260-AD1A-F80E77B6E78E}" destId="{F7A47F8B-8D08-48E6-8973-9CF0709E3D98}" srcOrd="21" destOrd="0" presId="urn:microsoft.com/office/officeart/2005/8/layout/vList2"/>
    <dgm:cxn modelId="{55E24537-AE54-4BD4-8FB8-31B96A0343CC}" type="presParOf" srcId="{88B7214A-3E25-4260-AD1A-F80E77B6E78E}" destId="{875C4F03-C194-4647-BD0B-9B78C75D4C0B}" srcOrd="22" destOrd="0" presId="urn:microsoft.com/office/officeart/2005/8/layout/vList2"/>
    <dgm:cxn modelId="{1CBCE853-C4BA-47DB-83F9-E369ECC3EB6F}" type="presParOf" srcId="{88B7214A-3E25-4260-AD1A-F80E77B6E78E}" destId="{EA716CC4-B4AA-4DDE-9A7B-90133826077C}" srcOrd="23" destOrd="0" presId="urn:microsoft.com/office/officeart/2005/8/layout/vList2"/>
    <dgm:cxn modelId="{CE71B7C4-5C4A-4F4F-B62B-46FF921CAD12}" type="presParOf" srcId="{88B7214A-3E25-4260-AD1A-F80E77B6E78E}" destId="{EA00D808-04A7-4AFE-B924-A27A5C821CEC}" srcOrd="24" destOrd="0" presId="urn:microsoft.com/office/officeart/2005/8/layout/vList2"/>
    <dgm:cxn modelId="{2FDE01CB-8B7D-4A20-9A9A-5E7B350FD8AA}" type="presParOf" srcId="{88B7214A-3E25-4260-AD1A-F80E77B6E78E}" destId="{30696809-3624-478B-9BFD-6886ECA86921}" srcOrd="25" destOrd="0" presId="urn:microsoft.com/office/officeart/2005/8/layout/vList2"/>
    <dgm:cxn modelId="{DA83CBA0-507A-4712-A452-6A58581CDB97}" type="presParOf" srcId="{88B7214A-3E25-4260-AD1A-F80E77B6E78E}" destId="{8FB933F7-7FBA-428D-BE57-CE041B11CE75}" srcOrd="26" destOrd="0" presId="urn:microsoft.com/office/officeart/2005/8/layout/vList2"/>
    <dgm:cxn modelId="{C2076C0F-9FB7-4C6D-BA12-5F02949E223B}" type="presParOf" srcId="{88B7214A-3E25-4260-AD1A-F80E77B6E78E}" destId="{2D2DBAE0-0C39-4BDF-ADCF-BC4AD6805AB7}" srcOrd="27" destOrd="0" presId="urn:microsoft.com/office/officeart/2005/8/layout/vList2"/>
    <dgm:cxn modelId="{4F008A69-CB0D-4CBA-AB24-2CC1E03BAA24}" type="presParOf" srcId="{88B7214A-3E25-4260-AD1A-F80E77B6E78E}" destId="{249B4F53-34B9-41CB-A875-FC0BF1DE6457}" srcOrd="28" destOrd="0" presId="urn:microsoft.com/office/officeart/2005/8/layout/vList2"/>
    <dgm:cxn modelId="{DC20EA66-B202-4F2F-81C2-B8FB4A4C12DA}" type="presParOf" srcId="{88B7214A-3E25-4260-AD1A-F80E77B6E78E}" destId="{EC4E8453-9E0F-4B5D-98D5-90DC58936ADF}" srcOrd="29" destOrd="0" presId="urn:microsoft.com/office/officeart/2005/8/layout/vList2"/>
    <dgm:cxn modelId="{7570C21F-38CE-4020-8817-C47A703CD87F}"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a:solidFill>
          <a:srgbClr val="FFC000"/>
        </a:solidFill>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145A25B7-B6D0-4639-9D7A-07B0F3E08CBE}" type="presOf" srcId="{3A3675D8-FCEA-470E-AD1A-B63FB4C8BC2E}" destId="{875C4F03-C194-4647-BD0B-9B78C75D4C0B}" srcOrd="0" destOrd="0" presId="urn:microsoft.com/office/officeart/2005/8/layout/vList2"/>
    <dgm:cxn modelId="{93531E0F-F62C-431E-B500-B30CE3B4A25A}" type="presOf" srcId="{762AD1F3-EAC3-4361-A5C5-689A1AF0693B}" destId="{4D9C248B-445A-4B8C-A22D-76A6C92CEB7B}"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4D500281-D641-455A-B0A9-394A49C93309}" type="presOf" srcId="{2E52984D-7A13-4175-9C0A-483D39527FA6}" destId="{249B4F53-34B9-41CB-A875-FC0BF1DE6457}"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B1CCAA89-39FB-49F4-8B7A-CCAA219BE420}" srcId="{5279D368-3BC5-490F-96E4-3031ACDDA219}" destId="{2E84F4AB-E458-4A58-A6F1-4A29DCFC9BBE}" srcOrd="6" destOrd="0" parTransId="{5D96B5FE-E1F1-4125-B224-121A7E3BAF81}" sibTransId="{26671868-8D29-4899-B7F5-4AFF318263BF}"/>
    <dgm:cxn modelId="{6A0C33B7-38FB-4950-BE2A-B0B7487E16B1}" type="presOf" srcId="{375A9395-821B-4A51-AD31-73653A25924B}" destId="{8FB933F7-7FBA-428D-BE57-CE041B11CE75}" srcOrd="0" destOrd="0" presId="urn:microsoft.com/office/officeart/2005/8/layout/vList2"/>
    <dgm:cxn modelId="{C5B65986-258E-43E7-A7F7-AA282EABAF09}" type="presOf" srcId="{994A7493-DEDA-4B0B-9541-5A189A7C78BD}" destId="{290D0FF5-B0F2-42A3-8977-8C56EF56254D}"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B8A86CD4-E2BB-4DFF-9EBC-7CF715EF804E}" srcId="{5279D368-3BC5-490F-96E4-3031ACDDA219}" destId="{DE514F60-8606-4588-AC8C-CDDDADA356F7}" srcOrd="10" destOrd="0" parTransId="{2CCB1F06-D2AB-4379-9261-7C25E9827AFA}" sibTransId="{6651EB40-01CA-44C7-9C52-34DF2DA04AD5}"/>
    <dgm:cxn modelId="{E9C20E66-F45D-4AC5-8E39-F5F1F08480F9}" srcId="{5279D368-3BC5-490F-96E4-3031ACDDA219}" destId="{9450C6F3-D546-41F0-BB0C-9141638CEC9E}" srcOrd="2" destOrd="0" parTransId="{47674024-4D94-4316-A2FF-943504362EF5}" sibTransId="{BD957DC2-1D93-4C87-A688-718C19005377}"/>
    <dgm:cxn modelId="{B51B9337-1A61-4866-B683-9A3FB94D9231}" srcId="{5279D368-3BC5-490F-96E4-3031ACDDA219}" destId="{C540681A-EE5A-4A7C-877D-6E848575ABFE}" srcOrd="5" destOrd="0" parTransId="{57E054C1-6C04-4FB5-85B0-D78BABC78615}" sibTransId="{268441B6-1C1D-4099-B824-2201F6BE8837}"/>
    <dgm:cxn modelId="{F3B88B03-9E50-4309-92A9-CD7462099607}" type="presOf" srcId="{0905FCB4-CD3D-4726-87A8-564F2E4F9CC8}" destId="{EA00D808-04A7-4AFE-B924-A27A5C821CEC}" srcOrd="0" destOrd="0" presId="urn:microsoft.com/office/officeart/2005/8/layout/vList2"/>
    <dgm:cxn modelId="{92ECD273-85C1-4FC4-84EF-09AF64317F7F}" type="presOf" srcId="{724314E6-92A7-4D17-850D-3DDFC2833EB7}" destId="{8D7D6115-4F78-4FD0-B196-0FEB140EB91D}"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DC9FEAAB-7376-4C33-A2B4-930C06FB77AC}" type="presOf" srcId="{9450C6F3-D546-41F0-BB0C-9141638CEC9E}" destId="{6F06327E-44D6-4450-8B2E-C3245403D4C9}"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CBA42027-6B56-4EC5-AB6F-A337249476E3}" type="presOf" srcId="{38C72104-A779-4B19-B539-B9819193D78A}" destId="{F3A52A0C-7C97-4687-9DF3-668BB181DF21}" srcOrd="0" destOrd="0" presId="urn:microsoft.com/office/officeart/2005/8/layout/vList2"/>
    <dgm:cxn modelId="{3077E482-602E-4E77-ADCA-C259B9F2FCA1}" type="presOf" srcId="{2E84F4AB-E458-4A58-A6F1-4A29DCFC9BBE}" destId="{816FA303-EC42-4E26-8C1E-CD90A0995EF1}" srcOrd="0" destOrd="0" presId="urn:microsoft.com/office/officeart/2005/8/layout/vList2"/>
    <dgm:cxn modelId="{E1826049-5D4A-4481-BF4E-7B35AE56C492}" type="presOf" srcId="{F7D3541E-4C5D-447B-AD3C-15786147F8CB}" destId="{BD68D41F-39C0-42FC-8E5C-2A3213FD805B}"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5DDBFA53-E651-420E-954A-BAB68EA6EBAD}" srcId="{5279D368-3BC5-490F-96E4-3031ACDDA219}" destId="{38C72104-A779-4B19-B539-B9819193D78A}" srcOrd="7" destOrd="0" parTransId="{D1894FB5-D3AD-40F3-B05B-681F486739DC}" sibTransId="{C3D9487C-72A1-4841-AB2E-B526B6FBBFA1}"/>
    <dgm:cxn modelId="{C49B9DB1-1463-4A19-95A8-4A223340476D}" srcId="{5279D368-3BC5-490F-96E4-3031ACDDA219}" destId="{F7D3541E-4C5D-447B-AD3C-15786147F8CB}" srcOrd="15" destOrd="0" parTransId="{D046E5BA-CCE6-4AB2-98F6-8937D888184A}" sibTransId="{A6AF6B1F-1380-4FC2-B807-B392B1B65BB3}"/>
    <dgm:cxn modelId="{8D904582-F1C6-42BF-A2E2-D504EDC8EE95}" type="presOf" srcId="{5279D368-3BC5-490F-96E4-3031ACDDA219}" destId="{88B7214A-3E25-4260-AD1A-F80E77B6E78E}" srcOrd="0" destOrd="0" presId="urn:microsoft.com/office/officeart/2005/8/layout/vList2"/>
    <dgm:cxn modelId="{48628BC5-67A8-4C7F-9DEC-60CA876580FA}" type="presOf" srcId="{292A35A9-BBCA-46CC-9ADA-879721A12EAF}" destId="{B9CBAE01-4A45-4B06-956C-4E7D8378B8D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C25F92A1-EEE3-4612-A85D-8FD098D0263E}" type="presOf" srcId="{0DEFB3EE-25AC-41AB-AE97-B788DEBFED17}" destId="{5416D108-688D-4F0F-AA26-64C068300764}"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5525140D-D7AD-45A5-A75E-6F3DC08676AB}" type="presOf" srcId="{C540681A-EE5A-4A7C-877D-6E848575ABFE}" destId="{7AFF8632-8A7A-40F1-A688-A23C63AB29C9}" srcOrd="0" destOrd="0" presId="urn:microsoft.com/office/officeart/2005/8/layout/vList2"/>
    <dgm:cxn modelId="{9756AE79-68BF-4B41-B209-719427CEDAF5}" type="presOf" srcId="{DE514F60-8606-4588-AC8C-CDDDADA356F7}" destId="{8093B842-5DA5-4F12-A6DB-70F1E2C84FF3}" srcOrd="0" destOrd="0" presId="urn:microsoft.com/office/officeart/2005/8/layout/vList2"/>
    <dgm:cxn modelId="{F05B324E-3711-4DB3-917C-87FA89E1BBC4}" type="presOf" srcId="{5EE72489-4179-44E7-94D1-3BB8286D2D82}" destId="{6947E33C-5C8D-41C9-A2A5-D426C4371E41}" srcOrd="0" destOrd="0" presId="urn:microsoft.com/office/officeart/2005/8/layout/vList2"/>
    <dgm:cxn modelId="{5DB6ADA9-AD67-41EF-8804-EC9A57486D4F}" type="presParOf" srcId="{88B7214A-3E25-4260-AD1A-F80E77B6E78E}" destId="{290D0FF5-B0F2-42A3-8977-8C56EF56254D}" srcOrd="0" destOrd="0" presId="urn:microsoft.com/office/officeart/2005/8/layout/vList2"/>
    <dgm:cxn modelId="{C0F88E71-4E15-4EEB-B1E9-66A3D7040BD6}" type="presParOf" srcId="{88B7214A-3E25-4260-AD1A-F80E77B6E78E}" destId="{A1312906-3583-4710-A310-A1FFA3252058}" srcOrd="1" destOrd="0" presId="urn:microsoft.com/office/officeart/2005/8/layout/vList2"/>
    <dgm:cxn modelId="{27340AA2-761D-44E6-8E27-824F2C78BAEC}" type="presParOf" srcId="{88B7214A-3E25-4260-AD1A-F80E77B6E78E}" destId="{5416D108-688D-4F0F-AA26-64C068300764}" srcOrd="2" destOrd="0" presId="urn:microsoft.com/office/officeart/2005/8/layout/vList2"/>
    <dgm:cxn modelId="{8191F37F-1C9B-4A14-845B-2ED2DA0EE74E}" type="presParOf" srcId="{88B7214A-3E25-4260-AD1A-F80E77B6E78E}" destId="{1EC0678C-384A-48B1-80A5-C9656CF4A728}" srcOrd="3" destOrd="0" presId="urn:microsoft.com/office/officeart/2005/8/layout/vList2"/>
    <dgm:cxn modelId="{5CB33FE8-39EF-4672-BA69-054523365121}" type="presParOf" srcId="{88B7214A-3E25-4260-AD1A-F80E77B6E78E}" destId="{6F06327E-44D6-4450-8B2E-C3245403D4C9}" srcOrd="4" destOrd="0" presId="urn:microsoft.com/office/officeart/2005/8/layout/vList2"/>
    <dgm:cxn modelId="{1BAC84EE-CBCE-41DF-9B35-A1623DCF9E37}" type="presParOf" srcId="{88B7214A-3E25-4260-AD1A-F80E77B6E78E}" destId="{C853FD60-2796-4A48-9FA5-723E179EB8C8}" srcOrd="5" destOrd="0" presId="urn:microsoft.com/office/officeart/2005/8/layout/vList2"/>
    <dgm:cxn modelId="{D33E624C-A8BF-45A0-9968-9C03D481026B}" type="presParOf" srcId="{88B7214A-3E25-4260-AD1A-F80E77B6E78E}" destId="{6947E33C-5C8D-41C9-A2A5-D426C4371E41}" srcOrd="6" destOrd="0" presId="urn:microsoft.com/office/officeart/2005/8/layout/vList2"/>
    <dgm:cxn modelId="{C7FE7DA6-B1FB-4D49-BC2E-5FB53B2AA02D}" type="presParOf" srcId="{88B7214A-3E25-4260-AD1A-F80E77B6E78E}" destId="{B839B924-3399-4951-880D-06681E15DC50}" srcOrd="7" destOrd="0" presId="urn:microsoft.com/office/officeart/2005/8/layout/vList2"/>
    <dgm:cxn modelId="{51507D19-15C0-477C-83B8-79FDFF34CF8B}" type="presParOf" srcId="{88B7214A-3E25-4260-AD1A-F80E77B6E78E}" destId="{B9CBAE01-4A45-4B06-956C-4E7D8378B8DB}" srcOrd="8" destOrd="0" presId="urn:microsoft.com/office/officeart/2005/8/layout/vList2"/>
    <dgm:cxn modelId="{C8A38F2D-75F0-4D0E-A375-8F1E765986E0}" type="presParOf" srcId="{88B7214A-3E25-4260-AD1A-F80E77B6E78E}" destId="{71FCE394-7A34-4CAE-B2B5-0706F6890104}" srcOrd="9" destOrd="0" presId="urn:microsoft.com/office/officeart/2005/8/layout/vList2"/>
    <dgm:cxn modelId="{58D24454-E6DF-4455-B4C4-522605599AB4}" type="presParOf" srcId="{88B7214A-3E25-4260-AD1A-F80E77B6E78E}" destId="{7AFF8632-8A7A-40F1-A688-A23C63AB29C9}" srcOrd="10" destOrd="0" presId="urn:microsoft.com/office/officeart/2005/8/layout/vList2"/>
    <dgm:cxn modelId="{8AC8A670-FACC-45EC-ABA2-63C3245191ED}" type="presParOf" srcId="{88B7214A-3E25-4260-AD1A-F80E77B6E78E}" destId="{7229CE02-FC05-475C-912A-0A81FE0F30F0}" srcOrd="11" destOrd="0" presId="urn:microsoft.com/office/officeart/2005/8/layout/vList2"/>
    <dgm:cxn modelId="{63DB69D5-2713-4BCE-B6FD-759AC5CC1010}" type="presParOf" srcId="{88B7214A-3E25-4260-AD1A-F80E77B6E78E}" destId="{816FA303-EC42-4E26-8C1E-CD90A0995EF1}" srcOrd="12" destOrd="0" presId="urn:microsoft.com/office/officeart/2005/8/layout/vList2"/>
    <dgm:cxn modelId="{70A1165F-57BC-4982-9414-B780429DB700}" type="presParOf" srcId="{88B7214A-3E25-4260-AD1A-F80E77B6E78E}" destId="{5A1DAD13-8C5F-42BA-844E-DC32D6031D3B}" srcOrd="13" destOrd="0" presId="urn:microsoft.com/office/officeart/2005/8/layout/vList2"/>
    <dgm:cxn modelId="{31DB5646-22B0-4558-9F34-941FCF3941D6}" type="presParOf" srcId="{88B7214A-3E25-4260-AD1A-F80E77B6E78E}" destId="{F3A52A0C-7C97-4687-9DF3-668BB181DF21}" srcOrd="14" destOrd="0" presId="urn:microsoft.com/office/officeart/2005/8/layout/vList2"/>
    <dgm:cxn modelId="{41F8F240-B51D-4F82-9473-3ACFEE7D8765}" type="presParOf" srcId="{88B7214A-3E25-4260-AD1A-F80E77B6E78E}" destId="{FFD8793E-7D68-4A1A-9872-76BC655EC764}" srcOrd="15" destOrd="0" presId="urn:microsoft.com/office/officeart/2005/8/layout/vList2"/>
    <dgm:cxn modelId="{FF431BFA-4756-4564-B95A-E2B23C2A31CE}" type="presParOf" srcId="{88B7214A-3E25-4260-AD1A-F80E77B6E78E}" destId="{8D7D6115-4F78-4FD0-B196-0FEB140EB91D}" srcOrd="16" destOrd="0" presId="urn:microsoft.com/office/officeart/2005/8/layout/vList2"/>
    <dgm:cxn modelId="{6D6328CF-BCC1-4E21-A694-E1E1FB8D0788}" type="presParOf" srcId="{88B7214A-3E25-4260-AD1A-F80E77B6E78E}" destId="{65738D64-DFEB-480B-A182-D683665F53FE}" srcOrd="17" destOrd="0" presId="urn:microsoft.com/office/officeart/2005/8/layout/vList2"/>
    <dgm:cxn modelId="{D2EF4C78-2E62-4FE5-BC17-3D29D0301039}" type="presParOf" srcId="{88B7214A-3E25-4260-AD1A-F80E77B6E78E}" destId="{4D9C248B-445A-4B8C-A22D-76A6C92CEB7B}" srcOrd="18" destOrd="0" presId="urn:microsoft.com/office/officeart/2005/8/layout/vList2"/>
    <dgm:cxn modelId="{626D7287-8FF6-403F-818A-4399992CBB10}" type="presParOf" srcId="{88B7214A-3E25-4260-AD1A-F80E77B6E78E}" destId="{88D78A54-6B37-4938-812A-289E10A4C38D}" srcOrd="19" destOrd="0" presId="urn:microsoft.com/office/officeart/2005/8/layout/vList2"/>
    <dgm:cxn modelId="{0C3F98FD-EDBC-4E58-9E55-A70E6E1DDD59}" type="presParOf" srcId="{88B7214A-3E25-4260-AD1A-F80E77B6E78E}" destId="{8093B842-5DA5-4F12-A6DB-70F1E2C84FF3}" srcOrd="20" destOrd="0" presId="urn:microsoft.com/office/officeart/2005/8/layout/vList2"/>
    <dgm:cxn modelId="{A194FC6A-D2D5-438A-B0D9-BC8F059F211E}" type="presParOf" srcId="{88B7214A-3E25-4260-AD1A-F80E77B6E78E}" destId="{F7A47F8B-8D08-48E6-8973-9CF0709E3D98}" srcOrd="21" destOrd="0" presId="urn:microsoft.com/office/officeart/2005/8/layout/vList2"/>
    <dgm:cxn modelId="{93787E6B-8601-41F9-951D-9E752D7AE0A6}" type="presParOf" srcId="{88B7214A-3E25-4260-AD1A-F80E77B6E78E}" destId="{875C4F03-C194-4647-BD0B-9B78C75D4C0B}" srcOrd="22" destOrd="0" presId="urn:microsoft.com/office/officeart/2005/8/layout/vList2"/>
    <dgm:cxn modelId="{5BCBCDFF-D32A-4200-BF0E-AFA4CED8D16B}" type="presParOf" srcId="{88B7214A-3E25-4260-AD1A-F80E77B6E78E}" destId="{EA716CC4-B4AA-4DDE-9A7B-90133826077C}" srcOrd="23" destOrd="0" presId="urn:microsoft.com/office/officeart/2005/8/layout/vList2"/>
    <dgm:cxn modelId="{C9E3424C-0624-407C-B067-EBD26C8BD285}" type="presParOf" srcId="{88B7214A-3E25-4260-AD1A-F80E77B6E78E}" destId="{EA00D808-04A7-4AFE-B924-A27A5C821CEC}" srcOrd="24" destOrd="0" presId="urn:microsoft.com/office/officeart/2005/8/layout/vList2"/>
    <dgm:cxn modelId="{5773C506-AE43-4A98-89C2-294E8C1D417C}" type="presParOf" srcId="{88B7214A-3E25-4260-AD1A-F80E77B6E78E}" destId="{30696809-3624-478B-9BFD-6886ECA86921}" srcOrd="25" destOrd="0" presId="urn:microsoft.com/office/officeart/2005/8/layout/vList2"/>
    <dgm:cxn modelId="{692C9CE9-7329-4D64-9AF6-C17159CAD274}" type="presParOf" srcId="{88B7214A-3E25-4260-AD1A-F80E77B6E78E}" destId="{8FB933F7-7FBA-428D-BE57-CE041B11CE75}" srcOrd="26" destOrd="0" presId="urn:microsoft.com/office/officeart/2005/8/layout/vList2"/>
    <dgm:cxn modelId="{ED6445BB-5E51-47EB-853C-9BE0DA775ECF}" type="presParOf" srcId="{88B7214A-3E25-4260-AD1A-F80E77B6E78E}" destId="{2D2DBAE0-0C39-4BDF-ADCF-BC4AD6805AB7}" srcOrd="27" destOrd="0" presId="urn:microsoft.com/office/officeart/2005/8/layout/vList2"/>
    <dgm:cxn modelId="{131FE30C-587A-4842-91F7-0AE0962ABB3F}" type="presParOf" srcId="{88B7214A-3E25-4260-AD1A-F80E77B6E78E}" destId="{249B4F53-34B9-41CB-A875-FC0BF1DE6457}" srcOrd="28" destOrd="0" presId="urn:microsoft.com/office/officeart/2005/8/layout/vList2"/>
    <dgm:cxn modelId="{F7EE34B6-A02D-49C0-BA1E-090F75D550EF}" type="presParOf" srcId="{88B7214A-3E25-4260-AD1A-F80E77B6E78E}" destId="{EC4E8453-9E0F-4B5D-98D5-90DC58936ADF}" srcOrd="29" destOrd="0" presId="urn:microsoft.com/office/officeart/2005/8/layout/vList2"/>
    <dgm:cxn modelId="{5E6B0C7F-B140-4A1D-B1E3-8922BCA27AD0}"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a:solidFill>
          <a:srgbClr val="FFC000"/>
        </a:solidFill>
      </dgm:spPr>
      <dgm:t>
        <a:bodyPr/>
        <a:lstStyle/>
        <a:p>
          <a:pPr rtl="1"/>
          <a:r>
            <a:rPr lang="fa-IR" sz="1100" b="1" dirty="0" smtClean="0">
              <a:cs typeface="Zar" panose="00000400000000000000" pitchFamily="2" charset="-78"/>
            </a:rPr>
            <a:t>اقتصاد تکاملی(ادامه)</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BBB034EC-99FF-4A8F-B414-6AEED422FEA2}" type="presOf" srcId="{2E84F4AB-E458-4A58-A6F1-4A29DCFC9BBE}" destId="{816FA303-EC42-4E26-8C1E-CD90A0995EF1}" srcOrd="0" destOrd="0" presId="urn:microsoft.com/office/officeart/2005/8/layout/vList2"/>
    <dgm:cxn modelId="{CDB24F9D-D3CD-4817-A9A9-5E6F12DB955C}" type="presOf" srcId="{994A7493-DEDA-4B0B-9541-5A189A7C78BD}" destId="{290D0FF5-B0F2-42A3-8977-8C56EF56254D}"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886BB088-F597-4E49-B382-38E1B0DD8012}" type="presOf" srcId="{F7D3541E-4C5D-447B-AD3C-15786147F8CB}" destId="{BD68D41F-39C0-42FC-8E5C-2A3213FD805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69E99637-3807-4DFB-8811-AD7B406F067A}" type="presOf" srcId="{5EE72489-4179-44E7-94D1-3BB8286D2D82}" destId="{6947E33C-5C8D-41C9-A2A5-D426C4371E41}"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8B73F02C-6D36-4776-AC19-FBB5FB604C6B}" type="presOf" srcId="{375A9395-821B-4A51-AD31-73653A25924B}" destId="{8FB933F7-7FBA-428D-BE57-CE041B11CE75}" srcOrd="0" destOrd="0" presId="urn:microsoft.com/office/officeart/2005/8/layout/vList2"/>
    <dgm:cxn modelId="{3CAC564A-45E0-41AA-BDB0-22AA14CFD8E3}" type="presOf" srcId="{2E52984D-7A13-4175-9C0A-483D39527FA6}" destId="{249B4F53-34B9-41CB-A875-FC0BF1DE6457}"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C310A3C4-FEC4-46F8-A3D2-F5F5D79F7C0F}" type="presOf" srcId="{762AD1F3-EAC3-4361-A5C5-689A1AF0693B}" destId="{4D9C248B-445A-4B8C-A22D-76A6C92CEB7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E9C20E66-F45D-4AC5-8E39-F5F1F08480F9}" srcId="{5279D368-3BC5-490F-96E4-3031ACDDA219}" destId="{9450C6F3-D546-41F0-BB0C-9141638CEC9E}" srcOrd="2" destOrd="0" parTransId="{47674024-4D94-4316-A2FF-943504362EF5}" sibTransId="{BD957DC2-1D93-4C87-A688-718C19005377}"/>
    <dgm:cxn modelId="{82CD5CD4-9168-4F1D-8F56-3335AFFF4207}" type="presOf" srcId="{3A3675D8-FCEA-470E-AD1A-B63FB4C8BC2E}" destId="{875C4F03-C194-4647-BD0B-9B78C75D4C0B}" srcOrd="0" destOrd="0" presId="urn:microsoft.com/office/officeart/2005/8/layout/vList2"/>
    <dgm:cxn modelId="{C8608BD6-CF3F-4C03-BDA7-32B6668FE5E9}" type="presOf" srcId="{724314E6-92A7-4D17-850D-3DDFC2833EB7}" destId="{8D7D6115-4F78-4FD0-B196-0FEB140EB91D}"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5F27E035-BE98-4DCF-A0ED-F4C6576A1ED3}" type="presOf" srcId="{5279D368-3BC5-490F-96E4-3031ACDDA219}" destId="{88B7214A-3E25-4260-AD1A-F80E77B6E78E}" srcOrd="0" destOrd="0" presId="urn:microsoft.com/office/officeart/2005/8/layout/vList2"/>
    <dgm:cxn modelId="{7C2F4BD2-C5B9-4456-BCFF-C893DC140496}" type="presOf" srcId="{38C72104-A779-4B19-B539-B9819193D78A}" destId="{F3A52A0C-7C97-4687-9DF3-668BB181DF21}" srcOrd="0" destOrd="0" presId="urn:microsoft.com/office/officeart/2005/8/layout/vList2"/>
    <dgm:cxn modelId="{D7724406-FA8B-4A24-AA4B-F901B79D511B}" type="presOf" srcId="{9450C6F3-D546-41F0-BB0C-9141638CEC9E}" destId="{6F06327E-44D6-4450-8B2E-C3245403D4C9}" srcOrd="0" destOrd="0" presId="urn:microsoft.com/office/officeart/2005/8/layout/vList2"/>
    <dgm:cxn modelId="{BECED41D-6C2E-4584-A4A8-0076013088C7}" type="presOf" srcId="{0905FCB4-CD3D-4726-87A8-564F2E4F9CC8}" destId="{EA00D808-04A7-4AFE-B924-A27A5C821CEC}" srcOrd="0" destOrd="0" presId="urn:microsoft.com/office/officeart/2005/8/layout/vList2"/>
    <dgm:cxn modelId="{36462F0F-FEB2-4C4C-A09B-6C8892725075}" type="presOf" srcId="{C540681A-EE5A-4A7C-877D-6E848575ABFE}" destId="{7AFF8632-8A7A-40F1-A688-A23C63AB29C9}"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553AF409-43A3-43B7-93E0-8E7822CBF9E0}" type="presOf" srcId="{292A35A9-BBCA-46CC-9ADA-879721A12EAF}" destId="{B9CBAE01-4A45-4B06-956C-4E7D8378B8DB}"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590F1394-929A-4D20-9009-5647F74B3ADC}" type="presOf" srcId="{0DEFB3EE-25AC-41AB-AE97-B788DEBFED17}" destId="{5416D108-688D-4F0F-AA26-64C068300764}" srcOrd="0" destOrd="0" presId="urn:microsoft.com/office/officeart/2005/8/layout/vList2"/>
    <dgm:cxn modelId="{B4CB28DC-2FBE-4103-9F75-8E498F350976}" type="presOf" srcId="{DE514F60-8606-4588-AC8C-CDDDADA356F7}" destId="{8093B842-5DA5-4F12-A6DB-70F1E2C84FF3}"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9046BE69-91A7-4C62-B4DD-367CC7E536F9}" type="presParOf" srcId="{88B7214A-3E25-4260-AD1A-F80E77B6E78E}" destId="{290D0FF5-B0F2-42A3-8977-8C56EF56254D}" srcOrd="0" destOrd="0" presId="urn:microsoft.com/office/officeart/2005/8/layout/vList2"/>
    <dgm:cxn modelId="{F9BD5A07-C673-4C21-9291-FA5BF40A8B21}" type="presParOf" srcId="{88B7214A-3E25-4260-AD1A-F80E77B6E78E}" destId="{A1312906-3583-4710-A310-A1FFA3252058}" srcOrd="1" destOrd="0" presId="urn:microsoft.com/office/officeart/2005/8/layout/vList2"/>
    <dgm:cxn modelId="{7903930D-032E-43FF-BFB5-3A36EDEF9E9A}" type="presParOf" srcId="{88B7214A-3E25-4260-AD1A-F80E77B6E78E}" destId="{5416D108-688D-4F0F-AA26-64C068300764}" srcOrd="2" destOrd="0" presId="urn:microsoft.com/office/officeart/2005/8/layout/vList2"/>
    <dgm:cxn modelId="{F61AD491-DCB8-430A-9C8D-107D52AEB71F}" type="presParOf" srcId="{88B7214A-3E25-4260-AD1A-F80E77B6E78E}" destId="{1EC0678C-384A-48B1-80A5-C9656CF4A728}" srcOrd="3" destOrd="0" presId="urn:microsoft.com/office/officeart/2005/8/layout/vList2"/>
    <dgm:cxn modelId="{519E2A97-BEF1-4EA1-B01D-5B5A3F1E6F92}" type="presParOf" srcId="{88B7214A-3E25-4260-AD1A-F80E77B6E78E}" destId="{6F06327E-44D6-4450-8B2E-C3245403D4C9}" srcOrd="4" destOrd="0" presId="urn:microsoft.com/office/officeart/2005/8/layout/vList2"/>
    <dgm:cxn modelId="{FBF81C2C-0750-4B18-930A-9273C8A3F5FC}" type="presParOf" srcId="{88B7214A-3E25-4260-AD1A-F80E77B6E78E}" destId="{C853FD60-2796-4A48-9FA5-723E179EB8C8}" srcOrd="5" destOrd="0" presId="urn:microsoft.com/office/officeart/2005/8/layout/vList2"/>
    <dgm:cxn modelId="{E2757A6C-2C18-4FE9-90EC-FC148EADD922}" type="presParOf" srcId="{88B7214A-3E25-4260-AD1A-F80E77B6E78E}" destId="{6947E33C-5C8D-41C9-A2A5-D426C4371E41}" srcOrd="6" destOrd="0" presId="urn:microsoft.com/office/officeart/2005/8/layout/vList2"/>
    <dgm:cxn modelId="{71B3A397-4808-4659-8812-93C79C264EF4}" type="presParOf" srcId="{88B7214A-3E25-4260-AD1A-F80E77B6E78E}" destId="{B839B924-3399-4951-880D-06681E15DC50}" srcOrd="7" destOrd="0" presId="urn:microsoft.com/office/officeart/2005/8/layout/vList2"/>
    <dgm:cxn modelId="{6299453D-26CF-4EDF-9446-1C94D3A52FED}" type="presParOf" srcId="{88B7214A-3E25-4260-AD1A-F80E77B6E78E}" destId="{B9CBAE01-4A45-4B06-956C-4E7D8378B8DB}" srcOrd="8" destOrd="0" presId="urn:microsoft.com/office/officeart/2005/8/layout/vList2"/>
    <dgm:cxn modelId="{35CC323C-7C19-4830-B001-28D653CD899D}" type="presParOf" srcId="{88B7214A-3E25-4260-AD1A-F80E77B6E78E}" destId="{71FCE394-7A34-4CAE-B2B5-0706F6890104}" srcOrd="9" destOrd="0" presId="urn:microsoft.com/office/officeart/2005/8/layout/vList2"/>
    <dgm:cxn modelId="{AAECE3F9-13EB-402C-ABB8-6B7474E2AE88}" type="presParOf" srcId="{88B7214A-3E25-4260-AD1A-F80E77B6E78E}" destId="{7AFF8632-8A7A-40F1-A688-A23C63AB29C9}" srcOrd="10" destOrd="0" presId="urn:microsoft.com/office/officeart/2005/8/layout/vList2"/>
    <dgm:cxn modelId="{F5DF5878-AD16-4722-9C83-E7F507EB4381}" type="presParOf" srcId="{88B7214A-3E25-4260-AD1A-F80E77B6E78E}" destId="{7229CE02-FC05-475C-912A-0A81FE0F30F0}" srcOrd="11" destOrd="0" presId="urn:microsoft.com/office/officeart/2005/8/layout/vList2"/>
    <dgm:cxn modelId="{0DB6B3BA-9382-41A3-9E31-262AEA51BE92}" type="presParOf" srcId="{88B7214A-3E25-4260-AD1A-F80E77B6E78E}" destId="{816FA303-EC42-4E26-8C1E-CD90A0995EF1}" srcOrd="12" destOrd="0" presId="urn:microsoft.com/office/officeart/2005/8/layout/vList2"/>
    <dgm:cxn modelId="{6B510F3E-CD11-435F-B7E7-C7AB37C8B010}" type="presParOf" srcId="{88B7214A-3E25-4260-AD1A-F80E77B6E78E}" destId="{5A1DAD13-8C5F-42BA-844E-DC32D6031D3B}" srcOrd="13" destOrd="0" presId="urn:microsoft.com/office/officeart/2005/8/layout/vList2"/>
    <dgm:cxn modelId="{27B1867B-72B5-4193-B9E5-80CC96B4D14F}" type="presParOf" srcId="{88B7214A-3E25-4260-AD1A-F80E77B6E78E}" destId="{F3A52A0C-7C97-4687-9DF3-668BB181DF21}" srcOrd="14" destOrd="0" presId="urn:microsoft.com/office/officeart/2005/8/layout/vList2"/>
    <dgm:cxn modelId="{76B8F5B3-C388-4A75-BD1D-9F6864DA1CF1}" type="presParOf" srcId="{88B7214A-3E25-4260-AD1A-F80E77B6E78E}" destId="{FFD8793E-7D68-4A1A-9872-76BC655EC764}" srcOrd="15" destOrd="0" presId="urn:microsoft.com/office/officeart/2005/8/layout/vList2"/>
    <dgm:cxn modelId="{9DC4CC50-6090-4443-86AC-06DFA9761B2A}" type="presParOf" srcId="{88B7214A-3E25-4260-AD1A-F80E77B6E78E}" destId="{8D7D6115-4F78-4FD0-B196-0FEB140EB91D}" srcOrd="16" destOrd="0" presId="urn:microsoft.com/office/officeart/2005/8/layout/vList2"/>
    <dgm:cxn modelId="{0635C46D-F88E-43F2-9484-153586932796}" type="presParOf" srcId="{88B7214A-3E25-4260-AD1A-F80E77B6E78E}" destId="{65738D64-DFEB-480B-A182-D683665F53FE}" srcOrd="17" destOrd="0" presId="urn:microsoft.com/office/officeart/2005/8/layout/vList2"/>
    <dgm:cxn modelId="{DFEFB822-1A5E-4F18-8B37-70F6B1F8DF44}" type="presParOf" srcId="{88B7214A-3E25-4260-AD1A-F80E77B6E78E}" destId="{4D9C248B-445A-4B8C-A22D-76A6C92CEB7B}" srcOrd="18" destOrd="0" presId="urn:microsoft.com/office/officeart/2005/8/layout/vList2"/>
    <dgm:cxn modelId="{87B68D1D-41AE-4456-A9BE-1D6025BD217B}" type="presParOf" srcId="{88B7214A-3E25-4260-AD1A-F80E77B6E78E}" destId="{88D78A54-6B37-4938-812A-289E10A4C38D}" srcOrd="19" destOrd="0" presId="urn:microsoft.com/office/officeart/2005/8/layout/vList2"/>
    <dgm:cxn modelId="{14F961E8-E7F8-4FD7-A1A5-1F1032FA0F16}" type="presParOf" srcId="{88B7214A-3E25-4260-AD1A-F80E77B6E78E}" destId="{8093B842-5DA5-4F12-A6DB-70F1E2C84FF3}" srcOrd="20" destOrd="0" presId="urn:microsoft.com/office/officeart/2005/8/layout/vList2"/>
    <dgm:cxn modelId="{6A6A9C26-FE6C-4504-BA17-CB55418882AD}" type="presParOf" srcId="{88B7214A-3E25-4260-AD1A-F80E77B6E78E}" destId="{F7A47F8B-8D08-48E6-8973-9CF0709E3D98}" srcOrd="21" destOrd="0" presId="urn:microsoft.com/office/officeart/2005/8/layout/vList2"/>
    <dgm:cxn modelId="{8C5350FF-BAF8-4255-9E74-6535FEB278F6}" type="presParOf" srcId="{88B7214A-3E25-4260-AD1A-F80E77B6E78E}" destId="{875C4F03-C194-4647-BD0B-9B78C75D4C0B}" srcOrd="22" destOrd="0" presId="urn:microsoft.com/office/officeart/2005/8/layout/vList2"/>
    <dgm:cxn modelId="{C9BE48FD-F44B-488D-A1F4-CF09271CA1A4}" type="presParOf" srcId="{88B7214A-3E25-4260-AD1A-F80E77B6E78E}" destId="{EA716CC4-B4AA-4DDE-9A7B-90133826077C}" srcOrd="23" destOrd="0" presId="urn:microsoft.com/office/officeart/2005/8/layout/vList2"/>
    <dgm:cxn modelId="{2244519B-673F-4F86-A411-DACEA3455E01}" type="presParOf" srcId="{88B7214A-3E25-4260-AD1A-F80E77B6E78E}" destId="{EA00D808-04A7-4AFE-B924-A27A5C821CEC}" srcOrd="24" destOrd="0" presId="urn:microsoft.com/office/officeart/2005/8/layout/vList2"/>
    <dgm:cxn modelId="{EBD5FF3D-94FD-4EEC-BCD2-3010316373DB}" type="presParOf" srcId="{88B7214A-3E25-4260-AD1A-F80E77B6E78E}" destId="{30696809-3624-478B-9BFD-6886ECA86921}" srcOrd="25" destOrd="0" presId="urn:microsoft.com/office/officeart/2005/8/layout/vList2"/>
    <dgm:cxn modelId="{B22A0C7B-1769-465B-9359-E6470A3477AE}" type="presParOf" srcId="{88B7214A-3E25-4260-AD1A-F80E77B6E78E}" destId="{8FB933F7-7FBA-428D-BE57-CE041B11CE75}" srcOrd="26" destOrd="0" presId="urn:microsoft.com/office/officeart/2005/8/layout/vList2"/>
    <dgm:cxn modelId="{4D3C5988-7894-4FF2-B8E5-799D86E9D890}" type="presParOf" srcId="{88B7214A-3E25-4260-AD1A-F80E77B6E78E}" destId="{2D2DBAE0-0C39-4BDF-ADCF-BC4AD6805AB7}" srcOrd="27" destOrd="0" presId="urn:microsoft.com/office/officeart/2005/8/layout/vList2"/>
    <dgm:cxn modelId="{98F33AB0-CC1D-40DB-BC48-3331FABDB76B}" type="presParOf" srcId="{88B7214A-3E25-4260-AD1A-F80E77B6E78E}" destId="{249B4F53-34B9-41CB-A875-FC0BF1DE6457}" srcOrd="28" destOrd="0" presId="urn:microsoft.com/office/officeart/2005/8/layout/vList2"/>
    <dgm:cxn modelId="{F6F7BB08-6A54-4028-8E5F-4F2381824D10}" type="presParOf" srcId="{88B7214A-3E25-4260-AD1A-F80E77B6E78E}" destId="{EC4E8453-9E0F-4B5D-98D5-90DC58936ADF}" srcOrd="29" destOrd="0" presId="urn:microsoft.com/office/officeart/2005/8/layout/vList2"/>
    <dgm:cxn modelId="{45D03D42-AE25-4CC4-95E8-A80421BB3715}"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a:solidFill>
          <a:srgbClr val="FFC000"/>
        </a:solidFill>
      </dgm:spPr>
      <dgm:t>
        <a:bodyPr/>
        <a:lstStyle/>
        <a:p>
          <a:pPr rtl="1"/>
          <a:r>
            <a:rPr lang="fa-IR" sz="1100" b="1" dirty="0" smtClean="0">
              <a:cs typeface="Zar" panose="00000400000000000000" pitchFamily="2" charset="-78"/>
            </a:rPr>
            <a:t>اقتصاد تکاملی(ادامه)</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A1692883-E505-4A60-BFE4-617547C65FC6}" type="presOf" srcId="{5EE72489-4179-44E7-94D1-3BB8286D2D82}" destId="{6947E33C-5C8D-41C9-A2A5-D426C4371E41}" srcOrd="0" destOrd="0" presId="urn:microsoft.com/office/officeart/2005/8/layout/vList2"/>
    <dgm:cxn modelId="{D962B80E-1D8E-4AB4-9CC5-25370FFD07D2}" type="presOf" srcId="{C540681A-EE5A-4A7C-877D-6E848575ABFE}" destId="{7AFF8632-8A7A-40F1-A688-A23C63AB29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1383D3A1-02F6-4E21-AB2F-0AF353802A77}" type="presOf" srcId="{762AD1F3-EAC3-4361-A5C5-689A1AF0693B}" destId="{4D9C248B-445A-4B8C-A22D-76A6C92CEB7B}" srcOrd="0" destOrd="0" presId="urn:microsoft.com/office/officeart/2005/8/layout/vList2"/>
    <dgm:cxn modelId="{74E11933-77B2-4410-B79D-17232AB1F340}" type="presOf" srcId="{5279D368-3BC5-490F-96E4-3031ACDDA219}" destId="{88B7214A-3E25-4260-AD1A-F80E77B6E78E}"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AFBB4FB6-33A9-4E62-B2C1-3E69CAB2D2FA}" type="presOf" srcId="{DE514F60-8606-4588-AC8C-CDDDADA356F7}" destId="{8093B842-5DA5-4F12-A6DB-70F1E2C84FF3}" srcOrd="0" destOrd="0" presId="urn:microsoft.com/office/officeart/2005/8/layout/vList2"/>
    <dgm:cxn modelId="{001AEB85-737C-4840-BB98-76BD1C4E35C0}" type="presOf" srcId="{994A7493-DEDA-4B0B-9541-5A189A7C78BD}" destId="{290D0FF5-B0F2-42A3-8977-8C56EF56254D}" srcOrd="0" destOrd="0" presId="urn:microsoft.com/office/officeart/2005/8/layout/vList2"/>
    <dgm:cxn modelId="{BE525B70-077C-4B2D-A21D-FB272DE927C2}" type="presOf" srcId="{F7D3541E-4C5D-447B-AD3C-15786147F8CB}" destId="{BD68D41F-39C0-42FC-8E5C-2A3213FD805B}" srcOrd="0" destOrd="0" presId="urn:microsoft.com/office/officeart/2005/8/layout/vList2"/>
    <dgm:cxn modelId="{398C37FE-A983-44E0-88F5-16FFD5CEEDAC}" type="presOf" srcId="{3A3675D8-FCEA-470E-AD1A-B63FB4C8BC2E}" destId="{875C4F03-C194-4647-BD0B-9B78C75D4C0B}"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AE7B2578-3708-47E5-ACF4-2C4BDD304A80}" type="presOf" srcId="{9450C6F3-D546-41F0-BB0C-9141638CEC9E}" destId="{6F06327E-44D6-4450-8B2E-C3245403D4C9}"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374227DE-BC2E-408D-86DA-A1595CEE87D5}" type="presOf" srcId="{0DEFB3EE-25AC-41AB-AE97-B788DEBFED17}" destId="{5416D108-688D-4F0F-AA26-64C068300764}" srcOrd="0" destOrd="0" presId="urn:microsoft.com/office/officeart/2005/8/layout/vList2"/>
    <dgm:cxn modelId="{CDCD9E77-6E87-4DD8-B4EE-872B2CB6773E}" type="presOf" srcId="{0905FCB4-CD3D-4726-87A8-564F2E4F9CC8}" destId="{EA00D808-04A7-4AFE-B924-A27A5C821CEC}" srcOrd="0" destOrd="0" presId="urn:microsoft.com/office/officeart/2005/8/layout/vList2"/>
    <dgm:cxn modelId="{B0E501B2-3CE7-4BFB-A642-A75FD58CF69F}" type="presOf" srcId="{292A35A9-BBCA-46CC-9ADA-879721A12EAF}" destId="{B9CBAE01-4A45-4B06-956C-4E7D8378B8DB}"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78FE27EA-8F08-4E9D-AEEE-FE4FE1C114C4}" type="presOf" srcId="{375A9395-821B-4A51-AD31-73653A25924B}" destId="{8FB933F7-7FBA-428D-BE57-CE041B11CE75}" srcOrd="0" destOrd="0" presId="urn:microsoft.com/office/officeart/2005/8/layout/vList2"/>
    <dgm:cxn modelId="{7F510D2F-6F87-410E-BB00-1C32B700B3B9}" type="presOf" srcId="{2E52984D-7A13-4175-9C0A-483D39527FA6}" destId="{249B4F53-34B9-41CB-A875-FC0BF1DE6457}"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A977C13C-B269-44C1-98F5-9D8A6D416B54}" type="presOf" srcId="{724314E6-92A7-4D17-850D-3DDFC2833EB7}" destId="{8D7D6115-4F78-4FD0-B196-0FEB140EB91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0B4ED453-9022-43F0-938E-8BA768361E83}" type="presOf" srcId="{38C72104-A779-4B19-B539-B9819193D78A}" destId="{F3A52A0C-7C97-4687-9DF3-668BB181DF21}"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BE7D6FE4-49D4-4487-A5F2-3A38C823E3CC}" type="presOf" srcId="{2E84F4AB-E458-4A58-A6F1-4A29DCFC9BBE}" destId="{816FA303-EC42-4E26-8C1E-CD90A0995EF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33C979B2-82A1-45BD-8CED-6BCEAE164614}" type="presParOf" srcId="{88B7214A-3E25-4260-AD1A-F80E77B6E78E}" destId="{290D0FF5-B0F2-42A3-8977-8C56EF56254D}" srcOrd="0" destOrd="0" presId="urn:microsoft.com/office/officeart/2005/8/layout/vList2"/>
    <dgm:cxn modelId="{13E792B5-6DDE-4B17-A27D-99AA15236C68}" type="presParOf" srcId="{88B7214A-3E25-4260-AD1A-F80E77B6E78E}" destId="{A1312906-3583-4710-A310-A1FFA3252058}" srcOrd="1" destOrd="0" presId="urn:microsoft.com/office/officeart/2005/8/layout/vList2"/>
    <dgm:cxn modelId="{C821AD9E-6F8B-4906-B1E5-5ABCB7DAAEC5}" type="presParOf" srcId="{88B7214A-3E25-4260-AD1A-F80E77B6E78E}" destId="{5416D108-688D-4F0F-AA26-64C068300764}" srcOrd="2" destOrd="0" presId="urn:microsoft.com/office/officeart/2005/8/layout/vList2"/>
    <dgm:cxn modelId="{0DC114FE-B9AE-4985-A706-A1CD44506A76}" type="presParOf" srcId="{88B7214A-3E25-4260-AD1A-F80E77B6E78E}" destId="{1EC0678C-384A-48B1-80A5-C9656CF4A728}" srcOrd="3" destOrd="0" presId="urn:microsoft.com/office/officeart/2005/8/layout/vList2"/>
    <dgm:cxn modelId="{7AC87B0F-F026-4D3B-BA00-A999F9A9CE48}" type="presParOf" srcId="{88B7214A-3E25-4260-AD1A-F80E77B6E78E}" destId="{6F06327E-44D6-4450-8B2E-C3245403D4C9}" srcOrd="4" destOrd="0" presId="urn:microsoft.com/office/officeart/2005/8/layout/vList2"/>
    <dgm:cxn modelId="{FBF1CE8E-4525-4181-B885-0185BC1ED438}" type="presParOf" srcId="{88B7214A-3E25-4260-AD1A-F80E77B6E78E}" destId="{C853FD60-2796-4A48-9FA5-723E179EB8C8}" srcOrd="5" destOrd="0" presId="urn:microsoft.com/office/officeart/2005/8/layout/vList2"/>
    <dgm:cxn modelId="{47702649-7BE8-42D7-AD72-5FF73919314B}" type="presParOf" srcId="{88B7214A-3E25-4260-AD1A-F80E77B6E78E}" destId="{6947E33C-5C8D-41C9-A2A5-D426C4371E41}" srcOrd="6" destOrd="0" presId="urn:microsoft.com/office/officeart/2005/8/layout/vList2"/>
    <dgm:cxn modelId="{BCEB78AF-557E-471F-B8F9-E4D8406A772F}" type="presParOf" srcId="{88B7214A-3E25-4260-AD1A-F80E77B6E78E}" destId="{B839B924-3399-4951-880D-06681E15DC50}" srcOrd="7" destOrd="0" presId="urn:microsoft.com/office/officeart/2005/8/layout/vList2"/>
    <dgm:cxn modelId="{741FD5E5-4D54-4239-B83C-1F9164A04C1C}" type="presParOf" srcId="{88B7214A-3E25-4260-AD1A-F80E77B6E78E}" destId="{B9CBAE01-4A45-4B06-956C-4E7D8378B8DB}" srcOrd="8" destOrd="0" presId="urn:microsoft.com/office/officeart/2005/8/layout/vList2"/>
    <dgm:cxn modelId="{9FACEE8B-DA06-4F70-B81B-6A526C809E65}" type="presParOf" srcId="{88B7214A-3E25-4260-AD1A-F80E77B6E78E}" destId="{71FCE394-7A34-4CAE-B2B5-0706F6890104}" srcOrd="9" destOrd="0" presId="urn:microsoft.com/office/officeart/2005/8/layout/vList2"/>
    <dgm:cxn modelId="{572318CD-A33E-4C2A-A3AD-C49B0E53C649}" type="presParOf" srcId="{88B7214A-3E25-4260-AD1A-F80E77B6E78E}" destId="{7AFF8632-8A7A-40F1-A688-A23C63AB29C9}" srcOrd="10" destOrd="0" presId="urn:microsoft.com/office/officeart/2005/8/layout/vList2"/>
    <dgm:cxn modelId="{1CD24454-403F-4BC3-9E1D-FCA8D2A77A59}" type="presParOf" srcId="{88B7214A-3E25-4260-AD1A-F80E77B6E78E}" destId="{7229CE02-FC05-475C-912A-0A81FE0F30F0}" srcOrd="11" destOrd="0" presId="urn:microsoft.com/office/officeart/2005/8/layout/vList2"/>
    <dgm:cxn modelId="{3682EAB7-D4AC-4742-9DBD-28C73AA067A2}" type="presParOf" srcId="{88B7214A-3E25-4260-AD1A-F80E77B6E78E}" destId="{816FA303-EC42-4E26-8C1E-CD90A0995EF1}" srcOrd="12" destOrd="0" presId="urn:microsoft.com/office/officeart/2005/8/layout/vList2"/>
    <dgm:cxn modelId="{1096A90D-273D-4219-ADAA-AD63964DA283}" type="presParOf" srcId="{88B7214A-3E25-4260-AD1A-F80E77B6E78E}" destId="{5A1DAD13-8C5F-42BA-844E-DC32D6031D3B}" srcOrd="13" destOrd="0" presId="urn:microsoft.com/office/officeart/2005/8/layout/vList2"/>
    <dgm:cxn modelId="{FCCB4E0C-CB63-403C-91BF-929DFAD02526}" type="presParOf" srcId="{88B7214A-3E25-4260-AD1A-F80E77B6E78E}" destId="{F3A52A0C-7C97-4687-9DF3-668BB181DF21}" srcOrd="14" destOrd="0" presId="urn:microsoft.com/office/officeart/2005/8/layout/vList2"/>
    <dgm:cxn modelId="{B08F62A9-A933-42AD-B14D-89C4494FAF4E}" type="presParOf" srcId="{88B7214A-3E25-4260-AD1A-F80E77B6E78E}" destId="{FFD8793E-7D68-4A1A-9872-76BC655EC764}" srcOrd="15" destOrd="0" presId="urn:microsoft.com/office/officeart/2005/8/layout/vList2"/>
    <dgm:cxn modelId="{FE4F1918-B7B0-4B2C-A8DA-9D876298C875}" type="presParOf" srcId="{88B7214A-3E25-4260-AD1A-F80E77B6E78E}" destId="{8D7D6115-4F78-4FD0-B196-0FEB140EB91D}" srcOrd="16" destOrd="0" presId="urn:microsoft.com/office/officeart/2005/8/layout/vList2"/>
    <dgm:cxn modelId="{7DF5ED96-7729-4674-B27C-725A1960A5A8}" type="presParOf" srcId="{88B7214A-3E25-4260-AD1A-F80E77B6E78E}" destId="{65738D64-DFEB-480B-A182-D683665F53FE}" srcOrd="17" destOrd="0" presId="urn:microsoft.com/office/officeart/2005/8/layout/vList2"/>
    <dgm:cxn modelId="{DB03D11F-6904-4E5B-97F6-A41B742D8C59}" type="presParOf" srcId="{88B7214A-3E25-4260-AD1A-F80E77B6E78E}" destId="{4D9C248B-445A-4B8C-A22D-76A6C92CEB7B}" srcOrd="18" destOrd="0" presId="urn:microsoft.com/office/officeart/2005/8/layout/vList2"/>
    <dgm:cxn modelId="{CBE9208C-2ACA-42ED-9049-D4EB84C9132F}" type="presParOf" srcId="{88B7214A-3E25-4260-AD1A-F80E77B6E78E}" destId="{88D78A54-6B37-4938-812A-289E10A4C38D}" srcOrd="19" destOrd="0" presId="urn:microsoft.com/office/officeart/2005/8/layout/vList2"/>
    <dgm:cxn modelId="{F059A81F-35B1-4ED5-A375-3472B3556812}" type="presParOf" srcId="{88B7214A-3E25-4260-AD1A-F80E77B6E78E}" destId="{8093B842-5DA5-4F12-A6DB-70F1E2C84FF3}" srcOrd="20" destOrd="0" presId="urn:microsoft.com/office/officeart/2005/8/layout/vList2"/>
    <dgm:cxn modelId="{E6FAB932-CF13-48D4-B046-0B20D5938DCF}" type="presParOf" srcId="{88B7214A-3E25-4260-AD1A-F80E77B6E78E}" destId="{F7A47F8B-8D08-48E6-8973-9CF0709E3D98}" srcOrd="21" destOrd="0" presId="urn:microsoft.com/office/officeart/2005/8/layout/vList2"/>
    <dgm:cxn modelId="{FF3CC887-AEA6-4DAC-854B-0F669AEA73D3}" type="presParOf" srcId="{88B7214A-3E25-4260-AD1A-F80E77B6E78E}" destId="{875C4F03-C194-4647-BD0B-9B78C75D4C0B}" srcOrd="22" destOrd="0" presId="urn:microsoft.com/office/officeart/2005/8/layout/vList2"/>
    <dgm:cxn modelId="{00484395-31AF-41B8-B57E-5FDC1A25CE0A}" type="presParOf" srcId="{88B7214A-3E25-4260-AD1A-F80E77B6E78E}" destId="{EA716CC4-B4AA-4DDE-9A7B-90133826077C}" srcOrd="23" destOrd="0" presId="urn:microsoft.com/office/officeart/2005/8/layout/vList2"/>
    <dgm:cxn modelId="{BE6DB1D0-69D6-45C4-AD02-1C30DF0F6892}" type="presParOf" srcId="{88B7214A-3E25-4260-AD1A-F80E77B6E78E}" destId="{EA00D808-04A7-4AFE-B924-A27A5C821CEC}" srcOrd="24" destOrd="0" presId="urn:microsoft.com/office/officeart/2005/8/layout/vList2"/>
    <dgm:cxn modelId="{416F4B54-0E34-4E0A-81B9-649770486259}" type="presParOf" srcId="{88B7214A-3E25-4260-AD1A-F80E77B6E78E}" destId="{30696809-3624-478B-9BFD-6886ECA86921}" srcOrd="25" destOrd="0" presId="urn:microsoft.com/office/officeart/2005/8/layout/vList2"/>
    <dgm:cxn modelId="{23EC896C-3884-45E0-A3F8-E5BFDD65D845}" type="presParOf" srcId="{88B7214A-3E25-4260-AD1A-F80E77B6E78E}" destId="{8FB933F7-7FBA-428D-BE57-CE041B11CE75}" srcOrd="26" destOrd="0" presId="urn:microsoft.com/office/officeart/2005/8/layout/vList2"/>
    <dgm:cxn modelId="{54699A20-6BF9-4BBE-A49A-AB1AD906253C}" type="presParOf" srcId="{88B7214A-3E25-4260-AD1A-F80E77B6E78E}" destId="{2D2DBAE0-0C39-4BDF-ADCF-BC4AD6805AB7}" srcOrd="27" destOrd="0" presId="urn:microsoft.com/office/officeart/2005/8/layout/vList2"/>
    <dgm:cxn modelId="{FF56F0BD-BCD7-47EF-B3E7-6594370AD195}" type="presParOf" srcId="{88B7214A-3E25-4260-AD1A-F80E77B6E78E}" destId="{249B4F53-34B9-41CB-A875-FC0BF1DE6457}" srcOrd="28" destOrd="0" presId="urn:microsoft.com/office/officeart/2005/8/layout/vList2"/>
    <dgm:cxn modelId="{0FEE0B85-E475-46A5-96C7-26A0DB39FC0B}" type="presParOf" srcId="{88B7214A-3E25-4260-AD1A-F80E77B6E78E}" destId="{EC4E8453-9E0F-4B5D-98D5-90DC58936ADF}" srcOrd="29" destOrd="0" presId="urn:microsoft.com/office/officeart/2005/8/layout/vList2"/>
    <dgm:cxn modelId="{67A0D732-8E56-46DB-BED1-339CE1541AB9}"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a:solidFill>
          <a:srgbClr val="FFC000"/>
        </a:solidFill>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2676B517-EE70-486D-873A-D473B4649FDE}" type="presOf" srcId="{0DEFB3EE-25AC-41AB-AE97-B788DEBFED17}" destId="{5416D108-688D-4F0F-AA26-64C068300764}" srcOrd="0" destOrd="0" presId="urn:microsoft.com/office/officeart/2005/8/layout/vList2"/>
    <dgm:cxn modelId="{D2F86336-5EDB-4053-B917-37FC96B8083B}" type="presOf" srcId="{762AD1F3-EAC3-4361-A5C5-689A1AF0693B}" destId="{4D9C248B-445A-4B8C-A22D-76A6C92CEB7B}" srcOrd="0" destOrd="0" presId="urn:microsoft.com/office/officeart/2005/8/layout/vList2"/>
    <dgm:cxn modelId="{99F009EF-CD33-4EC7-A348-384FA1DFD39A}" type="presOf" srcId="{38C72104-A779-4B19-B539-B9819193D78A}" destId="{F3A52A0C-7C97-4687-9DF3-668BB181DF21}" srcOrd="0" destOrd="0" presId="urn:microsoft.com/office/officeart/2005/8/layout/vList2"/>
    <dgm:cxn modelId="{3C2D5E60-82BD-4042-B165-45EE8B1DF5B6}" type="presOf" srcId="{375A9395-821B-4A51-AD31-73653A25924B}" destId="{8FB933F7-7FBA-428D-BE57-CE041B11CE75}"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D63457D0-735E-4CDC-827D-35FC2CF3F1FB}" type="presOf" srcId="{DE514F60-8606-4588-AC8C-CDDDADA356F7}" destId="{8093B842-5DA5-4F12-A6DB-70F1E2C84FF3}" srcOrd="0" destOrd="0" presId="urn:microsoft.com/office/officeart/2005/8/layout/vList2"/>
    <dgm:cxn modelId="{22CF8D32-B284-4466-9AF0-BCEE33AE8F78}" type="presOf" srcId="{5279D368-3BC5-490F-96E4-3031ACDDA219}" destId="{88B7214A-3E25-4260-AD1A-F80E77B6E78E}" srcOrd="0" destOrd="0" presId="urn:microsoft.com/office/officeart/2005/8/layout/vList2"/>
    <dgm:cxn modelId="{AE9AD602-4425-4662-9F10-B2F3C1C73CDA}" type="presOf" srcId="{724314E6-92A7-4D17-850D-3DDFC2833EB7}" destId="{8D7D6115-4F78-4FD0-B196-0FEB140EB91D}" srcOrd="0" destOrd="0" presId="urn:microsoft.com/office/officeart/2005/8/layout/vList2"/>
    <dgm:cxn modelId="{C5846399-58A1-4680-B7D8-55D4FCABCC63}" type="presOf" srcId="{2E52984D-7A13-4175-9C0A-483D39527FA6}" destId="{249B4F53-34B9-41CB-A875-FC0BF1DE6457}" srcOrd="0" destOrd="0" presId="urn:microsoft.com/office/officeart/2005/8/layout/vList2"/>
    <dgm:cxn modelId="{83240654-C13E-4F87-A1FB-EFEFC9F4AE8B}" type="presOf" srcId="{F7D3541E-4C5D-447B-AD3C-15786147F8CB}" destId="{BD68D41F-39C0-42FC-8E5C-2A3213FD805B}"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A78EA651-23A0-4F15-88CD-FC817B7058E8}" type="presOf" srcId="{5EE72489-4179-44E7-94D1-3BB8286D2D82}" destId="{6947E33C-5C8D-41C9-A2A5-D426C4371E41}" srcOrd="0" destOrd="0" presId="urn:microsoft.com/office/officeart/2005/8/layout/vList2"/>
    <dgm:cxn modelId="{D1F7B1E6-F9AA-44F2-BFFA-C43EBADBB8D1}" type="presOf" srcId="{3A3675D8-FCEA-470E-AD1A-B63FB4C8BC2E}" destId="{875C4F03-C194-4647-BD0B-9B78C75D4C0B}"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D30DE0AD-CE16-44C0-BF03-D16A27BF36BC}" type="presOf" srcId="{0905FCB4-CD3D-4726-87A8-564F2E4F9CC8}" destId="{EA00D808-04A7-4AFE-B924-A27A5C821CEC}" srcOrd="0" destOrd="0" presId="urn:microsoft.com/office/officeart/2005/8/layout/vList2"/>
    <dgm:cxn modelId="{B78C269C-E2E2-48EB-871F-10AA28C5D1E7}" type="presOf" srcId="{292A35A9-BBCA-46CC-9ADA-879721A12EAF}" destId="{B9CBAE01-4A45-4B06-956C-4E7D8378B8DB}" srcOrd="0" destOrd="0" presId="urn:microsoft.com/office/officeart/2005/8/layout/vList2"/>
    <dgm:cxn modelId="{C8216768-C9F8-4A6C-8A4E-123F5B11A7E9}" type="presOf" srcId="{C540681A-EE5A-4A7C-877D-6E848575ABFE}" destId="{7AFF8632-8A7A-40F1-A688-A23C63AB29C9}"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2F32FEFF-9FEF-4280-AE0C-4AD74B6AE8FB}" type="presOf" srcId="{2E84F4AB-E458-4A58-A6F1-4A29DCFC9BBE}" destId="{816FA303-EC42-4E26-8C1E-CD90A0995EF1}" srcOrd="0" destOrd="0" presId="urn:microsoft.com/office/officeart/2005/8/layout/vList2"/>
    <dgm:cxn modelId="{CFF0260A-E353-4954-8D01-76EC89015376}" type="presOf" srcId="{994A7493-DEDA-4B0B-9541-5A189A7C78BD}" destId="{290D0FF5-B0F2-42A3-8977-8C56EF56254D}"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8D713DE0-C32C-4FAA-A6D3-91757021299A}" type="presOf" srcId="{9450C6F3-D546-41F0-BB0C-9141638CEC9E}" destId="{6F06327E-44D6-4450-8B2E-C3245403D4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E6DE8B4B-C1DE-47F9-A247-E44A2971D410}" type="presParOf" srcId="{88B7214A-3E25-4260-AD1A-F80E77B6E78E}" destId="{290D0FF5-B0F2-42A3-8977-8C56EF56254D}" srcOrd="0" destOrd="0" presId="urn:microsoft.com/office/officeart/2005/8/layout/vList2"/>
    <dgm:cxn modelId="{CB50CD62-A025-47D0-9321-15758201E4A8}" type="presParOf" srcId="{88B7214A-3E25-4260-AD1A-F80E77B6E78E}" destId="{A1312906-3583-4710-A310-A1FFA3252058}" srcOrd="1" destOrd="0" presId="urn:microsoft.com/office/officeart/2005/8/layout/vList2"/>
    <dgm:cxn modelId="{BC6996B4-9866-4AB8-AAAE-805FA7D9D26D}" type="presParOf" srcId="{88B7214A-3E25-4260-AD1A-F80E77B6E78E}" destId="{5416D108-688D-4F0F-AA26-64C068300764}" srcOrd="2" destOrd="0" presId="urn:microsoft.com/office/officeart/2005/8/layout/vList2"/>
    <dgm:cxn modelId="{108492BC-C72E-4D65-B3C5-003D73F61438}" type="presParOf" srcId="{88B7214A-3E25-4260-AD1A-F80E77B6E78E}" destId="{1EC0678C-384A-48B1-80A5-C9656CF4A728}" srcOrd="3" destOrd="0" presId="urn:microsoft.com/office/officeart/2005/8/layout/vList2"/>
    <dgm:cxn modelId="{9F580D86-5F68-48EC-93BC-B6E0731D4D3B}" type="presParOf" srcId="{88B7214A-3E25-4260-AD1A-F80E77B6E78E}" destId="{6F06327E-44D6-4450-8B2E-C3245403D4C9}" srcOrd="4" destOrd="0" presId="urn:microsoft.com/office/officeart/2005/8/layout/vList2"/>
    <dgm:cxn modelId="{008B0586-78C2-49FD-B983-02E829287AD7}" type="presParOf" srcId="{88B7214A-3E25-4260-AD1A-F80E77B6E78E}" destId="{C853FD60-2796-4A48-9FA5-723E179EB8C8}" srcOrd="5" destOrd="0" presId="urn:microsoft.com/office/officeart/2005/8/layout/vList2"/>
    <dgm:cxn modelId="{E7E00CC2-4E8E-4317-9778-EE4D03609FCD}" type="presParOf" srcId="{88B7214A-3E25-4260-AD1A-F80E77B6E78E}" destId="{6947E33C-5C8D-41C9-A2A5-D426C4371E41}" srcOrd="6" destOrd="0" presId="urn:microsoft.com/office/officeart/2005/8/layout/vList2"/>
    <dgm:cxn modelId="{A2B20601-8711-4E94-89F2-592B9439BEA0}" type="presParOf" srcId="{88B7214A-3E25-4260-AD1A-F80E77B6E78E}" destId="{B839B924-3399-4951-880D-06681E15DC50}" srcOrd="7" destOrd="0" presId="urn:microsoft.com/office/officeart/2005/8/layout/vList2"/>
    <dgm:cxn modelId="{2C5849FC-2B70-4D00-B716-6E55837D271C}" type="presParOf" srcId="{88B7214A-3E25-4260-AD1A-F80E77B6E78E}" destId="{B9CBAE01-4A45-4B06-956C-4E7D8378B8DB}" srcOrd="8" destOrd="0" presId="urn:microsoft.com/office/officeart/2005/8/layout/vList2"/>
    <dgm:cxn modelId="{4ADF8BE2-34D1-4054-BE14-B4CE571F0C83}" type="presParOf" srcId="{88B7214A-3E25-4260-AD1A-F80E77B6E78E}" destId="{71FCE394-7A34-4CAE-B2B5-0706F6890104}" srcOrd="9" destOrd="0" presId="urn:microsoft.com/office/officeart/2005/8/layout/vList2"/>
    <dgm:cxn modelId="{A5FC8884-7B65-4045-A6D1-AD70A059BF64}" type="presParOf" srcId="{88B7214A-3E25-4260-AD1A-F80E77B6E78E}" destId="{7AFF8632-8A7A-40F1-A688-A23C63AB29C9}" srcOrd="10" destOrd="0" presId="urn:microsoft.com/office/officeart/2005/8/layout/vList2"/>
    <dgm:cxn modelId="{7AE20360-7658-4388-9C8E-1BA4327D26C6}" type="presParOf" srcId="{88B7214A-3E25-4260-AD1A-F80E77B6E78E}" destId="{7229CE02-FC05-475C-912A-0A81FE0F30F0}" srcOrd="11" destOrd="0" presId="urn:microsoft.com/office/officeart/2005/8/layout/vList2"/>
    <dgm:cxn modelId="{476C21C2-BCB5-4279-A7D2-4061010AB6AE}" type="presParOf" srcId="{88B7214A-3E25-4260-AD1A-F80E77B6E78E}" destId="{816FA303-EC42-4E26-8C1E-CD90A0995EF1}" srcOrd="12" destOrd="0" presId="urn:microsoft.com/office/officeart/2005/8/layout/vList2"/>
    <dgm:cxn modelId="{3DB0B460-1F98-428A-90ED-C5F049DD6983}" type="presParOf" srcId="{88B7214A-3E25-4260-AD1A-F80E77B6E78E}" destId="{5A1DAD13-8C5F-42BA-844E-DC32D6031D3B}" srcOrd="13" destOrd="0" presId="urn:microsoft.com/office/officeart/2005/8/layout/vList2"/>
    <dgm:cxn modelId="{489118BB-BFA5-4FF9-BCAD-AB7214EAD0AA}" type="presParOf" srcId="{88B7214A-3E25-4260-AD1A-F80E77B6E78E}" destId="{F3A52A0C-7C97-4687-9DF3-668BB181DF21}" srcOrd="14" destOrd="0" presId="urn:microsoft.com/office/officeart/2005/8/layout/vList2"/>
    <dgm:cxn modelId="{18A600F1-22BF-472C-AEF0-E0F719CA7C15}" type="presParOf" srcId="{88B7214A-3E25-4260-AD1A-F80E77B6E78E}" destId="{FFD8793E-7D68-4A1A-9872-76BC655EC764}" srcOrd="15" destOrd="0" presId="urn:microsoft.com/office/officeart/2005/8/layout/vList2"/>
    <dgm:cxn modelId="{F0F60740-D7A9-4162-AA31-657DB8FD4B10}" type="presParOf" srcId="{88B7214A-3E25-4260-AD1A-F80E77B6E78E}" destId="{8D7D6115-4F78-4FD0-B196-0FEB140EB91D}" srcOrd="16" destOrd="0" presId="urn:microsoft.com/office/officeart/2005/8/layout/vList2"/>
    <dgm:cxn modelId="{A84A9A56-C178-4C84-91A4-FED79B76F9A7}" type="presParOf" srcId="{88B7214A-3E25-4260-AD1A-F80E77B6E78E}" destId="{65738D64-DFEB-480B-A182-D683665F53FE}" srcOrd="17" destOrd="0" presId="urn:microsoft.com/office/officeart/2005/8/layout/vList2"/>
    <dgm:cxn modelId="{66483A26-7313-4C9F-BA11-6784B1257B1C}" type="presParOf" srcId="{88B7214A-3E25-4260-AD1A-F80E77B6E78E}" destId="{4D9C248B-445A-4B8C-A22D-76A6C92CEB7B}" srcOrd="18" destOrd="0" presId="urn:microsoft.com/office/officeart/2005/8/layout/vList2"/>
    <dgm:cxn modelId="{F84C5DA2-CD40-48F8-B631-E0F967D596E9}" type="presParOf" srcId="{88B7214A-3E25-4260-AD1A-F80E77B6E78E}" destId="{88D78A54-6B37-4938-812A-289E10A4C38D}" srcOrd="19" destOrd="0" presId="urn:microsoft.com/office/officeart/2005/8/layout/vList2"/>
    <dgm:cxn modelId="{8A4B42EA-F4E0-427D-8D6D-2D9EE8395D29}" type="presParOf" srcId="{88B7214A-3E25-4260-AD1A-F80E77B6E78E}" destId="{8093B842-5DA5-4F12-A6DB-70F1E2C84FF3}" srcOrd="20" destOrd="0" presId="urn:microsoft.com/office/officeart/2005/8/layout/vList2"/>
    <dgm:cxn modelId="{4002E5AC-6318-4E92-9816-B5773D0E928F}" type="presParOf" srcId="{88B7214A-3E25-4260-AD1A-F80E77B6E78E}" destId="{F7A47F8B-8D08-48E6-8973-9CF0709E3D98}" srcOrd="21" destOrd="0" presId="urn:microsoft.com/office/officeart/2005/8/layout/vList2"/>
    <dgm:cxn modelId="{19129F23-1876-40AF-9DA1-EE83BB0AAF6D}" type="presParOf" srcId="{88B7214A-3E25-4260-AD1A-F80E77B6E78E}" destId="{875C4F03-C194-4647-BD0B-9B78C75D4C0B}" srcOrd="22" destOrd="0" presId="urn:microsoft.com/office/officeart/2005/8/layout/vList2"/>
    <dgm:cxn modelId="{BEA6E94C-2A49-44CC-8F18-67E583991804}" type="presParOf" srcId="{88B7214A-3E25-4260-AD1A-F80E77B6E78E}" destId="{EA716CC4-B4AA-4DDE-9A7B-90133826077C}" srcOrd="23" destOrd="0" presId="urn:microsoft.com/office/officeart/2005/8/layout/vList2"/>
    <dgm:cxn modelId="{BE88FBD5-3C85-4517-9FEF-6E8E3B4AC92B}" type="presParOf" srcId="{88B7214A-3E25-4260-AD1A-F80E77B6E78E}" destId="{EA00D808-04A7-4AFE-B924-A27A5C821CEC}" srcOrd="24" destOrd="0" presId="urn:microsoft.com/office/officeart/2005/8/layout/vList2"/>
    <dgm:cxn modelId="{DD0596CC-E699-4017-A7DA-EACB79077182}" type="presParOf" srcId="{88B7214A-3E25-4260-AD1A-F80E77B6E78E}" destId="{30696809-3624-478B-9BFD-6886ECA86921}" srcOrd="25" destOrd="0" presId="urn:microsoft.com/office/officeart/2005/8/layout/vList2"/>
    <dgm:cxn modelId="{034FA473-1566-4472-B583-F5833008333B}" type="presParOf" srcId="{88B7214A-3E25-4260-AD1A-F80E77B6E78E}" destId="{8FB933F7-7FBA-428D-BE57-CE041B11CE75}" srcOrd="26" destOrd="0" presId="urn:microsoft.com/office/officeart/2005/8/layout/vList2"/>
    <dgm:cxn modelId="{5E8FE86F-2228-4F57-AB9E-AD27C7042BB7}" type="presParOf" srcId="{88B7214A-3E25-4260-AD1A-F80E77B6E78E}" destId="{2D2DBAE0-0C39-4BDF-ADCF-BC4AD6805AB7}" srcOrd="27" destOrd="0" presId="urn:microsoft.com/office/officeart/2005/8/layout/vList2"/>
    <dgm:cxn modelId="{704E917E-CB3E-481E-97DF-64080B97AC0F}" type="presParOf" srcId="{88B7214A-3E25-4260-AD1A-F80E77B6E78E}" destId="{249B4F53-34B9-41CB-A875-FC0BF1DE6457}" srcOrd="28" destOrd="0" presId="urn:microsoft.com/office/officeart/2005/8/layout/vList2"/>
    <dgm:cxn modelId="{71C5A508-44FD-4C9C-88E2-DB571E7253DA}" type="presParOf" srcId="{88B7214A-3E25-4260-AD1A-F80E77B6E78E}" destId="{EC4E8453-9E0F-4B5D-98D5-90DC58936ADF}" srcOrd="29" destOrd="0" presId="urn:microsoft.com/office/officeart/2005/8/layout/vList2"/>
    <dgm:cxn modelId="{5B2E3A8D-70F2-4050-BD41-7A6CF2236BEA}"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a:solidFill>
          <a:srgbClr val="FFC000"/>
        </a:solidFill>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1AA979AB-2431-4F25-8647-FE50B7BC4C63}" type="presOf" srcId="{762AD1F3-EAC3-4361-A5C5-689A1AF0693B}" destId="{4D9C248B-445A-4B8C-A22D-76A6C92CEB7B}"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4658A564-43EA-4608-ADC3-1E5C3097BE08}" type="presOf" srcId="{5EE72489-4179-44E7-94D1-3BB8286D2D82}" destId="{6947E33C-5C8D-41C9-A2A5-D426C4371E41}" srcOrd="0" destOrd="0" presId="urn:microsoft.com/office/officeart/2005/8/layout/vList2"/>
    <dgm:cxn modelId="{A3FB9295-A999-49E1-8DA0-7677ACC30420}" type="presOf" srcId="{5279D368-3BC5-490F-96E4-3031ACDDA219}" destId="{88B7214A-3E25-4260-AD1A-F80E77B6E78E}" srcOrd="0" destOrd="0" presId="urn:microsoft.com/office/officeart/2005/8/layout/vList2"/>
    <dgm:cxn modelId="{3EDCB460-5BB3-41E8-A1A4-222498C084D2}" type="presOf" srcId="{375A9395-821B-4A51-AD31-73653A25924B}" destId="{8FB933F7-7FBA-428D-BE57-CE041B11CE75}" srcOrd="0" destOrd="0" presId="urn:microsoft.com/office/officeart/2005/8/layout/vList2"/>
    <dgm:cxn modelId="{1E8DB980-08E4-443C-97D1-8563BF40F404}" type="presOf" srcId="{38C72104-A779-4B19-B539-B9819193D78A}" destId="{F3A52A0C-7C97-4687-9DF3-668BB181DF21}" srcOrd="0" destOrd="0" presId="urn:microsoft.com/office/officeart/2005/8/layout/vList2"/>
    <dgm:cxn modelId="{1269429F-889C-4292-B854-77C8725142C3}" type="presOf" srcId="{0905FCB4-CD3D-4726-87A8-564F2E4F9CC8}" destId="{EA00D808-04A7-4AFE-B924-A27A5C821CEC}" srcOrd="0" destOrd="0" presId="urn:microsoft.com/office/officeart/2005/8/layout/vList2"/>
    <dgm:cxn modelId="{60EBD42D-8A17-4F29-AA0D-5813AC48CA30}" type="presOf" srcId="{994A7493-DEDA-4B0B-9541-5A189A7C78BD}" destId="{290D0FF5-B0F2-42A3-8977-8C56EF56254D}"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79D4259F-D88B-46B0-95A0-0824A1E3F6F5}" type="presOf" srcId="{292A35A9-BBCA-46CC-9ADA-879721A12EAF}" destId="{B9CBAE01-4A45-4B06-956C-4E7D8378B8DB}" srcOrd="0" destOrd="0" presId="urn:microsoft.com/office/officeart/2005/8/layout/vList2"/>
    <dgm:cxn modelId="{75552F81-1D63-422C-89B9-3E68FB117C4C}" type="presOf" srcId="{C540681A-EE5A-4A7C-877D-6E848575ABFE}" destId="{7AFF8632-8A7A-40F1-A688-A23C63AB29C9}"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E9C20E66-F45D-4AC5-8E39-F5F1F08480F9}" srcId="{5279D368-3BC5-490F-96E4-3031ACDDA219}" destId="{9450C6F3-D546-41F0-BB0C-9141638CEC9E}" srcOrd="2" destOrd="0" parTransId="{47674024-4D94-4316-A2FF-943504362EF5}" sibTransId="{BD957DC2-1D93-4C87-A688-718C19005377}"/>
    <dgm:cxn modelId="{6E624BD9-742F-4C8C-B84C-962A6CF37BBA}" type="presOf" srcId="{9450C6F3-D546-41F0-BB0C-9141638CEC9E}" destId="{6F06327E-44D6-4450-8B2E-C3245403D4C9}" srcOrd="0" destOrd="0" presId="urn:microsoft.com/office/officeart/2005/8/layout/vList2"/>
    <dgm:cxn modelId="{62720B43-DB4F-4EB9-B302-91B4796634D9}" type="presOf" srcId="{F7D3541E-4C5D-447B-AD3C-15786147F8CB}" destId="{BD68D41F-39C0-42FC-8E5C-2A3213FD805B}" srcOrd="0" destOrd="0" presId="urn:microsoft.com/office/officeart/2005/8/layout/vList2"/>
    <dgm:cxn modelId="{D195B429-B027-411B-AA84-83D21734C8C0}" type="presOf" srcId="{2E52984D-7A13-4175-9C0A-483D39527FA6}" destId="{249B4F53-34B9-41CB-A875-FC0BF1DE6457}"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93B7A08B-6E74-4D72-90E2-072B479F4212}" type="presOf" srcId="{DE514F60-8606-4588-AC8C-CDDDADA356F7}" destId="{8093B842-5DA5-4F12-A6DB-70F1E2C84FF3}" srcOrd="0" destOrd="0" presId="urn:microsoft.com/office/officeart/2005/8/layout/vList2"/>
    <dgm:cxn modelId="{3EA6EFED-BE56-47AD-839C-1EFC5A13BA01}" type="presOf" srcId="{2E84F4AB-E458-4A58-A6F1-4A29DCFC9BBE}" destId="{816FA303-EC42-4E26-8C1E-CD90A0995EF1}"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5C5E399D-1BCD-48F0-AAD3-E0820D53E33B}" type="presOf" srcId="{0DEFB3EE-25AC-41AB-AE97-B788DEBFED17}" destId="{5416D108-688D-4F0F-AA26-64C068300764}" srcOrd="0" destOrd="0" presId="urn:microsoft.com/office/officeart/2005/8/layout/vList2"/>
    <dgm:cxn modelId="{984F853A-5BA2-4BD3-A48B-A34F1C3EF8B8}" type="presOf" srcId="{724314E6-92A7-4D17-850D-3DDFC2833EB7}" destId="{8D7D6115-4F78-4FD0-B196-0FEB140EB91D}" srcOrd="0" destOrd="0" presId="urn:microsoft.com/office/officeart/2005/8/layout/vList2"/>
    <dgm:cxn modelId="{D4C9FE1F-6C70-42B6-82D3-873F33B3E3EE}" type="presOf" srcId="{3A3675D8-FCEA-470E-AD1A-B63FB4C8BC2E}" destId="{875C4F03-C194-4647-BD0B-9B78C75D4C0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6521A0DB-DACD-478C-BE30-DA91A654542B}" type="presParOf" srcId="{88B7214A-3E25-4260-AD1A-F80E77B6E78E}" destId="{290D0FF5-B0F2-42A3-8977-8C56EF56254D}" srcOrd="0" destOrd="0" presId="urn:microsoft.com/office/officeart/2005/8/layout/vList2"/>
    <dgm:cxn modelId="{3F485685-1163-49A5-A8B6-F3EDE2921DFB}" type="presParOf" srcId="{88B7214A-3E25-4260-AD1A-F80E77B6E78E}" destId="{A1312906-3583-4710-A310-A1FFA3252058}" srcOrd="1" destOrd="0" presId="urn:microsoft.com/office/officeart/2005/8/layout/vList2"/>
    <dgm:cxn modelId="{2C985F2B-1F7E-4241-B388-5021FFADB9E0}" type="presParOf" srcId="{88B7214A-3E25-4260-AD1A-F80E77B6E78E}" destId="{5416D108-688D-4F0F-AA26-64C068300764}" srcOrd="2" destOrd="0" presId="urn:microsoft.com/office/officeart/2005/8/layout/vList2"/>
    <dgm:cxn modelId="{CDE19A6E-CFD0-4CDD-B895-30A278DD7C28}" type="presParOf" srcId="{88B7214A-3E25-4260-AD1A-F80E77B6E78E}" destId="{1EC0678C-384A-48B1-80A5-C9656CF4A728}" srcOrd="3" destOrd="0" presId="urn:microsoft.com/office/officeart/2005/8/layout/vList2"/>
    <dgm:cxn modelId="{D6C94F5F-DF7D-482C-B873-9B056D31AD14}" type="presParOf" srcId="{88B7214A-3E25-4260-AD1A-F80E77B6E78E}" destId="{6F06327E-44D6-4450-8B2E-C3245403D4C9}" srcOrd="4" destOrd="0" presId="urn:microsoft.com/office/officeart/2005/8/layout/vList2"/>
    <dgm:cxn modelId="{9A0E00F4-8568-4F8D-9C12-26354EEAD6C4}" type="presParOf" srcId="{88B7214A-3E25-4260-AD1A-F80E77B6E78E}" destId="{C853FD60-2796-4A48-9FA5-723E179EB8C8}" srcOrd="5" destOrd="0" presId="urn:microsoft.com/office/officeart/2005/8/layout/vList2"/>
    <dgm:cxn modelId="{011F46FE-E094-45F0-B061-CB0D20D2778F}" type="presParOf" srcId="{88B7214A-3E25-4260-AD1A-F80E77B6E78E}" destId="{6947E33C-5C8D-41C9-A2A5-D426C4371E41}" srcOrd="6" destOrd="0" presId="urn:microsoft.com/office/officeart/2005/8/layout/vList2"/>
    <dgm:cxn modelId="{2DCD13EE-3375-45CD-9656-4A25A1373287}" type="presParOf" srcId="{88B7214A-3E25-4260-AD1A-F80E77B6E78E}" destId="{B839B924-3399-4951-880D-06681E15DC50}" srcOrd="7" destOrd="0" presId="urn:microsoft.com/office/officeart/2005/8/layout/vList2"/>
    <dgm:cxn modelId="{9941857C-6442-43AA-8662-D7053FC9513A}" type="presParOf" srcId="{88B7214A-3E25-4260-AD1A-F80E77B6E78E}" destId="{B9CBAE01-4A45-4B06-956C-4E7D8378B8DB}" srcOrd="8" destOrd="0" presId="urn:microsoft.com/office/officeart/2005/8/layout/vList2"/>
    <dgm:cxn modelId="{BF3125B0-53FA-4DEE-9B02-06D1DC1A9803}" type="presParOf" srcId="{88B7214A-3E25-4260-AD1A-F80E77B6E78E}" destId="{71FCE394-7A34-4CAE-B2B5-0706F6890104}" srcOrd="9" destOrd="0" presId="urn:microsoft.com/office/officeart/2005/8/layout/vList2"/>
    <dgm:cxn modelId="{95E644C6-1D45-4604-8D2D-3C1A504DDC20}" type="presParOf" srcId="{88B7214A-3E25-4260-AD1A-F80E77B6E78E}" destId="{7AFF8632-8A7A-40F1-A688-A23C63AB29C9}" srcOrd="10" destOrd="0" presId="urn:microsoft.com/office/officeart/2005/8/layout/vList2"/>
    <dgm:cxn modelId="{5974CA1F-789D-4439-9CB7-FB47D01A6842}" type="presParOf" srcId="{88B7214A-3E25-4260-AD1A-F80E77B6E78E}" destId="{7229CE02-FC05-475C-912A-0A81FE0F30F0}" srcOrd="11" destOrd="0" presId="urn:microsoft.com/office/officeart/2005/8/layout/vList2"/>
    <dgm:cxn modelId="{368A796F-CD15-49CD-9DA3-A875C7435960}" type="presParOf" srcId="{88B7214A-3E25-4260-AD1A-F80E77B6E78E}" destId="{816FA303-EC42-4E26-8C1E-CD90A0995EF1}" srcOrd="12" destOrd="0" presId="urn:microsoft.com/office/officeart/2005/8/layout/vList2"/>
    <dgm:cxn modelId="{942724A3-186B-4346-85FC-DEB6683EF416}" type="presParOf" srcId="{88B7214A-3E25-4260-AD1A-F80E77B6E78E}" destId="{5A1DAD13-8C5F-42BA-844E-DC32D6031D3B}" srcOrd="13" destOrd="0" presId="urn:microsoft.com/office/officeart/2005/8/layout/vList2"/>
    <dgm:cxn modelId="{1217E0A3-F213-44C6-BFA0-0C4F290B4F32}" type="presParOf" srcId="{88B7214A-3E25-4260-AD1A-F80E77B6E78E}" destId="{F3A52A0C-7C97-4687-9DF3-668BB181DF21}" srcOrd="14" destOrd="0" presId="urn:microsoft.com/office/officeart/2005/8/layout/vList2"/>
    <dgm:cxn modelId="{D311A094-71F1-4D9A-B1CC-3D5FF66119C4}" type="presParOf" srcId="{88B7214A-3E25-4260-AD1A-F80E77B6E78E}" destId="{FFD8793E-7D68-4A1A-9872-76BC655EC764}" srcOrd="15" destOrd="0" presId="urn:microsoft.com/office/officeart/2005/8/layout/vList2"/>
    <dgm:cxn modelId="{21016975-12F7-44ED-8C2F-5027E40B2DA6}" type="presParOf" srcId="{88B7214A-3E25-4260-AD1A-F80E77B6E78E}" destId="{8D7D6115-4F78-4FD0-B196-0FEB140EB91D}" srcOrd="16" destOrd="0" presId="urn:microsoft.com/office/officeart/2005/8/layout/vList2"/>
    <dgm:cxn modelId="{1DBB67FE-BE20-41E8-9515-0B96D02411EF}" type="presParOf" srcId="{88B7214A-3E25-4260-AD1A-F80E77B6E78E}" destId="{65738D64-DFEB-480B-A182-D683665F53FE}" srcOrd="17" destOrd="0" presId="urn:microsoft.com/office/officeart/2005/8/layout/vList2"/>
    <dgm:cxn modelId="{567B5BA2-EF04-4658-B151-AB915BD379D8}" type="presParOf" srcId="{88B7214A-3E25-4260-AD1A-F80E77B6E78E}" destId="{4D9C248B-445A-4B8C-A22D-76A6C92CEB7B}" srcOrd="18" destOrd="0" presId="urn:microsoft.com/office/officeart/2005/8/layout/vList2"/>
    <dgm:cxn modelId="{203EA60F-F783-40A8-AE6D-E3052891ACAD}" type="presParOf" srcId="{88B7214A-3E25-4260-AD1A-F80E77B6E78E}" destId="{88D78A54-6B37-4938-812A-289E10A4C38D}" srcOrd="19" destOrd="0" presId="urn:microsoft.com/office/officeart/2005/8/layout/vList2"/>
    <dgm:cxn modelId="{B2791CB3-43D1-4C2F-AC6E-F003F9B15C79}" type="presParOf" srcId="{88B7214A-3E25-4260-AD1A-F80E77B6E78E}" destId="{8093B842-5DA5-4F12-A6DB-70F1E2C84FF3}" srcOrd="20" destOrd="0" presId="urn:microsoft.com/office/officeart/2005/8/layout/vList2"/>
    <dgm:cxn modelId="{4B8C30D7-DD4C-4E18-A66B-C22E7EE73103}" type="presParOf" srcId="{88B7214A-3E25-4260-AD1A-F80E77B6E78E}" destId="{F7A47F8B-8D08-48E6-8973-9CF0709E3D98}" srcOrd="21" destOrd="0" presId="urn:microsoft.com/office/officeart/2005/8/layout/vList2"/>
    <dgm:cxn modelId="{5D00F72E-A77B-4D3F-8534-3A4CEC66497F}" type="presParOf" srcId="{88B7214A-3E25-4260-AD1A-F80E77B6E78E}" destId="{875C4F03-C194-4647-BD0B-9B78C75D4C0B}" srcOrd="22" destOrd="0" presId="urn:microsoft.com/office/officeart/2005/8/layout/vList2"/>
    <dgm:cxn modelId="{49DEEDB6-121A-4867-8BCE-0D36ED549ADC}" type="presParOf" srcId="{88B7214A-3E25-4260-AD1A-F80E77B6E78E}" destId="{EA716CC4-B4AA-4DDE-9A7B-90133826077C}" srcOrd="23" destOrd="0" presId="urn:microsoft.com/office/officeart/2005/8/layout/vList2"/>
    <dgm:cxn modelId="{71661065-3379-448B-8DA5-6C8244C4D3C7}" type="presParOf" srcId="{88B7214A-3E25-4260-AD1A-F80E77B6E78E}" destId="{EA00D808-04A7-4AFE-B924-A27A5C821CEC}" srcOrd="24" destOrd="0" presId="urn:microsoft.com/office/officeart/2005/8/layout/vList2"/>
    <dgm:cxn modelId="{60B35D0A-9DEB-47E6-B928-2A9AAAB0F748}" type="presParOf" srcId="{88B7214A-3E25-4260-AD1A-F80E77B6E78E}" destId="{30696809-3624-478B-9BFD-6886ECA86921}" srcOrd="25" destOrd="0" presId="urn:microsoft.com/office/officeart/2005/8/layout/vList2"/>
    <dgm:cxn modelId="{5BB8181F-F136-4894-9390-D38CBA25A01C}" type="presParOf" srcId="{88B7214A-3E25-4260-AD1A-F80E77B6E78E}" destId="{8FB933F7-7FBA-428D-BE57-CE041B11CE75}" srcOrd="26" destOrd="0" presId="urn:microsoft.com/office/officeart/2005/8/layout/vList2"/>
    <dgm:cxn modelId="{76A925C6-6507-406A-8D55-3562D77B333D}" type="presParOf" srcId="{88B7214A-3E25-4260-AD1A-F80E77B6E78E}" destId="{2D2DBAE0-0C39-4BDF-ADCF-BC4AD6805AB7}" srcOrd="27" destOrd="0" presId="urn:microsoft.com/office/officeart/2005/8/layout/vList2"/>
    <dgm:cxn modelId="{FFF74D56-7678-4F90-8E0A-E3164C1AFAFC}" type="presParOf" srcId="{88B7214A-3E25-4260-AD1A-F80E77B6E78E}" destId="{249B4F53-34B9-41CB-A875-FC0BF1DE6457}" srcOrd="28" destOrd="0" presId="urn:microsoft.com/office/officeart/2005/8/layout/vList2"/>
    <dgm:cxn modelId="{1E7DFD38-C8FD-48E9-B347-BCACC0D08865}" type="presParOf" srcId="{88B7214A-3E25-4260-AD1A-F80E77B6E78E}" destId="{EC4E8453-9E0F-4B5D-98D5-90DC58936ADF}" srcOrd="29" destOrd="0" presId="urn:microsoft.com/office/officeart/2005/8/layout/vList2"/>
    <dgm:cxn modelId="{D0D5B99E-1E76-42B5-8998-8F52A21A7AC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a:solidFill>
          <a:srgbClr val="FFC000"/>
        </a:solidFill>
      </dgm:spPr>
      <dgm:t>
        <a:bodyPr/>
        <a:lstStyle/>
        <a:p>
          <a:pPr rtl="1"/>
          <a:r>
            <a:rPr lang="fa-IR" sz="1100" b="1" dirty="0" smtClean="0">
              <a:cs typeface="Zar" panose="00000400000000000000" pitchFamily="2" charset="-78"/>
            </a:rPr>
            <a:t>رهیافت ها(ادامه)</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F2890CBB-331D-493C-A5B1-341AD9416B43}" type="presOf" srcId="{9450C6F3-D546-41F0-BB0C-9141638CEC9E}" destId="{6F06327E-44D6-4450-8B2E-C3245403D4C9}" srcOrd="0" destOrd="0" presId="urn:microsoft.com/office/officeart/2005/8/layout/vList2"/>
    <dgm:cxn modelId="{97C846D1-F396-4599-BEFE-66C9B65B3B27}" type="presOf" srcId="{2E84F4AB-E458-4A58-A6F1-4A29DCFC9BBE}" destId="{816FA303-EC42-4E26-8C1E-CD90A0995EF1}" srcOrd="0" destOrd="0" presId="urn:microsoft.com/office/officeart/2005/8/layout/vList2"/>
    <dgm:cxn modelId="{47EB6335-8711-4E76-8E5F-6B7E6B7A386A}" type="presOf" srcId="{0905FCB4-CD3D-4726-87A8-564F2E4F9CC8}" destId="{EA00D808-04A7-4AFE-B924-A27A5C821CEC}"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58790E0D-03C7-4473-ADB0-BFC8AAB65CA2}" srcId="{5279D368-3BC5-490F-96E4-3031ACDDA219}" destId="{724314E6-92A7-4D17-850D-3DDFC2833EB7}" srcOrd="8" destOrd="0" parTransId="{6EF8F7D4-463F-4A21-AAF1-6B220632E1FF}" sibTransId="{19A637AE-340C-45DB-9B6D-4CCA10AD355A}"/>
    <dgm:cxn modelId="{B1CCAA89-39FB-49F4-8B7A-CCAA219BE420}" srcId="{5279D368-3BC5-490F-96E4-3031ACDDA219}" destId="{2E84F4AB-E458-4A58-A6F1-4A29DCFC9BBE}" srcOrd="6" destOrd="0" parTransId="{5D96B5FE-E1F1-4125-B224-121A7E3BAF81}" sibTransId="{26671868-8D29-4899-B7F5-4AFF318263BF}"/>
    <dgm:cxn modelId="{C049549A-6641-4C24-8C46-D134C1804980}" srcId="{5279D368-3BC5-490F-96E4-3031ACDDA219}" destId="{762AD1F3-EAC3-4361-A5C5-689A1AF0693B}" srcOrd="9" destOrd="0" parTransId="{E913398D-3CCC-49D5-991F-359FFD595785}" sibTransId="{12F788F8-EB9E-4EF7-BE4F-99BA474F4B68}"/>
    <dgm:cxn modelId="{B8A86CD4-E2BB-4DFF-9EBC-7CF715EF804E}" srcId="{5279D368-3BC5-490F-96E4-3031ACDDA219}" destId="{DE514F60-8606-4588-AC8C-CDDDADA356F7}" srcOrd="10" destOrd="0" parTransId="{2CCB1F06-D2AB-4379-9261-7C25E9827AFA}" sibTransId="{6651EB40-01CA-44C7-9C52-34DF2DA04AD5}"/>
    <dgm:cxn modelId="{9BEDC1E1-4B08-4B6A-98E4-58D83526537F}" type="presOf" srcId="{C540681A-EE5A-4A7C-877D-6E848575ABFE}" destId="{7AFF8632-8A7A-40F1-A688-A23C63AB29C9}" srcOrd="0" destOrd="0" presId="urn:microsoft.com/office/officeart/2005/8/layout/vList2"/>
    <dgm:cxn modelId="{9F391F69-61CA-4036-86EC-E2D1E03C6C3A}" type="presOf" srcId="{994A7493-DEDA-4B0B-9541-5A189A7C78BD}" destId="{290D0FF5-B0F2-42A3-8977-8C56EF56254D}"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B51B9337-1A61-4866-B683-9A3FB94D9231}" srcId="{5279D368-3BC5-490F-96E4-3031ACDDA219}" destId="{C540681A-EE5A-4A7C-877D-6E848575ABFE}" srcOrd="5" destOrd="0" parTransId="{57E054C1-6C04-4FB5-85B0-D78BABC78615}" sibTransId="{268441B6-1C1D-4099-B824-2201F6BE8837}"/>
    <dgm:cxn modelId="{5849C50C-0447-4572-98FE-0BA427719F41}" srcId="{5279D368-3BC5-490F-96E4-3031ACDDA219}" destId="{3A3675D8-FCEA-470E-AD1A-B63FB4C8BC2E}" srcOrd="11" destOrd="0" parTransId="{29CF2481-A2D7-4798-BEE5-9B6A8A567697}" sibTransId="{0495EBBB-8B66-4D5E-8F0C-64D5435B78E8}"/>
    <dgm:cxn modelId="{6448AFBC-62D0-435E-8619-A4B2386E4AD7}" type="presOf" srcId="{3A3675D8-FCEA-470E-AD1A-B63FB4C8BC2E}" destId="{875C4F03-C194-4647-BD0B-9B78C75D4C0B}" srcOrd="0" destOrd="0" presId="urn:microsoft.com/office/officeart/2005/8/layout/vList2"/>
    <dgm:cxn modelId="{4CBF1208-FD60-440B-8DE9-1F6174C18A3D}" type="presOf" srcId="{DE514F60-8606-4588-AC8C-CDDDADA356F7}" destId="{8093B842-5DA5-4F12-A6DB-70F1E2C84FF3}"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3B26FFC0-EDF6-48FD-A18B-5CB4D430DC07}" type="presOf" srcId="{F7D3541E-4C5D-447B-AD3C-15786147F8CB}" destId="{BD68D41F-39C0-42FC-8E5C-2A3213FD805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A294E79C-BA55-4C8C-8088-11ADF6139ED1}" type="presOf" srcId="{375A9395-821B-4A51-AD31-73653A25924B}" destId="{8FB933F7-7FBA-428D-BE57-CE041B11CE75}"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BAF10D0B-97B6-46DF-8057-97C9F0EC296F}" type="presOf" srcId="{5EE72489-4179-44E7-94D1-3BB8286D2D82}" destId="{6947E33C-5C8D-41C9-A2A5-D426C4371E41}" srcOrd="0" destOrd="0" presId="urn:microsoft.com/office/officeart/2005/8/layout/vList2"/>
    <dgm:cxn modelId="{CA29B135-DCDE-43DE-A607-4D12E128C926}" type="presOf" srcId="{0DEFB3EE-25AC-41AB-AE97-B788DEBFED17}" destId="{5416D108-688D-4F0F-AA26-64C068300764}" srcOrd="0" destOrd="0" presId="urn:microsoft.com/office/officeart/2005/8/layout/vList2"/>
    <dgm:cxn modelId="{9504B481-142C-4A96-8823-A3647827F84A}" type="presOf" srcId="{762AD1F3-EAC3-4361-A5C5-689A1AF0693B}" destId="{4D9C248B-445A-4B8C-A22D-76A6C92CEB7B}" srcOrd="0" destOrd="0" presId="urn:microsoft.com/office/officeart/2005/8/layout/vList2"/>
    <dgm:cxn modelId="{FB8DEB54-BBEA-46E3-A51C-83B93A8186D3}" type="presOf" srcId="{724314E6-92A7-4D17-850D-3DDFC2833EB7}" destId="{8D7D6115-4F78-4FD0-B196-0FEB140EB91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5DDBFA53-E651-420E-954A-BAB68EA6EBAD}" srcId="{5279D368-3BC5-490F-96E4-3031ACDDA219}" destId="{38C72104-A779-4B19-B539-B9819193D78A}" srcOrd="7" destOrd="0" parTransId="{D1894FB5-D3AD-40F3-B05B-681F486739DC}" sibTransId="{C3D9487C-72A1-4841-AB2E-B526B6FBBFA1}"/>
    <dgm:cxn modelId="{C49B9DB1-1463-4A19-95A8-4A223340476D}" srcId="{5279D368-3BC5-490F-96E4-3031ACDDA219}" destId="{F7D3541E-4C5D-447B-AD3C-15786147F8CB}" srcOrd="15" destOrd="0" parTransId="{D046E5BA-CCE6-4AB2-98F6-8937D888184A}" sibTransId="{A6AF6B1F-1380-4FC2-B807-B392B1B65BB3}"/>
    <dgm:cxn modelId="{DD5ABCB8-83FD-460A-BA34-2F3C35CC11E5}" type="presOf" srcId="{292A35A9-BBCA-46CC-9ADA-879721A12EAF}" destId="{B9CBAE01-4A45-4B06-956C-4E7D8378B8DB}" srcOrd="0" destOrd="0" presId="urn:microsoft.com/office/officeart/2005/8/layout/vList2"/>
    <dgm:cxn modelId="{C5018F75-0F7A-4CA2-AAE8-DEF107542E9B}" type="presOf" srcId="{5279D368-3BC5-490F-96E4-3031ACDDA219}" destId="{88B7214A-3E25-4260-AD1A-F80E77B6E78E}"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A12C0739-1A73-43F5-B8EB-83EA72B96C18}" srcId="{5279D368-3BC5-490F-96E4-3031ACDDA219}" destId="{994A7493-DEDA-4B0B-9541-5A189A7C78BD}" srcOrd="0" destOrd="0" parTransId="{05BD954C-642C-4CE8-8E4A-8EA7D7ECA75E}" sibTransId="{07EC9A96-D12C-4FD1-89A8-0F8394812C9C}"/>
    <dgm:cxn modelId="{1327D80C-7C37-430E-9B84-671CEE3EBB31}" type="presOf" srcId="{38C72104-A779-4B19-B539-B9819193D78A}" destId="{F3A52A0C-7C97-4687-9DF3-668BB181DF21}" srcOrd="0" destOrd="0" presId="urn:microsoft.com/office/officeart/2005/8/layout/vList2"/>
    <dgm:cxn modelId="{64034333-37B4-4C9E-975C-2A734B7E7A70}" type="presOf" srcId="{2E52984D-7A13-4175-9C0A-483D39527FA6}" destId="{249B4F53-34B9-41CB-A875-FC0BF1DE6457}" srcOrd="0" destOrd="0" presId="urn:microsoft.com/office/officeart/2005/8/layout/vList2"/>
    <dgm:cxn modelId="{AB5D9567-D1BD-48F7-A3AD-404444729A64}" type="presParOf" srcId="{88B7214A-3E25-4260-AD1A-F80E77B6E78E}" destId="{290D0FF5-B0F2-42A3-8977-8C56EF56254D}" srcOrd="0" destOrd="0" presId="urn:microsoft.com/office/officeart/2005/8/layout/vList2"/>
    <dgm:cxn modelId="{61FE5889-72DE-4C30-B089-6D333379870B}" type="presParOf" srcId="{88B7214A-3E25-4260-AD1A-F80E77B6E78E}" destId="{A1312906-3583-4710-A310-A1FFA3252058}" srcOrd="1" destOrd="0" presId="urn:microsoft.com/office/officeart/2005/8/layout/vList2"/>
    <dgm:cxn modelId="{9910D0F6-CEB6-4B87-8A31-A1A67D8C267B}" type="presParOf" srcId="{88B7214A-3E25-4260-AD1A-F80E77B6E78E}" destId="{5416D108-688D-4F0F-AA26-64C068300764}" srcOrd="2" destOrd="0" presId="urn:microsoft.com/office/officeart/2005/8/layout/vList2"/>
    <dgm:cxn modelId="{D2F7F9F1-21DC-4A67-8854-56AF3D33D6EA}" type="presParOf" srcId="{88B7214A-3E25-4260-AD1A-F80E77B6E78E}" destId="{1EC0678C-384A-48B1-80A5-C9656CF4A728}" srcOrd="3" destOrd="0" presId="urn:microsoft.com/office/officeart/2005/8/layout/vList2"/>
    <dgm:cxn modelId="{8FE9CB68-D0BA-4309-B4AC-635CA6A5C585}" type="presParOf" srcId="{88B7214A-3E25-4260-AD1A-F80E77B6E78E}" destId="{6F06327E-44D6-4450-8B2E-C3245403D4C9}" srcOrd="4" destOrd="0" presId="urn:microsoft.com/office/officeart/2005/8/layout/vList2"/>
    <dgm:cxn modelId="{46CEB17B-B178-487C-BDFD-BF42B932E085}" type="presParOf" srcId="{88B7214A-3E25-4260-AD1A-F80E77B6E78E}" destId="{C853FD60-2796-4A48-9FA5-723E179EB8C8}" srcOrd="5" destOrd="0" presId="urn:microsoft.com/office/officeart/2005/8/layout/vList2"/>
    <dgm:cxn modelId="{D0EBBA01-74DF-49A8-A8FD-19262964B862}" type="presParOf" srcId="{88B7214A-3E25-4260-AD1A-F80E77B6E78E}" destId="{6947E33C-5C8D-41C9-A2A5-D426C4371E41}" srcOrd="6" destOrd="0" presId="urn:microsoft.com/office/officeart/2005/8/layout/vList2"/>
    <dgm:cxn modelId="{30542C85-CB15-43AC-AC0D-5FD5BA5DD91A}" type="presParOf" srcId="{88B7214A-3E25-4260-AD1A-F80E77B6E78E}" destId="{B839B924-3399-4951-880D-06681E15DC50}" srcOrd="7" destOrd="0" presId="urn:microsoft.com/office/officeart/2005/8/layout/vList2"/>
    <dgm:cxn modelId="{8C825F41-4F35-41F6-A2A2-A8EB464EA564}" type="presParOf" srcId="{88B7214A-3E25-4260-AD1A-F80E77B6E78E}" destId="{B9CBAE01-4A45-4B06-956C-4E7D8378B8DB}" srcOrd="8" destOrd="0" presId="urn:microsoft.com/office/officeart/2005/8/layout/vList2"/>
    <dgm:cxn modelId="{0D083094-A123-443E-837B-D911B09FBE4F}" type="presParOf" srcId="{88B7214A-3E25-4260-AD1A-F80E77B6E78E}" destId="{71FCE394-7A34-4CAE-B2B5-0706F6890104}" srcOrd="9" destOrd="0" presId="urn:microsoft.com/office/officeart/2005/8/layout/vList2"/>
    <dgm:cxn modelId="{86C057CD-5944-4810-9598-F133E4322158}" type="presParOf" srcId="{88B7214A-3E25-4260-AD1A-F80E77B6E78E}" destId="{7AFF8632-8A7A-40F1-A688-A23C63AB29C9}" srcOrd="10" destOrd="0" presId="urn:microsoft.com/office/officeart/2005/8/layout/vList2"/>
    <dgm:cxn modelId="{BD515EBE-9579-40CF-9736-7D0A1378095D}" type="presParOf" srcId="{88B7214A-3E25-4260-AD1A-F80E77B6E78E}" destId="{7229CE02-FC05-475C-912A-0A81FE0F30F0}" srcOrd="11" destOrd="0" presId="urn:microsoft.com/office/officeart/2005/8/layout/vList2"/>
    <dgm:cxn modelId="{4769614C-4868-4E47-B8A3-0679EA61F50B}" type="presParOf" srcId="{88B7214A-3E25-4260-AD1A-F80E77B6E78E}" destId="{816FA303-EC42-4E26-8C1E-CD90A0995EF1}" srcOrd="12" destOrd="0" presId="urn:microsoft.com/office/officeart/2005/8/layout/vList2"/>
    <dgm:cxn modelId="{8C9EF982-56F0-4E16-92FB-5C716E7D450F}" type="presParOf" srcId="{88B7214A-3E25-4260-AD1A-F80E77B6E78E}" destId="{5A1DAD13-8C5F-42BA-844E-DC32D6031D3B}" srcOrd="13" destOrd="0" presId="urn:microsoft.com/office/officeart/2005/8/layout/vList2"/>
    <dgm:cxn modelId="{78FD4F27-1D1D-49AF-8AF5-BDBD80E73EA8}" type="presParOf" srcId="{88B7214A-3E25-4260-AD1A-F80E77B6E78E}" destId="{F3A52A0C-7C97-4687-9DF3-668BB181DF21}" srcOrd="14" destOrd="0" presId="urn:microsoft.com/office/officeart/2005/8/layout/vList2"/>
    <dgm:cxn modelId="{83EE3715-C5D0-4C56-A90C-A408B2E6472A}" type="presParOf" srcId="{88B7214A-3E25-4260-AD1A-F80E77B6E78E}" destId="{FFD8793E-7D68-4A1A-9872-76BC655EC764}" srcOrd="15" destOrd="0" presId="urn:microsoft.com/office/officeart/2005/8/layout/vList2"/>
    <dgm:cxn modelId="{806F04AB-F9EE-4D71-AA02-E9FFD8E1A836}" type="presParOf" srcId="{88B7214A-3E25-4260-AD1A-F80E77B6E78E}" destId="{8D7D6115-4F78-4FD0-B196-0FEB140EB91D}" srcOrd="16" destOrd="0" presId="urn:microsoft.com/office/officeart/2005/8/layout/vList2"/>
    <dgm:cxn modelId="{90477968-9DF6-41E5-B9E3-C0407D5FC687}" type="presParOf" srcId="{88B7214A-3E25-4260-AD1A-F80E77B6E78E}" destId="{65738D64-DFEB-480B-A182-D683665F53FE}" srcOrd="17" destOrd="0" presId="urn:microsoft.com/office/officeart/2005/8/layout/vList2"/>
    <dgm:cxn modelId="{B6375698-FF50-4289-9075-2B359E5FBA3C}" type="presParOf" srcId="{88B7214A-3E25-4260-AD1A-F80E77B6E78E}" destId="{4D9C248B-445A-4B8C-A22D-76A6C92CEB7B}" srcOrd="18" destOrd="0" presId="urn:microsoft.com/office/officeart/2005/8/layout/vList2"/>
    <dgm:cxn modelId="{ADD386D9-F829-4E77-8F7F-E8B3EC05981A}" type="presParOf" srcId="{88B7214A-3E25-4260-AD1A-F80E77B6E78E}" destId="{88D78A54-6B37-4938-812A-289E10A4C38D}" srcOrd="19" destOrd="0" presId="urn:microsoft.com/office/officeart/2005/8/layout/vList2"/>
    <dgm:cxn modelId="{59231728-AD6C-48C3-A265-96C643C1F993}" type="presParOf" srcId="{88B7214A-3E25-4260-AD1A-F80E77B6E78E}" destId="{8093B842-5DA5-4F12-A6DB-70F1E2C84FF3}" srcOrd="20" destOrd="0" presId="urn:microsoft.com/office/officeart/2005/8/layout/vList2"/>
    <dgm:cxn modelId="{5A80B7FC-651F-4D70-970B-29BCCD1BE47A}" type="presParOf" srcId="{88B7214A-3E25-4260-AD1A-F80E77B6E78E}" destId="{F7A47F8B-8D08-48E6-8973-9CF0709E3D98}" srcOrd="21" destOrd="0" presId="urn:microsoft.com/office/officeart/2005/8/layout/vList2"/>
    <dgm:cxn modelId="{3D67D746-FE88-4479-AE82-03ABA41BC3E1}" type="presParOf" srcId="{88B7214A-3E25-4260-AD1A-F80E77B6E78E}" destId="{875C4F03-C194-4647-BD0B-9B78C75D4C0B}" srcOrd="22" destOrd="0" presId="urn:microsoft.com/office/officeart/2005/8/layout/vList2"/>
    <dgm:cxn modelId="{7B926667-B439-4E9C-9BA5-B4523CF5D256}" type="presParOf" srcId="{88B7214A-3E25-4260-AD1A-F80E77B6E78E}" destId="{EA716CC4-B4AA-4DDE-9A7B-90133826077C}" srcOrd="23" destOrd="0" presId="urn:microsoft.com/office/officeart/2005/8/layout/vList2"/>
    <dgm:cxn modelId="{88D0B733-44DC-4133-B74A-2C9E43E3727E}" type="presParOf" srcId="{88B7214A-3E25-4260-AD1A-F80E77B6E78E}" destId="{EA00D808-04A7-4AFE-B924-A27A5C821CEC}" srcOrd="24" destOrd="0" presId="urn:microsoft.com/office/officeart/2005/8/layout/vList2"/>
    <dgm:cxn modelId="{AF995526-322D-4154-89F1-91BF2B15E3BC}" type="presParOf" srcId="{88B7214A-3E25-4260-AD1A-F80E77B6E78E}" destId="{30696809-3624-478B-9BFD-6886ECA86921}" srcOrd="25" destOrd="0" presId="urn:microsoft.com/office/officeart/2005/8/layout/vList2"/>
    <dgm:cxn modelId="{64F73795-2A5B-4F25-9EA2-AC24ECD7012D}" type="presParOf" srcId="{88B7214A-3E25-4260-AD1A-F80E77B6E78E}" destId="{8FB933F7-7FBA-428D-BE57-CE041B11CE75}" srcOrd="26" destOrd="0" presId="urn:microsoft.com/office/officeart/2005/8/layout/vList2"/>
    <dgm:cxn modelId="{15781C03-997F-49F9-90AF-321F658CD02D}" type="presParOf" srcId="{88B7214A-3E25-4260-AD1A-F80E77B6E78E}" destId="{2D2DBAE0-0C39-4BDF-ADCF-BC4AD6805AB7}" srcOrd="27" destOrd="0" presId="urn:microsoft.com/office/officeart/2005/8/layout/vList2"/>
    <dgm:cxn modelId="{8157ACE2-4789-4106-8C15-54291A148688}" type="presParOf" srcId="{88B7214A-3E25-4260-AD1A-F80E77B6E78E}" destId="{249B4F53-34B9-41CB-A875-FC0BF1DE6457}" srcOrd="28" destOrd="0" presId="urn:microsoft.com/office/officeart/2005/8/layout/vList2"/>
    <dgm:cxn modelId="{121608E4-31E2-43B0-B517-77139E8E5DE7}" type="presParOf" srcId="{88B7214A-3E25-4260-AD1A-F80E77B6E78E}" destId="{EC4E8453-9E0F-4B5D-98D5-90DC58936ADF}" srcOrd="29" destOrd="0" presId="urn:microsoft.com/office/officeart/2005/8/layout/vList2"/>
    <dgm:cxn modelId="{EAAC43A1-E779-4A5F-874E-B0CDF557DE0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a:solidFill>
          <a:srgbClr val="FFC000"/>
        </a:solidFill>
      </dgm:spPr>
      <dgm:t>
        <a:bodyPr/>
        <a:lstStyle/>
        <a:p>
          <a:pPr rtl="1"/>
          <a:r>
            <a:rPr lang="fa-IR" sz="1100" b="1" dirty="0" smtClean="0">
              <a:cs typeface="Zar" panose="00000400000000000000" pitchFamily="2" charset="-78"/>
            </a:rPr>
            <a:t>رهیافت ها(ادامه)</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5849C50C-0447-4572-98FE-0BA427719F41}" srcId="{5279D368-3BC5-490F-96E4-3031ACDDA219}" destId="{3A3675D8-FCEA-470E-AD1A-B63FB4C8BC2E}" srcOrd="11" destOrd="0" parTransId="{29CF2481-A2D7-4798-BEE5-9B6A8A567697}" sibTransId="{0495EBBB-8B66-4D5E-8F0C-64D5435B78E8}"/>
    <dgm:cxn modelId="{8EDA0C0B-93A2-43C5-9EB9-B6B974EB85E4}" srcId="{5279D368-3BC5-490F-96E4-3031ACDDA219}" destId="{0DEFB3EE-25AC-41AB-AE97-B788DEBFED17}" srcOrd="1" destOrd="0" parTransId="{57F4CB2D-A1DE-4BD1-A943-B5FC48F1A749}" sibTransId="{ACD76AFA-D6D7-4F07-B577-B62BBF3211B8}"/>
    <dgm:cxn modelId="{639E43FC-AF47-48D4-AAC0-5D8ED66A92ED}" type="presOf" srcId="{375A9395-821B-4A51-AD31-73653A25924B}" destId="{8FB933F7-7FBA-428D-BE57-CE041B11CE75}" srcOrd="0" destOrd="0" presId="urn:microsoft.com/office/officeart/2005/8/layout/vList2"/>
    <dgm:cxn modelId="{633C955A-A04D-44CC-8A35-F6407D79E815}" type="presOf" srcId="{0DEFB3EE-25AC-41AB-AE97-B788DEBFED17}" destId="{5416D108-688D-4F0F-AA26-64C068300764}"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7099C1DE-2227-4B9C-BF6B-6B362ED54A61}" type="presOf" srcId="{292A35A9-BBCA-46CC-9ADA-879721A12EAF}" destId="{B9CBAE01-4A45-4B06-956C-4E7D8378B8DB}" srcOrd="0" destOrd="0" presId="urn:microsoft.com/office/officeart/2005/8/layout/vList2"/>
    <dgm:cxn modelId="{A760A796-397C-4870-9930-E175FB85C1B9}" type="presOf" srcId="{F7D3541E-4C5D-447B-AD3C-15786147F8CB}" destId="{BD68D41F-39C0-42FC-8E5C-2A3213FD805B}" srcOrd="0" destOrd="0" presId="urn:microsoft.com/office/officeart/2005/8/layout/vList2"/>
    <dgm:cxn modelId="{29E67C6D-3910-4DC9-8AA1-D9821067D907}" type="presOf" srcId="{762AD1F3-EAC3-4361-A5C5-689A1AF0693B}" destId="{4D9C248B-445A-4B8C-A22D-76A6C92CEB7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A8BD6553-4C57-4E72-9646-BE52E2F76F55}" type="presOf" srcId="{2E52984D-7A13-4175-9C0A-483D39527FA6}" destId="{249B4F53-34B9-41CB-A875-FC0BF1DE6457}" srcOrd="0" destOrd="0" presId="urn:microsoft.com/office/officeart/2005/8/layout/vList2"/>
    <dgm:cxn modelId="{1425E58A-3A7A-4252-9196-BAB90748936A}" type="presOf" srcId="{DE514F60-8606-4588-AC8C-CDDDADA356F7}" destId="{8093B842-5DA5-4F12-A6DB-70F1E2C84FF3}" srcOrd="0" destOrd="0" presId="urn:microsoft.com/office/officeart/2005/8/layout/vList2"/>
    <dgm:cxn modelId="{EB04A645-C18F-42A7-8ECF-F7EC5A0BF465}" type="presOf" srcId="{724314E6-92A7-4D17-850D-3DDFC2833EB7}" destId="{8D7D6115-4F78-4FD0-B196-0FEB140EB91D}" srcOrd="0" destOrd="0" presId="urn:microsoft.com/office/officeart/2005/8/layout/vList2"/>
    <dgm:cxn modelId="{4D44D0E2-6269-4FA5-9130-1DAA712588D5}" type="presOf" srcId="{5279D368-3BC5-490F-96E4-3031ACDDA219}" destId="{88B7214A-3E25-4260-AD1A-F80E77B6E78E}"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4A95E7DD-0205-4E79-A906-5E15A1A9886C}" srcId="{5279D368-3BC5-490F-96E4-3031ACDDA219}" destId="{292A35A9-BBCA-46CC-9ADA-879721A12EAF}" srcOrd="4" destOrd="0" parTransId="{1DC2CE49-6787-484B-8268-F4DD1E2E0A1E}" sibTransId="{042E5A50-A0A5-464D-8954-8FA4C10FC8F3}"/>
    <dgm:cxn modelId="{2D4DF107-72AC-4574-A059-11ED2BA02C0E}" type="presOf" srcId="{2E84F4AB-E458-4A58-A6F1-4A29DCFC9BBE}" destId="{816FA303-EC42-4E26-8C1E-CD90A0995EF1}" srcOrd="0" destOrd="0" presId="urn:microsoft.com/office/officeart/2005/8/layout/vList2"/>
    <dgm:cxn modelId="{0DE5DF9A-4346-4598-A5B9-E1562E1ACCBB}" type="presOf" srcId="{C540681A-EE5A-4A7C-877D-6E848575ABFE}" destId="{7AFF8632-8A7A-40F1-A688-A23C63AB29C9}"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7A2AF0C9-6938-4B23-ACF6-E0B1EAD0C6A1}" type="presOf" srcId="{5EE72489-4179-44E7-94D1-3BB8286D2D82}" destId="{6947E33C-5C8D-41C9-A2A5-D426C4371E41}"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4A28A6B2-7BE5-4C2A-8F9E-8FBF927D6E9A}" type="presOf" srcId="{0905FCB4-CD3D-4726-87A8-564F2E4F9CC8}" destId="{EA00D808-04A7-4AFE-B924-A27A5C821CEC}"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09FB7F85-146D-43FB-8BA6-0E923AD500D6}" type="presOf" srcId="{3A3675D8-FCEA-470E-AD1A-B63FB4C8BC2E}" destId="{875C4F03-C194-4647-BD0B-9B78C75D4C0B}"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CB54474C-3436-47DF-A8CE-4397BD2915B0}" type="presOf" srcId="{9450C6F3-D546-41F0-BB0C-9141638CEC9E}" destId="{6F06327E-44D6-4450-8B2E-C3245403D4C9}"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1ABD4F2C-41F2-4768-B9DB-ED86C9C7FB67}" type="presOf" srcId="{38C72104-A779-4B19-B539-B9819193D78A}" destId="{F3A52A0C-7C97-4687-9DF3-668BB181DF21}" srcOrd="0" destOrd="0" presId="urn:microsoft.com/office/officeart/2005/8/layout/vList2"/>
    <dgm:cxn modelId="{8C40A38C-A223-43B1-9E76-09269F9C4B36}" type="presOf" srcId="{994A7493-DEDA-4B0B-9541-5A189A7C78BD}" destId="{290D0FF5-B0F2-42A3-8977-8C56EF56254D}" srcOrd="0" destOrd="0" presId="urn:microsoft.com/office/officeart/2005/8/layout/vList2"/>
    <dgm:cxn modelId="{CE8B0A8C-3112-42F1-966E-804C321201A9}" type="presParOf" srcId="{88B7214A-3E25-4260-AD1A-F80E77B6E78E}" destId="{290D0FF5-B0F2-42A3-8977-8C56EF56254D}" srcOrd="0" destOrd="0" presId="urn:microsoft.com/office/officeart/2005/8/layout/vList2"/>
    <dgm:cxn modelId="{D43C5792-1ECB-45DD-81ED-C21CCDEDC039}" type="presParOf" srcId="{88B7214A-3E25-4260-AD1A-F80E77B6E78E}" destId="{A1312906-3583-4710-A310-A1FFA3252058}" srcOrd="1" destOrd="0" presId="urn:microsoft.com/office/officeart/2005/8/layout/vList2"/>
    <dgm:cxn modelId="{FB97C75C-50C3-4E62-8320-32AB50C5191A}" type="presParOf" srcId="{88B7214A-3E25-4260-AD1A-F80E77B6E78E}" destId="{5416D108-688D-4F0F-AA26-64C068300764}" srcOrd="2" destOrd="0" presId="urn:microsoft.com/office/officeart/2005/8/layout/vList2"/>
    <dgm:cxn modelId="{F48A8F1A-DFA6-4CB1-9AEE-AEEBD069E850}" type="presParOf" srcId="{88B7214A-3E25-4260-AD1A-F80E77B6E78E}" destId="{1EC0678C-384A-48B1-80A5-C9656CF4A728}" srcOrd="3" destOrd="0" presId="urn:microsoft.com/office/officeart/2005/8/layout/vList2"/>
    <dgm:cxn modelId="{0102B57B-91E3-4F98-B46A-B9A29BCE8EFA}" type="presParOf" srcId="{88B7214A-3E25-4260-AD1A-F80E77B6E78E}" destId="{6F06327E-44D6-4450-8B2E-C3245403D4C9}" srcOrd="4" destOrd="0" presId="urn:microsoft.com/office/officeart/2005/8/layout/vList2"/>
    <dgm:cxn modelId="{25F4D001-A315-4B30-8385-673C773AA395}" type="presParOf" srcId="{88B7214A-3E25-4260-AD1A-F80E77B6E78E}" destId="{C853FD60-2796-4A48-9FA5-723E179EB8C8}" srcOrd="5" destOrd="0" presId="urn:microsoft.com/office/officeart/2005/8/layout/vList2"/>
    <dgm:cxn modelId="{88C6B098-1DF1-4402-82A3-2744446ED733}" type="presParOf" srcId="{88B7214A-3E25-4260-AD1A-F80E77B6E78E}" destId="{6947E33C-5C8D-41C9-A2A5-D426C4371E41}" srcOrd="6" destOrd="0" presId="urn:microsoft.com/office/officeart/2005/8/layout/vList2"/>
    <dgm:cxn modelId="{A47DEA51-6620-4262-93FA-045E993563B5}" type="presParOf" srcId="{88B7214A-3E25-4260-AD1A-F80E77B6E78E}" destId="{B839B924-3399-4951-880D-06681E15DC50}" srcOrd="7" destOrd="0" presId="urn:microsoft.com/office/officeart/2005/8/layout/vList2"/>
    <dgm:cxn modelId="{56275485-C7BD-4F1E-A564-C65F0F1CFBB5}" type="presParOf" srcId="{88B7214A-3E25-4260-AD1A-F80E77B6E78E}" destId="{B9CBAE01-4A45-4B06-956C-4E7D8378B8DB}" srcOrd="8" destOrd="0" presId="urn:microsoft.com/office/officeart/2005/8/layout/vList2"/>
    <dgm:cxn modelId="{AE5EE9AA-316F-479A-B887-375EF587EA21}" type="presParOf" srcId="{88B7214A-3E25-4260-AD1A-F80E77B6E78E}" destId="{71FCE394-7A34-4CAE-B2B5-0706F6890104}" srcOrd="9" destOrd="0" presId="urn:microsoft.com/office/officeart/2005/8/layout/vList2"/>
    <dgm:cxn modelId="{8524F89D-ADB6-401F-8654-FBE82F17F4C4}" type="presParOf" srcId="{88B7214A-3E25-4260-AD1A-F80E77B6E78E}" destId="{7AFF8632-8A7A-40F1-A688-A23C63AB29C9}" srcOrd="10" destOrd="0" presId="urn:microsoft.com/office/officeart/2005/8/layout/vList2"/>
    <dgm:cxn modelId="{A591FDA2-E1A5-4F95-A30E-84C5B58DD5AF}" type="presParOf" srcId="{88B7214A-3E25-4260-AD1A-F80E77B6E78E}" destId="{7229CE02-FC05-475C-912A-0A81FE0F30F0}" srcOrd="11" destOrd="0" presId="urn:microsoft.com/office/officeart/2005/8/layout/vList2"/>
    <dgm:cxn modelId="{F1F50DCA-0D37-44E1-B157-9FC49A9E495F}" type="presParOf" srcId="{88B7214A-3E25-4260-AD1A-F80E77B6E78E}" destId="{816FA303-EC42-4E26-8C1E-CD90A0995EF1}" srcOrd="12" destOrd="0" presId="urn:microsoft.com/office/officeart/2005/8/layout/vList2"/>
    <dgm:cxn modelId="{3BE475E9-E1AE-47DD-9798-D60D883DBBBF}" type="presParOf" srcId="{88B7214A-3E25-4260-AD1A-F80E77B6E78E}" destId="{5A1DAD13-8C5F-42BA-844E-DC32D6031D3B}" srcOrd="13" destOrd="0" presId="urn:microsoft.com/office/officeart/2005/8/layout/vList2"/>
    <dgm:cxn modelId="{B8C12543-3471-418C-BFD1-BBAF9A7AB6E0}" type="presParOf" srcId="{88B7214A-3E25-4260-AD1A-F80E77B6E78E}" destId="{F3A52A0C-7C97-4687-9DF3-668BB181DF21}" srcOrd="14" destOrd="0" presId="urn:microsoft.com/office/officeart/2005/8/layout/vList2"/>
    <dgm:cxn modelId="{CFC3532E-E27F-4989-9796-08E0323501BE}" type="presParOf" srcId="{88B7214A-3E25-4260-AD1A-F80E77B6E78E}" destId="{FFD8793E-7D68-4A1A-9872-76BC655EC764}" srcOrd="15" destOrd="0" presId="urn:microsoft.com/office/officeart/2005/8/layout/vList2"/>
    <dgm:cxn modelId="{632A4193-6532-4DBA-8BAC-16A14240CF0F}" type="presParOf" srcId="{88B7214A-3E25-4260-AD1A-F80E77B6E78E}" destId="{8D7D6115-4F78-4FD0-B196-0FEB140EB91D}" srcOrd="16" destOrd="0" presId="urn:microsoft.com/office/officeart/2005/8/layout/vList2"/>
    <dgm:cxn modelId="{2D03BA86-DD8F-40F6-99B7-CE2683AF6F93}" type="presParOf" srcId="{88B7214A-3E25-4260-AD1A-F80E77B6E78E}" destId="{65738D64-DFEB-480B-A182-D683665F53FE}" srcOrd="17" destOrd="0" presId="urn:microsoft.com/office/officeart/2005/8/layout/vList2"/>
    <dgm:cxn modelId="{3C355DB0-1D24-4E0F-84AA-979305CB85CD}" type="presParOf" srcId="{88B7214A-3E25-4260-AD1A-F80E77B6E78E}" destId="{4D9C248B-445A-4B8C-A22D-76A6C92CEB7B}" srcOrd="18" destOrd="0" presId="urn:microsoft.com/office/officeart/2005/8/layout/vList2"/>
    <dgm:cxn modelId="{E01B1A4F-7E01-4487-82A5-7BC57F856665}" type="presParOf" srcId="{88B7214A-3E25-4260-AD1A-F80E77B6E78E}" destId="{88D78A54-6B37-4938-812A-289E10A4C38D}" srcOrd="19" destOrd="0" presId="urn:microsoft.com/office/officeart/2005/8/layout/vList2"/>
    <dgm:cxn modelId="{19367534-33EC-4CD6-905A-2E430E26083E}" type="presParOf" srcId="{88B7214A-3E25-4260-AD1A-F80E77B6E78E}" destId="{8093B842-5DA5-4F12-A6DB-70F1E2C84FF3}" srcOrd="20" destOrd="0" presId="urn:microsoft.com/office/officeart/2005/8/layout/vList2"/>
    <dgm:cxn modelId="{19390BCF-14D5-4BE8-AC02-0C07DC9BC757}" type="presParOf" srcId="{88B7214A-3E25-4260-AD1A-F80E77B6E78E}" destId="{F7A47F8B-8D08-48E6-8973-9CF0709E3D98}" srcOrd="21" destOrd="0" presId="urn:microsoft.com/office/officeart/2005/8/layout/vList2"/>
    <dgm:cxn modelId="{C8268A30-1E8B-4BE6-9F77-FDFF8F82FF10}" type="presParOf" srcId="{88B7214A-3E25-4260-AD1A-F80E77B6E78E}" destId="{875C4F03-C194-4647-BD0B-9B78C75D4C0B}" srcOrd="22" destOrd="0" presId="urn:microsoft.com/office/officeart/2005/8/layout/vList2"/>
    <dgm:cxn modelId="{04200442-71B0-45B2-B913-D2CCAA148563}" type="presParOf" srcId="{88B7214A-3E25-4260-AD1A-F80E77B6E78E}" destId="{EA716CC4-B4AA-4DDE-9A7B-90133826077C}" srcOrd="23" destOrd="0" presId="urn:microsoft.com/office/officeart/2005/8/layout/vList2"/>
    <dgm:cxn modelId="{6D8F0DC7-BE41-44FF-A9A0-B6E599805E94}" type="presParOf" srcId="{88B7214A-3E25-4260-AD1A-F80E77B6E78E}" destId="{EA00D808-04A7-4AFE-B924-A27A5C821CEC}" srcOrd="24" destOrd="0" presId="urn:microsoft.com/office/officeart/2005/8/layout/vList2"/>
    <dgm:cxn modelId="{D6071419-3F3B-4AD5-8A40-A1340CF5B32F}" type="presParOf" srcId="{88B7214A-3E25-4260-AD1A-F80E77B6E78E}" destId="{30696809-3624-478B-9BFD-6886ECA86921}" srcOrd="25" destOrd="0" presId="urn:microsoft.com/office/officeart/2005/8/layout/vList2"/>
    <dgm:cxn modelId="{36B04F81-7B63-494B-89AE-A7E8B0AD8106}" type="presParOf" srcId="{88B7214A-3E25-4260-AD1A-F80E77B6E78E}" destId="{8FB933F7-7FBA-428D-BE57-CE041B11CE75}" srcOrd="26" destOrd="0" presId="urn:microsoft.com/office/officeart/2005/8/layout/vList2"/>
    <dgm:cxn modelId="{57EDD47D-2AFA-46E2-BCC4-C2780CF3C037}" type="presParOf" srcId="{88B7214A-3E25-4260-AD1A-F80E77B6E78E}" destId="{2D2DBAE0-0C39-4BDF-ADCF-BC4AD6805AB7}" srcOrd="27" destOrd="0" presId="urn:microsoft.com/office/officeart/2005/8/layout/vList2"/>
    <dgm:cxn modelId="{FA9D27B8-382B-448C-A5FF-2F78586FBA19}" type="presParOf" srcId="{88B7214A-3E25-4260-AD1A-F80E77B6E78E}" destId="{249B4F53-34B9-41CB-A875-FC0BF1DE6457}" srcOrd="28" destOrd="0" presId="urn:microsoft.com/office/officeart/2005/8/layout/vList2"/>
    <dgm:cxn modelId="{9A860138-7917-4491-9DB8-AFFEF0109394}" type="presParOf" srcId="{88B7214A-3E25-4260-AD1A-F80E77B6E78E}" destId="{EC4E8453-9E0F-4B5D-98D5-90DC58936ADF}" srcOrd="29" destOrd="0" presId="urn:microsoft.com/office/officeart/2005/8/layout/vList2"/>
    <dgm:cxn modelId="{4C6E11A1-D47D-4E98-9D12-A7FB0A19D0B3}"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ارزش(ادامه)</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a:t>
          </a:r>
          <a:r>
            <a:rPr lang="fa-IR" sz="1100" b="1" smtClean="0">
              <a:cs typeface="Zar" panose="00000400000000000000" pitchFamily="2" charset="-78"/>
            </a:rPr>
            <a:t>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042E5A50-A0A5-464D-8954-8FA4C10FC8F3}" type="sibTrans" cxnId="{4A95E7DD-0205-4E79-A906-5E15A1A9886C}">
      <dgm:prSet/>
      <dgm:spPr/>
      <dgm:t>
        <a:bodyPr/>
        <a:lstStyle/>
        <a:p>
          <a:endParaRPr lang="en-US"/>
        </a:p>
      </dgm:t>
    </dgm:pt>
    <dgm:pt modelId="{1DC2CE49-6787-484B-8268-F4DD1E2E0A1E}" type="parTrans" cxnId="{4A95E7DD-0205-4E79-A906-5E15A1A9886C}">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389E480E-8A23-4D5F-BC61-9926986A91B7}"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FEA8C97D-55CE-4C60-8993-F6423E5BDDE9}"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FD9D58EA-DB30-4356-BBB0-1FFAD5B05390}" type="presOf" srcId="{375A9395-821B-4A51-AD31-73653A25924B}" destId="{8FB933F7-7FBA-428D-BE57-CE041B11CE75}" srcOrd="0" destOrd="0" presId="urn:microsoft.com/office/officeart/2005/8/layout/vList2"/>
    <dgm:cxn modelId="{A56E7484-E580-42D5-9165-9B7E0A16BDD0}" type="presOf" srcId="{9450C6F3-D546-41F0-BB0C-9141638CEC9E}" destId="{6F06327E-44D6-4450-8B2E-C3245403D4C9}" srcOrd="0" destOrd="0" presId="urn:microsoft.com/office/officeart/2005/8/layout/vList2"/>
    <dgm:cxn modelId="{68F05DE9-59BB-473D-A432-04213F72368E}" type="presOf" srcId="{292A35A9-BBCA-46CC-9ADA-879721A12EAF}" destId="{B9CBAE01-4A45-4B06-956C-4E7D8378B8D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988A158B-8AF3-4014-9ED9-2893190433D9}" type="presOf" srcId="{2E84F4AB-E458-4A58-A6F1-4A29DCFC9BBE}" destId="{816FA303-EC42-4E26-8C1E-CD90A0995EF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853EDE16-D6C6-4229-ACC6-6C2B74905840}" type="presOf" srcId="{994A7493-DEDA-4B0B-9541-5A189A7C78BD}" destId="{290D0FF5-B0F2-42A3-8977-8C56EF56254D}"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DC25A640-B3D3-4A27-9C29-45833BE7AC0A}" type="presOf" srcId="{0DEFB3EE-25AC-41AB-AE97-B788DEBFED17}" destId="{5416D108-688D-4F0F-AA26-64C068300764}"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0AE6E8F6-F809-4792-B2ED-62FBEFCFCB18}" type="presOf" srcId="{5279D368-3BC5-490F-96E4-3031ACDDA219}" destId="{88B7214A-3E25-4260-AD1A-F80E77B6E78E}" srcOrd="0" destOrd="0" presId="urn:microsoft.com/office/officeart/2005/8/layout/vList2"/>
    <dgm:cxn modelId="{FEA9FB11-DF6D-477A-8554-579C64FC066F}" type="presOf" srcId="{38C72104-A779-4B19-B539-B9819193D78A}" destId="{F3A52A0C-7C97-4687-9DF3-668BB181DF21}"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58045280-B354-407C-BA70-81D93D53E1CA}" type="presOf" srcId="{C540681A-EE5A-4A7C-877D-6E848575ABFE}" destId="{7AFF8632-8A7A-40F1-A688-A23C63AB29C9}" srcOrd="0" destOrd="0" presId="urn:microsoft.com/office/officeart/2005/8/layout/vList2"/>
    <dgm:cxn modelId="{D873A71D-E939-49F0-B9EA-BA0F4D4CAD94}" type="presOf" srcId="{F7D3541E-4C5D-447B-AD3C-15786147F8CB}" destId="{BD68D41F-39C0-42FC-8E5C-2A3213FD805B}"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8018A247-D3D0-43B2-A8F5-FDDA5CBFC1E8}" type="presOf" srcId="{5EE72489-4179-44E7-94D1-3BB8286D2D82}" destId="{6947E33C-5C8D-41C9-A2A5-D426C4371E41}" srcOrd="0" destOrd="0" presId="urn:microsoft.com/office/officeart/2005/8/layout/vList2"/>
    <dgm:cxn modelId="{E8A7133A-BD7E-480B-B603-F3FD089ADEA8}" type="presOf" srcId="{762AD1F3-EAC3-4361-A5C5-689A1AF0693B}" destId="{4D9C248B-445A-4B8C-A22D-76A6C92CEB7B}" srcOrd="0" destOrd="0" presId="urn:microsoft.com/office/officeart/2005/8/layout/vList2"/>
    <dgm:cxn modelId="{889FC284-8B47-4DE9-AE35-96AF33D487C9}" type="presOf" srcId="{3A3675D8-FCEA-470E-AD1A-B63FB4C8BC2E}" destId="{875C4F03-C194-4647-BD0B-9B78C75D4C0B}"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4A95E7DD-0205-4E79-A906-5E15A1A9886C}" srcId="{5279D368-3BC5-490F-96E4-3031ACDDA219}" destId="{292A35A9-BBCA-46CC-9ADA-879721A12EAF}" srcOrd="4" destOrd="0" parTransId="{1DC2CE49-6787-484B-8268-F4DD1E2E0A1E}" sibTransId="{042E5A50-A0A5-464D-8954-8FA4C10FC8F3}"/>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C74565BA-19D0-49BD-9B5A-C13D900B8D85}" type="presOf" srcId="{2E52984D-7A13-4175-9C0A-483D39527FA6}" destId="{249B4F53-34B9-41CB-A875-FC0BF1DE6457}"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EC2FCC58-2A53-4A1E-B5B8-38FDBA960545}" type="presOf" srcId="{724314E6-92A7-4D17-850D-3DDFC2833EB7}" destId="{8D7D6115-4F78-4FD0-B196-0FEB140EB91D}" srcOrd="0" destOrd="0" presId="urn:microsoft.com/office/officeart/2005/8/layout/vList2"/>
    <dgm:cxn modelId="{D2BA568A-9459-4328-AC6C-6AB02BE4F71B}" srcId="{5279D368-3BC5-490F-96E4-3031ACDDA219}" destId="{0905FCB4-CD3D-4726-87A8-564F2E4F9CC8}" srcOrd="12" destOrd="0" parTransId="{92B3B5E0-E170-496B-904C-78AD92D6CD62}" sibTransId="{6A6BADE0-D82F-49B7-9E97-1F3481389926}"/>
    <dgm:cxn modelId="{CEBB8496-FD79-4CED-AE9C-2D1D1B3680D5}" type="presOf" srcId="{0905FCB4-CD3D-4726-87A8-564F2E4F9CC8}" destId="{EA00D808-04A7-4AFE-B924-A27A5C821CEC}"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202D854C-121D-4BFA-865B-C463BB0B1AB4}" type="presOf" srcId="{DE514F60-8606-4588-AC8C-CDDDADA356F7}" destId="{8093B842-5DA5-4F12-A6DB-70F1E2C84FF3}" srcOrd="0" destOrd="0" presId="urn:microsoft.com/office/officeart/2005/8/layout/vList2"/>
    <dgm:cxn modelId="{AD01F313-5C3C-474C-833C-71CD87CFE87E}" type="presParOf" srcId="{88B7214A-3E25-4260-AD1A-F80E77B6E78E}" destId="{290D0FF5-B0F2-42A3-8977-8C56EF56254D}" srcOrd="0" destOrd="0" presId="urn:microsoft.com/office/officeart/2005/8/layout/vList2"/>
    <dgm:cxn modelId="{1455DBC3-47A6-4256-A225-0E19B81A5A1D}" type="presParOf" srcId="{88B7214A-3E25-4260-AD1A-F80E77B6E78E}" destId="{A1312906-3583-4710-A310-A1FFA3252058}" srcOrd="1" destOrd="0" presId="urn:microsoft.com/office/officeart/2005/8/layout/vList2"/>
    <dgm:cxn modelId="{251E5BB8-1385-4F2D-A81D-166914F94AC1}" type="presParOf" srcId="{88B7214A-3E25-4260-AD1A-F80E77B6E78E}" destId="{5416D108-688D-4F0F-AA26-64C068300764}" srcOrd="2" destOrd="0" presId="urn:microsoft.com/office/officeart/2005/8/layout/vList2"/>
    <dgm:cxn modelId="{88D2BE33-B885-4357-ABAE-2C531A5F3C82}" type="presParOf" srcId="{88B7214A-3E25-4260-AD1A-F80E77B6E78E}" destId="{1EC0678C-384A-48B1-80A5-C9656CF4A728}" srcOrd="3" destOrd="0" presId="urn:microsoft.com/office/officeart/2005/8/layout/vList2"/>
    <dgm:cxn modelId="{1F7AEB8E-EC67-43D2-9448-D3844618CDDC}" type="presParOf" srcId="{88B7214A-3E25-4260-AD1A-F80E77B6E78E}" destId="{6F06327E-44D6-4450-8B2E-C3245403D4C9}" srcOrd="4" destOrd="0" presId="urn:microsoft.com/office/officeart/2005/8/layout/vList2"/>
    <dgm:cxn modelId="{37524C43-5B85-4CD0-89C7-C447766F4C0A}" type="presParOf" srcId="{88B7214A-3E25-4260-AD1A-F80E77B6E78E}" destId="{389E480E-8A23-4D5F-BC61-9926986A91B7}" srcOrd="5" destOrd="0" presId="urn:microsoft.com/office/officeart/2005/8/layout/vList2"/>
    <dgm:cxn modelId="{70CAB208-C0B2-43EE-B81F-E638908635F5}" type="presParOf" srcId="{88B7214A-3E25-4260-AD1A-F80E77B6E78E}" destId="{6947E33C-5C8D-41C9-A2A5-D426C4371E41}" srcOrd="6" destOrd="0" presId="urn:microsoft.com/office/officeart/2005/8/layout/vList2"/>
    <dgm:cxn modelId="{A36F0B5C-D724-4E87-B100-781AF4664109}" type="presParOf" srcId="{88B7214A-3E25-4260-AD1A-F80E77B6E78E}" destId="{FEA8C97D-55CE-4C60-8993-F6423E5BDDE9}" srcOrd="7" destOrd="0" presId="urn:microsoft.com/office/officeart/2005/8/layout/vList2"/>
    <dgm:cxn modelId="{D4AB1077-F6F1-4B44-87A1-BA5951E99C4B}" type="presParOf" srcId="{88B7214A-3E25-4260-AD1A-F80E77B6E78E}" destId="{B9CBAE01-4A45-4B06-956C-4E7D8378B8DB}" srcOrd="8" destOrd="0" presId="urn:microsoft.com/office/officeart/2005/8/layout/vList2"/>
    <dgm:cxn modelId="{EB8028A4-50CD-4C3C-BBE9-0491A9C30F24}" type="presParOf" srcId="{88B7214A-3E25-4260-AD1A-F80E77B6E78E}" destId="{71FCE394-7A34-4CAE-B2B5-0706F6890104}" srcOrd="9" destOrd="0" presId="urn:microsoft.com/office/officeart/2005/8/layout/vList2"/>
    <dgm:cxn modelId="{9D34BD08-B875-4E19-B4D9-8FD2F1D730D1}" type="presParOf" srcId="{88B7214A-3E25-4260-AD1A-F80E77B6E78E}" destId="{7AFF8632-8A7A-40F1-A688-A23C63AB29C9}" srcOrd="10" destOrd="0" presId="urn:microsoft.com/office/officeart/2005/8/layout/vList2"/>
    <dgm:cxn modelId="{5D696EFA-9DA6-4A5B-ABBC-001F73E141D9}" type="presParOf" srcId="{88B7214A-3E25-4260-AD1A-F80E77B6E78E}" destId="{7229CE02-FC05-475C-912A-0A81FE0F30F0}" srcOrd="11" destOrd="0" presId="urn:microsoft.com/office/officeart/2005/8/layout/vList2"/>
    <dgm:cxn modelId="{E0C65633-DDD2-4F55-B58C-C6A8BC7063CD}" type="presParOf" srcId="{88B7214A-3E25-4260-AD1A-F80E77B6E78E}" destId="{816FA303-EC42-4E26-8C1E-CD90A0995EF1}" srcOrd="12" destOrd="0" presId="urn:microsoft.com/office/officeart/2005/8/layout/vList2"/>
    <dgm:cxn modelId="{6E5DF93D-83B8-4CDA-B148-26BCAE5A1BE3}" type="presParOf" srcId="{88B7214A-3E25-4260-AD1A-F80E77B6E78E}" destId="{5A1DAD13-8C5F-42BA-844E-DC32D6031D3B}" srcOrd="13" destOrd="0" presId="urn:microsoft.com/office/officeart/2005/8/layout/vList2"/>
    <dgm:cxn modelId="{A7D927A8-42B5-44A3-92D6-C933B2350DEA}" type="presParOf" srcId="{88B7214A-3E25-4260-AD1A-F80E77B6E78E}" destId="{F3A52A0C-7C97-4687-9DF3-668BB181DF21}" srcOrd="14" destOrd="0" presId="urn:microsoft.com/office/officeart/2005/8/layout/vList2"/>
    <dgm:cxn modelId="{B370402E-4D21-4351-A28A-FE854B5B6B84}" type="presParOf" srcId="{88B7214A-3E25-4260-AD1A-F80E77B6E78E}" destId="{FFD8793E-7D68-4A1A-9872-76BC655EC764}" srcOrd="15" destOrd="0" presId="urn:microsoft.com/office/officeart/2005/8/layout/vList2"/>
    <dgm:cxn modelId="{74E7420D-1EA6-41DE-9DD2-F417657D925C}" type="presParOf" srcId="{88B7214A-3E25-4260-AD1A-F80E77B6E78E}" destId="{8D7D6115-4F78-4FD0-B196-0FEB140EB91D}" srcOrd="16" destOrd="0" presId="urn:microsoft.com/office/officeart/2005/8/layout/vList2"/>
    <dgm:cxn modelId="{22C6F5BE-B131-420C-AE17-FB431CE7F587}" type="presParOf" srcId="{88B7214A-3E25-4260-AD1A-F80E77B6E78E}" destId="{65738D64-DFEB-480B-A182-D683665F53FE}" srcOrd="17" destOrd="0" presId="urn:microsoft.com/office/officeart/2005/8/layout/vList2"/>
    <dgm:cxn modelId="{B680769E-98B6-48DF-9178-B580DBC8278B}" type="presParOf" srcId="{88B7214A-3E25-4260-AD1A-F80E77B6E78E}" destId="{4D9C248B-445A-4B8C-A22D-76A6C92CEB7B}" srcOrd="18" destOrd="0" presId="urn:microsoft.com/office/officeart/2005/8/layout/vList2"/>
    <dgm:cxn modelId="{F5ED11C6-64F3-4692-9EE2-BF4C8375397F}" type="presParOf" srcId="{88B7214A-3E25-4260-AD1A-F80E77B6E78E}" destId="{88D78A54-6B37-4938-812A-289E10A4C38D}" srcOrd="19" destOrd="0" presId="urn:microsoft.com/office/officeart/2005/8/layout/vList2"/>
    <dgm:cxn modelId="{61794538-90B5-46E5-8675-73AA854CFD17}" type="presParOf" srcId="{88B7214A-3E25-4260-AD1A-F80E77B6E78E}" destId="{8093B842-5DA5-4F12-A6DB-70F1E2C84FF3}" srcOrd="20" destOrd="0" presId="urn:microsoft.com/office/officeart/2005/8/layout/vList2"/>
    <dgm:cxn modelId="{9DB8DFCB-AC15-4C63-9810-B035AD8FE8B8}" type="presParOf" srcId="{88B7214A-3E25-4260-AD1A-F80E77B6E78E}" destId="{F7A47F8B-8D08-48E6-8973-9CF0709E3D98}" srcOrd="21" destOrd="0" presId="urn:microsoft.com/office/officeart/2005/8/layout/vList2"/>
    <dgm:cxn modelId="{E92CD25B-86E7-4449-89A9-F5571BBEE4F4}" type="presParOf" srcId="{88B7214A-3E25-4260-AD1A-F80E77B6E78E}" destId="{875C4F03-C194-4647-BD0B-9B78C75D4C0B}" srcOrd="22" destOrd="0" presId="urn:microsoft.com/office/officeart/2005/8/layout/vList2"/>
    <dgm:cxn modelId="{AF908677-754F-498F-852A-9E920F9497B0}" type="presParOf" srcId="{88B7214A-3E25-4260-AD1A-F80E77B6E78E}" destId="{EA716CC4-B4AA-4DDE-9A7B-90133826077C}" srcOrd="23" destOrd="0" presId="urn:microsoft.com/office/officeart/2005/8/layout/vList2"/>
    <dgm:cxn modelId="{5866F858-1AEA-4EEC-BB3E-BFA97285DFB4}" type="presParOf" srcId="{88B7214A-3E25-4260-AD1A-F80E77B6E78E}" destId="{EA00D808-04A7-4AFE-B924-A27A5C821CEC}" srcOrd="24" destOrd="0" presId="urn:microsoft.com/office/officeart/2005/8/layout/vList2"/>
    <dgm:cxn modelId="{7075DB86-40CC-4874-AC57-31B121EFB09A}" type="presParOf" srcId="{88B7214A-3E25-4260-AD1A-F80E77B6E78E}" destId="{30696809-3624-478B-9BFD-6886ECA86921}" srcOrd="25" destOrd="0" presId="urn:microsoft.com/office/officeart/2005/8/layout/vList2"/>
    <dgm:cxn modelId="{D3E26677-2C0E-48AC-811F-5F14C49B01C8}" type="presParOf" srcId="{88B7214A-3E25-4260-AD1A-F80E77B6E78E}" destId="{8FB933F7-7FBA-428D-BE57-CE041B11CE75}" srcOrd="26" destOrd="0" presId="urn:microsoft.com/office/officeart/2005/8/layout/vList2"/>
    <dgm:cxn modelId="{68FD03F1-7D66-4525-BB20-B163EA43B5D1}" type="presParOf" srcId="{88B7214A-3E25-4260-AD1A-F80E77B6E78E}" destId="{2D2DBAE0-0C39-4BDF-ADCF-BC4AD6805AB7}" srcOrd="27" destOrd="0" presId="urn:microsoft.com/office/officeart/2005/8/layout/vList2"/>
    <dgm:cxn modelId="{8D462C12-6F00-4493-881B-33E236D2BD5F}" type="presParOf" srcId="{88B7214A-3E25-4260-AD1A-F80E77B6E78E}" destId="{249B4F53-34B9-41CB-A875-FC0BF1DE6457}" srcOrd="28" destOrd="0" presId="urn:microsoft.com/office/officeart/2005/8/layout/vList2"/>
    <dgm:cxn modelId="{B7C77568-6D08-4F1B-A1FD-AE80D02819E5}" type="presParOf" srcId="{88B7214A-3E25-4260-AD1A-F80E77B6E78E}" destId="{EC4E8453-9E0F-4B5D-98D5-90DC58936ADF}" srcOrd="29" destOrd="0" presId="urn:microsoft.com/office/officeart/2005/8/layout/vList2"/>
    <dgm:cxn modelId="{B39C3AB2-F8C8-4D99-B473-54AFEBAF3591}"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a:solidFill>
          <a:srgbClr val="FFC000"/>
        </a:solidFill>
      </dgm:spPr>
      <dgm:t>
        <a:bodyPr/>
        <a:lstStyle/>
        <a:p>
          <a:pPr rtl="1"/>
          <a:r>
            <a:rPr lang="fa-IR" sz="1100" b="1" dirty="0" smtClean="0">
              <a:cs typeface="Zar" panose="00000400000000000000" pitchFamily="2" charset="-78"/>
            </a:rPr>
            <a:t>رهیافت ها(ادامه)</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CB83A8AA-01E1-44B0-A10B-4BA265A3D8BB}" type="presOf" srcId="{DE514F60-8606-4588-AC8C-CDDDADA356F7}" destId="{8093B842-5DA5-4F12-A6DB-70F1E2C84FF3}" srcOrd="0" destOrd="0" presId="urn:microsoft.com/office/officeart/2005/8/layout/vList2"/>
    <dgm:cxn modelId="{A2B204CB-2AE1-48DE-B720-8CC661CE0B18}" type="presOf" srcId="{9450C6F3-D546-41F0-BB0C-9141638CEC9E}" destId="{6F06327E-44D6-4450-8B2E-C3245403D4C9}" srcOrd="0" destOrd="0" presId="urn:microsoft.com/office/officeart/2005/8/layout/vList2"/>
    <dgm:cxn modelId="{3DB81A4F-E281-4712-ACDB-6225D2150D69}" type="presOf" srcId="{2E84F4AB-E458-4A58-A6F1-4A29DCFC9BBE}" destId="{816FA303-EC42-4E26-8C1E-CD90A0995EF1}" srcOrd="0" destOrd="0" presId="urn:microsoft.com/office/officeart/2005/8/layout/vList2"/>
    <dgm:cxn modelId="{2EB8056F-2596-4FA8-A686-820CCE9C53E2}" type="presOf" srcId="{5279D368-3BC5-490F-96E4-3031ACDDA219}" destId="{88B7214A-3E25-4260-AD1A-F80E77B6E78E}" srcOrd="0" destOrd="0" presId="urn:microsoft.com/office/officeart/2005/8/layout/vList2"/>
    <dgm:cxn modelId="{4F808F9F-56BC-40A0-9F9E-3F073B7117D5}" type="presOf" srcId="{2E52984D-7A13-4175-9C0A-483D39527FA6}" destId="{249B4F53-34B9-41CB-A875-FC0BF1DE6457}" srcOrd="0" destOrd="0" presId="urn:microsoft.com/office/officeart/2005/8/layout/vList2"/>
    <dgm:cxn modelId="{D7AA03E3-D3B7-49B0-96F2-99D4DE391558}" type="presOf" srcId="{C540681A-EE5A-4A7C-877D-6E848575ABFE}" destId="{7AFF8632-8A7A-40F1-A688-A23C63AB29C9}"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A786569E-6157-4E1C-8DF2-379AF46079C8}" type="presOf" srcId="{0DEFB3EE-25AC-41AB-AE97-B788DEBFED17}" destId="{5416D108-688D-4F0F-AA26-64C068300764}" srcOrd="0" destOrd="0" presId="urn:microsoft.com/office/officeart/2005/8/layout/vList2"/>
    <dgm:cxn modelId="{E828AAE3-5044-4551-8095-967E6E5E852C}" type="presOf" srcId="{0905FCB4-CD3D-4726-87A8-564F2E4F9CC8}" destId="{EA00D808-04A7-4AFE-B924-A27A5C821CEC}"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58CB54FF-9371-41AA-8AA7-B12D06E5A56C}" type="presOf" srcId="{292A35A9-BBCA-46CC-9ADA-879721A12EAF}" destId="{B9CBAE01-4A45-4B06-956C-4E7D8378B8D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32157DBB-2971-4D0B-BC19-5B22F274F5D0}" type="presOf" srcId="{F7D3541E-4C5D-447B-AD3C-15786147F8CB}" destId="{BD68D41F-39C0-42FC-8E5C-2A3213FD805B}" srcOrd="0" destOrd="0" presId="urn:microsoft.com/office/officeart/2005/8/layout/vList2"/>
    <dgm:cxn modelId="{38145E74-657F-4CF9-A9CD-4F5C99C6EFAD}" type="presOf" srcId="{3A3675D8-FCEA-470E-AD1A-B63FB4C8BC2E}" destId="{875C4F03-C194-4647-BD0B-9B78C75D4C0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0BA46E3A-3981-44ED-84CA-88669483146D}" type="presOf" srcId="{38C72104-A779-4B19-B539-B9819193D78A}" destId="{F3A52A0C-7C97-4687-9DF3-668BB181DF2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B8A86CD4-E2BB-4DFF-9EBC-7CF715EF804E}" srcId="{5279D368-3BC5-490F-96E4-3031ACDDA219}" destId="{DE514F60-8606-4588-AC8C-CDDDADA356F7}" srcOrd="10" destOrd="0" parTransId="{2CCB1F06-D2AB-4379-9261-7C25E9827AFA}" sibTransId="{6651EB40-01CA-44C7-9C52-34DF2DA04AD5}"/>
    <dgm:cxn modelId="{5238D737-C813-461C-9187-F7F9D7A5B1C4}" type="presOf" srcId="{994A7493-DEDA-4B0B-9541-5A189A7C78BD}" destId="{290D0FF5-B0F2-42A3-8977-8C56EF56254D}"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08FFBF07-E4E5-4C3A-9D5A-CBEF9B910998}" type="presOf" srcId="{375A9395-821B-4A51-AD31-73653A25924B}" destId="{8FB933F7-7FBA-428D-BE57-CE041B11CE75}"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9C8B3A70-4DBE-4FB7-AF07-E51A1182F793}" type="presOf" srcId="{724314E6-92A7-4D17-850D-3DDFC2833EB7}" destId="{8D7D6115-4F78-4FD0-B196-0FEB140EB91D}"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CFB11313-1900-4BC4-ACBA-94397D36B7BF}" type="presOf" srcId="{762AD1F3-EAC3-4361-A5C5-689A1AF0693B}" destId="{4D9C248B-445A-4B8C-A22D-76A6C92CEB7B}" srcOrd="0" destOrd="0" presId="urn:microsoft.com/office/officeart/2005/8/layout/vList2"/>
    <dgm:cxn modelId="{C77BB937-08D3-4986-84A1-E9F8216BC800}" type="presOf" srcId="{5EE72489-4179-44E7-94D1-3BB8286D2D82}" destId="{6947E33C-5C8D-41C9-A2A5-D426C4371E41}" srcOrd="0" destOrd="0" presId="urn:microsoft.com/office/officeart/2005/8/layout/vList2"/>
    <dgm:cxn modelId="{89FF9DAF-59D5-482E-92B4-9AF7398EBAA1}" type="presParOf" srcId="{88B7214A-3E25-4260-AD1A-F80E77B6E78E}" destId="{290D0FF5-B0F2-42A3-8977-8C56EF56254D}" srcOrd="0" destOrd="0" presId="urn:microsoft.com/office/officeart/2005/8/layout/vList2"/>
    <dgm:cxn modelId="{6651D590-0F55-4515-BFFA-9D0E767FFBB8}" type="presParOf" srcId="{88B7214A-3E25-4260-AD1A-F80E77B6E78E}" destId="{A1312906-3583-4710-A310-A1FFA3252058}" srcOrd="1" destOrd="0" presId="urn:microsoft.com/office/officeart/2005/8/layout/vList2"/>
    <dgm:cxn modelId="{BB3E2BC1-0F68-4F6E-BD73-C9AA13F1441B}" type="presParOf" srcId="{88B7214A-3E25-4260-AD1A-F80E77B6E78E}" destId="{5416D108-688D-4F0F-AA26-64C068300764}" srcOrd="2" destOrd="0" presId="urn:microsoft.com/office/officeart/2005/8/layout/vList2"/>
    <dgm:cxn modelId="{B939EA56-29A7-4A37-A609-60233E24D769}" type="presParOf" srcId="{88B7214A-3E25-4260-AD1A-F80E77B6E78E}" destId="{1EC0678C-384A-48B1-80A5-C9656CF4A728}" srcOrd="3" destOrd="0" presId="urn:microsoft.com/office/officeart/2005/8/layout/vList2"/>
    <dgm:cxn modelId="{CCB096B6-40F9-48DE-9E69-645EDB446C6D}" type="presParOf" srcId="{88B7214A-3E25-4260-AD1A-F80E77B6E78E}" destId="{6F06327E-44D6-4450-8B2E-C3245403D4C9}" srcOrd="4" destOrd="0" presId="urn:microsoft.com/office/officeart/2005/8/layout/vList2"/>
    <dgm:cxn modelId="{04953A6D-E04A-42C3-9B62-F51C44457880}" type="presParOf" srcId="{88B7214A-3E25-4260-AD1A-F80E77B6E78E}" destId="{C853FD60-2796-4A48-9FA5-723E179EB8C8}" srcOrd="5" destOrd="0" presId="urn:microsoft.com/office/officeart/2005/8/layout/vList2"/>
    <dgm:cxn modelId="{D4CC4C72-BF0A-48ED-B841-04D69701CDA6}" type="presParOf" srcId="{88B7214A-3E25-4260-AD1A-F80E77B6E78E}" destId="{6947E33C-5C8D-41C9-A2A5-D426C4371E41}" srcOrd="6" destOrd="0" presId="urn:microsoft.com/office/officeart/2005/8/layout/vList2"/>
    <dgm:cxn modelId="{8126315E-AD09-4398-A95C-7493C1E74A6D}" type="presParOf" srcId="{88B7214A-3E25-4260-AD1A-F80E77B6E78E}" destId="{B839B924-3399-4951-880D-06681E15DC50}" srcOrd="7" destOrd="0" presId="urn:microsoft.com/office/officeart/2005/8/layout/vList2"/>
    <dgm:cxn modelId="{17DFFD02-419D-4D07-90A5-3CA4F23CF849}" type="presParOf" srcId="{88B7214A-3E25-4260-AD1A-F80E77B6E78E}" destId="{B9CBAE01-4A45-4B06-956C-4E7D8378B8DB}" srcOrd="8" destOrd="0" presId="urn:microsoft.com/office/officeart/2005/8/layout/vList2"/>
    <dgm:cxn modelId="{878479EA-8586-42CA-824E-BEAD0A1A60E7}" type="presParOf" srcId="{88B7214A-3E25-4260-AD1A-F80E77B6E78E}" destId="{71FCE394-7A34-4CAE-B2B5-0706F6890104}" srcOrd="9" destOrd="0" presId="urn:microsoft.com/office/officeart/2005/8/layout/vList2"/>
    <dgm:cxn modelId="{A6B812BC-E1CC-4FAA-959E-F93740992429}" type="presParOf" srcId="{88B7214A-3E25-4260-AD1A-F80E77B6E78E}" destId="{7AFF8632-8A7A-40F1-A688-A23C63AB29C9}" srcOrd="10" destOrd="0" presId="urn:microsoft.com/office/officeart/2005/8/layout/vList2"/>
    <dgm:cxn modelId="{4F70E40F-81A6-4BEE-A6F6-EBA1E47025E7}" type="presParOf" srcId="{88B7214A-3E25-4260-AD1A-F80E77B6E78E}" destId="{7229CE02-FC05-475C-912A-0A81FE0F30F0}" srcOrd="11" destOrd="0" presId="urn:microsoft.com/office/officeart/2005/8/layout/vList2"/>
    <dgm:cxn modelId="{F706DF31-FDD1-48D6-848B-F5A1D21D3DD8}" type="presParOf" srcId="{88B7214A-3E25-4260-AD1A-F80E77B6E78E}" destId="{816FA303-EC42-4E26-8C1E-CD90A0995EF1}" srcOrd="12" destOrd="0" presId="urn:microsoft.com/office/officeart/2005/8/layout/vList2"/>
    <dgm:cxn modelId="{30584718-DCDE-41EA-B1F1-23577108F873}" type="presParOf" srcId="{88B7214A-3E25-4260-AD1A-F80E77B6E78E}" destId="{5A1DAD13-8C5F-42BA-844E-DC32D6031D3B}" srcOrd="13" destOrd="0" presId="urn:microsoft.com/office/officeart/2005/8/layout/vList2"/>
    <dgm:cxn modelId="{57B225A1-56B6-4D1F-890C-D43329FEF4A3}" type="presParOf" srcId="{88B7214A-3E25-4260-AD1A-F80E77B6E78E}" destId="{F3A52A0C-7C97-4687-9DF3-668BB181DF21}" srcOrd="14" destOrd="0" presId="urn:microsoft.com/office/officeart/2005/8/layout/vList2"/>
    <dgm:cxn modelId="{56F5D3AA-AE1F-4400-A0A1-E0487BFCC092}" type="presParOf" srcId="{88B7214A-3E25-4260-AD1A-F80E77B6E78E}" destId="{FFD8793E-7D68-4A1A-9872-76BC655EC764}" srcOrd="15" destOrd="0" presId="urn:microsoft.com/office/officeart/2005/8/layout/vList2"/>
    <dgm:cxn modelId="{AF43AC78-B7D6-45C9-96D1-A6078BB7F67E}" type="presParOf" srcId="{88B7214A-3E25-4260-AD1A-F80E77B6E78E}" destId="{8D7D6115-4F78-4FD0-B196-0FEB140EB91D}" srcOrd="16" destOrd="0" presId="urn:microsoft.com/office/officeart/2005/8/layout/vList2"/>
    <dgm:cxn modelId="{2D9A9F3A-D63F-478B-AC74-25D01A56C6C7}" type="presParOf" srcId="{88B7214A-3E25-4260-AD1A-F80E77B6E78E}" destId="{65738D64-DFEB-480B-A182-D683665F53FE}" srcOrd="17" destOrd="0" presId="urn:microsoft.com/office/officeart/2005/8/layout/vList2"/>
    <dgm:cxn modelId="{9506FA62-CC60-4381-B2F5-983309A17249}" type="presParOf" srcId="{88B7214A-3E25-4260-AD1A-F80E77B6E78E}" destId="{4D9C248B-445A-4B8C-A22D-76A6C92CEB7B}" srcOrd="18" destOrd="0" presId="urn:microsoft.com/office/officeart/2005/8/layout/vList2"/>
    <dgm:cxn modelId="{97603166-8A76-438A-97AC-8D2C321A8E51}" type="presParOf" srcId="{88B7214A-3E25-4260-AD1A-F80E77B6E78E}" destId="{88D78A54-6B37-4938-812A-289E10A4C38D}" srcOrd="19" destOrd="0" presId="urn:microsoft.com/office/officeart/2005/8/layout/vList2"/>
    <dgm:cxn modelId="{3C47C0CE-72E5-41C9-9FC2-1BF336C571E5}" type="presParOf" srcId="{88B7214A-3E25-4260-AD1A-F80E77B6E78E}" destId="{8093B842-5DA5-4F12-A6DB-70F1E2C84FF3}" srcOrd="20" destOrd="0" presId="urn:microsoft.com/office/officeart/2005/8/layout/vList2"/>
    <dgm:cxn modelId="{E2C23EF2-04BF-4640-9346-5EBB18DF5016}" type="presParOf" srcId="{88B7214A-3E25-4260-AD1A-F80E77B6E78E}" destId="{F7A47F8B-8D08-48E6-8973-9CF0709E3D98}" srcOrd="21" destOrd="0" presId="urn:microsoft.com/office/officeart/2005/8/layout/vList2"/>
    <dgm:cxn modelId="{23F30E0F-D45E-42A1-9599-F49E4D75CD1F}" type="presParOf" srcId="{88B7214A-3E25-4260-AD1A-F80E77B6E78E}" destId="{875C4F03-C194-4647-BD0B-9B78C75D4C0B}" srcOrd="22" destOrd="0" presId="urn:microsoft.com/office/officeart/2005/8/layout/vList2"/>
    <dgm:cxn modelId="{B94E440C-59BD-4D26-A6AA-73A5DC86A80C}" type="presParOf" srcId="{88B7214A-3E25-4260-AD1A-F80E77B6E78E}" destId="{EA716CC4-B4AA-4DDE-9A7B-90133826077C}" srcOrd="23" destOrd="0" presId="urn:microsoft.com/office/officeart/2005/8/layout/vList2"/>
    <dgm:cxn modelId="{FE874D59-350F-4CAB-9D1A-3C96FE0875D0}" type="presParOf" srcId="{88B7214A-3E25-4260-AD1A-F80E77B6E78E}" destId="{EA00D808-04A7-4AFE-B924-A27A5C821CEC}" srcOrd="24" destOrd="0" presId="urn:microsoft.com/office/officeart/2005/8/layout/vList2"/>
    <dgm:cxn modelId="{E903E167-CAAE-4000-AC85-41A4D9D2C262}" type="presParOf" srcId="{88B7214A-3E25-4260-AD1A-F80E77B6E78E}" destId="{30696809-3624-478B-9BFD-6886ECA86921}" srcOrd="25" destOrd="0" presId="urn:microsoft.com/office/officeart/2005/8/layout/vList2"/>
    <dgm:cxn modelId="{86B87F07-0BD0-4A8B-9404-99210A5DAB0F}" type="presParOf" srcId="{88B7214A-3E25-4260-AD1A-F80E77B6E78E}" destId="{8FB933F7-7FBA-428D-BE57-CE041B11CE75}" srcOrd="26" destOrd="0" presId="urn:microsoft.com/office/officeart/2005/8/layout/vList2"/>
    <dgm:cxn modelId="{1902FD2B-067A-4130-A125-E892D86BB3E4}" type="presParOf" srcId="{88B7214A-3E25-4260-AD1A-F80E77B6E78E}" destId="{2D2DBAE0-0C39-4BDF-ADCF-BC4AD6805AB7}" srcOrd="27" destOrd="0" presId="urn:microsoft.com/office/officeart/2005/8/layout/vList2"/>
    <dgm:cxn modelId="{69A66F30-8689-4D82-ACAA-87CC7C9B4AE5}" type="presParOf" srcId="{88B7214A-3E25-4260-AD1A-F80E77B6E78E}" destId="{249B4F53-34B9-41CB-A875-FC0BF1DE6457}" srcOrd="28" destOrd="0" presId="urn:microsoft.com/office/officeart/2005/8/layout/vList2"/>
    <dgm:cxn modelId="{0CE0B69E-FD74-4907-A997-3F4938A3C956}" type="presParOf" srcId="{88B7214A-3E25-4260-AD1A-F80E77B6E78E}" destId="{EC4E8453-9E0F-4B5D-98D5-90DC58936ADF}" srcOrd="29" destOrd="0" presId="urn:microsoft.com/office/officeart/2005/8/layout/vList2"/>
    <dgm:cxn modelId="{2E91278F-7D21-4ED8-8F3A-5DE31928845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6ABF019-5B42-4C9D-AB9B-B60E40750D91}"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US"/>
        </a:p>
      </dgm:t>
    </dgm:pt>
    <dgm:pt modelId="{7672D2EE-D35F-4E32-8E6A-7CE22F187DF5}">
      <dgm:prSet phldrT="[Text]" custT="1"/>
      <dgm:spPr/>
      <dgm:t>
        <a:bodyPr/>
        <a:lstStyle/>
        <a:p>
          <a:r>
            <a:rPr lang="fa-IR" sz="1600" dirty="0" smtClean="0"/>
            <a:t>رقبای موجود</a:t>
          </a:r>
        </a:p>
        <a:p>
          <a:r>
            <a:rPr lang="fa-IR" sz="1600" dirty="0" smtClean="0"/>
            <a:t>(شدت رقابت ) </a:t>
          </a:r>
          <a:endParaRPr lang="en-US" sz="1600" dirty="0"/>
        </a:p>
      </dgm:t>
    </dgm:pt>
    <dgm:pt modelId="{58797637-FE2A-4E16-A84D-8348B67A67D6}" type="parTrans" cxnId="{D9BDADD8-37FD-4367-9BE4-A80525148F0F}">
      <dgm:prSet/>
      <dgm:spPr/>
      <dgm:t>
        <a:bodyPr/>
        <a:lstStyle/>
        <a:p>
          <a:endParaRPr lang="en-US"/>
        </a:p>
      </dgm:t>
    </dgm:pt>
    <dgm:pt modelId="{F38FF2FE-1EB2-4086-AC8E-EF375671D5F8}" type="sibTrans" cxnId="{D9BDADD8-37FD-4367-9BE4-A80525148F0F}">
      <dgm:prSet/>
      <dgm:spPr/>
      <dgm:t>
        <a:bodyPr/>
        <a:lstStyle/>
        <a:p>
          <a:endParaRPr lang="en-US"/>
        </a:p>
      </dgm:t>
    </dgm:pt>
    <dgm:pt modelId="{7F945603-3A6F-4AFC-8F3C-B906FE27549B}">
      <dgm:prSet phldrT="[Text]" custT="1"/>
      <dgm:spPr/>
      <dgm:t>
        <a:bodyPr/>
        <a:lstStyle/>
        <a:p>
          <a:r>
            <a:rPr lang="fa-IR" sz="1600" dirty="0" smtClean="0"/>
            <a:t>تازه واردها </a:t>
          </a:r>
          <a:endParaRPr lang="en-US" sz="1600" dirty="0"/>
        </a:p>
      </dgm:t>
    </dgm:pt>
    <dgm:pt modelId="{F7CD92BA-184D-4C07-8C8C-50B81C444083}" type="parTrans" cxnId="{32EB269C-E8C8-4693-AA5C-9834CD5E1170}">
      <dgm:prSet/>
      <dgm:spPr/>
      <dgm:t>
        <a:bodyPr/>
        <a:lstStyle/>
        <a:p>
          <a:endParaRPr lang="en-US"/>
        </a:p>
      </dgm:t>
    </dgm:pt>
    <dgm:pt modelId="{38DFFB3E-0E01-4E7E-B11E-010BCF860DB0}" type="sibTrans" cxnId="{32EB269C-E8C8-4693-AA5C-9834CD5E1170}">
      <dgm:prSet/>
      <dgm:spPr/>
      <dgm:t>
        <a:bodyPr/>
        <a:lstStyle/>
        <a:p>
          <a:endParaRPr lang="en-US"/>
        </a:p>
      </dgm:t>
    </dgm:pt>
    <dgm:pt modelId="{8B357522-6579-4CE4-ABE6-BAA3E18AB91C}">
      <dgm:prSet phldrT="[Text]" custT="1"/>
      <dgm:spPr/>
      <dgm:t>
        <a:bodyPr/>
        <a:lstStyle/>
        <a:p>
          <a:endParaRPr lang="fa-IR" sz="1400" dirty="0" smtClean="0"/>
        </a:p>
        <a:p>
          <a:r>
            <a:rPr lang="fa-IR" sz="1600" dirty="0" smtClean="0"/>
            <a:t>خریداران</a:t>
          </a:r>
          <a:r>
            <a:rPr lang="fa-IR" sz="1400" dirty="0" smtClean="0"/>
            <a:t> </a:t>
          </a:r>
        </a:p>
        <a:p>
          <a:endParaRPr lang="en-US" sz="1400" dirty="0"/>
        </a:p>
      </dgm:t>
    </dgm:pt>
    <dgm:pt modelId="{E9C0F39C-6534-47BC-9656-FDBCE0930354}" type="parTrans" cxnId="{1ACFDE68-3B33-428A-BC32-FCEE10105CA6}">
      <dgm:prSet/>
      <dgm:spPr/>
      <dgm:t>
        <a:bodyPr/>
        <a:lstStyle/>
        <a:p>
          <a:endParaRPr lang="en-US"/>
        </a:p>
      </dgm:t>
    </dgm:pt>
    <dgm:pt modelId="{6459C176-6904-4123-B224-3A05B6F50EF0}" type="sibTrans" cxnId="{1ACFDE68-3B33-428A-BC32-FCEE10105CA6}">
      <dgm:prSet/>
      <dgm:spPr/>
      <dgm:t>
        <a:bodyPr/>
        <a:lstStyle/>
        <a:p>
          <a:endParaRPr lang="en-US"/>
        </a:p>
      </dgm:t>
    </dgm:pt>
    <dgm:pt modelId="{73F1CD96-2F15-490B-99D2-C20E1C5FD14A}">
      <dgm:prSet phldrT="[Text]" custT="1"/>
      <dgm:spPr/>
      <dgm:t>
        <a:bodyPr/>
        <a:lstStyle/>
        <a:p>
          <a:r>
            <a:rPr lang="fa-IR" sz="1600" dirty="0" smtClean="0"/>
            <a:t>کالاهای جایگزین</a:t>
          </a:r>
          <a:endParaRPr lang="en-US" sz="1600" dirty="0"/>
        </a:p>
      </dgm:t>
    </dgm:pt>
    <dgm:pt modelId="{B072BF46-D41A-4F9C-9EAF-AADF34E5D034}" type="parTrans" cxnId="{20403BA5-4574-4260-8B23-AF32BC543D7E}">
      <dgm:prSet/>
      <dgm:spPr/>
      <dgm:t>
        <a:bodyPr/>
        <a:lstStyle/>
        <a:p>
          <a:endParaRPr lang="en-US"/>
        </a:p>
      </dgm:t>
    </dgm:pt>
    <dgm:pt modelId="{377B694C-F1DE-4A77-B8FE-51744676EB47}" type="sibTrans" cxnId="{20403BA5-4574-4260-8B23-AF32BC543D7E}">
      <dgm:prSet/>
      <dgm:spPr/>
      <dgm:t>
        <a:bodyPr/>
        <a:lstStyle/>
        <a:p>
          <a:endParaRPr lang="en-US"/>
        </a:p>
      </dgm:t>
    </dgm:pt>
    <dgm:pt modelId="{A278CA0C-0197-412C-8B17-A8070AABBBBF}">
      <dgm:prSet phldrT="[Text]" custT="1"/>
      <dgm:spPr/>
      <dgm:t>
        <a:bodyPr/>
        <a:lstStyle/>
        <a:p>
          <a:r>
            <a:rPr lang="fa-IR" sz="2200" dirty="0" smtClean="0"/>
            <a:t> </a:t>
          </a:r>
          <a:r>
            <a:rPr lang="fa-IR" sz="1600" dirty="0" smtClean="0"/>
            <a:t>عرضه کنندگان</a:t>
          </a:r>
          <a:endParaRPr lang="en-US" sz="1600" dirty="0"/>
        </a:p>
      </dgm:t>
    </dgm:pt>
    <dgm:pt modelId="{F20DA5F5-4E63-411B-9C2B-DF7B253117BA}" type="parTrans" cxnId="{7619EA1E-FE49-42D2-9643-52CE7E1D61F9}">
      <dgm:prSet/>
      <dgm:spPr/>
      <dgm:t>
        <a:bodyPr/>
        <a:lstStyle/>
        <a:p>
          <a:endParaRPr lang="en-US"/>
        </a:p>
      </dgm:t>
    </dgm:pt>
    <dgm:pt modelId="{EB52AFDD-FD34-47A8-8859-DF879F04FDFC}" type="sibTrans" cxnId="{7619EA1E-FE49-42D2-9643-52CE7E1D61F9}">
      <dgm:prSet/>
      <dgm:spPr/>
      <dgm:t>
        <a:bodyPr/>
        <a:lstStyle/>
        <a:p>
          <a:endParaRPr lang="en-US"/>
        </a:p>
      </dgm:t>
    </dgm:pt>
    <dgm:pt modelId="{466E4E88-46AA-48B9-A74D-C03121B5812D}" type="pres">
      <dgm:prSet presAssocID="{16ABF019-5B42-4C9D-AB9B-B60E40750D91}" presName="Name0" presStyleCnt="0">
        <dgm:presLayoutVars>
          <dgm:chMax val="1"/>
          <dgm:dir/>
          <dgm:animLvl val="ctr"/>
          <dgm:resizeHandles val="exact"/>
        </dgm:presLayoutVars>
      </dgm:prSet>
      <dgm:spPr/>
      <dgm:t>
        <a:bodyPr/>
        <a:lstStyle/>
        <a:p>
          <a:endParaRPr lang="en-US"/>
        </a:p>
      </dgm:t>
    </dgm:pt>
    <dgm:pt modelId="{9021B816-588A-4271-BFCC-5A219A3FD3B4}" type="pres">
      <dgm:prSet presAssocID="{7672D2EE-D35F-4E32-8E6A-7CE22F187DF5}" presName="centerShape" presStyleLbl="node0" presStyleIdx="0" presStyleCnt="1" custScaleX="133187"/>
      <dgm:spPr/>
      <dgm:t>
        <a:bodyPr/>
        <a:lstStyle/>
        <a:p>
          <a:endParaRPr lang="en-US"/>
        </a:p>
      </dgm:t>
    </dgm:pt>
    <dgm:pt modelId="{486E02FE-A315-4C6A-9100-F3B79AA6AA4C}" type="pres">
      <dgm:prSet presAssocID="{F7CD92BA-184D-4C07-8C8C-50B81C444083}" presName="parTrans" presStyleLbl="sibTrans2D1" presStyleIdx="0" presStyleCnt="4"/>
      <dgm:spPr/>
      <dgm:t>
        <a:bodyPr/>
        <a:lstStyle/>
        <a:p>
          <a:endParaRPr lang="en-US"/>
        </a:p>
      </dgm:t>
    </dgm:pt>
    <dgm:pt modelId="{CEF2D07A-8D95-4073-A3AE-41B354400A1C}" type="pres">
      <dgm:prSet presAssocID="{F7CD92BA-184D-4C07-8C8C-50B81C444083}" presName="connectorText" presStyleLbl="sibTrans2D1" presStyleIdx="0" presStyleCnt="4"/>
      <dgm:spPr/>
      <dgm:t>
        <a:bodyPr/>
        <a:lstStyle/>
        <a:p>
          <a:endParaRPr lang="en-US"/>
        </a:p>
      </dgm:t>
    </dgm:pt>
    <dgm:pt modelId="{E2090266-4DC5-4F34-8ADD-1D49D031F637}" type="pres">
      <dgm:prSet presAssocID="{7F945603-3A6F-4AFC-8F3C-B906FE27549B}" presName="node" presStyleLbl="node1" presStyleIdx="0" presStyleCnt="4">
        <dgm:presLayoutVars>
          <dgm:bulletEnabled val="1"/>
        </dgm:presLayoutVars>
      </dgm:prSet>
      <dgm:spPr/>
      <dgm:t>
        <a:bodyPr/>
        <a:lstStyle/>
        <a:p>
          <a:endParaRPr lang="en-US"/>
        </a:p>
      </dgm:t>
    </dgm:pt>
    <dgm:pt modelId="{261488A6-1554-4073-A1AA-065AFF0033F3}" type="pres">
      <dgm:prSet presAssocID="{E9C0F39C-6534-47BC-9656-FDBCE0930354}" presName="parTrans" presStyleLbl="sibTrans2D1" presStyleIdx="1" presStyleCnt="4"/>
      <dgm:spPr/>
      <dgm:t>
        <a:bodyPr/>
        <a:lstStyle/>
        <a:p>
          <a:endParaRPr lang="en-US"/>
        </a:p>
      </dgm:t>
    </dgm:pt>
    <dgm:pt modelId="{042FBADA-F198-49B6-BB6B-A93CD083C51B}" type="pres">
      <dgm:prSet presAssocID="{E9C0F39C-6534-47BC-9656-FDBCE0930354}" presName="connectorText" presStyleLbl="sibTrans2D1" presStyleIdx="1" presStyleCnt="4"/>
      <dgm:spPr/>
      <dgm:t>
        <a:bodyPr/>
        <a:lstStyle/>
        <a:p>
          <a:endParaRPr lang="en-US"/>
        </a:p>
      </dgm:t>
    </dgm:pt>
    <dgm:pt modelId="{F46995E0-A9C4-45C3-A75C-D3BB291221F2}" type="pres">
      <dgm:prSet presAssocID="{8B357522-6579-4CE4-ABE6-BAA3E18AB91C}" presName="node" presStyleLbl="node1" presStyleIdx="1" presStyleCnt="4" custScaleX="95360" custRadScaleRad="104034" custRadScaleInc="-620">
        <dgm:presLayoutVars>
          <dgm:bulletEnabled val="1"/>
        </dgm:presLayoutVars>
      </dgm:prSet>
      <dgm:spPr/>
      <dgm:t>
        <a:bodyPr/>
        <a:lstStyle/>
        <a:p>
          <a:endParaRPr lang="en-US"/>
        </a:p>
      </dgm:t>
    </dgm:pt>
    <dgm:pt modelId="{D51B2F14-825D-4994-9E2F-6E04D08942C7}" type="pres">
      <dgm:prSet presAssocID="{B072BF46-D41A-4F9C-9EAF-AADF34E5D034}" presName="parTrans" presStyleLbl="sibTrans2D1" presStyleIdx="2" presStyleCnt="4"/>
      <dgm:spPr/>
      <dgm:t>
        <a:bodyPr/>
        <a:lstStyle/>
        <a:p>
          <a:endParaRPr lang="en-US"/>
        </a:p>
      </dgm:t>
    </dgm:pt>
    <dgm:pt modelId="{860E1496-47DB-4C84-A4C8-10127FC6BEE8}" type="pres">
      <dgm:prSet presAssocID="{B072BF46-D41A-4F9C-9EAF-AADF34E5D034}" presName="connectorText" presStyleLbl="sibTrans2D1" presStyleIdx="2" presStyleCnt="4"/>
      <dgm:spPr/>
      <dgm:t>
        <a:bodyPr/>
        <a:lstStyle/>
        <a:p>
          <a:endParaRPr lang="en-US"/>
        </a:p>
      </dgm:t>
    </dgm:pt>
    <dgm:pt modelId="{860ECC68-6FD9-424F-B09E-75DF547062CE}" type="pres">
      <dgm:prSet presAssocID="{73F1CD96-2F15-490B-99D2-C20E1C5FD14A}" presName="node" presStyleLbl="node1" presStyleIdx="2" presStyleCnt="4">
        <dgm:presLayoutVars>
          <dgm:bulletEnabled val="1"/>
        </dgm:presLayoutVars>
      </dgm:prSet>
      <dgm:spPr/>
      <dgm:t>
        <a:bodyPr/>
        <a:lstStyle/>
        <a:p>
          <a:endParaRPr lang="en-US"/>
        </a:p>
      </dgm:t>
    </dgm:pt>
    <dgm:pt modelId="{A199A398-C2C8-4157-A107-5EADD80F10E7}" type="pres">
      <dgm:prSet presAssocID="{F20DA5F5-4E63-411B-9C2B-DF7B253117BA}" presName="parTrans" presStyleLbl="sibTrans2D1" presStyleIdx="3" presStyleCnt="4"/>
      <dgm:spPr/>
      <dgm:t>
        <a:bodyPr/>
        <a:lstStyle/>
        <a:p>
          <a:endParaRPr lang="en-US"/>
        </a:p>
      </dgm:t>
    </dgm:pt>
    <dgm:pt modelId="{2265BE92-F51E-46BA-A582-3EC111837CDB}" type="pres">
      <dgm:prSet presAssocID="{F20DA5F5-4E63-411B-9C2B-DF7B253117BA}" presName="connectorText" presStyleLbl="sibTrans2D1" presStyleIdx="3" presStyleCnt="4"/>
      <dgm:spPr/>
      <dgm:t>
        <a:bodyPr/>
        <a:lstStyle/>
        <a:p>
          <a:endParaRPr lang="en-US"/>
        </a:p>
      </dgm:t>
    </dgm:pt>
    <dgm:pt modelId="{EDB7B84F-D2A3-47AC-B5FC-800BF25C64ED}" type="pres">
      <dgm:prSet presAssocID="{A278CA0C-0197-412C-8B17-A8070AABBBBF}" presName="node" presStyleLbl="node1" presStyleIdx="3" presStyleCnt="4" custScaleX="100002" custRadScaleRad="112145" custRadScaleInc="575">
        <dgm:presLayoutVars>
          <dgm:bulletEnabled val="1"/>
        </dgm:presLayoutVars>
      </dgm:prSet>
      <dgm:spPr/>
      <dgm:t>
        <a:bodyPr/>
        <a:lstStyle/>
        <a:p>
          <a:endParaRPr lang="en-US"/>
        </a:p>
      </dgm:t>
    </dgm:pt>
  </dgm:ptLst>
  <dgm:cxnLst>
    <dgm:cxn modelId="{AB5C8618-6223-450E-9EBE-F0F0AEABAAB2}" type="presOf" srcId="{A278CA0C-0197-412C-8B17-A8070AABBBBF}" destId="{EDB7B84F-D2A3-47AC-B5FC-800BF25C64ED}" srcOrd="0" destOrd="0" presId="urn:microsoft.com/office/officeart/2005/8/layout/radial5"/>
    <dgm:cxn modelId="{40548999-8A34-4CC3-9D68-CB8277739474}" type="presOf" srcId="{B072BF46-D41A-4F9C-9EAF-AADF34E5D034}" destId="{D51B2F14-825D-4994-9E2F-6E04D08942C7}" srcOrd="0" destOrd="0" presId="urn:microsoft.com/office/officeart/2005/8/layout/radial5"/>
    <dgm:cxn modelId="{427DCD8D-BA11-4B0E-BF3E-D74334FDFFB7}" type="presOf" srcId="{E9C0F39C-6534-47BC-9656-FDBCE0930354}" destId="{261488A6-1554-4073-A1AA-065AFF0033F3}" srcOrd="0" destOrd="0" presId="urn:microsoft.com/office/officeart/2005/8/layout/radial5"/>
    <dgm:cxn modelId="{20403BA5-4574-4260-8B23-AF32BC543D7E}" srcId="{7672D2EE-D35F-4E32-8E6A-7CE22F187DF5}" destId="{73F1CD96-2F15-490B-99D2-C20E1C5FD14A}" srcOrd="2" destOrd="0" parTransId="{B072BF46-D41A-4F9C-9EAF-AADF34E5D034}" sibTransId="{377B694C-F1DE-4A77-B8FE-51744676EB47}"/>
    <dgm:cxn modelId="{458B789B-4988-4FCC-A172-A7AA0BE48FD8}" type="presOf" srcId="{16ABF019-5B42-4C9D-AB9B-B60E40750D91}" destId="{466E4E88-46AA-48B9-A74D-C03121B5812D}" srcOrd="0" destOrd="0" presId="urn:microsoft.com/office/officeart/2005/8/layout/radial5"/>
    <dgm:cxn modelId="{6D165813-6179-4362-8A8A-456819F3E3E7}" type="presOf" srcId="{7F945603-3A6F-4AFC-8F3C-B906FE27549B}" destId="{E2090266-4DC5-4F34-8ADD-1D49D031F637}" srcOrd="0" destOrd="0" presId="urn:microsoft.com/office/officeart/2005/8/layout/radial5"/>
    <dgm:cxn modelId="{D9BDADD8-37FD-4367-9BE4-A80525148F0F}" srcId="{16ABF019-5B42-4C9D-AB9B-B60E40750D91}" destId="{7672D2EE-D35F-4E32-8E6A-7CE22F187DF5}" srcOrd="0" destOrd="0" parTransId="{58797637-FE2A-4E16-A84D-8348B67A67D6}" sibTransId="{F38FF2FE-1EB2-4086-AC8E-EF375671D5F8}"/>
    <dgm:cxn modelId="{7619EA1E-FE49-42D2-9643-52CE7E1D61F9}" srcId="{7672D2EE-D35F-4E32-8E6A-7CE22F187DF5}" destId="{A278CA0C-0197-412C-8B17-A8070AABBBBF}" srcOrd="3" destOrd="0" parTransId="{F20DA5F5-4E63-411B-9C2B-DF7B253117BA}" sibTransId="{EB52AFDD-FD34-47A8-8859-DF879F04FDFC}"/>
    <dgm:cxn modelId="{9F60D929-D066-42E6-AB2A-5806C34EC0D3}" type="presOf" srcId="{F20DA5F5-4E63-411B-9C2B-DF7B253117BA}" destId="{2265BE92-F51E-46BA-A582-3EC111837CDB}" srcOrd="1" destOrd="0" presId="urn:microsoft.com/office/officeart/2005/8/layout/radial5"/>
    <dgm:cxn modelId="{7F9B8B27-5944-4F65-9C0A-EF92A5C14C3E}" type="presOf" srcId="{B072BF46-D41A-4F9C-9EAF-AADF34E5D034}" destId="{860E1496-47DB-4C84-A4C8-10127FC6BEE8}" srcOrd="1" destOrd="0" presId="urn:microsoft.com/office/officeart/2005/8/layout/radial5"/>
    <dgm:cxn modelId="{1D2942D3-0B9A-432E-93B5-CB415E0DB77D}" type="presOf" srcId="{F7CD92BA-184D-4C07-8C8C-50B81C444083}" destId="{486E02FE-A315-4C6A-9100-F3B79AA6AA4C}" srcOrd="0" destOrd="0" presId="urn:microsoft.com/office/officeart/2005/8/layout/radial5"/>
    <dgm:cxn modelId="{358D8202-4857-45CC-82B8-0BB1991A5FAE}" type="presOf" srcId="{F7CD92BA-184D-4C07-8C8C-50B81C444083}" destId="{CEF2D07A-8D95-4073-A3AE-41B354400A1C}" srcOrd="1" destOrd="0" presId="urn:microsoft.com/office/officeart/2005/8/layout/radial5"/>
    <dgm:cxn modelId="{8F45CE5B-253C-4EF4-A317-101F39935E1A}" type="presOf" srcId="{73F1CD96-2F15-490B-99D2-C20E1C5FD14A}" destId="{860ECC68-6FD9-424F-B09E-75DF547062CE}" srcOrd="0" destOrd="0" presId="urn:microsoft.com/office/officeart/2005/8/layout/radial5"/>
    <dgm:cxn modelId="{F11BB88C-C0B5-4BAB-B859-27F056BD58E2}" type="presOf" srcId="{F20DA5F5-4E63-411B-9C2B-DF7B253117BA}" destId="{A199A398-C2C8-4157-A107-5EADD80F10E7}" srcOrd="0" destOrd="0" presId="urn:microsoft.com/office/officeart/2005/8/layout/radial5"/>
    <dgm:cxn modelId="{32EB269C-E8C8-4693-AA5C-9834CD5E1170}" srcId="{7672D2EE-D35F-4E32-8E6A-7CE22F187DF5}" destId="{7F945603-3A6F-4AFC-8F3C-B906FE27549B}" srcOrd="0" destOrd="0" parTransId="{F7CD92BA-184D-4C07-8C8C-50B81C444083}" sibTransId="{38DFFB3E-0E01-4E7E-B11E-010BCF860DB0}"/>
    <dgm:cxn modelId="{AA734091-EAE6-43CB-B302-43BA1E7D57A3}" type="presOf" srcId="{7672D2EE-D35F-4E32-8E6A-7CE22F187DF5}" destId="{9021B816-588A-4271-BFCC-5A219A3FD3B4}" srcOrd="0" destOrd="0" presId="urn:microsoft.com/office/officeart/2005/8/layout/radial5"/>
    <dgm:cxn modelId="{C92A7F25-9F1D-4831-B93E-33B88552EC89}" type="presOf" srcId="{8B357522-6579-4CE4-ABE6-BAA3E18AB91C}" destId="{F46995E0-A9C4-45C3-A75C-D3BB291221F2}" srcOrd="0" destOrd="0" presId="urn:microsoft.com/office/officeart/2005/8/layout/radial5"/>
    <dgm:cxn modelId="{1ACFDE68-3B33-428A-BC32-FCEE10105CA6}" srcId="{7672D2EE-D35F-4E32-8E6A-7CE22F187DF5}" destId="{8B357522-6579-4CE4-ABE6-BAA3E18AB91C}" srcOrd="1" destOrd="0" parTransId="{E9C0F39C-6534-47BC-9656-FDBCE0930354}" sibTransId="{6459C176-6904-4123-B224-3A05B6F50EF0}"/>
    <dgm:cxn modelId="{2BB9563A-2FA1-4CF8-8A7F-4D8FB5398895}" type="presOf" srcId="{E9C0F39C-6534-47BC-9656-FDBCE0930354}" destId="{042FBADA-F198-49B6-BB6B-A93CD083C51B}" srcOrd="1" destOrd="0" presId="urn:microsoft.com/office/officeart/2005/8/layout/radial5"/>
    <dgm:cxn modelId="{EA310F95-79EB-4956-8044-EA99813B0544}" type="presParOf" srcId="{466E4E88-46AA-48B9-A74D-C03121B5812D}" destId="{9021B816-588A-4271-BFCC-5A219A3FD3B4}" srcOrd="0" destOrd="0" presId="urn:microsoft.com/office/officeart/2005/8/layout/radial5"/>
    <dgm:cxn modelId="{967936BF-DD94-4C51-B3E1-F369DE8A11B2}" type="presParOf" srcId="{466E4E88-46AA-48B9-A74D-C03121B5812D}" destId="{486E02FE-A315-4C6A-9100-F3B79AA6AA4C}" srcOrd="1" destOrd="0" presId="urn:microsoft.com/office/officeart/2005/8/layout/radial5"/>
    <dgm:cxn modelId="{FE0A5C9C-9893-47D0-A0D9-8E0763801A4C}" type="presParOf" srcId="{486E02FE-A315-4C6A-9100-F3B79AA6AA4C}" destId="{CEF2D07A-8D95-4073-A3AE-41B354400A1C}" srcOrd="0" destOrd="0" presId="urn:microsoft.com/office/officeart/2005/8/layout/radial5"/>
    <dgm:cxn modelId="{AC5EFE39-95D0-4B2F-8D80-790769A3D4B5}" type="presParOf" srcId="{466E4E88-46AA-48B9-A74D-C03121B5812D}" destId="{E2090266-4DC5-4F34-8ADD-1D49D031F637}" srcOrd="2" destOrd="0" presId="urn:microsoft.com/office/officeart/2005/8/layout/radial5"/>
    <dgm:cxn modelId="{42E61173-B301-4641-84A0-2FE4F83855C1}" type="presParOf" srcId="{466E4E88-46AA-48B9-A74D-C03121B5812D}" destId="{261488A6-1554-4073-A1AA-065AFF0033F3}" srcOrd="3" destOrd="0" presId="urn:microsoft.com/office/officeart/2005/8/layout/radial5"/>
    <dgm:cxn modelId="{AFD0AB50-1846-400A-A4CA-11B23DDB731D}" type="presParOf" srcId="{261488A6-1554-4073-A1AA-065AFF0033F3}" destId="{042FBADA-F198-49B6-BB6B-A93CD083C51B}" srcOrd="0" destOrd="0" presId="urn:microsoft.com/office/officeart/2005/8/layout/radial5"/>
    <dgm:cxn modelId="{066CE7CE-33AB-4E2B-85AC-5BCE352A6382}" type="presParOf" srcId="{466E4E88-46AA-48B9-A74D-C03121B5812D}" destId="{F46995E0-A9C4-45C3-A75C-D3BB291221F2}" srcOrd="4" destOrd="0" presId="urn:microsoft.com/office/officeart/2005/8/layout/radial5"/>
    <dgm:cxn modelId="{9780105F-739B-4F34-9FFC-6F4683CB981B}" type="presParOf" srcId="{466E4E88-46AA-48B9-A74D-C03121B5812D}" destId="{D51B2F14-825D-4994-9E2F-6E04D08942C7}" srcOrd="5" destOrd="0" presId="urn:microsoft.com/office/officeart/2005/8/layout/radial5"/>
    <dgm:cxn modelId="{1ECC8002-72AF-4FEC-98A7-A8B67ABFC2FB}" type="presParOf" srcId="{D51B2F14-825D-4994-9E2F-6E04D08942C7}" destId="{860E1496-47DB-4C84-A4C8-10127FC6BEE8}" srcOrd="0" destOrd="0" presId="urn:microsoft.com/office/officeart/2005/8/layout/radial5"/>
    <dgm:cxn modelId="{070C012C-6A95-41DA-A125-E93EEE041A06}" type="presParOf" srcId="{466E4E88-46AA-48B9-A74D-C03121B5812D}" destId="{860ECC68-6FD9-424F-B09E-75DF547062CE}" srcOrd="6" destOrd="0" presId="urn:microsoft.com/office/officeart/2005/8/layout/radial5"/>
    <dgm:cxn modelId="{0716F8D8-70A0-473F-AA26-3FBE48C674BC}" type="presParOf" srcId="{466E4E88-46AA-48B9-A74D-C03121B5812D}" destId="{A199A398-C2C8-4157-A107-5EADD80F10E7}" srcOrd="7" destOrd="0" presId="urn:microsoft.com/office/officeart/2005/8/layout/radial5"/>
    <dgm:cxn modelId="{C5F0C9DB-83AC-4426-99BA-65EA09F68B76}" type="presParOf" srcId="{A199A398-C2C8-4157-A107-5EADD80F10E7}" destId="{2265BE92-F51E-46BA-A582-3EC111837CDB}" srcOrd="0" destOrd="0" presId="urn:microsoft.com/office/officeart/2005/8/layout/radial5"/>
    <dgm:cxn modelId="{45CCAC23-0475-4331-929F-A60BCFE2E54D}" type="presParOf" srcId="{466E4E88-46AA-48B9-A74D-C03121B5812D}" destId="{EDB7B84F-D2A3-47AC-B5FC-800BF25C64E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6DCDEE60-8D39-45D5-BBAE-9381779EB166}">
      <dgm:prSet custT="1"/>
      <dgm:spPr/>
      <dgm:t>
        <a:bodyPr/>
        <a:lstStyle/>
        <a:p>
          <a:pPr rtl="1"/>
          <a:r>
            <a:rPr lang="fa-IR" sz="900" b="1" dirty="0" smtClean="0">
              <a:cs typeface="Zar" panose="00000400000000000000" pitchFamily="2" charset="-78"/>
            </a:rPr>
            <a:t>خلق ارزش و فرصت های کسب و کار</a:t>
          </a:r>
          <a:endParaRPr lang="en-US" sz="900" b="1" dirty="0">
            <a:cs typeface="Zar" panose="00000400000000000000" pitchFamily="2" charset="-78"/>
          </a:endParaRPr>
        </a:p>
      </dgm:t>
    </dgm:pt>
    <dgm:pt modelId="{A6783962-1BE2-4F55-813E-D9AE245C040E}" type="parTrans" cxnId="{68EB7E31-FD87-4D09-8405-850BC8E084EB}">
      <dgm:prSet/>
      <dgm:spPr/>
      <dgm:t>
        <a:bodyPr/>
        <a:lstStyle/>
        <a:p>
          <a:endParaRPr lang="en-US"/>
        </a:p>
      </dgm:t>
    </dgm:pt>
    <dgm:pt modelId="{115FB273-7EAC-44AE-AAB2-DCEAA7171988}" type="sibTrans" cxnId="{68EB7E31-FD87-4D09-8405-850BC8E084EB}">
      <dgm:prSet/>
      <dgm:spPr/>
      <dgm:t>
        <a:bodyPr/>
        <a:lstStyle/>
        <a:p>
          <a:endParaRPr lang="en-US"/>
        </a:p>
      </dgm:t>
    </dgm:pt>
    <dgm:pt modelId="{1932C79F-1BCB-46DD-8EC8-40FA5C1CEFD3}">
      <dgm:prSet custT="1"/>
      <dgm:spPr/>
      <dgm:t>
        <a:bodyPr/>
        <a:lstStyle/>
        <a:p>
          <a:pPr rtl="1"/>
          <a:r>
            <a:rPr lang="fa-IR" sz="900" b="1" dirty="0" smtClean="0">
              <a:cs typeface="Zar" panose="00000400000000000000" pitchFamily="2" charset="-78"/>
            </a:rPr>
            <a:t>خلق ارزش و مزیت رقابتی</a:t>
          </a:r>
          <a:endParaRPr lang="en-US" sz="900" b="1" dirty="0">
            <a:cs typeface="Zar" panose="00000400000000000000" pitchFamily="2" charset="-78"/>
          </a:endParaRPr>
        </a:p>
      </dgm:t>
    </dgm:pt>
    <dgm:pt modelId="{16D38370-C0E3-4B05-8EF0-395D242A6AB6}" type="parTrans" cxnId="{B4BA5230-B748-4B5F-B392-C68A99B67DF5}">
      <dgm:prSet/>
      <dgm:spPr/>
      <dgm:t>
        <a:bodyPr/>
        <a:lstStyle/>
        <a:p>
          <a:endParaRPr lang="en-US"/>
        </a:p>
      </dgm:t>
    </dgm:pt>
    <dgm:pt modelId="{11982E21-CF70-4DD2-A69C-DEC655366E90}" type="sibTrans" cxnId="{B4BA5230-B748-4B5F-B392-C68A99B67DF5}">
      <dgm:prSet/>
      <dgm:spPr/>
      <dgm:t>
        <a:bodyPr/>
        <a:lstStyle/>
        <a:p>
          <a:endParaRPr lang="en-US"/>
        </a:p>
      </dgm:t>
    </dgm:pt>
    <dgm:pt modelId="{DDF8F2AF-62C7-414A-93AC-1A2B58FE3BFE}">
      <dgm:prSet custT="1"/>
      <dgm:spPr/>
      <dgm:t>
        <a:bodyPr/>
        <a:lstStyle/>
        <a:p>
          <a:pPr rtl="1"/>
          <a:r>
            <a:rPr lang="fa-IR" sz="900" b="1" dirty="0" smtClean="0">
              <a:cs typeface="Zar" panose="00000400000000000000" pitchFamily="2" charset="-78"/>
            </a:rPr>
            <a:t>جذب ارزش و توزیع مجدد ارزش</a:t>
          </a:r>
          <a:endParaRPr lang="en-US" sz="900" b="1" dirty="0">
            <a:cs typeface="Zar" panose="00000400000000000000" pitchFamily="2" charset="-78"/>
          </a:endParaRPr>
        </a:p>
      </dgm:t>
    </dgm:pt>
    <dgm:pt modelId="{FD4416B1-0B8D-40A9-9394-C0E73B1D8D32}" type="parTrans" cxnId="{5DBDA1A6-CA1C-48EF-8B7A-B7A5A0C6A434}">
      <dgm:prSet/>
      <dgm:spPr/>
      <dgm:t>
        <a:bodyPr/>
        <a:lstStyle/>
        <a:p>
          <a:endParaRPr lang="en-US"/>
        </a:p>
      </dgm:t>
    </dgm:pt>
    <dgm:pt modelId="{AC7FFF61-198C-4F18-8FE1-6200BE1ABD82}" type="sibTrans" cxnId="{5DBDA1A6-CA1C-48EF-8B7A-B7A5A0C6A434}">
      <dgm:prSet/>
      <dgm:spPr/>
      <dgm:t>
        <a:bodyPr/>
        <a:lstStyle/>
        <a:p>
          <a:endParaRPr lang="en-US"/>
        </a:p>
      </dgm:t>
    </dgm:pt>
    <dgm:pt modelId="{E5DC6FF9-15D7-42DB-944C-A61EC026469D}">
      <dgm:prSet custT="1"/>
      <dgm:spPr/>
      <dgm:t>
        <a:bodyPr/>
        <a:lstStyle/>
        <a:p>
          <a:pPr rtl="1"/>
          <a:r>
            <a:rPr lang="fa-IR" sz="900" b="1" dirty="0" smtClean="0">
              <a:cs typeface="Zar" panose="00000400000000000000" pitchFamily="2" charset="-78"/>
            </a:rPr>
            <a:t>جذب ارزش و نقش اقتصاد صنعتی</a:t>
          </a:r>
          <a:endParaRPr lang="en-US" sz="900" b="1" dirty="0">
            <a:cs typeface="Zar" panose="00000400000000000000" pitchFamily="2" charset="-78"/>
          </a:endParaRPr>
        </a:p>
      </dgm:t>
    </dgm:pt>
    <dgm:pt modelId="{3C30FA96-FEA9-4923-8D06-3B1B5469A651}" type="parTrans" cxnId="{19888FD9-68C7-4B8F-92C8-F15464C267A6}">
      <dgm:prSet/>
      <dgm:spPr/>
      <dgm:t>
        <a:bodyPr/>
        <a:lstStyle/>
        <a:p>
          <a:endParaRPr lang="en-US"/>
        </a:p>
      </dgm:t>
    </dgm:pt>
    <dgm:pt modelId="{F29EA9D7-8616-4EBE-B5ED-097268785A28}" type="sibTrans" cxnId="{19888FD9-68C7-4B8F-92C8-F15464C267A6}">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B70CB979-42AB-47DE-BE1D-564668358763}">
      <dgm:prSet custT="1"/>
      <dgm:spPr/>
      <dgm:t>
        <a:bodyPr/>
        <a:lstStyle/>
        <a:p>
          <a:pPr rtl="1"/>
          <a:r>
            <a:rPr lang="fa-IR" sz="900" b="1" dirty="0" smtClean="0">
              <a:cs typeface="Zar" panose="00000400000000000000" pitchFamily="2" charset="-78"/>
            </a:rPr>
            <a:t>استراتژی های ژنریک</a:t>
          </a:r>
          <a:endParaRPr lang="en-US" sz="900" b="1" dirty="0">
            <a:cs typeface="Zar" panose="00000400000000000000" pitchFamily="2" charset="-78"/>
          </a:endParaRPr>
        </a:p>
      </dgm:t>
    </dgm:pt>
    <dgm:pt modelId="{1B37D2F1-CE20-4DFA-906D-2A5A944BCD93}" type="parTrans" cxnId="{B265FF96-CDF4-465E-BE8C-A56508CAD251}">
      <dgm:prSet/>
      <dgm:spPr/>
      <dgm:t>
        <a:bodyPr/>
        <a:lstStyle/>
        <a:p>
          <a:endParaRPr lang="en-US"/>
        </a:p>
      </dgm:t>
    </dgm:pt>
    <dgm:pt modelId="{4D4E1556-1BFB-4929-875F-52602F28DED6}" type="sibTrans" cxnId="{B265FF96-CDF4-465E-BE8C-A56508CAD251}">
      <dgm:prSet/>
      <dgm:spPr/>
      <dgm:t>
        <a:bodyPr/>
        <a:lstStyle/>
        <a:p>
          <a:endParaRPr lang="en-US"/>
        </a:p>
      </dgm:t>
    </dgm:pt>
    <dgm:pt modelId="{4A9D93B6-B474-4C9F-A702-3155D88A19FF}">
      <dgm:prSet custT="1"/>
      <dgm:spPr/>
      <dgm:t>
        <a:bodyPr/>
        <a:lstStyle/>
        <a:p>
          <a:pPr rtl="1"/>
          <a:r>
            <a:rPr lang="fa-IR" sz="900" b="1" dirty="0" smtClean="0">
              <a:cs typeface="Zar" panose="00000400000000000000" pitchFamily="2" charset="-78"/>
            </a:rPr>
            <a:t>منطق استراتژیک مزیت هزینه ای</a:t>
          </a:r>
          <a:endParaRPr lang="en-US" sz="900" b="1" dirty="0">
            <a:cs typeface="Zar" panose="00000400000000000000" pitchFamily="2" charset="-78"/>
          </a:endParaRPr>
        </a:p>
      </dgm:t>
    </dgm:pt>
    <dgm:pt modelId="{F542BF67-2087-43B2-8DA1-291534C547DE}" type="parTrans" cxnId="{DF97E0D3-0A37-453B-82E2-F252DF0A12B9}">
      <dgm:prSet/>
      <dgm:spPr/>
      <dgm:t>
        <a:bodyPr/>
        <a:lstStyle/>
        <a:p>
          <a:endParaRPr lang="en-US"/>
        </a:p>
      </dgm:t>
    </dgm:pt>
    <dgm:pt modelId="{B2A4BB8A-A641-4205-A90E-CCB9775F41C9}" type="sibTrans" cxnId="{DF97E0D3-0A37-453B-82E2-F252DF0A12B9}">
      <dgm:prSet/>
      <dgm:spPr/>
      <dgm:t>
        <a:bodyPr/>
        <a:lstStyle/>
        <a:p>
          <a:endParaRPr lang="en-US"/>
        </a:p>
      </dgm:t>
    </dgm:pt>
    <dgm:pt modelId="{A22559B0-AA25-4B15-A448-79B9BF17AC78}">
      <dgm:prSet custT="1"/>
      <dgm:spPr/>
      <dgm:t>
        <a:bodyPr/>
        <a:lstStyle/>
        <a:p>
          <a:pPr rtl="1"/>
          <a:r>
            <a:rPr lang="fa-IR" sz="900" b="1" dirty="0" smtClean="0">
              <a:cs typeface="Zar" panose="00000400000000000000" pitchFamily="2" charset="-78"/>
            </a:rPr>
            <a:t>منطق استراتژیک مزیت منفعتی</a:t>
          </a:r>
          <a:endParaRPr lang="en-US" sz="900" b="1" dirty="0">
            <a:cs typeface="Zar" panose="00000400000000000000" pitchFamily="2" charset="-78"/>
          </a:endParaRPr>
        </a:p>
      </dgm:t>
    </dgm:pt>
    <dgm:pt modelId="{B9889D85-BCC6-476B-AADE-FCDF10DACDEF}" type="parTrans" cxnId="{1E16BB33-5283-4DA6-9BB7-32FE09564870}">
      <dgm:prSet/>
      <dgm:spPr/>
      <dgm:t>
        <a:bodyPr/>
        <a:lstStyle/>
        <a:p>
          <a:endParaRPr lang="en-US"/>
        </a:p>
      </dgm:t>
    </dgm:pt>
    <dgm:pt modelId="{0B59C35F-78CF-49F5-858B-C2C261B36FDA}" type="sibTrans" cxnId="{1E16BB33-5283-4DA6-9BB7-32FE09564870}">
      <dgm:prSet/>
      <dgm:spPr/>
      <dgm:t>
        <a:bodyPr/>
        <a:lstStyle/>
        <a:p>
          <a:endParaRPr lang="en-US"/>
        </a:p>
      </dgm:t>
    </dgm:pt>
    <dgm:pt modelId="{D79B0E30-FF24-450E-B2DC-140DE5DA1B95}">
      <dgm:prSet custT="1"/>
      <dgm:spPr/>
      <dgm:t>
        <a:bodyPr/>
        <a:lstStyle/>
        <a:p>
          <a:pPr rtl="1"/>
          <a:r>
            <a:rPr lang="fa-IR" sz="900" b="1" dirty="0" smtClean="0">
              <a:cs typeface="Zar" panose="00000400000000000000" pitchFamily="2" charset="-78"/>
            </a:rPr>
            <a:t>منطق استراتژیک کشش قیمتی تقاضا</a:t>
          </a:r>
          <a:endParaRPr lang="en-US" sz="900" b="1" dirty="0">
            <a:cs typeface="Zar" panose="00000400000000000000" pitchFamily="2" charset="-78"/>
          </a:endParaRPr>
        </a:p>
      </dgm:t>
    </dgm:pt>
    <dgm:pt modelId="{83143F24-F91C-4FE8-966C-D2AAEBF2CB1D}" type="parTrans" cxnId="{0D29A95D-8080-4E2B-B952-FB951021288C}">
      <dgm:prSet/>
      <dgm:spPr/>
      <dgm:t>
        <a:bodyPr/>
        <a:lstStyle/>
        <a:p>
          <a:endParaRPr lang="en-US"/>
        </a:p>
      </dgm:t>
    </dgm:pt>
    <dgm:pt modelId="{42804E14-8398-4E9C-A1A4-920B7919B575}" type="sibTrans" cxnId="{0D29A95D-8080-4E2B-B952-FB951021288C}">
      <dgm:prSet/>
      <dgm:spPr/>
      <dgm:t>
        <a:bodyPr/>
        <a:lstStyle/>
        <a:p>
          <a:endParaRPr lang="en-US"/>
        </a:p>
      </dgm:t>
    </dgm:pt>
    <dgm:pt modelId="{F718949F-CEFF-4214-A295-0DCAE3FA31D5}">
      <dgm:prSet custT="1"/>
      <dgm:spPr/>
      <dgm:t>
        <a:bodyPr/>
        <a:lstStyle/>
        <a:p>
          <a:pPr rtl="1"/>
          <a:r>
            <a:rPr lang="fa-IR" sz="900" b="1" dirty="0" smtClean="0">
              <a:cs typeface="Zar" panose="00000400000000000000" pitchFamily="2" charset="-78"/>
            </a:rPr>
            <a:t>موقعیت میانی</a:t>
          </a:r>
          <a:endParaRPr lang="en-US" sz="900" b="1" dirty="0">
            <a:cs typeface="Zar" panose="00000400000000000000" pitchFamily="2" charset="-78"/>
          </a:endParaRPr>
        </a:p>
      </dgm:t>
    </dgm:pt>
    <dgm:pt modelId="{252C1286-755F-4084-A6AB-8124C44E2435}" type="parTrans" cxnId="{E5DCF3F4-8FDA-434B-96FF-DC4464D18341}">
      <dgm:prSet/>
      <dgm:spPr/>
      <dgm:t>
        <a:bodyPr/>
        <a:lstStyle/>
        <a:p>
          <a:endParaRPr lang="en-US"/>
        </a:p>
      </dgm:t>
    </dgm:pt>
    <dgm:pt modelId="{C1279F72-7EC0-48CB-8E05-15E6B24728D3}" type="sibTrans" cxnId="{E5DCF3F4-8FDA-434B-96FF-DC4464D18341}">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46AF34B0-79EC-4182-950A-C65E05C11154}" type="pres">
      <dgm:prSet presAssocID="{9450C6F3-D546-41F0-BB0C-9141638CEC9E}" presName="childText" presStyleLbl="revTx" presStyleIdx="0" presStyleCnt="2">
        <dgm:presLayoutVars>
          <dgm:bulletEnabled val="1"/>
        </dgm:presLayoutVars>
      </dgm:prSet>
      <dgm:spPr/>
      <dgm:t>
        <a:bodyPr/>
        <a:lstStyle/>
        <a:p>
          <a:endParaRPr lang="en-US"/>
        </a:p>
      </dgm:t>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27AFB252-4A40-4C9F-A5C6-A9CBE521CB7D}" type="pres">
      <dgm:prSet presAssocID="{5EE72489-4179-44E7-94D1-3BB8286D2D82}" presName="childText" presStyleLbl="revTx" presStyleIdx="1" presStyleCnt="2">
        <dgm:presLayoutVars>
          <dgm:bulletEnabled val="1"/>
        </dgm:presLayoutVars>
      </dgm:prSet>
      <dgm:spPr/>
      <dgm:t>
        <a:bodyPr/>
        <a:lstStyle/>
        <a:p>
          <a:endParaRPr lang="en-US"/>
        </a:p>
      </dgm:t>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B4BA5230-B748-4B5F-B392-C68A99B67DF5}" srcId="{9450C6F3-D546-41F0-BB0C-9141638CEC9E}" destId="{1932C79F-1BCB-46DD-8EC8-40FA5C1CEFD3}" srcOrd="1" destOrd="0" parTransId="{16D38370-C0E3-4B05-8EF0-395D242A6AB6}" sibTransId="{11982E21-CF70-4DD2-A69C-DEC655366E90}"/>
    <dgm:cxn modelId="{75C8E204-A57E-4F7B-BA60-9027E6207138}" type="presOf" srcId="{C540681A-EE5A-4A7C-877D-6E848575ABFE}" destId="{7AFF8632-8A7A-40F1-A688-A23C63AB29C9}" srcOrd="0" destOrd="0" presId="urn:microsoft.com/office/officeart/2005/8/layout/vList2"/>
    <dgm:cxn modelId="{A75FD46C-CD03-48B7-8D8E-2E183689316B}" type="presOf" srcId="{5279D368-3BC5-490F-96E4-3031ACDDA219}" destId="{88B7214A-3E25-4260-AD1A-F80E77B6E78E}" srcOrd="0" destOrd="0" presId="urn:microsoft.com/office/officeart/2005/8/layout/vList2"/>
    <dgm:cxn modelId="{B37A3166-53A7-47BE-96C2-79CDA4531E93}" type="presOf" srcId="{DE514F60-8606-4588-AC8C-CDDDADA356F7}" destId="{8093B842-5DA5-4F12-A6DB-70F1E2C84FF3}"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13FE7E2C-3A92-492A-86B3-234279E363DB}" type="presOf" srcId="{2E84F4AB-E458-4A58-A6F1-4A29DCFC9BBE}" destId="{816FA303-EC42-4E26-8C1E-CD90A0995EF1}" srcOrd="0" destOrd="0" presId="urn:microsoft.com/office/officeart/2005/8/layout/vList2"/>
    <dgm:cxn modelId="{70A44B66-1685-4383-A1C3-B8F6A038AEA0}" type="presOf" srcId="{5EE72489-4179-44E7-94D1-3BB8286D2D82}" destId="{6947E33C-5C8D-41C9-A2A5-D426C4371E4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41EFD621-55F2-4BDF-9DBD-32159782BDB6}" type="presOf" srcId="{F7D3541E-4C5D-447B-AD3C-15786147F8CB}" destId="{BD68D41F-39C0-42FC-8E5C-2A3213FD805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90CB052A-8234-43C6-9FDC-7EB3C90C07A5}" srcId="{5279D368-3BC5-490F-96E4-3031ACDDA219}" destId="{2E52984D-7A13-4175-9C0A-483D39527FA6}" srcOrd="14" destOrd="0" parTransId="{FE1993E9-1E5C-4CE6-A405-844580D2055B}" sibTransId="{A579EF9B-C76F-4D1B-9EFB-C8FD8E0775EC}"/>
    <dgm:cxn modelId="{765A10B5-8C3B-49E5-8040-EEA41B5FD6E8}" type="presOf" srcId="{724314E6-92A7-4D17-850D-3DDFC2833EB7}" destId="{8D7D6115-4F78-4FD0-B196-0FEB140EB91D}" srcOrd="0" destOrd="0" presId="urn:microsoft.com/office/officeart/2005/8/layout/vList2"/>
    <dgm:cxn modelId="{1AE6EA6B-08CB-4554-AF5F-4F09F91640D3}" type="presOf" srcId="{D79B0E30-FF24-450E-B2DC-140DE5DA1B95}" destId="{27AFB252-4A40-4C9F-A5C6-A9CBE521CB7D}" srcOrd="0" destOrd="3" presId="urn:microsoft.com/office/officeart/2005/8/layout/vList2"/>
    <dgm:cxn modelId="{E3D1D0BC-4F2D-4E62-B7AD-B0434BF8CC71}" type="presOf" srcId="{994A7493-DEDA-4B0B-9541-5A189A7C78BD}" destId="{290D0FF5-B0F2-42A3-8977-8C56EF56254D}"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1E580DEB-7BC7-467B-98D4-B736E838011B}" type="presOf" srcId="{2E52984D-7A13-4175-9C0A-483D39527FA6}" destId="{249B4F53-34B9-41CB-A875-FC0BF1DE6457}" srcOrd="0" destOrd="0" presId="urn:microsoft.com/office/officeart/2005/8/layout/vList2"/>
    <dgm:cxn modelId="{2873105A-B802-442D-991E-7AC12BF46360}" type="presOf" srcId="{0905FCB4-CD3D-4726-87A8-564F2E4F9CC8}" destId="{EA00D808-04A7-4AFE-B924-A27A5C821CEC}" srcOrd="0" destOrd="0" presId="urn:microsoft.com/office/officeart/2005/8/layout/vList2"/>
    <dgm:cxn modelId="{7D9B65E1-42A0-4188-ADFA-4B3D7BD78996}" type="presOf" srcId="{38C72104-A779-4B19-B539-B9819193D78A}" destId="{F3A52A0C-7C97-4687-9DF3-668BB181DF21}" srcOrd="0" destOrd="0" presId="urn:microsoft.com/office/officeart/2005/8/layout/vList2"/>
    <dgm:cxn modelId="{0D29A95D-8080-4E2B-B952-FB951021288C}" srcId="{5EE72489-4179-44E7-94D1-3BB8286D2D82}" destId="{D79B0E30-FF24-450E-B2DC-140DE5DA1B95}" srcOrd="3" destOrd="0" parTransId="{83143F24-F91C-4FE8-966C-D2AAEBF2CB1D}" sibTransId="{42804E14-8398-4E9C-A1A4-920B7919B575}"/>
    <dgm:cxn modelId="{92BBCBCC-83CD-4E84-9107-2791365FE144}" type="presOf" srcId="{762AD1F3-EAC3-4361-A5C5-689A1AF0693B}" destId="{4D9C248B-445A-4B8C-A22D-76A6C92CEB7B}" srcOrd="0" destOrd="0" presId="urn:microsoft.com/office/officeart/2005/8/layout/vList2"/>
    <dgm:cxn modelId="{19888FD9-68C7-4B8F-92C8-F15464C267A6}" srcId="{9450C6F3-D546-41F0-BB0C-9141638CEC9E}" destId="{E5DC6FF9-15D7-42DB-944C-A61EC026469D}" srcOrd="3" destOrd="0" parTransId="{3C30FA96-FEA9-4923-8D06-3B1B5469A651}" sibTransId="{F29EA9D7-8616-4EBE-B5ED-097268785A28}"/>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58790E0D-03C7-4473-ADB0-BFC8AAB65CA2}" srcId="{5279D368-3BC5-490F-96E4-3031ACDDA219}" destId="{724314E6-92A7-4D17-850D-3DDFC2833EB7}" srcOrd="8" destOrd="0" parTransId="{6EF8F7D4-463F-4A21-AAF1-6B220632E1FF}" sibTransId="{19A637AE-340C-45DB-9B6D-4CCA10AD355A}"/>
    <dgm:cxn modelId="{E8715E2A-9DF2-46C0-9169-78CF044C4833}" type="presOf" srcId="{1932C79F-1BCB-46DD-8EC8-40FA5C1CEFD3}" destId="{46AF34B0-79EC-4182-950A-C65E05C11154}" srcOrd="0" destOrd="1" presId="urn:microsoft.com/office/officeart/2005/8/layout/vList2"/>
    <dgm:cxn modelId="{D2F1E65D-1704-4E06-8E47-D14F85A74CC3}" type="presOf" srcId="{0DEFB3EE-25AC-41AB-AE97-B788DEBFED17}" destId="{5416D108-688D-4F0F-AA26-64C068300764}"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54A255DF-E23B-41D0-86DB-A42B32BF6936}" type="presOf" srcId="{375A9395-821B-4A51-AD31-73653A25924B}" destId="{8FB933F7-7FBA-428D-BE57-CE041B11CE75}" srcOrd="0" destOrd="0" presId="urn:microsoft.com/office/officeart/2005/8/layout/vList2"/>
    <dgm:cxn modelId="{B2B0B5D1-EE1F-47F7-BC0E-2A7D0EC337F7}" type="presOf" srcId="{6DCDEE60-8D39-45D5-BBAE-9381779EB166}" destId="{46AF34B0-79EC-4182-950A-C65E05C11154}" srcOrd="0" destOrd="0" presId="urn:microsoft.com/office/officeart/2005/8/layout/vList2"/>
    <dgm:cxn modelId="{F11DD0CA-D7EE-4D4F-AD97-E94E535A1C70}" type="presOf" srcId="{E5DC6FF9-15D7-42DB-944C-A61EC026469D}" destId="{46AF34B0-79EC-4182-950A-C65E05C11154}" srcOrd="0" destOrd="3" presId="urn:microsoft.com/office/officeart/2005/8/layout/vList2"/>
    <dgm:cxn modelId="{E5DCF3F4-8FDA-434B-96FF-DC4464D18341}" srcId="{5EE72489-4179-44E7-94D1-3BB8286D2D82}" destId="{F718949F-CEFF-4214-A295-0DCAE3FA31D5}" srcOrd="4" destOrd="0" parTransId="{252C1286-755F-4084-A6AB-8124C44E2435}" sibTransId="{C1279F72-7EC0-48CB-8E05-15E6B24728D3}"/>
    <dgm:cxn modelId="{B51B9337-1A61-4866-B683-9A3FB94D9231}" srcId="{5279D368-3BC5-490F-96E4-3031ACDDA219}" destId="{C540681A-EE5A-4A7C-877D-6E848575ABFE}" srcOrd="5" destOrd="0" parTransId="{57E054C1-6C04-4FB5-85B0-D78BABC78615}" sibTransId="{268441B6-1C1D-4099-B824-2201F6BE8837}"/>
    <dgm:cxn modelId="{697C8A11-C02C-46D9-A694-ADBD1ED19121}" type="presOf" srcId="{F718949F-CEFF-4214-A295-0DCAE3FA31D5}" destId="{27AFB252-4A40-4C9F-A5C6-A9CBE521CB7D}" srcOrd="0" destOrd="4" presId="urn:microsoft.com/office/officeart/2005/8/layout/vList2"/>
    <dgm:cxn modelId="{B265FF96-CDF4-465E-BE8C-A56508CAD251}" srcId="{5EE72489-4179-44E7-94D1-3BB8286D2D82}" destId="{B70CB979-42AB-47DE-BE1D-564668358763}" srcOrd="0" destOrd="0" parTransId="{1B37D2F1-CE20-4DFA-906D-2A5A944BCD93}" sibTransId="{4D4E1556-1BFB-4929-875F-52602F28DED6}"/>
    <dgm:cxn modelId="{D2BA568A-9459-4328-AC6C-6AB02BE4F71B}" srcId="{5279D368-3BC5-490F-96E4-3031ACDDA219}" destId="{0905FCB4-CD3D-4726-87A8-564F2E4F9CC8}" srcOrd="12" destOrd="0" parTransId="{92B3B5E0-E170-496B-904C-78AD92D6CD62}" sibTransId="{6A6BADE0-D82F-49B7-9E97-1F3481389926}"/>
    <dgm:cxn modelId="{3336DE9B-56DF-43A9-816E-4C18F5C44E87}" type="presOf" srcId="{292A35A9-BBCA-46CC-9ADA-879721A12EAF}" destId="{B9CBAE01-4A45-4B06-956C-4E7D8378B8DB}" srcOrd="0" destOrd="0" presId="urn:microsoft.com/office/officeart/2005/8/layout/vList2"/>
    <dgm:cxn modelId="{86BB85AF-2CCE-465B-BE3F-49126E4F8D00}" type="presOf" srcId="{B70CB979-42AB-47DE-BE1D-564668358763}" destId="{27AFB252-4A40-4C9F-A5C6-A9CBE521CB7D}" srcOrd="0" destOrd="0" presId="urn:microsoft.com/office/officeart/2005/8/layout/vList2"/>
    <dgm:cxn modelId="{2E8AFAB9-E982-48EA-A72B-358B82674E77}" type="presOf" srcId="{A22559B0-AA25-4B15-A448-79B9BF17AC78}" destId="{27AFB252-4A40-4C9F-A5C6-A9CBE521CB7D}" srcOrd="0" destOrd="2"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5DBDA1A6-CA1C-48EF-8B7A-B7A5A0C6A434}" srcId="{9450C6F3-D546-41F0-BB0C-9141638CEC9E}" destId="{DDF8F2AF-62C7-414A-93AC-1A2B58FE3BFE}" srcOrd="2" destOrd="0" parTransId="{FD4416B1-0B8D-40A9-9394-C0E73B1D8D32}" sibTransId="{AC7FFF61-198C-4F18-8FE1-6200BE1ABD82}"/>
    <dgm:cxn modelId="{BAEA83ED-7D95-4B5C-9CA0-17B0A6C6DE52}" type="presOf" srcId="{DDF8F2AF-62C7-414A-93AC-1A2B58FE3BFE}" destId="{46AF34B0-79EC-4182-950A-C65E05C11154}" srcOrd="0" destOrd="2"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477716EE-D55A-4311-A29C-E01470540779}" type="presOf" srcId="{4A9D93B6-B474-4C9F-A702-3155D88A19FF}" destId="{27AFB252-4A40-4C9F-A5C6-A9CBE521CB7D}" srcOrd="0" destOrd="1" presId="urn:microsoft.com/office/officeart/2005/8/layout/vList2"/>
    <dgm:cxn modelId="{68EB7E31-FD87-4D09-8405-850BC8E084EB}" srcId="{9450C6F3-D546-41F0-BB0C-9141638CEC9E}" destId="{6DCDEE60-8D39-45D5-BBAE-9381779EB166}" srcOrd="0" destOrd="0" parTransId="{A6783962-1BE2-4F55-813E-D9AE245C040E}" sibTransId="{115FB273-7EAC-44AE-AAB2-DCEAA7171988}"/>
    <dgm:cxn modelId="{37DB6A1A-D4F9-4C32-8B10-AD9E52AF851D}" type="presOf" srcId="{9450C6F3-D546-41F0-BB0C-9141638CEC9E}" destId="{6F06327E-44D6-4450-8B2E-C3245403D4C9}" srcOrd="0" destOrd="0" presId="urn:microsoft.com/office/officeart/2005/8/layout/vList2"/>
    <dgm:cxn modelId="{1E16BB33-5283-4DA6-9BB7-32FE09564870}" srcId="{5EE72489-4179-44E7-94D1-3BB8286D2D82}" destId="{A22559B0-AA25-4B15-A448-79B9BF17AC78}" srcOrd="2" destOrd="0" parTransId="{B9889D85-BCC6-476B-AADE-FCDF10DACDEF}" sibTransId="{0B59C35F-78CF-49F5-858B-C2C261B36FDA}"/>
    <dgm:cxn modelId="{B1CCAA89-39FB-49F4-8B7A-CCAA219BE420}" srcId="{5279D368-3BC5-490F-96E4-3031ACDDA219}" destId="{2E84F4AB-E458-4A58-A6F1-4A29DCFC9BBE}" srcOrd="6" destOrd="0" parTransId="{5D96B5FE-E1F1-4125-B224-121A7E3BAF81}" sibTransId="{26671868-8D29-4899-B7F5-4AFF318263BF}"/>
    <dgm:cxn modelId="{DF97E0D3-0A37-453B-82E2-F252DF0A12B9}" srcId="{5EE72489-4179-44E7-94D1-3BB8286D2D82}" destId="{4A9D93B6-B474-4C9F-A702-3155D88A19FF}" srcOrd="1" destOrd="0" parTransId="{F542BF67-2087-43B2-8DA1-291534C547DE}" sibTransId="{B2A4BB8A-A641-4205-A90E-CCB9775F41C9}"/>
    <dgm:cxn modelId="{1870D508-61C7-4FE0-AF40-922D90805488}" type="presOf" srcId="{3A3675D8-FCEA-470E-AD1A-B63FB4C8BC2E}" destId="{875C4F03-C194-4647-BD0B-9B78C75D4C0B}" srcOrd="0" destOrd="0" presId="urn:microsoft.com/office/officeart/2005/8/layout/vList2"/>
    <dgm:cxn modelId="{3E5CF314-6D97-4D91-A3BE-E5FC08D6E607}" type="presParOf" srcId="{88B7214A-3E25-4260-AD1A-F80E77B6E78E}" destId="{290D0FF5-B0F2-42A3-8977-8C56EF56254D}" srcOrd="0" destOrd="0" presId="urn:microsoft.com/office/officeart/2005/8/layout/vList2"/>
    <dgm:cxn modelId="{16C25CCF-4D7F-4B45-88A4-8E992BE9D26F}" type="presParOf" srcId="{88B7214A-3E25-4260-AD1A-F80E77B6E78E}" destId="{A1312906-3583-4710-A310-A1FFA3252058}" srcOrd="1" destOrd="0" presId="urn:microsoft.com/office/officeart/2005/8/layout/vList2"/>
    <dgm:cxn modelId="{061FAF80-7AEA-4D78-902A-81CF30570887}" type="presParOf" srcId="{88B7214A-3E25-4260-AD1A-F80E77B6E78E}" destId="{5416D108-688D-4F0F-AA26-64C068300764}" srcOrd="2" destOrd="0" presId="urn:microsoft.com/office/officeart/2005/8/layout/vList2"/>
    <dgm:cxn modelId="{42FE1222-C672-4694-9DE4-9AD818FE23EE}" type="presParOf" srcId="{88B7214A-3E25-4260-AD1A-F80E77B6E78E}" destId="{1EC0678C-384A-48B1-80A5-C9656CF4A728}" srcOrd="3" destOrd="0" presId="urn:microsoft.com/office/officeart/2005/8/layout/vList2"/>
    <dgm:cxn modelId="{D8BC58E4-38D6-4E8F-98C1-4D9CFE95F32E}" type="presParOf" srcId="{88B7214A-3E25-4260-AD1A-F80E77B6E78E}" destId="{6F06327E-44D6-4450-8B2E-C3245403D4C9}" srcOrd="4" destOrd="0" presId="urn:microsoft.com/office/officeart/2005/8/layout/vList2"/>
    <dgm:cxn modelId="{6F67FCC3-45AB-4A58-BF2D-176272578CD1}" type="presParOf" srcId="{88B7214A-3E25-4260-AD1A-F80E77B6E78E}" destId="{46AF34B0-79EC-4182-950A-C65E05C11154}" srcOrd="5" destOrd="0" presId="urn:microsoft.com/office/officeart/2005/8/layout/vList2"/>
    <dgm:cxn modelId="{7DE7E5AD-A4C5-4CC4-8341-ED8F47A966E8}" type="presParOf" srcId="{88B7214A-3E25-4260-AD1A-F80E77B6E78E}" destId="{6947E33C-5C8D-41C9-A2A5-D426C4371E41}" srcOrd="6" destOrd="0" presId="urn:microsoft.com/office/officeart/2005/8/layout/vList2"/>
    <dgm:cxn modelId="{11F94343-85C8-4F8E-82E8-DCFD766A3E6E}" type="presParOf" srcId="{88B7214A-3E25-4260-AD1A-F80E77B6E78E}" destId="{27AFB252-4A40-4C9F-A5C6-A9CBE521CB7D}" srcOrd="7" destOrd="0" presId="urn:microsoft.com/office/officeart/2005/8/layout/vList2"/>
    <dgm:cxn modelId="{A7A494F9-2240-481D-A75F-D78CC9CD7DA6}" type="presParOf" srcId="{88B7214A-3E25-4260-AD1A-F80E77B6E78E}" destId="{B9CBAE01-4A45-4B06-956C-4E7D8378B8DB}" srcOrd="8" destOrd="0" presId="urn:microsoft.com/office/officeart/2005/8/layout/vList2"/>
    <dgm:cxn modelId="{DECCF608-E5A7-41D5-8EB4-4F7497FD2AA6}" type="presParOf" srcId="{88B7214A-3E25-4260-AD1A-F80E77B6E78E}" destId="{71FCE394-7A34-4CAE-B2B5-0706F6890104}" srcOrd="9" destOrd="0" presId="urn:microsoft.com/office/officeart/2005/8/layout/vList2"/>
    <dgm:cxn modelId="{37EBF127-496F-4312-A241-D87DD959C89C}" type="presParOf" srcId="{88B7214A-3E25-4260-AD1A-F80E77B6E78E}" destId="{7AFF8632-8A7A-40F1-A688-A23C63AB29C9}" srcOrd="10" destOrd="0" presId="urn:microsoft.com/office/officeart/2005/8/layout/vList2"/>
    <dgm:cxn modelId="{F03F8C82-11EF-413C-9E8B-1385167C3C74}" type="presParOf" srcId="{88B7214A-3E25-4260-AD1A-F80E77B6E78E}" destId="{7229CE02-FC05-475C-912A-0A81FE0F30F0}" srcOrd="11" destOrd="0" presId="urn:microsoft.com/office/officeart/2005/8/layout/vList2"/>
    <dgm:cxn modelId="{379B2972-F42F-4B9C-A78E-8773B5909314}" type="presParOf" srcId="{88B7214A-3E25-4260-AD1A-F80E77B6E78E}" destId="{816FA303-EC42-4E26-8C1E-CD90A0995EF1}" srcOrd="12" destOrd="0" presId="urn:microsoft.com/office/officeart/2005/8/layout/vList2"/>
    <dgm:cxn modelId="{C8981D0D-44F4-4427-B4AD-26F17B7CC794}" type="presParOf" srcId="{88B7214A-3E25-4260-AD1A-F80E77B6E78E}" destId="{5A1DAD13-8C5F-42BA-844E-DC32D6031D3B}" srcOrd="13" destOrd="0" presId="urn:microsoft.com/office/officeart/2005/8/layout/vList2"/>
    <dgm:cxn modelId="{523CCDC7-58BF-444E-852B-A1A533E2E222}" type="presParOf" srcId="{88B7214A-3E25-4260-AD1A-F80E77B6E78E}" destId="{F3A52A0C-7C97-4687-9DF3-668BB181DF21}" srcOrd="14" destOrd="0" presId="urn:microsoft.com/office/officeart/2005/8/layout/vList2"/>
    <dgm:cxn modelId="{F292F65A-7485-4815-A908-E00CC75275B7}" type="presParOf" srcId="{88B7214A-3E25-4260-AD1A-F80E77B6E78E}" destId="{FFD8793E-7D68-4A1A-9872-76BC655EC764}" srcOrd="15" destOrd="0" presId="urn:microsoft.com/office/officeart/2005/8/layout/vList2"/>
    <dgm:cxn modelId="{76DAF8A0-060C-4527-BB32-82973F0C20C8}" type="presParOf" srcId="{88B7214A-3E25-4260-AD1A-F80E77B6E78E}" destId="{8D7D6115-4F78-4FD0-B196-0FEB140EB91D}" srcOrd="16" destOrd="0" presId="urn:microsoft.com/office/officeart/2005/8/layout/vList2"/>
    <dgm:cxn modelId="{64B1D492-0BB1-4812-B87B-B36B79D5ED16}" type="presParOf" srcId="{88B7214A-3E25-4260-AD1A-F80E77B6E78E}" destId="{65738D64-DFEB-480B-A182-D683665F53FE}" srcOrd="17" destOrd="0" presId="urn:microsoft.com/office/officeart/2005/8/layout/vList2"/>
    <dgm:cxn modelId="{C177501A-A82B-4B04-9469-8E44226D2788}" type="presParOf" srcId="{88B7214A-3E25-4260-AD1A-F80E77B6E78E}" destId="{4D9C248B-445A-4B8C-A22D-76A6C92CEB7B}" srcOrd="18" destOrd="0" presId="urn:microsoft.com/office/officeart/2005/8/layout/vList2"/>
    <dgm:cxn modelId="{C6436B05-C041-4717-A587-269499BA7425}" type="presParOf" srcId="{88B7214A-3E25-4260-AD1A-F80E77B6E78E}" destId="{88D78A54-6B37-4938-812A-289E10A4C38D}" srcOrd="19" destOrd="0" presId="urn:microsoft.com/office/officeart/2005/8/layout/vList2"/>
    <dgm:cxn modelId="{B67831BD-5A12-4EAA-80AD-F314CB2A8879}" type="presParOf" srcId="{88B7214A-3E25-4260-AD1A-F80E77B6E78E}" destId="{8093B842-5DA5-4F12-A6DB-70F1E2C84FF3}" srcOrd="20" destOrd="0" presId="urn:microsoft.com/office/officeart/2005/8/layout/vList2"/>
    <dgm:cxn modelId="{F6831D95-F850-4C28-835B-0D9ABFF3223F}" type="presParOf" srcId="{88B7214A-3E25-4260-AD1A-F80E77B6E78E}" destId="{F7A47F8B-8D08-48E6-8973-9CF0709E3D98}" srcOrd="21" destOrd="0" presId="urn:microsoft.com/office/officeart/2005/8/layout/vList2"/>
    <dgm:cxn modelId="{BBC1D587-98B5-49B8-A755-ADBBA249A5A9}" type="presParOf" srcId="{88B7214A-3E25-4260-AD1A-F80E77B6E78E}" destId="{875C4F03-C194-4647-BD0B-9B78C75D4C0B}" srcOrd="22" destOrd="0" presId="urn:microsoft.com/office/officeart/2005/8/layout/vList2"/>
    <dgm:cxn modelId="{096D9BE7-BAE9-49A2-939B-5AD6313B84DE}" type="presParOf" srcId="{88B7214A-3E25-4260-AD1A-F80E77B6E78E}" destId="{EA716CC4-B4AA-4DDE-9A7B-90133826077C}" srcOrd="23" destOrd="0" presId="urn:microsoft.com/office/officeart/2005/8/layout/vList2"/>
    <dgm:cxn modelId="{90860230-62F0-4220-8E90-5AE25B65671C}" type="presParOf" srcId="{88B7214A-3E25-4260-AD1A-F80E77B6E78E}" destId="{EA00D808-04A7-4AFE-B924-A27A5C821CEC}" srcOrd="24" destOrd="0" presId="urn:microsoft.com/office/officeart/2005/8/layout/vList2"/>
    <dgm:cxn modelId="{8D38A012-2B60-4C0C-A33C-0A46DA35687D}" type="presParOf" srcId="{88B7214A-3E25-4260-AD1A-F80E77B6E78E}" destId="{30696809-3624-478B-9BFD-6886ECA86921}" srcOrd="25" destOrd="0" presId="urn:microsoft.com/office/officeart/2005/8/layout/vList2"/>
    <dgm:cxn modelId="{6EEFA386-E1DB-457F-91B8-5018451917EA}" type="presParOf" srcId="{88B7214A-3E25-4260-AD1A-F80E77B6E78E}" destId="{8FB933F7-7FBA-428D-BE57-CE041B11CE75}" srcOrd="26" destOrd="0" presId="urn:microsoft.com/office/officeart/2005/8/layout/vList2"/>
    <dgm:cxn modelId="{466015FB-9DF6-4A68-A09B-4EAC708F629A}" type="presParOf" srcId="{88B7214A-3E25-4260-AD1A-F80E77B6E78E}" destId="{2D2DBAE0-0C39-4BDF-ADCF-BC4AD6805AB7}" srcOrd="27" destOrd="0" presId="urn:microsoft.com/office/officeart/2005/8/layout/vList2"/>
    <dgm:cxn modelId="{59FB6E3E-0F89-4996-B699-7414125F240E}" type="presParOf" srcId="{88B7214A-3E25-4260-AD1A-F80E77B6E78E}" destId="{249B4F53-34B9-41CB-A875-FC0BF1DE6457}" srcOrd="28" destOrd="0" presId="urn:microsoft.com/office/officeart/2005/8/layout/vList2"/>
    <dgm:cxn modelId="{B96CDE29-D533-4E4B-881C-3DFC4FA46CDF}" type="presParOf" srcId="{88B7214A-3E25-4260-AD1A-F80E77B6E78E}" destId="{EC4E8453-9E0F-4B5D-98D5-90DC58936ADF}" srcOrd="29" destOrd="0" presId="urn:microsoft.com/office/officeart/2005/8/layout/vList2"/>
    <dgm:cxn modelId="{0F382BBC-8453-4A20-8171-801C04C23A7B}"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dgm:t>
        <a:bodyPr/>
        <a:lstStyle/>
        <a:p>
          <a:pPr rtl="1"/>
          <a:r>
            <a:rPr lang="fa-IR" sz="1100" b="1" dirty="0" smtClean="0">
              <a:cs typeface="Zar" panose="00000400000000000000" pitchFamily="2" charset="-78"/>
            </a:rPr>
            <a:t>نقشه ارزش</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7F6E90-2C4C-4757-9859-3E93B44F39C5}" type="presOf" srcId="{2E52984D-7A13-4175-9C0A-483D39527FA6}" destId="{249B4F53-34B9-41CB-A875-FC0BF1DE6457}"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A9288273-BFA7-467F-9290-5B0D81D0DA1C}" type="presOf" srcId="{0905FCB4-CD3D-4726-87A8-564F2E4F9CC8}" destId="{EA00D808-04A7-4AFE-B924-A27A5C821CEC}" srcOrd="0" destOrd="0" presId="urn:microsoft.com/office/officeart/2005/8/layout/vList2"/>
    <dgm:cxn modelId="{CEE06BFF-F701-41AC-95C3-45078CD70869}" type="presOf" srcId="{762AD1F3-EAC3-4361-A5C5-689A1AF0693B}" destId="{4D9C248B-445A-4B8C-A22D-76A6C92CEB7B}" srcOrd="0" destOrd="0" presId="urn:microsoft.com/office/officeart/2005/8/layout/vList2"/>
    <dgm:cxn modelId="{E2F4B52C-CD52-4BAD-9D9A-1F9C4E4C1469}" type="presOf" srcId="{2E84F4AB-E458-4A58-A6F1-4A29DCFC9BBE}" destId="{816FA303-EC42-4E26-8C1E-CD90A0995EF1}" srcOrd="0" destOrd="0" presId="urn:microsoft.com/office/officeart/2005/8/layout/vList2"/>
    <dgm:cxn modelId="{2FB047A7-F4D0-4941-A950-A41B40F90476}" type="presOf" srcId="{9450C6F3-D546-41F0-BB0C-9141638CEC9E}" destId="{6F06327E-44D6-4450-8B2E-C3245403D4C9}"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C49B9DB1-1463-4A19-95A8-4A223340476D}" srcId="{5279D368-3BC5-490F-96E4-3031ACDDA219}" destId="{F7D3541E-4C5D-447B-AD3C-15786147F8CB}" srcOrd="15" destOrd="0" parTransId="{D046E5BA-CCE6-4AB2-98F6-8937D888184A}" sibTransId="{A6AF6B1F-1380-4FC2-B807-B392B1B65BB3}"/>
    <dgm:cxn modelId="{A983033D-8118-4AFA-9FD2-FF0DBA74B254}" type="presOf" srcId="{DE514F60-8606-4588-AC8C-CDDDADA356F7}" destId="{8093B842-5DA5-4F12-A6DB-70F1E2C84FF3}" srcOrd="0" destOrd="0" presId="urn:microsoft.com/office/officeart/2005/8/layout/vList2"/>
    <dgm:cxn modelId="{73D13375-2D6F-45A3-89D4-9F87B9E6DF34}" type="presOf" srcId="{3A3675D8-FCEA-470E-AD1A-B63FB4C8BC2E}" destId="{875C4F03-C194-4647-BD0B-9B78C75D4C0B}" srcOrd="0" destOrd="0" presId="urn:microsoft.com/office/officeart/2005/8/layout/vList2"/>
    <dgm:cxn modelId="{62C3384F-3F1C-44AE-9433-D3C89DC0F31E}" type="presOf" srcId="{0DEFB3EE-25AC-41AB-AE97-B788DEBFED17}" destId="{5416D108-688D-4F0F-AA26-64C068300764}"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9B587D65-CF67-4D4F-8516-F2F7719E76F8}" type="presOf" srcId="{F7D3541E-4C5D-447B-AD3C-15786147F8CB}" destId="{BD68D41F-39C0-42FC-8E5C-2A3213FD805B}" srcOrd="0" destOrd="0" presId="urn:microsoft.com/office/officeart/2005/8/layout/vList2"/>
    <dgm:cxn modelId="{7E1628F1-FB2F-4863-B3C3-C73BF329673E}" type="presOf" srcId="{5279D368-3BC5-490F-96E4-3031ACDDA219}" destId="{88B7214A-3E25-4260-AD1A-F80E77B6E78E}" srcOrd="0" destOrd="0" presId="urn:microsoft.com/office/officeart/2005/8/layout/vList2"/>
    <dgm:cxn modelId="{BD4EF5AC-15AF-4686-9C1A-2E5302AA512A}" type="presOf" srcId="{C540681A-EE5A-4A7C-877D-6E848575ABFE}" destId="{7AFF8632-8A7A-40F1-A688-A23C63AB29C9}" srcOrd="0" destOrd="0" presId="urn:microsoft.com/office/officeart/2005/8/layout/vList2"/>
    <dgm:cxn modelId="{996C6DD1-0F25-4404-9C42-F95A23A442B9}" type="presOf" srcId="{375A9395-821B-4A51-AD31-73653A25924B}" destId="{8FB933F7-7FBA-428D-BE57-CE041B11CE75}" srcOrd="0" destOrd="0" presId="urn:microsoft.com/office/officeart/2005/8/layout/vList2"/>
    <dgm:cxn modelId="{51D5EE12-2D9A-42B3-BB57-07B2A672DA12}" type="presOf" srcId="{38C72104-A779-4B19-B539-B9819193D78A}" destId="{F3A52A0C-7C97-4687-9DF3-668BB181DF21}" srcOrd="0" destOrd="0" presId="urn:microsoft.com/office/officeart/2005/8/layout/vList2"/>
    <dgm:cxn modelId="{6C65F887-B976-4107-908C-BACB4A52B636}" type="presOf" srcId="{724314E6-92A7-4D17-850D-3DDFC2833EB7}" destId="{8D7D6115-4F78-4FD0-B196-0FEB140EB91D}"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E7B9E268-BD5B-49DD-A708-D12FB22B1E25}" srcId="{5279D368-3BC5-490F-96E4-3031ACDDA219}" destId="{375A9395-821B-4A51-AD31-73653A25924B}" srcOrd="13" destOrd="0" parTransId="{5295D1B1-099F-4E50-9245-B96BA45FDF53}" sibTransId="{093298AE-CE6B-4E96-9FF0-A01C07DDAAC7}"/>
    <dgm:cxn modelId="{FB4F8A40-4433-43D6-B064-8692EE5F96EE}" type="presOf" srcId="{994A7493-DEDA-4B0B-9541-5A189A7C78BD}" destId="{290D0FF5-B0F2-42A3-8977-8C56EF56254D}"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80F94623-6999-4FE1-A4EE-CEEE67027888}" type="presOf" srcId="{5EE72489-4179-44E7-94D1-3BB8286D2D82}" destId="{6947E33C-5C8D-41C9-A2A5-D426C4371E41}" srcOrd="0" destOrd="0" presId="urn:microsoft.com/office/officeart/2005/8/layout/vList2"/>
    <dgm:cxn modelId="{CC458BE6-F75F-428C-B3AF-E54603B67B6E}" type="presOf" srcId="{292A35A9-BBCA-46CC-9ADA-879721A12EAF}" destId="{B9CBAE01-4A45-4B06-956C-4E7D8378B8DB}" srcOrd="0" destOrd="0" presId="urn:microsoft.com/office/officeart/2005/8/layout/vList2"/>
    <dgm:cxn modelId="{AC521083-02B8-4E44-BDBE-45C9BB417FDA}" type="presParOf" srcId="{88B7214A-3E25-4260-AD1A-F80E77B6E78E}" destId="{290D0FF5-B0F2-42A3-8977-8C56EF56254D}" srcOrd="0" destOrd="0" presId="urn:microsoft.com/office/officeart/2005/8/layout/vList2"/>
    <dgm:cxn modelId="{114966B2-1955-405D-B933-5843878B1758}" type="presParOf" srcId="{88B7214A-3E25-4260-AD1A-F80E77B6E78E}" destId="{A1312906-3583-4710-A310-A1FFA3252058}" srcOrd="1" destOrd="0" presId="urn:microsoft.com/office/officeart/2005/8/layout/vList2"/>
    <dgm:cxn modelId="{2517823C-58B9-4BC6-A7ED-039639B8A793}" type="presParOf" srcId="{88B7214A-3E25-4260-AD1A-F80E77B6E78E}" destId="{5416D108-688D-4F0F-AA26-64C068300764}" srcOrd="2" destOrd="0" presId="urn:microsoft.com/office/officeart/2005/8/layout/vList2"/>
    <dgm:cxn modelId="{9E0AD335-29AE-435B-9C96-A935186B172B}" type="presParOf" srcId="{88B7214A-3E25-4260-AD1A-F80E77B6E78E}" destId="{1EC0678C-384A-48B1-80A5-C9656CF4A728}" srcOrd="3" destOrd="0" presId="urn:microsoft.com/office/officeart/2005/8/layout/vList2"/>
    <dgm:cxn modelId="{A2FA7CF9-09AB-4EDA-B2AE-D3F6A16B00B8}" type="presParOf" srcId="{88B7214A-3E25-4260-AD1A-F80E77B6E78E}" destId="{6F06327E-44D6-4450-8B2E-C3245403D4C9}" srcOrd="4" destOrd="0" presId="urn:microsoft.com/office/officeart/2005/8/layout/vList2"/>
    <dgm:cxn modelId="{243C54AE-8F8F-437C-80A8-D558A516038D}" type="presParOf" srcId="{88B7214A-3E25-4260-AD1A-F80E77B6E78E}" destId="{C853FD60-2796-4A48-9FA5-723E179EB8C8}" srcOrd="5" destOrd="0" presId="urn:microsoft.com/office/officeart/2005/8/layout/vList2"/>
    <dgm:cxn modelId="{7284C240-140B-4BA0-818E-4A7DBF7CD843}" type="presParOf" srcId="{88B7214A-3E25-4260-AD1A-F80E77B6E78E}" destId="{6947E33C-5C8D-41C9-A2A5-D426C4371E41}" srcOrd="6" destOrd="0" presId="urn:microsoft.com/office/officeart/2005/8/layout/vList2"/>
    <dgm:cxn modelId="{61FF4F2B-A97B-4A9B-AD6D-6B825983EC72}" type="presParOf" srcId="{88B7214A-3E25-4260-AD1A-F80E77B6E78E}" destId="{B839B924-3399-4951-880D-06681E15DC50}" srcOrd="7" destOrd="0" presId="urn:microsoft.com/office/officeart/2005/8/layout/vList2"/>
    <dgm:cxn modelId="{C716226D-DE72-44CF-BDB1-1E387DC40927}" type="presParOf" srcId="{88B7214A-3E25-4260-AD1A-F80E77B6E78E}" destId="{B9CBAE01-4A45-4B06-956C-4E7D8378B8DB}" srcOrd="8" destOrd="0" presId="urn:microsoft.com/office/officeart/2005/8/layout/vList2"/>
    <dgm:cxn modelId="{FE49A8E9-A226-460D-9216-48A28F7E101A}" type="presParOf" srcId="{88B7214A-3E25-4260-AD1A-F80E77B6E78E}" destId="{71FCE394-7A34-4CAE-B2B5-0706F6890104}" srcOrd="9" destOrd="0" presId="urn:microsoft.com/office/officeart/2005/8/layout/vList2"/>
    <dgm:cxn modelId="{89625F21-FE4D-4EF3-8A94-283F03EB9831}" type="presParOf" srcId="{88B7214A-3E25-4260-AD1A-F80E77B6E78E}" destId="{7AFF8632-8A7A-40F1-A688-A23C63AB29C9}" srcOrd="10" destOrd="0" presId="urn:microsoft.com/office/officeart/2005/8/layout/vList2"/>
    <dgm:cxn modelId="{D0B1EEF8-9AE3-4910-87FD-8EEE30E698F0}" type="presParOf" srcId="{88B7214A-3E25-4260-AD1A-F80E77B6E78E}" destId="{7229CE02-FC05-475C-912A-0A81FE0F30F0}" srcOrd="11" destOrd="0" presId="urn:microsoft.com/office/officeart/2005/8/layout/vList2"/>
    <dgm:cxn modelId="{51FC1415-04CE-42EC-A0B0-4A69145B06E2}" type="presParOf" srcId="{88B7214A-3E25-4260-AD1A-F80E77B6E78E}" destId="{816FA303-EC42-4E26-8C1E-CD90A0995EF1}" srcOrd="12" destOrd="0" presId="urn:microsoft.com/office/officeart/2005/8/layout/vList2"/>
    <dgm:cxn modelId="{F59A13C1-F260-44CD-9217-4DC986BED244}" type="presParOf" srcId="{88B7214A-3E25-4260-AD1A-F80E77B6E78E}" destId="{5A1DAD13-8C5F-42BA-844E-DC32D6031D3B}" srcOrd="13" destOrd="0" presId="urn:microsoft.com/office/officeart/2005/8/layout/vList2"/>
    <dgm:cxn modelId="{4AE9D8D7-2DEE-426F-92B7-A758ED85044E}" type="presParOf" srcId="{88B7214A-3E25-4260-AD1A-F80E77B6E78E}" destId="{F3A52A0C-7C97-4687-9DF3-668BB181DF21}" srcOrd="14" destOrd="0" presId="urn:microsoft.com/office/officeart/2005/8/layout/vList2"/>
    <dgm:cxn modelId="{8E67F710-B42F-4873-A951-94421BAABBFC}" type="presParOf" srcId="{88B7214A-3E25-4260-AD1A-F80E77B6E78E}" destId="{FFD8793E-7D68-4A1A-9872-76BC655EC764}" srcOrd="15" destOrd="0" presId="urn:microsoft.com/office/officeart/2005/8/layout/vList2"/>
    <dgm:cxn modelId="{84ED641C-20A3-4A8B-8F61-38D87F32AC08}" type="presParOf" srcId="{88B7214A-3E25-4260-AD1A-F80E77B6E78E}" destId="{8D7D6115-4F78-4FD0-B196-0FEB140EB91D}" srcOrd="16" destOrd="0" presId="urn:microsoft.com/office/officeart/2005/8/layout/vList2"/>
    <dgm:cxn modelId="{BE1B895C-41F6-4802-9DE2-2AE4DD9B7612}" type="presParOf" srcId="{88B7214A-3E25-4260-AD1A-F80E77B6E78E}" destId="{65738D64-DFEB-480B-A182-D683665F53FE}" srcOrd="17" destOrd="0" presId="urn:microsoft.com/office/officeart/2005/8/layout/vList2"/>
    <dgm:cxn modelId="{810E9EBC-2D23-4295-896D-D259426A56F8}" type="presParOf" srcId="{88B7214A-3E25-4260-AD1A-F80E77B6E78E}" destId="{4D9C248B-445A-4B8C-A22D-76A6C92CEB7B}" srcOrd="18" destOrd="0" presId="urn:microsoft.com/office/officeart/2005/8/layout/vList2"/>
    <dgm:cxn modelId="{721064EE-D1AD-45DE-84CE-33824228E18C}" type="presParOf" srcId="{88B7214A-3E25-4260-AD1A-F80E77B6E78E}" destId="{88D78A54-6B37-4938-812A-289E10A4C38D}" srcOrd="19" destOrd="0" presId="urn:microsoft.com/office/officeart/2005/8/layout/vList2"/>
    <dgm:cxn modelId="{191C1E0A-BD9E-41C7-B16F-B6C76A14792A}" type="presParOf" srcId="{88B7214A-3E25-4260-AD1A-F80E77B6E78E}" destId="{8093B842-5DA5-4F12-A6DB-70F1E2C84FF3}" srcOrd="20" destOrd="0" presId="urn:microsoft.com/office/officeart/2005/8/layout/vList2"/>
    <dgm:cxn modelId="{5751C439-AB9C-4664-9C64-46E168B04DF2}" type="presParOf" srcId="{88B7214A-3E25-4260-AD1A-F80E77B6E78E}" destId="{F7A47F8B-8D08-48E6-8973-9CF0709E3D98}" srcOrd="21" destOrd="0" presId="urn:microsoft.com/office/officeart/2005/8/layout/vList2"/>
    <dgm:cxn modelId="{D258B659-1E7B-4E3C-9CCA-06C6CF31737C}" type="presParOf" srcId="{88B7214A-3E25-4260-AD1A-F80E77B6E78E}" destId="{875C4F03-C194-4647-BD0B-9B78C75D4C0B}" srcOrd="22" destOrd="0" presId="urn:microsoft.com/office/officeart/2005/8/layout/vList2"/>
    <dgm:cxn modelId="{D1115C13-F974-47CD-87C8-9D465B99BA9D}" type="presParOf" srcId="{88B7214A-3E25-4260-AD1A-F80E77B6E78E}" destId="{EA716CC4-B4AA-4DDE-9A7B-90133826077C}" srcOrd="23" destOrd="0" presId="urn:microsoft.com/office/officeart/2005/8/layout/vList2"/>
    <dgm:cxn modelId="{52CCEAA8-2E3E-4B27-B4A9-1FE45CBD03AA}" type="presParOf" srcId="{88B7214A-3E25-4260-AD1A-F80E77B6E78E}" destId="{EA00D808-04A7-4AFE-B924-A27A5C821CEC}" srcOrd="24" destOrd="0" presId="urn:microsoft.com/office/officeart/2005/8/layout/vList2"/>
    <dgm:cxn modelId="{93F9BDB7-3C3F-4764-BDA9-0CD5F5F99A5A}" type="presParOf" srcId="{88B7214A-3E25-4260-AD1A-F80E77B6E78E}" destId="{30696809-3624-478B-9BFD-6886ECA86921}" srcOrd="25" destOrd="0" presId="urn:microsoft.com/office/officeart/2005/8/layout/vList2"/>
    <dgm:cxn modelId="{66C4870D-064F-4C92-990F-AAAD7B6DB086}" type="presParOf" srcId="{88B7214A-3E25-4260-AD1A-F80E77B6E78E}" destId="{8FB933F7-7FBA-428D-BE57-CE041B11CE75}" srcOrd="26" destOrd="0" presId="urn:microsoft.com/office/officeart/2005/8/layout/vList2"/>
    <dgm:cxn modelId="{597A554B-23B5-4736-8C4F-49698EBD65C3}" type="presParOf" srcId="{88B7214A-3E25-4260-AD1A-F80E77B6E78E}" destId="{2D2DBAE0-0C39-4BDF-ADCF-BC4AD6805AB7}" srcOrd="27" destOrd="0" presId="urn:microsoft.com/office/officeart/2005/8/layout/vList2"/>
    <dgm:cxn modelId="{BEA9286E-452D-40C8-98CD-6D296A280C8D}" type="presParOf" srcId="{88B7214A-3E25-4260-AD1A-F80E77B6E78E}" destId="{249B4F53-34B9-41CB-A875-FC0BF1DE6457}" srcOrd="28" destOrd="0" presId="urn:microsoft.com/office/officeart/2005/8/layout/vList2"/>
    <dgm:cxn modelId="{EF54542E-62E5-4DB9-8B21-422D013C14C6}" type="presParOf" srcId="{88B7214A-3E25-4260-AD1A-F80E77B6E78E}" destId="{EC4E8453-9E0F-4B5D-98D5-90DC58936ADF}" srcOrd="29" destOrd="0" presId="urn:microsoft.com/office/officeart/2005/8/layout/vList2"/>
    <dgm:cxn modelId="{2733B0C8-156A-495C-9E2C-B511CD784CBC}"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ارزش(ادامه)</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53D66121-45D1-4539-BA06-5CE8109DDA9F}"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8DF72370-8D1C-4E5F-A272-21D1C91034E9}"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8EDA0C0B-93A2-43C5-9EB9-B6B974EB85E4}" srcId="{5279D368-3BC5-490F-96E4-3031ACDDA219}" destId="{0DEFB3EE-25AC-41AB-AE97-B788DEBFED17}" srcOrd="1" destOrd="0" parTransId="{57F4CB2D-A1DE-4BD1-A943-B5FC48F1A749}" sibTransId="{ACD76AFA-D6D7-4F07-B577-B62BBF3211B8}"/>
    <dgm:cxn modelId="{AF653050-45C8-440A-9395-F0C0E686B4C3}" type="presOf" srcId="{9450C6F3-D546-41F0-BB0C-9141638CEC9E}" destId="{6F06327E-44D6-4450-8B2E-C3245403D4C9}" srcOrd="0" destOrd="0" presId="urn:microsoft.com/office/officeart/2005/8/layout/vList2"/>
    <dgm:cxn modelId="{BB6D05E7-F228-4D0C-98D4-18E9D9B234C7}" type="presOf" srcId="{F7D3541E-4C5D-447B-AD3C-15786147F8CB}" destId="{BD68D41F-39C0-42FC-8E5C-2A3213FD805B}"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E7B9E268-BD5B-49DD-A708-D12FB22B1E25}" srcId="{5279D368-3BC5-490F-96E4-3031ACDDA219}" destId="{375A9395-821B-4A51-AD31-73653A25924B}" srcOrd="13" destOrd="0" parTransId="{5295D1B1-099F-4E50-9245-B96BA45FDF53}" sibTransId="{093298AE-CE6B-4E96-9FF0-A01C07DDAAC7}"/>
    <dgm:cxn modelId="{4A95E7DD-0205-4E79-A906-5E15A1A9886C}" srcId="{5279D368-3BC5-490F-96E4-3031ACDDA219}" destId="{292A35A9-BBCA-46CC-9ADA-879721A12EAF}" srcOrd="4" destOrd="0" parTransId="{1DC2CE49-6787-484B-8268-F4DD1E2E0A1E}" sibTransId="{042E5A50-A0A5-464D-8954-8FA4C10FC8F3}"/>
    <dgm:cxn modelId="{D2BA568A-9459-4328-AC6C-6AB02BE4F71B}" srcId="{5279D368-3BC5-490F-96E4-3031ACDDA219}" destId="{0905FCB4-CD3D-4726-87A8-564F2E4F9CC8}" srcOrd="12" destOrd="0" parTransId="{92B3B5E0-E170-496B-904C-78AD92D6CD62}" sibTransId="{6A6BADE0-D82F-49B7-9E97-1F3481389926}"/>
    <dgm:cxn modelId="{5E26CA81-3A65-4023-897F-0B1BE3A05812}" type="presOf" srcId="{994A7493-DEDA-4B0B-9541-5A189A7C78BD}" destId="{290D0FF5-B0F2-42A3-8977-8C56EF56254D}" srcOrd="0" destOrd="0" presId="urn:microsoft.com/office/officeart/2005/8/layout/vList2"/>
    <dgm:cxn modelId="{D784AD79-B27A-4C14-B782-915A55AB44A9}" type="presOf" srcId="{5EE72489-4179-44E7-94D1-3BB8286D2D82}" destId="{6947E33C-5C8D-41C9-A2A5-D426C4371E41}"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943BF870-6319-4863-9D89-93C6E07DE69F}" type="presOf" srcId="{2E84F4AB-E458-4A58-A6F1-4A29DCFC9BBE}" destId="{816FA303-EC42-4E26-8C1E-CD90A0995EF1}" srcOrd="0" destOrd="0" presId="urn:microsoft.com/office/officeart/2005/8/layout/vList2"/>
    <dgm:cxn modelId="{5DDBFA53-E651-420E-954A-BAB68EA6EBAD}" srcId="{5279D368-3BC5-490F-96E4-3031ACDDA219}" destId="{38C72104-A779-4B19-B539-B9819193D78A}" srcOrd="7" destOrd="0" parTransId="{D1894FB5-D3AD-40F3-B05B-681F486739DC}" sibTransId="{C3D9487C-72A1-4841-AB2E-B526B6FBBFA1}"/>
    <dgm:cxn modelId="{B1CCAA89-39FB-49F4-8B7A-CCAA219BE420}" srcId="{5279D368-3BC5-490F-96E4-3031ACDDA219}" destId="{2E84F4AB-E458-4A58-A6F1-4A29DCFC9BBE}" srcOrd="6" destOrd="0" parTransId="{5D96B5FE-E1F1-4125-B224-121A7E3BAF81}" sibTransId="{26671868-8D29-4899-B7F5-4AFF318263BF}"/>
    <dgm:cxn modelId="{E5541B39-D2B7-4369-BF90-D54D7E92FA88}" type="presOf" srcId="{0905FCB4-CD3D-4726-87A8-564F2E4F9CC8}" destId="{EA00D808-04A7-4AFE-B924-A27A5C821CEC}" srcOrd="0" destOrd="0" presId="urn:microsoft.com/office/officeart/2005/8/layout/vList2"/>
    <dgm:cxn modelId="{2EF1540D-CED4-4AE4-A72F-33549CF1D2C5}" type="presOf" srcId="{3A3675D8-FCEA-470E-AD1A-B63FB4C8BC2E}" destId="{875C4F03-C194-4647-BD0B-9B78C75D4C0B}" srcOrd="0" destOrd="0" presId="urn:microsoft.com/office/officeart/2005/8/layout/vList2"/>
    <dgm:cxn modelId="{A7381696-713E-4A9E-9022-BFF3C97FFF79}" type="presOf" srcId="{724314E6-92A7-4D17-850D-3DDFC2833EB7}" destId="{8D7D6115-4F78-4FD0-B196-0FEB140EB91D}"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53A69055-5599-4876-AEBE-8840D88D2E84}" type="presOf" srcId="{292A35A9-BBCA-46CC-9ADA-879721A12EAF}" destId="{B9CBAE01-4A45-4B06-956C-4E7D8378B8D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497A7F2D-E218-4D12-975A-7A767697CA1A}" type="presOf" srcId="{38C72104-A779-4B19-B539-B9819193D78A}" destId="{F3A52A0C-7C97-4687-9DF3-668BB181DF21}" srcOrd="0" destOrd="0" presId="urn:microsoft.com/office/officeart/2005/8/layout/vList2"/>
    <dgm:cxn modelId="{936792E9-0F34-424F-BC7C-B555D2F6485A}" type="presOf" srcId="{762AD1F3-EAC3-4361-A5C5-689A1AF0693B}" destId="{4D9C248B-445A-4B8C-A22D-76A6C92CEB7B}"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2FAFAEC8-1288-4D11-A880-22DB241469B8}" type="presOf" srcId="{2E52984D-7A13-4175-9C0A-483D39527FA6}" destId="{249B4F53-34B9-41CB-A875-FC0BF1DE6457}" srcOrd="0" destOrd="0" presId="urn:microsoft.com/office/officeart/2005/8/layout/vList2"/>
    <dgm:cxn modelId="{B8A86CD4-E2BB-4DFF-9EBC-7CF715EF804E}" srcId="{5279D368-3BC5-490F-96E4-3031ACDDA219}" destId="{DE514F60-8606-4588-AC8C-CDDDADA356F7}" srcOrd="10" destOrd="0" parTransId="{2CCB1F06-D2AB-4379-9261-7C25E9827AFA}" sibTransId="{6651EB40-01CA-44C7-9C52-34DF2DA04AD5}"/>
    <dgm:cxn modelId="{AE70721F-8162-425C-91CB-62B8F72B5481}" type="presOf" srcId="{0DEFB3EE-25AC-41AB-AE97-B788DEBFED17}" destId="{5416D108-688D-4F0F-AA26-64C068300764}" srcOrd="0" destOrd="0" presId="urn:microsoft.com/office/officeart/2005/8/layout/vList2"/>
    <dgm:cxn modelId="{8B170C70-6FF3-40A1-B7E2-7912688CFBE6}" type="presOf" srcId="{DE514F60-8606-4588-AC8C-CDDDADA356F7}" destId="{8093B842-5DA5-4F12-A6DB-70F1E2C84FF3}" srcOrd="0" destOrd="0" presId="urn:microsoft.com/office/officeart/2005/8/layout/vList2"/>
    <dgm:cxn modelId="{FF0F7D6D-F77D-4510-84F6-A6D6938F696D}" type="presOf" srcId="{375A9395-821B-4A51-AD31-73653A25924B}" destId="{8FB933F7-7FBA-428D-BE57-CE041B11CE75}" srcOrd="0" destOrd="0" presId="urn:microsoft.com/office/officeart/2005/8/layout/vList2"/>
    <dgm:cxn modelId="{72D4EAEA-0909-4955-A2CE-82E405A011CA}" type="presOf" srcId="{5279D368-3BC5-490F-96E4-3031ACDDA219}" destId="{88B7214A-3E25-4260-AD1A-F80E77B6E78E}"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58790E0D-03C7-4473-ADB0-BFC8AAB65CA2}" srcId="{5279D368-3BC5-490F-96E4-3031ACDDA219}" destId="{724314E6-92A7-4D17-850D-3DDFC2833EB7}" srcOrd="8" destOrd="0" parTransId="{6EF8F7D4-463F-4A21-AAF1-6B220632E1FF}" sibTransId="{19A637AE-340C-45DB-9B6D-4CCA10AD355A}"/>
    <dgm:cxn modelId="{E9C20E66-F45D-4AC5-8E39-F5F1F08480F9}" srcId="{5279D368-3BC5-490F-96E4-3031ACDDA219}" destId="{9450C6F3-D546-41F0-BB0C-9141638CEC9E}" srcOrd="2" destOrd="0" parTransId="{47674024-4D94-4316-A2FF-943504362EF5}" sibTransId="{BD957DC2-1D93-4C87-A688-718C19005377}"/>
    <dgm:cxn modelId="{49DB302E-3E99-475C-A7B4-9913DCE2D16C}" type="presOf" srcId="{C540681A-EE5A-4A7C-877D-6E848575ABFE}" destId="{7AFF8632-8A7A-40F1-A688-A23C63AB29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C2132449-5ECC-4D57-B4A7-D479D49CD597}" type="presParOf" srcId="{88B7214A-3E25-4260-AD1A-F80E77B6E78E}" destId="{290D0FF5-B0F2-42A3-8977-8C56EF56254D}" srcOrd="0" destOrd="0" presId="urn:microsoft.com/office/officeart/2005/8/layout/vList2"/>
    <dgm:cxn modelId="{E7C722BA-53F9-4AC3-9E12-7189D92B550B}" type="presParOf" srcId="{88B7214A-3E25-4260-AD1A-F80E77B6E78E}" destId="{A1312906-3583-4710-A310-A1FFA3252058}" srcOrd="1" destOrd="0" presId="urn:microsoft.com/office/officeart/2005/8/layout/vList2"/>
    <dgm:cxn modelId="{936F5567-AE68-4C11-B5DD-2444D7726530}" type="presParOf" srcId="{88B7214A-3E25-4260-AD1A-F80E77B6E78E}" destId="{5416D108-688D-4F0F-AA26-64C068300764}" srcOrd="2" destOrd="0" presId="urn:microsoft.com/office/officeart/2005/8/layout/vList2"/>
    <dgm:cxn modelId="{AA1135AB-9548-42E9-955A-5807919C53ED}" type="presParOf" srcId="{88B7214A-3E25-4260-AD1A-F80E77B6E78E}" destId="{1EC0678C-384A-48B1-80A5-C9656CF4A728}" srcOrd="3" destOrd="0" presId="urn:microsoft.com/office/officeart/2005/8/layout/vList2"/>
    <dgm:cxn modelId="{92FE9E25-B064-4361-8390-F62570209F9A}" type="presParOf" srcId="{88B7214A-3E25-4260-AD1A-F80E77B6E78E}" destId="{6F06327E-44D6-4450-8B2E-C3245403D4C9}" srcOrd="4" destOrd="0" presId="urn:microsoft.com/office/officeart/2005/8/layout/vList2"/>
    <dgm:cxn modelId="{D7138933-2CFD-42CD-A0AD-EB5D86D6393A}" type="presParOf" srcId="{88B7214A-3E25-4260-AD1A-F80E77B6E78E}" destId="{53D66121-45D1-4539-BA06-5CE8109DDA9F}" srcOrd="5" destOrd="0" presId="urn:microsoft.com/office/officeart/2005/8/layout/vList2"/>
    <dgm:cxn modelId="{226271D2-CEC2-4DD7-8250-FA82406BD456}" type="presParOf" srcId="{88B7214A-3E25-4260-AD1A-F80E77B6E78E}" destId="{6947E33C-5C8D-41C9-A2A5-D426C4371E41}" srcOrd="6" destOrd="0" presId="urn:microsoft.com/office/officeart/2005/8/layout/vList2"/>
    <dgm:cxn modelId="{702A52CB-EDE7-49DA-A640-0726519200CA}" type="presParOf" srcId="{88B7214A-3E25-4260-AD1A-F80E77B6E78E}" destId="{8DF72370-8D1C-4E5F-A272-21D1C91034E9}" srcOrd="7" destOrd="0" presId="urn:microsoft.com/office/officeart/2005/8/layout/vList2"/>
    <dgm:cxn modelId="{E50CD584-A316-4090-983E-30A3F4DD0112}" type="presParOf" srcId="{88B7214A-3E25-4260-AD1A-F80E77B6E78E}" destId="{B9CBAE01-4A45-4B06-956C-4E7D8378B8DB}" srcOrd="8" destOrd="0" presId="urn:microsoft.com/office/officeart/2005/8/layout/vList2"/>
    <dgm:cxn modelId="{6EA871A7-49D3-4986-9C09-2C23C458C675}" type="presParOf" srcId="{88B7214A-3E25-4260-AD1A-F80E77B6E78E}" destId="{71FCE394-7A34-4CAE-B2B5-0706F6890104}" srcOrd="9" destOrd="0" presId="urn:microsoft.com/office/officeart/2005/8/layout/vList2"/>
    <dgm:cxn modelId="{025CAAB1-9D52-4661-924B-08219FCC2219}" type="presParOf" srcId="{88B7214A-3E25-4260-AD1A-F80E77B6E78E}" destId="{7AFF8632-8A7A-40F1-A688-A23C63AB29C9}" srcOrd="10" destOrd="0" presId="urn:microsoft.com/office/officeart/2005/8/layout/vList2"/>
    <dgm:cxn modelId="{E82DBDD3-4A8B-4322-981D-5F2369DDF858}" type="presParOf" srcId="{88B7214A-3E25-4260-AD1A-F80E77B6E78E}" destId="{7229CE02-FC05-475C-912A-0A81FE0F30F0}" srcOrd="11" destOrd="0" presId="urn:microsoft.com/office/officeart/2005/8/layout/vList2"/>
    <dgm:cxn modelId="{B59C0496-CF04-490B-BEA7-65B5E38C8F3C}" type="presParOf" srcId="{88B7214A-3E25-4260-AD1A-F80E77B6E78E}" destId="{816FA303-EC42-4E26-8C1E-CD90A0995EF1}" srcOrd="12" destOrd="0" presId="urn:microsoft.com/office/officeart/2005/8/layout/vList2"/>
    <dgm:cxn modelId="{76E4CF33-02B4-4B34-BCC5-88F96D70DB7F}" type="presParOf" srcId="{88B7214A-3E25-4260-AD1A-F80E77B6E78E}" destId="{5A1DAD13-8C5F-42BA-844E-DC32D6031D3B}" srcOrd="13" destOrd="0" presId="urn:microsoft.com/office/officeart/2005/8/layout/vList2"/>
    <dgm:cxn modelId="{84F96713-9088-4156-AFE8-EF0750106D8B}" type="presParOf" srcId="{88B7214A-3E25-4260-AD1A-F80E77B6E78E}" destId="{F3A52A0C-7C97-4687-9DF3-668BB181DF21}" srcOrd="14" destOrd="0" presId="urn:microsoft.com/office/officeart/2005/8/layout/vList2"/>
    <dgm:cxn modelId="{CAAC3D56-668A-4DBE-A6AB-C3E40C300D9B}" type="presParOf" srcId="{88B7214A-3E25-4260-AD1A-F80E77B6E78E}" destId="{FFD8793E-7D68-4A1A-9872-76BC655EC764}" srcOrd="15" destOrd="0" presId="urn:microsoft.com/office/officeart/2005/8/layout/vList2"/>
    <dgm:cxn modelId="{A450D329-7C98-4722-8EFB-8B6244830D49}" type="presParOf" srcId="{88B7214A-3E25-4260-AD1A-F80E77B6E78E}" destId="{8D7D6115-4F78-4FD0-B196-0FEB140EB91D}" srcOrd="16" destOrd="0" presId="urn:microsoft.com/office/officeart/2005/8/layout/vList2"/>
    <dgm:cxn modelId="{B80B8169-3211-4A72-B28B-410E31FC2021}" type="presParOf" srcId="{88B7214A-3E25-4260-AD1A-F80E77B6E78E}" destId="{65738D64-DFEB-480B-A182-D683665F53FE}" srcOrd="17" destOrd="0" presId="urn:microsoft.com/office/officeart/2005/8/layout/vList2"/>
    <dgm:cxn modelId="{FBD4C45C-4477-4AE4-B596-1B7EF35EA9AE}" type="presParOf" srcId="{88B7214A-3E25-4260-AD1A-F80E77B6E78E}" destId="{4D9C248B-445A-4B8C-A22D-76A6C92CEB7B}" srcOrd="18" destOrd="0" presId="urn:microsoft.com/office/officeart/2005/8/layout/vList2"/>
    <dgm:cxn modelId="{7A9B8AA6-451A-4CB0-914E-5A1408CC1E3D}" type="presParOf" srcId="{88B7214A-3E25-4260-AD1A-F80E77B6E78E}" destId="{88D78A54-6B37-4938-812A-289E10A4C38D}" srcOrd="19" destOrd="0" presId="urn:microsoft.com/office/officeart/2005/8/layout/vList2"/>
    <dgm:cxn modelId="{BABD5CCD-02E4-4215-9490-810315195B1F}" type="presParOf" srcId="{88B7214A-3E25-4260-AD1A-F80E77B6E78E}" destId="{8093B842-5DA5-4F12-A6DB-70F1E2C84FF3}" srcOrd="20" destOrd="0" presId="urn:microsoft.com/office/officeart/2005/8/layout/vList2"/>
    <dgm:cxn modelId="{98249CAB-6668-4ECB-87E0-B6A87C7E3FC5}" type="presParOf" srcId="{88B7214A-3E25-4260-AD1A-F80E77B6E78E}" destId="{F7A47F8B-8D08-48E6-8973-9CF0709E3D98}" srcOrd="21" destOrd="0" presId="urn:microsoft.com/office/officeart/2005/8/layout/vList2"/>
    <dgm:cxn modelId="{8D588466-5FB1-4131-A84F-A9A6FD35F2B2}" type="presParOf" srcId="{88B7214A-3E25-4260-AD1A-F80E77B6E78E}" destId="{875C4F03-C194-4647-BD0B-9B78C75D4C0B}" srcOrd="22" destOrd="0" presId="urn:microsoft.com/office/officeart/2005/8/layout/vList2"/>
    <dgm:cxn modelId="{3E3D98D8-DB15-4A72-955A-9EED7D9D238D}" type="presParOf" srcId="{88B7214A-3E25-4260-AD1A-F80E77B6E78E}" destId="{EA716CC4-B4AA-4DDE-9A7B-90133826077C}" srcOrd="23" destOrd="0" presId="urn:microsoft.com/office/officeart/2005/8/layout/vList2"/>
    <dgm:cxn modelId="{01198892-45CE-42EF-B11E-FAD8D1F24AB9}" type="presParOf" srcId="{88B7214A-3E25-4260-AD1A-F80E77B6E78E}" destId="{EA00D808-04A7-4AFE-B924-A27A5C821CEC}" srcOrd="24" destOrd="0" presId="urn:microsoft.com/office/officeart/2005/8/layout/vList2"/>
    <dgm:cxn modelId="{43358F3D-1063-4698-84D7-CD4207F22BC2}" type="presParOf" srcId="{88B7214A-3E25-4260-AD1A-F80E77B6E78E}" destId="{30696809-3624-478B-9BFD-6886ECA86921}" srcOrd="25" destOrd="0" presId="urn:microsoft.com/office/officeart/2005/8/layout/vList2"/>
    <dgm:cxn modelId="{67BA2403-1FA4-4FE1-AD02-8DCE2F8DE2C7}" type="presParOf" srcId="{88B7214A-3E25-4260-AD1A-F80E77B6E78E}" destId="{8FB933F7-7FBA-428D-BE57-CE041B11CE75}" srcOrd="26" destOrd="0" presId="urn:microsoft.com/office/officeart/2005/8/layout/vList2"/>
    <dgm:cxn modelId="{77C82D66-B24B-471F-9A70-ABA9328F4137}" type="presParOf" srcId="{88B7214A-3E25-4260-AD1A-F80E77B6E78E}" destId="{2D2DBAE0-0C39-4BDF-ADCF-BC4AD6805AB7}" srcOrd="27" destOrd="0" presId="urn:microsoft.com/office/officeart/2005/8/layout/vList2"/>
    <dgm:cxn modelId="{71ADFE16-A440-4B70-A9F4-214E1646983B}" type="presParOf" srcId="{88B7214A-3E25-4260-AD1A-F80E77B6E78E}" destId="{249B4F53-34B9-41CB-A875-FC0BF1DE6457}" srcOrd="28" destOrd="0" presId="urn:microsoft.com/office/officeart/2005/8/layout/vList2"/>
    <dgm:cxn modelId="{2FB043F5-D609-4560-A1F0-B63547ECDF97}" type="presParOf" srcId="{88B7214A-3E25-4260-AD1A-F80E77B6E78E}" destId="{EC4E8453-9E0F-4B5D-98D5-90DC58936ADF}" srcOrd="29" destOrd="0" presId="urn:microsoft.com/office/officeart/2005/8/layout/vList2"/>
    <dgm:cxn modelId="{0DEB786A-AC4F-465D-B3D1-88D0BB415709}"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ارزش(ادامه)</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1DC2CE49-6787-484B-8268-F4DD1E2E0A1E}" type="parTrans" cxnId="{4A95E7DD-0205-4E79-A906-5E15A1A9886C}">
      <dgm:prSet/>
      <dgm:spPr/>
      <dgm:t>
        <a:bodyPr/>
        <a:lstStyle/>
        <a:p>
          <a:endParaRPr lang="en-US"/>
        </a:p>
      </dgm:t>
    </dgm:pt>
    <dgm:pt modelId="{042E5A50-A0A5-464D-8954-8FA4C10FC8F3}" type="sibTrans" cxnId="{4A95E7DD-0205-4E79-A906-5E15A1A9886C}">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853FD60-2796-4A48-9FA5-723E179EB8C8}"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B839B924-3399-4951-880D-06681E15DC50}"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2B462128-C1B1-4DED-845F-419C0847CC05}" type="presOf" srcId="{C540681A-EE5A-4A7C-877D-6E848575ABFE}" destId="{7AFF8632-8A7A-40F1-A688-A23C63AB29C9}" srcOrd="0" destOrd="0" presId="urn:microsoft.com/office/officeart/2005/8/layout/vList2"/>
    <dgm:cxn modelId="{F69C68F4-6B6E-4E0F-A503-2BA640982734}" type="presOf" srcId="{0DEFB3EE-25AC-41AB-AE97-B788DEBFED17}" destId="{5416D108-688D-4F0F-AA26-64C068300764}" srcOrd="0" destOrd="0" presId="urn:microsoft.com/office/officeart/2005/8/layout/vList2"/>
    <dgm:cxn modelId="{BE4D8810-4EE1-460F-92AA-A43026197403}" type="presOf" srcId="{292A35A9-BBCA-46CC-9ADA-879721A12EAF}" destId="{B9CBAE01-4A45-4B06-956C-4E7D8378B8DB}" srcOrd="0" destOrd="0" presId="urn:microsoft.com/office/officeart/2005/8/layout/vList2"/>
    <dgm:cxn modelId="{5849C50C-0447-4572-98FE-0BA427719F41}" srcId="{5279D368-3BC5-490F-96E4-3031ACDDA219}" destId="{3A3675D8-FCEA-470E-AD1A-B63FB4C8BC2E}" srcOrd="11" destOrd="0" parTransId="{29CF2481-A2D7-4798-BEE5-9B6A8A567697}" sibTransId="{0495EBBB-8B66-4D5E-8F0C-64D5435B78E8}"/>
    <dgm:cxn modelId="{8069F8E2-CB34-4054-A6D7-A8C05E4A7972}" type="presOf" srcId="{375A9395-821B-4A51-AD31-73653A25924B}" destId="{8FB933F7-7FBA-428D-BE57-CE041B11CE75}" srcOrd="0" destOrd="0" presId="urn:microsoft.com/office/officeart/2005/8/layout/vList2"/>
    <dgm:cxn modelId="{448B01EF-FF2B-43BF-9894-36119FAF8A8B}" type="presOf" srcId="{2E84F4AB-E458-4A58-A6F1-4A29DCFC9BBE}" destId="{816FA303-EC42-4E26-8C1E-CD90A0995EF1}"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49A32313-ADE4-403B-B1C4-84CE1155BCD4}" type="presOf" srcId="{38C72104-A779-4B19-B539-B9819193D78A}" destId="{F3A52A0C-7C97-4687-9DF3-668BB181DF21}" srcOrd="0" destOrd="0" presId="urn:microsoft.com/office/officeart/2005/8/layout/vList2"/>
    <dgm:cxn modelId="{244DC1ED-C142-47AC-8431-41C534712978}" type="presOf" srcId="{F7D3541E-4C5D-447B-AD3C-15786147F8CB}" destId="{BD68D41F-39C0-42FC-8E5C-2A3213FD805B}"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E1571365-8968-4CC2-97A2-915AEB3ECE54}" type="presOf" srcId="{5279D368-3BC5-490F-96E4-3031ACDDA219}" destId="{88B7214A-3E25-4260-AD1A-F80E77B6E78E}" srcOrd="0" destOrd="0" presId="urn:microsoft.com/office/officeart/2005/8/layout/vList2"/>
    <dgm:cxn modelId="{3CA995CE-D2A0-4D49-A7FC-C5EE9BBC13A5}" type="presOf" srcId="{3A3675D8-FCEA-470E-AD1A-B63FB4C8BC2E}" destId="{875C4F03-C194-4647-BD0B-9B78C75D4C0B}" srcOrd="0" destOrd="0" presId="urn:microsoft.com/office/officeart/2005/8/layout/vList2"/>
    <dgm:cxn modelId="{90CB052A-8234-43C6-9FDC-7EB3C90C07A5}" srcId="{5279D368-3BC5-490F-96E4-3031ACDDA219}" destId="{2E52984D-7A13-4175-9C0A-483D39527FA6}" srcOrd="14" destOrd="0" parTransId="{FE1993E9-1E5C-4CE6-A405-844580D2055B}" sibTransId="{A579EF9B-C76F-4D1B-9EFB-C8FD8E0775EC}"/>
    <dgm:cxn modelId="{9C384703-B44A-4EE4-98F6-9551729919DC}" type="presOf" srcId="{0905FCB4-CD3D-4726-87A8-564F2E4F9CC8}" destId="{EA00D808-04A7-4AFE-B924-A27A5C821CEC}" srcOrd="0" destOrd="0" presId="urn:microsoft.com/office/officeart/2005/8/layout/vList2"/>
    <dgm:cxn modelId="{26D75705-1C5A-4C58-9A49-FCC568B4209A}" type="presOf" srcId="{762AD1F3-EAC3-4361-A5C5-689A1AF0693B}" destId="{4D9C248B-445A-4B8C-A22D-76A6C92CEB7B}" srcOrd="0" destOrd="0" presId="urn:microsoft.com/office/officeart/2005/8/layout/vList2"/>
    <dgm:cxn modelId="{50941F23-2FFC-4099-85DF-787D64133236}" type="presOf" srcId="{2E52984D-7A13-4175-9C0A-483D39527FA6}" destId="{249B4F53-34B9-41CB-A875-FC0BF1DE6457}"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AD34DD84-C99A-4A2C-9B80-EA0C1E218E73}" type="presOf" srcId="{DE514F60-8606-4588-AC8C-CDDDADA356F7}" destId="{8093B842-5DA5-4F12-A6DB-70F1E2C84FF3}" srcOrd="0" destOrd="0" presId="urn:microsoft.com/office/officeart/2005/8/layout/vList2"/>
    <dgm:cxn modelId="{E9C20E66-F45D-4AC5-8E39-F5F1F08480F9}" srcId="{5279D368-3BC5-490F-96E4-3031ACDDA219}" destId="{9450C6F3-D546-41F0-BB0C-9141638CEC9E}" srcOrd="2" destOrd="0" parTransId="{47674024-4D94-4316-A2FF-943504362EF5}" sibTransId="{BD957DC2-1D93-4C87-A688-718C19005377}"/>
    <dgm:cxn modelId="{4A95E7DD-0205-4E79-A906-5E15A1A9886C}" srcId="{5279D368-3BC5-490F-96E4-3031ACDDA219}" destId="{292A35A9-BBCA-46CC-9ADA-879721A12EAF}" srcOrd="4" destOrd="0" parTransId="{1DC2CE49-6787-484B-8268-F4DD1E2E0A1E}" sibTransId="{042E5A50-A0A5-464D-8954-8FA4C10FC8F3}"/>
    <dgm:cxn modelId="{E7B9E268-BD5B-49DD-A708-D12FB22B1E25}" srcId="{5279D368-3BC5-490F-96E4-3031ACDDA219}" destId="{375A9395-821B-4A51-AD31-73653A25924B}" srcOrd="13" destOrd="0" parTransId="{5295D1B1-099F-4E50-9245-B96BA45FDF53}" sibTransId="{093298AE-CE6B-4E96-9FF0-A01C07DDAAC7}"/>
    <dgm:cxn modelId="{5DDBFA53-E651-420E-954A-BAB68EA6EBAD}" srcId="{5279D368-3BC5-490F-96E4-3031ACDDA219}" destId="{38C72104-A779-4B19-B539-B9819193D78A}" srcOrd="7" destOrd="0" parTransId="{D1894FB5-D3AD-40F3-B05B-681F486739DC}" sibTransId="{C3D9487C-72A1-4841-AB2E-B526B6FBBFA1}"/>
    <dgm:cxn modelId="{7A1C2B65-1DCC-423F-A0D7-BF3058E2DA48}" type="presOf" srcId="{9450C6F3-D546-41F0-BB0C-9141638CEC9E}" destId="{6F06327E-44D6-4450-8B2E-C3245403D4C9}" srcOrd="0" destOrd="0" presId="urn:microsoft.com/office/officeart/2005/8/layout/vList2"/>
    <dgm:cxn modelId="{58790E0D-03C7-4473-ADB0-BFC8AAB65CA2}" srcId="{5279D368-3BC5-490F-96E4-3031ACDDA219}" destId="{724314E6-92A7-4D17-850D-3DDFC2833EB7}" srcOrd="8" destOrd="0" parTransId="{6EF8F7D4-463F-4A21-AAF1-6B220632E1FF}" sibTransId="{19A637AE-340C-45DB-9B6D-4CCA10AD355A}"/>
    <dgm:cxn modelId="{B8A86CD4-E2BB-4DFF-9EBC-7CF715EF804E}" srcId="{5279D368-3BC5-490F-96E4-3031ACDDA219}" destId="{DE514F60-8606-4588-AC8C-CDDDADA356F7}" srcOrd="10" destOrd="0" parTransId="{2CCB1F06-D2AB-4379-9261-7C25E9827AFA}" sibTransId="{6651EB40-01CA-44C7-9C52-34DF2DA04AD5}"/>
    <dgm:cxn modelId="{E387FF46-D0E7-4F3D-A170-039D99B05E88}" type="presOf" srcId="{994A7493-DEDA-4B0B-9541-5A189A7C78BD}" destId="{290D0FF5-B0F2-42A3-8977-8C56EF56254D}" srcOrd="0" destOrd="0" presId="urn:microsoft.com/office/officeart/2005/8/layout/vList2"/>
    <dgm:cxn modelId="{B3987FFF-ED34-4711-89FA-A582D5AC4C64}" type="presOf" srcId="{724314E6-92A7-4D17-850D-3DDFC2833EB7}" destId="{8D7D6115-4F78-4FD0-B196-0FEB140EB91D}" srcOrd="0" destOrd="0" presId="urn:microsoft.com/office/officeart/2005/8/layout/vList2"/>
    <dgm:cxn modelId="{B51B9337-1A61-4866-B683-9A3FB94D9231}" srcId="{5279D368-3BC5-490F-96E4-3031ACDDA219}" destId="{C540681A-EE5A-4A7C-877D-6E848575ABFE}" srcOrd="5" destOrd="0" parTransId="{57E054C1-6C04-4FB5-85B0-D78BABC78615}" sibTransId="{268441B6-1C1D-4099-B824-2201F6BE8837}"/>
    <dgm:cxn modelId="{D2BA568A-9459-4328-AC6C-6AB02BE4F71B}" srcId="{5279D368-3BC5-490F-96E4-3031ACDDA219}" destId="{0905FCB4-CD3D-4726-87A8-564F2E4F9CC8}" srcOrd="12" destOrd="0" parTransId="{92B3B5E0-E170-496B-904C-78AD92D6CD62}" sibTransId="{6A6BADE0-D82F-49B7-9E97-1F3481389926}"/>
    <dgm:cxn modelId="{65B05C42-EE64-4BF1-BB54-37548EFF5B88}"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A12C0739-1A73-43F5-B8EB-83EA72B96C18}" srcId="{5279D368-3BC5-490F-96E4-3031ACDDA219}" destId="{994A7493-DEDA-4B0B-9541-5A189A7C78BD}" srcOrd="0" destOrd="0" parTransId="{05BD954C-642C-4CE8-8E4A-8EA7D7ECA75E}" sibTransId="{07EC9A96-D12C-4FD1-89A8-0F8394812C9C}"/>
    <dgm:cxn modelId="{B1CCAA89-39FB-49F4-8B7A-CCAA219BE420}" srcId="{5279D368-3BC5-490F-96E4-3031ACDDA219}" destId="{2E84F4AB-E458-4A58-A6F1-4A29DCFC9BBE}" srcOrd="6" destOrd="0" parTransId="{5D96B5FE-E1F1-4125-B224-121A7E3BAF81}" sibTransId="{26671868-8D29-4899-B7F5-4AFF318263BF}"/>
    <dgm:cxn modelId="{2A464DE5-362F-46EC-80B9-C3F11CDE0435}" type="presParOf" srcId="{88B7214A-3E25-4260-AD1A-F80E77B6E78E}" destId="{290D0FF5-B0F2-42A3-8977-8C56EF56254D}" srcOrd="0" destOrd="0" presId="urn:microsoft.com/office/officeart/2005/8/layout/vList2"/>
    <dgm:cxn modelId="{675D263E-0C43-42FA-B0E7-C40A19215679}" type="presParOf" srcId="{88B7214A-3E25-4260-AD1A-F80E77B6E78E}" destId="{A1312906-3583-4710-A310-A1FFA3252058}" srcOrd="1" destOrd="0" presId="urn:microsoft.com/office/officeart/2005/8/layout/vList2"/>
    <dgm:cxn modelId="{DCC4155F-9AAE-46E9-854D-0258EDD27707}" type="presParOf" srcId="{88B7214A-3E25-4260-AD1A-F80E77B6E78E}" destId="{5416D108-688D-4F0F-AA26-64C068300764}" srcOrd="2" destOrd="0" presId="urn:microsoft.com/office/officeart/2005/8/layout/vList2"/>
    <dgm:cxn modelId="{4F38D36B-6800-4873-B8D5-166437B497E9}" type="presParOf" srcId="{88B7214A-3E25-4260-AD1A-F80E77B6E78E}" destId="{1EC0678C-384A-48B1-80A5-C9656CF4A728}" srcOrd="3" destOrd="0" presId="urn:microsoft.com/office/officeart/2005/8/layout/vList2"/>
    <dgm:cxn modelId="{633A0C22-329F-4812-B21B-C005D9FF027B}" type="presParOf" srcId="{88B7214A-3E25-4260-AD1A-F80E77B6E78E}" destId="{6F06327E-44D6-4450-8B2E-C3245403D4C9}" srcOrd="4" destOrd="0" presId="urn:microsoft.com/office/officeart/2005/8/layout/vList2"/>
    <dgm:cxn modelId="{A198458F-6A4D-4926-B7FC-A21335293E7F}" type="presParOf" srcId="{88B7214A-3E25-4260-AD1A-F80E77B6E78E}" destId="{C853FD60-2796-4A48-9FA5-723E179EB8C8}" srcOrd="5" destOrd="0" presId="urn:microsoft.com/office/officeart/2005/8/layout/vList2"/>
    <dgm:cxn modelId="{82E7F929-26F3-4776-A076-60E403F93120}" type="presParOf" srcId="{88B7214A-3E25-4260-AD1A-F80E77B6E78E}" destId="{6947E33C-5C8D-41C9-A2A5-D426C4371E41}" srcOrd="6" destOrd="0" presId="urn:microsoft.com/office/officeart/2005/8/layout/vList2"/>
    <dgm:cxn modelId="{0B1DF9AC-CDFB-4D56-8FC8-782A4813DA48}" type="presParOf" srcId="{88B7214A-3E25-4260-AD1A-F80E77B6E78E}" destId="{B839B924-3399-4951-880D-06681E15DC50}" srcOrd="7" destOrd="0" presId="urn:microsoft.com/office/officeart/2005/8/layout/vList2"/>
    <dgm:cxn modelId="{BE687FA3-DE80-4F76-B02D-224E5187FE3F}" type="presParOf" srcId="{88B7214A-3E25-4260-AD1A-F80E77B6E78E}" destId="{B9CBAE01-4A45-4B06-956C-4E7D8378B8DB}" srcOrd="8" destOrd="0" presId="urn:microsoft.com/office/officeart/2005/8/layout/vList2"/>
    <dgm:cxn modelId="{5CEE9476-4E27-416C-A790-C0EE86D0DD76}" type="presParOf" srcId="{88B7214A-3E25-4260-AD1A-F80E77B6E78E}" destId="{71FCE394-7A34-4CAE-B2B5-0706F6890104}" srcOrd="9" destOrd="0" presId="urn:microsoft.com/office/officeart/2005/8/layout/vList2"/>
    <dgm:cxn modelId="{D8426072-866D-404B-8576-E81F9B8CEFE9}" type="presParOf" srcId="{88B7214A-3E25-4260-AD1A-F80E77B6E78E}" destId="{7AFF8632-8A7A-40F1-A688-A23C63AB29C9}" srcOrd="10" destOrd="0" presId="urn:microsoft.com/office/officeart/2005/8/layout/vList2"/>
    <dgm:cxn modelId="{51D1120A-5982-4BAA-B411-36D9CD6B84CA}" type="presParOf" srcId="{88B7214A-3E25-4260-AD1A-F80E77B6E78E}" destId="{7229CE02-FC05-475C-912A-0A81FE0F30F0}" srcOrd="11" destOrd="0" presId="urn:microsoft.com/office/officeart/2005/8/layout/vList2"/>
    <dgm:cxn modelId="{7D9B9BAE-C1CF-4C19-A786-7956D61D110E}" type="presParOf" srcId="{88B7214A-3E25-4260-AD1A-F80E77B6E78E}" destId="{816FA303-EC42-4E26-8C1E-CD90A0995EF1}" srcOrd="12" destOrd="0" presId="urn:microsoft.com/office/officeart/2005/8/layout/vList2"/>
    <dgm:cxn modelId="{C955C036-E094-4A64-91FA-779DFC970382}" type="presParOf" srcId="{88B7214A-3E25-4260-AD1A-F80E77B6E78E}" destId="{5A1DAD13-8C5F-42BA-844E-DC32D6031D3B}" srcOrd="13" destOrd="0" presId="urn:microsoft.com/office/officeart/2005/8/layout/vList2"/>
    <dgm:cxn modelId="{F21B8E69-55F7-4B2C-B081-5EF461B700E6}" type="presParOf" srcId="{88B7214A-3E25-4260-AD1A-F80E77B6E78E}" destId="{F3A52A0C-7C97-4687-9DF3-668BB181DF21}" srcOrd="14" destOrd="0" presId="urn:microsoft.com/office/officeart/2005/8/layout/vList2"/>
    <dgm:cxn modelId="{E20C11BE-DC6C-4047-956A-655178942601}" type="presParOf" srcId="{88B7214A-3E25-4260-AD1A-F80E77B6E78E}" destId="{FFD8793E-7D68-4A1A-9872-76BC655EC764}" srcOrd="15" destOrd="0" presId="urn:microsoft.com/office/officeart/2005/8/layout/vList2"/>
    <dgm:cxn modelId="{A4B77FBA-D7A8-4E47-A320-A4ED4EBBFD1F}" type="presParOf" srcId="{88B7214A-3E25-4260-AD1A-F80E77B6E78E}" destId="{8D7D6115-4F78-4FD0-B196-0FEB140EB91D}" srcOrd="16" destOrd="0" presId="urn:microsoft.com/office/officeart/2005/8/layout/vList2"/>
    <dgm:cxn modelId="{D8EDA123-FA78-4CA5-83E9-812224BA3336}" type="presParOf" srcId="{88B7214A-3E25-4260-AD1A-F80E77B6E78E}" destId="{65738D64-DFEB-480B-A182-D683665F53FE}" srcOrd="17" destOrd="0" presId="urn:microsoft.com/office/officeart/2005/8/layout/vList2"/>
    <dgm:cxn modelId="{6CA5B184-FBF1-4041-8773-C45AFC93C81F}" type="presParOf" srcId="{88B7214A-3E25-4260-AD1A-F80E77B6E78E}" destId="{4D9C248B-445A-4B8C-A22D-76A6C92CEB7B}" srcOrd="18" destOrd="0" presId="urn:microsoft.com/office/officeart/2005/8/layout/vList2"/>
    <dgm:cxn modelId="{5C194292-DF49-4298-A6AE-0CE375856F70}" type="presParOf" srcId="{88B7214A-3E25-4260-AD1A-F80E77B6E78E}" destId="{88D78A54-6B37-4938-812A-289E10A4C38D}" srcOrd="19" destOrd="0" presId="urn:microsoft.com/office/officeart/2005/8/layout/vList2"/>
    <dgm:cxn modelId="{336B07E9-3758-47D1-BB02-1AF81794CA32}" type="presParOf" srcId="{88B7214A-3E25-4260-AD1A-F80E77B6E78E}" destId="{8093B842-5DA5-4F12-A6DB-70F1E2C84FF3}" srcOrd="20" destOrd="0" presId="urn:microsoft.com/office/officeart/2005/8/layout/vList2"/>
    <dgm:cxn modelId="{58E6BDD0-88E1-4006-9BD2-97163ED8D245}" type="presParOf" srcId="{88B7214A-3E25-4260-AD1A-F80E77B6E78E}" destId="{F7A47F8B-8D08-48E6-8973-9CF0709E3D98}" srcOrd="21" destOrd="0" presId="urn:microsoft.com/office/officeart/2005/8/layout/vList2"/>
    <dgm:cxn modelId="{B2BC3EAA-DB11-412E-8124-E9C0FCE0B054}" type="presParOf" srcId="{88B7214A-3E25-4260-AD1A-F80E77B6E78E}" destId="{875C4F03-C194-4647-BD0B-9B78C75D4C0B}" srcOrd="22" destOrd="0" presId="urn:microsoft.com/office/officeart/2005/8/layout/vList2"/>
    <dgm:cxn modelId="{C08DE519-37FD-4C70-9B24-13A707764099}" type="presParOf" srcId="{88B7214A-3E25-4260-AD1A-F80E77B6E78E}" destId="{EA716CC4-B4AA-4DDE-9A7B-90133826077C}" srcOrd="23" destOrd="0" presId="urn:microsoft.com/office/officeart/2005/8/layout/vList2"/>
    <dgm:cxn modelId="{5B67BCF3-676F-423B-8C85-FAE8167BFE01}" type="presParOf" srcId="{88B7214A-3E25-4260-AD1A-F80E77B6E78E}" destId="{EA00D808-04A7-4AFE-B924-A27A5C821CEC}" srcOrd="24" destOrd="0" presId="urn:microsoft.com/office/officeart/2005/8/layout/vList2"/>
    <dgm:cxn modelId="{289AABEC-88B4-4A8E-9CD2-B345108622D5}" type="presParOf" srcId="{88B7214A-3E25-4260-AD1A-F80E77B6E78E}" destId="{30696809-3624-478B-9BFD-6886ECA86921}" srcOrd="25" destOrd="0" presId="urn:microsoft.com/office/officeart/2005/8/layout/vList2"/>
    <dgm:cxn modelId="{09E1C59F-443C-46BC-BA96-E9DF25BA4C6F}" type="presParOf" srcId="{88B7214A-3E25-4260-AD1A-F80E77B6E78E}" destId="{8FB933F7-7FBA-428D-BE57-CE041B11CE75}" srcOrd="26" destOrd="0" presId="urn:microsoft.com/office/officeart/2005/8/layout/vList2"/>
    <dgm:cxn modelId="{8F751ECF-9647-4E35-B670-09B6172B1408}" type="presParOf" srcId="{88B7214A-3E25-4260-AD1A-F80E77B6E78E}" destId="{2D2DBAE0-0C39-4BDF-ADCF-BC4AD6805AB7}" srcOrd="27" destOrd="0" presId="urn:microsoft.com/office/officeart/2005/8/layout/vList2"/>
    <dgm:cxn modelId="{BB040AE1-DF6F-488A-97EC-112A858448C7}" type="presParOf" srcId="{88B7214A-3E25-4260-AD1A-F80E77B6E78E}" destId="{249B4F53-34B9-41CB-A875-FC0BF1DE6457}" srcOrd="28" destOrd="0" presId="urn:microsoft.com/office/officeart/2005/8/layout/vList2"/>
    <dgm:cxn modelId="{89C5CF02-90C7-447B-8D94-514788ECD2F8}" type="presParOf" srcId="{88B7214A-3E25-4260-AD1A-F80E77B6E78E}" destId="{EC4E8453-9E0F-4B5D-98D5-90DC58936ADF}" srcOrd="29" destOrd="0" presId="urn:microsoft.com/office/officeart/2005/8/layout/vList2"/>
    <dgm:cxn modelId="{6E714156-C532-4E3B-A7A7-ABDB92EB7274}"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79D368-3BC5-490F-96E4-3031ACDDA219}"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994A7493-DEDA-4B0B-9541-5A189A7C78BD}">
      <dgm:prSet phldrT="[Text]" custT="1"/>
      <dgm:spPr/>
      <dgm:t>
        <a:bodyPr/>
        <a:lstStyle/>
        <a:p>
          <a:pPr rtl="1"/>
          <a:r>
            <a:rPr lang="fa-IR" sz="1100" b="1" dirty="0" smtClean="0">
              <a:cs typeface="Zar" panose="00000400000000000000" pitchFamily="2" charset="-78"/>
            </a:rPr>
            <a:t>مقدمه</a:t>
          </a:r>
          <a:endParaRPr lang="en-US" sz="1100" b="1" dirty="0">
            <a:cs typeface="Zar" panose="00000400000000000000" pitchFamily="2" charset="-78"/>
          </a:endParaRPr>
        </a:p>
      </dgm:t>
    </dgm:pt>
    <dgm:pt modelId="{05BD954C-642C-4CE8-8E4A-8EA7D7ECA75E}" type="parTrans" cxnId="{A12C0739-1A73-43F5-B8EB-83EA72B96C18}">
      <dgm:prSet/>
      <dgm:spPr/>
      <dgm:t>
        <a:bodyPr/>
        <a:lstStyle/>
        <a:p>
          <a:endParaRPr lang="en-US"/>
        </a:p>
      </dgm:t>
    </dgm:pt>
    <dgm:pt modelId="{07EC9A96-D12C-4FD1-89A8-0F8394812C9C}" type="sibTrans" cxnId="{A12C0739-1A73-43F5-B8EB-83EA72B96C18}">
      <dgm:prSet/>
      <dgm:spPr/>
      <dgm:t>
        <a:bodyPr/>
        <a:lstStyle/>
        <a:p>
          <a:endParaRPr lang="en-US"/>
        </a:p>
      </dgm:t>
    </dgm:pt>
    <dgm:pt modelId="{0DEFB3EE-25AC-41AB-AE97-B788DEBFED17}">
      <dgm:prSet phldrT="[Text]" custT="1"/>
      <dgm:spPr>
        <a:solidFill>
          <a:srgbClr val="FFC000"/>
        </a:solidFill>
      </dgm:spPr>
      <dgm:t>
        <a:bodyPr/>
        <a:lstStyle/>
        <a:p>
          <a:pPr rtl="1"/>
          <a:r>
            <a:rPr lang="fa-IR" sz="1100" b="1" dirty="0" smtClean="0">
              <a:cs typeface="Zar" panose="00000400000000000000" pitchFamily="2" charset="-78"/>
            </a:rPr>
            <a:t>نقشه ارزش(ادامه)</a:t>
          </a:r>
          <a:endParaRPr lang="en-US" sz="1100" b="1" dirty="0">
            <a:cs typeface="Zar" panose="00000400000000000000" pitchFamily="2" charset="-78"/>
          </a:endParaRPr>
        </a:p>
      </dgm:t>
    </dgm:pt>
    <dgm:pt modelId="{57F4CB2D-A1DE-4BD1-A943-B5FC48F1A749}" type="parTrans" cxnId="{8EDA0C0B-93A2-43C5-9EB9-B6B974EB85E4}">
      <dgm:prSet/>
      <dgm:spPr/>
      <dgm:t>
        <a:bodyPr/>
        <a:lstStyle/>
        <a:p>
          <a:endParaRPr lang="en-US"/>
        </a:p>
      </dgm:t>
    </dgm:pt>
    <dgm:pt modelId="{ACD76AFA-D6D7-4F07-B577-B62BBF3211B8}" type="sibTrans" cxnId="{8EDA0C0B-93A2-43C5-9EB9-B6B974EB85E4}">
      <dgm:prSet/>
      <dgm:spPr/>
      <dgm:t>
        <a:bodyPr/>
        <a:lstStyle/>
        <a:p>
          <a:endParaRPr lang="en-US"/>
        </a:p>
      </dgm:t>
    </dgm:pt>
    <dgm:pt modelId="{9450C6F3-D546-41F0-BB0C-9141638CEC9E}">
      <dgm:prSet custT="1"/>
      <dgm:spPr/>
      <dgm:t>
        <a:bodyPr/>
        <a:lstStyle/>
        <a:p>
          <a:pPr rtl="1"/>
          <a:r>
            <a:rPr lang="fa-IR" sz="1100" b="1" dirty="0" smtClean="0">
              <a:cs typeface="Zar" panose="00000400000000000000" pitchFamily="2" charset="-78"/>
            </a:rPr>
            <a:t>خلق ارزش</a:t>
          </a:r>
          <a:endParaRPr lang="en-US" sz="1100" b="1" dirty="0">
            <a:cs typeface="Zar" panose="00000400000000000000" pitchFamily="2" charset="-78"/>
          </a:endParaRPr>
        </a:p>
      </dgm:t>
    </dgm:pt>
    <dgm:pt modelId="{47674024-4D94-4316-A2FF-943504362EF5}" type="parTrans" cxnId="{E9C20E66-F45D-4AC5-8E39-F5F1F08480F9}">
      <dgm:prSet/>
      <dgm:spPr/>
      <dgm:t>
        <a:bodyPr/>
        <a:lstStyle/>
        <a:p>
          <a:endParaRPr lang="en-US"/>
        </a:p>
      </dgm:t>
    </dgm:pt>
    <dgm:pt modelId="{BD957DC2-1D93-4C87-A688-718C19005377}" type="sibTrans" cxnId="{E9C20E66-F45D-4AC5-8E39-F5F1F08480F9}">
      <dgm:prSet/>
      <dgm:spPr/>
      <dgm:t>
        <a:bodyPr/>
        <a:lstStyle/>
        <a:p>
          <a:endParaRPr lang="en-US"/>
        </a:p>
      </dgm:t>
    </dgm:pt>
    <dgm:pt modelId="{5EE72489-4179-44E7-94D1-3BB8286D2D82}">
      <dgm:prSet custT="1"/>
      <dgm:spPr/>
      <dgm:t>
        <a:bodyPr/>
        <a:lstStyle/>
        <a:p>
          <a:pPr rtl="1"/>
          <a:r>
            <a:rPr lang="fa-IR" sz="1100" b="1" dirty="0" smtClean="0">
              <a:cs typeface="Zar" panose="00000400000000000000" pitchFamily="2" charset="-78"/>
            </a:rPr>
            <a:t>مزیت هزینه ای و مزیت منفعتی</a:t>
          </a:r>
          <a:endParaRPr lang="en-US" sz="1100" b="1" dirty="0">
            <a:cs typeface="Zar" panose="00000400000000000000" pitchFamily="2" charset="-78"/>
          </a:endParaRPr>
        </a:p>
      </dgm:t>
    </dgm:pt>
    <dgm:pt modelId="{546A0CD4-1924-444E-B136-CBA3F5C4AA30}" type="parTrans" cxnId="{F7391A5C-71D4-483E-8265-F0A37A840A00}">
      <dgm:prSet/>
      <dgm:spPr/>
      <dgm:t>
        <a:bodyPr/>
        <a:lstStyle/>
        <a:p>
          <a:endParaRPr lang="en-US"/>
        </a:p>
      </dgm:t>
    </dgm:pt>
    <dgm:pt modelId="{80F8F109-4447-4D0F-8CE8-2BBD26BE1337}" type="sibTrans" cxnId="{F7391A5C-71D4-483E-8265-F0A37A840A00}">
      <dgm:prSet/>
      <dgm:spPr/>
      <dgm:t>
        <a:bodyPr/>
        <a:lstStyle/>
        <a:p>
          <a:endParaRPr lang="en-US"/>
        </a:p>
      </dgm:t>
    </dgm:pt>
    <dgm:pt modelId="{C540681A-EE5A-4A7C-877D-6E848575ABFE}">
      <dgm:prSet custT="1"/>
      <dgm:spPr/>
      <dgm:t>
        <a:bodyPr/>
        <a:lstStyle/>
        <a:p>
          <a:pPr rtl="1"/>
          <a:r>
            <a:rPr lang="fa-IR" sz="1100" b="1" dirty="0" smtClean="0">
              <a:cs typeface="Zar" panose="00000400000000000000" pitchFamily="2" charset="-78"/>
            </a:rPr>
            <a:t>مکمل ها و جانشین های استراتژیک</a:t>
          </a:r>
          <a:endParaRPr lang="en-US" sz="1100" b="1" dirty="0">
            <a:cs typeface="Zar" panose="00000400000000000000" pitchFamily="2" charset="-78"/>
          </a:endParaRPr>
        </a:p>
      </dgm:t>
    </dgm:pt>
    <dgm:pt modelId="{57E054C1-6C04-4FB5-85B0-D78BABC78615}" type="parTrans" cxnId="{B51B9337-1A61-4866-B683-9A3FB94D9231}">
      <dgm:prSet/>
      <dgm:spPr/>
      <dgm:t>
        <a:bodyPr/>
        <a:lstStyle/>
        <a:p>
          <a:endParaRPr lang="en-US"/>
        </a:p>
      </dgm:t>
    </dgm:pt>
    <dgm:pt modelId="{268441B6-1C1D-4099-B824-2201F6BE8837}" type="sibTrans" cxnId="{B51B9337-1A61-4866-B683-9A3FB94D9231}">
      <dgm:prSet/>
      <dgm:spPr/>
      <dgm:t>
        <a:bodyPr/>
        <a:lstStyle/>
        <a:p>
          <a:endParaRPr lang="en-US"/>
        </a:p>
      </dgm:t>
    </dgm:pt>
    <dgm:pt modelId="{2E84F4AB-E458-4A58-A6F1-4A29DCFC9BBE}">
      <dgm:prSet custT="1"/>
      <dgm:spPr/>
      <dgm:t>
        <a:bodyPr/>
        <a:lstStyle/>
        <a:p>
          <a:pPr rtl="1"/>
          <a:r>
            <a:rPr lang="fa-IR" sz="1100" b="1" dirty="0" smtClean="0">
              <a:cs typeface="Zar" panose="00000400000000000000" pitchFamily="2" charset="-78"/>
            </a:rPr>
            <a:t>محرک های استراتژیک برای ایجاد تعهد</a:t>
          </a:r>
          <a:endParaRPr lang="en-US" sz="1100" b="1" dirty="0">
            <a:cs typeface="Zar" panose="00000400000000000000" pitchFamily="2" charset="-78"/>
          </a:endParaRPr>
        </a:p>
      </dgm:t>
    </dgm:pt>
    <dgm:pt modelId="{5D96B5FE-E1F1-4125-B224-121A7E3BAF81}" type="parTrans" cxnId="{B1CCAA89-39FB-49F4-8B7A-CCAA219BE420}">
      <dgm:prSet/>
      <dgm:spPr/>
      <dgm:t>
        <a:bodyPr/>
        <a:lstStyle/>
        <a:p>
          <a:endParaRPr lang="en-US"/>
        </a:p>
      </dgm:t>
    </dgm:pt>
    <dgm:pt modelId="{26671868-8D29-4899-B7F5-4AFF318263BF}" type="sibTrans" cxnId="{B1CCAA89-39FB-49F4-8B7A-CCAA219BE420}">
      <dgm:prSet/>
      <dgm:spPr/>
      <dgm:t>
        <a:bodyPr/>
        <a:lstStyle/>
        <a:p>
          <a:endParaRPr lang="en-US"/>
        </a:p>
      </dgm:t>
    </dgm:pt>
    <dgm:pt modelId="{38C72104-A779-4B19-B539-B9819193D78A}">
      <dgm:prSet custT="1"/>
      <dgm:spPr/>
      <dgm:t>
        <a:bodyPr/>
        <a:lstStyle/>
        <a:p>
          <a:pPr rtl="1"/>
          <a:r>
            <a:rPr lang="fa-IR" sz="1100" b="1" dirty="0" smtClean="0">
              <a:cs typeface="Zar" panose="00000400000000000000" pitchFamily="2" charset="-78"/>
            </a:rPr>
            <a:t>تعهدات انعطاف ناپذیر در مقابل تعهدات انعطاف پذیر</a:t>
          </a:r>
          <a:endParaRPr lang="en-US" sz="1100" b="1" dirty="0">
            <a:cs typeface="Zar" panose="00000400000000000000" pitchFamily="2" charset="-78"/>
          </a:endParaRPr>
        </a:p>
      </dgm:t>
    </dgm:pt>
    <dgm:pt modelId="{D1894FB5-D3AD-40F3-B05B-681F486739DC}" type="parTrans" cxnId="{5DDBFA53-E651-420E-954A-BAB68EA6EBAD}">
      <dgm:prSet/>
      <dgm:spPr/>
      <dgm:t>
        <a:bodyPr/>
        <a:lstStyle/>
        <a:p>
          <a:endParaRPr lang="en-US"/>
        </a:p>
      </dgm:t>
    </dgm:pt>
    <dgm:pt modelId="{C3D9487C-72A1-4841-AB2E-B526B6FBBFA1}" type="sibTrans" cxnId="{5DDBFA53-E651-420E-954A-BAB68EA6EBAD}">
      <dgm:prSet/>
      <dgm:spPr/>
      <dgm:t>
        <a:bodyPr/>
        <a:lstStyle/>
        <a:p>
          <a:endParaRPr lang="en-US"/>
        </a:p>
      </dgm:t>
    </dgm:pt>
    <dgm:pt modelId="{724314E6-92A7-4D17-850D-3DDFC2833EB7}">
      <dgm:prSet custT="1"/>
      <dgm:spPr/>
      <dgm:t>
        <a:bodyPr/>
        <a:lstStyle/>
        <a:p>
          <a:pPr rtl="1"/>
          <a:r>
            <a:rPr lang="fa-IR" sz="1100" b="1" dirty="0" smtClean="0">
              <a:cs typeface="Zar" panose="00000400000000000000" pitchFamily="2" charset="-78"/>
            </a:rPr>
            <a:t>مفهوم </a:t>
          </a:r>
          <a:r>
            <a:rPr lang="fa-IR" sz="1100" b="1" dirty="0" err="1" smtClean="0">
              <a:cs typeface="Zar" panose="00000400000000000000" pitchFamily="2" charset="-78"/>
            </a:rPr>
            <a:t>شناسی</a:t>
          </a:r>
          <a:r>
            <a:rPr lang="fa-IR" sz="1100" b="1" dirty="0" smtClean="0">
              <a:cs typeface="Zar" panose="00000400000000000000" pitchFamily="2" charset="-78"/>
            </a:rPr>
            <a:t> استراتژیک های تعهد</a:t>
          </a:r>
          <a:endParaRPr lang="en-US" sz="1100" b="1" dirty="0">
            <a:cs typeface="Zar" panose="00000400000000000000" pitchFamily="2" charset="-78"/>
          </a:endParaRPr>
        </a:p>
      </dgm:t>
    </dgm:pt>
    <dgm:pt modelId="{6EF8F7D4-463F-4A21-AAF1-6B220632E1FF}" type="parTrans" cxnId="{58790E0D-03C7-4473-ADB0-BFC8AAB65CA2}">
      <dgm:prSet/>
      <dgm:spPr/>
      <dgm:t>
        <a:bodyPr/>
        <a:lstStyle/>
        <a:p>
          <a:endParaRPr lang="en-US"/>
        </a:p>
      </dgm:t>
    </dgm:pt>
    <dgm:pt modelId="{19A637AE-340C-45DB-9B6D-4CCA10AD355A}" type="sibTrans" cxnId="{58790E0D-03C7-4473-ADB0-BFC8AAB65CA2}">
      <dgm:prSet/>
      <dgm:spPr/>
      <dgm:t>
        <a:bodyPr/>
        <a:lstStyle/>
        <a:p>
          <a:endParaRPr lang="en-US"/>
        </a:p>
      </dgm:t>
    </dgm:pt>
    <dgm:pt modelId="{762AD1F3-EAC3-4361-A5C5-689A1AF0693B}">
      <dgm:prSet custT="1"/>
      <dgm:spPr/>
      <dgm:t>
        <a:bodyPr/>
        <a:lstStyle/>
        <a:p>
          <a:pPr rtl="1"/>
          <a:r>
            <a:rPr lang="fa-IR" sz="1100" b="1" dirty="0" smtClean="0">
              <a:cs typeface="Zar" panose="00000400000000000000" pitchFamily="2" charset="-78"/>
            </a:rPr>
            <a:t>چارچوب تحلیل تعهدات</a:t>
          </a:r>
          <a:endParaRPr lang="en-US" sz="1100" b="1" dirty="0">
            <a:cs typeface="Zar" panose="00000400000000000000" pitchFamily="2" charset="-78"/>
          </a:endParaRPr>
        </a:p>
      </dgm:t>
    </dgm:pt>
    <dgm:pt modelId="{E913398D-3CCC-49D5-991F-359FFD595785}" type="parTrans" cxnId="{C049549A-6641-4C24-8C46-D134C1804980}">
      <dgm:prSet/>
      <dgm:spPr/>
      <dgm:t>
        <a:bodyPr/>
        <a:lstStyle/>
        <a:p>
          <a:endParaRPr lang="en-US"/>
        </a:p>
      </dgm:t>
    </dgm:pt>
    <dgm:pt modelId="{12F788F8-EB9E-4EF7-BE4F-99BA474F4B68}" type="sibTrans" cxnId="{C049549A-6641-4C24-8C46-D134C1804980}">
      <dgm:prSet/>
      <dgm:spPr/>
      <dgm:t>
        <a:bodyPr/>
        <a:lstStyle/>
        <a:p>
          <a:endParaRPr lang="en-US"/>
        </a:p>
      </dgm:t>
    </dgm:pt>
    <dgm:pt modelId="{DE514F60-8606-4588-AC8C-CDDDADA356F7}">
      <dgm:prSet custT="1"/>
      <dgm:spPr/>
      <dgm:t>
        <a:bodyPr/>
        <a:lstStyle/>
        <a:p>
          <a:pPr rtl="1"/>
          <a:r>
            <a:rPr lang="fa-IR" sz="1100" b="1" dirty="0" smtClean="0">
              <a:cs typeface="Zar" panose="00000400000000000000" pitchFamily="2" charset="-78"/>
            </a:rPr>
            <a:t>مزیت رقابتی نوین</a:t>
          </a:r>
          <a:endParaRPr lang="en-US" sz="1100" b="1" dirty="0">
            <a:cs typeface="Zar" panose="00000400000000000000" pitchFamily="2" charset="-78"/>
          </a:endParaRPr>
        </a:p>
      </dgm:t>
    </dgm:pt>
    <dgm:pt modelId="{2CCB1F06-D2AB-4379-9261-7C25E9827AFA}" type="parTrans" cxnId="{B8A86CD4-E2BB-4DFF-9EBC-7CF715EF804E}">
      <dgm:prSet/>
      <dgm:spPr/>
      <dgm:t>
        <a:bodyPr/>
        <a:lstStyle/>
        <a:p>
          <a:endParaRPr lang="en-US"/>
        </a:p>
      </dgm:t>
    </dgm:pt>
    <dgm:pt modelId="{6651EB40-01CA-44C7-9C52-34DF2DA04AD5}" type="sibTrans" cxnId="{B8A86CD4-E2BB-4DFF-9EBC-7CF715EF804E}">
      <dgm:prSet/>
      <dgm:spPr/>
      <dgm:t>
        <a:bodyPr/>
        <a:lstStyle/>
        <a:p>
          <a:endParaRPr lang="en-US"/>
        </a:p>
      </dgm:t>
    </dgm:pt>
    <dgm:pt modelId="{3A3675D8-FCEA-470E-AD1A-B63FB4C8BC2E}">
      <dgm:prSet custT="1"/>
      <dgm:spPr/>
      <dgm:t>
        <a:bodyPr/>
        <a:lstStyle/>
        <a:p>
          <a:pPr rtl="1"/>
          <a:r>
            <a:rPr lang="fa-IR" sz="1100" b="1" dirty="0" smtClean="0">
              <a:cs typeface="Zar" panose="00000400000000000000" pitchFamily="2" charset="-78"/>
            </a:rPr>
            <a:t>انگیزه های نوآوری</a:t>
          </a:r>
          <a:endParaRPr lang="en-US" sz="1100" b="1" dirty="0">
            <a:cs typeface="Zar" panose="00000400000000000000" pitchFamily="2" charset="-78"/>
          </a:endParaRPr>
        </a:p>
      </dgm:t>
    </dgm:pt>
    <dgm:pt modelId="{29CF2481-A2D7-4798-BEE5-9B6A8A567697}" type="parTrans" cxnId="{5849C50C-0447-4572-98FE-0BA427719F41}">
      <dgm:prSet/>
      <dgm:spPr/>
      <dgm:t>
        <a:bodyPr/>
        <a:lstStyle/>
        <a:p>
          <a:endParaRPr lang="en-US"/>
        </a:p>
      </dgm:t>
    </dgm:pt>
    <dgm:pt modelId="{0495EBBB-8B66-4D5E-8F0C-64D5435B78E8}" type="sibTrans" cxnId="{5849C50C-0447-4572-98FE-0BA427719F41}">
      <dgm:prSet/>
      <dgm:spPr/>
      <dgm:t>
        <a:bodyPr/>
        <a:lstStyle/>
        <a:p>
          <a:endParaRPr lang="en-US"/>
        </a:p>
      </dgm:t>
    </dgm:pt>
    <dgm:pt modelId="{0905FCB4-CD3D-4726-87A8-564F2E4F9CC8}">
      <dgm:prSet custT="1"/>
      <dgm:spPr/>
      <dgm:t>
        <a:bodyPr/>
        <a:lstStyle/>
        <a:p>
          <a:pPr rtl="1"/>
          <a:r>
            <a:rPr lang="fa-IR" sz="1100" b="1" dirty="0" smtClean="0">
              <a:cs typeface="Zar" panose="00000400000000000000" pitchFamily="2" charset="-78"/>
            </a:rPr>
            <a:t>رقابت </a:t>
          </a:r>
          <a:r>
            <a:rPr lang="fa-IR" sz="1100" b="1" dirty="0" err="1" smtClean="0">
              <a:cs typeface="Zar" panose="00000400000000000000" pitchFamily="2" charset="-78"/>
            </a:rPr>
            <a:t>نوآورانه</a:t>
          </a:r>
          <a:endParaRPr lang="en-US" sz="1100" b="1" dirty="0">
            <a:cs typeface="Zar" panose="00000400000000000000" pitchFamily="2" charset="-78"/>
          </a:endParaRPr>
        </a:p>
      </dgm:t>
    </dgm:pt>
    <dgm:pt modelId="{92B3B5E0-E170-496B-904C-78AD92D6CD62}" type="parTrans" cxnId="{D2BA568A-9459-4328-AC6C-6AB02BE4F71B}">
      <dgm:prSet/>
      <dgm:spPr/>
      <dgm:t>
        <a:bodyPr/>
        <a:lstStyle/>
        <a:p>
          <a:endParaRPr lang="en-US"/>
        </a:p>
      </dgm:t>
    </dgm:pt>
    <dgm:pt modelId="{6A6BADE0-D82F-49B7-9E97-1F3481389926}" type="sibTrans" cxnId="{D2BA568A-9459-4328-AC6C-6AB02BE4F71B}">
      <dgm:prSet/>
      <dgm:spPr/>
      <dgm:t>
        <a:bodyPr/>
        <a:lstStyle/>
        <a:p>
          <a:endParaRPr lang="en-US"/>
        </a:p>
      </dgm:t>
    </dgm:pt>
    <dgm:pt modelId="{375A9395-821B-4A51-AD31-73653A25924B}">
      <dgm:prSet custT="1"/>
      <dgm:spPr/>
      <dgm:t>
        <a:bodyPr/>
        <a:lstStyle/>
        <a:p>
          <a:pPr rtl="1"/>
          <a:r>
            <a:rPr lang="fa-IR" sz="1100" b="1" dirty="0" smtClean="0">
              <a:cs typeface="Zar" panose="00000400000000000000" pitchFamily="2" charset="-78"/>
            </a:rPr>
            <a:t>اقتصاد تکاملی</a:t>
          </a:r>
          <a:endParaRPr lang="en-US" sz="1100" b="1" dirty="0">
            <a:cs typeface="Zar" panose="00000400000000000000" pitchFamily="2" charset="-78"/>
          </a:endParaRPr>
        </a:p>
      </dgm:t>
    </dgm:pt>
    <dgm:pt modelId="{5295D1B1-099F-4E50-9245-B96BA45FDF53}" type="parTrans" cxnId="{E7B9E268-BD5B-49DD-A708-D12FB22B1E25}">
      <dgm:prSet/>
      <dgm:spPr/>
      <dgm:t>
        <a:bodyPr/>
        <a:lstStyle/>
        <a:p>
          <a:endParaRPr lang="en-US"/>
        </a:p>
      </dgm:t>
    </dgm:pt>
    <dgm:pt modelId="{093298AE-CE6B-4E96-9FF0-A01C07DDAAC7}" type="sibTrans" cxnId="{E7B9E268-BD5B-49DD-A708-D12FB22B1E25}">
      <dgm:prSet/>
      <dgm:spPr/>
      <dgm:t>
        <a:bodyPr/>
        <a:lstStyle/>
        <a:p>
          <a:endParaRPr lang="en-US"/>
        </a:p>
      </dgm:t>
    </dgm:pt>
    <dgm:pt modelId="{2E52984D-7A13-4175-9C0A-483D39527FA6}">
      <dgm:prSet custT="1"/>
      <dgm:spPr/>
      <dgm:t>
        <a:bodyPr/>
        <a:lstStyle/>
        <a:p>
          <a:pPr rtl="1"/>
          <a:r>
            <a:rPr lang="fa-IR" sz="1100" b="1" dirty="0" smtClean="0">
              <a:cs typeface="Zar" panose="00000400000000000000" pitchFamily="2" charset="-78"/>
            </a:rPr>
            <a:t>محیط</a:t>
          </a:r>
          <a:endParaRPr lang="en-US" sz="1100" b="1" dirty="0">
            <a:cs typeface="Zar" panose="00000400000000000000" pitchFamily="2" charset="-78"/>
          </a:endParaRPr>
        </a:p>
      </dgm:t>
    </dgm:pt>
    <dgm:pt modelId="{FE1993E9-1E5C-4CE6-A405-844580D2055B}" type="parTrans" cxnId="{90CB052A-8234-43C6-9FDC-7EB3C90C07A5}">
      <dgm:prSet/>
      <dgm:spPr/>
      <dgm:t>
        <a:bodyPr/>
        <a:lstStyle/>
        <a:p>
          <a:endParaRPr lang="en-US"/>
        </a:p>
      </dgm:t>
    </dgm:pt>
    <dgm:pt modelId="{A579EF9B-C76F-4D1B-9EFB-C8FD8E0775EC}" type="sibTrans" cxnId="{90CB052A-8234-43C6-9FDC-7EB3C90C07A5}">
      <dgm:prSet/>
      <dgm:spPr/>
      <dgm:t>
        <a:bodyPr/>
        <a:lstStyle/>
        <a:p>
          <a:endParaRPr lang="en-US"/>
        </a:p>
      </dgm:t>
    </dgm:pt>
    <dgm:pt modelId="{F7D3541E-4C5D-447B-AD3C-15786147F8CB}">
      <dgm:prSet custT="1"/>
      <dgm:spPr/>
      <dgm:t>
        <a:bodyPr/>
        <a:lstStyle/>
        <a:p>
          <a:pPr rtl="1"/>
          <a:r>
            <a:rPr lang="fa-IR" sz="1100" b="1" dirty="0" smtClean="0">
              <a:cs typeface="Zar" panose="00000400000000000000" pitchFamily="2" charset="-78"/>
            </a:rPr>
            <a:t>رهیافت ها</a:t>
          </a:r>
          <a:endParaRPr lang="en-US" sz="1100" b="1" dirty="0">
            <a:cs typeface="Zar" panose="00000400000000000000" pitchFamily="2" charset="-78"/>
          </a:endParaRPr>
        </a:p>
      </dgm:t>
    </dgm:pt>
    <dgm:pt modelId="{D046E5BA-CCE6-4AB2-98F6-8937D888184A}" type="parTrans" cxnId="{C49B9DB1-1463-4A19-95A8-4A223340476D}">
      <dgm:prSet/>
      <dgm:spPr/>
      <dgm:t>
        <a:bodyPr/>
        <a:lstStyle/>
        <a:p>
          <a:endParaRPr lang="en-US"/>
        </a:p>
      </dgm:t>
    </dgm:pt>
    <dgm:pt modelId="{A6AF6B1F-1380-4FC2-B807-B392B1B65BB3}" type="sibTrans" cxnId="{C49B9DB1-1463-4A19-95A8-4A223340476D}">
      <dgm:prSet/>
      <dgm:spPr/>
      <dgm:t>
        <a:bodyPr/>
        <a:lstStyle/>
        <a:p>
          <a:endParaRPr lang="en-US"/>
        </a:p>
      </dgm:t>
    </dgm:pt>
    <dgm:pt modelId="{292A35A9-BBCA-46CC-9ADA-879721A12EAF}">
      <dgm:prSet custT="1"/>
      <dgm:spPr/>
      <dgm:t>
        <a:bodyPr/>
        <a:lstStyle/>
        <a:p>
          <a:pPr rtl="1"/>
          <a:r>
            <a:rPr lang="fa-IR" sz="1100" b="1" dirty="0" smtClean="0">
              <a:cs typeface="Zar" panose="00000400000000000000" pitchFamily="2" charset="-78"/>
            </a:rPr>
            <a:t>تعهدات استراتژیک</a:t>
          </a:r>
          <a:endParaRPr lang="en-US" sz="1100" b="1" dirty="0">
            <a:cs typeface="Zar" panose="00000400000000000000" pitchFamily="2" charset="-78"/>
          </a:endParaRPr>
        </a:p>
      </dgm:t>
    </dgm:pt>
    <dgm:pt modelId="{042E5A50-A0A5-464D-8954-8FA4C10FC8F3}" type="sibTrans" cxnId="{4A95E7DD-0205-4E79-A906-5E15A1A9886C}">
      <dgm:prSet/>
      <dgm:spPr/>
      <dgm:t>
        <a:bodyPr/>
        <a:lstStyle/>
        <a:p>
          <a:endParaRPr lang="en-US"/>
        </a:p>
      </dgm:t>
    </dgm:pt>
    <dgm:pt modelId="{1DC2CE49-6787-484B-8268-F4DD1E2E0A1E}" type="parTrans" cxnId="{4A95E7DD-0205-4E79-A906-5E15A1A9886C}">
      <dgm:prSet/>
      <dgm:spPr/>
      <dgm:t>
        <a:bodyPr/>
        <a:lstStyle/>
        <a:p>
          <a:endParaRPr lang="en-US"/>
        </a:p>
      </dgm:t>
    </dgm:pt>
    <dgm:pt modelId="{88B7214A-3E25-4260-AD1A-F80E77B6E78E}" type="pres">
      <dgm:prSet presAssocID="{5279D368-3BC5-490F-96E4-3031ACDDA219}" presName="linear" presStyleCnt="0">
        <dgm:presLayoutVars>
          <dgm:animLvl val="lvl"/>
          <dgm:resizeHandles val="exact"/>
        </dgm:presLayoutVars>
      </dgm:prSet>
      <dgm:spPr/>
      <dgm:t>
        <a:bodyPr/>
        <a:lstStyle/>
        <a:p>
          <a:endParaRPr lang="en-US"/>
        </a:p>
      </dgm:t>
    </dgm:pt>
    <dgm:pt modelId="{290D0FF5-B0F2-42A3-8977-8C56EF56254D}" type="pres">
      <dgm:prSet presAssocID="{994A7493-DEDA-4B0B-9541-5A189A7C78BD}" presName="parentText" presStyleLbl="node1" presStyleIdx="0" presStyleCnt="16">
        <dgm:presLayoutVars>
          <dgm:chMax val="0"/>
          <dgm:bulletEnabled val="1"/>
        </dgm:presLayoutVars>
      </dgm:prSet>
      <dgm:spPr/>
      <dgm:t>
        <a:bodyPr/>
        <a:lstStyle/>
        <a:p>
          <a:endParaRPr lang="en-US"/>
        </a:p>
      </dgm:t>
    </dgm:pt>
    <dgm:pt modelId="{A1312906-3583-4710-A310-A1FFA3252058}" type="pres">
      <dgm:prSet presAssocID="{07EC9A96-D12C-4FD1-89A8-0F8394812C9C}" presName="spacer" presStyleCnt="0"/>
      <dgm:spPr/>
    </dgm:pt>
    <dgm:pt modelId="{5416D108-688D-4F0F-AA26-64C068300764}" type="pres">
      <dgm:prSet presAssocID="{0DEFB3EE-25AC-41AB-AE97-B788DEBFED17}" presName="parentText" presStyleLbl="node1" presStyleIdx="1" presStyleCnt="16">
        <dgm:presLayoutVars>
          <dgm:chMax val="0"/>
          <dgm:bulletEnabled val="1"/>
        </dgm:presLayoutVars>
      </dgm:prSet>
      <dgm:spPr/>
      <dgm:t>
        <a:bodyPr/>
        <a:lstStyle/>
        <a:p>
          <a:endParaRPr lang="en-US"/>
        </a:p>
      </dgm:t>
    </dgm:pt>
    <dgm:pt modelId="{1EC0678C-384A-48B1-80A5-C9656CF4A728}" type="pres">
      <dgm:prSet presAssocID="{ACD76AFA-D6D7-4F07-B577-B62BBF3211B8}" presName="spacer" presStyleCnt="0"/>
      <dgm:spPr/>
    </dgm:pt>
    <dgm:pt modelId="{6F06327E-44D6-4450-8B2E-C3245403D4C9}" type="pres">
      <dgm:prSet presAssocID="{9450C6F3-D546-41F0-BB0C-9141638CEC9E}" presName="parentText" presStyleLbl="node1" presStyleIdx="2" presStyleCnt="16">
        <dgm:presLayoutVars>
          <dgm:chMax val="0"/>
          <dgm:bulletEnabled val="1"/>
        </dgm:presLayoutVars>
      </dgm:prSet>
      <dgm:spPr/>
      <dgm:t>
        <a:bodyPr/>
        <a:lstStyle/>
        <a:p>
          <a:endParaRPr lang="en-US"/>
        </a:p>
      </dgm:t>
    </dgm:pt>
    <dgm:pt modelId="{C180FECB-240A-4133-A6A6-73DD82C1D9DC}" type="pres">
      <dgm:prSet presAssocID="{BD957DC2-1D93-4C87-A688-718C19005377}" presName="spacer" presStyleCnt="0"/>
      <dgm:spPr/>
    </dgm:pt>
    <dgm:pt modelId="{6947E33C-5C8D-41C9-A2A5-D426C4371E41}" type="pres">
      <dgm:prSet presAssocID="{5EE72489-4179-44E7-94D1-3BB8286D2D82}" presName="parentText" presStyleLbl="node1" presStyleIdx="3" presStyleCnt="16" custLinFactNeighborY="8168">
        <dgm:presLayoutVars>
          <dgm:chMax val="0"/>
          <dgm:bulletEnabled val="1"/>
        </dgm:presLayoutVars>
      </dgm:prSet>
      <dgm:spPr/>
      <dgm:t>
        <a:bodyPr/>
        <a:lstStyle/>
        <a:p>
          <a:endParaRPr lang="en-US"/>
        </a:p>
      </dgm:t>
    </dgm:pt>
    <dgm:pt modelId="{90D9D4CA-3861-4902-ABE7-0AD94F7D2DDF}" type="pres">
      <dgm:prSet presAssocID="{80F8F109-4447-4D0F-8CE8-2BBD26BE1337}" presName="spacer" presStyleCnt="0"/>
      <dgm:spPr/>
    </dgm:pt>
    <dgm:pt modelId="{B9CBAE01-4A45-4B06-956C-4E7D8378B8DB}" type="pres">
      <dgm:prSet presAssocID="{292A35A9-BBCA-46CC-9ADA-879721A12EAF}" presName="parentText" presStyleLbl="node1" presStyleIdx="4" presStyleCnt="16">
        <dgm:presLayoutVars>
          <dgm:chMax val="0"/>
          <dgm:bulletEnabled val="1"/>
        </dgm:presLayoutVars>
      </dgm:prSet>
      <dgm:spPr/>
      <dgm:t>
        <a:bodyPr/>
        <a:lstStyle/>
        <a:p>
          <a:endParaRPr lang="en-US"/>
        </a:p>
      </dgm:t>
    </dgm:pt>
    <dgm:pt modelId="{71FCE394-7A34-4CAE-B2B5-0706F6890104}" type="pres">
      <dgm:prSet presAssocID="{042E5A50-A0A5-464D-8954-8FA4C10FC8F3}" presName="spacer" presStyleCnt="0"/>
      <dgm:spPr/>
    </dgm:pt>
    <dgm:pt modelId="{7AFF8632-8A7A-40F1-A688-A23C63AB29C9}" type="pres">
      <dgm:prSet presAssocID="{C540681A-EE5A-4A7C-877D-6E848575ABFE}" presName="parentText" presStyleLbl="node1" presStyleIdx="5" presStyleCnt="16">
        <dgm:presLayoutVars>
          <dgm:chMax val="0"/>
          <dgm:bulletEnabled val="1"/>
        </dgm:presLayoutVars>
      </dgm:prSet>
      <dgm:spPr/>
      <dgm:t>
        <a:bodyPr/>
        <a:lstStyle/>
        <a:p>
          <a:endParaRPr lang="en-US"/>
        </a:p>
      </dgm:t>
    </dgm:pt>
    <dgm:pt modelId="{7229CE02-FC05-475C-912A-0A81FE0F30F0}" type="pres">
      <dgm:prSet presAssocID="{268441B6-1C1D-4099-B824-2201F6BE8837}" presName="spacer" presStyleCnt="0"/>
      <dgm:spPr/>
    </dgm:pt>
    <dgm:pt modelId="{816FA303-EC42-4E26-8C1E-CD90A0995EF1}" type="pres">
      <dgm:prSet presAssocID="{2E84F4AB-E458-4A58-A6F1-4A29DCFC9BBE}" presName="parentText" presStyleLbl="node1" presStyleIdx="6" presStyleCnt="16">
        <dgm:presLayoutVars>
          <dgm:chMax val="0"/>
          <dgm:bulletEnabled val="1"/>
        </dgm:presLayoutVars>
      </dgm:prSet>
      <dgm:spPr/>
      <dgm:t>
        <a:bodyPr/>
        <a:lstStyle/>
        <a:p>
          <a:endParaRPr lang="en-US"/>
        </a:p>
      </dgm:t>
    </dgm:pt>
    <dgm:pt modelId="{5A1DAD13-8C5F-42BA-844E-DC32D6031D3B}" type="pres">
      <dgm:prSet presAssocID="{26671868-8D29-4899-B7F5-4AFF318263BF}" presName="spacer" presStyleCnt="0"/>
      <dgm:spPr/>
    </dgm:pt>
    <dgm:pt modelId="{F3A52A0C-7C97-4687-9DF3-668BB181DF21}" type="pres">
      <dgm:prSet presAssocID="{38C72104-A779-4B19-B539-B9819193D78A}" presName="parentText" presStyleLbl="node1" presStyleIdx="7" presStyleCnt="16">
        <dgm:presLayoutVars>
          <dgm:chMax val="0"/>
          <dgm:bulletEnabled val="1"/>
        </dgm:presLayoutVars>
      </dgm:prSet>
      <dgm:spPr/>
      <dgm:t>
        <a:bodyPr/>
        <a:lstStyle/>
        <a:p>
          <a:endParaRPr lang="en-US"/>
        </a:p>
      </dgm:t>
    </dgm:pt>
    <dgm:pt modelId="{FFD8793E-7D68-4A1A-9872-76BC655EC764}" type="pres">
      <dgm:prSet presAssocID="{C3D9487C-72A1-4841-AB2E-B526B6FBBFA1}" presName="spacer" presStyleCnt="0"/>
      <dgm:spPr/>
    </dgm:pt>
    <dgm:pt modelId="{8D7D6115-4F78-4FD0-B196-0FEB140EB91D}" type="pres">
      <dgm:prSet presAssocID="{724314E6-92A7-4D17-850D-3DDFC2833EB7}" presName="parentText" presStyleLbl="node1" presStyleIdx="8" presStyleCnt="16">
        <dgm:presLayoutVars>
          <dgm:chMax val="0"/>
          <dgm:bulletEnabled val="1"/>
        </dgm:presLayoutVars>
      </dgm:prSet>
      <dgm:spPr/>
      <dgm:t>
        <a:bodyPr/>
        <a:lstStyle/>
        <a:p>
          <a:endParaRPr lang="en-US"/>
        </a:p>
      </dgm:t>
    </dgm:pt>
    <dgm:pt modelId="{65738D64-DFEB-480B-A182-D683665F53FE}" type="pres">
      <dgm:prSet presAssocID="{19A637AE-340C-45DB-9B6D-4CCA10AD355A}" presName="spacer" presStyleCnt="0"/>
      <dgm:spPr/>
    </dgm:pt>
    <dgm:pt modelId="{4D9C248B-445A-4B8C-A22D-76A6C92CEB7B}" type="pres">
      <dgm:prSet presAssocID="{762AD1F3-EAC3-4361-A5C5-689A1AF0693B}" presName="parentText" presStyleLbl="node1" presStyleIdx="9" presStyleCnt="16">
        <dgm:presLayoutVars>
          <dgm:chMax val="0"/>
          <dgm:bulletEnabled val="1"/>
        </dgm:presLayoutVars>
      </dgm:prSet>
      <dgm:spPr/>
      <dgm:t>
        <a:bodyPr/>
        <a:lstStyle/>
        <a:p>
          <a:endParaRPr lang="en-US"/>
        </a:p>
      </dgm:t>
    </dgm:pt>
    <dgm:pt modelId="{88D78A54-6B37-4938-812A-289E10A4C38D}" type="pres">
      <dgm:prSet presAssocID="{12F788F8-EB9E-4EF7-BE4F-99BA474F4B68}" presName="spacer" presStyleCnt="0"/>
      <dgm:spPr/>
    </dgm:pt>
    <dgm:pt modelId="{8093B842-5DA5-4F12-A6DB-70F1E2C84FF3}" type="pres">
      <dgm:prSet presAssocID="{DE514F60-8606-4588-AC8C-CDDDADA356F7}" presName="parentText" presStyleLbl="node1" presStyleIdx="10" presStyleCnt="16">
        <dgm:presLayoutVars>
          <dgm:chMax val="0"/>
          <dgm:bulletEnabled val="1"/>
        </dgm:presLayoutVars>
      </dgm:prSet>
      <dgm:spPr/>
      <dgm:t>
        <a:bodyPr/>
        <a:lstStyle/>
        <a:p>
          <a:endParaRPr lang="en-US"/>
        </a:p>
      </dgm:t>
    </dgm:pt>
    <dgm:pt modelId="{F7A47F8B-8D08-48E6-8973-9CF0709E3D98}" type="pres">
      <dgm:prSet presAssocID="{6651EB40-01CA-44C7-9C52-34DF2DA04AD5}" presName="spacer" presStyleCnt="0"/>
      <dgm:spPr/>
    </dgm:pt>
    <dgm:pt modelId="{875C4F03-C194-4647-BD0B-9B78C75D4C0B}" type="pres">
      <dgm:prSet presAssocID="{3A3675D8-FCEA-470E-AD1A-B63FB4C8BC2E}" presName="parentText" presStyleLbl="node1" presStyleIdx="11" presStyleCnt="16">
        <dgm:presLayoutVars>
          <dgm:chMax val="0"/>
          <dgm:bulletEnabled val="1"/>
        </dgm:presLayoutVars>
      </dgm:prSet>
      <dgm:spPr/>
      <dgm:t>
        <a:bodyPr/>
        <a:lstStyle/>
        <a:p>
          <a:endParaRPr lang="en-US"/>
        </a:p>
      </dgm:t>
    </dgm:pt>
    <dgm:pt modelId="{EA716CC4-B4AA-4DDE-9A7B-90133826077C}" type="pres">
      <dgm:prSet presAssocID="{0495EBBB-8B66-4D5E-8F0C-64D5435B78E8}" presName="spacer" presStyleCnt="0"/>
      <dgm:spPr/>
    </dgm:pt>
    <dgm:pt modelId="{EA00D808-04A7-4AFE-B924-A27A5C821CEC}" type="pres">
      <dgm:prSet presAssocID="{0905FCB4-CD3D-4726-87A8-564F2E4F9CC8}" presName="parentText" presStyleLbl="node1" presStyleIdx="12" presStyleCnt="16">
        <dgm:presLayoutVars>
          <dgm:chMax val="0"/>
          <dgm:bulletEnabled val="1"/>
        </dgm:presLayoutVars>
      </dgm:prSet>
      <dgm:spPr/>
      <dgm:t>
        <a:bodyPr/>
        <a:lstStyle/>
        <a:p>
          <a:endParaRPr lang="en-US"/>
        </a:p>
      </dgm:t>
    </dgm:pt>
    <dgm:pt modelId="{30696809-3624-478B-9BFD-6886ECA86921}" type="pres">
      <dgm:prSet presAssocID="{6A6BADE0-D82F-49B7-9E97-1F3481389926}" presName="spacer" presStyleCnt="0"/>
      <dgm:spPr/>
    </dgm:pt>
    <dgm:pt modelId="{8FB933F7-7FBA-428D-BE57-CE041B11CE75}" type="pres">
      <dgm:prSet presAssocID="{375A9395-821B-4A51-AD31-73653A25924B}" presName="parentText" presStyleLbl="node1" presStyleIdx="13" presStyleCnt="16">
        <dgm:presLayoutVars>
          <dgm:chMax val="0"/>
          <dgm:bulletEnabled val="1"/>
        </dgm:presLayoutVars>
      </dgm:prSet>
      <dgm:spPr/>
      <dgm:t>
        <a:bodyPr/>
        <a:lstStyle/>
        <a:p>
          <a:endParaRPr lang="en-US"/>
        </a:p>
      </dgm:t>
    </dgm:pt>
    <dgm:pt modelId="{2D2DBAE0-0C39-4BDF-ADCF-BC4AD6805AB7}" type="pres">
      <dgm:prSet presAssocID="{093298AE-CE6B-4E96-9FF0-A01C07DDAAC7}" presName="spacer" presStyleCnt="0"/>
      <dgm:spPr/>
    </dgm:pt>
    <dgm:pt modelId="{249B4F53-34B9-41CB-A875-FC0BF1DE6457}" type="pres">
      <dgm:prSet presAssocID="{2E52984D-7A13-4175-9C0A-483D39527FA6}" presName="parentText" presStyleLbl="node1" presStyleIdx="14" presStyleCnt="16">
        <dgm:presLayoutVars>
          <dgm:chMax val="0"/>
          <dgm:bulletEnabled val="1"/>
        </dgm:presLayoutVars>
      </dgm:prSet>
      <dgm:spPr/>
      <dgm:t>
        <a:bodyPr/>
        <a:lstStyle/>
        <a:p>
          <a:endParaRPr lang="en-US"/>
        </a:p>
      </dgm:t>
    </dgm:pt>
    <dgm:pt modelId="{EC4E8453-9E0F-4B5D-98D5-90DC58936ADF}" type="pres">
      <dgm:prSet presAssocID="{A579EF9B-C76F-4D1B-9EFB-C8FD8E0775EC}" presName="spacer" presStyleCnt="0"/>
      <dgm:spPr/>
    </dgm:pt>
    <dgm:pt modelId="{BD68D41F-39C0-42FC-8E5C-2A3213FD805B}" type="pres">
      <dgm:prSet presAssocID="{F7D3541E-4C5D-447B-AD3C-15786147F8CB}" presName="parentText" presStyleLbl="node1" presStyleIdx="15" presStyleCnt="16">
        <dgm:presLayoutVars>
          <dgm:chMax val="0"/>
          <dgm:bulletEnabled val="1"/>
        </dgm:presLayoutVars>
      </dgm:prSet>
      <dgm:spPr/>
      <dgm:t>
        <a:bodyPr/>
        <a:lstStyle/>
        <a:p>
          <a:endParaRPr lang="en-US"/>
        </a:p>
      </dgm:t>
    </dgm:pt>
  </dgm:ptLst>
  <dgm:cxnLst>
    <dgm:cxn modelId="{4DD8EF9F-4A6A-43BC-AFFD-839F538D9D5B}" type="presOf" srcId="{762AD1F3-EAC3-4361-A5C5-689A1AF0693B}" destId="{4D9C248B-445A-4B8C-A22D-76A6C92CEB7B}" srcOrd="0" destOrd="0" presId="urn:microsoft.com/office/officeart/2005/8/layout/vList2"/>
    <dgm:cxn modelId="{4787B417-680C-43D2-A052-2860F4F6087D}" type="presOf" srcId="{2E84F4AB-E458-4A58-A6F1-4A29DCFC9BBE}" destId="{816FA303-EC42-4E26-8C1E-CD90A0995EF1}" srcOrd="0" destOrd="0" presId="urn:microsoft.com/office/officeart/2005/8/layout/vList2"/>
    <dgm:cxn modelId="{B1CCAA89-39FB-49F4-8B7A-CCAA219BE420}" srcId="{5279D368-3BC5-490F-96E4-3031ACDDA219}" destId="{2E84F4AB-E458-4A58-A6F1-4A29DCFC9BBE}" srcOrd="6" destOrd="0" parTransId="{5D96B5FE-E1F1-4125-B224-121A7E3BAF81}" sibTransId="{26671868-8D29-4899-B7F5-4AFF318263BF}"/>
    <dgm:cxn modelId="{9ADB5A26-D2CE-42AF-AA0F-D37E9A0620BE}" type="presOf" srcId="{DE514F60-8606-4588-AC8C-CDDDADA356F7}" destId="{8093B842-5DA5-4F12-A6DB-70F1E2C84FF3}" srcOrd="0" destOrd="0" presId="urn:microsoft.com/office/officeart/2005/8/layout/vList2"/>
    <dgm:cxn modelId="{59628A78-FD49-4F45-9B43-E02BE5CD9D5A}" type="presOf" srcId="{0905FCB4-CD3D-4726-87A8-564F2E4F9CC8}" destId="{EA00D808-04A7-4AFE-B924-A27A5C821CEC}" srcOrd="0" destOrd="0" presId="urn:microsoft.com/office/officeart/2005/8/layout/vList2"/>
    <dgm:cxn modelId="{F7391A5C-71D4-483E-8265-F0A37A840A00}" srcId="{5279D368-3BC5-490F-96E4-3031ACDDA219}" destId="{5EE72489-4179-44E7-94D1-3BB8286D2D82}" srcOrd="3" destOrd="0" parTransId="{546A0CD4-1924-444E-B136-CBA3F5C4AA30}" sibTransId="{80F8F109-4447-4D0F-8CE8-2BBD26BE1337}"/>
    <dgm:cxn modelId="{73A077F5-B149-4AE2-9692-F8D5CDF5B8B7}" type="presOf" srcId="{5279D368-3BC5-490F-96E4-3031ACDDA219}" destId="{88B7214A-3E25-4260-AD1A-F80E77B6E78E}" srcOrd="0" destOrd="0" presId="urn:microsoft.com/office/officeart/2005/8/layout/vList2"/>
    <dgm:cxn modelId="{C49B9DB1-1463-4A19-95A8-4A223340476D}" srcId="{5279D368-3BC5-490F-96E4-3031ACDDA219}" destId="{F7D3541E-4C5D-447B-AD3C-15786147F8CB}" srcOrd="15" destOrd="0" parTransId="{D046E5BA-CCE6-4AB2-98F6-8937D888184A}" sibTransId="{A6AF6B1F-1380-4FC2-B807-B392B1B65BB3}"/>
    <dgm:cxn modelId="{B5C13819-4610-4A8F-9D9E-798BB163A551}" type="presOf" srcId="{F7D3541E-4C5D-447B-AD3C-15786147F8CB}" destId="{BD68D41F-39C0-42FC-8E5C-2A3213FD805B}" srcOrd="0" destOrd="0" presId="urn:microsoft.com/office/officeart/2005/8/layout/vList2"/>
    <dgm:cxn modelId="{7C6ED797-FDF1-4C8D-81E0-7B82A37AB64A}" type="presOf" srcId="{994A7493-DEDA-4B0B-9541-5A189A7C78BD}" destId="{290D0FF5-B0F2-42A3-8977-8C56EF56254D}" srcOrd="0" destOrd="0" presId="urn:microsoft.com/office/officeart/2005/8/layout/vList2"/>
    <dgm:cxn modelId="{336DE86D-52B0-43ED-A652-1B6A82D35081}" type="presOf" srcId="{38C72104-A779-4B19-B539-B9819193D78A}" destId="{F3A52A0C-7C97-4687-9DF3-668BB181DF21}" srcOrd="0" destOrd="0" presId="urn:microsoft.com/office/officeart/2005/8/layout/vList2"/>
    <dgm:cxn modelId="{7E728E29-C2F9-4197-A16C-9848F63FC2F0}" type="presOf" srcId="{C540681A-EE5A-4A7C-877D-6E848575ABFE}" destId="{7AFF8632-8A7A-40F1-A688-A23C63AB29C9}" srcOrd="0" destOrd="0" presId="urn:microsoft.com/office/officeart/2005/8/layout/vList2"/>
    <dgm:cxn modelId="{A12C0739-1A73-43F5-B8EB-83EA72B96C18}" srcId="{5279D368-3BC5-490F-96E4-3031ACDDA219}" destId="{994A7493-DEDA-4B0B-9541-5A189A7C78BD}" srcOrd="0" destOrd="0" parTransId="{05BD954C-642C-4CE8-8E4A-8EA7D7ECA75E}" sibTransId="{07EC9A96-D12C-4FD1-89A8-0F8394812C9C}"/>
    <dgm:cxn modelId="{D2BA568A-9459-4328-AC6C-6AB02BE4F71B}" srcId="{5279D368-3BC5-490F-96E4-3031ACDDA219}" destId="{0905FCB4-CD3D-4726-87A8-564F2E4F9CC8}" srcOrd="12" destOrd="0" parTransId="{92B3B5E0-E170-496B-904C-78AD92D6CD62}" sibTransId="{6A6BADE0-D82F-49B7-9E97-1F3481389926}"/>
    <dgm:cxn modelId="{E9C20E66-F45D-4AC5-8E39-F5F1F08480F9}" srcId="{5279D368-3BC5-490F-96E4-3031ACDDA219}" destId="{9450C6F3-D546-41F0-BB0C-9141638CEC9E}" srcOrd="2" destOrd="0" parTransId="{47674024-4D94-4316-A2FF-943504362EF5}" sibTransId="{BD957DC2-1D93-4C87-A688-718C19005377}"/>
    <dgm:cxn modelId="{5849C50C-0447-4572-98FE-0BA427719F41}" srcId="{5279D368-3BC5-490F-96E4-3031ACDDA219}" destId="{3A3675D8-FCEA-470E-AD1A-B63FB4C8BC2E}" srcOrd="11" destOrd="0" parTransId="{29CF2481-A2D7-4798-BEE5-9B6A8A567697}" sibTransId="{0495EBBB-8B66-4D5E-8F0C-64D5435B78E8}"/>
    <dgm:cxn modelId="{922CC097-0F6A-4839-829F-E67974DD9AD6}" type="presOf" srcId="{292A35A9-BBCA-46CC-9ADA-879721A12EAF}" destId="{B9CBAE01-4A45-4B06-956C-4E7D8378B8DB}" srcOrd="0" destOrd="0" presId="urn:microsoft.com/office/officeart/2005/8/layout/vList2"/>
    <dgm:cxn modelId="{AA139530-9D64-4494-B30A-2DD1C46AF32C}" type="presOf" srcId="{0DEFB3EE-25AC-41AB-AE97-B788DEBFED17}" destId="{5416D108-688D-4F0F-AA26-64C068300764}" srcOrd="0" destOrd="0" presId="urn:microsoft.com/office/officeart/2005/8/layout/vList2"/>
    <dgm:cxn modelId="{B9ADE025-7D48-468C-8979-4ED9DE0562B7}" type="presOf" srcId="{724314E6-92A7-4D17-850D-3DDFC2833EB7}" destId="{8D7D6115-4F78-4FD0-B196-0FEB140EB91D}" srcOrd="0" destOrd="0" presId="urn:microsoft.com/office/officeart/2005/8/layout/vList2"/>
    <dgm:cxn modelId="{8EDA0C0B-93A2-43C5-9EB9-B6B974EB85E4}" srcId="{5279D368-3BC5-490F-96E4-3031ACDDA219}" destId="{0DEFB3EE-25AC-41AB-AE97-B788DEBFED17}" srcOrd="1" destOrd="0" parTransId="{57F4CB2D-A1DE-4BD1-A943-B5FC48F1A749}" sibTransId="{ACD76AFA-D6D7-4F07-B577-B62BBF3211B8}"/>
    <dgm:cxn modelId="{58790E0D-03C7-4473-ADB0-BFC8AAB65CA2}" srcId="{5279D368-3BC5-490F-96E4-3031ACDDA219}" destId="{724314E6-92A7-4D17-850D-3DDFC2833EB7}" srcOrd="8" destOrd="0" parTransId="{6EF8F7D4-463F-4A21-AAF1-6B220632E1FF}" sibTransId="{19A637AE-340C-45DB-9B6D-4CCA10AD355A}"/>
    <dgm:cxn modelId="{C4FAD80E-2763-47C0-BBC6-023F81853100}" type="presOf" srcId="{375A9395-821B-4A51-AD31-73653A25924B}" destId="{8FB933F7-7FBA-428D-BE57-CE041B11CE75}" srcOrd="0" destOrd="0" presId="urn:microsoft.com/office/officeart/2005/8/layout/vList2"/>
    <dgm:cxn modelId="{B1ED69B3-A687-409B-A44A-A5A83069D0DC}" type="presOf" srcId="{2E52984D-7A13-4175-9C0A-483D39527FA6}" destId="{249B4F53-34B9-41CB-A875-FC0BF1DE6457}" srcOrd="0" destOrd="0" presId="urn:microsoft.com/office/officeart/2005/8/layout/vList2"/>
    <dgm:cxn modelId="{8B54D7AE-E58F-42DE-B8EC-31308C71A775}" type="presOf" srcId="{3A3675D8-FCEA-470E-AD1A-B63FB4C8BC2E}" destId="{875C4F03-C194-4647-BD0B-9B78C75D4C0B}" srcOrd="0" destOrd="0" presId="urn:microsoft.com/office/officeart/2005/8/layout/vList2"/>
    <dgm:cxn modelId="{4A95E7DD-0205-4E79-A906-5E15A1A9886C}" srcId="{5279D368-3BC5-490F-96E4-3031ACDDA219}" destId="{292A35A9-BBCA-46CC-9ADA-879721A12EAF}" srcOrd="4" destOrd="0" parTransId="{1DC2CE49-6787-484B-8268-F4DD1E2E0A1E}" sibTransId="{042E5A50-A0A5-464D-8954-8FA4C10FC8F3}"/>
    <dgm:cxn modelId="{B51B9337-1A61-4866-B683-9A3FB94D9231}" srcId="{5279D368-3BC5-490F-96E4-3031ACDDA219}" destId="{C540681A-EE5A-4A7C-877D-6E848575ABFE}" srcOrd="5" destOrd="0" parTransId="{57E054C1-6C04-4FB5-85B0-D78BABC78615}" sibTransId="{268441B6-1C1D-4099-B824-2201F6BE8837}"/>
    <dgm:cxn modelId="{5DDBFA53-E651-420E-954A-BAB68EA6EBAD}" srcId="{5279D368-3BC5-490F-96E4-3031ACDDA219}" destId="{38C72104-A779-4B19-B539-B9819193D78A}" srcOrd="7" destOrd="0" parTransId="{D1894FB5-D3AD-40F3-B05B-681F486739DC}" sibTransId="{C3D9487C-72A1-4841-AB2E-B526B6FBBFA1}"/>
    <dgm:cxn modelId="{B8A86CD4-E2BB-4DFF-9EBC-7CF715EF804E}" srcId="{5279D368-3BC5-490F-96E4-3031ACDDA219}" destId="{DE514F60-8606-4588-AC8C-CDDDADA356F7}" srcOrd="10" destOrd="0" parTransId="{2CCB1F06-D2AB-4379-9261-7C25E9827AFA}" sibTransId="{6651EB40-01CA-44C7-9C52-34DF2DA04AD5}"/>
    <dgm:cxn modelId="{90CB052A-8234-43C6-9FDC-7EB3C90C07A5}" srcId="{5279D368-3BC5-490F-96E4-3031ACDDA219}" destId="{2E52984D-7A13-4175-9C0A-483D39527FA6}" srcOrd="14" destOrd="0" parTransId="{FE1993E9-1E5C-4CE6-A405-844580D2055B}" sibTransId="{A579EF9B-C76F-4D1B-9EFB-C8FD8E0775EC}"/>
    <dgm:cxn modelId="{00E403AB-E435-4D20-B2F3-A4F92B4549A3}" type="presOf" srcId="{9450C6F3-D546-41F0-BB0C-9141638CEC9E}" destId="{6F06327E-44D6-4450-8B2E-C3245403D4C9}" srcOrd="0" destOrd="0" presId="urn:microsoft.com/office/officeart/2005/8/layout/vList2"/>
    <dgm:cxn modelId="{E7B9E268-BD5B-49DD-A708-D12FB22B1E25}" srcId="{5279D368-3BC5-490F-96E4-3031ACDDA219}" destId="{375A9395-821B-4A51-AD31-73653A25924B}" srcOrd="13" destOrd="0" parTransId="{5295D1B1-099F-4E50-9245-B96BA45FDF53}" sibTransId="{093298AE-CE6B-4E96-9FF0-A01C07DDAAC7}"/>
    <dgm:cxn modelId="{2F62280C-2503-4FAD-B34C-BAE40A2EE96E}" type="presOf" srcId="{5EE72489-4179-44E7-94D1-3BB8286D2D82}" destId="{6947E33C-5C8D-41C9-A2A5-D426C4371E41}" srcOrd="0" destOrd="0" presId="urn:microsoft.com/office/officeart/2005/8/layout/vList2"/>
    <dgm:cxn modelId="{C049549A-6641-4C24-8C46-D134C1804980}" srcId="{5279D368-3BC5-490F-96E4-3031ACDDA219}" destId="{762AD1F3-EAC3-4361-A5C5-689A1AF0693B}" srcOrd="9" destOrd="0" parTransId="{E913398D-3CCC-49D5-991F-359FFD595785}" sibTransId="{12F788F8-EB9E-4EF7-BE4F-99BA474F4B68}"/>
    <dgm:cxn modelId="{6B2DB07E-26BF-404B-9828-102A4CA78C75}" type="presParOf" srcId="{88B7214A-3E25-4260-AD1A-F80E77B6E78E}" destId="{290D0FF5-B0F2-42A3-8977-8C56EF56254D}" srcOrd="0" destOrd="0" presId="urn:microsoft.com/office/officeart/2005/8/layout/vList2"/>
    <dgm:cxn modelId="{24ED0C5F-E3E9-45BE-8BBC-A48B786E92B8}" type="presParOf" srcId="{88B7214A-3E25-4260-AD1A-F80E77B6E78E}" destId="{A1312906-3583-4710-A310-A1FFA3252058}" srcOrd="1" destOrd="0" presId="urn:microsoft.com/office/officeart/2005/8/layout/vList2"/>
    <dgm:cxn modelId="{6FACC8A2-E59D-49F8-B994-C894E2BEC29D}" type="presParOf" srcId="{88B7214A-3E25-4260-AD1A-F80E77B6E78E}" destId="{5416D108-688D-4F0F-AA26-64C068300764}" srcOrd="2" destOrd="0" presId="urn:microsoft.com/office/officeart/2005/8/layout/vList2"/>
    <dgm:cxn modelId="{B898B7DC-0C5B-465B-A858-477662448121}" type="presParOf" srcId="{88B7214A-3E25-4260-AD1A-F80E77B6E78E}" destId="{1EC0678C-384A-48B1-80A5-C9656CF4A728}" srcOrd="3" destOrd="0" presId="urn:microsoft.com/office/officeart/2005/8/layout/vList2"/>
    <dgm:cxn modelId="{F50EED1F-85FF-4006-B027-FB26908D919F}" type="presParOf" srcId="{88B7214A-3E25-4260-AD1A-F80E77B6E78E}" destId="{6F06327E-44D6-4450-8B2E-C3245403D4C9}" srcOrd="4" destOrd="0" presId="urn:microsoft.com/office/officeart/2005/8/layout/vList2"/>
    <dgm:cxn modelId="{0823346D-0E9C-419B-8BBC-AF73B6BC92C3}" type="presParOf" srcId="{88B7214A-3E25-4260-AD1A-F80E77B6E78E}" destId="{C180FECB-240A-4133-A6A6-73DD82C1D9DC}" srcOrd="5" destOrd="0" presId="urn:microsoft.com/office/officeart/2005/8/layout/vList2"/>
    <dgm:cxn modelId="{05AEB09D-7056-488E-AFEB-12DE7D56999B}" type="presParOf" srcId="{88B7214A-3E25-4260-AD1A-F80E77B6E78E}" destId="{6947E33C-5C8D-41C9-A2A5-D426C4371E41}" srcOrd="6" destOrd="0" presId="urn:microsoft.com/office/officeart/2005/8/layout/vList2"/>
    <dgm:cxn modelId="{28A36844-91B0-4F28-B83B-556D30DB60C8}" type="presParOf" srcId="{88B7214A-3E25-4260-AD1A-F80E77B6E78E}" destId="{90D9D4CA-3861-4902-ABE7-0AD94F7D2DDF}" srcOrd="7" destOrd="0" presId="urn:microsoft.com/office/officeart/2005/8/layout/vList2"/>
    <dgm:cxn modelId="{28D3DA07-5277-45D8-B7CE-0DC3B81CC327}" type="presParOf" srcId="{88B7214A-3E25-4260-AD1A-F80E77B6E78E}" destId="{B9CBAE01-4A45-4B06-956C-4E7D8378B8DB}" srcOrd="8" destOrd="0" presId="urn:microsoft.com/office/officeart/2005/8/layout/vList2"/>
    <dgm:cxn modelId="{A5DA8F9D-ABDC-4EF1-B638-DB66183161A6}" type="presParOf" srcId="{88B7214A-3E25-4260-AD1A-F80E77B6E78E}" destId="{71FCE394-7A34-4CAE-B2B5-0706F6890104}" srcOrd="9" destOrd="0" presId="urn:microsoft.com/office/officeart/2005/8/layout/vList2"/>
    <dgm:cxn modelId="{AEB4E6E2-497C-4FD0-B54F-08B6FD084AFF}" type="presParOf" srcId="{88B7214A-3E25-4260-AD1A-F80E77B6E78E}" destId="{7AFF8632-8A7A-40F1-A688-A23C63AB29C9}" srcOrd="10" destOrd="0" presId="urn:microsoft.com/office/officeart/2005/8/layout/vList2"/>
    <dgm:cxn modelId="{E19A3D59-3D02-4DB1-B151-68BEEE58E41A}" type="presParOf" srcId="{88B7214A-3E25-4260-AD1A-F80E77B6E78E}" destId="{7229CE02-FC05-475C-912A-0A81FE0F30F0}" srcOrd="11" destOrd="0" presId="urn:microsoft.com/office/officeart/2005/8/layout/vList2"/>
    <dgm:cxn modelId="{9B5FA6E8-0629-4024-89C8-387F04B912BB}" type="presParOf" srcId="{88B7214A-3E25-4260-AD1A-F80E77B6E78E}" destId="{816FA303-EC42-4E26-8C1E-CD90A0995EF1}" srcOrd="12" destOrd="0" presId="urn:microsoft.com/office/officeart/2005/8/layout/vList2"/>
    <dgm:cxn modelId="{B746AACE-61C9-483B-B4EC-AC96B1062794}" type="presParOf" srcId="{88B7214A-3E25-4260-AD1A-F80E77B6E78E}" destId="{5A1DAD13-8C5F-42BA-844E-DC32D6031D3B}" srcOrd="13" destOrd="0" presId="urn:microsoft.com/office/officeart/2005/8/layout/vList2"/>
    <dgm:cxn modelId="{6A1C0BBB-94B1-4FE8-B060-479A8CB7F993}" type="presParOf" srcId="{88B7214A-3E25-4260-AD1A-F80E77B6E78E}" destId="{F3A52A0C-7C97-4687-9DF3-668BB181DF21}" srcOrd="14" destOrd="0" presId="urn:microsoft.com/office/officeart/2005/8/layout/vList2"/>
    <dgm:cxn modelId="{7E438F7F-6D11-414B-9918-F7732A1CB60D}" type="presParOf" srcId="{88B7214A-3E25-4260-AD1A-F80E77B6E78E}" destId="{FFD8793E-7D68-4A1A-9872-76BC655EC764}" srcOrd="15" destOrd="0" presId="urn:microsoft.com/office/officeart/2005/8/layout/vList2"/>
    <dgm:cxn modelId="{01F42799-7743-455B-8B1D-2F99BECD1613}" type="presParOf" srcId="{88B7214A-3E25-4260-AD1A-F80E77B6E78E}" destId="{8D7D6115-4F78-4FD0-B196-0FEB140EB91D}" srcOrd="16" destOrd="0" presId="urn:microsoft.com/office/officeart/2005/8/layout/vList2"/>
    <dgm:cxn modelId="{EF6AF0DC-BE64-4B02-A83A-BB95B26AB6AD}" type="presParOf" srcId="{88B7214A-3E25-4260-AD1A-F80E77B6E78E}" destId="{65738D64-DFEB-480B-A182-D683665F53FE}" srcOrd="17" destOrd="0" presId="urn:microsoft.com/office/officeart/2005/8/layout/vList2"/>
    <dgm:cxn modelId="{B4D86DA1-22F7-46E7-8C60-6D7785CFC6A3}" type="presParOf" srcId="{88B7214A-3E25-4260-AD1A-F80E77B6E78E}" destId="{4D9C248B-445A-4B8C-A22D-76A6C92CEB7B}" srcOrd="18" destOrd="0" presId="urn:microsoft.com/office/officeart/2005/8/layout/vList2"/>
    <dgm:cxn modelId="{F74C5737-F815-4733-8A58-90F469A7F90B}" type="presParOf" srcId="{88B7214A-3E25-4260-AD1A-F80E77B6E78E}" destId="{88D78A54-6B37-4938-812A-289E10A4C38D}" srcOrd="19" destOrd="0" presId="urn:microsoft.com/office/officeart/2005/8/layout/vList2"/>
    <dgm:cxn modelId="{BD224D72-F893-4C68-8BA0-DE762302F91E}" type="presParOf" srcId="{88B7214A-3E25-4260-AD1A-F80E77B6E78E}" destId="{8093B842-5DA5-4F12-A6DB-70F1E2C84FF3}" srcOrd="20" destOrd="0" presId="urn:microsoft.com/office/officeart/2005/8/layout/vList2"/>
    <dgm:cxn modelId="{9565F0CF-CBDB-4E44-869E-B95711E73919}" type="presParOf" srcId="{88B7214A-3E25-4260-AD1A-F80E77B6E78E}" destId="{F7A47F8B-8D08-48E6-8973-9CF0709E3D98}" srcOrd="21" destOrd="0" presId="urn:microsoft.com/office/officeart/2005/8/layout/vList2"/>
    <dgm:cxn modelId="{7A9E063B-A5BC-49C1-8420-7171BF0D7869}" type="presParOf" srcId="{88B7214A-3E25-4260-AD1A-F80E77B6E78E}" destId="{875C4F03-C194-4647-BD0B-9B78C75D4C0B}" srcOrd="22" destOrd="0" presId="urn:microsoft.com/office/officeart/2005/8/layout/vList2"/>
    <dgm:cxn modelId="{9C48F992-7233-46B7-83CA-C6553469687B}" type="presParOf" srcId="{88B7214A-3E25-4260-AD1A-F80E77B6E78E}" destId="{EA716CC4-B4AA-4DDE-9A7B-90133826077C}" srcOrd="23" destOrd="0" presId="urn:microsoft.com/office/officeart/2005/8/layout/vList2"/>
    <dgm:cxn modelId="{0CBF312E-16DC-43D1-807D-B8C63B5B1F4E}" type="presParOf" srcId="{88B7214A-3E25-4260-AD1A-F80E77B6E78E}" destId="{EA00D808-04A7-4AFE-B924-A27A5C821CEC}" srcOrd="24" destOrd="0" presId="urn:microsoft.com/office/officeart/2005/8/layout/vList2"/>
    <dgm:cxn modelId="{63405BB3-67EA-41EB-8A8F-5814A2B275F5}" type="presParOf" srcId="{88B7214A-3E25-4260-AD1A-F80E77B6E78E}" destId="{30696809-3624-478B-9BFD-6886ECA86921}" srcOrd="25" destOrd="0" presId="urn:microsoft.com/office/officeart/2005/8/layout/vList2"/>
    <dgm:cxn modelId="{4D3BFC13-F5F4-4275-BE50-58723A106D76}" type="presParOf" srcId="{88B7214A-3E25-4260-AD1A-F80E77B6E78E}" destId="{8FB933F7-7FBA-428D-BE57-CE041B11CE75}" srcOrd="26" destOrd="0" presId="urn:microsoft.com/office/officeart/2005/8/layout/vList2"/>
    <dgm:cxn modelId="{D36E324D-7934-46D9-953D-C8E018E7B3ED}" type="presParOf" srcId="{88B7214A-3E25-4260-AD1A-F80E77B6E78E}" destId="{2D2DBAE0-0C39-4BDF-ADCF-BC4AD6805AB7}" srcOrd="27" destOrd="0" presId="urn:microsoft.com/office/officeart/2005/8/layout/vList2"/>
    <dgm:cxn modelId="{82B1BF36-2746-4A42-973A-10B8018381EF}" type="presParOf" srcId="{88B7214A-3E25-4260-AD1A-F80E77B6E78E}" destId="{249B4F53-34B9-41CB-A875-FC0BF1DE6457}" srcOrd="28" destOrd="0" presId="urn:microsoft.com/office/officeart/2005/8/layout/vList2"/>
    <dgm:cxn modelId="{C788DF55-CF79-47A9-B92A-2AF7F4AFC23B}" type="presParOf" srcId="{88B7214A-3E25-4260-AD1A-F80E77B6E78E}" destId="{EC4E8453-9E0F-4B5D-98D5-90DC58936ADF}" srcOrd="29" destOrd="0" presId="urn:microsoft.com/office/officeart/2005/8/layout/vList2"/>
    <dgm:cxn modelId="{1BBD7FC9-9224-479A-974E-6150CB6458FD}" type="presParOf" srcId="{88B7214A-3E25-4260-AD1A-F80E77B6E78E}" destId="{BD68D41F-39C0-42FC-8E5C-2A3213FD805B}"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B39F3-4CA4-44B0-B162-F19118D028C5}">
      <dsp:nvSpPr>
        <dsp:cNvPr id="0" name=""/>
        <dsp:cNvSpPr/>
      </dsp:nvSpPr>
      <dsp:spPr>
        <a:xfrm rot="16200000">
          <a:off x="2979001" y="-2848419"/>
          <a:ext cx="1023376" cy="698137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اول: اقتصاد مدیریت: هدف و روش </a:t>
          </a:r>
          <a:r>
            <a:rPr lang="fa-IR" sz="1400" b="1" kern="1200" dirty="0" err="1" smtClean="0">
              <a:cs typeface="Zar" panose="00000400000000000000" pitchFamily="2" charset="-78"/>
            </a:rPr>
            <a:t>شناسی</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دوم: ساختار بازار و بخش بندی بازار</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سوم: فرآیند و روش های بخش بندی بازار</a:t>
          </a:r>
          <a:endParaRPr lang="en-US" sz="1400" b="1" kern="1200" dirty="0">
            <a:cs typeface="Zar" panose="00000400000000000000" pitchFamily="2" charset="-78"/>
          </a:endParaRPr>
        </a:p>
      </dsp:txBody>
      <dsp:txXfrm rot="5400000">
        <a:off x="49957" y="180539"/>
        <a:ext cx="6931422" cy="923462"/>
      </dsp:txXfrm>
    </dsp:sp>
    <dsp:sp modelId="{4F4F2CF5-09DB-496C-BBC2-24482EAD9726}">
      <dsp:nvSpPr>
        <dsp:cNvPr id="0" name=""/>
        <dsp:cNvSpPr/>
      </dsp:nvSpPr>
      <dsp:spPr>
        <a:xfrm>
          <a:off x="6981379" y="2659"/>
          <a:ext cx="3927026" cy="12792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cs typeface="Zar" panose="00000400000000000000" pitchFamily="2" charset="-78"/>
            </a:rPr>
            <a:t>بخش اول: ماهیت اقتصاد مدیریت و ساختار بازار</a:t>
          </a:r>
          <a:endParaRPr lang="en-US" sz="2800" b="1" kern="1200" dirty="0">
            <a:cs typeface="Zar" panose="00000400000000000000" pitchFamily="2" charset="-78"/>
          </a:endParaRPr>
        </a:p>
      </dsp:txBody>
      <dsp:txXfrm>
        <a:off x="7043825" y="65105"/>
        <a:ext cx="3802134" cy="1154328"/>
      </dsp:txXfrm>
    </dsp:sp>
    <dsp:sp modelId="{FCFD2D1F-5685-429F-8FAD-B60D03DD861D}">
      <dsp:nvSpPr>
        <dsp:cNvPr id="0" name=""/>
        <dsp:cNvSpPr/>
      </dsp:nvSpPr>
      <dsp:spPr>
        <a:xfrm rot="16200000">
          <a:off x="2979001" y="-1505238"/>
          <a:ext cx="1023376" cy="698137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چهارم: ساختار رقابتی</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پنجم: انحصار کامل</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ششم: رقابت انحصاری</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هفتم: انحصار چند جانبه</a:t>
          </a:r>
          <a:endParaRPr lang="en-US" sz="1400" b="1" kern="1200" dirty="0">
            <a:cs typeface="Zar" panose="00000400000000000000" pitchFamily="2" charset="-78"/>
          </a:endParaRPr>
        </a:p>
      </dsp:txBody>
      <dsp:txXfrm rot="5400000">
        <a:off x="49957" y="1523720"/>
        <a:ext cx="6931422" cy="923462"/>
      </dsp:txXfrm>
    </dsp:sp>
    <dsp:sp modelId="{57B5C76B-8FEA-4B1C-91DB-6125CEB269BB}">
      <dsp:nvSpPr>
        <dsp:cNvPr id="0" name=""/>
        <dsp:cNvSpPr/>
      </dsp:nvSpPr>
      <dsp:spPr>
        <a:xfrm>
          <a:off x="6981379" y="1345841"/>
          <a:ext cx="3927026" cy="12792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cs typeface="Zar" panose="00000400000000000000" pitchFamily="2" charset="-78"/>
            </a:rPr>
            <a:t>بخش دوم: تحلیل اقتصادی ساختار بازارها</a:t>
          </a:r>
          <a:endParaRPr lang="en-US" sz="2800" b="1" kern="1200" dirty="0">
            <a:cs typeface="Zar" panose="00000400000000000000" pitchFamily="2" charset="-78"/>
          </a:endParaRPr>
        </a:p>
      </dsp:txBody>
      <dsp:txXfrm>
        <a:off x="7043825" y="1408287"/>
        <a:ext cx="3802134" cy="1154328"/>
      </dsp:txXfrm>
    </dsp:sp>
    <dsp:sp modelId="{80866B6C-6556-44AA-B242-4819605F639F}">
      <dsp:nvSpPr>
        <dsp:cNvPr id="0" name=""/>
        <dsp:cNvSpPr/>
      </dsp:nvSpPr>
      <dsp:spPr>
        <a:xfrm rot="16200000">
          <a:off x="2979001" y="-162056"/>
          <a:ext cx="1023376" cy="698137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هشتم: روش های قیمت گذاری اقتصادی</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نهم: روش های قیمت گذاری استراتژیک و براساس تقاضا</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دهم: روش های قیمت گذاری محصولات جدید و براساس عوامل محیطی</a:t>
          </a:r>
          <a:endParaRPr lang="en-US" sz="1400" b="1" kern="1200" dirty="0">
            <a:cs typeface="Zar" panose="00000400000000000000" pitchFamily="2" charset="-78"/>
          </a:endParaRPr>
        </a:p>
        <a:p>
          <a:pPr marL="57150" lvl="1" indent="-57150" algn="r" defTabSz="400050" rtl="1">
            <a:lnSpc>
              <a:spcPct val="90000"/>
            </a:lnSpc>
            <a:spcBef>
              <a:spcPct val="0"/>
            </a:spcBef>
            <a:spcAft>
              <a:spcPct val="15000"/>
            </a:spcAft>
            <a:buChar char="••"/>
          </a:pPr>
          <a:endParaRPr lang="en-US" sz="900" b="1" kern="1200" dirty="0">
            <a:cs typeface="Zar" panose="00000400000000000000" pitchFamily="2" charset="-78"/>
          </a:endParaRPr>
        </a:p>
      </dsp:txBody>
      <dsp:txXfrm rot="5400000">
        <a:off x="49957" y="2866902"/>
        <a:ext cx="6931422" cy="923462"/>
      </dsp:txXfrm>
    </dsp:sp>
    <dsp:sp modelId="{1576DEFB-620D-4B6B-895E-7978EC17ADD0}">
      <dsp:nvSpPr>
        <dsp:cNvPr id="0" name=""/>
        <dsp:cNvSpPr/>
      </dsp:nvSpPr>
      <dsp:spPr>
        <a:xfrm>
          <a:off x="6981379" y="2689023"/>
          <a:ext cx="3927026" cy="12792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cs typeface="Zar" panose="00000400000000000000" pitchFamily="2" charset="-78"/>
            </a:rPr>
            <a:t>بخش سوم: قیمت گذاری</a:t>
          </a:r>
          <a:endParaRPr lang="en-US" sz="2800" b="1" kern="1200" dirty="0">
            <a:cs typeface="Zar" panose="00000400000000000000" pitchFamily="2" charset="-78"/>
          </a:endParaRPr>
        </a:p>
      </dsp:txBody>
      <dsp:txXfrm>
        <a:off x="7043825" y="2751469"/>
        <a:ext cx="3802134" cy="1154328"/>
      </dsp:txXfrm>
    </dsp:sp>
    <dsp:sp modelId="{E55A3768-4286-45C6-85AD-E4F90740E14D}">
      <dsp:nvSpPr>
        <dsp:cNvPr id="0" name=""/>
        <dsp:cNvSpPr/>
      </dsp:nvSpPr>
      <dsp:spPr>
        <a:xfrm rot="16200000">
          <a:off x="2979001" y="1181125"/>
          <a:ext cx="1023376" cy="698137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r" defTabSz="400050" rtl="1">
            <a:lnSpc>
              <a:spcPct val="90000"/>
            </a:lnSpc>
            <a:spcBef>
              <a:spcPct val="0"/>
            </a:spcBef>
            <a:spcAft>
              <a:spcPct val="15000"/>
            </a:spcAft>
            <a:buChar char="••"/>
          </a:pPr>
          <a:endParaRPr lang="en-US" sz="900" b="1" kern="120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solidFill>
                <a:schemeClr val="accent1"/>
              </a:solidFill>
              <a:effectLst>
                <a:outerShdw blurRad="38100" dist="38100" dir="2700000" algn="tl">
                  <a:srgbClr val="000000">
                    <a:alpha val="43137"/>
                  </a:srgbClr>
                </a:outerShdw>
              </a:effectLst>
              <a:cs typeface="Zar" panose="00000400000000000000" pitchFamily="2" charset="-78"/>
            </a:rPr>
            <a:t>فصل یازدهم: موقعیت یابی استراتژیک بنگاه های اقتصادی</a:t>
          </a:r>
          <a:endParaRPr lang="en-US" sz="1400" b="1" kern="1200" dirty="0">
            <a:solidFill>
              <a:schemeClr val="accent1"/>
            </a:solidFill>
            <a:effectLst>
              <a:outerShdw blurRad="38100" dist="38100" dir="2700000" algn="tl">
                <a:srgbClr val="000000">
                  <a:alpha val="43137"/>
                </a:srgbClr>
              </a:outerShdw>
            </a:effectLst>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دوازدهم: رویکرد دستیابی به اقتصاد دانش محور</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Zar" panose="00000400000000000000" pitchFamily="2" charset="-78"/>
            </a:rPr>
            <a:t>فصل سیزدهم: ریسک: شاخص ها و </a:t>
          </a:r>
          <a:r>
            <a:rPr lang="fa-IR" sz="1400" b="1" kern="1200" dirty="0" err="1" smtClean="0">
              <a:cs typeface="Zar" panose="00000400000000000000" pitchFamily="2" charset="-78"/>
            </a:rPr>
            <a:t>مطلوبیت</a:t>
          </a:r>
          <a:endParaRPr lang="en-US" sz="1400" b="1" kern="1200" dirty="0">
            <a:cs typeface="Zar" panose="00000400000000000000" pitchFamily="2" charset="-78"/>
          </a:endParaRPr>
        </a:p>
        <a:p>
          <a:pPr marL="114300" lvl="1" indent="-114300" algn="r" defTabSz="622300" rtl="1">
            <a:lnSpc>
              <a:spcPct val="90000"/>
            </a:lnSpc>
            <a:spcBef>
              <a:spcPct val="0"/>
            </a:spcBef>
            <a:spcAft>
              <a:spcPct val="15000"/>
            </a:spcAft>
            <a:buChar char="••"/>
          </a:pPr>
          <a:endParaRPr lang="en-US" sz="1400" b="1" kern="1200" dirty="0">
            <a:cs typeface="Zar" panose="00000400000000000000" pitchFamily="2" charset="-78"/>
          </a:endParaRPr>
        </a:p>
      </dsp:txBody>
      <dsp:txXfrm rot="5400000">
        <a:off x="49957" y="4210084"/>
        <a:ext cx="6931422" cy="923462"/>
      </dsp:txXfrm>
    </dsp:sp>
    <dsp:sp modelId="{943AA50F-DAEE-44B9-8407-DE2B24B893E7}">
      <dsp:nvSpPr>
        <dsp:cNvPr id="0" name=""/>
        <dsp:cNvSpPr/>
      </dsp:nvSpPr>
      <dsp:spPr>
        <a:xfrm>
          <a:off x="6981379" y="4032204"/>
          <a:ext cx="3927026" cy="1279220"/>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a-IR" sz="2800" b="1" kern="1200" dirty="0" smtClean="0">
              <a:cs typeface="Zar" panose="00000400000000000000" pitchFamily="2" charset="-78"/>
            </a:rPr>
            <a:t>بخش چهارم: موقعیت یابی، دانش و ریسک</a:t>
          </a:r>
          <a:endParaRPr lang="en-US" sz="2800" b="1" kern="1200" dirty="0">
            <a:cs typeface="Zar" panose="00000400000000000000" pitchFamily="2" charset="-78"/>
          </a:endParaRPr>
        </a:p>
      </dsp:txBody>
      <dsp:txXfrm>
        <a:off x="7043825" y="4094650"/>
        <a:ext cx="3802134" cy="11543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8705-6138-413A-AF12-0D1344D039EB}">
      <dsp:nvSpPr>
        <dsp:cNvPr id="0" name=""/>
        <dsp:cNvSpPr/>
      </dsp:nvSpPr>
      <dsp:spPr>
        <a:xfrm>
          <a:off x="5134" y="952"/>
          <a:ext cx="12181730"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cs typeface="Zar" panose="00000400000000000000" pitchFamily="2" charset="-78"/>
            </a:rPr>
            <a:t>فصل یازدهم: موقعیت یابی استراتژیک بنگاه های اقتصادی</a:t>
          </a:r>
          <a:endParaRPr lang="en-US" sz="2000" b="1" kern="1200" dirty="0">
            <a:cs typeface="Zar" panose="00000400000000000000" pitchFamily="2" charset="-78"/>
          </a:endParaRPr>
        </a:p>
      </dsp:txBody>
      <dsp:txXfrm>
        <a:off x="67904" y="63722"/>
        <a:ext cx="12056190" cy="2017585"/>
      </dsp:txXfrm>
    </dsp:sp>
    <dsp:sp modelId="{E458F8B4-8F56-4005-B461-0C1DE83C00CB}">
      <dsp:nvSpPr>
        <dsp:cNvPr id="0" name=""/>
        <dsp:cNvSpPr/>
      </dsp:nvSpPr>
      <dsp:spPr>
        <a:xfrm>
          <a:off x="5134"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مقدمه</a:t>
          </a:r>
          <a:endParaRPr lang="en-US" sz="1800" b="1" kern="1200" dirty="0">
            <a:cs typeface="Zar" panose="00000400000000000000" pitchFamily="2" charset="-78"/>
          </a:endParaRPr>
        </a:p>
      </dsp:txBody>
      <dsp:txXfrm>
        <a:off x="20391" y="2372694"/>
        <a:ext cx="490384" cy="2112611"/>
      </dsp:txXfrm>
    </dsp:sp>
    <dsp:sp modelId="{12FD473E-CAD9-40E1-B102-8C89A6C4771A}">
      <dsp:nvSpPr>
        <dsp:cNvPr id="0" name=""/>
        <dsp:cNvSpPr/>
      </dsp:nvSpPr>
      <dsp:spPr>
        <a:xfrm>
          <a:off x="569788"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نقشه ارزش</a:t>
          </a:r>
          <a:endParaRPr lang="en-US" sz="1800" b="1" kern="1200" dirty="0">
            <a:cs typeface="Zar" panose="00000400000000000000" pitchFamily="2" charset="-78"/>
          </a:endParaRPr>
        </a:p>
      </dsp:txBody>
      <dsp:txXfrm>
        <a:off x="585045" y="2372694"/>
        <a:ext cx="490384" cy="2112611"/>
      </dsp:txXfrm>
    </dsp:sp>
    <dsp:sp modelId="{477D12F7-249D-434D-8556-FB3936179EDD}">
      <dsp:nvSpPr>
        <dsp:cNvPr id="0" name=""/>
        <dsp:cNvSpPr/>
      </dsp:nvSpPr>
      <dsp:spPr>
        <a:xfrm>
          <a:off x="1134442" y="2357437"/>
          <a:ext cx="2149226"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خلق ارزش</a:t>
          </a:r>
          <a:endParaRPr lang="en-US" sz="1800" b="1" kern="1200" dirty="0">
            <a:cs typeface="Zar" panose="00000400000000000000" pitchFamily="2" charset="-78"/>
          </a:endParaRPr>
        </a:p>
      </dsp:txBody>
      <dsp:txXfrm>
        <a:off x="1197212" y="2420207"/>
        <a:ext cx="2023686" cy="2017585"/>
      </dsp:txXfrm>
    </dsp:sp>
    <dsp:sp modelId="{693502CF-5306-40D9-9804-671E5CCAF0D8}">
      <dsp:nvSpPr>
        <dsp:cNvPr id="0" name=""/>
        <dsp:cNvSpPr/>
      </dsp:nvSpPr>
      <dsp:spPr>
        <a:xfrm>
          <a:off x="1134442"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خلق ارزش و فرصت های کسب و کار</a:t>
          </a:r>
          <a:endParaRPr lang="en-US" sz="1050" b="1" kern="1200" dirty="0">
            <a:cs typeface="Zar" panose="00000400000000000000" pitchFamily="2" charset="-78"/>
          </a:endParaRPr>
        </a:p>
      </dsp:txBody>
      <dsp:txXfrm>
        <a:off x="1149699" y="4729179"/>
        <a:ext cx="490384" cy="2112611"/>
      </dsp:txXfrm>
    </dsp:sp>
    <dsp:sp modelId="{45FD0718-30E6-4687-A866-37D0615F046E}">
      <dsp:nvSpPr>
        <dsp:cNvPr id="0" name=""/>
        <dsp:cNvSpPr/>
      </dsp:nvSpPr>
      <dsp:spPr>
        <a:xfrm>
          <a:off x="1677218"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خلق ارزش و مزیت رقابتی </a:t>
          </a:r>
          <a:endParaRPr lang="en-US" sz="1050" b="1" kern="1200" dirty="0">
            <a:cs typeface="Zar" panose="00000400000000000000" pitchFamily="2" charset="-78"/>
          </a:endParaRPr>
        </a:p>
      </dsp:txBody>
      <dsp:txXfrm>
        <a:off x="1692475" y="4729179"/>
        <a:ext cx="490384" cy="2112611"/>
      </dsp:txXfrm>
    </dsp:sp>
    <dsp:sp modelId="{8A14E9D0-A447-474C-9E4E-DC8B81F0E780}">
      <dsp:nvSpPr>
        <dsp:cNvPr id="0" name=""/>
        <dsp:cNvSpPr/>
      </dsp:nvSpPr>
      <dsp:spPr>
        <a:xfrm>
          <a:off x="2219994"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خلق ارزش و توزیع مجدد</a:t>
          </a:r>
          <a:endParaRPr lang="en-US" sz="1050" b="1" kern="1200" dirty="0">
            <a:cs typeface="Zar" panose="00000400000000000000" pitchFamily="2" charset="-78"/>
          </a:endParaRPr>
        </a:p>
      </dsp:txBody>
      <dsp:txXfrm>
        <a:off x="2235251" y="4729179"/>
        <a:ext cx="490384" cy="2112611"/>
      </dsp:txXfrm>
    </dsp:sp>
    <dsp:sp modelId="{E41BA743-BFB8-44CC-9215-B1F3116E5F19}">
      <dsp:nvSpPr>
        <dsp:cNvPr id="0" name=""/>
        <dsp:cNvSpPr/>
      </dsp:nvSpPr>
      <dsp:spPr>
        <a:xfrm>
          <a:off x="2762770"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جذب ارزش و نقش اقتصاد صنعتی</a:t>
          </a:r>
          <a:endParaRPr lang="en-US" sz="1050" b="1" kern="1200" dirty="0">
            <a:cs typeface="Zar" panose="00000400000000000000" pitchFamily="2" charset="-78"/>
          </a:endParaRPr>
        </a:p>
      </dsp:txBody>
      <dsp:txXfrm>
        <a:off x="2778027" y="4729179"/>
        <a:ext cx="490384" cy="2112611"/>
      </dsp:txXfrm>
    </dsp:sp>
    <dsp:sp modelId="{0C7B3DFF-59C7-4B97-9CF0-B438CC9D8E1F}">
      <dsp:nvSpPr>
        <dsp:cNvPr id="0" name=""/>
        <dsp:cNvSpPr/>
      </dsp:nvSpPr>
      <dsp:spPr>
        <a:xfrm>
          <a:off x="3327424" y="2357437"/>
          <a:ext cx="2692003"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مزیت هزینه ای و مزیت منفعتی</a:t>
          </a:r>
          <a:endParaRPr lang="en-US" sz="1800" b="1" kern="1200" dirty="0">
            <a:cs typeface="Zar" panose="00000400000000000000" pitchFamily="2" charset="-78"/>
          </a:endParaRPr>
        </a:p>
      </dsp:txBody>
      <dsp:txXfrm>
        <a:off x="3390194" y="2420207"/>
        <a:ext cx="2566463" cy="2017585"/>
      </dsp:txXfrm>
    </dsp:sp>
    <dsp:sp modelId="{6A52A5EE-7148-4D0B-ADCD-3BE9F42B6AC3}">
      <dsp:nvSpPr>
        <dsp:cNvPr id="0" name=""/>
        <dsp:cNvSpPr/>
      </dsp:nvSpPr>
      <dsp:spPr>
        <a:xfrm>
          <a:off x="3327424"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استراتژی های ژنریک</a:t>
          </a:r>
          <a:endParaRPr lang="en-US" sz="1050" b="1" kern="1200" dirty="0">
            <a:cs typeface="Zar" panose="00000400000000000000" pitchFamily="2" charset="-78"/>
          </a:endParaRPr>
        </a:p>
      </dsp:txBody>
      <dsp:txXfrm>
        <a:off x="3342681" y="4729179"/>
        <a:ext cx="490384" cy="2112611"/>
      </dsp:txXfrm>
    </dsp:sp>
    <dsp:sp modelId="{70C5046A-455E-480F-89FB-FFD5E9E5553C}">
      <dsp:nvSpPr>
        <dsp:cNvPr id="0" name=""/>
        <dsp:cNvSpPr/>
      </dsp:nvSpPr>
      <dsp:spPr>
        <a:xfrm>
          <a:off x="3870200"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منطق استراتژیک مزیت هزینه ای </a:t>
          </a:r>
          <a:endParaRPr lang="en-US" sz="1050" b="1" kern="1200" dirty="0">
            <a:cs typeface="Zar" panose="00000400000000000000" pitchFamily="2" charset="-78"/>
          </a:endParaRPr>
        </a:p>
      </dsp:txBody>
      <dsp:txXfrm>
        <a:off x="3885457" y="4729179"/>
        <a:ext cx="490384" cy="2112611"/>
      </dsp:txXfrm>
    </dsp:sp>
    <dsp:sp modelId="{AA641E9D-C5FA-4988-84D8-2901534F99C5}">
      <dsp:nvSpPr>
        <dsp:cNvPr id="0" name=""/>
        <dsp:cNvSpPr/>
      </dsp:nvSpPr>
      <dsp:spPr>
        <a:xfrm>
          <a:off x="4412977"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منطق استراتژیک مزیت منفعتی</a:t>
          </a:r>
          <a:endParaRPr lang="en-US" sz="1050" b="1" kern="1200" dirty="0">
            <a:cs typeface="Zar" panose="00000400000000000000" pitchFamily="2" charset="-78"/>
          </a:endParaRPr>
        </a:p>
      </dsp:txBody>
      <dsp:txXfrm>
        <a:off x="4428234" y="4729179"/>
        <a:ext cx="490384" cy="2112611"/>
      </dsp:txXfrm>
    </dsp:sp>
    <dsp:sp modelId="{C62ED315-DD48-4328-B6BF-E0E14E25C6C0}">
      <dsp:nvSpPr>
        <dsp:cNvPr id="0" name=""/>
        <dsp:cNvSpPr/>
      </dsp:nvSpPr>
      <dsp:spPr>
        <a:xfrm>
          <a:off x="4955753"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منطق استراتژیک کشش قیمتی تقاضا</a:t>
          </a:r>
          <a:endParaRPr lang="en-US" sz="1050" b="1" kern="1200" dirty="0">
            <a:cs typeface="Zar" panose="00000400000000000000" pitchFamily="2" charset="-78"/>
          </a:endParaRPr>
        </a:p>
      </dsp:txBody>
      <dsp:txXfrm>
        <a:off x="4971010" y="4729179"/>
        <a:ext cx="490384" cy="2112611"/>
      </dsp:txXfrm>
    </dsp:sp>
    <dsp:sp modelId="{68B118B9-0AA0-4BCC-9123-D3D8084F9B79}">
      <dsp:nvSpPr>
        <dsp:cNvPr id="0" name=""/>
        <dsp:cNvSpPr/>
      </dsp:nvSpPr>
      <dsp:spPr>
        <a:xfrm>
          <a:off x="5498529"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موقعیت میانی</a:t>
          </a:r>
          <a:endParaRPr lang="en-US" sz="1050" b="1" kern="1200" dirty="0">
            <a:cs typeface="Zar" panose="00000400000000000000" pitchFamily="2" charset="-78"/>
          </a:endParaRPr>
        </a:p>
      </dsp:txBody>
      <dsp:txXfrm>
        <a:off x="5513786" y="4729179"/>
        <a:ext cx="490384" cy="2112611"/>
      </dsp:txXfrm>
    </dsp:sp>
    <dsp:sp modelId="{596A4B6D-8D99-408D-8341-82D6EB61BBF5}">
      <dsp:nvSpPr>
        <dsp:cNvPr id="0" name=""/>
        <dsp:cNvSpPr/>
      </dsp:nvSpPr>
      <dsp:spPr>
        <a:xfrm>
          <a:off x="6063183" y="2357437"/>
          <a:ext cx="1606450"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تعهدات استراتژیک</a:t>
          </a:r>
          <a:endParaRPr lang="en-US" sz="1800" b="1" kern="1200" dirty="0">
            <a:cs typeface="Zar" panose="00000400000000000000" pitchFamily="2" charset="-78"/>
          </a:endParaRPr>
        </a:p>
      </dsp:txBody>
      <dsp:txXfrm>
        <a:off x="6110234" y="2404488"/>
        <a:ext cx="1512348" cy="2049023"/>
      </dsp:txXfrm>
    </dsp:sp>
    <dsp:sp modelId="{6DE42E40-C831-4EB4-A3E5-6CD1FC1EE75A}">
      <dsp:nvSpPr>
        <dsp:cNvPr id="0" name=""/>
        <dsp:cNvSpPr/>
      </dsp:nvSpPr>
      <dsp:spPr>
        <a:xfrm>
          <a:off x="6063183"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مکمل ها و جانشین های استراتژیک </a:t>
          </a:r>
          <a:endParaRPr lang="en-US" sz="1050" b="1" kern="1200" dirty="0">
            <a:cs typeface="Zar" panose="00000400000000000000" pitchFamily="2" charset="-78"/>
          </a:endParaRPr>
        </a:p>
      </dsp:txBody>
      <dsp:txXfrm>
        <a:off x="6078440" y="4729179"/>
        <a:ext cx="490384" cy="2112611"/>
      </dsp:txXfrm>
    </dsp:sp>
    <dsp:sp modelId="{98FBE303-6A63-492B-B609-FA381F0F9A6A}">
      <dsp:nvSpPr>
        <dsp:cNvPr id="0" name=""/>
        <dsp:cNvSpPr/>
      </dsp:nvSpPr>
      <dsp:spPr>
        <a:xfrm>
          <a:off x="6605959"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محرک های استراتژیک برای ایجاد تعهد</a:t>
          </a:r>
          <a:endParaRPr lang="en-US" sz="1050" b="1" kern="1200" dirty="0">
            <a:cs typeface="Zar" panose="00000400000000000000" pitchFamily="2" charset="-78"/>
          </a:endParaRPr>
        </a:p>
      </dsp:txBody>
      <dsp:txXfrm>
        <a:off x="6621216" y="4729179"/>
        <a:ext cx="490384" cy="2112611"/>
      </dsp:txXfrm>
    </dsp:sp>
    <dsp:sp modelId="{51906264-4323-42AC-AED8-454EDFF1D767}">
      <dsp:nvSpPr>
        <dsp:cNvPr id="0" name=""/>
        <dsp:cNvSpPr/>
      </dsp:nvSpPr>
      <dsp:spPr>
        <a:xfrm>
          <a:off x="7148735" y="4713922"/>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Zar" panose="00000400000000000000" pitchFamily="2" charset="-78"/>
            </a:rPr>
            <a:t>تعهدات انعطاف ناپذیر در مقابل تعهدات انعطاف پذیر</a:t>
          </a:r>
          <a:endParaRPr lang="en-US" sz="1050" b="1" kern="1200" dirty="0">
            <a:cs typeface="Zar" panose="00000400000000000000" pitchFamily="2" charset="-78"/>
          </a:endParaRPr>
        </a:p>
      </dsp:txBody>
      <dsp:txXfrm>
        <a:off x="7163992" y="4729179"/>
        <a:ext cx="490384" cy="2112611"/>
      </dsp:txXfrm>
    </dsp:sp>
    <dsp:sp modelId="{229F7EDA-D76A-4271-B468-DD4311AF2CAC}">
      <dsp:nvSpPr>
        <dsp:cNvPr id="0" name=""/>
        <dsp:cNvSpPr/>
      </dsp:nvSpPr>
      <dsp:spPr>
        <a:xfrm>
          <a:off x="7713389"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cs typeface="Zar" panose="00000400000000000000" pitchFamily="2" charset="-78"/>
            </a:rPr>
            <a:t>مفهوم </a:t>
          </a:r>
          <a:r>
            <a:rPr lang="fa-IR" sz="1400" b="1" kern="1200" dirty="0" err="1" smtClean="0">
              <a:cs typeface="Zar" panose="00000400000000000000" pitchFamily="2" charset="-78"/>
            </a:rPr>
            <a:t>شناسی</a:t>
          </a:r>
          <a:r>
            <a:rPr lang="fa-IR" sz="1400" b="1" kern="1200" dirty="0" smtClean="0">
              <a:cs typeface="Zar" panose="00000400000000000000" pitchFamily="2" charset="-78"/>
            </a:rPr>
            <a:t> استراتژیک تعهد</a:t>
          </a:r>
          <a:endParaRPr lang="en-US" sz="1400" b="1" kern="1200" dirty="0">
            <a:cs typeface="Zar" panose="00000400000000000000" pitchFamily="2" charset="-78"/>
          </a:endParaRPr>
        </a:p>
      </dsp:txBody>
      <dsp:txXfrm>
        <a:off x="7728646" y="2372694"/>
        <a:ext cx="490384" cy="2112611"/>
      </dsp:txXfrm>
    </dsp:sp>
    <dsp:sp modelId="{D4EC9769-FECE-486B-8CFC-F7D8371BDDE0}">
      <dsp:nvSpPr>
        <dsp:cNvPr id="0" name=""/>
        <dsp:cNvSpPr/>
      </dsp:nvSpPr>
      <dsp:spPr>
        <a:xfrm>
          <a:off x="8278043"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چارچوب تحلیل تعهدات</a:t>
          </a:r>
          <a:endParaRPr lang="en-US" sz="1800" b="1" kern="1200" dirty="0">
            <a:cs typeface="Zar" panose="00000400000000000000" pitchFamily="2" charset="-78"/>
          </a:endParaRPr>
        </a:p>
      </dsp:txBody>
      <dsp:txXfrm>
        <a:off x="8293300" y="2372694"/>
        <a:ext cx="490384" cy="2112611"/>
      </dsp:txXfrm>
    </dsp:sp>
    <dsp:sp modelId="{06AD7DAE-D72F-4611-83C0-B395AFFB3762}">
      <dsp:nvSpPr>
        <dsp:cNvPr id="0" name=""/>
        <dsp:cNvSpPr/>
      </dsp:nvSpPr>
      <dsp:spPr>
        <a:xfrm>
          <a:off x="8842697"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مزیت رقابتی نوین</a:t>
          </a:r>
          <a:endParaRPr lang="en-US" sz="1800" b="1" kern="1200" dirty="0">
            <a:cs typeface="Zar" panose="00000400000000000000" pitchFamily="2" charset="-78"/>
          </a:endParaRPr>
        </a:p>
      </dsp:txBody>
      <dsp:txXfrm>
        <a:off x="8857954" y="2372694"/>
        <a:ext cx="490384" cy="2112611"/>
      </dsp:txXfrm>
    </dsp:sp>
    <dsp:sp modelId="{682BF9CE-8E8E-4A96-9A8B-A700FC29649C}">
      <dsp:nvSpPr>
        <dsp:cNvPr id="0" name=""/>
        <dsp:cNvSpPr/>
      </dsp:nvSpPr>
      <dsp:spPr>
        <a:xfrm>
          <a:off x="9407351"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انگیزه های نوآوری</a:t>
          </a:r>
          <a:endParaRPr lang="en-US" sz="1800" b="1" kern="1200" dirty="0">
            <a:cs typeface="Zar" panose="00000400000000000000" pitchFamily="2" charset="-78"/>
          </a:endParaRPr>
        </a:p>
      </dsp:txBody>
      <dsp:txXfrm>
        <a:off x="9422608" y="2372694"/>
        <a:ext cx="490384" cy="2112611"/>
      </dsp:txXfrm>
    </dsp:sp>
    <dsp:sp modelId="{63B0D33A-4263-45ED-AE05-1A7A18F81DE8}">
      <dsp:nvSpPr>
        <dsp:cNvPr id="0" name=""/>
        <dsp:cNvSpPr/>
      </dsp:nvSpPr>
      <dsp:spPr>
        <a:xfrm>
          <a:off x="9972005"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رقابت </a:t>
          </a:r>
          <a:r>
            <a:rPr lang="fa-IR" sz="1800" b="1" kern="1200" dirty="0" err="1" smtClean="0">
              <a:cs typeface="Zar" panose="00000400000000000000" pitchFamily="2" charset="-78"/>
            </a:rPr>
            <a:t>نوآورانه</a:t>
          </a:r>
          <a:endParaRPr lang="en-US" sz="1800" b="1" kern="1200" dirty="0">
            <a:cs typeface="Zar" panose="00000400000000000000" pitchFamily="2" charset="-78"/>
          </a:endParaRPr>
        </a:p>
      </dsp:txBody>
      <dsp:txXfrm>
        <a:off x="9987262" y="2372694"/>
        <a:ext cx="490384" cy="2112611"/>
      </dsp:txXfrm>
    </dsp:sp>
    <dsp:sp modelId="{A43A8E29-96A3-4686-A451-E7FFB6541BF7}">
      <dsp:nvSpPr>
        <dsp:cNvPr id="0" name=""/>
        <dsp:cNvSpPr/>
      </dsp:nvSpPr>
      <dsp:spPr>
        <a:xfrm>
          <a:off x="10536659"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اقتصاد تکاملی</a:t>
          </a:r>
          <a:endParaRPr lang="en-US" sz="1800" b="1" kern="1200" dirty="0">
            <a:cs typeface="Zar" panose="00000400000000000000" pitchFamily="2" charset="-78"/>
          </a:endParaRPr>
        </a:p>
      </dsp:txBody>
      <dsp:txXfrm>
        <a:off x="10551916" y="2372694"/>
        <a:ext cx="490384" cy="2112611"/>
      </dsp:txXfrm>
    </dsp:sp>
    <dsp:sp modelId="{75E7AF73-7317-485A-A132-7FE070178138}">
      <dsp:nvSpPr>
        <dsp:cNvPr id="0" name=""/>
        <dsp:cNvSpPr/>
      </dsp:nvSpPr>
      <dsp:spPr>
        <a:xfrm>
          <a:off x="11101313"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محیط</a:t>
          </a:r>
          <a:endParaRPr lang="en-US" sz="1800" b="1" kern="1200" dirty="0">
            <a:cs typeface="Zar" panose="00000400000000000000" pitchFamily="2" charset="-78"/>
          </a:endParaRPr>
        </a:p>
      </dsp:txBody>
      <dsp:txXfrm>
        <a:off x="11116570" y="2372694"/>
        <a:ext cx="490384" cy="2112611"/>
      </dsp:txXfrm>
    </dsp:sp>
    <dsp:sp modelId="{2BF66849-26EA-4266-B05C-EF02EEC6679A}">
      <dsp:nvSpPr>
        <dsp:cNvPr id="0" name=""/>
        <dsp:cNvSpPr/>
      </dsp:nvSpPr>
      <dsp:spPr>
        <a:xfrm>
          <a:off x="11665966" y="2357437"/>
          <a:ext cx="520898" cy="214312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vert270"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Zar" panose="00000400000000000000" pitchFamily="2" charset="-78"/>
            </a:rPr>
            <a:t>رهیافت ها</a:t>
          </a:r>
          <a:endParaRPr lang="en-US" sz="1800" b="1" kern="1200" dirty="0">
            <a:cs typeface="Zar" panose="00000400000000000000" pitchFamily="2" charset="-78"/>
          </a:endParaRPr>
        </a:p>
      </dsp:txBody>
      <dsp:txXfrm>
        <a:off x="11681223" y="2372694"/>
        <a:ext cx="490384" cy="21126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نوین(ادامه)</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نوین(ادامه)</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57059-B568-42A3-9FB6-3763295C1FF2}">
      <dsp:nvSpPr>
        <dsp:cNvPr id="0" name=""/>
        <dsp:cNvSpPr/>
      </dsp:nvSpPr>
      <dsp:spPr>
        <a:xfrm>
          <a:off x="7554815" y="1055347"/>
          <a:ext cx="1348297" cy="19406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Zar" panose="00000400000000000000" pitchFamily="2" charset="-78"/>
            </a:rPr>
            <a:t>موقعیت هزینه ای و منفعتی بنگاه نسبت به رقبا</a:t>
          </a:r>
          <a:endParaRPr lang="en-US" sz="1600" b="1" kern="1200" dirty="0">
            <a:cs typeface="Zar" panose="00000400000000000000" pitchFamily="2" charset="-78"/>
          </a:endParaRPr>
        </a:p>
      </dsp:txBody>
      <dsp:txXfrm>
        <a:off x="7594305" y="1094837"/>
        <a:ext cx="1269317" cy="1861625"/>
      </dsp:txXfrm>
    </dsp:sp>
    <dsp:sp modelId="{626D447A-BB3F-4C56-B655-0BBB00C61533}">
      <dsp:nvSpPr>
        <dsp:cNvPr id="0" name=""/>
        <dsp:cNvSpPr/>
      </dsp:nvSpPr>
      <dsp:spPr>
        <a:xfrm rot="10800000">
          <a:off x="7134146" y="1858461"/>
          <a:ext cx="285839" cy="334377"/>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7219898" y="1925336"/>
        <a:ext cx="200087" cy="200627"/>
      </dsp:txXfrm>
    </dsp:sp>
    <dsp:sp modelId="{4A29AA82-C74D-4220-8EEB-850F55E8E61B}">
      <dsp:nvSpPr>
        <dsp:cNvPr id="0" name=""/>
        <dsp:cNvSpPr/>
      </dsp:nvSpPr>
      <dsp:spPr>
        <a:xfrm>
          <a:off x="5667198" y="1055347"/>
          <a:ext cx="1348297" cy="19406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Zar" panose="00000400000000000000" pitchFamily="2" charset="-78"/>
            </a:rPr>
            <a:t>1. شرایط اقتصادی بازار</a:t>
          </a:r>
        </a:p>
        <a:p>
          <a:pPr lvl="0" algn="ctr" defTabSz="711200" rtl="1">
            <a:lnSpc>
              <a:spcPct val="90000"/>
            </a:lnSpc>
            <a:spcBef>
              <a:spcPct val="0"/>
            </a:spcBef>
            <a:spcAft>
              <a:spcPct val="35000"/>
            </a:spcAft>
          </a:pPr>
          <a:r>
            <a:rPr lang="fa-IR" sz="1600" b="1" kern="1200" dirty="0" smtClean="0">
              <a:cs typeface="Zar" panose="00000400000000000000" pitchFamily="2" charset="-78"/>
            </a:rPr>
            <a:t>2. موفقیت بنگاه در خلق ارزش بیش از رقبا</a:t>
          </a:r>
          <a:endParaRPr lang="en-US" sz="1600" b="1" kern="1200" dirty="0">
            <a:cs typeface="Zar" panose="00000400000000000000" pitchFamily="2" charset="-78"/>
          </a:endParaRPr>
        </a:p>
      </dsp:txBody>
      <dsp:txXfrm>
        <a:off x="5706688" y="1094837"/>
        <a:ext cx="1269317" cy="1861625"/>
      </dsp:txXfrm>
    </dsp:sp>
    <dsp:sp modelId="{B7DD47A6-8792-4DC4-B74C-3B9E01818B29}">
      <dsp:nvSpPr>
        <dsp:cNvPr id="0" name=""/>
        <dsp:cNvSpPr/>
      </dsp:nvSpPr>
      <dsp:spPr>
        <a:xfrm rot="10800000">
          <a:off x="5246529" y="1858461"/>
          <a:ext cx="285839" cy="334377"/>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332281" y="1925336"/>
        <a:ext cx="200087" cy="200627"/>
      </dsp:txXfrm>
    </dsp:sp>
    <dsp:sp modelId="{35AF3061-DD5E-4863-B74E-8370CCFE3D10}">
      <dsp:nvSpPr>
        <dsp:cNvPr id="0" name=""/>
        <dsp:cNvSpPr/>
      </dsp:nvSpPr>
      <dsp:spPr>
        <a:xfrm>
          <a:off x="3779582" y="1055347"/>
          <a:ext cx="1348297" cy="19406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Zar" panose="00000400000000000000" pitchFamily="2" charset="-78"/>
            </a:rPr>
            <a:t>سودآوری</a:t>
          </a:r>
          <a:endParaRPr lang="en-US" sz="1600" b="1" kern="1200" dirty="0">
            <a:cs typeface="Zar" panose="00000400000000000000" pitchFamily="2" charset="-78"/>
          </a:endParaRPr>
        </a:p>
      </dsp:txBody>
      <dsp:txXfrm>
        <a:off x="3819072" y="1094837"/>
        <a:ext cx="1269317" cy="1861625"/>
      </dsp:txXfrm>
    </dsp:sp>
    <dsp:sp modelId="{48698B59-CE86-4CDB-A953-46A6C404FB86}">
      <dsp:nvSpPr>
        <dsp:cNvPr id="0" name=""/>
        <dsp:cNvSpPr/>
      </dsp:nvSpPr>
      <dsp:spPr>
        <a:xfrm rot="10800000">
          <a:off x="3358913" y="1858461"/>
          <a:ext cx="285839" cy="334377"/>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444665" y="1925336"/>
        <a:ext cx="200087" cy="200627"/>
      </dsp:txXfrm>
    </dsp:sp>
    <dsp:sp modelId="{E50071EE-E69E-4657-B1D4-54BB77035906}">
      <dsp:nvSpPr>
        <dsp:cNvPr id="0" name=""/>
        <dsp:cNvSpPr/>
      </dsp:nvSpPr>
      <dsp:spPr>
        <a:xfrm>
          <a:off x="1891965" y="1055347"/>
          <a:ext cx="1348297" cy="19406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Zar" panose="00000400000000000000" pitchFamily="2" charset="-78"/>
            </a:rPr>
            <a:t>خلق و انتقال ارزش اقتصادی به مشتری</a:t>
          </a:r>
          <a:endParaRPr lang="en-US" sz="1600" b="1" kern="1200" dirty="0">
            <a:cs typeface="Zar" panose="00000400000000000000" pitchFamily="2" charset="-78"/>
          </a:endParaRPr>
        </a:p>
      </dsp:txBody>
      <dsp:txXfrm>
        <a:off x="1931455" y="1094837"/>
        <a:ext cx="1269317" cy="1861625"/>
      </dsp:txXfrm>
    </dsp:sp>
    <dsp:sp modelId="{7147035D-7462-4C04-9D52-3C388382E40D}">
      <dsp:nvSpPr>
        <dsp:cNvPr id="0" name=""/>
        <dsp:cNvSpPr/>
      </dsp:nvSpPr>
      <dsp:spPr>
        <a:xfrm rot="10800000">
          <a:off x="1471296" y="1858461"/>
          <a:ext cx="285839" cy="334377"/>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557048" y="1925336"/>
        <a:ext cx="200087" cy="200627"/>
      </dsp:txXfrm>
    </dsp:sp>
    <dsp:sp modelId="{A593C0FB-08AA-4B00-99A0-00F6A2F83A09}">
      <dsp:nvSpPr>
        <dsp:cNvPr id="0" name=""/>
        <dsp:cNvSpPr/>
      </dsp:nvSpPr>
      <dsp:spPr>
        <a:xfrm>
          <a:off x="4349" y="1055347"/>
          <a:ext cx="1348297" cy="19406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cs typeface="Zar" panose="00000400000000000000" pitchFamily="2" charset="-78"/>
            </a:rPr>
            <a:t>هدف اقتصاد و کسب و کار بنگاه های اقتصادی : ایجاد بازار و جلب مشتری</a:t>
          </a:r>
          <a:endParaRPr lang="en-US" sz="1600" b="1" kern="1200" dirty="0">
            <a:cs typeface="Zar" panose="00000400000000000000" pitchFamily="2" charset="-78"/>
          </a:endParaRPr>
        </a:p>
      </dsp:txBody>
      <dsp:txXfrm>
        <a:off x="43839" y="1094837"/>
        <a:ext cx="1269317" cy="1861625"/>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نوآوری(ادامه)</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تکاملی(ادامه)</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تکاملی(ادامه)</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ها(ادامه)</a:t>
          </a:r>
          <a:endParaRPr lang="en-US" sz="1100" b="1" kern="1200" dirty="0">
            <a:cs typeface="Zar" panose="00000400000000000000" pitchFamily="2" charset="-78"/>
          </a:endParaRPr>
        </a:p>
      </dsp:txBody>
      <dsp:txXfrm>
        <a:off x="20407" y="6460318"/>
        <a:ext cx="1853299" cy="37721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ها(ادامه)</a:t>
          </a:r>
          <a:endParaRPr lang="en-US" sz="1100" b="1" kern="1200" dirty="0">
            <a:cs typeface="Zar" panose="00000400000000000000" pitchFamily="2" charset="-78"/>
          </a:endParaRPr>
        </a:p>
      </dsp:txBody>
      <dsp:txXfrm>
        <a:off x="20407" y="6460318"/>
        <a:ext cx="1853299" cy="377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ارزش(ادامه)</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a:t>
          </a:r>
          <a:r>
            <a:rPr lang="fa-IR" sz="1100" b="1" kern="1200" smtClean="0">
              <a:cs typeface="Zar" panose="00000400000000000000" pitchFamily="2" charset="-78"/>
            </a:rPr>
            <a:t>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ها(ادامه)</a:t>
          </a:r>
          <a:endParaRPr lang="en-US" sz="1100" b="1" kern="1200" dirty="0">
            <a:cs typeface="Zar" panose="00000400000000000000" pitchFamily="2" charset="-78"/>
          </a:endParaRPr>
        </a:p>
      </dsp:txBody>
      <dsp:txXfrm>
        <a:off x="20407" y="6460318"/>
        <a:ext cx="1853299" cy="37721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ارزش(ادامه)</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ارزش(ادامه)</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D0FF5-B0F2-42A3-8977-8C56EF56254D}">
      <dsp:nvSpPr>
        <dsp:cNvPr id="0" name=""/>
        <dsp:cNvSpPr/>
      </dsp:nvSpPr>
      <dsp:spPr>
        <a:xfrm>
          <a:off x="0" y="5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مقدمه</a:t>
          </a:r>
          <a:endParaRPr lang="en-US" sz="1100" b="1" kern="1200" dirty="0">
            <a:cs typeface="Zar" panose="00000400000000000000" pitchFamily="2" charset="-78"/>
          </a:endParaRPr>
        </a:p>
      </dsp:txBody>
      <dsp:txXfrm>
        <a:off x="20407" y="20463"/>
        <a:ext cx="1853299" cy="377217"/>
      </dsp:txXfrm>
    </dsp:sp>
    <dsp:sp modelId="{5416D108-688D-4F0F-AA26-64C068300764}">
      <dsp:nvSpPr>
        <dsp:cNvPr id="0" name=""/>
        <dsp:cNvSpPr/>
      </dsp:nvSpPr>
      <dsp:spPr>
        <a:xfrm>
          <a:off x="0" y="429379"/>
          <a:ext cx="1894113" cy="418031"/>
        </a:xfrm>
        <a:prstGeom prst="roundRect">
          <a:avLst/>
        </a:prstGeom>
        <a:solidFill>
          <a:srgbClr val="FFC000"/>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نقشه ارزش(ادامه)</a:t>
          </a:r>
          <a:endParaRPr lang="en-US" sz="1100" b="1" kern="1200" dirty="0">
            <a:cs typeface="Zar" panose="00000400000000000000" pitchFamily="2" charset="-78"/>
          </a:endParaRPr>
        </a:p>
      </dsp:txBody>
      <dsp:txXfrm>
        <a:off x="20407" y="449786"/>
        <a:ext cx="1853299" cy="377217"/>
      </dsp:txXfrm>
    </dsp:sp>
    <dsp:sp modelId="{6F06327E-44D6-4450-8B2E-C3245403D4C9}">
      <dsp:nvSpPr>
        <dsp:cNvPr id="0" name=""/>
        <dsp:cNvSpPr/>
      </dsp:nvSpPr>
      <dsp:spPr>
        <a:xfrm>
          <a:off x="0" y="85870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خلق ارزش</a:t>
          </a:r>
          <a:endParaRPr lang="en-US" sz="1100" b="1" kern="1200" dirty="0">
            <a:cs typeface="Zar" panose="00000400000000000000" pitchFamily="2" charset="-78"/>
          </a:endParaRPr>
        </a:p>
      </dsp:txBody>
      <dsp:txXfrm>
        <a:off x="20407" y="879110"/>
        <a:ext cx="1853299" cy="377217"/>
      </dsp:txXfrm>
    </dsp:sp>
    <dsp:sp modelId="{6947E33C-5C8D-41C9-A2A5-D426C4371E41}">
      <dsp:nvSpPr>
        <dsp:cNvPr id="0" name=""/>
        <dsp:cNvSpPr/>
      </dsp:nvSpPr>
      <dsp:spPr>
        <a:xfrm>
          <a:off x="0" y="128894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هزینه ای و مزیت منفعتی</a:t>
          </a:r>
          <a:endParaRPr lang="en-US" sz="1100" b="1" kern="1200" dirty="0">
            <a:cs typeface="Zar" panose="00000400000000000000" pitchFamily="2" charset="-78"/>
          </a:endParaRPr>
        </a:p>
      </dsp:txBody>
      <dsp:txXfrm>
        <a:off x="20407" y="1309356"/>
        <a:ext cx="1853299" cy="377217"/>
      </dsp:txXfrm>
    </dsp:sp>
    <dsp:sp modelId="{B9CBAE01-4A45-4B06-956C-4E7D8378B8DB}">
      <dsp:nvSpPr>
        <dsp:cNvPr id="0" name=""/>
        <dsp:cNvSpPr/>
      </dsp:nvSpPr>
      <dsp:spPr>
        <a:xfrm>
          <a:off x="0" y="171735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استراتژیک</a:t>
          </a:r>
          <a:endParaRPr lang="en-US" sz="1100" b="1" kern="1200" dirty="0">
            <a:cs typeface="Zar" panose="00000400000000000000" pitchFamily="2" charset="-78"/>
          </a:endParaRPr>
        </a:p>
      </dsp:txBody>
      <dsp:txXfrm>
        <a:off x="20407" y="1737757"/>
        <a:ext cx="1853299" cy="377217"/>
      </dsp:txXfrm>
    </dsp:sp>
    <dsp:sp modelId="{7AFF8632-8A7A-40F1-A688-A23C63AB29C9}">
      <dsp:nvSpPr>
        <dsp:cNvPr id="0" name=""/>
        <dsp:cNvSpPr/>
      </dsp:nvSpPr>
      <dsp:spPr>
        <a:xfrm>
          <a:off x="0" y="2146674"/>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مکمل ها و جانشین های استراتژیک</a:t>
          </a:r>
          <a:endParaRPr lang="en-US" sz="1100" b="1" kern="1200" dirty="0">
            <a:cs typeface="Zar" panose="00000400000000000000" pitchFamily="2" charset="-78"/>
          </a:endParaRPr>
        </a:p>
      </dsp:txBody>
      <dsp:txXfrm>
        <a:off x="20407" y="2167081"/>
        <a:ext cx="1853299" cy="377217"/>
      </dsp:txXfrm>
    </dsp:sp>
    <dsp:sp modelId="{816FA303-EC42-4E26-8C1E-CD90A0995EF1}">
      <dsp:nvSpPr>
        <dsp:cNvPr id="0" name=""/>
        <dsp:cNvSpPr/>
      </dsp:nvSpPr>
      <dsp:spPr>
        <a:xfrm>
          <a:off x="0" y="2575998"/>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محرک های استراتژیک برای ایجاد تعهد</a:t>
          </a:r>
          <a:endParaRPr lang="en-US" sz="1100" b="1" kern="1200" dirty="0">
            <a:cs typeface="Zar" panose="00000400000000000000" pitchFamily="2" charset="-78"/>
          </a:endParaRPr>
        </a:p>
      </dsp:txBody>
      <dsp:txXfrm>
        <a:off x="20407" y="2596405"/>
        <a:ext cx="1853299" cy="377217"/>
      </dsp:txXfrm>
    </dsp:sp>
    <dsp:sp modelId="{F3A52A0C-7C97-4687-9DF3-668BB181DF21}">
      <dsp:nvSpPr>
        <dsp:cNvPr id="0" name=""/>
        <dsp:cNvSpPr/>
      </dsp:nvSpPr>
      <dsp:spPr>
        <a:xfrm>
          <a:off x="0" y="300532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تعهدات انعطاف ناپذیر در مقابل تعهدات انعطاف پذیر</a:t>
          </a:r>
          <a:endParaRPr lang="en-US" sz="1100" b="1" kern="1200" dirty="0">
            <a:cs typeface="Zar" panose="00000400000000000000" pitchFamily="2" charset="-78"/>
          </a:endParaRPr>
        </a:p>
      </dsp:txBody>
      <dsp:txXfrm>
        <a:off x="20407" y="3025728"/>
        <a:ext cx="1853299" cy="377217"/>
      </dsp:txXfrm>
    </dsp:sp>
    <dsp:sp modelId="{8D7D6115-4F78-4FD0-B196-0FEB140EB91D}">
      <dsp:nvSpPr>
        <dsp:cNvPr id="0" name=""/>
        <dsp:cNvSpPr/>
      </dsp:nvSpPr>
      <dsp:spPr>
        <a:xfrm>
          <a:off x="0" y="3434645"/>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مفهوم </a:t>
          </a:r>
          <a:r>
            <a:rPr lang="fa-IR" sz="1100" b="1" kern="1200" dirty="0" err="1" smtClean="0">
              <a:cs typeface="Zar" panose="00000400000000000000" pitchFamily="2" charset="-78"/>
            </a:rPr>
            <a:t>شناسی</a:t>
          </a:r>
          <a:r>
            <a:rPr lang="fa-IR" sz="1100" b="1" kern="1200" dirty="0" smtClean="0">
              <a:cs typeface="Zar" panose="00000400000000000000" pitchFamily="2" charset="-78"/>
            </a:rPr>
            <a:t> استراتژیک های تعهد</a:t>
          </a:r>
          <a:endParaRPr lang="en-US" sz="1100" b="1" kern="1200" dirty="0">
            <a:cs typeface="Zar" panose="00000400000000000000" pitchFamily="2" charset="-78"/>
          </a:endParaRPr>
        </a:p>
      </dsp:txBody>
      <dsp:txXfrm>
        <a:off x="20407" y="3455052"/>
        <a:ext cx="1853299" cy="377217"/>
      </dsp:txXfrm>
    </dsp:sp>
    <dsp:sp modelId="{4D9C248B-445A-4B8C-A22D-76A6C92CEB7B}">
      <dsp:nvSpPr>
        <dsp:cNvPr id="0" name=""/>
        <dsp:cNvSpPr/>
      </dsp:nvSpPr>
      <dsp:spPr>
        <a:xfrm>
          <a:off x="0" y="3863969"/>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چارچوب تحلیل تعهدات</a:t>
          </a:r>
          <a:endParaRPr lang="en-US" sz="1100" b="1" kern="1200" dirty="0">
            <a:cs typeface="Zar" panose="00000400000000000000" pitchFamily="2" charset="-78"/>
          </a:endParaRPr>
        </a:p>
      </dsp:txBody>
      <dsp:txXfrm>
        <a:off x="20407" y="3884376"/>
        <a:ext cx="1853299" cy="377217"/>
      </dsp:txXfrm>
    </dsp:sp>
    <dsp:sp modelId="{8093B842-5DA5-4F12-A6DB-70F1E2C84FF3}">
      <dsp:nvSpPr>
        <dsp:cNvPr id="0" name=""/>
        <dsp:cNvSpPr/>
      </dsp:nvSpPr>
      <dsp:spPr>
        <a:xfrm>
          <a:off x="0" y="4293292"/>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مزیت رقابتی نوین</a:t>
          </a:r>
          <a:endParaRPr lang="en-US" sz="1100" b="1" kern="1200" dirty="0">
            <a:cs typeface="Zar" panose="00000400000000000000" pitchFamily="2" charset="-78"/>
          </a:endParaRPr>
        </a:p>
      </dsp:txBody>
      <dsp:txXfrm>
        <a:off x="20407" y="4313699"/>
        <a:ext cx="1853299" cy="377217"/>
      </dsp:txXfrm>
    </dsp:sp>
    <dsp:sp modelId="{875C4F03-C194-4647-BD0B-9B78C75D4C0B}">
      <dsp:nvSpPr>
        <dsp:cNvPr id="0" name=""/>
        <dsp:cNvSpPr/>
      </dsp:nvSpPr>
      <dsp:spPr>
        <a:xfrm>
          <a:off x="0" y="4722616"/>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انگیزه های نوآوری</a:t>
          </a:r>
          <a:endParaRPr lang="en-US" sz="1100" b="1" kern="1200" dirty="0">
            <a:cs typeface="Zar" panose="00000400000000000000" pitchFamily="2" charset="-78"/>
          </a:endParaRPr>
        </a:p>
      </dsp:txBody>
      <dsp:txXfrm>
        <a:off x="20407" y="4743023"/>
        <a:ext cx="1853299" cy="377217"/>
      </dsp:txXfrm>
    </dsp:sp>
    <dsp:sp modelId="{EA00D808-04A7-4AFE-B924-A27A5C821CEC}">
      <dsp:nvSpPr>
        <dsp:cNvPr id="0" name=""/>
        <dsp:cNvSpPr/>
      </dsp:nvSpPr>
      <dsp:spPr>
        <a:xfrm>
          <a:off x="0" y="5151940"/>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رقابت </a:t>
          </a:r>
          <a:r>
            <a:rPr lang="fa-IR" sz="1100" b="1" kern="1200" dirty="0" err="1" smtClean="0">
              <a:cs typeface="Zar" panose="00000400000000000000" pitchFamily="2" charset="-78"/>
            </a:rPr>
            <a:t>نوآورانه</a:t>
          </a:r>
          <a:endParaRPr lang="en-US" sz="1100" b="1" kern="1200" dirty="0">
            <a:cs typeface="Zar" panose="00000400000000000000" pitchFamily="2" charset="-78"/>
          </a:endParaRPr>
        </a:p>
      </dsp:txBody>
      <dsp:txXfrm>
        <a:off x="20407" y="5172347"/>
        <a:ext cx="1853299" cy="377217"/>
      </dsp:txXfrm>
    </dsp:sp>
    <dsp:sp modelId="{8FB933F7-7FBA-428D-BE57-CE041B11CE75}">
      <dsp:nvSpPr>
        <dsp:cNvPr id="0" name=""/>
        <dsp:cNvSpPr/>
      </dsp:nvSpPr>
      <dsp:spPr>
        <a:xfrm>
          <a:off x="0" y="5581263"/>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اقتصاد تکاملی</a:t>
          </a:r>
          <a:endParaRPr lang="en-US" sz="1100" b="1" kern="1200" dirty="0">
            <a:cs typeface="Zar" panose="00000400000000000000" pitchFamily="2" charset="-78"/>
          </a:endParaRPr>
        </a:p>
      </dsp:txBody>
      <dsp:txXfrm>
        <a:off x="20407" y="5601670"/>
        <a:ext cx="1853299" cy="377217"/>
      </dsp:txXfrm>
    </dsp:sp>
    <dsp:sp modelId="{249B4F53-34B9-41CB-A875-FC0BF1DE6457}">
      <dsp:nvSpPr>
        <dsp:cNvPr id="0" name=""/>
        <dsp:cNvSpPr/>
      </dsp:nvSpPr>
      <dsp:spPr>
        <a:xfrm>
          <a:off x="0" y="6010587"/>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محیط</a:t>
          </a:r>
          <a:endParaRPr lang="en-US" sz="1100" b="1" kern="1200" dirty="0">
            <a:cs typeface="Zar" panose="00000400000000000000" pitchFamily="2" charset="-78"/>
          </a:endParaRPr>
        </a:p>
      </dsp:txBody>
      <dsp:txXfrm>
        <a:off x="20407" y="6030994"/>
        <a:ext cx="1853299" cy="377217"/>
      </dsp:txXfrm>
    </dsp:sp>
    <dsp:sp modelId="{BD68D41F-39C0-42FC-8E5C-2A3213FD805B}">
      <dsp:nvSpPr>
        <dsp:cNvPr id="0" name=""/>
        <dsp:cNvSpPr/>
      </dsp:nvSpPr>
      <dsp:spPr>
        <a:xfrm>
          <a:off x="0" y="6439911"/>
          <a:ext cx="1894113" cy="41803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r" defTabSz="488950" rtl="1">
            <a:lnSpc>
              <a:spcPct val="90000"/>
            </a:lnSpc>
            <a:spcBef>
              <a:spcPct val="0"/>
            </a:spcBef>
            <a:spcAft>
              <a:spcPct val="35000"/>
            </a:spcAft>
          </a:pPr>
          <a:r>
            <a:rPr lang="fa-IR" sz="1100" b="1" kern="1200" dirty="0" smtClean="0">
              <a:cs typeface="Zar" panose="00000400000000000000" pitchFamily="2" charset="-78"/>
            </a:rPr>
            <a:t>رهیافت ها</a:t>
          </a:r>
          <a:endParaRPr lang="en-US" sz="1100" b="1" kern="1200" dirty="0">
            <a:cs typeface="Zar" panose="00000400000000000000" pitchFamily="2" charset="-78"/>
          </a:endParaRPr>
        </a:p>
      </dsp:txBody>
      <dsp:txXfrm>
        <a:off x="20407" y="6460318"/>
        <a:ext cx="1853299" cy="3772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DF9A4-2986-4E1F-92D3-649F1AE4D450}" type="datetimeFigureOut">
              <a:rPr lang="en-US" smtClean="0"/>
              <a:t>4/27/2014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C11E7-B5EB-47FA-8B31-D2ECFF5556B3}" type="slidenum">
              <a:rPr lang="en-US" smtClean="0"/>
              <a:t>‹#›</a:t>
            </a:fld>
            <a:endParaRPr lang="en-US"/>
          </a:p>
        </p:txBody>
      </p:sp>
    </p:spTree>
    <p:extLst>
      <p:ext uri="{BB962C8B-B14F-4D97-AF65-F5344CB8AC3E}">
        <p14:creationId xmlns:p14="http://schemas.microsoft.com/office/powerpoint/2010/main" val="270632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واقع هدف اصلی این فصل این است که نشان دهد چگونه توصیه های سیاستی در چارچوب دیدگاه های سیستمی و جامع نگر منجر به تصمیم های اقتصادی بهتری خواهد شد. </a:t>
            </a:r>
            <a:endParaRPr lang="en-US" dirty="0"/>
          </a:p>
        </p:txBody>
      </p:sp>
      <p:sp>
        <p:nvSpPr>
          <p:cNvPr id="4" name="Slide Number Placeholder 3"/>
          <p:cNvSpPr>
            <a:spLocks noGrp="1"/>
          </p:cNvSpPr>
          <p:nvPr>
            <p:ph type="sldNum" sz="quarter" idx="10"/>
          </p:nvPr>
        </p:nvSpPr>
        <p:spPr/>
        <p:txBody>
          <a:bodyPr/>
          <a:lstStyle/>
          <a:p>
            <a:fld id="{D93C11E7-B5EB-47FA-8B31-D2ECFF5556B3}" type="slidenum">
              <a:rPr lang="en-US" smtClean="0"/>
              <a:t>7</a:t>
            </a:fld>
            <a:endParaRPr lang="en-US"/>
          </a:p>
        </p:txBody>
      </p:sp>
    </p:spTree>
    <p:extLst>
      <p:ext uri="{BB962C8B-B14F-4D97-AF65-F5344CB8AC3E}">
        <p14:creationId xmlns:p14="http://schemas.microsoft.com/office/powerpoint/2010/main" val="329075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11E7-B5EB-47FA-8B31-D2ECFF5556B3}" type="slidenum">
              <a:rPr lang="en-US" smtClean="0"/>
              <a:t>30</a:t>
            </a:fld>
            <a:endParaRPr lang="en-US"/>
          </a:p>
        </p:txBody>
      </p:sp>
    </p:spTree>
    <p:extLst>
      <p:ext uri="{BB962C8B-B14F-4D97-AF65-F5344CB8AC3E}">
        <p14:creationId xmlns:p14="http://schemas.microsoft.com/office/powerpoint/2010/main" val="143343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11E7-B5EB-47FA-8B31-D2ECFF5556B3}" type="slidenum">
              <a:rPr lang="en-US" smtClean="0"/>
              <a:t>32</a:t>
            </a:fld>
            <a:endParaRPr lang="en-US"/>
          </a:p>
        </p:txBody>
      </p:sp>
    </p:spTree>
    <p:extLst>
      <p:ext uri="{BB962C8B-B14F-4D97-AF65-F5344CB8AC3E}">
        <p14:creationId xmlns:p14="http://schemas.microsoft.com/office/powerpoint/2010/main" val="29990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Low" rtl="1">
              <a:lnSpc>
                <a:spcPct val="150000"/>
              </a:lnSpc>
            </a:pPr>
            <a:r>
              <a:rPr lang="fa-IR" sz="1400" dirty="0" err="1">
                <a:cs typeface="Zar" panose="00000400000000000000" pitchFamily="2" charset="-78"/>
              </a:rPr>
              <a:t>منحني</a:t>
            </a:r>
            <a:r>
              <a:rPr lang="fa-IR" sz="1400" dirty="0">
                <a:cs typeface="Zar" panose="00000400000000000000" pitchFamily="2" charset="-78"/>
              </a:rPr>
              <a:t> </a:t>
            </a:r>
            <a:r>
              <a:rPr lang="fa-IR" sz="1400" dirty="0" err="1">
                <a:cs typeface="Zar" panose="00000400000000000000" pitchFamily="2" charset="-78"/>
              </a:rPr>
              <a:t>تقاضاي</a:t>
            </a:r>
            <a:r>
              <a:rPr lang="fa-IR" sz="1400" dirty="0">
                <a:cs typeface="Zar" panose="00000400000000000000" pitchFamily="2" charset="-78"/>
              </a:rPr>
              <a:t> </a:t>
            </a:r>
            <a:r>
              <a:rPr lang="fa-IR" sz="1400" dirty="0" err="1">
                <a:cs typeface="Zar" panose="00000400000000000000" pitchFamily="2" charset="-78"/>
              </a:rPr>
              <a:t>بنگاهي</a:t>
            </a:r>
            <a:r>
              <a:rPr lang="fa-IR" sz="1400" dirty="0">
                <a:cs typeface="Zar" panose="00000400000000000000" pitchFamily="2" charset="-78"/>
              </a:rPr>
              <a:t> با </a:t>
            </a:r>
            <a:r>
              <a:rPr lang="fa-IR" sz="1400" dirty="0" err="1">
                <a:cs typeface="Zar" panose="00000400000000000000" pitchFamily="2" charset="-78"/>
              </a:rPr>
              <a:t>مزيت</a:t>
            </a:r>
            <a:r>
              <a:rPr lang="fa-IR" sz="1400" dirty="0">
                <a:cs typeface="Zar" panose="00000400000000000000" pitchFamily="2" charset="-78"/>
              </a:rPr>
              <a:t> </a:t>
            </a:r>
            <a:r>
              <a:rPr lang="fa-IR" sz="1400" dirty="0" err="1">
                <a:cs typeface="Zar" panose="00000400000000000000" pitchFamily="2" charset="-78"/>
              </a:rPr>
              <a:t>منفعتي</a:t>
            </a:r>
            <a:r>
              <a:rPr lang="fa-IR" sz="1400" dirty="0">
                <a:cs typeface="Zar" panose="00000400000000000000" pitchFamily="2" charset="-78"/>
              </a:rPr>
              <a:t>، به سمت راست نقل </a:t>
            </a:r>
            <a:r>
              <a:rPr lang="fa-IR" sz="1400" dirty="0" err="1">
                <a:cs typeface="Zar" panose="00000400000000000000" pitchFamily="2" charset="-78"/>
              </a:rPr>
              <a:t>مكان</a:t>
            </a:r>
            <a:r>
              <a:rPr lang="fa-IR" sz="1400" dirty="0">
                <a:cs typeface="Zar" panose="00000400000000000000" pitchFamily="2" charset="-78"/>
              </a:rPr>
              <a:t> </a:t>
            </a:r>
            <a:r>
              <a:rPr lang="fa-IR" sz="1400" dirty="0" err="1">
                <a:cs typeface="Zar" panose="00000400000000000000" pitchFamily="2" charset="-78"/>
              </a:rPr>
              <a:t>مي</a:t>
            </a:r>
            <a:r>
              <a:rPr lang="fa-IR" sz="1400" dirty="0">
                <a:cs typeface="Zar" panose="00000400000000000000" pitchFamily="2" charset="-78"/>
              </a:rPr>
              <a:t> </a:t>
            </a:r>
            <a:r>
              <a:rPr lang="fa-IR" sz="1400" dirty="0" err="1">
                <a:cs typeface="Zar" panose="00000400000000000000" pitchFamily="2" charset="-78"/>
              </a:rPr>
              <a:t>كندواز</a:t>
            </a:r>
            <a:r>
              <a:rPr lang="fa-IR" sz="1400" dirty="0">
                <a:cs typeface="Zar" panose="00000400000000000000" pitchFamily="2" charset="-78"/>
              </a:rPr>
              <a:t> </a:t>
            </a:r>
            <a:r>
              <a:rPr lang="en-US" sz="1400" dirty="0">
                <a:cs typeface="Zar" panose="00000400000000000000" pitchFamily="2" charset="-78"/>
              </a:rPr>
              <a:t>D</a:t>
            </a:r>
            <a:r>
              <a:rPr lang="en-US" sz="1400" baseline="-25000" dirty="0">
                <a:cs typeface="Zar" panose="00000400000000000000" pitchFamily="2" charset="-78"/>
              </a:rPr>
              <a:t>0</a:t>
            </a:r>
            <a:r>
              <a:rPr lang="fa-IR" sz="1400" dirty="0">
                <a:cs typeface="Zar" panose="00000400000000000000" pitchFamily="2" charset="-78"/>
              </a:rPr>
              <a:t> به </a:t>
            </a:r>
            <a:r>
              <a:rPr lang="en-US" sz="1400" dirty="0">
                <a:cs typeface="Zar" panose="00000400000000000000" pitchFamily="2" charset="-78"/>
              </a:rPr>
              <a:t>D</a:t>
            </a:r>
            <a:r>
              <a:rPr lang="en-US" sz="1400" baseline="-25000" dirty="0">
                <a:cs typeface="Zar" panose="00000400000000000000" pitchFamily="2" charset="-78"/>
              </a:rPr>
              <a:t>1 </a:t>
            </a:r>
            <a:r>
              <a:rPr lang="fa-IR" sz="1400" dirty="0">
                <a:cs typeface="Zar" panose="00000400000000000000" pitchFamily="2" charset="-78"/>
              </a:rPr>
              <a:t> جا به جا </a:t>
            </a:r>
            <a:r>
              <a:rPr lang="fa-IR" sz="1400" dirty="0" err="1">
                <a:cs typeface="Zar" panose="00000400000000000000" pitchFamily="2" charset="-78"/>
              </a:rPr>
              <a:t>مي</a:t>
            </a:r>
            <a:r>
              <a:rPr lang="fa-IR" sz="1400" dirty="0">
                <a:cs typeface="Zar" panose="00000400000000000000" pitchFamily="2" charset="-78"/>
              </a:rPr>
              <a:t> شود. </a:t>
            </a:r>
            <a:r>
              <a:rPr lang="fa-IR" sz="1400" dirty="0" err="1">
                <a:cs typeface="Zar" panose="00000400000000000000" pitchFamily="2" charset="-78"/>
              </a:rPr>
              <a:t>منحني</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متوسط هم به سمت بالا انتقال </a:t>
            </a:r>
            <a:r>
              <a:rPr lang="fa-IR" sz="1400" dirty="0" err="1">
                <a:cs typeface="Zar" panose="00000400000000000000" pitchFamily="2" charset="-78"/>
              </a:rPr>
              <a:t>مي</a:t>
            </a:r>
            <a:r>
              <a:rPr lang="fa-IR" sz="1400" dirty="0">
                <a:cs typeface="Zar" panose="00000400000000000000" pitchFamily="2" charset="-78"/>
              </a:rPr>
              <a:t> </a:t>
            </a:r>
            <a:r>
              <a:rPr lang="fa-IR" sz="1400" dirty="0" err="1">
                <a:cs typeface="Zar" panose="00000400000000000000" pitchFamily="2" charset="-78"/>
              </a:rPr>
              <a:t>يابد</a:t>
            </a:r>
            <a:r>
              <a:rPr lang="fa-IR" sz="1400" dirty="0">
                <a:cs typeface="Zar" panose="00000400000000000000" pitchFamily="2" charset="-78"/>
              </a:rPr>
              <a:t> و از </a:t>
            </a:r>
            <a:r>
              <a:rPr lang="en-US" sz="1400" dirty="0">
                <a:cs typeface="Zar" panose="00000400000000000000" pitchFamily="2" charset="-78"/>
              </a:rPr>
              <a:t>AC</a:t>
            </a:r>
            <a:r>
              <a:rPr lang="en-US" sz="1400" baseline="-25000" dirty="0">
                <a:cs typeface="Zar" panose="00000400000000000000" pitchFamily="2" charset="-78"/>
              </a:rPr>
              <a:t>0</a:t>
            </a:r>
            <a:r>
              <a:rPr lang="en-US" sz="1400" dirty="0">
                <a:cs typeface="Zar" panose="00000400000000000000" pitchFamily="2" charset="-78"/>
              </a:rPr>
              <a:t>(Q)</a:t>
            </a:r>
            <a:r>
              <a:rPr lang="fa-IR" sz="1400" dirty="0">
                <a:cs typeface="Zar" panose="00000400000000000000" pitchFamily="2" charset="-78"/>
              </a:rPr>
              <a:t> به </a:t>
            </a:r>
            <a:r>
              <a:rPr lang="en-US" sz="1400" dirty="0">
                <a:cs typeface="Zar" panose="00000400000000000000" pitchFamily="2" charset="-78"/>
              </a:rPr>
              <a:t>AC</a:t>
            </a:r>
            <a:r>
              <a:rPr lang="en-US" sz="1400" baseline="-25000" dirty="0">
                <a:cs typeface="Zar" panose="00000400000000000000" pitchFamily="2" charset="-78"/>
              </a:rPr>
              <a:t>1</a:t>
            </a:r>
            <a:r>
              <a:rPr lang="en-US" sz="1400" dirty="0">
                <a:cs typeface="Zar" panose="00000400000000000000" pitchFamily="2" charset="-78"/>
              </a:rPr>
              <a:t>(Q) </a:t>
            </a:r>
            <a:r>
              <a:rPr lang="fa-IR" sz="1400" dirty="0" err="1">
                <a:cs typeface="Zar" panose="00000400000000000000" pitchFamily="2" charset="-78"/>
              </a:rPr>
              <a:t>مي</a:t>
            </a:r>
            <a:r>
              <a:rPr lang="fa-IR" sz="1400" dirty="0">
                <a:cs typeface="Zar" panose="00000400000000000000" pitchFamily="2" charset="-78"/>
              </a:rPr>
              <a:t> رسد. با </a:t>
            </a:r>
            <a:r>
              <a:rPr lang="fa-IR" sz="1400" dirty="0" err="1">
                <a:cs typeface="Zar" panose="00000400000000000000" pitchFamily="2" charset="-78"/>
              </a:rPr>
              <a:t>افزايش</a:t>
            </a:r>
            <a:r>
              <a:rPr lang="fa-IR" sz="1400" dirty="0">
                <a:cs typeface="Zar" panose="00000400000000000000" pitchFamily="2" charset="-78"/>
              </a:rPr>
              <a:t> </a:t>
            </a:r>
            <a:r>
              <a:rPr lang="fa-IR" sz="1400" dirty="0" err="1">
                <a:cs typeface="Zar" panose="00000400000000000000" pitchFamily="2" charset="-78"/>
              </a:rPr>
              <a:t>قيمت</a:t>
            </a:r>
            <a:r>
              <a:rPr lang="fa-IR" sz="1400" dirty="0">
                <a:cs typeface="Zar" panose="00000400000000000000" pitchFamily="2" charset="-78"/>
              </a:rPr>
              <a:t> توسط بنگاه، جا به </a:t>
            </a:r>
            <a:r>
              <a:rPr lang="fa-IR" sz="1400" dirty="0" err="1">
                <a:cs typeface="Zar" panose="00000400000000000000" pitchFamily="2" charset="-78"/>
              </a:rPr>
              <a:t>جايي</a:t>
            </a:r>
            <a:r>
              <a:rPr lang="fa-IR" sz="1400" dirty="0">
                <a:cs typeface="Zar" panose="00000400000000000000" pitchFamily="2" charset="-78"/>
              </a:rPr>
              <a:t> تقاضا به سمت </a:t>
            </a:r>
            <a:r>
              <a:rPr lang="fa-IR" sz="1400" dirty="0" err="1">
                <a:cs typeface="Zar" panose="00000400000000000000" pitchFamily="2" charset="-78"/>
              </a:rPr>
              <a:t>منحني</a:t>
            </a:r>
            <a:r>
              <a:rPr lang="fa-IR" sz="1400" dirty="0">
                <a:cs typeface="Zar" panose="00000400000000000000" pitchFamily="2" charset="-78"/>
              </a:rPr>
              <a:t> </a:t>
            </a:r>
            <a:r>
              <a:rPr lang="fa-IR" sz="1400" dirty="0" err="1">
                <a:cs typeface="Zar" panose="00000400000000000000" pitchFamily="2" charset="-78"/>
              </a:rPr>
              <a:t>جديد</a:t>
            </a:r>
            <a:r>
              <a:rPr lang="fa-IR" sz="1400" dirty="0">
                <a:cs typeface="Zar" panose="00000400000000000000" pitchFamily="2" charset="-78"/>
              </a:rPr>
              <a:t> </a:t>
            </a:r>
            <a:r>
              <a:rPr lang="fa-IR" sz="1400" dirty="0" err="1">
                <a:cs typeface="Zar" panose="00000400000000000000" pitchFamily="2" charset="-78"/>
              </a:rPr>
              <a:t>بيشتر</a:t>
            </a:r>
            <a:r>
              <a:rPr lang="fa-IR" sz="1400" dirty="0">
                <a:cs typeface="Zar" panose="00000400000000000000" pitchFamily="2" charset="-78"/>
              </a:rPr>
              <a:t> </a:t>
            </a:r>
            <a:r>
              <a:rPr lang="fa-IR" sz="1400" dirty="0" err="1">
                <a:cs typeface="Zar" panose="00000400000000000000" pitchFamily="2" charset="-78"/>
              </a:rPr>
              <a:t>مي</a:t>
            </a:r>
            <a:r>
              <a:rPr lang="fa-IR" sz="1400" dirty="0">
                <a:cs typeface="Zar" panose="00000400000000000000" pitchFamily="2" charset="-78"/>
              </a:rPr>
              <a:t> شود </a:t>
            </a:r>
            <a:r>
              <a:rPr lang="fa-IR" sz="1400" dirty="0" err="1">
                <a:cs typeface="Zar" panose="00000400000000000000" pitchFamily="2" charset="-78"/>
              </a:rPr>
              <a:t>زيرا</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a:t>
            </a:r>
            <a:r>
              <a:rPr lang="fa-IR" sz="1400" dirty="0" err="1">
                <a:cs typeface="Zar" panose="00000400000000000000" pitchFamily="2" charset="-78"/>
              </a:rPr>
              <a:t>هاي</a:t>
            </a:r>
            <a:r>
              <a:rPr lang="fa-IR" sz="1400" dirty="0">
                <a:cs typeface="Zar" panose="00000400000000000000" pitchFamily="2" charset="-78"/>
              </a:rPr>
              <a:t> متوسط تابع </a:t>
            </a:r>
            <a:r>
              <a:rPr lang="fa-IR" sz="1400" dirty="0" err="1">
                <a:cs typeface="Zar" panose="00000400000000000000" pitchFamily="2" charset="-78"/>
              </a:rPr>
              <a:t>نزولي</a:t>
            </a:r>
            <a:r>
              <a:rPr lang="fa-IR" sz="1400" dirty="0">
                <a:cs typeface="Zar" panose="00000400000000000000" pitchFamily="2" charset="-78"/>
              </a:rPr>
              <a:t> از سطح محصول هستند و </a:t>
            </a:r>
            <a:r>
              <a:rPr lang="en-US" sz="1400" dirty="0">
                <a:cs typeface="Zar" panose="00000400000000000000" pitchFamily="2" charset="-78"/>
              </a:rPr>
              <a:t>AC</a:t>
            </a:r>
            <a:r>
              <a:rPr lang="en-US" sz="1400" baseline="-25000" dirty="0">
                <a:cs typeface="Zar" panose="00000400000000000000" pitchFamily="2" charset="-78"/>
              </a:rPr>
              <a:t>0</a:t>
            </a:r>
            <a:r>
              <a:rPr lang="en-US" sz="1400" dirty="0">
                <a:cs typeface="Zar" panose="00000400000000000000" pitchFamily="2" charset="-78"/>
              </a:rPr>
              <a:t>(Q</a:t>
            </a:r>
            <a:r>
              <a:rPr lang="en-US" sz="1400" baseline="-25000" dirty="0">
                <a:cs typeface="Zar" panose="00000400000000000000" pitchFamily="2" charset="-78"/>
              </a:rPr>
              <a:t>0</a:t>
            </a:r>
            <a:r>
              <a:rPr lang="en-US" sz="1400" dirty="0">
                <a:cs typeface="Zar" panose="00000400000000000000" pitchFamily="2" charset="-78"/>
              </a:rPr>
              <a:t>)</a:t>
            </a:r>
            <a:r>
              <a:rPr lang="fa-IR" sz="1400" dirty="0">
                <a:cs typeface="Zar" panose="00000400000000000000" pitchFamily="2" charset="-78"/>
              </a:rPr>
              <a:t> به </a:t>
            </a:r>
            <a:r>
              <a:rPr lang="en-US" sz="1400" dirty="0">
                <a:cs typeface="Zar" panose="00000400000000000000" pitchFamily="2" charset="-78"/>
              </a:rPr>
              <a:t>AC</a:t>
            </a:r>
            <a:r>
              <a:rPr lang="en-US" sz="1400" baseline="-25000" dirty="0">
                <a:cs typeface="Zar" panose="00000400000000000000" pitchFamily="2" charset="-78"/>
              </a:rPr>
              <a:t>1</a:t>
            </a:r>
            <a:r>
              <a:rPr lang="en-US" sz="1400" dirty="0">
                <a:cs typeface="Zar" panose="00000400000000000000" pitchFamily="2" charset="-78"/>
              </a:rPr>
              <a:t>(Q</a:t>
            </a:r>
            <a:r>
              <a:rPr lang="en-US" sz="1400" baseline="-25000" dirty="0">
                <a:cs typeface="Zar" panose="00000400000000000000" pitchFamily="2" charset="-78"/>
              </a:rPr>
              <a:t>1</a:t>
            </a:r>
            <a:r>
              <a:rPr lang="en-US" sz="1400" dirty="0">
                <a:cs typeface="Zar" panose="00000400000000000000" pitchFamily="2" charset="-78"/>
              </a:rPr>
              <a:t>)</a:t>
            </a:r>
            <a:r>
              <a:rPr lang="fa-IR" sz="1400" dirty="0">
                <a:cs typeface="Zar" panose="00000400000000000000" pitchFamily="2" charset="-78"/>
              </a:rPr>
              <a:t> منتقل </a:t>
            </a:r>
            <a:r>
              <a:rPr lang="fa-IR" sz="1400" dirty="0" err="1">
                <a:cs typeface="Zar" panose="00000400000000000000" pitchFamily="2" charset="-78"/>
              </a:rPr>
              <a:t>مي</a:t>
            </a:r>
            <a:r>
              <a:rPr lang="fa-IR" sz="1400" dirty="0">
                <a:cs typeface="Zar" panose="00000400000000000000" pitchFamily="2" charset="-78"/>
              </a:rPr>
              <a:t> شود.</a:t>
            </a:r>
            <a:endParaRPr lang="en-US" sz="1400" dirty="0">
              <a:cs typeface="Zar" panose="00000400000000000000" pitchFamily="2" charset="-78"/>
            </a:endParaRPr>
          </a:p>
          <a:p>
            <a:pPr algn="justLow" rtl="1">
              <a:lnSpc>
                <a:spcPct val="150000"/>
              </a:lnSpc>
            </a:pPr>
            <a:endParaRPr lang="en-US" sz="1400" dirty="0">
              <a:cs typeface="Zar" panose="00000400000000000000" pitchFamily="2" charset="-78"/>
            </a:endParaRPr>
          </a:p>
        </p:txBody>
      </p:sp>
      <p:sp>
        <p:nvSpPr>
          <p:cNvPr id="4" name="Slide Number Placeholder 3"/>
          <p:cNvSpPr>
            <a:spLocks noGrp="1"/>
          </p:cNvSpPr>
          <p:nvPr>
            <p:ph type="sldNum" sz="quarter" idx="10"/>
          </p:nvPr>
        </p:nvSpPr>
        <p:spPr/>
        <p:txBody>
          <a:bodyPr/>
          <a:lstStyle/>
          <a:p>
            <a:fld id="{D93C11E7-B5EB-47FA-8B31-D2ECFF5556B3}" type="slidenum">
              <a:rPr lang="en-US" smtClean="0"/>
              <a:t>35</a:t>
            </a:fld>
            <a:endParaRPr lang="en-US"/>
          </a:p>
        </p:txBody>
      </p:sp>
    </p:spTree>
    <p:extLst>
      <p:ext uri="{BB962C8B-B14F-4D97-AF65-F5344CB8AC3E}">
        <p14:creationId xmlns:p14="http://schemas.microsoft.com/office/powerpoint/2010/main" val="130723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11E7-B5EB-47FA-8B31-D2ECFF5556B3}" type="slidenum">
              <a:rPr lang="en-US" smtClean="0"/>
              <a:t>67</a:t>
            </a:fld>
            <a:endParaRPr lang="en-US"/>
          </a:p>
        </p:txBody>
      </p:sp>
    </p:spTree>
    <p:extLst>
      <p:ext uri="{BB962C8B-B14F-4D97-AF65-F5344CB8AC3E}">
        <p14:creationId xmlns:p14="http://schemas.microsoft.com/office/powerpoint/2010/main" val="388350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76014-A8AF-477A-80C2-5A05ABA81AC9}" type="slidenum">
              <a:rPr lang="en-US" smtClean="0"/>
              <a:t>78</a:t>
            </a:fld>
            <a:endParaRPr lang="en-US"/>
          </a:p>
        </p:txBody>
      </p:sp>
    </p:spTree>
    <p:extLst>
      <p:ext uri="{BB962C8B-B14F-4D97-AF65-F5344CB8AC3E}">
        <p14:creationId xmlns:p14="http://schemas.microsoft.com/office/powerpoint/2010/main" val="78868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C11E7-B5EB-47FA-8B31-D2ECFF5556B3}" type="slidenum">
              <a:rPr lang="en-US" smtClean="0"/>
              <a:t>9</a:t>
            </a:fld>
            <a:endParaRPr lang="en-US"/>
          </a:p>
        </p:txBody>
      </p:sp>
    </p:spTree>
    <p:extLst>
      <p:ext uri="{BB962C8B-B14F-4D97-AF65-F5344CB8AC3E}">
        <p14:creationId xmlns:p14="http://schemas.microsoft.com/office/powerpoint/2010/main" val="359095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10"/>
          </p:nvPr>
        </p:nvSpPr>
        <p:spPr/>
        <p:txBody>
          <a:bodyPr/>
          <a:lstStyle/>
          <a:p>
            <a:fld id="{D93C11E7-B5EB-47FA-8B31-D2ECFF5556B3}" type="slidenum">
              <a:rPr lang="en-US" smtClean="0"/>
              <a:t>10</a:t>
            </a:fld>
            <a:endParaRPr lang="en-US"/>
          </a:p>
        </p:txBody>
      </p:sp>
    </p:spTree>
    <p:extLst>
      <p:ext uri="{BB962C8B-B14F-4D97-AF65-F5344CB8AC3E}">
        <p14:creationId xmlns:p14="http://schemas.microsoft.com/office/powerpoint/2010/main" val="24065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11E7-B5EB-47FA-8B31-D2ECFF5556B3}" type="slidenum">
              <a:rPr lang="en-US" smtClean="0"/>
              <a:t>11</a:t>
            </a:fld>
            <a:endParaRPr lang="en-US"/>
          </a:p>
        </p:txBody>
      </p:sp>
    </p:spTree>
    <p:extLst>
      <p:ext uri="{BB962C8B-B14F-4D97-AF65-F5344CB8AC3E}">
        <p14:creationId xmlns:p14="http://schemas.microsoft.com/office/powerpoint/2010/main" val="140054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lnSpc>
                <a:spcPct val="150000"/>
              </a:lnSpc>
            </a:pPr>
            <a:endParaRPr lang="en-US" sz="1400" dirty="0"/>
          </a:p>
        </p:txBody>
      </p:sp>
      <p:sp>
        <p:nvSpPr>
          <p:cNvPr id="4" name="Slide Number Placeholder 3"/>
          <p:cNvSpPr>
            <a:spLocks noGrp="1"/>
          </p:cNvSpPr>
          <p:nvPr>
            <p:ph type="sldNum" sz="quarter" idx="10"/>
          </p:nvPr>
        </p:nvSpPr>
        <p:spPr/>
        <p:txBody>
          <a:bodyPr/>
          <a:lstStyle/>
          <a:p>
            <a:fld id="{D93C11E7-B5EB-47FA-8B31-D2ECFF5556B3}" type="slidenum">
              <a:rPr lang="en-US" smtClean="0"/>
              <a:t>12</a:t>
            </a:fld>
            <a:endParaRPr lang="en-US"/>
          </a:p>
        </p:txBody>
      </p:sp>
    </p:spTree>
    <p:extLst>
      <p:ext uri="{BB962C8B-B14F-4D97-AF65-F5344CB8AC3E}">
        <p14:creationId xmlns:p14="http://schemas.microsoft.com/office/powerpoint/2010/main" val="289702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11E7-B5EB-47FA-8B31-D2ECFF5556B3}" type="slidenum">
              <a:rPr lang="en-US" smtClean="0"/>
              <a:t>14</a:t>
            </a:fld>
            <a:endParaRPr lang="en-US"/>
          </a:p>
        </p:txBody>
      </p:sp>
    </p:spTree>
    <p:extLst>
      <p:ext uri="{BB962C8B-B14F-4D97-AF65-F5344CB8AC3E}">
        <p14:creationId xmlns:p14="http://schemas.microsoft.com/office/powerpoint/2010/main" val="130916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C11E7-B5EB-47FA-8B31-D2ECFF5556B3}" type="slidenum">
              <a:rPr lang="en-US" smtClean="0"/>
              <a:t>20</a:t>
            </a:fld>
            <a:endParaRPr lang="en-US"/>
          </a:p>
        </p:txBody>
      </p:sp>
    </p:spTree>
    <p:extLst>
      <p:ext uri="{BB962C8B-B14F-4D97-AF65-F5344CB8AC3E}">
        <p14:creationId xmlns:p14="http://schemas.microsoft.com/office/powerpoint/2010/main" val="116074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lnSpc>
                <a:spcPct val="150000"/>
              </a:lnSpc>
            </a:pPr>
            <a:r>
              <a:rPr lang="fa-IR" dirty="0" smtClean="0">
                <a:cs typeface="Zar" panose="00000400000000000000" pitchFamily="2" charset="-78"/>
              </a:rPr>
              <a:t>مطابق </a:t>
            </a:r>
            <a:r>
              <a:rPr lang="fa-IR" dirty="0" err="1" smtClean="0">
                <a:cs typeface="Zar" panose="00000400000000000000" pitchFamily="2" charset="-78"/>
              </a:rPr>
              <a:t>نقشة</a:t>
            </a:r>
            <a:r>
              <a:rPr lang="fa-IR" dirty="0" smtClean="0">
                <a:cs typeface="Zar" panose="00000400000000000000" pitchFamily="2" charset="-78"/>
              </a:rPr>
              <a:t> ارزش </a:t>
            </a:r>
            <a:r>
              <a:rPr lang="fa-IR" b="1" dirty="0" err="1" smtClean="0">
                <a:solidFill>
                  <a:srgbClr val="FF0000"/>
                </a:solidFill>
                <a:cs typeface="Zar" panose="00000400000000000000" pitchFamily="2" charset="-78"/>
              </a:rPr>
              <a:t>شكل</a:t>
            </a:r>
            <a:r>
              <a:rPr lang="fa-IR" b="1" dirty="0" smtClean="0">
                <a:solidFill>
                  <a:srgbClr val="FF0000"/>
                </a:solidFill>
                <a:cs typeface="Zar" panose="00000400000000000000" pitchFamily="2" charset="-78"/>
              </a:rPr>
              <a:t> 5</a:t>
            </a:r>
            <a:r>
              <a:rPr lang="fa-IR" dirty="0" smtClean="0">
                <a:cs typeface="Zar" panose="00000400000000000000" pitchFamily="2" charset="-78"/>
              </a:rPr>
              <a:t>، بنگاه ها، با </a:t>
            </a:r>
            <a:r>
              <a:rPr lang="fa-IR" dirty="0" err="1" smtClean="0">
                <a:cs typeface="Zar" panose="00000400000000000000" pitchFamily="2" charset="-78"/>
              </a:rPr>
              <a:t>محصولي</a:t>
            </a:r>
            <a:r>
              <a:rPr lang="fa-IR" dirty="0" smtClean="0">
                <a:cs typeface="Zar" panose="00000400000000000000" pitchFamily="2" charset="-78"/>
              </a:rPr>
              <a:t> در </a:t>
            </a:r>
            <a:r>
              <a:rPr lang="fa-IR" dirty="0" err="1" smtClean="0">
                <a:cs typeface="Zar" panose="00000400000000000000" pitchFamily="2" charset="-78"/>
              </a:rPr>
              <a:t>موقعيت</a:t>
            </a:r>
            <a:r>
              <a:rPr lang="fa-IR" dirty="0" smtClean="0">
                <a:cs typeface="Zar" panose="00000400000000000000" pitchFamily="2" charset="-78"/>
              </a:rPr>
              <a:t> ـ </a:t>
            </a:r>
            <a:r>
              <a:rPr lang="fa-IR" dirty="0" err="1" smtClean="0">
                <a:cs typeface="Zar" panose="00000400000000000000" pitchFamily="2" charset="-78"/>
              </a:rPr>
              <a:t>كيفيت</a:t>
            </a:r>
            <a:r>
              <a:rPr lang="fa-IR" dirty="0" smtClean="0">
                <a:cs typeface="Zar" panose="00000400000000000000" pitchFamily="2" charset="-78"/>
              </a:rPr>
              <a:t> </a:t>
            </a:r>
            <a:r>
              <a:rPr lang="en-US" sz="1100" dirty="0" smtClean="0">
                <a:cs typeface="Zar" panose="00000400000000000000" pitchFamily="2" charset="-78"/>
              </a:rPr>
              <a:t>(</a:t>
            </a:r>
            <a:r>
              <a:rPr lang="en-US" sz="1100" dirty="0" err="1" smtClean="0">
                <a:cs typeface="Zar" panose="00000400000000000000" pitchFamily="2" charset="-78"/>
              </a:rPr>
              <a:t>q</a:t>
            </a:r>
            <a:r>
              <a:rPr lang="en-US" sz="1100" baseline="-25000" dirty="0" err="1" smtClean="0">
                <a:cs typeface="Zar" panose="00000400000000000000" pitchFamily="2" charset="-78"/>
              </a:rPr>
              <a:t>E</a:t>
            </a:r>
            <a:r>
              <a:rPr lang="en-US" sz="1100" dirty="0" smtClean="0">
                <a:cs typeface="Zar" panose="00000400000000000000" pitchFamily="2" charset="-78"/>
              </a:rPr>
              <a:t>)E</a:t>
            </a:r>
            <a:r>
              <a:rPr lang="fa-IR" dirty="0" smtClean="0">
                <a:cs typeface="Zar" panose="00000400000000000000" pitchFamily="2" charset="-78"/>
              </a:rPr>
              <a:t> و </a:t>
            </a:r>
            <a:r>
              <a:rPr lang="fa-IR" dirty="0" err="1" smtClean="0">
                <a:cs typeface="Zar" panose="00000400000000000000" pitchFamily="2" charset="-78"/>
              </a:rPr>
              <a:t>هزينة</a:t>
            </a:r>
            <a:r>
              <a:rPr lang="fa-IR" dirty="0" smtClean="0">
                <a:cs typeface="Zar" panose="00000400000000000000" pitchFamily="2" charset="-78"/>
              </a:rPr>
              <a:t> متوسط </a:t>
            </a:r>
            <a:r>
              <a:rPr lang="fa-IR" dirty="0" err="1" smtClean="0">
                <a:cs typeface="Zar" panose="00000400000000000000" pitchFamily="2" charset="-78"/>
              </a:rPr>
              <a:t>توليد</a:t>
            </a:r>
            <a:r>
              <a:rPr lang="fa-IR" dirty="0" smtClean="0">
                <a:cs typeface="Zar" panose="00000400000000000000" pitchFamily="2" charset="-78"/>
              </a:rPr>
              <a:t> </a:t>
            </a:r>
            <a:r>
              <a:rPr lang="en-US" sz="1100" dirty="0" smtClean="0">
                <a:cs typeface="Zar" panose="00000400000000000000" pitchFamily="2" charset="-78"/>
              </a:rPr>
              <a:t>C</a:t>
            </a:r>
            <a:r>
              <a:rPr lang="en-US" sz="1100" baseline="-25000" dirty="0" smtClean="0">
                <a:cs typeface="Zar" panose="00000400000000000000" pitchFamily="2" charset="-78"/>
              </a:rPr>
              <a:t>E</a:t>
            </a:r>
            <a:r>
              <a:rPr lang="fa-IR" dirty="0" smtClean="0">
                <a:cs typeface="Zar" panose="00000400000000000000" pitchFamily="2" charset="-78"/>
              </a:rPr>
              <a:t> روبرو هستند. بنگاه </a:t>
            </a:r>
            <a:r>
              <a:rPr lang="en-US" sz="1100" dirty="0" smtClean="0">
                <a:cs typeface="Zar" panose="00000400000000000000" pitchFamily="2" charset="-78"/>
              </a:rPr>
              <a:t>F</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تواند </a:t>
            </a:r>
            <a:r>
              <a:rPr lang="fa-IR" dirty="0" err="1" smtClean="0">
                <a:cs typeface="Zar" panose="00000400000000000000" pitchFamily="2" charset="-78"/>
              </a:rPr>
              <a:t>كالا</a:t>
            </a:r>
            <a:r>
              <a:rPr lang="fa-IR" dirty="0" smtClean="0">
                <a:cs typeface="Zar" panose="00000400000000000000" pitchFamily="2" charset="-78"/>
              </a:rPr>
              <a:t> را با </a:t>
            </a:r>
            <a:r>
              <a:rPr lang="fa-IR" dirty="0" err="1" smtClean="0">
                <a:cs typeface="Zar" panose="00000400000000000000" pitchFamily="2" charset="-78"/>
              </a:rPr>
              <a:t>هزينه</a:t>
            </a:r>
            <a:r>
              <a:rPr lang="fa-IR" dirty="0" smtClean="0">
                <a:cs typeface="Zar" panose="00000400000000000000" pitchFamily="2" charset="-78"/>
              </a:rPr>
              <a:t> </a:t>
            </a:r>
            <a:r>
              <a:rPr lang="fa-IR" dirty="0" err="1" smtClean="0">
                <a:cs typeface="Zar" panose="00000400000000000000" pitchFamily="2" charset="-78"/>
              </a:rPr>
              <a:t>اي</a:t>
            </a:r>
            <a:r>
              <a:rPr lang="fa-IR" dirty="0" smtClean="0">
                <a:cs typeface="Zar" panose="00000400000000000000" pitchFamily="2" charset="-78"/>
              </a:rPr>
              <a:t> </a:t>
            </a:r>
            <a:r>
              <a:rPr lang="fa-IR" dirty="0" err="1" smtClean="0">
                <a:cs typeface="Zar" panose="00000400000000000000" pitchFamily="2" charset="-78"/>
              </a:rPr>
              <a:t>كمتر</a:t>
            </a:r>
            <a:r>
              <a:rPr lang="fa-IR" dirty="0" smtClean="0">
                <a:cs typeface="Zar" panose="00000400000000000000" pitchFamily="2" charset="-78"/>
              </a:rPr>
              <a:t> </a:t>
            </a:r>
            <a:r>
              <a:rPr lang="en-US" sz="1100" dirty="0" smtClean="0">
                <a:cs typeface="Zar" panose="00000400000000000000" pitchFamily="2" charset="-78"/>
              </a:rPr>
              <a:t>(C</a:t>
            </a:r>
            <a:r>
              <a:rPr lang="en-US" sz="1100" baseline="-25000" dirty="0" smtClean="0">
                <a:cs typeface="Zar" panose="00000400000000000000" pitchFamily="2" charset="-78"/>
              </a:rPr>
              <a:t>E</a:t>
            </a:r>
            <a:r>
              <a:rPr lang="en-US" sz="1100" dirty="0" smtClean="0">
                <a:cs typeface="Zar" panose="00000400000000000000" pitchFamily="2" charset="-78"/>
              </a:rPr>
              <a:t>)</a:t>
            </a:r>
            <a:r>
              <a:rPr lang="fa-IR" dirty="0" smtClean="0">
                <a:cs typeface="Zar" panose="00000400000000000000" pitchFamily="2" charset="-78"/>
              </a:rPr>
              <a:t>، با از دست دادن </a:t>
            </a:r>
            <a:r>
              <a:rPr lang="fa-IR" dirty="0" err="1" smtClean="0">
                <a:cs typeface="Zar" panose="00000400000000000000" pitchFamily="2" charset="-78"/>
              </a:rPr>
              <a:t>اندكي</a:t>
            </a:r>
            <a:r>
              <a:rPr lang="fa-IR" dirty="0" smtClean="0">
                <a:cs typeface="Zar" panose="00000400000000000000" pitchFamily="2" charset="-78"/>
              </a:rPr>
              <a:t> از </a:t>
            </a:r>
            <a:r>
              <a:rPr lang="fa-IR" dirty="0" err="1" smtClean="0">
                <a:cs typeface="Zar" panose="00000400000000000000" pitchFamily="2" charset="-78"/>
              </a:rPr>
              <a:t>كيفيت</a:t>
            </a:r>
            <a:r>
              <a:rPr lang="fa-IR" dirty="0" smtClean="0">
                <a:cs typeface="Zar" panose="00000400000000000000" pitchFamily="2" charset="-78"/>
              </a:rPr>
              <a:t> (</a:t>
            </a:r>
            <a:r>
              <a:rPr lang="en-US" sz="1100" dirty="0" err="1" smtClean="0">
                <a:cs typeface="Zar" panose="00000400000000000000" pitchFamily="2" charset="-78"/>
              </a:rPr>
              <a:t>q</a:t>
            </a:r>
            <a:r>
              <a:rPr lang="en-US" sz="1100" baseline="-25000" dirty="0" err="1" smtClean="0">
                <a:cs typeface="Zar" panose="00000400000000000000" pitchFamily="2" charset="-78"/>
              </a:rPr>
              <a:t>F</a:t>
            </a:r>
            <a:r>
              <a:rPr lang="fa-IR" dirty="0" smtClean="0">
                <a:cs typeface="Zar" panose="00000400000000000000" pitchFamily="2" charset="-78"/>
              </a:rPr>
              <a:t> در مقابل </a:t>
            </a:r>
            <a:r>
              <a:rPr lang="en-US" dirty="0" smtClean="0">
                <a:cs typeface="Zar" panose="00000400000000000000" pitchFamily="2" charset="-78"/>
              </a:rPr>
              <a:t>(</a:t>
            </a:r>
            <a:r>
              <a:rPr lang="en-US" sz="1100" dirty="0" err="1" smtClean="0">
                <a:cs typeface="Zar" panose="00000400000000000000" pitchFamily="2" charset="-78"/>
              </a:rPr>
              <a:t>q</a:t>
            </a:r>
            <a:r>
              <a:rPr lang="en-US" sz="1100" baseline="-25000" dirty="0" err="1" smtClean="0">
                <a:cs typeface="Zar" panose="00000400000000000000" pitchFamily="2" charset="-78"/>
              </a:rPr>
              <a:t>E</a:t>
            </a:r>
            <a:r>
              <a:rPr lang="fa-IR" dirty="0" smtClean="0">
                <a:cs typeface="Zar" panose="00000400000000000000" pitchFamily="2" charset="-78"/>
              </a:rPr>
              <a:t> </a:t>
            </a:r>
            <a:r>
              <a:rPr lang="fa-IR" dirty="0" err="1" smtClean="0">
                <a:cs typeface="Zar" panose="00000400000000000000" pitchFamily="2" charset="-78"/>
              </a:rPr>
              <a:t>توليد</a:t>
            </a:r>
            <a:r>
              <a:rPr lang="fa-IR" dirty="0" smtClean="0">
                <a:cs typeface="Zar" panose="00000400000000000000" pitchFamily="2" charset="-78"/>
              </a:rPr>
              <a:t> </a:t>
            </a:r>
            <a:r>
              <a:rPr lang="fa-IR" dirty="0" err="1" smtClean="0">
                <a:cs typeface="Zar" panose="00000400000000000000" pitchFamily="2" charset="-78"/>
              </a:rPr>
              <a:t>كند</a:t>
            </a:r>
            <a:r>
              <a:rPr lang="fa-IR" dirty="0" smtClean="0">
                <a:cs typeface="Zar" panose="00000400000000000000" pitchFamily="2" charset="-78"/>
              </a:rPr>
              <a:t>. </a:t>
            </a:r>
            <a:r>
              <a:rPr lang="fa-IR" dirty="0" err="1" smtClean="0">
                <a:cs typeface="Zar" panose="00000400000000000000" pitchFamily="2" charset="-78"/>
              </a:rPr>
              <a:t>اين</a:t>
            </a:r>
            <a:r>
              <a:rPr lang="fa-IR" dirty="0" smtClean="0">
                <a:cs typeface="Zar" panose="00000400000000000000" pitchFamily="2" charset="-78"/>
              </a:rPr>
              <a:t> بنگاه</a:t>
            </a:r>
            <a:r>
              <a:rPr lang="fa-IR" sz="1100" dirty="0" smtClean="0">
                <a:cs typeface="Zar" panose="00000400000000000000" pitchFamily="2" charset="-78"/>
              </a:rPr>
              <a:t> </a:t>
            </a:r>
            <a:r>
              <a:rPr lang="en-US" sz="1100" dirty="0" smtClean="0">
                <a:cs typeface="Zar" panose="00000400000000000000" pitchFamily="2" charset="-78"/>
              </a:rPr>
              <a:t>(F)</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تواند ارزش </a:t>
            </a:r>
            <a:r>
              <a:rPr lang="fa-IR" dirty="0" err="1" smtClean="0">
                <a:cs typeface="Zar" panose="00000400000000000000" pitchFamily="2" charset="-78"/>
              </a:rPr>
              <a:t>بيشتري</a:t>
            </a:r>
            <a:r>
              <a:rPr lang="fa-IR" dirty="0" smtClean="0">
                <a:cs typeface="Zar" panose="00000400000000000000" pitchFamily="2" charset="-78"/>
              </a:rPr>
              <a:t> نسبت به </a:t>
            </a:r>
            <a:r>
              <a:rPr lang="fa-IR" dirty="0" err="1" smtClean="0">
                <a:cs typeface="Zar" panose="00000400000000000000" pitchFamily="2" charset="-78"/>
              </a:rPr>
              <a:t>رقباي</a:t>
            </a:r>
            <a:r>
              <a:rPr lang="fa-IR" dirty="0" smtClean="0">
                <a:cs typeface="Zar" panose="00000400000000000000" pitchFamily="2" charset="-78"/>
              </a:rPr>
              <a:t> </a:t>
            </a:r>
            <a:r>
              <a:rPr lang="fa-IR" dirty="0" err="1" smtClean="0">
                <a:cs typeface="Zar" panose="00000400000000000000" pitchFamily="2" charset="-78"/>
              </a:rPr>
              <a:t>كنوني</a:t>
            </a:r>
            <a:r>
              <a:rPr lang="fa-IR" dirty="0" smtClean="0">
                <a:cs typeface="Zar" panose="00000400000000000000" pitchFamily="2" charset="-78"/>
              </a:rPr>
              <a:t> و فعال در صنعت </a:t>
            </a:r>
            <a:r>
              <a:rPr lang="fa-IR" dirty="0" err="1" smtClean="0">
                <a:cs typeface="Zar" panose="00000400000000000000" pitchFamily="2" charset="-78"/>
              </a:rPr>
              <a:t>ايجاد</a:t>
            </a:r>
            <a:r>
              <a:rPr lang="fa-IR" dirty="0" smtClean="0">
                <a:cs typeface="Zar" panose="00000400000000000000" pitchFamily="2" charset="-78"/>
              </a:rPr>
              <a:t> </a:t>
            </a:r>
            <a:r>
              <a:rPr lang="fa-IR" dirty="0" err="1" smtClean="0">
                <a:cs typeface="Zar" panose="00000400000000000000" pitchFamily="2" charset="-78"/>
              </a:rPr>
              <a:t>كند</a:t>
            </a:r>
            <a:r>
              <a:rPr lang="fa-IR" dirty="0" smtClean="0">
                <a:cs typeface="Zar" panose="00000400000000000000" pitchFamily="2" charset="-78"/>
              </a:rPr>
              <a:t>. </a:t>
            </a:r>
            <a:r>
              <a:rPr lang="fa-IR" dirty="0" err="1" smtClean="0">
                <a:cs typeface="Zar" panose="00000400000000000000" pitchFamily="2" charset="-78"/>
              </a:rPr>
              <a:t>قيمت</a:t>
            </a:r>
            <a:r>
              <a:rPr lang="fa-IR" dirty="0" smtClean="0">
                <a:cs typeface="Zar" panose="00000400000000000000" pitchFamily="2" charset="-78"/>
              </a:rPr>
              <a:t> در </a:t>
            </a:r>
            <a:r>
              <a:rPr lang="fa-IR" dirty="0" err="1" smtClean="0">
                <a:cs typeface="Zar" panose="00000400000000000000" pitchFamily="2" charset="-78"/>
              </a:rPr>
              <a:t>اين</a:t>
            </a:r>
            <a:r>
              <a:rPr lang="fa-IR" dirty="0" smtClean="0">
                <a:cs typeface="Zar" panose="00000400000000000000" pitchFamily="2" charset="-78"/>
              </a:rPr>
              <a:t> سطح از </a:t>
            </a:r>
            <a:r>
              <a:rPr lang="fa-IR" dirty="0" err="1" smtClean="0">
                <a:cs typeface="Zar" panose="00000400000000000000" pitchFamily="2" charset="-78"/>
              </a:rPr>
              <a:t>كيفيت</a:t>
            </a:r>
            <a:r>
              <a:rPr lang="fa-IR" dirty="0" smtClean="0">
                <a:cs typeface="Zar" panose="00000400000000000000" pitchFamily="2" charset="-78"/>
              </a:rPr>
              <a:t>، </a:t>
            </a:r>
            <a:r>
              <a:rPr lang="en-US" sz="1100" dirty="0" err="1" smtClean="0">
                <a:cs typeface="Zar" panose="00000400000000000000" pitchFamily="2" charset="-78"/>
              </a:rPr>
              <a:t>q</a:t>
            </a:r>
            <a:r>
              <a:rPr lang="en-US" sz="1100" baseline="-25000" dirty="0" err="1" smtClean="0">
                <a:cs typeface="Zar" panose="00000400000000000000" pitchFamily="2" charset="-78"/>
              </a:rPr>
              <a:t>F</a:t>
            </a:r>
            <a:r>
              <a:rPr lang="fa-IR" dirty="0" smtClean="0">
                <a:cs typeface="Zar" panose="00000400000000000000" pitchFamily="2" charset="-78"/>
              </a:rPr>
              <a:t> است، حال بنگاه </a:t>
            </a:r>
            <a:r>
              <a:rPr lang="en-US" sz="1100" dirty="0" smtClean="0">
                <a:cs typeface="Zar" panose="00000400000000000000" pitchFamily="2" charset="-78"/>
              </a:rPr>
              <a:t>F</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تواند </a:t>
            </a:r>
            <a:r>
              <a:rPr lang="fa-IR" dirty="0" err="1" smtClean="0">
                <a:cs typeface="Zar" panose="00000400000000000000" pitchFamily="2" charset="-78"/>
              </a:rPr>
              <a:t>بخشي</a:t>
            </a:r>
            <a:r>
              <a:rPr lang="fa-IR" dirty="0" smtClean="0">
                <a:cs typeface="Zar" panose="00000400000000000000" pitchFamily="2" charset="-78"/>
              </a:rPr>
              <a:t> از ارزش خلق شده </a:t>
            </a:r>
            <a:r>
              <a:rPr lang="fa-IR" dirty="0" err="1" smtClean="0">
                <a:cs typeface="Zar" panose="00000400000000000000" pitchFamily="2" charset="-78"/>
              </a:rPr>
              <a:t>اضافي</a:t>
            </a:r>
            <a:r>
              <a:rPr lang="fa-IR" dirty="0" smtClean="0">
                <a:cs typeface="Zar" panose="00000400000000000000" pitchFamily="2" charset="-78"/>
              </a:rPr>
              <a:t> را به </a:t>
            </a:r>
            <a:r>
              <a:rPr lang="fa-IR" dirty="0" err="1" smtClean="0">
                <a:cs typeface="Zar" panose="00000400000000000000" pitchFamily="2" charset="-78"/>
              </a:rPr>
              <a:t>شكل</a:t>
            </a:r>
            <a:r>
              <a:rPr lang="fa-IR" dirty="0" smtClean="0">
                <a:cs typeface="Zar" panose="00000400000000000000" pitchFamily="2" charset="-78"/>
              </a:rPr>
              <a:t> مازاد مصرف </a:t>
            </a:r>
            <a:r>
              <a:rPr lang="fa-IR" dirty="0" err="1" smtClean="0">
                <a:cs typeface="Zar" panose="00000400000000000000" pitchFamily="2" charset="-78"/>
              </a:rPr>
              <a:t>كننده</a:t>
            </a:r>
            <a:r>
              <a:rPr lang="fa-IR" dirty="0" smtClean="0">
                <a:cs typeface="Zar" panose="00000400000000000000" pitchFamily="2" charset="-78"/>
              </a:rPr>
              <a:t> بالاتر به </a:t>
            </a:r>
            <a:r>
              <a:rPr lang="fa-IR" dirty="0" err="1" smtClean="0">
                <a:cs typeface="Zar" panose="00000400000000000000" pitchFamily="2" charset="-78"/>
              </a:rPr>
              <a:t>شراكت</a:t>
            </a:r>
            <a:r>
              <a:rPr lang="fa-IR" dirty="0" smtClean="0">
                <a:cs typeface="Zar" panose="00000400000000000000" pitchFamily="2" charset="-78"/>
              </a:rPr>
              <a:t> بگذارد. اگر </a:t>
            </a:r>
            <a:r>
              <a:rPr lang="fa-IR" dirty="0" err="1" smtClean="0">
                <a:cs typeface="Zar" panose="00000400000000000000" pitchFamily="2" charset="-78"/>
              </a:rPr>
              <a:t>رقباي</a:t>
            </a:r>
            <a:r>
              <a:rPr lang="fa-IR" dirty="0" smtClean="0">
                <a:cs typeface="Zar" panose="00000400000000000000" pitchFamily="2" charset="-78"/>
              </a:rPr>
              <a:t> موجود </a:t>
            </a:r>
            <a:r>
              <a:rPr lang="fa-IR" dirty="0" err="1" smtClean="0">
                <a:cs typeface="Zar" panose="00000400000000000000" pitchFamily="2" charset="-78"/>
              </a:rPr>
              <a:t>قيمت</a:t>
            </a:r>
            <a:r>
              <a:rPr lang="fa-IR" dirty="0" smtClean="0">
                <a:cs typeface="Zar" panose="00000400000000000000" pitchFamily="2" charset="-78"/>
              </a:rPr>
              <a:t> را به  </a:t>
            </a:r>
            <a:r>
              <a:rPr lang="fa-IR" dirty="0" err="1" smtClean="0">
                <a:cs typeface="Zar" panose="00000400000000000000" pitchFamily="2" charset="-78"/>
              </a:rPr>
              <a:t>كاهش</a:t>
            </a:r>
            <a:r>
              <a:rPr lang="fa-IR" dirty="0" smtClean="0">
                <a:cs typeface="Zar" panose="00000400000000000000" pitchFamily="2" charset="-78"/>
              </a:rPr>
              <a:t> دهند تا </a:t>
            </a:r>
            <a:r>
              <a:rPr lang="fa-IR" dirty="0" err="1" smtClean="0">
                <a:cs typeface="Zar" panose="00000400000000000000" pitchFamily="2" charset="-78"/>
              </a:rPr>
              <a:t>مجدداً</a:t>
            </a:r>
            <a:r>
              <a:rPr lang="fa-IR" dirty="0" smtClean="0">
                <a:cs typeface="Zar" panose="00000400000000000000" pitchFamily="2" charset="-78"/>
              </a:rPr>
              <a:t> به </a:t>
            </a:r>
            <a:r>
              <a:rPr lang="fa-IR" dirty="0" err="1" smtClean="0">
                <a:cs typeface="Zar" panose="00000400000000000000" pitchFamily="2" charset="-78"/>
              </a:rPr>
              <a:t>برابري</a:t>
            </a:r>
            <a:r>
              <a:rPr lang="fa-IR" dirty="0" smtClean="0">
                <a:cs typeface="Zar" panose="00000400000000000000" pitchFamily="2" charset="-78"/>
              </a:rPr>
              <a:t> مازاد مصرف </a:t>
            </a:r>
            <a:r>
              <a:rPr lang="fa-IR" dirty="0" err="1" smtClean="0">
                <a:cs typeface="Zar" panose="00000400000000000000" pitchFamily="2" charset="-78"/>
              </a:rPr>
              <a:t>كننده</a:t>
            </a:r>
            <a:r>
              <a:rPr lang="fa-IR" dirty="0" smtClean="0">
                <a:cs typeface="Zar" panose="00000400000000000000" pitchFamily="2" charset="-78"/>
              </a:rPr>
              <a:t> برسند، بنگاه </a:t>
            </a:r>
            <a:r>
              <a:rPr lang="en-US" sz="1100" dirty="0" smtClean="0">
                <a:cs typeface="Zar" panose="00000400000000000000" pitchFamily="2" charset="-78"/>
              </a:rPr>
              <a:t>F</a:t>
            </a:r>
            <a:r>
              <a:rPr lang="fa-IR" dirty="0" smtClean="0">
                <a:cs typeface="Zar" panose="00000400000000000000" pitchFamily="2" charset="-78"/>
              </a:rPr>
              <a:t> هنوز هم </a:t>
            </a:r>
            <a:r>
              <a:rPr lang="fa-IR" dirty="0" err="1" smtClean="0">
                <a:cs typeface="Zar" panose="00000400000000000000" pitchFamily="2" charset="-78"/>
              </a:rPr>
              <a:t>بالاترين</a:t>
            </a:r>
            <a:r>
              <a:rPr lang="fa-IR" dirty="0" smtClean="0">
                <a:cs typeface="Zar" panose="00000400000000000000" pitchFamily="2" charset="-78"/>
              </a:rPr>
              <a:t> </a:t>
            </a:r>
            <a:r>
              <a:rPr lang="fa-IR" dirty="0" err="1" smtClean="0">
                <a:cs typeface="Zar" panose="00000400000000000000" pitchFamily="2" charset="-78"/>
              </a:rPr>
              <a:t>حاشيه</a:t>
            </a:r>
            <a:r>
              <a:rPr lang="fa-IR" dirty="0" smtClean="0">
                <a:cs typeface="Zar" panose="00000400000000000000" pitchFamily="2" charset="-78"/>
              </a:rPr>
              <a:t> سود  را در صنعت دارد. اساساً، بنگاه </a:t>
            </a:r>
            <a:r>
              <a:rPr lang="fa-IR" dirty="0" err="1" smtClean="0">
                <a:cs typeface="Zar" panose="00000400000000000000" pitchFamily="2" charset="-78"/>
              </a:rPr>
              <a:t>هاي</a:t>
            </a:r>
            <a:r>
              <a:rPr lang="fa-IR" dirty="0" smtClean="0">
                <a:cs typeface="Zar" panose="00000400000000000000" pitchFamily="2" charset="-78"/>
              </a:rPr>
              <a:t> با </a:t>
            </a:r>
            <a:r>
              <a:rPr lang="fa-IR" dirty="0" err="1" smtClean="0">
                <a:cs typeface="Zar" panose="00000400000000000000" pitchFamily="2" charset="-78"/>
              </a:rPr>
              <a:t>هزينة</a:t>
            </a:r>
            <a:r>
              <a:rPr lang="fa-IR" dirty="0" smtClean="0">
                <a:cs typeface="Zar" panose="00000400000000000000" pitchFamily="2" charset="-78"/>
              </a:rPr>
              <a:t> بالاتر، خواهان منبع </a:t>
            </a:r>
            <a:r>
              <a:rPr lang="fa-IR" dirty="0" err="1" smtClean="0">
                <a:cs typeface="Zar" panose="00000400000000000000" pitchFamily="2" charset="-78"/>
              </a:rPr>
              <a:t>هاي</a:t>
            </a:r>
            <a:r>
              <a:rPr lang="fa-IR" dirty="0" smtClean="0">
                <a:cs typeface="Zar" panose="00000400000000000000" pitchFamily="2" charset="-78"/>
              </a:rPr>
              <a:t> </a:t>
            </a:r>
            <a:r>
              <a:rPr lang="fa-IR" dirty="0" err="1" smtClean="0">
                <a:cs typeface="Zar" panose="00000400000000000000" pitchFamily="2" charset="-78"/>
              </a:rPr>
              <a:t>مزيت</a:t>
            </a:r>
            <a:r>
              <a:rPr lang="fa-IR" dirty="0" smtClean="0">
                <a:cs typeface="Zar" panose="00000400000000000000" pitchFamily="2" charset="-78"/>
              </a:rPr>
              <a:t> </a:t>
            </a:r>
            <a:r>
              <a:rPr lang="fa-IR" dirty="0" err="1" smtClean="0">
                <a:cs typeface="Zar" panose="00000400000000000000" pitchFamily="2" charset="-78"/>
              </a:rPr>
              <a:t>هزينه</a:t>
            </a:r>
            <a:r>
              <a:rPr lang="fa-IR" dirty="0" smtClean="0">
                <a:cs typeface="Zar" panose="00000400000000000000" pitchFamily="2" charset="-78"/>
              </a:rPr>
              <a:t> </a:t>
            </a:r>
            <a:r>
              <a:rPr lang="fa-IR" dirty="0" err="1" smtClean="0">
                <a:cs typeface="Zar" panose="00000400000000000000" pitchFamily="2" charset="-78"/>
              </a:rPr>
              <a:t>اي</a:t>
            </a:r>
            <a:r>
              <a:rPr lang="fa-IR" dirty="0" smtClean="0">
                <a:cs typeface="Zar" panose="00000400000000000000" pitchFamily="2" charset="-78"/>
              </a:rPr>
              <a:t> از </a:t>
            </a:r>
            <a:r>
              <a:rPr lang="fa-IR" dirty="0" err="1" smtClean="0">
                <a:cs typeface="Zar" panose="00000400000000000000" pitchFamily="2" charset="-78"/>
              </a:rPr>
              <a:t>طريق</a:t>
            </a:r>
            <a:r>
              <a:rPr lang="fa-IR" dirty="0" smtClean="0">
                <a:cs typeface="Zar" panose="00000400000000000000" pitchFamily="2" charset="-78"/>
              </a:rPr>
              <a:t> </a:t>
            </a:r>
            <a:r>
              <a:rPr lang="fa-IR" dirty="0" err="1" smtClean="0">
                <a:cs typeface="Zar" panose="00000400000000000000" pitchFamily="2" charset="-78"/>
              </a:rPr>
              <a:t>تقليد</a:t>
            </a:r>
            <a:r>
              <a:rPr lang="fa-IR" dirty="0" smtClean="0">
                <a:cs typeface="Zar" panose="00000400000000000000" pitchFamily="2" charset="-78"/>
              </a:rPr>
              <a:t> </a:t>
            </a:r>
            <a:r>
              <a:rPr lang="fa-IR" dirty="0" err="1" smtClean="0">
                <a:cs typeface="Zar" panose="00000400000000000000" pitchFamily="2" charset="-78"/>
              </a:rPr>
              <a:t>رهبري</a:t>
            </a:r>
            <a:r>
              <a:rPr lang="fa-IR" dirty="0" smtClean="0">
                <a:cs typeface="Zar" panose="00000400000000000000" pitchFamily="2" charset="-78"/>
              </a:rPr>
              <a:t> </a:t>
            </a:r>
            <a:r>
              <a:rPr lang="fa-IR" dirty="0" err="1" smtClean="0">
                <a:cs typeface="Zar" panose="00000400000000000000" pitchFamily="2" charset="-78"/>
              </a:rPr>
              <a:t>هزينه</a:t>
            </a:r>
            <a:r>
              <a:rPr lang="fa-IR" dirty="0" smtClean="0">
                <a:cs typeface="Zar" panose="00000400000000000000" pitchFamily="2" charset="-78"/>
              </a:rPr>
              <a:t> </a:t>
            </a:r>
            <a:r>
              <a:rPr lang="fa-IR" dirty="0" err="1" smtClean="0">
                <a:cs typeface="Zar" panose="00000400000000000000" pitchFamily="2" charset="-78"/>
              </a:rPr>
              <a:t>اي</a:t>
            </a:r>
            <a:r>
              <a:rPr lang="fa-IR" dirty="0" smtClean="0">
                <a:cs typeface="Zar" panose="00000400000000000000" pitchFamily="2" charset="-78"/>
              </a:rPr>
              <a:t> هستند. به هر حال، بنگاه </a:t>
            </a:r>
            <a:r>
              <a:rPr lang="fa-IR" dirty="0" err="1" smtClean="0">
                <a:cs typeface="Zar" panose="00000400000000000000" pitchFamily="2" charset="-78"/>
              </a:rPr>
              <a:t>ممكن</a:t>
            </a:r>
            <a:r>
              <a:rPr lang="fa-IR" dirty="0" smtClean="0">
                <a:cs typeface="Zar" panose="00000400000000000000" pitchFamily="2" charset="-78"/>
              </a:rPr>
              <a:t> است </a:t>
            </a:r>
            <a:r>
              <a:rPr lang="fa-IR" dirty="0" err="1" smtClean="0">
                <a:cs typeface="Zar" panose="00000400000000000000" pitchFamily="2" charset="-78"/>
              </a:rPr>
              <a:t>كالايي</a:t>
            </a:r>
            <a:r>
              <a:rPr lang="fa-IR" dirty="0" smtClean="0">
                <a:cs typeface="Zar" panose="00000400000000000000" pitchFamily="2" charset="-78"/>
              </a:rPr>
              <a:t> عرضه </a:t>
            </a:r>
            <a:r>
              <a:rPr lang="fa-IR" dirty="0" err="1" smtClean="0">
                <a:cs typeface="Zar" panose="00000400000000000000" pitchFamily="2" charset="-78"/>
              </a:rPr>
              <a:t>كند</a:t>
            </a:r>
            <a:r>
              <a:rPr lang="fa-IR" dirty="0" smtClean="0">
                <a:cs typeface="Zar" panose="00000400000000000000" pitchFamily="2" charset="-78"/>
              </a:rPr>
              <a:t> </a:t>
            </a:r>
            <a:r>
              <a:rPr lang="fa-IR" dirty="0" err="1" smtClean="0">
                <a:cs typeface="Zar" panose="00000400000000000000" pitchFamily="2" charset="-78"/>
              </a:rPr>
              <a:t>كه</a:t>
            </a:r>
            <a:r>
              <a:rPr lang="fa-IR" dirty="0" smtClean="0">
                <a:cs typeface="Zar" panose="00000400000000000000" pitchFamily="2" charset="-78"/>
              </a:rPr>
              <a:t> به لحاظ </a:t>
            </a:r>
            <a:r>
              <a:rPr lang="fa-IR" dirty="0" err="1" smtClean="0">
                <a:cs typeface="Zar" panose="00000400000000000000" pitchFamily="2" charset="-78"/>
              </a:rPr>
              <a:t>كيفيت</a:t>
            </a:r>
            <a:r>
              <a:rPr lang="fa-IR" dirty="0" smtClean="0">
                <a:cs typeface="Zar" panose="00000400000000000000" pitchFamily="2" charset="-78"/>
              </a:rPr>
              <a:t>، متفاوت با </a:t>
            </a:r>
            <a:r>
              <a:rPr lang="fa-IR" dirty="0" err="1" smtClean="0">
                <a:cs typeface="Zar" panose="00000400000000000000" pitchFamily="2" charset="-78"/>
              </a:rPr>
              <a:t>كالاهاي</a:t>
            </a:r>
            <a:r>
              <a:rPr lang="fa-IR" dirty="0" smtClean="0">
                <a:cs typeface="Zar" panose="00000400000000000000" pitchFamily="2" charset="-78"/>
              </a:rPr>
              <a:t> رقبا باشد.</a:t>
            </a:r>
            <a:endParaRPr lang="en-US" dirty="0" smtClean="0">
              <a:cs typeface="Zar" panose="00000400000000000000" pitchFamily="2" charset="-78"/>
            </a:endParaRPr>
          </a:p>
          <a:p>
            <a:pPr algn="justLow" rtl="1">
              <a:lnSpc>
                <a:spcPct val="150000"/>
              </a:lnSpc>
            </a:pPr>
            <a:endParaRPr lang="en-US" dirty="0">
              <a:cs typeface="Zar" panose="00000400000000000000" pitchFamily="2" charset="-78"/>
            </a:endParaRPr>
          </a:p>
        </p:txBody>
      </p:sp>
      <p:sp>
        <p:nvSpPr>
          <p:cNvPr id="4" name="Slide Number Placeholder 3"/>
          <p:cNvSpPr>
            <a:spLocks noGrp="1"/>
          </p:cNvSpPr>
          <p:nvPr>
            <p:ph type="sldNum" sz="quarter" idx="10"/>
          </p:nvPr>
        </p:nvSpPr>
        <p:spPr/>
        <p:txBody>
          <a:bodyPr/>
          <a:lstStyle/>
          <a:p>
            <a:fld id="{D93C11E7-B5EB-47FA-8B31-D2ECFF5556B3}" type="slidenum">
              <a:rPr lang="en-US" smtClean="0"/>
              <a:t>26</a:t>
            </a:fld>
            <a:endParaRPr lang="en-US"/>
          </a:p>
        </p:txBody>
      </p:sp>
    </p:spTree>
    <p:extLst>
      <p:ext uri="{BB962C8B-B14F-4D97-AF65-F5344CB8AC3E}">
        <p14:creationId xmlns:p14="http://schemas.microsoft.com/office/powerpoint/2010/main" val="221458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1">
              <a:lnSpc>
                <a:spcPct val="150000"/>
              </a:lnSpc>
            </a:pPr>
            <a:r>
              <a:rPr lang="fa-IR" sz="1400" dirty="0">
                <a:cs typeface="Zar" panose="00000400000000000000" pitchFamily="2" charset="-78"/>
              </a:rPr>
              <a:t>مطابق </a:t>
            </a:r>
            <a:r>
              <a:rPr lang="fa-IR" sz="1400" dirty="0" err="1">
                <a:cs typeface="Zar" panose="00000400000000000000" pitchFamily="2" charset="-78"/>
              </a:rPr>
              <a:t>نقشة</a:t>
            </a:r>
            <a:r>
              <a:rPr lang="fa-IR" sz="1400" dirty="0">
                <a:cs typeface="Zar" panose="00000400000000000000" pitchFamily="2" charset="-78"/>
              </a:rPr>
              <a:t> ارزش </a:t>
            </a:r>
            <a:r>
              <a:rPr lang="fa-IR" sz="1400" dirty="0" err="1" smtClean="0">
                <a:solidFill>
                  <a:srgbClr val="FF0000"/>
                </a:solidFill>
                <a:cs typeface="Zar" panose="00000400000000000000" pitchFamily="2" charset="-78"/>
              </a:rPr>
              <a:t>شكل</a:t>
            </a:r>
            <a:r>
              <a:rPr lang="fa-IR" sz="1400" dirty="0" smtClean="0">
                <a:cs typeface="Zar" panose="00000400000000000000" pitchFamily="2" charset="-78"/>
              </a:rPr>
              <a:t>، </a:t>
            </a:r>
            <a:r>
              <a:rPr lang="fa-IR" sz="1400" dirty="0">
                <a:cs typeface="Zar" panose="00000400000000000000" pitchFamily="2" charset="-78"/>
              </a:rPr>
              <a:t>بنگاه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محصولي</a:t>
            </a:r>
            <a:r>
              <a:rPr lang="fa-IR" sz="1400" dirty="0">
                <a:cs typeface="Zar" panose="00000400000000000000" pitchFamily="2" charset="-78"/>
              </a:rPr>
              <a:t> با </a:t>
            </a:r>
            <a:r>
              <a:rPr lang="fa-IR" sz="1400" dirty="0" err="1">
                <a:cs typeface="Zar" panose="00000400000000000000" pitchFamily="2" charset="-78"/>
              </a:rPr>
              <a:t>قيمت</a:t>
            </a:r>
            <a:r>
              <a:rPr lang="fa-IR" sz="1400" dirty="0">
                <a:cs typeface="Zar" panose="00000400000000000000" pitchFamily="2" charset="-78"/>
              </a:rPr>
              <a:t> </a:t>
            </a:r>
            <a:r>
              <a:rPr lang="fa-IR" sz="1400" dirty="0" err="1">
                <a:cs typeface="Zar" panose="00000400000000000000" pitchFamily="2" charset="-78"/>
              </a:rPr>
              <a:t>ميانه</a:t>
            </a:r>
            <a:r>
              <a:rPr lang="fa-IR" sz="1400" dirty="0">
                <a:cs typeface="Zar" panose="00000400000000000000" pitchFamily="2" charset="-78"/>
              </a:rPr>
              <a:t> و </a:t>
            </a:r>
            <a:r>
              <a:rPr lang="fa-IR" sz="1400" dirty="0" err="1">
                <a:cs typeface="Zar" panose="00000400000000000000" pitchFamily="2" charset="-78"/>
              </a:rPr>
              <a:t>كيفيت</a:t>
            </a:r>
            <a:r>
              <a:rPr lang="fa-IR" sz="1400" dirty="0">
                <a:cs typeface="Zar" panose="00000400000000000000" pitchFamily="2" charset="-78"/>
              </a:rPr>
              <a:t> </a:t>
            </a:r>
            <a:r>
              <a:rPr lang="fa-IR" sz="1400" dirty="0" err="1">
                <a:cs typeface="Zar" panose="00000400000000000000" pitchFamily="2" charset="-78"/>
              </a:rPr>
              <a:t>بالاي</a:t>
            </a:r>
            <a:r>
              <a:rPr lang="fa-IR" sz="1400" dirty="0">
                <a:cs typeface="Zar" panose="00000400000000000000" pitchFamily="2" charset="-78"/>
              </a:rPr>
              <a:t> </a:t>
            </a:r>
            <a:r>
              <a:rPr lang="en-US" sz="1400" dirty="0" err="1">
                <a:cs typeface="Zar" panose="00000400000000000000" pitchFamily="2" charset="-78"/>
              </a:rPr>
              <a:t>q</a:t>
            </a:r>
            <a:r>
              <a:rPr lang="en-US" sz="1400" baseline="-25000" dirty="0" err="1">
                <a:cs typeface="Zar" panose="00000400000000000000" pitchFamily="2" charset="-78"/>
              </a:rPr>
              <a:t>E</a:t>
            </a:r>
            <a:r>
              <a:rPr lang="fa-IR" sz="1400" dirty="0">
                <a:cs typeface="Zar" panose="00000400000000000000" pitchFamily="2" charset="-78"/>
              </a:rPr>
              <a:t> و </a:t>
            </a:r>
            <a:r>
              <a:rPr lang="fa-IR" sz="1400" dirty="0" err="1">
                <a:cs typeface="Zar" panose="00000400000000000000" pitchFamily="2" charset="-78"/>
              </a:rPr>
              <a:t>هزينة</a:t>
            </a:r>
            <a:r>
              <a:rPr lang="fa-IR" sz="1400" dirty="0">
                <a:cs typeface="Zar" panose="00000400000000000000" pitchFamily="2" charset="-78"/>
              </a:rPr>
              <a:t> </a:t>
            </a:r>
            <a:r>
              <a:rPr lang="en-US" sz="1400" dirty="0">
                <a:cs typeface="Zar" panose="00000400000000000000" pitchFamily="2" charset="-78"/>
              </a:rPr>
              <a:t>C</a:t>
            </a:r>
            <a:r>
              <a:rPr lang="en-US" sz="1400" baseline="-25000" dirty="0">
                <a:cs typeface="Zar" panose="00000400000000000000" pitchFamily="2" charset="-78"/>
              </a:rPr>
              <a:t>E</a:t>
            </a:r>
            <a:r>
              <a:rPr lang="fa-IR" sz="1400" dirty="0">
                <a:cs typeface="Zar" panose="00000400000000000000" pitchFamily="2" charset="-78"/>
              </a:rPr>
              <a:t> به فروش </a:t>
            </a:r>
            <a:r>
              <a:rPr lang="fa-IR" sz="1400" dirty="0" err="1">
                <a:cs typeface="Zar" panose="00000400000000000000" pitchFamily="2" charset="-78"/>
              </a:rPr>
              <a:t>مي</a:t>
            </a:r>
            <a:r>
              <a:rPr lang="fa-IR" sz="1400" dirty="0">
                <a:cs typeface="Zar" panose="00000400000000000000" pitchFamily="2" charset="-78"/>
              </a:rPr>
              <a:t> رساند. بنگاه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كالايي</a:t>
            </a:r>
            <a:r>
              <a:rPr lang="fa-IR" sz="1400" dirty="0">
                <a:cs typeface="Zar" panose="00000400000000000000" pitchFamily="2" charset="-78"/>
              </a:rPr>
              <a:t> با </a:t>
            </a:r>
            <a:r>
              <a:rPr lang="fa-IR" sz="1400" dirty="0" err="1">
                <a:cs typeface="Zar" panose="00000400000000000000" pitchFamily="2" charset="-78"/>
              </a:rPr>
              <a:t>كيفيت</a:t>
            </a:r>
            <a:r>
              <a:rPr lang="fa-IR" sz="1400" dirty="0">
                <a:cs typeface="Zar" panose="00000400000000000000" pitchFamily="2" charset="-78"/>
              </a:rPr>
              <a:t> بالاتر از </a:t>
            </a:r>
            <a:r>
              <a:rPr lang="en-US" sz="1400" dirty="0" err="1">
                <a:cs typeface="Zar" panose="00000400000000000000" pitchFamily="2" charset="-78"/>
              </a:rPr>
              <a:t>q</a:t>
            </a:r>
            <a:r>
              <a:rPr lang="en-US" sz="1400" baseline="-25000" dirty="0" err="1">
                <a:cs typeface="Zar" panose="00000400000000000000" pitchFamily="2" charset="-78"/>
              </a:rPr>
              <a:t>F</a:t>
            </a:r>
            <a:r>
              <a:rPr lang="fa-IR" sz="1400" dirty="0">
                <a:cs typeface="Zar" panose="00000400000000000000" pitchFamily="2" charset="-78"/>
              </a:rPr>
              <a:t> و </a:t>
            </a:r>
            <a:r>
              <a:rPr lang="fa-IR" sz="1400" dirty="0" err="1">
                <a:cs typeface="Zar" panose="00000400000000000000" pitchFamily="2" charset="-78"/>
              </a:rPr>
              <a:t>هزينة</a:t>
            </a:r>
            <a:r>
              <a:rPr lang="fa-IR" sz="1400" dirty="0">
                <a:cs typeface="Zar" panose="00000400000000000000" pitchFamily="2" charset="-78"/>
              </a:rPr>
              <a:t> واحد </a:t>
            </a:r>
            <a:r>
              <a:rPr lang="en-US" sz="1400" dirty="0">
                <a:cs typeface="Zar" panose="00000400000000000000" pitchFamily="2" charset="-78"/>
              </a:rPr>
              <a:t>C</a:t>
            </a:r>
            <a:r>
              <a:rPr lang="en-US" sz="1400" baseline="-250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توليد</a:t>
            </a:r>
            <a:r>
              <a:rPr lang="fa-IR" sz="1400" dirty="0">
                <a:cs typeface="Zar" panose="00000400000000000000" pitchFamily="2" charset="-78"/>
              </a:rPr>
              <a:t> </a:t>
            </a:r>
            <a:r>
              <a:rPr lang="fa-IR" sz="1400" dirty="0" err="1">
                <a:cs typeface="Zar" panose="00000400000000000000" pitchFamily="2" charset="-78"/>
              </a:rPr>
              <a:t>مي</a:t>
            </a:r>
            <a:r>
              <a:rPr lang="fa-IR" sz="1400" dirty="0">
                <a:cs typeface="Zar" panose="00000400000000000000" pitchFamily="2" charset="-78"/>
              </a:rPr>
              <a:t> </a:t>
            </a:r>
            <a:r>
              <a:rPr lang="fa-IR" sz="1400" dirty="0" err="1">
                <a:cs typeface="Zar" panose="00000400000000000000" pitchFamily="2" charset="-78"/>
              </a:rPr>
              <a:t>كند</a:t>
            </a:r>
            <a:r>
              <a:rPr lang="fa-IR" sz="1400" dirty="0">
                <a:cs typeface="Zar" panose="00000400000000000000" pitchFamily="2" charset="-78"/>
              </a:rPr>
              <a:t>. </a:t>
            </a:r>
            <a:r>
              <a:rPr lang="fa-IR" sz="1400" dirty="0" err="1">
                <a:cs typeface="Zar" panose="00000400000000000000" pitchFamily="2" charset="-78"/>
              </a:rPr>
              <a:t>توليد</a:t>
            </a:r>
            <a:r>
              <a:rPr lang="fa-IR" sz="1400" dirty="0">
                <a:cs typeface="Zar" panose="00000400000000000000" pitchFamily="2" charset="-78"/>
              </a:rPr>
              <a:t> </a:t>
            </a:r>
            <a:r>
              <a:rPr lang="fa-IR" sz="1400" dirty="0" err="1">
                <a:cs typeface="Zar" panose="00000400000000000000" pitchFamily="2" charset="-78"/>
              </a:rPr>
              <a:t>اين</a:t>
            </a:r>
            <a:r>
              <a:rPr lang="fa-IR" sz="1400" dirty="0">
                <a:cs typeface="Zar" panose="00000400000000000000" pitchFamily="2" charset="-78"/>
              </a:rPr>
              <a:t> </a:t>
            </a:r>
            <a:r>
              <a:rPr lang="fa-IR" sz="1400" dirty="0" err="1">
                <a:cs typeface="Zar" panose="00000400000000000000" pitchFamily="2" charset="-78"/>
              </a:rPr>
              <a:t>كالا</a:t>
            </a:r>
            <a:r>
              <a:rPr lang="fa-IR" sz="1400" dirty="0">
                <a:cs typeface="Zar" panose="00000400000000000000" pitchFamily="2" charset="-78"/>
              </a:rPr>
              <a:t>، تنها در </a:t>
            </a:r>
            <a:r>
              <a:rPr lang="fa-IR" sz="1400" dirty="0" err="1">
                <a:cs typeface="Zar" panose="00000400000000000000" pitchFamily="2" charset="-78"/>
              </a:rPr>
              <a:t>حاشيه</a:t>
            </a:r>
            <a:r>
              <a:rPr lang="fa-IR" sz="1400" dirty="0">
                <a:cs typeface="Zar" panose="00000400000000000000" pitchFamily="2" charset="-78"/>
              </a:rPr>
              <a:t> و </a:t>
            </a:r>
            <a:r>
              <a:rPr lang="fa-IR" sz="1400" dirty="0" err="1">
                <a:cs typeface="Zar" panose="00000400000000000000" pitchFamily="2" charset="-78"/>
              </a:rPr>
              <a:t>براي</a:t>
            </a:r>
            <a:r>
              <a:rPr lang="fa-IR" sz="1400" dirty="0">
                <a:cs typeface="Zar" panose="00000400000000000000" pitchFamily="2" charset="-78"/>
              </a:rPr>
              <a:t> </a:t>
            </a:r>
            <a:r>
              <a:rPr lang="fa-IR" sz="1400" dirty="0" err="1">
                <a:cs typeface="Zar" panose="00000400000000000000" pitchFamily="2" charset="-78"/>
              </a:rPr>
              <a:t>واحدهاي</a:t>
            </a:r>
            <a:r>
              <a:rPr lang="fa-IR" sz="1400" dirty="0">
                <a:cs typeface="Zar" panose="00000400000000000000" pitchFamily="2" charset="-78"/>
              </a:rPr>
              <a:t> </a:t>
            </a:r>
            <a:r>
              <a:rPr lang="fa-IR" sz="1400" dirty="0" err="1">
                <a:cs typeface="Zar" panose="00000400000000000000" pitchFamily="2" charset="-78"/>
              </a:rPr>
              <a:t>نهايي</a:t>
            </a:r>
            <a:r>
              <a:rPr lang="fa-IR" sz="1400" dirty="0">
                <a:cs typeface="Zar" panose="00000400000000000000" pitchFamily="2" charset="-78"/>
              </a:rPr>
              <a:t> </a:t>
            </a:r>
            <a:r>
              <a:rPr lang="fa-IR" sz="1400" dirty="0" err="1">
                <a:cs typeface="Zar" panose="00000400000000000000" pitchFamily="2" charset="-78"/>
              </a:rPr>
              <a:t>اندكي</a:t>
            </a:r>
            <a:r>
              <a:rPr lang="fa-IR" sz="1400" dirty="0">
                <a:cs typeface="Zar" panose="00000400000000000000" pitchFamily="2" charset="-78"/>
              </a:rPr>
              <a:t> گران تر تمام </a:t>
            </a:r>
            <a:r>
              <a:rPr lang="fa-IR" sz="1400" dirty="0" err="1">
                <a:cs typeface="Zar" panose="00000400000000000000" pitchFamily="2" charset="-78"/>
              </a:rPr>
              <a:t>مي</a:t>
            </a:r>
            <a:r>
              <a:rPr lang="fa-IR" sz="1400" dirty="0">
                <a:cs typeface="Zar" panose="00000400000000000000" pitchFamily="2" charset="-78"/>
              </a:rPr>
              <a:t> شود. منفعت </a:t>
            </a:r>
            <a:r>
              <a:rPr lang="fa-IR" sz="1400" dirty="0" err="1">
                <a:cs typeface="Zar" panose="00000400000000000000" pitchFamily="2" charset="-78"/>
              </a:rPr>
              <a:t>اضافي</a:t>
            </a:r>
            <a:r>
              <a:rPr lang="fa-IR" sz="1400" dirty="0">
                <a:cs typeface="Zar" panose="00000400000000000000" pitchFamily="2" charset="-78"/>
              </a:rPr>
              <a:t>     </a:t>
            </a:r>
            <a:r>
              <a:rPr lang="en-US" sz="1400" dirty="0">
                <a:cs typeface="Zar" panose="00000400000000000000" pitchFamily="2" charset="-78"/>
              </a:rPr>
              <a:t>B=B</a:t>
            </a:r>
            <a:r>
              <a:rPr lang="en-US" sz="1400" baseline="-25000" dirty="0">
                <a:cs typeface="Zar" panose="00000400000000000000" pitchFamily="2" charset="-78"/>
              </a:rPr>
              <a:t>F</a:t>
            </a:r>
            <a:r>
              <a:rPr lang="en-US" sz="1400" dirty="0">
                <a:cs typeface="Zar" panose="00000400000000000000" pitchFamily="2" charset="-78"/>
              </a:rPr>
              <a:t> –B</a:t>
            </a:r>
            <a:r>
              <a:rPr lang="en-US" sz="1400" baseline="-25000" dirty="0">
                <a:cs typeface="Zar" panose="00000400000000000000" pitchFamily="2" charset="-78"/>
              </a:rPr>
              <a:t>E</a:t>
            </a:r>
            <a:r>
              <a:rPr lang="fa-IR" sz="1400" dirty="0">
                <a:cs typeface="Zar" panose="00000400000000000000" pitchFamily="2" charset="-78"/>
              </a:rPr>
              <a:t>∆ </a:t>
            </a:r>
            <a:r>
              <a:rPr lang="fa-IR" sz="1400" dirty="0" err="1">
                <a:cs typeface="Zar" panose="00000400000000000000" pitchFamily="2" charset="-78"/>
              </a:rPr>
              <a:t>دريافتي</a:t>
            </a:r>
            <a:r>
              <a:rPr lang="fa-IR" sz="1400" dirty="0">
                <a:cs typeface="Zar" panose="00000400000000000000" pitchFamily="2" charset="-78"/>
              </a:rPr>
              <a:t> مصرف </a:t>
            </a:r>
            <a:r>
              <a:rPr lang="fa-IR" sz="1400" dirty="0" err="1">
                <a:cs typeface="Zar" panose="00000400000000000000" pitchFamily="2" charset="-78"/>
              </a:rPr>
              <a:t>كننده</a:t>
            </a:r>
            <a:r>
              <a:rPr lang="fa-IR" sz="1400" dirty="0">
                <a:cs typeface="Zar" panose="00000400000000000000" pitchFamily="2" charset="-78"/>
              </a:rPr>
              <a:t> از </a:t>
            </a:r>
            <a:r>
              <a:rPr lang="fa-IR" sz="1400" dirty="0" err="1">
                <a:cs typeface="Zar" panose="00000400000000000000" pitchFamily="2" charset="-78"/>
              </a:rPr>
              <a:t>كالاي</a:t>
            </a:r>
            <a:r>
              <a:rPr lang="fa-IR" sz="1400" dirty="0">
                <a:cs typeface="Zar" panose="00000400000000000000" pitchFamily="2" charset="-78"/>
              </a:rPr>
              <a:t>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هزينة</a:t>
            </a:r>
            <a:r>
              <a:rPr lang="fa-IR" sz="1400" dirty="0">
                <a:cs typeface="Zar" panose="00000400000000000000" pitchFamily="2" charset="-78"/>
              </a:rPr>
              <a:t> </a:t>
            </a:r>
            <a:r>
              <a:rPr lang="fa-IR" sz="1400" dirty="0" err="1">
                <a:cs typeface="Zar" panose="00000400000000000000" pitchFamily="2" charset="-78"/>
              </a:rPr>
              <a:t>اضافي</a:t>
            </a:r>
            <a:r>
              <a:rPr lang="fa-IR" sz="1400" dirty="0">
                <a:cs typeface="Zar" panose="00000400000000000000" pitchFamily="2" charset="-78"/>
              </a:rPr>
              <a:t> </a:t>
            </a:r>
            <a:r>
              <a:rPr lang="fa-IR" sz="1400" dirty="0" err="1">
                <a:cs typeface="Zar" panose="00000400000000000000" pitchFamily="2" charset="-78"/>
              </a:rPr>
              <a:t>توليد</a:t>
            </a:r>
            <a:r>
              <a:rPr lang="fa-IR" sz="1400" dirty="0">
                <a:cs typeface="Zar" panose="00000400000000000000" pitchFamily="2" charset="-78"/>
              </a:rPr>
              <a:t> آن را </a:t>
            </a:r>
            <a:r>
              <a:rPr lang="fa-IR" sz="1400" dirty="0" err="1">
                <a:cs typeface="Zar" panose="00000400000000000000" pitchFamily="2" charset="-78"/>
              </a:rPr>
              <a:t>بي</a:t>
            </a:r>
            <a:r>
              <a:rPr lang="fa-IR" sz="1400" dirty="0">
                <a:cs typeface="Zar" panose="00000400000000000000" pitchFamily="2" charset="-78"/>
              </a:rPr>
              <a:t> </a:t>
            </a:r>
            <a:r>
              <a:rPr lang="fa-IR" sz="1400" dirty="0" err="1">
                <a:cs typeface="Zar" panose="00000400000000000000" pitchFamily="2" charset="-78"/>
              </a:rPr>
              <a:t>اهميت</a:t>
            </a:r>
            <a:r>
              <a:rPr lang="fa-IR" sz="1400" dirty="0">
                <a:cs typeface="Zar" panose="00000400000000000000" pitchFamily="2" charset="-78"/>
              </a:rPr>
              <a:t> </a:t>
            </a:r>
            <a:r>
              <a:rPr lang="fa-IR" sz="1400" dirty="0" err="1">
                <a:cs typeface="Zar" panose="00000400000000000000" pitchFamily="2" charset="-78"/>
              </a:rPr>
              <a:t>مي</a:t>
            </a:r>
            <a:r>
              <a:rPr lang="fa-IR" sz="1400" dirty="0">
                <a:cs typeface="Zar" panose="00000400000000000000" pitchFamily="2" charset="-78"/>
              </a:rPr>
              <a:t> </a:t>
            </a:r>
            <a:r>
              <a:rPr lang="fa-IR" sz="1400" dirty="0" err="1">
                <a:cs typeface="Zar" panose="00000400000000000000" pitchFamily="2" charset="-78"/>
              </a:rPr>
              <a:t>كند</a:t>
            </a:r>
            <a:r>
              <a:rPr lang="fa-IR" sz="1400" dirty="0">
                <a:cs typeface="Zar" panose="00000400000000000000" pitchFamily="2" charset="-78"/>
              </a:rPr>
              <a:t> </a:t>
            </a:r>
            <a:r>
              <a:rPr lang="en-US" sz="1400" dirty="0">
                <a:cs typeface="Zar" panose="00000400000000000000" pitchFamily="2" charset="-78"/>
              </a:rPr>
              <a:t>C=C</a:t>
            </a:r>
            <a:r>
              <a:rPr lang="en-US" sz="1400" baseline="-25000" dirty="0">
                <a:cs typeface="Zar" panose="00000400000000000000" pitchFamily="2" charset="-78"/>
              </a:rPr>
              <a:t>F</a:t>
            </a:r>
            <a:r>
              <a:rPr lang="en-US" sz="1400" dirty="0">
                <a:cs typeface="Zar" panose="00000400000000000000" pitchFamily="2" charset="-78"/>
              </a:rPr>
              <a:t> –C</a:t>
            </a:r>
            <a:r>
              <a:rPr lang="en-US" sz="1400" baseline="-25000" dirty="0">
                <a:cs typeface="Zar" panose="00000400000000000000" pitchFamily="2" charset="-78"/>
              </a:rPr>
              <a:t>E</a:t>
            </a:r>
            <a:r>
              <a:rPr lang="fa-IR" sz="1400" dirty="0">
                <a:cs typeface="Zar" panose="00000400000000000000" pitchFamily="2" charset="-78"/>
              </a:rPr>
              <a:t>∆ . از </a:t>
            </a:r>
            <a:r>
              <a:rPr lang="fa-IR" sz="1400" dirty="0" err="1">
                <a:cs typeface="Zar" panose="00000400000000000000" pitchFamily="2" charset="-78"/>
              </a:rPr>
              <a:t>اين</a:t>
            </a:r>
            <a:r>
              <a:rPr lang="fa-IR" sz="1400" dirty="0">
                <a:cs typeface="Zar" panose="00000400000000000000" pitchFamily="2" charset="-78"/>
              </a:rPr>
              <a:t> رو،  و بنگاه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ارزشي</a:t>
            </a:r>
            <a:r>
              <a:rPr lang="fa-IR" sz="1400" dirty="0">
                <a:cs typeface="Zar" panose="00000400000000000000" pitchFamily="2" charset="-78"/>
              </a:rPr>
              <a:t> </a:t>
            </a:r>
            <a:r>
              <a:rPr lang="fa-IR" sz="1400" dirty="0" err="1">
                <a:cs typeface="Zar" panose="00000400000000000000" pitchFamily="2" charset="-78"/>
              </a:rPr>
              <a:t>بيش</a:t>
            </a:r>
            <a:r>
              <a:rPr lang="fa-IR" sz="1400" dirty="0">
                <a:cs typeface="Zar" panose="00000400000000000000" pitchFamily="2" charset="-78"/>
              </a:rPr>
              <a:t> از بنگاه </a:t>
            </a:r>
            <a:r>
              <a:rPr lang="en-US" sz="1400" dirty="0">
                <a:cs typeface="Zar" panose="00000400000000000000" pitchFamily="2" charset="-78"/>
              </a:rPr>
              <a:t>E</a:t>
            </a:r>
            <a:r>
              <a:rPr lang="fa-IR" sz="1400" dirty="0">
                <a:cs typeface="Zar" panose="00000400000000000000" pitchFamily="2" charset="-78"/>
              </a:rPr>
              <a:t> خلق </a:t>
            </a:r>
            <a:r>
              <a:rPr lang="fa-IR" sz="1400" dirty="0" err="1">
                <a:cs typeface="Zar" panose="00000400000000000000" pitchFamily="2" charset="-78"/>
              </a:rPr>
              <a:t>مي</a:t>
            </a:r>
            <a:r>
              <a:rPr lang="fa-IR" sz="1400" dirty="0">
                <a:cs typeface="Zar" panose="00000400000000000000" pitchFamily="2" charset="-78"/>
              </a:rPr>
              <a:t> </a:t>
            </a:r>
            <a:r>
              <a:rPr lang="fa-IR" sz="1400" dirty="0" err="1">
                <a:cs typeface="Zar" panose="00000400000000000000" pitchFamily="2" charset="-78"/>
              </a:rPr>
              <a:t>كند</a:t>
            </a:r>
            <a:r>
              <a:rPr lang="fa-IR" sz="1400" dirty="0">
                <a:cs typeface="Zar" panose="00000400000000000000" pitchFamily="2" charset="-78"/>
              </a:rPr>
              <a:t>، لذا بنگاه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مي</a:t>
            </a:r>
            <a:r>
              <a:rPr lang="fa-IR" sz="1400" dirty="0">
                <a:cs typeface="Zar" panose="00000400000000000000" pitchFamily="2" charset="-78"/>
              </a:rPr>
              <a:t> تواند </a:t>
            </a:r>
            <a:r>
              <a:rPr lang="fa-IR" sz="1400" dirty="0" err="1">
                <a:cs typeface="Zar" panose="00000400000000000000" pitchFamily="2" charset="-78"/>
              </a:rPr>
              <a:t>بخشي</a:t>
            </a:r>
            <a:r>
              <a:rPr lang="fa-IR" sz="1400" dirty="0">
                <a:cs typeface="Zar" panose="00000400000000000000" pitchFamily="2" charset="-78"/>
              </a:rPr>
              <a:t> از ارزش </a:t>
            </a:r>
            <a:r>
              <a:rPr lang="fa-IR" sz="1400" dirty="0" err="1">
                <a:cs typeface="Zar" panose="00000400000000000000" pitchFamily="2" charset="-78"/>
              </a:rPr>
              <a:t>اضافي</a:t>
            </a:r>
            <a:r>
              <a:rPr lang="fa-IR" sz="1400" dirty="0">
                <a:cs typeface="Zar" panose="00000400000000000000" pitchFamily="2" charset="-78"/>
              </a:rPr>
              <a:t> خلق شده را با قرار دادن </a:t>
            </a:r>
            <a:r>
              <a:rPr lang="fa-IR" sz="1400" dirty="0" err="1">
                <a:cs typeface="Zar" panose="00000400000000000000" pitchFamily="2" charset="-78"/>
              </a:rPr>
              <a:t>قيمت</a:t>
            </a:r>
            <a:r>
              <a:rPr lang="fa-IR" sz="1400" dirty="0">
                <a:cs typeface="Zar" panose="00000400000000000000" pitchFamily="2" charset="-78"/>
              </a:rPr>
              <a:t> در </a:t>
            </a:r>
            <a:r>
              <a:rPr lang="fa-IR" sz="1400" dirty="0" err="1">
                <a:cs typeface="Zar" panose="00000400000000000000" pitchFamily="2" charset="-78"/>
              </a:rPr>
              <a:t>سطحي</a:t>
            </a:r>
            <a:r>
              <a:rPr lang="fa-IR" sz="1400" dirty="0">
                <a:cs typeface="Zar" panose="00000400000000000000" pitchFamily="2" charset="-78"/>
              </a:rPr>
              <a:t> </a:t>
            </a:r>
            <a:r>
              <a:rPr lang="fa-IR" sz="1400" dirty="0" err="1">
                <a:cs typeface="Zar" panose="00000400000000000000" pitchFamily="2" charset="-78"/>
              </a:rPr>
              <a:t>زير</a:t>
            </a:r>
            <a:r>
              <a:rPr lang="fa-IR" sz="1400" dirty="0">
                <a:cs typeface="Zar" panose="00000400000000000000" pitchFamily="2" charset="-78"/>
              </a:rPr>
              <a:t> </a:t>
            </a:r>
            <a:r>
              <a:rPr lang="fa-IR" sz="1400" dirty="0" err="1">
                <a:cs typeface="Zar" panose="00000400000000000000" pitchFamily="2" charset="-78"/>
              </a:rPr>
              <a:t>منحني</a:t>
            </a:r>
            <a:r>
              <a:rPr lang="fa-IR" sz="1400" dirty="0">
                <a:cs typeface="Zar" panose="00000400000000000000" pitchFamily="2" charset="-78"/>
              </a:rPr>
              <a:t> </a:t>
            </a:r>
            <a:r>
              <a:rPr lang="fa-IR" sz="1400" dirty="0" err="1">
                <a:cs typeface="Zar" panose="00000400000000000000" pitchFamily="2" charset="-78"/>
              </a:rPr>
              <a:t>بي</a:t>
            </a:r>
            <a:r>
              <a:rPr lang="fa-IR" sz="1400" dirty="0">
                <a:cs typeface="Zar" panose="00000400000000000000" pitchFamily="2" charset="-78"/>
              </a:rPr>
              <a:t> </a:t>
            </a:r>
            <a:r>
              <a:rPr lang="fa-IR" sz="1400" dirty="0" err="1">
                <a:cs typeface="Zar" panose="00000400000000000000" pitchFamily="2" charset="-78"/>
              </a:rPr>
              <a:t>تفاوتي</a:t>
            </a:r>
            <a:r>
              <a:rPr lang="fa-IR" sz="1400" dirty="0">
                <a:cs typeface="Zar" panose="00000400000000000000" pitchFamily="2" charset="-78"/>
              </a:rPr>
              <a:t> 1، با مصرف </a:t>
            </a:r>
            <a:r>
              <a:rPr lang="fa-IR" sz="1400" dirty="0" err="1">
                <a:cs typeface="Zar" panose="00000400000000000000" pitchFamily="2" charset="-78"/>
              </a:rPr>
              <a:t>كنندگان</a:t>
            </a:r>
            <a:r>
              <a:rPr lang="fa-IR" sz="1400" dirty="0">
                <a:cs typeface="Zar" panose="00000400000000000000" pitchFamily="2" charset="-78"/>
              </a:rPr>
              <a:t>، </a:t>
            </a:r>
            <a:r>
              <a:rPr lang="fa-IR" sz="1400" dirty="0" err="1">
                <a:cs typeface="Zar" panose="00000400000000000000" pitchFamily="2" charset="-78"/>
              </a:rPr>
              <a:t>سهيم</a:t>
            </a:r>
            <a:r>
              <a:rPr lang="fa-IR" sz="1400" dirty="0">
                <a:cs typeface="Zar" panose="00000400000000000000" pitchFamily="2" charset="-78"/>
              </a:rPr>
              <a:t> شود. </a:t>
            </a:r>
            <a:r>
              <a:rPr lang="fa-IR" sz="1400" dirty="0" err="1">
                <a:cs typeface="Zar" panose="00000400000000000000" pitchFamily="2" charset="-78"/>
              </a:rPr>
              <a:t>بنابراين</a:t>
            </a:r>
            <a:r>
              <a:rPr lang="fa-IR" sz="1400" dirty="0">
                <a:cs typeface="Zar" panose="00000400000000000000" pitchFamily="2" charset="-78"/>
              </a:rPr>
              <a:t>، بنگاه </a:t>
            </a:r>
            <a:r>
              <a:rPr lang="en-US" sz="1400" dirty="0">
                <a:cs typeface="Zar" panose="00000400000000000000" pitchFamily="2" charset="-78"/>
              </a:rPr>
              <a:t>F</a:t>
            </a:r>
            <a:r>
              <a:rPr lang="fa-IR" sz="1400" dirty="0">
                <a:cs typeface="Zar" panose="00000400000000000000" pitchFamily="2" charset="-78"/>
              </a:rPr>
              <a:t>، مازاد مصرف </a:t>
            </a:r>
            <a:r>
              <a:rPr lang="fa-IR" sz="1400" dirty="0" err="1">
                <a:cs typeface="Zar" panose="00000400000000000000" pitchFamily="2" charset="-78"/>
              </a:rPr>
              <a:t>كننده</a:t>
            </a:r>
            <a:r>
              <a:rPr lang="fa-IR" sz="1400" dirty="0">
                <a:cs typeface="Zar" panose="00000400000000000000" pitchFamily="2" charset="-78"/>
              </a:rPr>
              <a:t> </a:t>
            </a:r>
            <a:r>
              <a:rPr lang="fa-IR" sz="1400" dirty="0" err="1">
                <a:cs typeface="Zar" panose="00000400000000000000" pitchFamily="2" charset="-78"/>
              </a:rPr>
              <a:t>اي</a:t>
            </a:r>
            <a:r>
              <a:rPr lang="fa-IR" sz="1400" dirty="0">
                <a:cs typeface="Zar" panose="00000400000000000000" pitchFamily="2" charset="-78"/>
              </a:rPr>
              <a:t> </a:t>
            </a:r>
            <a:r>
              <a:rPr lang="fa-IR" sz="1400" dirty="0" err="1">
                <a:cs typeface="Zar" panose="00000400000000000000" pitchFamily="2" charset="-78"/>
              </a:rPr>
              <a:t>بيش</a:t>
            </a:r>
            <a:r>
              <a:rPr lang="fa-IR" sz="1400" dirty="0">
                <a:cs typeface="Zar" panose="00000400000000000000" pitchFamily="2" charset="-78"/>
              </a:rPr>
              <a:t> از بنگاه </a:t>
            </a:r>
            <a:r>
              <a:rPr lang="en-US" sz="1400" dirty="0">
                <a:cs typeface="Zar" panose="00000400000000000000" pitchFamily="2" charset="-78"/>
              </a:rPr>
              <a:t>E</a:t>
            </a:r>
            <a:r>
              <a:rPr lang="fa-IR" sz="1400" dirty="0">
                <a:cs typeface="Zar" panose="00000400000000000000" pitchFamily="2" charset="-78"/>
              </a:rPr>
              <a:t>، </a:t>
            </a:r>
            <a:r>
              <a:rPr lang="fa-IR" sz="1400" dirty="0" err="1">
                <a:cs typeface="Zar" panose="00000400000000000000" pitchFamily="2" charset="-78"/>
              </a:rPr>
              <a:t>پيشنهاد</a:t>
            </a:r>
            <a:r>
              <a:rPr lang="fa-IR" sz="1400" dirty="0">
                <a:cs typeface="Zar" panose="00000400000000000000" pitchFamily="2" charset="-78"/>
              </a:rPr>
              <a:t> </a:t>
            </a:r>
            <a:r>
              <a:rPr lang="fa-IR" sz="1400" dirty="0" err="1">
                <a:cs typeface="Zar" panose="00000400000000000000" pitchFamily="2" charset="-78"/>
              </a:rPr>
              <a:t>كرده</a:t>
            </a:r>
            <a:r>
              <a:rPr lang="fa-IR" sz="1400" dirty="0">
                <a:cs typeface="Zar" panose="00000400000000000000" pitchFamily="2" charset="-78"/>
              </a:rPr>
              <a:t> و سهم </a:t>
            </a:r>
            <a:r>
              <a:rPr lang="fa-IR" sz="1400" dirty="0" err="1">
                <a:cs typeface="Zar" panose="00000400000000000000" pitchFamily="2" charset="-78"/>
              </a:rPr>
              <a:t>بالاتري</a:t>
            </a:r>
            <a:r>
              <a:rPr lang="fa-IR" sz="1400" dirty="0">
                <a:cs typeface="Zar" panose="00000400000000000000" pitchFamily="2" charset="-78"/>
              </a:rPr>
              <a:t> از بازار را در </a:t>
            </a:r>
            <a:r>
              <a:rPr lang="fa-IR" sz="1400" dirty="0" err="1">
                <a:cs typeface="Zar" panose="00000400000000000000" pitchFamily="2" charset="-78"/>
              </a:rPr>
              <a:t>هزينة</a:t>
            </a:r>
            <a:r>
              <a:rPr lang="fa-IR" sz="1400" dirty="0">
                <a:cs typeface="Zar" panose="00000400000000000000" pitchFamily="2" charset="-78"/>
              </a:rPr>
              <a:t> </a:t>
            </a:r>
            <a:r>
              <a:rPr lang="en-US" sz="1400" dirty="0">
                <a:cs typeface="Zar" panose="00000400000000000000" pitchFamily="2" charset="-78"/>
              </a:rPr>
              <a:t>E</a:t>
            </a:r>
            <a:r>
              <a:rPr lang="fa-IR" sz="1400" dirty="0">
                <a:cs typeface="Zar" panose="00000400000000000000" pitchFamily="2" charset="-78"/>
              </a:rPr>
              <a:t> به دست </a:t>
            </a:r>
            <a:r>
              <a:rPr lang="fa-IR" sz="1400" dirty="0" err="1">
                <a:cs typeface="Zar" panose="00000400000000000000" pitchFamily="2" charset="-78"/>
              </a:rPr>
              <a:t>مي</a:t>
            </a:r>
            <a:r>
              <a:rPr lang="fa-IR" sz="1400" dirty="0">
                <a:cs typeface="Zar" panose="00000400000000000000" pitchFamily="2" charset="-78"/>
              </a:rPr>
              <a:t> آورد. اگر بنگاه </a:t>
            </a:r>
            <a:r>
              <a:rPr lang="en-US" sz="1400" dirty="0">
                <a:cs typeface="Zar" panose="00000400000000000000" pitchFamily="2" charset="-78"/>
              </a:rPr>
              <a:t>E</a:t>
            </a:r>
            <a:r>
              <a:rPr lang="fa-IR" sz="1400" dirty="0">
                <a:cs typeface="Zar" panose="00000400000000000000" pitchFamily="2" charset="-78"/>
              </a:rPr>
              <a:t>، </a:t>
            </a:r>
            <a:r>
              <a:rPr lang="fa-IR" sz="1400" dirty="0" err="1">
                <a:cs typeface="Zar" panose="00000400000000000000" pitchFamily="2" charset="-78"/>
              </a:rPr>
              <a:t>قيمت</a:t>
            </a:r>
            <a:r>
              <a:rPr lang="fa-IR" sz="1400" dirty="0">
                <a:cs typeface="Zar" panose="00000400000000000000" pitchFamily="2" charset="-78"/>
              </a:rPr>
              <a:t> خود را </a:t>
            </a:r>
            <a:r>
              <a:rPr lang="fa-IR" sz="1400" dirty="0" err="1">
                <a:cs typeface="Zar" panose="00000400000000000000" pitchFamily="2" charset="-78"/>
              </a:rPr>
              <a:t>براي</a:t>
            </a:r>
            <a:r>
              <a:rPr lang="fa-IR" sz="1400" dirty="0">
                <a:cs typeface="Zar" panose="00000400000000000000" pitchFamily="2" charset="-78"/>
              </a:rPr>
              <a:t> </a:t>
            </a:r>
            <a:r>
              <a:rPr lang="fa-IR" sz="1400" dirty="0" err="1">
                <a:cs typeface="Zar" panose="00000400000000000000" pitchFamily="2" charset="-78"/>
              </a:rPr>
              <a:t>نيل</a:t>
            </a:r>
            <a:r>
              <a:rPr lang="fa-IR" sz="1400" dirty="0">
                <a:cs typeface="Zar" panose="00000400000000000000" pitchFamily="2" charset="-78"/>
              </a:rPr>
              <a:t> به سطح مازاد مصرف </a:t>
            </a:r>
            <a:r>
              <a:rPr lang="fa-IR" sz="1400" dirty="0" err="1">
                <a:cs typeface="Zar" panose="00000400000000000000" pitchFamily="2" charset="-78"/>
              </a:rPr>
              <a:t>كننده</a:t>
            </a:r>
            <a:r>
              <a:rPr lang="fa-IR" sz="1400" dirty="0">
                <a:cs typeface="Zar" panose="00000400000000000000" pitchFamily="2" charset="-78"/>
              </a:rPr>
              <a:t> </a:t>
            </a:r>
            <a:r>
              <a:rPr lang="fa-IR" sz="1400" dirty="0" err="1">
                <a:cs typeface="Zar" panose="00000400000000000000" pitchFamily="2" charset="-78"/>
              </a:rPr>
              <a:t>اي</a:t>
            </a:r>
            <a:r>
              <a:rPr lang="fa-IR" sz="1400" dirty="0">
                <a:cs typeface="Zar" panose="00000400000000000000" pitchFamily="2" charset="-78"/>
              </a:rPr>
              <a:t> برابر بنگاه </a:t>
            </a:r>
            <a:r>
              <a:rPr lang="en-US" sz="1400" dirty="0">
                <a:cs typeface="Zar" panose="00000400000000000000" pitchFamily="2" charset="-78"/>
              </a:rPr>
              <a:t>F</a:t>
            </a:r>
            <a:r>
              <a:rPr lang="fa-IR" sz="1400" dirty="0">
                <a:cs typeface="Zar" panose="00000400000000000000" pitchFamily="2" charset="-78"/>
              </a:rPr>
              <a:t>، </a:t>
            </a:r>
            <a:r>
              <a:rPr lang="fa-IR" sz="1400" dirty="0" err="1">
                <a:cs typeface="Zar" panose="00000400000000000000" pitchFamily="2" charset="-78"/>
              </a:rPr>
              <a:t>پايين</a:t>
            </a:r>
            <a:r>
              <a:rPr lang="fa-IR" sz="1400" dirty="0">
                <a:cs typeface="Zar" panose="00000400000000000000" pitchFamily="2" charset="-78"/>
              </a:rPr>
              <a:t> آورد، به </a:t>
            </a:r>
            <a:r>
              <a:rPr lang="fa-IR" sz="1400" dirty="0" err="1">
                <a:cs typeface="Zar" panose="00000400000000000000" pitchFamily="2" charset="-78"/>
              </a:rPr>
              <a:t>سوي</a:t>
            </a:r>
            <a:r>
              <a:rPr lang="fa-IR" sz="1400" dirty="0">
                <a:cs typeface="Zar" panose="00000400000000000000" pitchFamily="2" charset="-78"/>
              </a:rPr>
              <a:t> </a:t>
            </a:r>
            <a:r>
              <a:rPr lang="fa-IR" sz="1400" dirty="0" err="1">
                <a:cs typeface="Zar" panose="00000400000000000000" pitchFamily="2" charset="-78"/>
              </a:rPr>
              <a:t>منحني</a:t>
            </a:r>
            <a:r>
              <a:rPr lang="fa-IR" sz="1400" dirty="0">
                <a:cs typeface="Zar" panose="00000400000000000000" pitchFamily="2" charset="-78"/>
              </a:rPr>
              <a:t> </a:t>
            </a:r>
            <a:r>
              <a:rPr lang="fa-IR" sz="1400" dirty="0" err="1">
                <a:cs typeface="Zar" panose="00000400000000000000" pitchFamily="2" charset="-78"/>
              </a:rPr>
              <a:t>بي</a:t>
            </a:r>
            <a:r>
              <a:rPr lang="fa-IR" sz="1400" dirty="0">
                <a:cs typeface="Zar" panose="00000400000000000000" pitchFamily="2" charset="-78"/>
              </a:rPr>
              <a:t> </a:t>
            </a:r>
            <a:r>
              <a:rPr lang="fa-IR" sz="1400" dirty="0" err="1">
                <a:cs typeface="Zar" panose="00000400000000000000" pitchFamily="2" charset="-78"/>
              </a:rPr>
              <a:t>تفاوتي</a:t>
            </a:r>
            <a:r>
              <a:rPr lang="fa-IR" sz="1400" dirty="0">
                <a:cs typeface="Zar" panose="00000400000000000000" pitchFamily="2" charset="-78"/>
              </a:rPr>
              <a:t> 2، </a:t>
            </a:r>
            <a:r>
              <a:rPr lang="fa-IR" sz="1400" dirty="0" err="1">
                <a:cs typeface="Zar" panose="00000400000000000000" pitchFamily="2" charset="-78"/>
              </a:rPr>
              <a:t>حركت</a:t>
            </a:r>
            <a:r>
              <a:rPr lang="fa-IR" sz="1400" dirty="0">
                <a:cs typeface="Zar" panose="00000400000000000000" pitchFamily="2" charset="-78"/>
              </a:rPr>
              <a:t> </a:t>
            </a:r>
            <a:r>
              <a:rPr lang="fa-IR" sz="1400" dirty="0" err="1">
                <a:cs typeface="Zar" panose="00000400000000000000" pitchFamily="2" charset="-78"/>
              </a:rPr>
              <a:t>كرده</a:t>
            </a:r>
            <a:r>
              <a:rPr lang="fa-IR" sz="1400" dirty="0">
                <a:cs typeface="Zar" panose="00000400000000000000" pitchFamily="2" charset="-78"/>
              </a:rPr>
              <a:t> و </a:t>
            </a:r>
            <a:r>
              <a:rPr lang="fa-IR" sz="1400" dirty="0" err="1">
                <a:cs typeface="Zar" panose="00000400000000000000" pitchFamily="2" charset="-78"/>
              </a:rPr>
              <a:t>حاشية</a:t>
            </a:r>
            <a:r>
              <a:rPr lang="fa-IR" sz="1400" dirty="0">
                <a:cs typeface="Zar" panose="00000400000000000000" pitchFamily="2" charset="-78"/>
              </a:rPr>
              <a:t> سود </a:t>
            </a:r>
            <a:r>
              <a:rPr lang="en-US" sz="1400" dirty="0">
                <a:cs typeface="Zar" panose="00000400000000000000" pitchFamily="2" charset="-78"/>
              </a:rPr>
              <a:t>F</a:t>
            </a:r>
            <a:r>
              <a:rPr lang="fa-IR" sz="1400" dirty="0">
                <a:cs typeface="Zar" panose="00000400000000000000" pitchFamily="2" charset="-78"/>
              </a:rPr>
              <a:t> هم چنان بالاتر از </a:t>
            </a:r>
            <a:r>
              <a:rPr lang="fa-IR" sz="1400" dirty="0" err="1">
                <a:cs typeface="Zar" panose="00000400000000000000" pitchFamily="2" charset="-78"/>
              </a:rPr>
              <a:t>حاشية</a:t>
            </a:r>
            <a:r>
              <a:rPr lang="fa-IR" sz="1400" dirty="0">
                <a:cs typeface="Zar" panose="00000400000000000000" pitchFamily="2" charset="-78"/>
              </a:rPr>
              <a:t> سود بنگاه </a:t>
            </a:r>
            <a:r>
              <a:rPr lang="en-US" sz="1400" dirty="0">
                <a:cs typeface="Zar" panose="00000400000000000000" pitchFamily="2" charset="-78"/>
              </a:rPr>
              <a:t>E</a:t>
            </a:r>
            <a:r>
              <a:rPr lang="fa-IR" sz="1400" dirty="0">
                <a:cs typeface="Zar" panose="00000400000000000000" pitchFamily="2" charset="-78"/>
              </a:rPr>
              <a:t> خواهد بود.</a:t>
            </a:r>
            <a:endParaRPr lang="en-US" sz="1400" dirty="0">
              <a:cs typeface="Zar" panose="00000400000000000000" pitchFamily="2" charset="-78"/>
            </a:endParaRPr>
          </a:p>
          <a:p>
            <a:pPr algn="justLow" rtl="1">
              <a:lnSpc>
                <a:spcPct val="150000"/>
              </a:lnSpc>
            </a:pPr>
            <a:r>
              <a:rPr lang="fa-IR" sz="1400" dirty="0">
                <a:cs typeface="Zar" panose="00000400000000000000" pitchFamily="2" charset="-78"/>
              </a:rPr>
              <a:t>با </a:t>
            </a:r>
            <a:r>
              <a:rPr lang="fa-IR" sz="1400" dirty="0" err="1">
                <a:cs typeface="Zar" panose="00000400000000000000" pitchFamily="2" charset="-78"/>
              </a:rPr>
              <a:t>رهبري</a:t>
            </a:r>
            <a:r>
              <a:rPr lang="fa-IR" sz="1400" dirty="0">
                <a:cs typeface="Zar" panose="00000400000000000000" pitchFamily="2" charset="-78"/>
              </a:rPr>
              <a:t> </a:t>
            </a:r>
            <a:r>
              <a:rPr lang="fa-IR" sz="1400" dirty="0" err="1">
                <a:cs typeface="Zar" panose="00000400000000000000" pitchFamily="2" charset="-78"/>
              </a:rPr>
              <a:t>موفقيت</a:t>
            </a:r>
            <a:r>
              <a:rPr lang="fa-IR" sz="1400" dirty="0">
                <a:cs typeface="Zar" panose="00000400000000000000" pitchFamily="2" charset="-78"/>
              </a:rPr>
              <a:t> </a:t>
            </a:r>
            <a:r>
              <a:rPr lang="fa-IR" sz="1400" dirty="0" err="1">
                <a:cs typeface="Zar" panose="00000400000000000000" pitchFamily="2" charset="-78"/>
              </a:rPr>
              <a:t>آميز</a:t>
            </a:r>
            <a:r>
              <a:rPr lang="fa-IR" sz="1400" dirty="0">
                <a:cs typeface="Zar" panose="00000400000000000000" pitchFamily="2" charset="-78"/>
              </a:rPr>
              <a:t> منفعت، در صورت نداشتن </a:t>
            </a:r>
            <a:r>
              <a:rPr lang="fa-IR" sz="1400" dirty="0" err="1">
                <a:cs typeface="Zar" panose="00000400000000000000" pitchFamily="2" charset="-78"/>
              </a:rPr>
              <a:t>مزيت</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a:t>
            </a:r>
            <a:r>
              <a:rPr lang="fa-IR" sz="1400" dirty="0" err="1">
                <a:cs typeface="Zar" panose="00000400000000000000" pitchFamily="2" charset="-78"/>
              </a:rPr>
              <a:t>اي</a:t>
            </a:r>
            <a:r>
              <a:rPr lang="fa-IR" sz="1400" dirty="0">
                <a:cs typeface="Zar" panose="00000400000000000000" pitchFamily="2" charset="-78"/>
              </a:rPr>
              <a:t> </a:t>
            </a:r>
            <a:r>
              <a:rPr lang="fa-IR" sz="1400" dirty="0" err="1">
                <a:cs typeface="Zar" panose="00000400000000000000" pitchFamily="2" charset="-78"/>
              </a:rPr>
              <a:t>كامل</a:t>
            </a:r>
            <a:r>
              <a:rPr lang="fa-IR" sz="1400" dirty="0">
                <a:cs typeface="Zar" panose="00000400000000000000" pitchFamily="2" charset="-78"/>
              </a:rPr>
              <a:t> </a:t>
            </a:r>
            <a:r>
              <a:rPr lang="fa-IR" sz="1400" dirty="0" err="1">
                <a:cs typeface="Zar" panose="00000400000000000000" pitchFamily="2" charset="-78"/>
              </a:rPr>
              <a:t>ولي</a:t>
            </a:r>
            <a:r>
              <a:rPr lang="fa-IR" sz="1400" dirty="0">
                <a:cs typeface="Zar" panose="00000400000000000000" pitchFamily="2" charset="-78"/>
              </a:rPr>
              <a:t> </a:t>
            </a:r>
            <a:r>
              <a:rPr lang="fa-IR" sz="1400" dirty="0" err="1">
                <a:cs typeface="Zar" panose="00000400000000000000" pitchFamily="2" charset="-78"/>
              </a:rPr>
              <a:t>اندك</a:t>
            </a:r>
            <a:r>
              <a:rPr lang="fa-IR" sz="1400" dirty="0">
                <a:cs typeface="Zar" panose="00000400000000000000" pitchFamily="2" charset="-78"/>
              </a:rPr>
              <a:t>، </a:t>
            </a:r>
            <a:r>
              <a:rPr lang="fa-IR" sz="1400" dirty="0" err="1">
                <a:cs typeface="Zar" panose="00000400000000000000" pitchFamily="2" charset="-78"/>
              </a:rPr>
              <a:t>اين</a:t>
            </a:r>
            <a:r>
              <a:rPr lang="fa-IR" sz="1400" dirty="0">
                <a:cs typeface="Zar" panose="00000400000000000000" pitchFamily="2" charset="-78"/>
              </a:rPr>
              <a:t> </a:t>
            </a:r>
            <a:r>
              <a:rPr lang="fa-IR" sz="1400" dirty="0" err="1">
                <a:cs typeface="Zar" panose="00000400000000000000" pitchFamily="2" charset="-78"/>
              </a:rPr>
              <a:t>مزيت</a:t>
            </a:r>
            <a:r>
              <a:rPr lang="fa-IR" sz="1400" dirty="0">
                <a:cs typeface="Zar" panose="00000400000000000000" pitchFamily="2" charset="-78"/>
              </a:rPr>
              <a:t> </a:t>
            </a:r>
            <a:r>
              <a:rPr lang="fa-IR" sz="1400" dirty="0" err="1">
                <a:cs typeface="Zar" panose="00000400000000000000" pitchFamily="2" charset="-78"/>
              </a:rPr>
              <a:t>بايد</a:t>
            </a:r>
            <a:r>
              <a:rPr lang="fa-IR" sz="1400" dirty="0">
                <a:cs typeface="Zar" panose="00000400000000000000" pitchFamily="2" charset="-78"/>
              </a:rPr>
              <a:t> </a:t>
            </a:r>
            <a:r>
              <a:rPr lang="fa-IR" sz="1400" dirty="0" err="1">
                <a:cs typeface="Zar" panose="00000400000000000000" pitchFamily="2" charset="-78"/>
              </a:rPr>
              <a:t>بقدري</a:t>
            </a:r>
            <a:r>
              <a:rPr lang="fa-IR" sz="1400" dirty="0">
                <a:cs typeface="Zar" panose="00000400000000000000" pitchFamily="2" charset="-78"/>
              </a:rPr>
              <a:t> </a:t>
            </a:r>
            <a:r>
              <a:rPr lang="fa-IR" sz="1400" dirty="0" err="1">
                <a:cs typeface="Zar" panose="00000400000000000000" pitchFamily="2" charset="-78"/>
              </a:rPr>
              <a:t>كوچك</a:t>
            </a:r>
            <a:r>
              <a:rPr lang="fa-IR" sz="1400" dirty="0">
                <a:cs typeface="Zar" panose="00000400000000000000" pitchFamily="2" charset="-78"/>
              </a:rPr>
              <a:t> باشد </a:t>
            </a:r>
            <a:r>
              <a:rPr lang="fa-IR" sz="1400" dirty="0" err="1">
                <a:cs typeface="Zar" panose="00000400000000000000" pitchFamily="2" charset="-78"/>
              </a:rPr>
              <a:t>كه</a:t>
            </a:r>
            <a:r>
              <a:rPr lang="fa-IR" sz="1400" dirty="0">
                <a:cs typeface="Zar" panose="00000400000000000000" pitchFamily="2" charset="-78"/>
              </a:rPr>
              <a:t> ارزش خلق </a:t>
            </a:r>
            <a:r>
              <a:rPr lang="fa-IR" sz="1400" dirty="0" err="1">
                <a:cs typeface="Zar" panose="00000400000000000000" pitchFamily="2" charset="-78"/>
              </a:rPr>
              <a:t>شدة</a:t>
            </a:r>
            <a:r>
              <a:rPr lang="fa-IR" sz="1400" dirty="0">
                <a:cs typeface="Zar" panose="00000400000000000000" pitchFamily="2" charset="-78"/>
              </a:rPr>
              <a:t> </a:t>
            </a:r>
            <a:r>
              <a:rPr lang="en-US" sz="1400" dirty="0">
                <a:cs typeface="Zar" panose="00000400000000000000" pitchFamily="2" charset="-78"/>
              </a:rPr>
              <a:t>(B-C)</a:t>
            </a:r>
            <a:r>
              <a:rPr lang="fa-IR" sz="1400" dirty="0">
                <a:cs typeface="Zar" panose="00000400000000000000" pitchFamily="2" charset="-78"/>
              </a:rPr>
              <a:t> آن </a:t>
            </a:r>
            <a:r>
              <a:rPr lang="fa-IR" sz="1400" dirty="0" err="1">
                <a:cs typeface="Zar" panose="00000400000000000000" pitchFamily="2" charset="-78"/>
              </a:rPr>
              <a:t>بيشتر</a:t>
            </a:r>
            <a:r>
              <a:rPr lang="fa-IR" sz="1400" dirty="0">
                <a:cs typeface="Zar" panose="00000400000000000000" pitchFamily="2" charset="-78"/>
              </a:rPr>
              <a:t> از رقبا باشد. بنگاه </a:t>
            </a:r>
            <a:r>
              <a:rPr lang="fa-IR" sz="1400" dirty="0" err="1">
                <a:cs typeface="Zar" panose="00000400000000000000" pitchFamily="2" charset="-78"/>
              </a:rPr>
              <a:t>ايجاد</a:t>
            </a:r>
            <a:r>
              <a:rPr lang="fa-IR" sz="1400" dirty="0">
                <a:cs typeface="Zar" panose="00000400000000000000" pitchFamily="2" charset="-78"/>
              </a:rPr>
              <a:t> </a:t>
            </a:r>
            <a:r>
              <a:rPr lang="fa-IR" sz="1400" dirty="0" err="1">
                <a:cs typeface="Zar" panose="00000400000000000000" pitchFamily="2" charset="-78"/>
              </a:rPr>
              <a:t>كنندة</a:t>
            </a:r>
            <a:r>
              <a:rPr lang="fa-IR" sz="1400" dirty="0">
                <a:cs typeface="Zar" panose="00000400000000000000" pitchFamily="2" charset="-78"/>
              </a:rPr>
              <a:t> </a:t>
            </a:r>
            <a:r>
              <a:rPr lang="fa-IR" sz="1400" dirty="0" err="1">
                <a:cs typeface="Zar" panose="00000400000000000000" pitchFamily="2" charset="-78"/>
              </a:rPr>
              <a:t>مزيت</a:t>
            </a:r>
            <a:r>
              <a:rPr lang="fa-IR" sz="1400" dirty="0">
                <a:cs typeface="Zar" panose="00000400000000000000" pitchFamily="2" charset="-78"/>
              </a:rPr>
              <a:t> </a:t>
            </a:r>
            <a:r>
              <a:rPr lang="fa-IR" sz="1400" dirty="0" err="1">
                <a:cs typeface="Zar" panose="00000400000000000000" pitchFamily="2" charset="-78"/>
              </a:rPr>
              <a:t>منفعتي</a:t>
            </a:r>
            <a:r>
              <a:rPr lang="fa-IR" sz="1400" dirty="0">
                <a:cs typeface="Zar" panose="00000400000000000000" pitchFamily="2" charset="-78"/>
              </a:rPr>
              <a:t> </a:t>
            </a:r>
            <a:r>
              <a:rPr lang="fa-IR" sz="1400" dirty="0" err="1">
                <a:cs typeface="Zar" panose="00000400000000000000" pitchFamily="2" charset="-78"/>
              </a:rPr>
              <a:t>بايد</a:t>
            </a:r>
            <a:r>
              <a:rPr lang="fa-IR" sz="1400" dirty="0">
                <a:cs typeface="Zar" panose="00000400000000000000" pitchFamily="2" charset="-78"/>
              </a:rPr>
              <a:t> به </a:t>
            </a:r>
            <a:r>
              <a:rPr lang="fa-IR" sz="1400" dirty="0" err="1">
                <a:cs typeface="Zar" panose="00000400000000000000" pitchFamily="2" charset="-78"/>
              </a:rPr>
              <a:t>برابري</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a:t>
            </a:r>
            <a:r>
              <a:rPr lang="fa-IR" sz="1400" dirty="0" err="1">
                <a:cs typeface="Zar" panose="00000400000000000000" pitchFamily="2" charset="-78"/>
              </a:rPr>
              <a:t>اي</a:t>
            </a:r>
            <a:r>
              <a:rPr lang="fa-IR" sz="1400" dirty="0">
                <a:cs typeface="Zar" panose="00000400000000000000" pitchFamily="2" charset="-78"/>
              </a:rPr>
              <a:t> دست </a:t>
            </a:r>
            <a:r>
              <a:rPr lang="fa-IR" sz="1400" dirty="0" err="1">
                <a:cs typeface="Zar" panose="00000400000000000000" pitchFamily="2" charset="-78"/>
              </a:rPr>
              <a:t>يابد</a:t>
            </a:r>
            <a:r>
              <a:rPr lang="fa-IR" sz="1400" dirty="0">
                <a:cs typeface="Zar" panose="00000400000000000000" pitchFamily="2" charset="-78"/>
              </a:rPr>
              <a:t>. </a:t>
            </a:r>
            <a:r>
              <a:rPr lang="fa-IR" sz="1400" dirty="0" err="1">
                <a:cs typeface="Zar" panose="00000400000000000000" pitchFamily="2" charset="-78"/>
              </a:rPr>
              <a:t>درواقع</a:t>
            </a:r>
            <a:r>
              <a:rPr lang="fa-IR" sz="1400" dirty="0">
                <a:cs typeface="Zar" panose="00000400000000000000" pitchFamily="2" charset="-78"/>
              </a:rPr>
              <a:t>، </a:t>
            </a:r>
            <a:r>
              <a:rPr lang="fa-IR" sz="1400" dirty="0" err="1">
                <a:cs typeface="Zar" panose="00000400000000000000" pitchFamily="2" charset="-78"/>
              </a:rPr>
              <a:t>جانشيني</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a:t>
            </a:r>
            <a:r>
              <a:rPr lang="fa-IR" sz="1400" dirty="0" err="1">
                <a:cs typeface="Zar" panose="00000400000000000000" pitchFamily="2" charset="-78"/>
              </a:rPr>
              <a:t>اي</a:t>
            </a:r>
            <a:r>
              <a:rPr lang="fa-IR" sz="1400" dirty="0">
                <a:cs typeface="Zar" panose="00000400000000000000" pitchFamily="2" charset="-78"/>
              </a:rPr>
              <a:t> </a:t>
            </a:r>
            <a:r>
              <a:rPr lang="fa-IR" sz="1400" dirty="0" err="1">
                <a:cs typeface="Zar" panose="00000400000000000000" pitchFamily="2" charset="-78"/>
              </a:rPr>
              <a:t>حايز</a:t>
            </a:r>
            <a:r>
              <a:rPr lang="fa-IR" sz="1400" dirty="0">
                <a:cs typeface="Zar" panose="00000400000000000000" pitchFamily="2" charset="-78"/>
              </a:rPr>
              <a:t> </a:t>
            </a:r>
            <a:r>
              <a:rPr lang="fa-IR" sz="1400" dirty="0" err="1">
                <a:cs typeface="Zar" panose="00000400000000000000" pitchFamily="2" charset="-78"/>
              </a:rPr>
              <a:t>اهميت</a:t>
            </a:r>
            <a:r>
              <a:rPr lang="fa-IR" sz="1400" dirty="0">
                <a:cs typeface="Zar" panose="00000400000000000000" pitchFamily="2" charset="-78"/>
              </a:rPr>
              <a:t> است، </a:t>
            </a:r>
            <a:r>
              <a:rPr lang="fa-IR" sz="1400" dirty="0" err="1">
                <a:cs typeface="Zar" panose="00000400000000000000" pitchFamily="2" charset="-78"/>
              </a:rPr>
              <a:t>اين</a:t>
            </a:r>
            <a:r>
              <a:rPr lang="fa-IR" sz="1400" dirty="0">
                <a:cs typeface="Zar" panose="00000400000000000000" pitchFamily="2" charset="-78"/>
              </a:rPr>
              <a:t> </a:t>
            </a:r>
            <a:r>
              <a:rPr lang="fa-IR" sz="1400" dirty="0" err="1">
                <a:cs typeface="Zar" panose="00000400000000000000" pitchFamily="2" charset="-78"/>
              </a:rPr>
              <a:t>هزينه</a:t>
            </a:r>
            <a:r>
              <a:rPr lang="fa-IR" sz="1400" dirty="0">
                <a:cs typeface="Zar" panose="00000400000000000000" pitchFamily="2" charset="-78"/>
              </a:rPr>
              <a:t> </a:t>
            </a:r>
            <a:r>
              <a:rPr lang="fa-IR" sz="1400" dirty="0" err="1">
                <a:cs typeface="Zar" panose="00000400000000000000" pitchFamily="2" charset="-78"/>
              </a:rPr>
              <a:t>نبايد</a:t>
            </a:r>
            <a:r>
              <a:rPr lang="fa-IR" sz="1400" dirty="0">
                <a:cs typeface="Zar" panose="00000400000000000000" pitchFamily="2" charset="-78"/>
              </a:rPr>
              <a:t> </a:t>
            </a:r>
            <a:r>
              <a:rPr lang="fa-IR" sz="1400" dirty="0" err="1">
                <a:cs typeface="Zar" panose="00000400000000000000" pitchFamily="2" charset="-78"/>
              </a:rPr>
              <a:t>بيشتر</a:t>
            </a:r>
            <a:r>
              <a:rPr lang="fa-IR" sz="1400" dirty="0">
                <a:cs typeface="Zar" panose="00000400000000000000" pitchFamily="2" charset="-78"/>
              </a:rPr>
              <a:t> از رقبا باشد</a:t>
            </a:r>
            <a:r>
              <a:rPr lang="en-US" sz="1400" dirty="0">
                <a:cs typeface="Zar" panose="00000400000000000000" pitchFamily="2" charset="-78"/>
              </a:rPr>
              <a:t>.</a:t>
            </a:r>
          </a:p>
          <a:p>
            <a:pPr algn="justLow" rtl="1">
              <a:lnSpc>
                <a:spcPct val="150000"/>
              </a:lnSpc>
            </a:pPr>
            <a:endParaRPr lang="en-US" sz="1400" dirty="0">
              <a:cs typeface="Zar" panose="00000400000000000000" pitchFamily="2" charset="-78"/>
            </a:endParaRPr>
          </a:p>
          <a:p>
            <a:pPr algn="justLow" rtl="1">
              <a:lnSpc>
                <a:spcPct val="150000"/>
              </a:lnSpc>
            </a:pPr>
            <a:endParaRPr lang="en-US" sz="1400" dirty="0">
              <a:cs typeface="Zar" panose="00000400000000000000" pitchFamily="2" charset="-78"/>
            </a:endParaRPr>
          </a:p>
        </p:txBody>
      </p:sp>
      <p:sp>
        <p:nvSpPr>
          <p:cNvPr id="4" name="Slide Number Placeholder 3"/>
          <p:cNvSpPr>
            <a:spLocks noGrp="1"/>
          </p:cNvSpPr>
          <p:nvPr>
            <p:ph type="sldNum" sz="quarter" idx="10"/>
          </p:nvPr>
        </p:nvSpPr>
        <p:spPr/>
        <p:txBody>
          <a:bodyPr/>
          <a:lstStyle/>
          <a:p>
            <a:fld id="{D93C11E7-B5EB-47FA-8B31-D2ECFF5556B3}" type="slidenum">
              <a:rPr lang="en-US" smtClean="0"/>
              <a:t>28</a:t>
            </a:fld>
            <a:endParaRPr lang="en-US"/>
          </a:p>
        </p:txBody>
      </p:sp>
    </p:spTree>
    <p:extLst>
      <p:ext uri="{BB962C8B-B14F-4D97-AF65-F5344CB8AC3E}">
        <p14:creationId xmlns:p14="http://schemas.microsoft.com/office/powerpoint/2010/main" val="27101582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471AF8-874D-43C6-97C1-743A426F157E}" type="datetime1">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18DEE75-EBFE-4FF1-84AA-57FF8A3D7CC6}" type="slidenum">
              <a:rPr lang="en-US" smtClean="0"/>
              <a:t>‹#›</a:t>
            </a:fld>
            <a:endParaRPr lang="en-US"/>
          </a:p>
        </p:txBody>
      </p:sp>
    </p:spTree>
    <p:extLst>
      <p:ext uri="{BB962C8B-B14F-4D97-AF65-F5344CB8AC3E}">
        <p14:creationId xmlns:p14="http://schemas.microsoft.com/office/powerpoint/2010/main" val="148727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BD2D20-DD80-480A-A8B1-7662F8D5D965}" type="datetime1">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204437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58F58D-0C33-4EA3-9BD0-597F164E153D}" type="datetime1">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31954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FF34E-BFAF-4D53-B669-3B74DA49854C}" type="datetime1">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86827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502B70C-9642-4680-AED0-222B1F65E682}" type="datetime1">
              <a:rPr lang="en-US" smtClean="0"/>
              <a:t>4/27/2014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18DEE75-EBFE-4FF1-84AA-57FF8A3D7CC6}" type="slidenum">
              <a:rPr lang="en-US" smtClean="0"/>
              <a:t>‹#›</a:t>
            </a:fld>
            <a:endParaRPr lang="en-US"/>
          </a:p>
        </p:txBody>
      </p:sp>
    </p:spTree>
    <p:extLst>
      <p:ext uri="{BB962C8B-B14F-4D97-AF65-F5344CB8AC3E}">
        <p14:creationId xmlns:p14="http://schemas.microsoft.com/office/powerpoint/2010/main" val="102344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D6F931-988F-4084-8E23-182E1424252A}" type="datetime1">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372833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23909B-E4BC-4E28-A270-9F0CDD7600AC}" type="datetime1">
              <a:rPr lang="en-US" smtClean="0"/>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223555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43E403-C749-4EB6-9FF6-824F3043D052}" type="datetime1">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132807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C0171-5E43-478E-A42E-16F2BBE7A751}" type="datetime1">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106157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322E2-CC1F-436C-8ED8-6AB3CFFE841C}" type="datetime1">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321207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CEDDD-06D6-4B62-9FC8-EE232298B878}" type="datetime1">
              <a:rPr lang="en-US" smtClean="0"/>
              <a:t>4/27/2014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8DEE75-EBFE-4FF1-84AA-57FF8A3D7CC6}" type="slidenum">
              <a:rPr lang="en-US" smtClean="0"/>
              <a:t>‹#›</a:t>
            </a:fld>
            <a:endParaRPr lang="en-US"/>
          </a:p>
        </p:txBody>
      </p:sp>
    </p:spTree>
    <p:extLst>
      <p:ext uri="{BB962C8B-B14F-4D97-AF65-F5344CB8AC3E}">
        <p14:creationId xmlns:p14="http://schemas.microsoft.com/office/powerpoint/2010/main" val="251682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D0F8EDA-470F-4F9A-97A5-839C240C2085}" type="datetime1">
              <a:rPr lang="en-US" smtClean="0"/>
              <a:t>4/27/2014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18DEE75-EBFE-4FF1-84AA-57FF8A3D7CC6}" type="slidenum">
              <a:rPr lang="en-US" smtClean="0"/>
              <a:t>‹#›</a:t>
            </a:fld>
            <a:endParaRPr lang="en-US"/>
          </a:p>
        </p:txBody>
      </p:sp>
    </p:spTree>
    <p:extLst>
      <p:ext uri="{BB962C8B-B14F-4D97-AF65-F5344CB8AC3E}">
        <p14:creationId xmlns:p14="http://schemas.microsoft.com/office/powerpoint/2010/main" val="416263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5.png"/><Relationship Id="rId5" Type="http://schemas.openxmlformats.org/officeDocument/2006/relationships/diagramQuickStyle" Target="../diagrams/quickStyle7.xml"/><Relationship Id="rId10" Type="http://schemas.openxmlformats.org/officeDocument/2006/relationships/image" Target="../media/image14.png"/><Relationship Id="rId4" Type="http://schemas.openxmlformats.org/officeDocument/2006/relationships/diagramLayout" Target="../diagrams/layout7.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 Target="slide14.xml"/><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19.png"/><Relationship Id="rId5" Type="http://schemas.openxmlformats.org/officeDocument/2006/relationships/diagramQuickStyle" Target="../diagrams/quickStyle9.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Layout" Target="../diagrams/layout9.xml"/><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image" Target="../media/image30.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image" Target="../media/image29.png"/><Relationship Id="rId5" Type="http://schemas.openxmlformats.org/officeDocument/2006/relationships/diagramQuickStyle" Target="../diagrams/quickStyle24.xml"/><Relationship Id="rId15" Type="http://schemas.openxmlformats.org/officeDocument/2006/relationships/image" Target="../media/image33.png"/><Relationship Id="rId10" Type="http://schemas.openxmlformats.org/officeDocument/2006/relationships/image" Target="../media/image14.png"/><Relationship Id="rId4" Type="http://schemas.openxmlformats.org/officeDocument/2006/relationships/diagramLayout" Target="../diagrams/layout24.xml"/><Relationship Id="rId9" Type="http://schemas.openxmlformats.org/officeDocument/2006/relationships/image" Target="../media/image28.png"/><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image" Target="../media/image37.png"/><Relationship Id="rId5" Type="http://schemas.openxmlformats.org/officeDocument/2006/relationships/diagramQuickStyle" Target="../diagrams/quickStyle26.xm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diagramLayout" Target="../diagrams/layout26.xml"/><Relationship Id="rId9" Type="http://schemas.openxmlformats.org/officeDocument/2006/relationships/image" Target="../media/image35.pn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diagramData" Target="../diagrams/data28.xml"/><Relationship Id="rId7" Type="http://schemas.microsoft.com/office/2007/relationships/diagramDrawing" Target="../diagrams/drawing28.xml"/><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image" Target="../media/image46.png"/><Relationship Id="rId5" Type="http://schemas.openxmlformats.org/officeDocument/2006/relationships/diagramQuickStyle" Target="../diagrams/quickStyle28.xml"/><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diagramLayout" Target="../diagrams/layout28.xml"/><Relationship Id="rId9" Type="http://schemas.openxmlformats.org/officeDocument/2006/relationships/image" Target="../media/image44.png"/><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slide" Target="slide64.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lnSpc>
                <a:spcPct val="100000"/>
              </a:lnSpc>
            </a:pPr>
            <a:r>
              <a:rPr lang="fa-IR" sz="3200" dirty="0" smtClean="0">
                <a:cs typeface="Zar" panose="00000400000000000000" pitchFamily="2" charset="-78"/>
              </a:rPr>
              <a:t>فصل دوازدهم از کتاب اقتصاد مدیریت پیشرفته </a:t>
            </a:r>
            <a:r>
              <a:rPr lang="fa-IR" dirty="0" smtClean="0">
                <a:cs typeface="Zar" panose="00000400000000000000" pitchFamily="2" charset="-78"/>
              </a:rPr>
              <a:t/>
            </a:r>
            <a:br>
              <a:rPr lang="fa-IR" dirty="0" smtClean="0">
                <a:cs typeface="Zar" panose="00000400000000000000" pitchFamily="2" charset="-78"/>
              </a:rPr>
            </a:br>
            <a:r>
              <a:rPr lang="fa-IR" sz="5400" dirty="0" smtClean="0">
                <a:cs typeface="Zar" panose="00000400000000000000" pitchFamily="2" charset="-78"/>
              </a:rPr>
              <a:t>موقعیت یابی استراتژیک بنگاه های اقتصادی</a:t>
            </a:r>
            <a:br>
              <a:rPr lang="fa-IR" sz="5400" dirty="0" smtClean="0">
                <a:cs typeface="Zar" panose="00000400000000000000" pitchFamily="2" charset="-78"/>
              </a:rPr>
            </a:br>
            <a:r>
              <a:rPr lang="fa-IR" sz="3600" dirty="0" smtClean="0">
                <a:cs typeface="Zar" panose="00000400000000000000" pitchFamily="2" charset="-78"/>
              </a:rPr>
              <a:t>نویسنده: دکتر محمدرضا حمیدی زاده</a:t>
            </a:r>
            <a:endParaRPr lang="en-US" sz="3600" dirty="0">
              <a:cs typeface="Zar" panose="00000400000000000000" pitchFamily="2" charset="-78"/>
            </a:endParaRPr>
          </a:p>
        </p:txBody>
      </p:sp>
      <p:sp>
        <p:nvSpPr>
          <p:cNvPr id="3" name="Subtitle 2"/>
          <p:cNvSpPr>
            <a:spLocks noGrp="1"/>
          </p:cNvSpPr>
          <p:nvPr>
            <p:ph type="subTitle" idx="1"/>
          </p:nvPr>
        </p:nvSpPr>
        <p:spPr/>
        <p:txBody>
          <a:bodyPr/>
          <a:lstStyle/>
          <a:p>
            <a:pPr algn="ctr"/>
            <a:r>
              <a:rPr lang="fa-IR" dirty="0" smtClean="0">
                <a:cs typeface="Zar" panose="00000400000000000000" pitchFamily="2" charset="-78"/>
              </a:rPr>
              <a:t>ارائه دهنده: زینب </a:t>
            </a:r>
            <a:r>
              <a:rPr lang="fa-IR" dirty="0" err="1" smtClean="0">
                <a:cs typeface="Zar" panose="00000400000000000000" pitchFamily="2" charset="-78"/>
              </a:rPr>
              <a:t>ابوطالبی</a:t>
            </a:r>
            <a:endParaRPr lang="fa-IR" dirty="0" smtClean="0">
              <a:cs typeface="Zar" panose="00000400000000000000" pitchFamily="2" charset="-78"/>
            </a:endParaRPr>
          </a:p>
          <a:p>
            <a:pPr algn="ctr"/>
            <a:r>
              <a:rPr lang="fa-IR" dirty="0" smtClean="0">
                <a:cs typeface="Zar" panose="00000400000000000000" pitchFamily="2" charset="-78"/>
              </a:rPr>
              <a:t>بهار 1393</a:t>
            </a:r>
            <a:endParaRPr lang="en-US" dirty="0">
              <a:cs typeface="Zar" panose="00000400000000000000" pitchFamily="2" charset="-78"/>
            </a:endParaRPr>
          </a:p>
        </p:txBody>
      </p:sp>
    </p:spTree>
    <p:extLst>
      <p:ext uri="{BB962C8B-B14F-4D97-AF65-F5344CB8AC3E}">
        <p14:creationId xmlns:p14="http://schemas.microsoft.com/office/powerpoint/2010/main" val="361654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84632"/>
            <a:ext cx="8907561" cy="1609344"/>
          </a:xfrm>
        </p:spPr>
        <p:txBody>
          <a:bodyPr/>
          <a:lstStyle/>
          <a:p>
            <a:pPr algn="r" rtl="1"/>
            <a:r>
              <a:rPr lang="ar-SA" sz="3600" dirty="0" smtClean="0">
                <a:cs typeface="B Mitra" pitchFamily="2" charset="-78"/>
              </a:rPr>
              <a:t>نقشه</a:t>
            </a:r>
            <a:r>
              <a:rPr lang="fa-IR" sz="3600" dirty="0">
                <a:cs typeface="B Mitra" pitchFamily="2" charset="-78"/>
              </a:rPr>
              <a:t> </a:t>
            </a:r>
            <a:r>
              <a:rPr lang="fa-IR" sz="3600" dirty="0" smtClean="0">
                <a:cs typeface="B Mitra" pitchFamily="2" charset="-78"/>
              </a:rPr>
              <a:t>ارزش</a:t>
            </a:r>
            <a:r>
              <a:rPr lang="ar-SA" sz="3600" dirty="0" smtClean="0">
                <a:cs typeface="B Mitra" pitchFamily="2" charset="-78"/>
              </a:rPr>
              <a:t>، موقعيت</a:t>
            </a:r>
            <a:r>
              <a:rPr lang="fa-IR" sz="3600" dirty="0" smtClean="0">
                <a:cs typeface="B Mitra" pitchFamily="2" charset="-78"/>
              </a:rPr>
              <a:t> </a:t>
            </a:r>
            <a:r>
              <a:rPr lang="ar-SA" sz="3600" dirty="0" smtClean="0">
                <a:cs typeface="B Mitra" pitchFamily="2" charset="-78"/>
              </a:rPr>
              <a:t>هاي </a:t>
            </a:r>
            <a:r>
              <a:rPr lang="ar-SA" sz="3600" dirty="0">
                <a:cs typeface="B Mitra" pitchFamily="2" charset="-78"/>
              </a:rPr>
              <a:t>قيمت ـ مقدار بنگاه ها را در بازار نشان  مي دهد. </a:t>
            </a:r>
            <a:endParaRPr lang="en-US" sz="3600"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68543406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10</a:t>
            </a:fld>
            <a:endParaRPr lang="en-US"/>
          </a:p>
        </p:txBody>
      </p:sp>
      <p:grpSp>
        <p:nvGrpSpPr>
          <p:cNvPr id="6" name="Group 5"/>
          <p:cNvGrpSpPr/>
          <p:nvPr/>
        </p:nvGrpSpPr>
        <p:grpSpPr>
          <a:xfrm>
            <a:off x="2770114" y="2283079"/>
            <a:ext cx="6215062" cy="3727450"/>
            <a:chOff x="1143020" y="1643063"/>
            <a:chExt cx="6215062" cy="3727450"/>
          </a:xfrm>
        </p:grpSpPr>
        <p:cxnSp>
          <p:nvCxnSpPr>
            <p:cNvPr id="8" name="Straight Arrow Connector 7"/>
            <p:cNvCxnSpPr/>
            <p:nvPr/>
          </p:nvCxnSpPr>
          <p:spPr>
            <a:xfrm rot="5400000" flipH="1" flipV="1">
              <a:off x="392926" y="3393282"/>
              <a:ext cx="32146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00270" y="5000625"/>
              <a:ext cx="507206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5214957" y="3500438"/>
              <a:ext cx="2000250" cy="338137"/>
            </a:xfrm>
            <a:prstGeom prst="rect">
              <a:avLst/>
            </a:prstGeom>
            <a:noFill/>
            <a:ln w="9525">
              <a:noFill/>
              <a:miter lim="800000"/>
              <a:headEnd/>
              <a:tailEnd/>
            </a:ln>
          </p:spPr>
          <p:txBody>
            <a:bodyPr>
              <a:spAutoFit/>
            </a:bodyPr>
            <a:lstStyle/>
            <a:p>
              <a:r>
                <a:rPr lang="fa-IR" sz="1600" b="1">
                  <a:latin typeface="Lucida Sans Unicode" pitchFamily="34" charset="0"/>
                  <a:cs typeface="B Nazanin" pitchFamily="2" charset="-78"/>
                </a:rPr>
                <a:t>مازاد بالای مصرف کننده</a:t>
              </a:r>
            </a:p>
          </p:txBody>
        </p:sp>
        <p:sp>
          <p:nvSpPr>
            <p:cNvPr id="12" name="TextBox 11"/>
            <p:cNvSpPr txBox="1">
              <a:spLocks noChangeArrowheads="1"/>
            </p:cNvSpPr>
            <p:nvPr/>
          </p:nvSpPr>
          <p:spPr bwMode="auto">
            <a:xfrm>
              <a:off x="2714645" y="1643063"/>
              <a:ext cx="1928812" cy="338137"/>
            </a:xfrm>
            <a:prstGeom prst="rect">
              <a:avLst/>
            </a:prstGeom>
            <a:noFill/>
            <a:ln w="9525">
              <a:noFill/>
              <a:miter lim="800000"/>
              <a:headEnd/>
              <a:tailEnd/>
            </a:ln>
          </p:spPr>
          <p:txBody>
            <a:bodyPr>
              <a:spAutoFit/>
            </a:bodyPr>
            <a:lstStyle/>
            <a:p>
              <a:r>
                <a:rPr lang="fa-IR" sz="1600" b="1">
                  <a:latin typeface="Lucida Sans Unicode" pitchFamily="34" charset="0"/>
                  <a:cs typeface="B Nazanin" pitchFamily="2" charset="-78"/>
                </a:rPr>
                <a:t>مازاد کم مصرف کننده </a:t>
              </a:r>
            </a:p>
          </p:txBody>
        </p:sp>
        <p:sp>
          <p:nvSpPr>
            <p:cNvPr id="13" name="TextBox 12"/>
            <p:cNvSpPr txBox="1">
              <a:spLocks noChangeArrowheads="1"/>
            </p:cNvSpPr>
            <p:nvPr/>
          </p:nvSpPr>
          <p:spPr bwMode="auto">
            <a:xfrm>
              <a:off x="1143020" y="1643063"/>
              <a:ext cx="755650" cy="400050"/>
            </a:xfrm>
            <a:prstGeom prst="rect">
              <a:avLst/>
            </a:prstGeom>
            <a:noFill/>
            <a:ln w="9525">
              <a:noFill/>
              <a:miter lim="800000"/>
              <a:headEnd/>
              <a:tailEnd/>
            </a:ln>
          </p:spPr>
          <p:txBody>
            <a:bodyPr>
              <a:spAutoFit/>
            </a:bodyPr>
            <a:lstStyle/>
            <a:p>
              <a:r>
                <a:rPr lang="fa-IR" sz="2000" b="1">
                  <a:latin typeface="Lucida Sans Unicode" pitchFamily="34" charset="0"/>
                  <a:cs typeface="B Nazanin" pitchFamily="2" charset="-78"/>
                </a:rPr>
                <a:t>قیمت</a:t>
              </a:r>
              <a:endParaRPr lang="fa-IR" sz="1600" b="1">
                <a:latin typeface="Lucida Sans Unicode" pitchFamily="34" charset="0"/>
                <a:cs typeface="B Nazanin" pitchFamily="2" charset="-78"/>
              </a:endParaRPr>
            </a:p>
          </p:txBody>
        </p:sp>
        <p:sp>
          <p:nvSpPr>
            <p:cNvPr id="14" name="TextBox 13"/>
            <p:cNvSpPr txBox="1">
              <a:spLocks noChangeArrowheads="1"/>
            </p:cNvSpPr>
            <p:nvPr/>
          </p:nvSpPr>
          <p:spPr bwMode="auto">
            <a:xfrm>
              <a:off x="6429395" y="5000625"/>
              <a:ext cx="760412" cy="369888"/>
            </a:xfrm>
            <a:prstGeom prst="rect">
              <a:avLst/>
            </a:prstGeom>
            <a:noFill/>
            <a:ln w="9525">
              <a:noFill/>
              <a:miter lim="800000"/>
              <a:headEnd/>
              <a:tailEnd/>
            </a:ln>
          </p:spPr>
          <p:txBody>
            <a:bodyPr>
              <a:spAutoFit/>
            </a:bodyPr>
            <a:lstStyle/>
            <a:p>
              <a:r>
                <a:rPr lang="fa-IR" b="1">
                  <a:latin typeface="Lucida Sans Unicode" pitchFamily="34" charset="0"/>
                  <a:cs typeface="B Nazanin" pitchFamily="2" charset="-78"/>
                </a:rPr>
                <a:t>کیفیت</a:t>
              </a:r>
              <a:endParaRPr lang="fa-IR" sz="1600" b="1">
                <a:latin typeface="Lucida Sans Unicode" pitchFamily="34" charset="0"/>
                <a:cs typeface="B Nazanin" pitchFamily="2" charset="-78"/>
              </a:endParaRPr>
            </a:p>
          </p:txBody>
        </p:sp>
        <p:sp>
          <p:nvSpPr>
            <p:cNvPr id="15" name="TextBox 14"/>
            <p:cNvSpPr txBox="1">
              <a:spLocks noChangeArrowheads="1"/>
            </p:cNvSpPr>
            <p:nvPr/>
          </p:nvSpPr>
          <p:spPr bwMode="auto">
            <a:xfrm>
              <a:off x="5643582" y="1928813"/>
              <a:ext cx="1714500" cy="338137"/>
            </a:xfrm>
            <a:prstGeom prst="rect">
              <a:avLst/>
            </a:prstGeom>
            <a:noFill/>
            <a:ln w="9525">
              <a:noFill/>
              <a:miter lim="800000"/>
              <a:headEnd/>
              <a:tailEnd/>
            </a:ln>
          </p:spPr>
          <p:txBody>
            <a:bodyPr>
              <a:spAutoFit/>
            </a:bodyPr>
            <a:lstStyle/>
            <a:p>
              <a:r>
                <a:rPr lang="fa-IR" sz="1600" b="1">
                  <a:latin typeface="Lucida Sans Unicode" pitchFamily="34" charset="0"/>
                  <a:cs typeface="B Nazanin" pitchFamily="2" charset="-78"/>
                </a:rPr>
                <a:t>منحنی بی تفاوتی</a:t>
              </a:r>
            </a:p>
          </p:txBody>
        </p:sp>
        <p:cxnSp>
          <p:nvCxnSpPr>
            <p:cNvPr id="16" name="Straight Connector 15"/>
            <p:cNvCxnSpPr/>
            <p:nvPr/>
          </p:nvCxnSpPr>
          <p:spPr>
            <a:xfrm>
              <a:off x="2000270" y="3143250"/>
              <a:ext cx="1285875"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rot="5400000">
              <a:off x="2391588" y="4107657"/>
              <a:ext cx="1787525"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2000270" y="2428875"/>
              <a:ext cx="2714625"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rot="5400000">
              <a:off x="3464739" y="3750469"/>
              <a:ext cx="2500312" cy="0"/>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sp>
          <p:nvSpPr>
            <p:cNvPr id="20" name="TextBox 19"/>
            <p:cNvSpPr txBox="1">
              <a:spLocks noChangeArrowheads="1"/>
            </p:cNvSpPr>
            <p:nvPr/>
          </p:nvSpPr>
          <p:spPr bwMode="auto">
            <a:xfrm>
              <a:off x="4429145" y="2130425"/>
              <a:ext cx="398462" cy="369888"/>
            </a:xfrm>
            <a:prstGeom prst="rect">
              <a:avLst/>
            </a:prstGeom>
            <a:noFill/>
            <a:ln w="9525">
              <a:noFill/>
              <a:miter lim="800000"/>
              <a:headEnd/>
              <a:tailEnd/>
            </a:ln>
          </p:spPr>
          <p:txBody>
            <a:bodyPr>
              <a:spAutoFit/>
            </a:bodyPr>
            <a:lstStyle/>
            <a:p>
              <a:r>
                <a:rPr lang="en-US" b="1">
                  <a:latin typeface="Lucida Sans Unicode" pitchFamily="34" charset="0"/>
                </a:rPr>
                <a:t>F</a:t>
              </a:r>
              <a:endParaRPr lang="fa-IR" b="1">
                <a:latin typeface="Lucida Sans Unicode" pitchFamily="34" charset="0"/>
              </a:endParaRPr>
            </a:p>
          </p:txBody>
        </p:sp>
        <p:sp>
          <p:nvSpPr>
            <p:cNvPr id="21" name="TextBox 20"/>
            <p:cNvSpPr txBox="1">
              <a:spLocks noChangeArrowheads="1"/>
            </p:cNvSpPr>
            <p:nvPr/>
          </p:nvSpPr>
          <p:spPr bwMode="auto">
            <a:xfrm>
              <a:off x="3000395" y="2857500"/>
              <a:ext cx="327025" cy="338138"/>
            </a:xfrm>
            <a:prstGeom prst="rect">
              <a:avLst/>
            </a:prstGeom>
            <a:noFill/>
            <a:ln w="9525">
              <a:noFill/>
              <a:miter lim="800000"/>
              <a:headEnd/>
              <a:tailEnd/>
            </a:ln>
          </p:spPr>
          <p:txBody>
            <a:bodyPr>
              <a:spAutoFit/>
            </a:bodyPr>
            <a:lstStyle/>
            <a:p>
              <a:r>
                <a:rPr lang="en-US" sz="1600" b="1">
                  <a:latin typeface="Lucida Sans Unicode" pitchFamily="34" charset="0"/>
                </a:rPr>
                <a:t>E</a:t>
              </a:r>
              <a:endParaRPr lang="fa-IR" b="1">
                <a:latin typeface="Lucida Sans Unicode" pitchFamily="34" charset="0"/>
              </a:endParaRPr>
            </a:p>
          </p:txBody>
        </p:sp>
        <p:cxnSp>
          <p:nvCxnSpPr>
            <p:cNvPr id="22" name="Straight Arrow Connector 21"/>
            <p:cNvCxnSpPr/>
            <p:nvPr/>
          </p:nvCxnSpPr>
          <p:spPr>
            <a:xfrm rot="5400000">
              <a:off x="1999476" y="2785269"/>
              <a:ext cx="714375" cy="1587"/>
            </a:xfrm>
            <a:prstGeom prst="straightConnector1">
              <a:avLst/>
            </a:prstGeom>
            <a:ln>
              <a:solidFill>
                <a:srgbClr val="92D05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a:off x="3286145" y="4357688"/>
              <a:ext cx="1428750" cy="1587"/>
            </a:xfrm>
            <a:prstGeom prst="straightConnector1">
              <a:avLst/>
            </a:prstGeom>
            <a:ln>
              <a:solidFill>
                <a:srgbClr val="92D05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4" name="Rectangle 23"/>
            <p:cNvSpPr>
              <a:spLocks noChangeArrowheads="1"/>
            </p:cNvSpPr>
            <p:nvPr/>
          </p:nvSpPr>
          <p:spPr bwMode="auto">
            <a:xfrm>
              <a:off x="2214582" y="2357438"/>
              <a:ext cx="687388" cy="646112"/>
            </a:xfrm>
            <a:prstGeom prst="rect">
              <a:avLst/>
            </a:prstGeom>
            <a:noFill/>
            <a:ln w="9525">
              <a:noFill/>
              <a:miter lim="800000"/>
              <a:headEnd/>
              <a:tailEnd/>
            </a:ln>
          </p:spPr>
          <p:txBody>
            <a:bodyPr>
              <a:spAutoFit/>
            </a:bodyPr>
            <a:lstStyle/>
            <a:p>
              <a:r>
                <a:rPr lang="fa-IR">
                  <a:latin typeface="Lucida Sans Unicode" pitchFamily="34" charset="0"/>
                </a:rPr>
                <a:t>	</a:t>
              </a:r>
              <a:r>
                <a:rPr lang="en-US">
                  <a:latin typeface="Lucida Sans Unicode" pitchFamily="34" charset="0"/>
                </a:rPr>
                <a:t>B</a:t>
              </a:r>
              <a:r>
                <a:rPr lang="fa-IR">
                  <a:latin typeface="Lucida Sans Unicode" pitchFamily="34" charset="0"/>
                </a:rPr>
                <a:t>∆</a:t>
              </a:r>
              <a:endParaRPr lang="en-US">
                <a:latin typeface="Lucida Sans Unicode" pitchFamily="34" charset="0"/>
              </a:endParaRPr>
            </a:p>
          </p:txBody>
        </p:sp>
        <p:sp>
          <p:nvSpPr>
            <p:cNvPr id="25" name="Rectangle 24"/>
            <p:cNvSpPr>
              <a:spLocks noChangeArrowheads="1"/>
            </p:cNvSpPr>
            <p:nvPr/>
          </p:nvSpPr>
          <p:spPr bwMode="auto">
            <a:xfrm>
              <a:off x="3571895" y="3786188"/>
              <a:ext cx="687387" cy="646112"/>
            </a:xfrm>
            <a:prstGeom prst="rect">
              <a:avLst/>
            </a:prstGeom>
            <a:noFill/>
            <a:ln w="9525">
              <a:noFill/>
              <a:miter lim="800000"/>
              <a:headEnd/>
              <a:tailEnd/>
            </a:ln>
          </p:spPr>
          <p:txBody>
            <a:bodyPr>
              <a:spAutoFit/>
            </a:bodyPr>
            <a:lstStyle/>
            <a:p>
              <a:r>
                <a:rPr lang="fa-IR" dirty="0">
                  <a:latin typeface="Lucida Sans Unicode" pitchFamily="34" charset="0"/>
                </a:rPr>
                <a:t>	</a:t>
              </a:r>
              <a:r>
                <a:rPr lang="en-US" dirty="0">
                  <a:latin typeface="Lucida Sans Unicode" pitchFamily="34" charset="0"/>
                </a:rPr>
                <a:t>q</a:t>
              </a:r>
              <a:r>
                <a:rPr lang="fa-IR" dirty="0">
                  <a:latin typeface="Lucida Sans Unicode" pitchFamily="34" charset="0"/>
                </a:rPr>
                <a:t>∆</a:t>
              </a:r>
              <a:endParaRPr lang="en-US" dirty="0">
                <a:latin typeface="Lucida Sans Unicode" pitchFamily="34" charset="0"/>
              </a:endParaRPr>
            </a:p>
          </p:txBody>
        </p:sp>
        <p:sp>
          <p:nvSpPr>
            <p:cNvPr id="26" name="Freeform 25"/>
            <p:cNvSpPr/>
            <p:nvPr/>
          </p:nvSpPr>
          <p:spPr>
            <a:xfrm>
              <a:off x="2411432" y="2122488"/>
              <a:ext cx="3567113" cy="2268537"/>
            </a:xfrm>
            <a:custGeom>
              <a:avLst/>
              <a:gdLst>
                <a:gd name="connsiteX0" fmla="*/ 0 w 3567289"/>
                <a:gd name="connsiteY0" fmla="*/ 2269067 h 2269067"/>
                <a:gd name="connsiteX1" fmla="*/ 880533 w 3567289"/>
                <a:gd name="connsiteY1" fmla="*/ 1027289 h 2269067"/>
                <a:gd name="connsiteX2" fmla="*/ 2302933 w 3567289"/>
                <a:gd name="connsiteY2" fmla="*/ 293511 h 2269067"/>
                <a:gd name="connsiteX3" fmla="*/ 3567289 w 3567289"/>
                <a:gd name="connsiteY3" fmla="*/ 0 h 2269067"/>
              </a:gdLst>
              <a:ahLst/>
              <a:cxnLst>
                <a:cxn ang="0">
                  <a:pos x="connsiteX0" y="connsiteY0"/>
                </a:cxn>
                <a:cxn ang="0">
                  <a:pos x="connsiteX1" y="connsiteY1"/>
                </a:cxn>
                <a:cxn ang="0">
                  <a:pos x="connsiteX2" y="connsiteY2"/>
                </a:cxn>
                <a:cxn ang="0">
                  <a:pos x="connsiteX3" y="connsiteY3"/>
                </a:cxn>
              </a:cxnLst>
              <a:rect l="l" t="t" r="r" b="b"/>
              <a:pathLst>
                <a:path w="3567289" h="2269067">
                  <a:moveTo>
                    <a:pt x="0" y="2269067"/>
                  </a:moveTo>
                  <a:cubicBezTo>
                    <a:pt x="248355" y="1812807"/>
                    <a:pt x="496711" y="1356548"/>
                    <a:pt x="880533" y="1027289"/>
                  </a:cubicBezTo>
                  <a:cubicBezTo>
                    <a:pt x="1264355" y="698030"/>
                    <a:pt x="1855140" y="464726"/>
                    <a:pt x="2302933" y="293511"/>
                  </a:cubicBezTo>
                  <a:cubicBezTo>
                    <a:pt x="2750726" y="122296"/>
                    <a:pt x="3159007" y="61148"/>
                    <a:pt x="3567289" y="0"/>
                  </a:cubicBezTo>
                </a:path>
              </a:pathLst>
            </a:custGeom>
            <a:ln w="38100"/>
          </p:spPr>
          <p:style>
            <a:lnRef idx="3">
              <a:schemeClr val="accent1"/>
            </a:lnRef>
            <a:fillRef idx="0">
              <a:schemeClr val="accent1"/>
            </a:fillRef>
            <a:effectRef idx="2">
              <a:schemeClr val="accent1"/>
            </a:effectRef>
            <a:fontRef idx="minor">
              <a:schemeClr val="tx1"/>
            </a:fontRef>
          </p:style>
          <p:txBody>
            <a:bodyPr rtlCol="1" anchor="ctr"/>
            <a:lstStyle/>
            <a:p>
              <a:pPr algn="ctr" fontAlgn="auto">
                <a:spcBef>
                  <a:spcPts val="0"/>
                </a:spcBef>
                <a:spcAft>
                  <a:spcPts val="0"/>
                </a:spcAft>
                <a:defRPr/>
              </a:pPr>
              <a:endParaRPr lang="fa-IR"/>
            </a:p>
          </p:txBody>
        </p:sp>
        <p:sp>
          <p:nvSpPr>
            <p:cNvPr id="27" name="Freeform 26"/>
            <p:cNvSpPr/>
            <p:nvPr/>
          </p:nvSpPr>
          <p:spPr>
            <a:xfrm>
              <a:off x="4714895" y="3143250"/>
              <a:ext cx="642937" cy="500063"/>
            </a:xfrm>
            <a:custGeom>
              <a:avLst/>
              <a:gdLst>
                <a:gd name="connsiteX0" fmla="*/ 0 w 417689"/>
                <a:gd name="connsiteY0" fmla="*/ 0 h 259645"/>
                <a:gd name="connsiteX1" fmla="*/ 146756 w 417689"/>
                <a:gd name="connsiteY1" fmla="*/ 203200 h 259645"/>
                <a:gd name="connsiteX2" fmla="*/ 417689 w 417689"/>
                <a:gd name="connsiteY2" fmla="*/ 259645 h 259645"/>
              </a:gdLst>
              <a:ahLst/>
              <a:cxnLst>
                <a:cxn ang="0">
                  <a:pos x="connsiteX0" y="connsiteY0"/>
                </a:cxn>
                <a:cxn ang="0">
                  <a:pos x="connsiteX1" y="connsiteY1"/>
                </a:cxn>
                <a:cxn ang="0">
                  <a:pos x="connsiteX2" y="connsiteY2"/>
                </a:cxn>
              </a:cxnLst>
              <a:rect l="l" t="t" r="r" b="b"/>
              <a:pathLst>
                <a:path w="417689" h="259645">
                  <a:moveTo>
                    <a:pt x="0" y="0"/>
                  </a:moveTo>
                  <a:cubicBezTo>
                    <a:pt x="38570" y="79963"/>
                    <a:pt x="77141" y="159926"/>
                    <a:pt x="146756" y="203200"/>
                  </a:cubicBezTo>
                  <a:cubicBezTo>
                    <a:pt x="216371" y="246474"/>
                    <a:pt x="317030" y="253059"/>
                    <a:pt x="417689" y="259645"/>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p>
          </p:txBody>
        </p:sp>
        <p:sp>
          <p:nvSpPr>
            <p:cNvPr id="28" name="Freeform 27"/>
            <p:cNvSpPr/>
            <p:nvPr/>
          </p:nvSpPr>
          <p:spPr>
            <a:xfrm>
              <a:off x="2886095" y="1952625"/>
              <a:ext cx="519112" cy="474663"/>
            </a:xfrm>
            <a:custGeom>
              <a:avLst/>
              <a:gdLst>
                <a:gd name="connsiteX0" fmla="*/ 0 w 519289"/>
                <a:gd name="connsiteY0" fmla="*/ 474133 h 474133"/>
                <a:gd name="connsiteX1" fmla="*/ 383822 w 519289"/>
                <a:gd name="connsiteY1" fmla="*/ 327378 h 474133"/>
                <a:gd name="connsiteX2" fmla="*/ 519289 w 519289"/>
                <a:gd name="connsiteY2" fmla="*/ 0 h 474133"/>
              </a:gdLst>
              <a:ahLst/>
              <a:cxnLst>
                <a:cxn ang="0">
                  <a:pos x="connsiteX0" y="connsiteY0"/>
                </a:cxn>
                <a:cxn ang="0">
                  <a:pos x="connsiteX1" y="connsiteY1"/>
                </a:cxn>
                <a:cxn ang="0">
                  <a:pos x="connsiteX2" y="connsiteY2"/>
                </a:cxn>
              </a:cxnLst>
              <a:rect l="l" t="t" r="r" b="b"/>
              <a:pathLst>
                <a:path w="519289" h="474133">
                  <a:moveTo>
                    <a:pt x="0" y="474133"/>
                  </a:moveTo>
                  <a:cubicBezTo>
                    <a:pt x="148637" y="440266"/>
                    <a:pt x="297274" y="406400"/>
                    <a:pt x="383822" y="327378"/>
                  </a:cubicBezTo>
                  <a:cubicBezTo>
                    <a:pt x="470370" y="248356"/>
                    <a:pt x="494829" y="124178"/>
                    <a:pt x="519289" y="0"/>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pic>
          <p:nvPicPr>
            <p:cNvPr id="2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214707" y="5072063"/>
              <a:ext cx="200025" cy="238125"/>
            </a:xfrm>
            <a:prstGeom prst="rect">
              <a:avLst/>
            </a:prstGeom>
            <a:noFill/>
            <a:ln w="9525">
              <a:noFill/>
              <a:miter lim="800000"/>
              <a:headEnd/>
              <a:tailEnd/>
            </a:ln>
          </p:spPr>
        </p:pic>
        <p:pic>
          <p:nvPicPr>
            <p:cNvPr id="30"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643457" y="5072063"/>
              <a:ext cx="200025" cy="238125"/>
            </a:xfrm>
            <a:prstGeom prst="rect">
              <a:avLst/>
            </a:prstGeom>
            <a:noFill/>
            <a:ln w="9525">
              <a:noFill/>
              <a:miter lim="800000"/>
              <a:headEnd/>
              <a:tailEnd/>
            </a:ln>
          </p:spPr>
        </p:pic>
        <p:pic>
          <p:nvPicPr>
            <p:cNvPr id="31"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785957" y="2286000"/>
              <a:ext cx="171450" cy="238125"/>
            </a:xfrm>
            <a:prstGeom prst="rect">
              <a:avLst/>
            </a:prstGeom>
            <a:noFill/>
            <a:ln w="9525">
              <a:noFill/>
              <a:miter lim="800000"/>
              <a:headEnd/>
              <a:tailEnd/>
            </a:ln>
          </p:spPr>
        </p:pic>
        <p:pic>
          <p:nvPicPr>
            <p:cNvPr id="32" name="Picture 1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785957" y="3000375"/>
              <a:ext cx="180975" cy="238125"/>
            </a:xfrm>
            <a:prstGeom prst="rect">
              <a:avLst/>
            </a:prstGeom>
            <a:noFill/>
            <a:ln w="9525">
              <a:noFill/>
              <a:miter lim="800000"/>
              <a:headEnd/>
              <a:tailEnd/>
            </a:ln>
          </p:spPr>
        </p:pic>
      </p:grpSp>
    </p:spTree>
    <p:extLst>
      <p:ext uri="{BB962C8B-B14F-4D97-AF65-F5344CB8AC3E}">
        <p14:creationId xmlns:p14="http://schemas.microsoft.com/office/powerpoint/2010/main" val="996722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42047"/>
            <a:ext cx="8907562" cy="6395861"/>
          </a:xfrm>
        </p:spPr>
        <p:txBody>
          <a:bodyPr>
            <a:normAutofit fontScale="92500" lnSpcReduction="20000"/>
          </a:bodyPr>
          <a:lstStyle/>
          <a:p>
            <a:pPr algn="justLow" rtl="1">
              <a:lnSpc>
                <a:spcPct val="150000"/>
              </a:lnSpc>
            </a:pPr>
            <a:r>
              <a:rPr lang="ar-SA" b="1" dirty="0" smtClean="0">
                <a:solidFill>
                  <a:srgbClr val="FF0000"/>
                </a:solidFill>
                <a:cs typeface="Zar" panose="00000400000000000000" pitchFamily="2" charset="-78"/>
              </a:rPr>
              <a:t>شك</a:t>
            </a:r>
            <a:r>
              <a:rPr lang="fa-IR" b="1" dirty="0" smtClean="0">
                <a:solidFill>
                  <a:srgbClr val="FF0000"/>
                </a:solidFill>
                <a:cs typeface="Zar" panose="00000400000000000000" pitchFamily="2" charset="-78"/>
              </a:rPr>
              <a:t>ل قبل</a:t>
            </a:r>
            <a:r>
              <a:rPr lang="ar-SA" dirty="0" smtClean="0">
                <a:cs typeface="Zar" panose="00000400000000000000" pitchFamily="2" charset="-78"/>
              </a:rPr>
              <a:t>، </a:t>
            </a:r>
            <a:r>
              <a:rPr lang="ar-SA" dirty="0">
                <a:cs typeface="Zar" panose="00000400000000000000" pitchFamily="2" charset="-78"/>
              </a:rPr>
              <a:t>نمونه اي از </a:t>
            </a:r>
            <a:r>
              <a:rPr lang="ar-SA" b="1" dirty="0" smtClean="0">
                <a:effectLst>
                  <a:outerShdw blurRad="38100" dist="38100" dir="2700000" algn="tl">
                    <a:srgbClr val="000000">
                      <a:alpha val="43137"/>
                    </a:srgbClr>
                  </a:outerShdw>
                </a:effectLst>
                <a:cs typeface="Zar" panose="00000400000000000000" pitchFamily="2" charset="-78"/>
              </a:rPr>
              <a:t>نقشة ارزش </a:t>
            </a:r>
            <a:r>
              <a:rPr lang="ar-SA" dirty="0" smtClean="0">
                <a:cs typeface="Zar" panose="00000400000000000000" pitchFamily="2" charset="-78"/>
              </a:rPr>
              <a:t>است</a:t>
            </a:r>
            <a:r>
              <a:rPr lang="ar-SA" dirty="0">
                <a:cs typeface="Zar" panose="00000400000000000000" pitchFamily="2" charset="-78"/>
              </a:rPr>
              <a:t>. </a:t>
            </a:r>
            <a:r>
              <a:rPr lang="ar-SA" dirty="0">
                <a:effectLst>
                  <a:outerShdw blurRad="38100" dist="38100" dir="2700000" algn="tl">
                    <a:srgbClr val="000000">
                      <a:alpha val="43137"/>
                    </a:srgbClr>
                  </a:outerShdw>
                </a:effectLst>
                <a:cs typeface="Zar" panose="00000400000000000000" pitchFamily="2" charset="-78"/>
              </a:rPr>
              <a:t>خط توپُر </a:t>
            </a:r>
            <a:r>
              <a:rPr lang="ar-SA" dirty="0">
                <a:cs typeface="Zar" panose="00000400000000000000" pitchFamily="2" charset="-78"/>
              </a:rPr>
              <a:t>در اين شكل، </a:t>
            </a:r>
            <a:r>
              <a:rPr lang="ar-SA" dirty="0">
                <a:effectLst>
                  <a:outerShdw blurRad="38100" dist="38100" dir="2700000" algn="tl">
                    <a:srgbClr val="000000">
                      <a:alpha val="43137"/>
                    </a:srgbClr>
                  </a:outerShdw>
                </a:effectLst>
                <a:cs typeface="Zar" panose="00000400000000000000" pitchFamily="2" charset="-78"/>
              </a:rPr>
              <a:t>منحني بي تفاوتي </a:t>
            </a:r>
            <a:r>
              <a:rPr lang="ar-SA" dirty="0">
                <a:cs typeface="Zar" panose="00000400000000000000" pitchFamily="2" charset="-78"/>
              </a:rPr>
              <a:t>است. </a:t>
            </a:r>
            <a:r>
              <a:rPr lang="ar-SA" dirty="0">
                <a:effectLst>
                  <a:outerShdw blurRad="38100" dist="38100" dir="2700000" algn="tl">
                    <a:srgbClr val="000000">
                      <a:alpha val="43137"/>
                    </a:srgbClr>
                  </a:outerShdw>
                </a:effectLst>
                <a:cs typeface="Zar" panose="00000400000000000000" pitchFamily="2" charset="-78"/>
              </a:rPr>
              <a:t>اين منحني تركيباتي از قيمت ـ كيفيت</a:t>
            </a:r>
            <a:r>
              <a:rPr lang="ar-SA" dirty="0">
                <a:cs typeface="Zar" panose="00000400000000000000" pitchFamily="2" charset="-78"/>
              </a:rPr>
              <a:t> است كه در آن، </a:t>
            </a:r>
            <a:r>
              <a:rPr lang="ar-SA" dirty="0">
                <a:effectLst>
                  <a:outerShdw blurRad="38100" dist="38100" dir="2700000" algn="tl">
                    <a:srgbClr val="000000">
                      <a:alpha val="43137"/>
                    </a:srgbClr>
                  </a:outerShdw>
                </a:effectLst>
                <a:cs typeface="Zar" panose="00000400000000000000" pitchFamily="2" charset="-78"/>
                <a:hlinkClick r:id="rId3" action="ppaction://hlinksldjump"/>
              </a:rPr>
              <a:t>مازاد مصرف كنندگان </a:t>
            </a:r>
            <a:r>
              <a:rPr lang="ar-SA" dirty="0">
                <a:effectLst>
                  <a:outerShdw blurRad="38100" dist="38100" dir="2700000" algn="tl">
                    <a:srgbClr val="000000">
                      <a:alpha val="43137"/>
                    </a:srgbClr>
                  </a:outerShdw>
                </a:effectLst>
                <a:cs typeface="Zar" panose="00000400000000000000" pitchFamily="2" charset="-78"/>
              </a:rPr>
              <a:t>برابر </a:t>
            </a:r>
            <a:r>
              <a:rPr lang="ar-SA" dirty="0">
                <a:cs typeface="Zar" panose="00000400000000000000" pitchFamily="2" charset="-78"/>
              </a:rPr>
              <a:t>است . موقعيت هاي قيمت ـ كيفيت در زير منحني بي تفاوتي، نشانگر مازاد مصرف كننده است. اين نقاط نشانگر مازادي هستند كه ناشي از نقاط روي منحني است. موقعيت هاي قيمت ـ كيفيت كه بالاتر از منحني بي تفاوتي است، مازاد مصرف كننده اي را ايجاد كرده كه  كمتر از نقاط و تركيبات واقع روي منحني بي تفاوتي است. زماني كه بعضي از تركيب ها و موقعيت ها روي يك منحني بي تفاوتي خاص قرار مي گيرد و بعضي خارج از آن، </a:t>
            </a:r>
            <a:r>
              <a:rPr lang="ar-SA" u="sng" dirty="0">
                <a:cs typeface="Zar" panose="00000400000000000000" pitchFamily="2" charset="-78"/>
              </a:rPr>
              <a:t>مصرف كننده به سوي بنگاه هايي سوق پيدا مي كندكه مازاد بالاي مصرف كننده عرضه مي دارند</a:t>
            </a:r>
            <a:r>
              <a:rPr lang="ar-SA" dirty="0">
                <a:cs typeface="Zar" panose="00000400000000000000" pitchFamily="2" charset="-78"/>
              </a:rPr>
              <a:t>.</a:t>
            </a:r>
            <a:endParaRPr lang="en-US" dirty="0">
              <a:cs typeface="Zar" panose="00000400000000000000" pitchFamily="2" charset="-78"/>
            </a:endParaRPr>
          </a:p>
          <a:p>
            <a:pPr algn="justLow" rtl="1">
              <a:lnSpc>
                <a:spcPct val="150000"/>
              </a:lnSpc>
            </a:pPr>
            <a:r>
              <a:rPr lang="ar-SA" dirty="0">
                <a:cs typeface="Zar" panose="00000400000000000000" pitchFamily="2" charset="-78"/>
              </a:rPr>
              <a:t>فروشنده بايد صرف نظر از اينكه مشتريان حقيقي يا حقوقي باشند، مازاد مصرف كننده بوجود آورد تا رقابت موفقيت آميز داشته باشد.</a:t>
            </a:r>
            <a:endParaRPr lang="en-US" dirty="0">
              <a:cs typeface="Zar" panose="00000400000000000000" pitchFamily="2" charset="-78"/>
            </a:endParaRPr>
          </a:p>
          <a:p>
            <a:pPr algn="justLow" rtl="1">
              <a:lnSpc>
                <a:spcPct val="150000"/>
              </a:lnSpc>
            </a:pPr>
            <a:r>
              <a:rPr lang="ar-SA" dirty="0">
                <a:cs typeface="Zar" panose="00000400000000000000" pitchFamily="2" charset="-78"/>
              </a:rPr>
              <a:t>زماني كه موقعيت هاي قيمت ـ كيفيت بنگاه، خطي تراز با همان منحني بي تفاوتي باشد، بنگاه مازاد مصرف كنندة يكساني را به مصرف كننده پيشنهاد كرده و به برابري مازاد </a:t>
            </a:r>
            <a:r>
              <a:rPr lang="fa-IR" dirty="0">
                <a:cs typeface="Zar" panose="00000400000000000000" pitchFamily="2" charset="-78"/>
              </a:rPr>
              <a:t>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رسيده</a:t>
            </a:r>
            <a:r>
              <a:rPr lang="fa-IR" dirty="0">
                <a:cs typeface="Zar" panose="00000400000000000000" pitchFamily="2" charset="-78"/>
              </a:rPr>
              <a:t> است. </a:t>
            </a:r>
            <a:r>
              <a:rPr lang="fa-IR" u="sng" dirty="0">
                <a:cs typeface="Zar" panose="00000400000000000000" pitchFamily="2" charset="-78"/>
              </a:rPr>
              <a:t>اگر بنگاه ها به </a:t>
            </a:r>
            <a:r>
              <a:rPr lang="fa-IR" u="sng" dirty="0" err="1">
                <a:cs typeface="Zar" panose="00000400000000000000" pitchFamily="2" charset="-78"/>
              </a:rPr>
              <a:t>برابري</a:t>
            </a:r>
            <a:r>
              <a:rPr lang="fa-IR" u="sng" dirty="0">
                <a:cs typeface="Zar" panose="00000400000000000000" pitchFamily="2" charset="-78"/>
              </a:rPr>
              <a:t> مازاد مصرف </a:t>
            </a:r>
            <a:r>
              <a:rPr lang="fa-IR" u="sng" dirty="0" err="1">
                <a:cs typeface="Zar" panose="00000400000000000000" pitchFamily="2" charset="-78"/>
              </a:rPr>
              <a:t>كننده</a:t>
            </a:r>
            <a:r>
              <a:rPr lang="fa-IR" u="sng" dirty="0">
                <a:cs typeface="Zar" panose="00000400000000000000" pitchFamily="2" charset="-78"/>
              </a:rPr>
              <a:t> در </a:t>
            </a:r>
            <a:r>
              <a:rPr lang="fa-IR" u="sng" dirty="0" err="1">
                <a:cs typeface="Zar" panose="00000400000000000000" pitchFamily="2" charset="-78"/>
              </a:rPr>
              <a:t>بازاري</a:t>
            </a:r>
            <a:r>
              <a:rPr lang="fa-IR" u="sng" dirty="0">
                <a:cs typeface="Zar" panose="00000400000000000000" pitchFamily="2" charset="-78"/>
              </a:rPr>
              <a:t> </a:t>
            </a:r>
            <a:r>
              <a:rPr lang="fa-IR" u="sng" dirty="0" err="1">
                <a:cs typeface="Zar" panose="00000400000000000000" pitchFamily="2" charset="-78"/>
              </a:rPr>
              <a:t>برسندكه</a:t>
            </a:r>
            <a:r>
              <a:rPr lang="fa-IR" u="sng" dirty="0">
                <a:cs typeface="Zar" panose="00000400000000000000" pitchFamily="2" charset="-78"/>
              </a:rPr>
              <a:t> در آن مصرف </a:t>
            </a:r>
            <a:r>
              <a:rPr lang="fa-IR" u="sng" dirty="0" err="1">
                <a:cs typeface="Zar" panose="00000400000000000000" pitchFamily="2" charset="-78"/>
              </a:rPr>
              <a:t>كنندگان</a:t>
            </a:r>
            <a:r>
              <a:rPr lang="fa-IR" u="sng" dirty="0">
                <a:cs typeface="Zar" panose="00000400000000000000" pitchFamily="2" charset="-78"/>
              </a:rPr>
              <a:t> </a:t>
            </a:r>
            <a:r>
              <a:rPr lang="fa-IR" u="sng" dirty="0" err="1">
                <a:cs typeface="Zar" panose="00000400000000000000" pitchFamily="2" charset="-78"/>
              </a:rPr>
              <a:t>ترجيحات</a:t>
            </a:r>
            <a:r>
              <a:rPr lang="fa-IR" u="sng" dirty="0">
                <a:cs typeface="Zar" panose="00000400000000000000" pitchFamily="2" charset="-78"/>
              </a:rPr>
              <a:t> </a:t>
            </a:r>
            <a:r>
              <a:rPr lang="fa-IR" u="sng" dirty="0" err="1">
                <a:cs typeface="Zar" panose="00000400000000000000" pitchFamily="2" charset="-78"/>
              </a:rPr>
              <a:t>يكسان</a:t>
            </a:r>
            <a:r>
              <a:rPr lang="fa-IR" u="sng" dirty="0">
                <a:cs typeface="Zar" panose="00000400000000000000" pitchFamily="2" charset="-78"/>
              </a:rPr>
              <a:t> دارند،</a:t>
            </a:r>
            <a:r>
              <a:rPr lang="fa-IR" dirty="0">
                <a:cs typeface="Zar" panose="00000400000000000000" pitchFamily="2" charset="-78"/>
              </a:rPr>
              <a:t> در </a:t>
            </a:r>
            <a:r>
              <a:rPr lang="fa-IR" dirty="0" err="1">
                <a:cs typeface="Zar" panose="00000400000000000000" pitchFamily="2" charset="-78"/>
              </a:rPr>
              <a:t>اين</a:t>
            </a:r>
            <a:r>
              <a:rPr lang="fa-IR" dirty="0">
                <a:cs typeface="Zar" panose="00000400000000000000" pitchFamily="2" charset="-78"/>
              </a:rPr>
              <a:t> صورت مصرف </a:t>
            </a:r>
            <a:r>
              <a:rPr lang="fa-IR" dirty="0" err="1">
                <a:cs typeface="Zar" panose="00000400000000000000" pitchFamily="2" charset="-78"/>
              </a:rPr>
              <a:t>كننده</a:t>
            </a:r>
            <a:r>
              <a:rPr lang="fa-IR" dirty="0">
                <a:cs typeface="Zar" panose="00000400000000000000" pitchFamily="2" charset="-78"/>
              </a:rPr>
              <a:t> در داخل آن بازار </a:t>
            </a:r>
            <a:r>
              <a:rPr lang="fa-IR" dirty="0" err="1">
                <a:cs typeface="Zar" panose="00000400000000000000" pitchFamily="2" charset="-78"/>
              </a:rPr>
              <a:t>انگيزة</a:t>
            </a:r>
            <a:r>
              <a:rPr lang="fa-IR" dirty="0">
                <a:cs typeface="Zar" panose="00000400000000000000" pitchFamily="2" charset="-78"/>
              </a:rPr>
              <a:t> جا به جا </a:t>
            </a:r>
            <a:r>
              <a:rPr lang="fa-IR" dirty="0" err="1">
                <a:cs typeface="Zar" panose="00000400000000000000" pitchFamily="2" charset="-78"/>
              </a:rPr>
              <a:t>كردن</a:t>
            </a:r>
            <a:r>
              <a:rPr lang="fa-IR" dirty="0">
                <a:cs typeface="Zar" panose="00000400000000000000" pitchFamily="2" charset="-78"/>
              </a:rPr>
              <a:t> </a:t>
            </a:r>
            <a:r>
              <a:rPr lang="fa-IR" dirty="0" err="1">
                <a:cs typeface="Zar" panose="00000400000000000000" pitchFamily="2" charset="-78"/>
              </a:rPr>
              <a:t>خريد</a:t>
            </a:r>
            <a:r>
              <a:rPr lang="fa-IR" dirty="0">
                <a:cs typeface="Zar" panose="00000400000000000000" pitchFamily="2" charset="-78"/>
              </a:rPr>
              <a:t> خود را از </a:t>
            </a:r>
            <a:r>
              <a:rPr lang="fa-IR" dirty="0" err="1">
                <a:cs typeface="Zar" panose="00000400000000000000" pitchFamily="2" charset="-78"/>
              </a:rPr>
              <a:t>يك</a:t>
            </a:r>
            <a:r>
              <a:rPr lang="fa-IR" dirty="0">
                <a:cs typeface="Zar" panose="00000400000000000000" pitchFamily="2" charset="-78"/>
              </a:rPr>
              <a:t> فروشنده به </a:t>
            </a:r>
            <a:r>
              <a:rPr lang="fa-IR" dirty="0" err="1">
                <a:cs typeface="Zar" panose="00000400000000000000" pitchFamily="2" charset="-78"/>
              </a:rPr>
              <a:t>ديگري</a:t>
            </a:r>
            <a:r>
              <a:rPr lang="fa-IR" dirty="0">
                <a:cs typeface="Zar" panose="00000400000000000000" pitchFamily="2" charset="-78"/>
              </a:rPr>
              <a:t> نخواهد داشت، لذا </a:t>
            </a:r>
            <a:r>
              <a:rPr lang="fa-IR" u="sng" dirty="0">
                <a:cs typeface="Zar" panose="00000400000000000000" pitchFamily="2" charset="-78"/>
              </a:rPr>
              <a:t>سهم </a:t>
            </a:r>
            <a:r>
              <a:rPr lang="fa-IR" u="sng" dirty="0" err="1">
                <a:cs typeface="Zar" panose="00000400000000000000" pitchFamily="2" charset="-78"/>
              </a:rPr>
              <a:t>هاي</a:t>
            </a:r>
            <a:r>
              <a:rPr lang="fa-IR" u="sng" dirty="0">
                <a:cs typeface="Zar" panose="00000400000000000000" pitchFamily="2" charset="-78"/>
              </a:rPr>
              <a:t> بازار </a:t>
            </a:r>
            <a:r>
              <a:rPr lang="fa-IR" u="sng" dirty="0" err="1">
                <a:cs typeface="Zar" panose="00000400000000000000" pitchFamily="2" charset="-78"/>
              </a:rPr>
              <a:t>پايدار</a:t>
            </a:r>
            <a:r>
              <a:rPr lang="fa-IR" u="sng" dirty="0">
                <a:cs typeface="Zar" panose="00000400000000000000" pitchFamily="2" charset="-78"/>
              </a:rPr>
              <a:t> خواهد ماند</a:t>
            </a:r>
            <a:r>
              <a:rPr lang="fa-IR" dirty="0">
                <a:cs typeface="Zar" panose="00000400000000000000" pitchFamily="2" charset="-78"/>
              </a:rPr>
              <a:t>. اگر بنگاه </a:t>
            </a:r>
            <a:r>
              <a:rPr lang="fa-IR" dirty="0" err="1">
                <a:cs typeface="Zar" panose="00000400000000000000" pitchFamily="2" charset="-78"/>
              </a:rPr>
              <a:t>هاي</a:t>
            </a:r>
            <a:r>
              <a:rPr lang="fa-IR" dirty="0">
                <a:cs typeface="Zar" panose="00000400000000000000" pitchFamily="2" charset="-78"/>
              </a:rPr>
              <a:t> درون بازار </a:t>
            </a:r>
            <a:r>
              <a:rPr lang="fa-IR" dirty="0" err="1">
                <a:cs typeface="Zar" panose="00000400000000000000" pitchFamily="2" charset="-78"/>
              </a:rPr>
              <a:t>كالاي</a:t>
            </a:r>
            <a:r>
              <a:rPr lang="fa-IR" dirty="0">
                <a:cs typeface="Zar" panose="00000400000000000000" pitchFamily="2" charset="-78"/>
              </a:rPr>
              <a:t> با </a:t>
            </a:r>
            <a:r>
              <a:rPr lang="fa-IR" dirty="0" err="1">
                <a:cs typeface="Zar" panose="00000400000000000000" pitchFamily="2" charset="-78"/>
              </a:rPr>
              <a:t>كيفيت</a:t>
            </a:r>
            <a:r>
              <a:rPr lang="fa-IR" dirty="0">
                <a:cs typeface="Zar" panose="00000400000000000000" pitchFamily="2" charset="-78"/>
              </a:rPr>
              <a:t> </a:t>
            </a:r>
            <a:r>
              <a:rPr lang="fa-IR" dirty="0" err="1">
                <a:cs typeface="Zar" panose="00000400000000000000" pitchFamily="2" charset="-78"/>
              </a:rPr>
              <a:t>يكساني</a:t>
            </a:r>
            <a:r>
              <a:rPr lang="fa-IR" dirty="0">
                <a:cs typeface="Zar" panose="00000400000000000000" pitchFamily="2" charset="-78"/>
              </a:rPr>
              <a:t> عرضه </a:t>
            </a:r>
            <a:r>
              <a:rPr lang="fa-IR" dirty="0" err="1">
                <a:cs typeface="Zar" panose="00000400000000000000" pitchFamily="2" charset="-78"/>
              </a:rPr>
              <a:t>كنند</a:t>
            </a:r>
            <a:r>
              <a:rPr lang="fa-IR" dirty="0">
                <a:cs typeface="Zar" panose="00000400000000000000" pitchFamily="2" charset="-78"/>
              </a:rPr>
              <a:t> براساس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برابري</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بنگاه ها، </a:t>
            </a:r>
            <a:r>
              <a:rPr lang="fa-IR" dirty="0" err="1">
                <a:cs typeface="Zar" panose="00000400000000000000" pitchFamily="2" charset="-78"/>
              </a:rPr>
              <a:t>قيمت</a:t>
            </a:r>
            <a:r>
              <a:rPr lang="fa-IR" dirty="0">
                <a:cs typeface="Zar" panose="00000400000000000000" pitchFamily="2" charset="-78"/>
              </a:rPr>
              <a:t> </a:t>
            </a:r>
            <a:r>
              <a:rPr lang="fa-IR" dirty="0" err="1">
                <a:cs typeface="Zar" panose="00000400000000000000" pitchFamily="2" charset="-78"/>
              </a:rPr>
              <a:t>يكساني</a:t>
            </a:r>
            <a:r>
              <a:rPr lang="fa-IR" dirty="0">
                <a:cs typeface="Zar" panose="00000400000000000000" pitchFamily="2" charset="-78"/>
              </a:rPr>
              <a:t> را از </a:t>
            </a:r>
            <a:r>
              <a:rPr lang="fa-IR" dirty="0" err="1">
                <a:cs typeface="Zar" panose="00000400000000000000" pitchFamily="2" charset="-78"/>
              </a:rPr>
              <a:t>خريداران</a:t>
            </a:r>
            <a:r>
              <a:rPr lang="fa-IR" dirty="0">
                <a:cs typeface="Zar" panose="00000400000000000000" pitchFamily="2" charset="-78"/>
              </a:rPr>
              <a:t> مطالبه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هنگام از دست دادن </a:t>
            </a:r>
            <a:r>
              <a:rPr lang="fa-IR" dirty="0" err="1">
                <a:cs typeface="Zar" panose="00000400000000000000" pitchFamily="2" charset="-78"/>
              </a:rPr>
              <a:t>برابري</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توسط </a:t>
            </a:r>
            <a:r>
              <a:rPr lang="fa-IR" dirty="0" err="1">
                <a:cs typeface="Zar" panose="00000400000000000000" pitchFamily="2" charset="-78"/>
              </a:rPr>
              <a:t>بنگاهي</a:t>
            </a:r>
            <a:r>
              <a:rPr lang="fa-IR" dirty="0">
                <a:cs typeface="Zar" panose="00000400000000000000" pitchFamily="2" charset="-78"/>
              </a:rPr>
              <a:t>، فروش سهم بازار بنگاه </a:t>
            </a:r>
            <a:r>
              <a:rPr lang="fa-IR" dirty="0" err="1">
                <a:cs typeface="Zar" panose="00000400000000000000" pitchFamily="2" charset="-78"/>
              </a:rPr>
              <a:t>كاهش</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يابند</a:t>
            </a:r>
            <a:r>
              <a:rPr lang="fa-IR" dirty="0">
                <a:cs typeface="Zar" panose="00000400000000000000" pitchFamily="2" charset="-78"/>
              </a:rPr>
              <a:t>.</a:t>
            </a:r>
          </a:p>
          <a:p>
            <a:pPr algn="justLow" rtl="1">
              <a:lnSpc>
                <a:spcPct val="150000"/>
              </a:lnSpc>
            </a:pPr>
            <a:endParaRPr lang="en-US" dirty="0">
              <a:cs typeface="Zar" panose="00000400000000000000" pitchFamily="2" charset="-78"/>
            </a:endParaRPr>
          </a:p>
          <a:p>
            <a:pPr algn="justLow" rtl="1">
              <a:lnSpc>
                <a:spcPct val="150000"/>
              </a:lnSpc>
            </a:pPr>
            <a:endParaRPr lang="en-US" dirty="0">
              <a:cs typeface="Zar" panose="00000400000000000000" pitchFamily="2" charset="-78"/>
            </a:endParaRPr>
          </a:p>
          <a:p>
            <a:pPr algn="justLow" rtl="1">
              <a:lnSpc>
                <a:spcPct val="150000"/>
              </a:lnSpc>
            </a:pPr>
            <a:endParaRPr lang="en-US" dirty="0">
              <a:cs typeface="Zar" panose="00000400000000000000" pitchFamily="2" charset="-78"/>
            </a:endParaRPr>
          </a:p>
          <a:p>
            <a:pPr algn="justLow"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56308962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11</a:t>
            </a:fld>
            <a:endParaRPr lang="en-US"/>
          </a:p>
        </p:txBody>
      </p:sp>
    </p:spTree>
    <p:extLst>
      <p:ext uri="{BB962C8B-B14F-4D97-AF65-F5344CB8AC3E}">
        <p14:creationId xmlns:p14="http://schemas.microsoft.com/office/powerpoint/2010/main" val="249273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84632"/>
            <a:ext cx="8907561" cy="1609344"/>
          </a:xfrm>
        </p:spPr>
        <p:txBody>
          <a:bodyPr>
            <a:normAutofit/>
          </a:bodyPr>
          <a:lstStyle/>
          <a:p>
            <a:pPr algn="r" rtl="1"/>
            <a:r>
              <a:rPr lang="fa-IR" dirty="0" smtClean="0">
                <a:cs typeface="Zar" panose="00000400000000000000" pitchFamily="2" charset="-78"/>
              </a:rPr>
              <a:t>نقشه تطبیقی </a:t>
            </a:r>
            <a:r>
              <a:rPr lang="fa-IR" dirty="0" err="1">
                <a:cs typeface="Zar" panose="00000400000000000000" pitchFamily="2" charset="-78"/>
              </a:rPr>
              <a:t>ارزش</a:t>
            </a:r>
            <a:r>
              <a:rPr lang="fa-IR" sz="3600" dirty="0" err="1" smtClean="0">
                <a:cs typeface="Zar" panose="00000400000000000000" pitchFamily="2" charset="-78"/>
              </a:rPr>
              <a:t>:در</a:t>
            </a:r>
            <a:r>
              <a:rPr lang="fa-IR" sz="3600" dirty="0" smtClean="0">
                <a:cs typeface="Zar" panose="00000400000000000000" pitchFamily="2" charset="-78"/>
              </a:rPr>
              <a:t> </a:t>
            </a:r>
            <a:r>
              <a:rPr lang="en-US" sz="3600" dirty="0" smtClean="0">
                <a:cs typeface="Zar" panose="00000400000000000000" pitchFamily="2" charset="-78"/>
              </a:rPr>
              <a:t>I1</a:t>
            </a:r>
            <a:r>
              <a:rPr lang="fa-IR" sz="3600" dirty="0" smtClean="0">
                <a:cs typeface="Zar" panose="00000400000000000000" pitchFamily="2" charset="-78"/>
              </a:rPr>
              <a:t> با پرداخت بالاتر نسبت به </a:t>
            </a:r>
            <a:r>
              <a:rPr lang="en-US" sz="3600" dirty="0" smtClean="0">
                <a:cs typeface="Zar" panose="00000400000000000000" pitchFamily="2" charset="-78"/>
              </a:rPr>
              <a:t>I2</a:t>
            </a:r>
            <a:r>
              <a:rPr lang="fa-IR" sz="3600" dirty="0" smtClean="0">
                <a:cs typeface="Zar" panose="00000400000000000000" pitchFamily="2" charset="-78"/>
              </a:rPr>
              <a:t>، کیفیت بیشتری عاید مصرف کننده می شود.</a:t>
            </a:r>
            <a:endParaRPr lang="en-US" sz="3600"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353034100"/>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12</a:t>
            </a:fld>
            <a:endParaRPr lang="en-US"/>
          </a:p>
        </p:txBody>
      </p:sp>
      <p:grpSp>
        <p:nvGrpSpPr>
          <p:cNvPr id="6" name="Group 5"/>
          <p:cNvGrpSpPr/>
          <p:nvPr/>
        </p:nvGrpSpPr>
        <p:grpSpPr>
          <a:xfrm>
            <a:off x="3278587" y="1129554"/>
            <a:ext cx="5932650" cy="4481250"/>
            <a:chOff x="1785962" y="0"/>
            <a:chExt cx="7358039" cy="6000768"/>
          </a:xfrm>
        </p:grpSpPr>
        <p:cxnSp>
          <p:nvCxnSpPr>
            <p:cNvPr id="8" name="Straight Arrow Connector 7"/>
            <p:cNvCxnSpPr/>
            <p:nvPr/>
          </p:nvCxnSpPr>
          <p:spPr>
            <a:xfrm rot="5400000" flipH="1" flipV="1">
              <a:off x="212749" y="3844943"/>
              <a:ext cx="3716337"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71712" y="5702318"/>
              <a:ext cx="5857875" cy="158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71712" y="2987693"/>
              <a:ext cx="2936875" cy="34925"/>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flipV="1">
              <a:off x="2071712" y="3675080"/>
              <a:ext cx="1897062" cy="26988"/>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a:off x="3968774" y="3675080"/>
              <a:ext cx="31750" cy="2027238"/>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rot="16200000" flipH="1">
              <a:off x="3679055" y="4309287"/>
              <a:ext cx="2714625" cy="71438"/>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2998812" y="3708418"/>
              <a:ext cx="1587" cy="1993900"/>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3371874" y="3043255"/>
              <a:ext cx="57150" cy="2659063"/>
            </a:xfrm>
            <a:prstGeom prst="line">
              <a:avLst/>
            </a:prstGeom>
            <a:ln w="19050">
              <a:prstDash val="dash"/>
            </a:ln>
          </p:spPr>
          <p:style>
            <a:lnRef idx="2">
              <a:schemeClr val="accent6"/>
            </a:lnRef>
            <a:fillRef idx="0">
              <a:schemeClr val="accent6"/>
            </a:fillRef>
            <a:effectRef idx="1">
              <a:schemeClr val="accent6"/>
            </a:effectRef>
            <a:fontRef idx="minor">
              <a:schemeClr val="tx1"/>
            </a:fontRef>
          </p:style>
        </p:cxnSp>
        <p:sp>
          <p:nvSpPr>
            <p:cNvPr id="17" name="TextBox 16"/>
            <p:cNvSpPr txBox="1">
              <a:spLocks noChangeArrowheads="1"/>
            </p:cNvSpPr>
            <p:nvPr/>
          </p:nvSpPr>
          <p:spPr bwMode="auto">
            <a:xfrm>
              <a:off x="1785962" y="1844693"/>
              <a:ext cx="255587" cy="369887"/>
            </a:xfrm>
            <a:prstGeom prst="rect">
              <a:avLst/>
            </a:prstGeom>
            <a:noFill/>
            <a:ln w="9525">
              <a:noFill/>
              <a:miter lim="800000"/>
              <a:headEnd/>
              <a:tailEnd/>
            </a:ln>
          </p:spPr>
          <p:txBody>
            <a:bodyPr>
              <a:spAutoFit/>
            </a:bodyPr>
            <a:lstStyle/>
            <a:p>
              <a:pPr algn="ctr"/>
              <a:r>
                <a:rPr lang="en-US">
                  <a:latin typeface="Lucida Sans Unicode" pitchFamily="34" charset="0"/>
                  <a:cs typeface="B Nazanin" pitchFamily="2" charset="-78"/>
                </a:rPr>
                <a:t>P</a:t>
              </a:r>
              <a:endParaRPr lang="fa-IR">
                <a:latin typeface="Lucida Sans Unicode" pitchFamily="34" charset="0"/>
                <a:cs typeface="B Nazanin" pitchFamily="2" charset="-78"/>
              </a:endParaRPr>
            </a:p>
          </p:txBody>
        </p:sp>
        <p:sp>
          <p:nvSpPr>
            <p:cNvPr id="18" name="Rectangle 4"/>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19"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649" y="5673743"/>
              <a:ext cx="276225" cy="314325"/>
            </a:xfrm>
            <a:prstGeom prst="rect">
              <a:avLst/>
            </a:prstGeom>
            <a:noFill/>
            <a:ln w="9525">
              <a:noFill/>
              <a:miter lim="800000"/>
              <a:headEnd/>
              <a:tailEnd/>
            </a:ln>
          </p:spPr>
        </p:pic>
        <p:sp>
          <p:nvSpPr>
            <p:cNvPr id="20" name="Rectangle 7"/>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1"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367112" y="5673743"/>
              <a:ext cx="276225" cy="314325"/>
            </a:xfrm>
            <a:prstGeom prst="rect">
              <a:avLst/>
            </a:prstGeom>
            <a:noFill/>
            <a:ln w="9525">
              <a:noFill/>
              <a:miter lim="800000"/>
              <a:headEnd/>
              <a:tailEnd/>
            </a:ln>
          </p:spPr>
        </p:pic>
        <p:sp>
          <p:nvSpPr>
            <p:cNvPr id="22" name="Rectangle 8"/>
            <p:cNvSpPr>
              <a:spLocks noChangeArrowheads="1"/>
            </p:cNvSpPr>
            <p:nvPr/>
          </p:nvSpPr>
          <p:spPr bwMode="auto">
            <a:xfrm>
              <a:off x="8959270" y="7715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3" name="Rectangle 10"/>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4" name="Picture 9"/>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857524" y="5673743"/>
              <a:ext cx="323850" cy="314325"/>
            </a:xfrm>
            <a:prstGeom prst="rect">
              <a:avLst/>
            </a:prstGeom>
            <a:noFill/>
            <a:ln w="9525">
              <a:noFill/>
              <a:miter lim="800000"/>
              <a:headEnd/>
              <a:tailEnd/>
            </a:ln>
          </p:spPr>
        </p:pic>
        <p:sp>
          <p:nvSpPr>
            <p:cNvPr id="25" name="Rectangle 11"/>
            <p:cNvSpPr>
              <a:spLocks noChangeArrowheads="1"/>
            </p:cNvSpPr>
            <p:nvPr/>
          </p:nvSpPr>
          <p:spPr bwMode="auto">
            <a:xfrm>
              <a:off x="8959270" y="7715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6" name="Rectangle 13"/>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7" name="Picture 1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929087" y="5673743"/>
              <a:ext cx="323850" cy="314325"/>
            </a:xfrm>
            <a:prstGeom prst="rect">
              <a:avLst/>
            </a:prstGeom>
            <a:noFill/>
            <a:ln w="9525">
              <a:noFill/>
              <a:miter lim="800000"/>
              <a:headEnd/>
              <a:tailEnd/>
            </a:ln>
          </p:spPr>
        </p:pic>
        <p:sp>
          <p:nvSpPr>
            <p:cNvPr id="28" name="Rectangle 14"/>
            <p:cNvSpPr>
              <a:spLocks noChangeArrowheads="1"/>
            </p:cNvSpPr>
            <p:nvPr/>
          </p:nvSpPr>
          <p:spPr bwMode="auto">
            <a:xfrm>
              <a:off x="8959270" y="7715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9" name="Rectangle 16"/>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sp>
          <p:nvSpPr>
            <p:cNvPr id="30" name="Rectangle 17"/>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1" name="Rectangle 19"/>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2" name="Picture 1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819299" y="2925780"/>
              <a:ext cx="180975" cy="276225"/>
            </a:xfrm>
            <a:prstGeom prst="rect">
              <a:avLst/>
            </a:prstGeom>
            <a:noFill/>
            <a:ln w="9525">
              <a:noFill/>
              <a:miter lim="800000"/>
              <a:headEnd/>
              <a:tailEnd/>
            </a:ln>
          </p:spPr>
        </p:pic>
        <p:sp>
          <p:nvSpPr>
            <p:cNvPr id="33" name="Rectangle 20"/>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4" name="Rectangle 22"/>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5" name="Picture 2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785962" y="3559193"/>
              <a:ext cx="190500" cy="276225"/>
            </a:xfrm>
            <a:prstGeom prst="rect">
              <a:avLst/>
            </a:prstGeom>
            <a:noFill/>
            <a:ln w="9525">
              <a:noFill/>
              <a:miter lim="800000"/>
              <a:headEnd/>
              <a:tailEnd/>
            </a:ln>
          </p:spPr>
        </p:pic>
        <p:sp>
          <p:nvSpPr>
            <p:cNvPr id="36" name="Rectangle 23"/>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7" name="TextBox 36"/>
            <p:cNvSpPr txBox="1">
              <a:spLocks noChangeArrowheads="1"/>
            </p:cNvSpPr>
            <p:nvPr/>
          </p:nvSpPr>
          <p:spPr bwMode="auto">
            <a:xfrm>
              <a:off x="7786712" y="5630880"/>
              <a:ext cx="285750" cy="369888"/>
            </a:xfrm>
            <a:prstGeom prst="rect">
              <a:avLst/>
            </a:prstGeom>
            <a:noFill/>
            <a:ln w="9525">
              <a:noFill/>
              <a:miter lim="800000"/>
              <a:headEnd/>
              <a:tailEnd/>
            </a:ln>
          </p:spPr>
          <p:txBody>
            <a:bodyPr>
              <a:spAutoFit/>
            </a:bodyPr>
            <a:lstStyle/>
            <a:p>
              <a:r>
                <a:rPr lang="en-US">
                  <a:latin typeface="Lucida Sans Unicode" pitchFamily="34" charset="0"/>
                  <a:cs typeface="B Nazanin" pitchFamily="2" charset="-78"/>
                </a:rPr>
                <a:t>q</a:t>
              </a:r>
              <a:endParaRPr lang="fa-IR">
                <a:latin typeface="Lucida Sans Unicode" pitchFamily="34" charset="0"/>
                <a:cs typeface="B Nazanin" pitchFamily="2" charset="-78"/>
              </a:endParaRPr>
            </a:p>
          </p:txBody>
        </p:sp>
        <p:sp>
          <p:nvSpPr>
            <p:cNvPr id="38" name="Freeform 37"/>
            <p:cNvSpPr/>
            <p:nvPr/>
          </p:nvSpPr>
          <p:spPr>
            <a:xfrm>
              <a:off x="2987699" y="2524143"/>
              <a:ext cx="2924175" cy="2606675"/>
            </a:xfrm>
            <a:custGeom>
              <a:avLst/>
              <a:gdLst>
                <a:gd name="connsiteX0" fmla="*/ 0 w 2923822"/>
                <a:gd name="connsiteY0" fmla="*/ 2607734 h 2607734"/>
                <a:gd name="connsiteX1" fmla="*/ 959556 w 2923822"/>
                <a:gd name="connsiteY1" fmla="*/ 1151467 h 2607734"/>
                <a:gd name="connsiteX2" fmla="*/ 1998134 w 2923822"/>
                <a:gd name="connsiteY2" fmla="*/ 462845 h 2607734"/>
                <a:gd name="connsiteX3" fmla="*/ 2923822 w 2923822"/>
                <a:gd name="connsiteY3" fmla="*/ 0 h 2607734"/>
              </a:gdLst>
              <a:ahLst/>
              <a:cxnLst>
                <a:cxn ang="0">
                  <a:pos x="connsiteX0" y="connsiteY0"/>
                </a:cxn>
                <a:cxn ang="0">
                  <a:pos x="connsiteX1" y="connsiteY1"/>
                </a:cxn>
                <a:cxn ang="0">
                  <a:pos x="connsiteX2" y="connsiteY2"/>
                </a:cxn>
                <a:cxn ang="0">
                  <a:pos x="connsiteX3" y="connsiteY3"/>
                </a:cxn>
              </a:cxnLst>
              <a:rect l="l" t="t" r="r" b="b"/>
              <a:pathLst>
                <a:path w="2923822" h="2607734">
                  <a:moveTo>
                    <a:pt x="0" y="2607734"/>
                  </a:moveTo>
                  <a:cubicBezTo>
                    <a:pt x="313267" y="2058341"/>
                    <a:pt x="626534" y="1508948"/>
                    <a:pt x="959556" y="1151467"/>
                  </a:cubicBezTo>
                  <a:cubicBezTo>
                    <a:pt x="1292578" y="793986"/>
                    <a:pt x="1670756" y="654756"/>
                    <a:pt x="1998134" y="462845"/>
                  </a:cubicBezTo>
                  <a:cubicBezTo>
                    <a:pt x="2325512" y="270934"/>
                    <a:pt x="2624667" y="135467"/>
                    <a:pt x="2923822" y="0"/>
                  </a:cubicBezTo>
                </a:path>
              </a:pathLst>
            </a:custGeom>
            <a:ln w="38100">
              <a:solidFill>
                <a:srgbClr val="0000FF"/>
              </a:solidFill>
            </a:ln>
          </p:spPr>
          <p:style>
            <a:lnRef idx="1">
              <a:schemeClr val="accent5"/>
            </a:lnRef>
            <a:fillRef idx="0">
              <a:schemeClr val="accent5"/>
            </a:fillRef>
            <a:effectRef idx="0">
              <a:schemeClr val="accent5"/>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39" name="Freeform 38"/>
            <p:cNvSpPr/>
            <p:nvPr/>
          </p:nvSpPr>
          <p:spPr>
            <a:xfrm>
              <a:off x="2647974" y="2027255"/>
              <a:ext cx="1965325" cy="2946400"/>
            </a:xfrm>
            <a:custGeom>
              <a:avLst/>
              <a:gdLst>
                <a:gd name="connsiteX0" fmla="*/ 0 w 1964266"/>
                <a:gd name="connsiteY0" fmla="*/ 2946400 h 2946400"/>
                <a:gd name="connsiteX1" fmla="*/ 338666 w 1964266"/>
                <a:gd name="connsiteY1" fmla="*/ 1682045 h 2946400"/>
                <a:gd name="connsiteX2" fmla="*/ 722488 w 1964266"/>
                <a:gd name="connsiteY2" fmla="*/ 970845 h 2946400"/>
                <a:gd name="connsiteX3" fmla="*/ 1964266 w 1964266"/>
                <a:gd name="connsiteY3" fmla="*/ 0 h 2946400"/>
              </a:gdLst>
              <a:ahLst/>
              <a:cxnLst>
                <a:cxn ang="0">
                  <a:pos x="connsiteX0" y="connsiteY0"/>
                </a:cxn>
                <a:cxn ang="0">
                  <a:pos x="connsiteX1" y="connsiteY1"/>
                </a:cxn>
                <a:cxn ang="0">
                  <a:pos x="connsiteX2" y="connsiteY2"/>
                </a:cxn>
                <a:cxn ang="0">
                  <a:pos x="connsiteX3" y="connsiteY3"/>
                </a:cxn>
              </a:cxnLst>
              <a:rect l="l" t="t" r="r" b="b"/>
              <a:pathLst>
                <a:path w="1964266" h="2946400">
                  <a:moveTo>
                    <a:pt x="0" y="2946400"/>
                  </a:moveTo>
                  <a:cubicBezTo>
                    <a:pt x="109125" y="2478852"/>
                    <a:pt x="218251" y="2011304"/>
                    <a:pt x="338666" y="1682045"/>
                  </a:cubicBezTo>
                  <a:cubicBezTo>
                    <a:pt x="459081" y="1352786"/>
                    <a:pt x="451555" y="1251186"/>
                    <a:pt x="722488" y="970845"/>
                  </a:cubicBezTo>
                  <a:cubicBezTo>
                    <a:pt x="993421" y="690504"/>
                    <a:pt x="1478843" y="345252"/>
                    <a:pt x="1964266" y="0"/>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40" name="Rectangle 25"/>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1" name="Picture 2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072212" y="2416193"/>
              <a:ext cx="152400" cy="276225"/>
            </a:xfrm>
            <a:prstGeom prst="rect">
              <a:avLst/>
            </a:prstGeom>
            <a:noFill/>
            <a:ln w="9525">
              <a:noFill/>
              <a:miter lim="800000"/>
              <a:headEnd/>
              <a:tailEnd/>
            </a:ln>
          </p:spPr>
        </p:pic>
        <p:sp>
          <p:nvSpPr>
            <p:cNvPr id="42" name="Rectangle 27"/>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3" name="Picture 26"/>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714899" y="1844693"/>
              <a:ext cx="161925" cy="276225"/>
            </a:xfrm>
            <a:prstGeom prst="rect">
              <a:avLst/>
            </a:prstGeom>
            <a:noFill/>
            <a:ln w="9525">
              <a:noFill/>
              <a:miter lim="800000"/>
              <a:headEnd/>
              <a:tailEnd/>
            </a:ln>
          </p:spPr>
        </p:pic>
        <p:cxnSp>
          <p:nvCxnSpPr>
            <p:cNvPr id="44" name="Straight Arrow Connector 43"/>
            <p:cNvCxnSpPr/>
            <p:nvPr/>
          </p:nvCxnSpPr>
          <p:spPr>
            <a:xfrm>
              <a:off x="4000524" y="4987943"/>
              <a:ext cx="1071563"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45" name="Rectangle 30"/>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6" name="Picture 29"/>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429149" y="4702193"/>
              <a:ext cx="238125" cy="276225"/>
            </a:xfrm>
            <a:prstGeom prst="rect">
              <a:avLst/>
            </a:prstGeom>
            <a:noFill/>
            <a:ln w="9525">
              <a:noFill/>
              <a:miter lim="800000"/>
              <a:headEnd/>
              <a:tailEnd/>
            </a:ln>
          </p:spPr>
        </p:pic>
        <p:sp>
          <p:nvSpPr>
            <p:cNvPr id="47" name="Rectangle 33"/>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8" name="Picture 3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3071837" y="3844943"/>
              <a:ext cx="238125" cy="276225"/>
            </a:xfrm>
            <a:prstGeom prst="rect">
              <a:avLst/>
            </a:prstGeom>
            <a:noFill/>
            <a:ln w="9525">
              <a:noFill/>
              <a:miter lim="800000"/>
              <a:headEnd/>
              <a:tailEnd/>
            </a:ln>
          </p:spPr>
        </p:pic>
        <p:pic>
          <p:nvPicPr>
            <p:cNvPr id="49" name="Picture 35"/>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528912" y="3273443"/>
              <a:ext cx="257175" cy="276225"/>
            </a:xfrm>
            <a:prstGeom prst="rect">
              <a:avLst/>
            </a:prstGeom>
            <a:noFill/>
            <a:ln w="9525">
              <a:noFill/>
              <a:miter lim="800000"/>
              <a:headEnd/>
              <a:tailEnd/>
            </a:ln>
          </p:spPr>
        </p:pic>
        <p:cxnSp>
          <p:nvCxnSpPr>
            <p:cNvPr id="50" name="Straight Arrow Connector 49"/>
            <p:cNvCxnSpPr/>
            <p:nvPr/>
          </p:nvCxnSpPr>
          <p:spPr>
            <a:xfrm>
              <a:off x="3000399" y="4130693"/>
              <a:ext cx="357188" cy="1587"/>
            </a:xfrm>
            <a:prstGeom prst="straightConnector1">
              <a:avLst/>
            </a:prstGeom>
            <a:ln w="19050">
              <a:headEnd type="arrow"/>
              <a:tailEnd type="arrow"/>
            </a:ln>
          </p:spPr>
          <p:style>
            <a:lnRef idx="3">
              <a:schemeClr val="accent3"/>
            </a:lnRef>
            <a:fillRef idx="0">
              <a:schemeClr val="accent3"/>
            </a:fillRef>
            <a:effectRef idx="2">
              <a:schemeClr val="accent3"/>
            </a:effectRef>
            <a:fontRef idx="minor">
              <a:schemeClr val="tx1"/>
            </a:fontRef>
          </p:style>
        </p:cxnSp>
        <p:cxnSp>
          <p:nvCxnSpPr>
            <p:cNvPr id="51" name="Straight Arrow Connector 50"/>
            <p:cNvCxnSpPr/>
            <p:nvPr/>
          </p:nvCxnSpPr>
          <p:spPr>
            <a:xfrm rot="5400000">
              <a:off x="2108224" y="3379805"/>
              <a:ext cx="642938"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115355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1027" y="1290917"/>
            <a:ext cx="8907562" cy="3724835"/>
          </a:xfrm>
        </p:spPr>
        <p:txBody>
          <a:bodyPr/>
          <a:lstStyle/>
          <a:p>
            <a:pPr algn="justLow" rtl="1">
              <a:lnSpc>
                <a:spcPct val="200000"/>
              </a:lnSpc>
            </a:pPr>
            <a:r>
              <a:rPr lang="fa-IR" dirty="0" err="1">
                <a:effectLst>
                  <a:outerShdw blurRad="38100" dist="38100" dir="2700000" algn="tl">
                    <a:srgbClr val="000000">
                      <a:alpha val="43137"/>
                    </a:srgbClr>
                  </a:outerShdw>
                </a:effectLst>
                <a:cs typeface="Zar" panose="00000400000000000000" pitchFamily="2" charset="-78"/>
              </a:rPr>
              <a:t>شيب</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تُند</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منحني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بي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تفاوتي</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نشانگر مبادله و رابطه </a:t>
            </a:r>
            <a:r>
              <a:rPr lang="fa-IR" dirty="0" err="1">
                <a:cs typeface="Zar" panose="00000400000000000000" pitchFamily="2" charset="-78"/>
              </a:rPr>
              <a:t>ميان</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و </a:t>
            </a:r>
            <a:r>
              <a:rPr lang="fa-IR" dirty="0" err="1">
                <a:cs typeface="Zar" panose="00000400000000000000" pitchFamily="2" charset="-78"/>
              </a:rPr>
              <a:t>كيفيت</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خواهد </a:t>
            </a:r>
            <a:r>
              <a:rPr lang="fa-IR" dirty="0" err="1">
                <a:cs typeface="Zar" panose="00000400000000000000" pitchFamily="2" charset="-78"/>
              </a:rPr>
              <a:t>اين</a:t>
            </a:r>
            <a:r>
              <a:rPr lang="fa-IR" dirty="0">
                <a:cs typeface="Zar" panose="00000400000000000000" pitchFamily="2" charset="-78"/>
              </a:rPr>
              <a:t> دو عامل را با </a:t>
            </a:r>
            <a:r>
              <a:rPr lang="fa-IR" dirty="0" err="1">
                <a:cs typeface="Zar" panose="00000400000000000000" pitchFamily="2" charset="-78"/>
              </a:rPr>
              <a:t>يكديگر</a:t>
            </a:r>
            <a:r>
              <a:rPr lang="fa-IR" dirty="0">
                <a:cs typeface="Zar" panose="00000400000000000000" pitchFamily="2" charset="-78"/>
              </a:rPr>
              <a:t> مبادله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در طول </a:t>
            </a:r>
            <a:r>
              <a:rPr lang="fa-IR" dirty="0" err="1">
                <a:cs typeface="Zar" panose="00000400000000000000" pitchFamily="2" charset="-78"/>
              </a:rPr>
              <a:t>يك</a:t>
            </a:r>
            <a:r>
              <a:rPr lang="fa-IR" dirty="0">
                <a:cs typeface="Zar" panose="00000400000000000000" pitchFamily="2" charset="-78"/>
              </a:rPr>
              <a:t>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تفاوتي</a:t>
            </a:r>
            <a:r>
              <a:rPr lang="fa-IR" dirty="0">
                <a:cs typeface="Zar" panose="00000400000000000000" pitchFamily="2" charset="-78"/>
              </a:rPr>
              <a:t> مشخص </a:t>
            </a:r>
            <a:r>
              <a:rPr lang="fa-IR" dirty="0" err="1">
                <a:cs typeface="Zar" panose="00000400000000000000" pitchFamily="2" charset="-78"/>
              </a:rPr>
              <a:t>متناظر</a:t>
            </a:r>
            <a:r>
              <a:rPr lang="fa-IR" dirty="0">
                <a:cs typeface="Zar" panose="00000400000000000000" pitchFamily="2" charset="-78"/>
              </a:rPr>
              <a:t> با </a:t>
            </a:r>
            <a:r>
              <a:rPr lang="fa-IR" dirty="0" err="1">
                <a:cs typeface="Zar" panose="00000400000000000000" pitchFamily="2" charset="-78"/>
              </a:rPr>
              <a:t>تغيير</a:t>
            </a:r>
            <a:r>
              <a:rPr lang="fa-IR" dirty="0">
                <a:cs typeface="Zar" panose="00000400000000000000" pitchFamily="2" charset="-78"/>
              </a:rPr>
              <a:t> منفعت </a:t>
            </a:r>
            <a:r>
              <a:rPr lang="en-US" dirty="0">
                <a:cs typeface="Zar" panose="00000400000000000000" pitchFamily="2" charset="-78"/>
              </a:rPr>
              <a:t>(∆B)</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تغيير</a:t>
            </a:r>
            <a:r>
              <a:rPr lang="fa-IR" dirty="0">
                <a:cs typeface="Zar" panose="00000400000000000000" pitchFamily="2" charset="-78"/>
              </a:rPr>
              <a:t> q∆ </a:t>
            </a:r>
            <a:r>
              <a:rPr lang="fa-IR" dirty="0" err="1">
                <a:cs typeface="Zar" panose="00000400000000000000" pitchFamily="2" charset="-78"/>
              </a:rPr>
              <a:t>دركيفيت</a:t>
            </a:r>
            <a:r>
              <a:rPr lang="fa-IR" dirty="0">
                <a:cs typeface="Zar" panose="00000400000000000000" pitchFamily="2" charset="-78"/>
              </a:rPr>
              <a:t> </a:t>
            </a:r>
            <a:r>
              <a:rPr lang="fa-IR" dirty="0" err="1">
                <a:cs typeface="Zar" panose="00000400000000000000" pitchFamily="2" charset="-78"/>
              </a:rPr>
              <a:t>كالاي</a:t>
            </a:r>
            <a:r>
              <a:rPr lang="fa-IR" dirty="0">
                <a:cs typeface="Zar" panose="00000400000000000000" pitchFamily="2" charset="-78"/>
              </a:rPr>
              <a:t> </a:t>
            </a:r>
            <a:r>
              <a:rPr lang="fa-IR" dirty="0" err="1">
                <a:cs typeface="Zar" panose="00000400000000000000" pitchFamily="2" charset="-78"/>
              </a:rPr>
              <a:t>تحويل</a:t>
            </a:r>
            <a:r>
              <a:rPr lang="fa-IR" dirty="0">
                <a:cs typeface="Zar" panose="00000400000000000000" pitchFamily="2" charset="-78"/>
              </a:rPr>
              <a:t> داده شده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تفاوتي</a:t>
            </a:r>
            <a:r>
              <a:rPr lang="fa-IR" dirty="0">
                <a:cs typeface="Zar" panose="00000400000000000000" pitchFamily="2" charset="-78"/>
              </a:rPr>
              <a:t> با </a:t>
            </a:r>
            <a:r>
              <a:rPr lang="fa-IR" dirty="0" err="1">
                <a:cs typeface="Zar" panose="00000400000000000000" pitchFamily="2" charset="-78"/>
              </a:rPr>
              <a:t>شيب</a:t>
            </a:r>
            <a:r>
              <a:rPr lang="fa-IR" dirty="0">
                <a:cs typeface="Zar" panose="00000400000000000000" pitchFamily="2" charset="-78"/>
              </a:rPr>
              <a:t> تند، </a:t>
            </a:r>
            <a:r>
              <a:rPr lang="fa-IR" dirty="0">
                <a:effectLst>
                  <a:outerShdw blurRad="38100" dist="38100" dir="2700000" algn="tl">
                    <a:srgbClr val="000000">
                      <a:alpha val="43137"/>
                    </a:srgbClr>
                  </a:outerShdw>
                </a:effectLst>
                <a:cs typeface="Zar" panose="00000400000000000000" pitchFamily="2" charset="-78"/>
              </a:rPr>
              <a:t>نشانگر </a:t>
            </a:r>
            <a:r>
              <a:rPr lang="fa-IR" dirty="0" err="1">
                <a:effectLst>
                  <a:outerShdw blurRad="38100" dist="38100" dir="2700000" algn="tl">
                    <a:srgbClr val="000000">
                      <a:alpha val="43137"/>
                    </a:srgbClr>
                  </a:outerShdw>
                </a:effectLst>
                <a:cs typeface="Zar" panose="00000400000000000000" pitchFamily="2" charset="-78"/>
              </a:rPr>
              <a:t>اين</a:t>
            </a:r>
            <a:r>
              <a:rPr lang="fa-IR" dirty="0">
                <a:effectLst>
                  <a:outerShdw blurRad="38100" dist="38100" dir="2700000" algn="tl">
                    <a:srgbClr val="000000">
                      <a:alpha val="43137"/>
                    </a:srgbClr>
                  </a:outerShdw>
                </a:effectLst>
                <a:cs typeface="Zar" panose="00000400000000000000" pitchFamily="2" charset="-78"/>
              </a:rPr>
              <a:t> است </a:t>
            </a:r>
            <a:r>
              <a:rPr lang="fa-IR" dirty="0" err="1">
                <a:effectLst>
                  <a:outerShdw blurRad="38100" dist="38100" dir="2700000" algn="tl">
                    <a:srgbClr val="000000">
                      <a:alpha val="43137"/>
                    </a:srgbClr>
                  </a:outerShdw>
                </a:effectLst>
                <a:cs typeface="Zar" panose="00000400000000000000" pitchFamily="2" charset="-78"/>
              </a:rPr>
              <a:t>كه</a:t>
            </a:r>
            <a:r>
              <a:rPr lang="fa-IR" dirty="0">
                <a:effectLst>
                  <a:outerShdw blurRad="38100" dist="38100" dir="2700000" algn="tl">
                    <a:srgbClr val="000000">
                      <a:alpha val="43137"/>
                    </a:srgbClr>
                  </a:outerShdw>
                </a:effectLst>
                <a:cs typeface="Zar" panose="00000400000000000000" pitchFamily="2" charset="-78"/>
              </a:rPr>
              <a:t> مصرف </a:t>
            </a:r>
            <a:r>
              <a:rPr lang="fa-IR" dirty="0" err="1">
                <a:effectLst>
                  <a:outerShdw blurRad="38100" dist="38100" dir="2700000" algn="tl">
                    <a:srgbClr val="000000">
                      <a:alpha val="43137"/>
                    </a:srgbClr>
                  </a:outerShdw>
                </a:effectLst>
                <a:cs typeface="Zar" panose="00000400000000000000" pitchFamily="2" charset="-78"/>
              </a:rPr>
              <a:t>كننده</a:t>
            </a:r>
            <a:r>
              <a:rPr lang="fa-IR" dirty="0">
                <a:effectLst>
                  <a:outerShdw blurRad="38100" dist="38100" dir="2700000" algn="tl">
                    <a:srgbClr val="000000">
                      <a:alpha val="43137"/>
                    </a:srgbClr>
                  </a:outerShdw>
                </a:effectLst>
                <a:cs typeface="Zar" panose="00000400000000000000" pitchFamily="2" charset="-78"/>
              </a:rPr>
              <a:t> خواهان پرداخت </a:t>
            </a:r>
            <a:r>
              <a:rPr lang="fa-IR" dirty="0" err="1">
                <a:effectLst>
                  <a:outerShdw blurRad="38100" dist="38100" dir="2700000" algn="tl">
                    <a:srgbClr val="000000">
                      <a:alpha val="43137"/>
                    </a:srgbClr>
                  </a:outerShdw>
                </a:effectLst>
                <a:cs typeface="Zar" panose="00000400000000000000" pitchFamily="2" charset="-78"/>
              </a:rPr>
              <a:t>مبلغي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بيشتر</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براي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كيفيت</a:t>
            </a:r>
            <a:r>
              <a:rPr lang="fa-IR" dirty="0">
                <a:effectLst>
                  <a:outerShdw blurRad="38100" dist="38100" dir="2700000" algn="tl">
                    <a:srgbClr val="000000">
                      <a:alpha val="43137"/>
                    </a:srgbClr>
                  </a:outerShdw>
                </a:effectLst>
                <a:cs typeface="Zar" panose="00000400000000000000" pitchFamily="2" charset="-78"/>
              </a:rPr>
              <a:t> افزون تر است </a:t>
            </a:r>
            <a:r>
              <a:rPr lang="fa-IR" dirty="0">
                <a:cs typeface="Zar" panose="00000400000000000000" pitchFamily="2" charset="-78"/>
              </a:rPr>
              <a:t>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تفاوتي</a:t>
            </a:r>
            <a:r>
              <a:rPr lang="fa-IR" dirty="0">
                <a:cs typeface="Zar" panose="00000400000000000000" pitchFamily="2" charset="-78"/>
              </a:rPr>
              <a:t> </a:t>
            </a:r>
            <a:r>
              <a:rPr lang="fa-IR" dirty="0" err="1">
                <a:cs typeface="Zar" panose="00000400000000000000" pitchFamily="2" charset="-78"/>
              </a:rPr>
              <a:t>كم</a:t>
            </a:r>
            <a:r>
              <a:rPr lang="fa-IR" dirty="0">
                <a:cs typeface="Zar" panose="00000400000000000000" pitchFamily="2" charset="-78"/>
              </a:rPr>
              <a:t> عمق و </a:t>
            </a:r>
            <a:r>
              <a:rPr lang="fa-IR" dirty="0" err="1">
                <a:cs typeface="Zar" panose="00000400000000000000" pitchFamily="2" charset="-78"/>
              </a:rPr>
              <a:t>كم</a:t>
            </a:r>
            <a:r>
              <a:rPr lang="fa-IR" dirty="0">
                <a:cs typeface="Zar" panose="00000400000000000000" pitchFamily="2" charset="-78"/>
              </a:rPr>
              <a:t> </a:t>
            </a:r>
            <a:r>
              <a:rPr lang="fa-IR" dirty="0" err="1">
                <a:cs typeface="Zar" panose="00000400000000000000" pitchFamily="2" charset="-78"/>
              </a:rPr>
              <a:t>شيب</a:t>
            </a:r>
            <a:r>
              <a:rPr lang="fa-IR" dirty="0">
                <a:cs typeface="Zar" panose="00000400000000000000" pitchFamily="2" charset="-78"/>
              </a:rPr>
              <a:t> </a:t>
            </a:r>
            <a:r>
              <a:rPr lang="fa-IR" dirty="0" err="1">
                <a:cs typeface="Zar" panose="00000400000000000000" pitchFamily="2" charset="-78"/>
              </a:rPr>
              <a:t>نشانة</a:t>
            </a:r>
            <a:r>
              <a:rPr lang="fa-IR" dirty="0">
                <a:cs typeface="Zar" panose="00000400000000000000" pitchFamily="2" charset="-78"/>
              </a:rPr>
              <a:t> ارزش نداشتن </a:t>
            </a:r>
            <a:r>
              <a:rPr lang="fa-IR" dirty="0" err="1">
                <a:cs typeface="Zar" panose="00000400000000000000" pitchFamily="2" charset="-78"/>
              </a:rPr>
              <a:t>كيفيت</a:t>
            </a:r>
            <a:r>
              <a:rPr lang="fa-IR" dirty="0">
                <a:cs typeface="Zar" panose="00000400000000000000" pitchFamily="2" charset="-78"/>
              </a:rPr>
              <a:t> بالاتر </a:t>
            </a:r>
            <a:r>
              <a:rPr lang="fa-IR" dirty="0" err="1">
                <a:cs typeface="Zar" panose="00000400000000000000" pitchFamily="2" charset="-78"/>
              </a:rPr>
              <a:t>براي</a:t>
            </a:r>
            <a:r>
              <a:rPr lang="fa-IR" dirty="0">
                <a:cs typeface="Zar" panose="00000400000000000000" pitchFamily="2" charset="-78"/>
              </a:rPr>
              <a:t> مصرف </a:t>
            </a:r>
            <a:r>
              <a:rPr lang="fa-IR" dirty="0" err="1">
                <a:cs typeface="Zar" panose="00000400000000000000" pitchFamily="2" charset="-78"/>
              </a:rPr>
              <a:t>كننده</a:t>
            </a:r>
            <a:r>
              <a:rPr lang="fa-IR" dirty="0">
                <a:cs typeface="Zar" panose="00000400000000000000" pitchFamily="2" charset="-78"/>
              </a:rPr>
              <a:t> </a:t>
            </a:r>
            <a:r>
              <a:rPr lang="fa-IR" dirty="0" smtClean="0">
                <a:cs typeface="Zar" panose="00000400000000000000" pitchFamily="2" charset="-78"/>
              </a:rPr>
              <a:t>است.</a:t>
            </a:r>
            <a:endParaRPr lang="en-US" dirty="0">
              <a:cs typeface="Zar" panose="00000400000000000000" pitchFamily="2" charset="-78"/>
            </a:endParaRPr>
          </a:p>
          <a:p>
            <a:pPr algn="justLow" rtl="1">
              <a:lnSpc>
                <a:spcPct val="20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408501491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13</a:t>
            </a:fld>
            <a:endParaRPr lang="en-US"/>
          </a:p>
        </p:txBody>
      </p:sp>
    </p:spTree>
    <p:extLst>
      <p:ext uri="{BB962C8B-B14F-4D97-AF65-F5344CB8AC3E}">
        <p14:creationId xmlns:p14="http://schemas.microsoft.com/office/powerpoint/2010/main" val="45912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463639"/>
            <a:ext cx="8907562" cy="6001555"/>
          </a:xfrm>
        </p:spPr>
        <p:txBody>
          <a:bodyPr>
            <a:normAutofit lnSpcReduction="10000"/>
          </a:bodyPr>
          <a:lstStyle/>
          <a:p>
            <a:pPr algn="justLow" rtl="1">
              <a:lnSpc>
                <a:spcPct val="150000"/>
              </a:lnSpc>
              <a:buSzPct val="120000"/>
            </a:pPr>
            <a:r>
              <a:rPr lang="ar-SA" dirty="0">
                <a:cs typeface="B Mitra" pitchFamily="2" charset="-78"/>
              </a:rPr>
              <a:t>ارزش اقتصادي از طريق </a:t>
            </a:r>
            <a:r>
              <a:rPr lang="ar-SA" dirty="0">
                <a:solidFill>
                  <a:srgbClr val="FF0000"/>
                </a:solidFill>
                <a:cs typeface="B Mitra" pitchFamily="2" charset="-78"/>
              </a:rPr>
              <a:t>توليد و مبادله </a:t>
            </a:r>
            <a:r>
              <a:rPr lang="ar-SA" dirty="0">
                <a:cs typeface="B Mitra" pitchFamily="2" charset="-78"/>
              </a:rPr>
              <a:t>خلق مي شود. </a:t>
            </a:r>
            <a:endParaRPr lang="fa-IR" dirty="0" smtClean="0">
              <a:cs typeface="B Mitra" pitchFamily="2" charset="-78"/>
            </a:endParaRPr>
          </a:p>
          <a:p>
            <a:pPr algn="justLow" rtl="1">
              <a:lnSpc>
                <a:spcPct val="150000"/>
              </a:lnSpc>
              <a:buSzPct val="120000"/>
            </a:pPr>
            <a:r>
              <a:rPr lang="ar-SA" dirty="0" smtClean="0">
                <a:cs typeface="B Mitra" pitchFamily="2" charset="-78"/>
              </a:rPr>
              <a:t>هنگام </a:t>
            </a:r>
            <a:r>
              <a:rPr lang="ar-SA" dirty="0">
                <a:cs typeface="B Mitra" pitchFamily="2" charset="-78"/>
              </a:rPr>
              <a:t>تركيب عوامل توليد، توليد كننده اي به توليد اجزايي براي ساختن كالايي مي پردازد كه انتظار دارد منعفت آن </a:t>
            </a:r>
            <a:r>
              <a:rPr lang="en-US" sz="1800" dirty="0">
                <a:cs typeface="B Mitra" pitchFamily="2" charset="-78"/>
              </a:rPr>
              <a:t>(B)</a:t>
            </a:r>
            <a:r>
              <a:rPr lang="fa-IR" dirty="0">
                <a:cs typeface="B Mitra" pitchFamily="2" charset="-78"/>
              </a:rPr>
              <a:t> </a:t>
            </a:r>
            <a:r>
              <a:rPr lang="fa-IR" dirty="0" err="1">
                <a:cs typeface="B Mitra" pitchFamily="2" charset="-78"/>
              </a:rPr>
              <a:t>بيش</a:t>
            </a:r>
            <a:r>
              <a:rPr lang="fa-IR" dirty="0">
                <a:cs typeface="B Mitra" pitchFamily="2" charset="-78"/>
              </a:rPr>
              <a:t> از </a:t>
            </a:r>
            <a:r>
              <a:rPr lang="fa-IR" dirty="0" err="1">
                <a:cs typeface="B Mitra" pitchFamily="2" charset="-78"/>
              </a:rPr>
              <a:t>هزينة</a:t>
            </a:r>
            <a:r>
              <a:rPr lang="fa-IR" dirty="0">
                <a:cs typeface="B Mitra" pitchFamily="2" charset="-78"/>
              </a:rPr>
              <a:t> تقبل شده </a:t>
            </a:r>
            <a:r>
              <a:rPr lang="fa-IR" dirty="0" err="1">
                <a:cs typeface="B Mitra" pitchFamily="2" charset="-78"/>
              </a:rPr>
              <a:t>براي</a:t>
            </a:r>
            <a:r>
              <a:rPr lang="fa-IR" dirty="0">
                <a:cs typeface="B Mitra" pitchFamily="2" charset="-78"/>
              </a:rPr>
              <a:t> </a:t>
            </a:r>
            <a:r>
              <a:rPr lang="fa-IR" dirty="0" err="1">
                <a:cs typeface="B Mitra" pitchFamily="2" charset="-78"/>
              </a:rPr>
              <a:t>ساختنش</a:t>
            </a:r>
            <a:r>
              <a:rPr lang="fa-IR" dirty="0">
                <a:cs typeface="B Mitra" pitchFamily="2" charset="-78"/>
              </a:rPr>
              <a:t> </a:t>
            </a:r>
            <a:r>
              <a:rPr lang="en-US" sz="1800" dirty="0">
                <a:cs typeface="B Mitra" pitchFamily="2" charset="-78"/>
              </a:rPr>
              <a:t>(C)</a:t>
            </a:r>
            <a:r>
              <a:rPr lang="fa-IR" dirty="0">
                <a:cs typeface="B Mitra" pitchFamily="2" charset="-78"/>
              </a:rPr>
              <a:t> باشد. </a:t>
            </a:r>
            <a:endParaRPr lang="fa-IR" dirty="0" smtClean="0">
              <a:cs typeface="B Mitra" pitchFamily="2" charset="-78"/>
            </a:endParaRPr>
          </a:p>
          <a:p>
            <a:pPr lvl="1" algn="justLow" rtl="1">
              <a:lnSpc>
                <a:spcPct val="150000"/>
              </a:lnSpc>
              <a:buSzPct val="120000"/>
            </a:pPr>
            <a:r>
              <a:rPr lang="fa-IR" dirty="0">
                <a:cs typeface="B Mitra" pitchFamily="2" charset="-78"/>
              </a:rPr>
              <a:t>منفعت محسوس </a:t>
            </a:r>
            <a:r>
              <a:rPr lang="fa-IR" dirty="0" err="1">
                <a:cs typeface="B Mitra" pitchFamily="2" charset="-78"/>
              </a:rPr>
              <a:t>كالا</a:t>
            </a:r>
            <a:r>
              <a:rPr lang="fa-IR" dirty="0">
                <a:cs typeface="B Mitra" pitchFamily="2" charset="-78"/>
              </a:rPr>
              <a:t> </a:t>
            </a:r>
            <a:r>
              <a:rPr lang="en-US" sz="1600" dirty="0">
                <a:cs typeface="B Mitra" pitchFamily="2" charset="-78"/>
              </a:rPr>
              <a:t>(B)</a:t>
            </a:r>
            <a:r>
              <a:rPr lang="fa-IR" dirty="0">
                <a:cs typeface="B Mitra" pitchFamily="2" charset="-78"/>
              </a:rPr>
              <a:t>، </a:t>
            </a:r>
            <a:r>
              <a:rPr lang="fa-IR" dirty="0" err="1">
                <a:cs typeface="B Mitra" pitchFamily="2" charset="-78"/>
              </a:rPr>
              <a:t>ارزشي</a:t>
            </a:r>
            <a:r>
              <a:rPr lang="fa-IR" dirty="0">
                <a:cs typeface="B Mitra" pitchFamily="2" charset="-78"/>
              </a:rPr>
              <a:t> است </a:t>
            </a:r>
            <a:r>
              <a:rPr lang="fa-IR" dirty="0" err="1">
                <a:cs typeface="B Mitra" pitchFamily="2" charset="-78"/>
              </a:rPr>
              <a:t>كه</a:t>
            </a:r>
            <a:r>
              <a:rPr lang="fa-IR" dirty="0">
                <a:cs typeface="B Mitra" pitchFamily="2" charset="-78"/>
              </a:rPr>
              <a:t> مصرف </a:t>
            </a:r>
            <a:r>
              <a:rPr lang="fa-IR" dirty="0" err="1">
                <a:cs typeface="B Mitra" pitchFamily="2" charset="-78"/>
              </a:rPr>
              <a:t>كنندگان</a:t>
            </a:r>
            <a:r>
              <a:rPr lang="fa-IR" dirty="0">
                <a:cs typeface="B Mitra" pitchFamily="2" charset="-78"/>
              </a:rPr>
              <a:t> از آن به دست </a:t>
            </a:r>
            <a:r>
              <a:rPr lang="fa-IR" dirty="0" err="1">
                <a:cs typeface="B Mitra" pitchFamily="2" charset="-78"/>
              </a:rPr>
              <a:t>مي</a:t>
            </a:r>
            <a:r>
              <a:rPr lang="fa-IR" dirty="0">
                <a:cs typeface="B Mitra" pitchFamily="2" charset="-78"/>
              </a:rPr>
              <a:t> </a:t>
            </a:r>
            <a:r>
              <a:rPr lang="fa-IR" dirty="0" smtClean="0">
                <a:cs typeface="B Mitra" pitchFamily="2" charset="-78"/>
              </a:rPr>
              <a:t>آورند.</a:t>
            </a:r>
          </a:p>
          <a:p>
            <a:pPr lvl="1" algn="justLow" rtl="1">
              <a:lnSpc>
                <a:spcPct val="150000"/>
              </a:lnSpc>
              <a:buSzPct val="120000"/>
            </a:pPr>
            <a:r>
              <a:rPr lang="fa-IR" dirty="0" err="1">
                <a:cs typeface="B Mitra" pitchFamily="2" charset="-78"/>
              </a:rPr>
              <a:t>هزينة</a:t>
            </a:r>
            <a:r>
              <a:rPr lang="fa-IR" dirty="0">
                <a:cs typeface="B Mitra" pitchFamily="2" charset="-78"/>
              </a:rPr>
              <a:t> </a:t>
            </a:r>
            <a:r>
              <a:rPr lang="en-US" sz="1600" dirty="0">
                <a:cs typeface="B Mitra" pitchFamily="2" charset="-78"/>
              </a:rPr>
              <a:t>(C)</a:t>
            </a:r>
            <a:r>
              <a:rPr lang="fa-IR" dirty="0">
                <a:cs typeface="B Mitra" pitchFamily="2" charset="-78"/>
              </a:rPr>
              <a:t> نشانگر </a:t>
            </a:r>
            <a:r>
              <a:rPr lang="fa-IR" dirty="0" err="1">
                <a:cs typeface="B Mitra" pitchFamily="2" charset="-78"/>
              </a:rPr>
              <a:t>ارزشي</a:t>
            </a:r>
            <a:r>
              <a:rPr lang="fa-IR" dirty="0">
                <a:cs typeface="B Mitra" pitchFamily="2" charset="-78"/>
              </a:rPr>
              <a:t> است </a:t>
            </a:r>
            <a:r>
              <a:rPr lang="fa-IR" dirty="0" err="1">
                <a:cs typeface="B Mitra" pitchFamily="2" charset="-78"/>
              </a:rPr>
              <a:t>كه</a:t>
            </a:r>
            <a:r>
              <a:rPr lang="fa-IR" dirty="0">
                <a:cs typeface="B Mitra" pitchFamily="2" charset="-78"/>
              </a:rPr>
              <a:t> زمان </a:t>
            </a:r>
            <a:r>
              <a:rPr lang="fa-IR" dirty="0" err="1">
                <a:cs typeface="B Mitra" pitchFamily="2" charset="-78"/>
              </a:rPr>
              <a:t>فرآوري</a:t>
            </a:r>
            <a:r>
              <a:rPr lang="fa-IR" dirty="0">
                <a:cs typeface="B Mitra" pitchFamily="2" charset="-78"/>
              </a:rPr>
              <a:t> و </a:t>
            </a:r>
            <a:r>
              <a:rPr lang="fa-IR" dirty="0" err="1">
                <a:cs typeface="B Mitra" pitchFamily="2" charset="-78"/>
              </a:rPr>
              <a:t>تبديل</a:t>
            </a:r>
            <a:r>
              <a:rPr lang="fa-IR" dirty="0">
                <a:cs typeface="B Mitra" pitchFamily="2" charset="-78"/>
              </a:rPr>
              <a:t> نهاده ها به </a:t>
            </a:r>
            <a:r>
              <a:rPr lang="fa-IR" dirty="0" err="1">
                <a:cs typeface="B Mitra" pitchFamily="2" charset="-78"/>
              </a:rPr>
              <a:t>كالاهاي</a:t>
            </a:r>
            <a:r>
              <a:rPr lang="fa-IR" dirty="0">
                <a:cs typeface="B Mitra" pitchFamily="2" charset="-78"/>
              </a:rPr>
              <a:t> </a:t>
            </a:r>
            <a:r>
              <a:rPr lang="fa-IR" dirty="0" err="1">
                <a:cs typeface="B Mitra" pitchFamily="2" charset="-78"/>
              </a:rPr>
              <a:t>نهايي</a:t>
            </a:r>
            <a:r>
              <a:rPr lang="fa-IR" dirty="0">
                <a:cs typeface="B Mitra" pitchFamily="2" charset="-78"/>
              </a:rPr>
              <a:t> مصرف </a:t>
            </a:r>
            <a:r>
              <a:rPr lang="fa-IR" dirty="0" err="1">
                <a:cs typeface="B Mitra" pitchFamily="2" charset="-78"/>
              </a:rPr>
              <a:t>مي</a:t>
            </a:r>
            <a:r>
              <a:rPr lang="fa-IR" dirty="0">
                <a:cs typeface="B Mitra" pitchFamily="2" charset="-78"/>
              </a:rPr>
              <a:t> شوند</a:t>
            </a:r>
            <a:r>
              <a:rPr lang="fa-IR" dirty="0" smtClean="0">
                <a:cs typeface="B Mitra" pitchFamily="2" charset="-78"/>
              </a:rPr>
              <a:t>.</a:t>
            </a:r>
          </a:p>
          <a:p>
            <a:pPr algn="justLow" rtl="1">
              <a:lnSpc>
                <a:spcPct val="150000"/>
              </a:lnSpc>
              <a:buSzPct val="120000"/>
            </a:pPr>
            <a:r>
              <a:rPr lang="fa-IR" dirty="0" smtClean="0">
                <a:cs typeface="B Mitra" pitchFamily="2" charset="-78"/>
              </a:rPr>
              <a:t>در </a:t>
            </a:r>
            <a:r>
              <a:rPr lang="fa-IR" dirty="0">
                <a:cs typeface="B Mitra" pitchFamily="2" charset="-78"/>
              </a:rPr>
              <a:t>صورت </a:t>
            </a:r>
            <a:r>
              <a:rPr lang="fa-IR" dirty="0" err="1">
                <a:cs typeface="B Mitra" pitchFamily="2" charset="-78"/>
              </a:rPr>
              <a:t>خريد</a:t>
            </a:r>
            <a:r>
              <a:rPr lang="fa-IR" dirty="0">
                <a:cs typeface="B Mitra" pitchFamily="2" charset="-78"/>
              </a:rPr>
              <a:t> مصرف </a:t>
            </a:r>
            <a:r>
              <a:rPr lang="fa-IR" dirty="0" err="1">
                <a:cs typeface="B Mitra" pitchFamily="2" charset="-78"/>
              </a:rPr>
              <a:t>كنندة</a:t>
            </a:r>
            <a:r>
              <a:rPr lang="fa-IR" dirty="0">
                <a:cs typeface="B Mitra" pitchFamily="2" charset="-78"/>
              </a:rPr>
              <a:t> </a:t>
            </a:r>
            <a:r>
              <a:rPr lang="fa-IR" dirty="0" err="1">
                <a:cs typeface="B Mitra" pitchFamily="2" charset="-78"/>
              </a:rPr>
              <a:t>كالا</a:t>
            </a:r>
            <a:r>
              <a:rPr lang="fa-IR" dirty="0">
                <a:cs typeface="B Mitra" pitchFamily="2" charset="-78"/>
              </a:rPr>
              <a:t>، </a:t>
            </a:r>
            <a:r>
              <a:rPr lang="fa-IR" dirty="0">
                <a:solidFill>
                  <a:srgbClr val="FF0000"/>
                </a:solidFill>
                <a:cs typeface="B Mitra" pitchFamily="2" charset="-78"/>
              </a:rPr>
              <a:t>ارزش </a:t>
            </a:r>
            <a:r>
              <a:rPr lang="fa-IR" dirty="0" err="1">
                <a:solidFill>
                  <a:srgbClr val="FF0000"/>
                </a:solidFill>
                <a:cs typeface="B Mitra" pitchFamily="2" charset="-78"/>
              </a:rPr>
              <a:t>اقتصادي</a:t>
            </a:r>
            <a:r>
              <a:rPr lang="fa-IR" dirty="0">
                <a:solidFill>
                  <a:srgbClr val="FF0000"/>
                </a:solidFill>
                <a:cs typeface="B Mitra" pitchFamily="2" charset="-78"/>
              </a:rPr>
              <a:t> </a:t>
            </a:r>
            <a:r>
              <a:rPr lang="fa-IR" dirty="0">
                <a:cs typeface="B Mitra" pitchFamily="2" charset="-78"/>
              </a:rPr>
              <a:t>خلق شده است.</a:t>
            </a:r>
            <a:endParaRPr lang="en-US" dirty="0">
              <a:cs typeface="B Mitra" pitchFamily="2" charset="-78"/>
            </a:endParaRPr>
          </a:p>
          <a:p>
            <a:pPr algn="justLow" rtl="1">
              <a:lnSpc>
                <a:spcPct val="150000"/>
              </a:lnSpc>
              <a:buSzPct val="120000"/>
            </a:pPr>
            <a:r>
              <a:rPr lang="fa-IR" dirty="0" smtClean="0">
                <a:cs typeface="B Mitra" pitchFamily="2" charset="-78"/>
              </a:rPr>
              <a:t>ارزش </a:t>
            </a:r>
            <a:r>
              <a:rPr lang="fa-IR" dirty="0" err="1" smtClean="0">
                <a:cs typeface="B Mitra" pitchFamily="2" charset="-78"/>
              </a:rPr>
              <a:t>اقتصادي</a:t>
            </a:r>
            <a:r>
              <a:rPr lang="fa-IR" dirty="0" smtClean="0">
                <a:cs typeface="B Mitra" pitchFamily="2" charset="-78"/>
              </a:rPr>
              <a:t> خلق شده، تفاوت </a:t>
            </a:r>
            <a:r>
              <a:rPr lang="fa-IR" dirty="0" err="1" smtClean="0">
                <a:cs typeface="B Mitra" pitchFamily="2" charset="-78"/>
              </a:rPr>
              <a:t>ميان</a:t>
            </a:r>
            <a:r>
              <a:rPr lang="fa-IR" dirty="0" smtClean="0">
                <a:cs typeface="B Mitra" pitchFamily="2" charset="-78"/>
              </a:rPr>
              <a:t> منفعت و </a:t>
            </a:r>
            <a:r>
              <a:rPr lang="fa-IR" dirty="0" err="1" smtClean="0">
                <a:cs typeface="B Mitra" pitchFamily="2" charset="-78"/>
              </a:rPr>
              <a:t>هزينة</a:t>
            </a:r>
            <a:r>
              <a:rPr lang="fa-IR" dirty="0" smtClean="0">
                <a:cs typeface="B Mitra" pitchFamily="2" charset="-78"/>
              </a:rPr>
              <a:t> مشاهده شده </a:t>
            </a:r>
            <a:r>
              <a:rPr lang="fa-IR" dirty="0" err="1" smtClean="0">
                <a:cs typeface="B Mitra" pitchFamily="2" charset="-78"/>
              </a:rPr>
              <a:t>يا</a:t>
            </a:r>
            <a:r>
              <a:rPr lang="fa-IR" dirty="0" smtClean="0">
                <a:cs typeface="B Mitra" pitchFamily="2" charset="-78"/>
              </a:rPr>
              <a:t> </a:t>
            </a:r>
            <a:r>
              <a:rPr lang="en-US" sz="1800" dirty="0" smtClean="0">
                <a:cs typeface="B Mitra" pitchFamily="2" charset="-78"/>
              </a:rPr>
              <a:t>B-C</a:t>
            </a:r>
            <a:r>
              <a:rPr lang="fa-IR" dirty="0" smtClean="0">
                <a:cs typeface="B Mitra" pitchFamily="2" charset="-78"/>
              </a:rPr>
              <a:t>، است:</a:t>
            </a:r>
          </a:p>
          <a:p>
            <a:pPr marL="0" indent="0" algn="justLow" rtl="1">
              <a:lnSpc>
                <a:spcPct val="150000"/>
              </a:lnSpc>
              <a:buSzPct val="120000"/>
              <a:buNone/>
            </a:pPr>
            <a:r>
              <a:rPr lang="fa-IR" b="1" dirty="0" smtClean="0">
                <a:solidFill>
                  <a:srgbClr val="0000FF"/>
                </a:solidFill>
                <a:cs typeface="B Nazanin" pitchFamily="2" charset="-78"/>
              </a:rPr>
              <a:t>	(</a:t>
            </a:r>
            <a:r>
              <a:rPr lang="en-US" b="1" dirty="0" smtClean="0">
                <a:solidFill>
                  <a:srgbClr val="0000FF"/>
                </a:solidFill>
                <a:cs typeface="B Nazanin" pitchFamily="2" charset="-78"/>
              </a:rPr>
              <a:t>(P-C</a:t>
            </a:r>
            <a:r>
              <a:rPr lang="fa-IR" b="1" dirty="0" smtClean="0">
                <a:solidFill>
                  <a:srgbClr val="0000FF"/>
                </a:solidFill>
                <a:cs typeface="B Nazanin" pitchFamily="2" charset="-78"/>
              </a:rPr>
              <a:t> </a:t>
            </a:r>
            <a:r>
              <a:rPr lang="fa-IR" sz="2400" b="1" dirty="0" smtClean="0">
                <a:solidFill>
                  <a:srgbClr val="0000FF"/>
                </a:solidFill>
                <a:cs typeface="B Nazanin" pitchFamily="2" charset="-78"/>
              </a:rPr>
              <a:t>+</a:t>
            </a:r>
            <a:r>
              <a:rPr lang="fa-IR" b="1" dirty="0" smtClean="0">
                <a:solidFill>
                  <a:srgbClr val="0000FF"/>
                </a:solidFill>
                <a:cs typeface="B Nazanin" pitchFamily="2" charset="-78"/>
              </a:rPr>
              <a:t> (</a:t>
            </a:r>
            <a:r>
              <a:rPr lang="en-US" b="1" dirty="0" smtClean="0">
                <a:solidFill>
                  <a:srgbClr val="0000FF"/>
                </a:solidFill>
                <a:cs typeface="B Nazanin" pitchFamily="2" charset="-78"/>
              </a:rPr>
              <a:t>(B-P</a:t>
            </a:r>
            <a:r>
              <a:rPr lang="fa-IR" b="1" dirty="0" smtClean="0">
                <a:solidFill>
                  <a:srgbClr val="0000FF"/>
                </a:solidFill>
                <a:cs typeface="B Nazanin" pitchFamily="2" charset="-78"/>
              </a:rPr>
              <a:t> </a:t>
            </a:r>
            <a:r>
              <a:rPr lang="en-US" b="1" dirty="0" smtClean="0">
                <a:solidFill>
                  <a:srgbClr val="0000FF"/>
                </a:solidFill>
                <a:cs typeface="B Nazanin" pitchFamily="2" charset="-78"/>
              </a:rPr>
              <a:t>=</a:t>
            </a:r>
            <a:r>
              <a:rPr lang="fa-IR" b="1" dirty="0" smtClean="0">
                <a:solidFill>
                  <a:srgbClr val="0000FF"/>
                </a:solidFill>
                <a:cs typeface="B Nazanin" pitchFamily="2" charset="-78"/>
              </a:rPr>
              <a:t>سود تولید کننده</a:t>
            </a:r>
            <a:r>
              <a:rPr lang="en-US" b="1" dirty="0" smtClean="0">
                <a:solidFill>
                  <a:srgbClr val="0000FF"/>
                </a:solidFill>
                <a:cs typeface="B Nazanin" pitchFamily="2" charset="-78"/>
              </a:rPr>
              <a:t>+ </a:t>
            </a:r>
            <a:r>
              <a:rPr lang="fa-IR" b="1" dirty="0" smtClean="0">
                <a:solidFill>
                  <a:srgbClr val="0000FF"/>
                </a:solidFill>
                <a:cs typeface="B Nazanin" pitchFamily="2" charset="-78"/>
              </a:rPr>
              <a:t> مازاد مصرف کننده </a:t>
            </a:r>
            <a:r>
              <a:rPr lang="en-US" b="1" dirty="0" smtClean="0">
                <a:solidFill>
                  <a:srgbClr val="0000FF"/>
                </a:solidFill>
                <a:cs typeface="B Nazanin" pitchFamily="2" charset="-78"/>
              </a:rPr>
              <a:t>=</a:t>
            </a:r>
            <a:r>
              <a:rPr lang="fa-IR" b="1" dirty="0" smtClean="0">
                <a:solidFill>
                  <a:srgbClr val="0000FF"/>
                </a:solidFill>
                <a:cs typeface="B Nazanin" pitchFamily="2" charset="-78"/>
              </a:rPr>
              <a:t>  ارزش خلق شده</a:t>
            </a:r>
            <a:endParaRPr lang="fa-IR" dirty="0" smtClean="0">
              <a:cs typeface="B Mitra" pitchFamily="2" charset="-78"/>
            </a:endParaRPr>
          </a:p>
          <a:p>
            <a:pPr algn="justLow" rtl="1">
              <a:lnSpc>
                <a:spcPct val="150000"/>
              </a:lnSpc>
              <a:buSzPct val="120000"/>
            </a:pPr>
            <a:r>
              <a:rPr lang="fa-IR" dirty="0" smtClean="0">
                <a:cs typeface="B Mitra" pitchFamily="2" charset="-78"/>
              </a:rPr>
              <a:t> </a:t>
            </a:r>
            <a:r>
              <a:rPr lang="fa-IR" dirty="0" err="1">
                <a:cs typeface="B Mitra" pitchFamily="2" charset="-78"/>
              </a:rPr>
              <a:t>اين</a:t>
            </a:r>
            <a:r>
              <a:rPr lang="fa-IR" dirty="0">
                <a:cs typeface="B Mitra" pitchFamily="2" charset="-78"/>
              </a:rPr>
              <a:t> ارزش </a:t>
            </a:r>
            <a:r>
              <a:rPr lang="fa-IR" dirty="0" err="1">
                <a:cs typeface="B Mitra" pitchFamily="2" charset="-78"/>
              </a:rPr>
              <a:t>بايد</a:t>
            </a:r>
            <a:r>
              <a:rPr lang="fa-IR" dirty="0">
                <a:cs typeface="B Mitra" pitchFamily="2" charset="-78"/>
              </a:rPr>
              <a:t> </a:t>
            </a:r>
            <a:r>
              <a:rPr lang="fa-IR" dirty="0" err="1">
                <a:cs typeface="B Mitra" pitchFamily="2" charset="-78"/>
              </a:rPr>
              <a:t>ميان</a:t>
            </a:r>
            <a:r>
              <a:rPr lang="fa-IR" dirty="0">
                <a:cs typeface="B Mitra" pitchFamily="2" charset="-78"/>
              </a:rPr>
              <a:t> مصرف </a:t>
            </a:r>
            <a:r>
              <a:rPr lang="fa-IR" dirty="0" err="1">
                <a:cs typeface="B Mitra" pitchFamily="2" charset="-78"/>
              </a:rPr>
              <a:t>كنندگان</a:t>
            </a:r>
            <a:r>
              <a:rPr lang="fa-IR" dirty="0">
                <a:cs typeface="B Mitra" pitchFamily="2" charset="-78"/>
              </a:rPr>
              <a:t> و </a:t>
            </a:r>
            <a:r>
              <a:rPr lang="fa-IR" dirty="0" err="1">
                <a:cs typeface="B Mitra" pitchFamily="2" charset="-78"/>
              </a:rPr>
              <a:t>توليد</a:t>
            </a:r>
            <a:r>
              <a:rPr lang="fa-IR" dirty="0">
                <a:cs typeface="B Mitra" pitchFamily="2" charset="-78"/>
              </a:rPr>
              <a:t> </a:t>
            </a:r>
            <a:r>
              <a:rPr lang="fa-IR" dirty="0" err="1">
                <a:cs typeface="B Mitra" pitchFamily="2" charset="-78"/>
              </a:rPr>
              <a:t>كنندگان</a:t>
            </a:r>
            <a:r>
              <a:rPr lang="fa-IR" dirty="0">
                <a:cs typeface="B Mitra" pitchFamily="2" charset="-78"/>
              </a:rPr>
              <a:t> </a:t>
            </a:r>
            <a:r>
              <a:rPr lang="fa-IR" dirty="0" err="1">
                <a:cs typeface="B Mitra" pitchFamily="2" charset="-78"/>
              </a:rPr>
              <a:t>توزيع</a:t>
            </a:r>
            <a:r>
              <a:rPr lang="fa-IR" dirty="0">
                <a:cs typeface="B Mitra" pitchFamily="2" charset="-78"/>
              </a:rPr>
              <a:t> </a:t>
            </a:r>
            <a:r>
              <a:rPr lang="fa-IR" dirty="0" smtClean="0">
                <a:cs typeface="B Mitra" pitchFamily="2" charset="-78"/>
              </a:rPr>
              <a:t>شود.</a:t>
            </a:r>
          </a:p>
          <a:p>
            <a:pPr lvl="1" algn="justLow" rtl="1">
              <a:lnSpc>
                <a:spcPct val="150000"/>
              </a:lnSpc>
              <a:buSzPct val="120000"/>
            </a:pPr>
            <a:r>
              <a:rPr lang="fa-IR" dirty="0" smtClean="0">
                <a:solidFill>
                  <a:srgbClr val="FF0000"/>
                </a:solidFill>
                <a:cs typeface="B Mitra" pitchFamily="2" charset="-78"/>
              </a:rPr>
              <a:t>مازاد </a:t>
            </a:r>
            <a:r>
              <a:rPr lang="fa-IR" dirty="0">
                <a:solidFill>
                  <a:srgbClr val="FF0000"/>
                </a:solidFill>
                <a:cs typeface="B Mitra" pitchFamily="2" charset="-78"/>
              </a:rPr>
              <a:t>مصرف </a:t>
            </a:r>
            <a:r>
              <a:rPr lang="fa-IR" dirty="0" err="1" smtClean="0">
                <a:solidFill>
                  <a:srgbClr val="FF0000"/>
                </a:solidFill>
                <a:cs typeface="B Mitra" pitchFamily="2" charset="-78"/>
              </a:rPr>
              <a:t>كننده</a:t>
            </a:r>
            <a:r>
              <a:rPr lang="fa-IR" dirty="0" smtClean="0">
                <a:solidFill>
                  <a:srgbClr val="FF0000"/>
                </a:solidFill>
                <a:cs typeface="B Mitra" pitchFamily="2" charset="-78"/>
              </a:rPr>
              <a:t> </a:t>
            </a:r>
            <a:r>
              <a:rPr lang="en-US" sz="1600" dirty="0">
                <a:solidFill>
                  <a:srgbClr val="FF0000"/>
                </a:solidFill>
                <a:cs typeface="B Mitra" pitchFamily="2" charset="-78"/>
              </a:rPr>
              <a:t>(</a:t>
            </a:r>
            <a:r>
              <a:rPr lang="en-US" sz="1600" dirty="0" smtClean="0">
                <a:solidFill>
                  <a:srgbClr val="FF0000"/>
                </a:solidFill>
                <a:cs typeface="B Mitra" pitchFamily="2" charset="-78"/>
              </a:rPr>
              <a:t>B-P)</a:t>
            </a:r>
            <a:r>
              <a:rPr lang="fa-IR" sz="1600" dirty="0" smtClean="0">
                <a:cs typeface="B Mitra" pitchFamily="2" charset="-78"/>
              </a:rPr>
              <a:t>، </a:t>
            </a:r>
            <a:r>
              <a:rPr lang="fa-IR" dirty="0" err="1" smtClean="0">
                <a:cs typeface="B Mitra" pitchFamily="2" charset="-78"/>
              </a:rPr>
              <a:t>بخشي</a:t>
            </a:r>
            <a:r>
              <a:rPr lang="fa-IR" dirty="0" smtClean="0">
                <a:cs typeface="B Mitra" pitchFamily="2" charset="-78"/>
              </a:rPr>
              <a:t> </a:t>
            </a:r>
            <a:r>
              <a:rPr lang="fa-IR" dirty="0">
                <a:cs typeface="B Mitra" pitchFamily="2" charset="-78"/>
              </a:rPr>
              <a:t>از ارزش خلق شده است </a:t>
            </a:r>
            <a:r>
              <a:rPr lang="fa-IR" dirty="0" err="1">
                <a:cs typeface="B Mitra" pitchFamily="2" charset="-78"/>
              </a:rPr>
              <a:t>كه</a:t>
            </a:r>
            <a:r>
              <a:rPr lang="fa-IR" dirty="0">
                <a:cs typeface="B Mitra" pitchFamily="2" charset="-78"/>
              </a:rPr>
              <a:t> مصرف </a:t>
            </a:r>
            <a:r>
              <a:rPr lang="fa-IR" dirty="0" err="1">
                <a:cs typeface="B Mitra" pitchFamily="2" charset="-78"/>
              </a:rPr>
              <a:t>كننده</a:t>
            </a:r>
            <a:r>
              <a:rPr lang="fa-IR" dirty="0">
                <a:cs typeface="B Mitra" pitchFamily="2" charset="-78"/>
              </a:rPr>
              <a:t> آن را جذب </a:t>
            </a:r>
            <a:r>
              <a:rPr lang="fa-IR" dirty="0" err="1">
                <a:cs typeface="B Mitra" pitchFamily="2" charset="-78"/>
              </a:rPr>
              <a:t>مي</a:t>
            </a:r>
            <a:r>
              <a:rPr lang="fa-IR" dirty="0">
                <a:cs typeface="B Mitra" pitchFamily="2" charset="-78"/>
              </a:rPr>
              <a:t> </a:t>
            </a:r>
            <a:r>
              <a:rPr lang="fa-IR" dirty="0" err="1">
                <a:cs typeface="B Mitra" pitchFamily="2" charset="-78"/>
              </a:rPr>
              <a:t>كند</a:t>
            </a:r>
            <a:r>
              <a:rPr lang="fa-IR" dirty="0" smtClean="0">
                <a:cs typeface="B Mitra" pitchFamily="2" charset="-78"/>
              </a:rPr>
              <a:t>.</a:t>
            </a:r>
          </a:p>
          <a:p>
            <a:pPr lvl="1" algn="justLow" rtl="1">
              <a:lnSpc>
                <a:spcPct val="150000"/>
              </a:lnSpc>
              <a:buSzPct val="120000"/>
            </a:pPr>
            <a:r>
              <a:rPr lang="fa-IR" dirty="0" smtClean="0">
                <a:solidFill>
                  <a:srgbClr val="FF0000"/>
                </a:solidFill>
                <a:cs typeface="B Mitra" pitchFamily="2" charset="-78"/>
              </a:rPr>
              <a:t> </a:t>
            </a:r>
            <a:r>
              <a:rPr lang="fa-IR" dirty="0">
                <a:solidFill>
                  <a:srgbClr val="FF0000"/>
                </a:solidFill>
                <a:cs typeface="B Mitra" pitchFamily="2" charset="-78"/>
              </a:rPr>
              <a:t>سود </a:t>
            </a:r>
            <a:r>
              <a:rPr lang="fa-IR" dirty="0" err="1">
                <a:solidFill>
                  <a:srgbClr val="FF0000"/>
                </a:solidFill>
                <a:cs typeface="B Mitra" pitchFamily="2" charset="-78"/>
              </a:rPr>
              <a:t>توليد</a:t>
            </a:r>
            <a:r>
              <a:rPr lang="fa-IR" dirty="0">
                <a:solidFill>
                  <a:srgbClr val="FF0000"/>
                </a:solidFill>
                <a:cs typeface="B Mitra" pitchFamily="2" charset="-78"/>
              </a:rPr>
              <a:t> </a:t>
            </a:r>
            <a:r>
              <a:rPr lang="fa-IR" dirty="0" err="1">
                <a:solidFill>
                  <a:srgbClr val="FF0000"/>
                </a:solidFill>
                <a:cs typeface="B Mitra" pitchFamily="2" charset="-78"/>
              </a:rPr>
              <a:t>كننده</a:t>
            </a:r>
            <a:r>
              <a:rPr lang="fa-IR" dirty="0">
                <a:solidFill>
                  <a:srgbClr val="FF0000"/>
                </a:solidFill>
                <a:cs typeface="B Mitra" pitchFamily="2" charset="-78"/>
              </a:rPr>
              <a:t> </a:t>
            </a:r>
            <a:r>
              <a:rPr lang="en-US" sz="1600" dirty="0">
                <a:solidFill>
                  <a:srgbClr val="FF0000"/>
                </a:solidFill>
                <a:cs typeface="B Mitra" pitchFamily="2" charset="-78"/>
              </a:rPr>
              <a:t>(P-C)</a:t>
            </a:r>
            <a:r>
              <a:rPr lang="fa-IR" sz="1600" dirty="0">
                <a:cs typeface="B Mitra" pitchFamily="2" charset="-78"/>
              </a:rPr>
              <a:t>،</a:t>
            </a:r>
            <a:r>
              <a:rPr lang="fa-IR" dirty="0">
                <a:cs typeface="B Mitra" pitchFamily="2" charset="-78"/>
              </a:rPr>
              <a:t> نشانگر </a:t>
            </a:r>
            <a:r>
              <a:rPr lang="fa-IR" dirty="0" err="1">
                <a:cs typeface="B Mitra" pitchFamily="2" charset="-78"/>
              </a:rPr>
              <a:t>بخشي</a:t>
            </a:r>
            <a:r>
              <a:rPr lang="fa-IR" dirty="0">
                <a:cs typeface="B Mitra" pitchFamily="2" charset="-78"/>
              </a:rPr>
              <a:t> از ارزش خلق شده است </a:t>
            </a:r>
            <a:r>
              <a:rPr lang="fa-IR" dirty="0" err="1">
                <a:cs typeface="B Mitra" pitchFamily="2" charset="-78"/>
              </a:rPr>
              <a:t>كه</a:t>
            </a:r>
            <a:r>
              <a:rPr lang="fa-IR" dirty="0">
                <a:cs typeface="B Mitra" pitchFamily="2" charset="-78"/>
              </a:rPr>
              <a:t> آن را تصرف </a:t>
            </a:r>
            <a:r>
              <a:rPr lang="fa-IR" dirty="0" err="1">
                <a:cs typeface="B Mitra" pitchFamily="2" charset="-78"/>
              </a:rPr>
              <a:t>كرده</a:t>
            </a:r>
            <a:r>
              <a:rPr lang="fa-IR" dirty="0">
                <a:cs typeface="B Mitra" pitchFamily="2" charset="-78"/>
              </a:rPr>
              <a:t> است. </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26086162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14</a:t>
            </a:fld>
            <a:endParaRPr lang="en-US"/>
          </a:p>
        </p:txBody>
      </p:sp>
      <p:sp>
        <p:nvSpPr>
          <p:cNvPr id="6" name="TextBox 5"/>
          <p:cNvSpPr txBox="1"/>
          <p:nvPr/>
        </p:nvSpPr>
        <p:spPr>
          <a:xfrm>
            <a:off x="10321424" y="6315373"/>
            <a:ext cx="806824" cy="369332"/>
          </a:xfrm>
          <a:prstGeom prst="rect">
            <a:avLst/>
          </a:prstGeom>
          <a:noFill/>
        </p:spPr>
        <p:txBody>
          <a:bodyPr wrap="square" rtlCol="0">
            <a:spAutoFit/>
          </a:bodyPr>
          <a:lstStyle/>
          <a:p>
            <a:pPr algn="ctr" rtl="1"/>
            <a:r>
              <a:rPr lang="fa-IR" dirty="0" smtClean="0">
                <a:cs typeface="Zar" panose="00000400000000000000" pitchFamily="2" charset="-78"/>
                <a:hlinkClick r:id="rId8" action="ppaction://hlinksldjump"/>
              </a:rPr>
              <a:t>بازگشت</a:t>
            </a:r>
            <a:endParaRPr lang="en-US" dirty="0">
              <a:cs typeface="Zar" panose="00000400000000000000" pitchFamily="2" charset="-78"/>
            </a:endParaRPr>
          </a:p>
        </p:txBody>
      </p:sp>
    </p:spTree>
    <p:extLst>
      <p:ext uri="{BB962C8B-B14F-4D97-AF65-F5344CB8AC3E}">
        <p14:creationId xmlns:p14="http://schemas.microsoft.com/office/powerpoint/2010/main" val="393373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139" y="4816043"/>
            <a:ext cx="2985024" cy="1609344"/>
          </a:xfrm>
        </p:spPr>
        <p:txBody>
          <a:bodyPr>
            <a:normAutofit/>
          </a:bodyPr>
          <a:lstStyle/>
          <a:p>
            <a:pPr algn="r" rtl="1"/>
            <a:r>
              <a:rPr lang="fa-IR" sz="2000" b="1" dirty="0" smtClean="0">
                <a:effectLst>
                  <a:outerShdw blurRad="38100" dist="38100" dir="2700000" algn="tl">
                    <a:srgbClr val="000000">
                      <a:alpha val="43137"/>
                    </a:srgbClr>
                  </a:outerShdw>
                </a:effectLst>
                <a:cs typeface="Zar" panose="00000400000000000000" pitchFamily="2" charset="-78"/>
              </a:rPr>
              <a:t>اجزای عناصر ارزش خلق شده</a:t>
            </a:r>
            <a:endParaRPr lang="en-US" sz="2000" b="1" dirty="0">
              <a:effectLst>
                <a:outerShdw blurRad="38100" dist="38100" dir="2700000" algn="tl">
                  <a:srgbClr val="000000">
                    <a:alpha val="43137"/>
                  </a:srgbClr>
                </a:outerShdw>
              </a:effectLst>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87449934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15</a:t>
            </a:fld>
            <a:endParaRPr lang="en-US"/>
          </a:p>
        </p:txBody>
      </p:sp>
      <p:grpSp>
        <p:nvGrpSpPr>
          <p:cNvPr id="6" name="Group 5"/>
          <p:cNvGrpSpPr/>
          <p:nvPr/>
        </p:nvGrpSpPr>
        <p:grpSpPr>
          <a:xfrm>
            <a:off x="2791016" y="888593"/>
            <a:ext cx="8520112" cy="4557713"/>
            <a:chOff x="428596" y="1371617"/>
            <a:chExt cx="8520112" cy="4557713"/>
          </a:xfrm>
        </p:grpSpPr>
        <p:cxnSp>
          <p:nvCxnSpPr>
            <p:cNvPr id="8" name="Straight Connector 7"/>
            <p:cNvCxnSpPr/>
            <p:nvPr/>
          </p:nvCxnSpPr>
          <p:spPr>
            <a:xfrm rot="5400000">
              <a:off x="-230217" y="3121042"/>
              <a:ext cx="3214688" cy="1588"/>
            </a:xfrm>
            <a:prstGeom prst="line">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6333" y="4729180"/>
              <a:ext cx="6215063" cy="158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33771" y="2509855"/>
              <a:ext cx="857250" cy="22193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600" b="1" dirty="0">
                  <a:solidFill>
                    <a:schemeClr val="accent2">
                      <a:lumMod val="75000"/>
                    </a:schemeClr>
                  </a:solidFill>
                  <a:cs typeface="B Nazanin" pitchFamily="2" charset="-78"/>
                </a:rPr>
                <a:t>بالاترین قیمتی که خریدار حاضر به پرداخت است</a:t>
              </a:r>
            </a:p>
          </p:txBody>
        </p:sp>
        <p:sp>
          <p:nvSpPr>
            <p:cNvPr id="12" name="Rectangle 11"/>
            <p:cNvSpPr/>
            <p:nvPr/>
          </p:nvSpPr>
          <p:spPr>
            <a:xfrm>
              <a:off x="5600671" y="3157555"/>
              <a:ext cx="714375" cy="642937"/>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600" b="1" dirty="0">
                  <a:solidFill>
                    <a:schemeClr val="accent2">
                      <a:lumMod val="75000"/>
                    </a:schemeClr>
                  </a:solidFill>
                  <a:cs typeface="B Nazanin" pitchFamily="2" charset="-78"/>
                </a:rPr>
                <a:t>سود تولید کننده</a:t>
              </a:r>
            </a:p>
          </p:txBody>
        </p:sp>
        <p:sp>
          <p:nvSpPr>
            <p:cNvPr id="13" name="Rectangle 12"/>
            <p:cNvSpPr/>
            <p:nvPr/>
          </p:nvSpPr>
          <p:spPr>
            <a:xfrm>
              <a:off x="4881533" y="2509855"/>
              <a:ext cx="723900" cy="647700"/>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600" b="1" dirty="0">
                  <a:solidFill>
                    <a:schemeClr val="accent2">
                      <a:lumMod val="75000"/>
                    </a:schemeClr>
                  </a:solidFill>
                  <a:cs typeface="B Nazanin" pitchFamily="2" charset="-78"/>
                </a:rPr>
                <a:t>مازاد مصرف کننده</a:t>
              </a:r>
            </a:p>
          </p:txBody>
        </p:sp>
        <p:sp>
          <p:nvSpPr>
            <p:cNvPr id="14" name="Rectangle 13"/>
            <p:cNvSpPr/>
            <p:nvPr/>
          </p:nvSpPr>
          <p:spPr>
            <a:xfrm>
              <a:off x="6321396" y="3806842"/>
              <a:ext cx="714375" cy="922338"/>
            </a:xfrm>
            <a:prstGeom prst="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b="1">
                  <a:solidFill>
                    <a:srgbClr val="A3171E"/>
                  </a:solidFill>
                  <a:cs typeface="B Nazanin" pitchFamily="2" charset="-78"/>
                </a:rPr>
                <a:t>هزینه بنگاه</a:t>
              </a:r>
            </a:p>
          </p:txBody>
        </p:sp>
        <p:sp>
          <p:nvSpPr>
            <p:cNvPr id="15" name="Rectangle 14"/>
            <p:cNvSpPr/>
            <p:nvPr/>
          </p:nvSpPr>
          <p:spPr>
            <a:xfrm>
              <a:off x="1733521" y="3800492"/>
              <a:ext cx="642937" cy="928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600" b="1" dirty="0">
                  <a:solidFill>
                    <a:schemeClr val="accent2">
                      <a:lumMod val="75000"/>
                    </a:schemeClr>
                  </a:solidFill>
                  <a:cs typeface="B Nazanin" pitchFamily="2" charset="-78"/>
                </a:rPr>
                <a:t>هزینه  بنگاه</a:t>
              </a:r>
            </a:p>
          </p:txBody>
        </p:sp>
        <p:sp>
          <p:nvSpPr>
            <p:cNvPr id="16" name="Rectangle 15"/>
            <p:cNvSpPr/>
            <p:nvPr/>
          </p:nvSpPr>
          <p:spPr>
            <a:xfrm>
              <a:off x="2733646" y="2509855"/>
              <a:ext cx="642937" cy="12906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1600" b="1" dirty="0">
                  <a:solidFill>
                    <a:schemeClr val="accent2">
                      <a:lumMod val="75000"/>
                    </a:schemeClr>
                  </a:solidFill>
                  <a:cs typeface="B Nazanin" pitchFamily="2" charset="-78"/>
                </a:rPr>
                <a:t>ارزش خلق شده</a:t>
              </a:r>
            </a:p>
          </p:txBody>
        </p:sp>
        <p:sp>
          <p:nvSpPr>
            <p:cNvPr id="17" name="TextBox 16"/>
            <p:cNvSpPr txBox="1">
              <a:spLocks noChangeArrowheads="1"/>
            </p:cNvSpPr>
            <p:nvPr/>
          </p:nvSpPr>
          <p:spPr bwMode="auto">
            <a:xfrm>
              <a:off x="428596" y="1371617"/>
              <a:ext cx="989012" cy="369888"/>
            </a:xfrm>
            <a:prstGeom prst="rect">
              <a:avLst/>
            </a:prstGeom>
            <a:noFill/>
            <a:ln w="9525">
              <a:noFill/>
              <a:miter lim="800000"/>
              <a:headEnd/>
              <a:tailEnd/>
            </a:ln>
          </p:spPr>
          <p:txBody>
            <a:bodyPr wrap="none">
              <a:spAutoFit/>
            </a:bodyPr>
            <a:lstStyle/>
            <a:p>
              <a:r>
                <a:rPr lang="fa-IR" b="1">
                  <a:latin typeface="Lucida Sans Unicode" pitchFamily="34" charset="0"/>
                  <a:cs typeface="B Nazanin" pitchFamily="2" charset="-78"/>
                </a:rPr>
                <a:t>واحد پولی</a:t>
              </a:r>
            </a:p>
          </p:txBody>
        </p:sp>
        <p:sp>
          <p:nvSpPr>
            <p:cNvPr id="18" name="TextBox 17"/>
            <p:cNvSpPr txBox="1">
              <a:spLocks noChangeArrowheads="1"/>
            </p:cNvSpPr>
            <p:nvPr/>
          </p:nvSpPr>
          <p:spPr bwMode="auto">
            <a:xfrm>
              <a:off x="7518371" y="4729180"/>
              <a:ext cx="1430337" cy="369887"/>
            </a:xfrm>
            <a:prstGeom prst="rect">
              <a:avLst/>
            </a:prstGeom>
            <a:noFill/>
            <a:ln w="9525">
              <a:noFill/>
              <a:miter lim="800000"/>
              <a:headEnd/>
              <a:tailEnd/>
            </a:ln>
          </p:spPr>
          <p:txBody>
            <a:bodyPr wrap="none">
              <a:spAutoFit/>
            </a:bodyPr>
            <a:lstStyle/>
            <a:p>
              <a:r>
                <a:rPr lang="fa-IR" b="1">
                  <a:latin typeface="Lucida Sans Unicode" pitchFamily="34" charset="0"/>
                  <a:cs typeface="B Nazanin" pitchFamily="2" charset="-78"/>
                </a:rPr>
                <a:t>ارزش خلق شده</a:t>
              </a:r>
            </a:p>
          </p:txBody>
        </p:sp>
        <p:sp>
          <p:nvSpPr>
            <p:cNvPr id="19" name="TextBox 18"/>
            <p:cNvSpPr txBox="1"/>
            <p:nvPr/>
          </p:nvSpPr>
          <p:spPr>
            <a:xfrm>
              <a:off x="1019146" y="4729180"/>
              <a:ext cx="1643062" cy="1077912"/>
            </a:xfrm>
            <a:prstGeom prst="rect">
              <a:avLst/>
            </a:prstGeom>
            <a:noFill/>
          </p:spPr>
          <p:txBody>
            <a:bodyPr rtlCol="1">
              <a:spAutoFit/>
            </a:bodyPr>
            <a:lstStyle/>
            <a:p>
              <a:pPr algn="ctr" fontAlgn="auto">
                <a:spcBef>
                  <a:spcPts val="0"/>
                </a:spcBef>
                <a:spcAft>
                  <a:spcPts val="0"/>
                </a:spcAft>
                <a:defRPr/>
              </a:pPr>
              <a:r>
                <a:rPr lang="en-US" sz="1600" b="1" dirty="0">
                  <a:solidFill>
                    <a:schemeClr val="accent2">
                      <a:lumMod val="75000"/>
                    </a:schemeClr>
                  </a:solidFill>
                  <a:latin typeface="+mn-lt"/>
                  <a:cs typeface="B Nazanin" pitchFamily="2" charset="-78"/>
                </a:rPr>
                <a:t>C</a:t>
              </a:r>
            </a:p>
            <a:p>
              <a:pPr algn="ctr" fontAlgn="auto">
                <a:spcBef>
                  <a:spcPts val="0"/>
                </a:spcBef>
                <a:spcAft>
                  <a:spcPts val="0"/>
                </a:spcAft>
                <a:defRPr/>
              </a:pPr>
              <a:r>
                <a:rPr lang="fa-IR" sz="1600" b="1" dirty="0">
                  <a:solidFill>
                    <a:schemeClr val="accent2">
                      <a:lumMod val="75000"/>
                    </a:schemeClr>
                  </a:solidFill>
                  <a:latin typeface="+mn-lt"/>
                  <a:cs typeface="B Nazanin" pitchFamily="2" charset="-78"/>
                </a:rPr>
                <a:t>تفاوت میان حداکثر تمایل به پرداخت و هزینه</a:t>
              </a:r>
            </a:p>
          </p:txBody>
        </p:sp>
        <p:sp>
          <p:nvSpPr>
            <p:cNvPr id="20" name="TextBox 19"/>
            <p:cNvSpPr txBox="1"/>
            <p:nvPr/>
          </p:nvSpPr>
          <p:spPr>
            <a:xfrm>
              <a:off x="2805083" y="4729180"/>
              <a:ext cx="565150" cy="338137"/>
            </a:xfrm>
            <a:prstGeom prst="rect">
              <a:avLst/>
            </a:prstGeom>
            <a:noFill/>
          </p:spPr>
          <p:txBody>
            <a:bodyPr wrap="none" rtlCol="1">
              <a:spAutoFit/>
            </a:bodyPr>
            <a:lstStyle/>
            <a:p>
              <a:pPr fontAlgn="auto">
                <a:spcBef>
                  <a:spcPts val="0"/>
                </a:spcBef>
                <a:spcAft>
                  <a:spcPts val="0"/>
                </a:spcAft>
                <a:defRPr/>
              </a:pPr>
              <a:r>
                <a:rPr lang="en-US" sz="1600" b="1" dirty="0">
                  <a:solidFill>
                    <a:schemeClr val="accent2">
                      <a:lumMod val="75000"/>
                    </a:schemeClr>
                  </a:solidFill>
                  <a:latin typeface="+mn-lt"/>
                  <a:cs typeface="B Nazanin" pitchFamily="2" charset="-78"/>
                </a:rPr>
                <a:t>B-C</a:t>
              </a:r>
              <a:endParaRPr lang="fa-IR" sz="1600" b="1" dirty="0">
                <a:solidFill>
                  <a:schemeClr val="accent2">
                    <a:lumMod val="75000"/>
                  </a:schemeClr>
                </a:solidFill>
                <a:latin typeface="+mn-lt"/>
                <a:cs typeface="B Nazanin" pitchFamily="2" charset="-78"/>
              </a:endParaRPr>
            </a:p>
          </p:txBody>
        </p:sp>
        <p:sp>
          <p:nvSpPr>
            <p:cNvPr id="21" name="TextBox 20"/>
            <p:cNvSpPr txBox="1"/>
            <p:nvPr/>
          </p:nvSpPr>
          <p:spPr>
            <a:xfrm>
              <a:off x="4090958" y="4729180"/>
              <a:ext cx="303213" cy="338137"/>
            </a:xfrm>
            <a:prstGeom prst="rect">
              <a:avLst/>
            </a:prstGeom>
            <a:noFill/>
          </p:spPr>
          <p:txBody>
            <a:bodyPr wrap="none" rtlCol="1">
              <a:spAutoFit/>
            </a:bodyPr>
            <a:lstStyle/>
            <a:p>
              <a:pPr fontAlgn="auto">
                <a:spcBef>
                  <a:spcPts val="0"/>
                </a:spcBef>
                <a:spcAft>
                  <a:spcPts val="0"/>
                </a:spcAft>
                <a:defRPr/>
              </a:pPr>
              <a:r>
                <a:rPr lang="en-US" sz="1600" b="1" dirty="0">
                  <a:solidFill>
                    <a:schemeClr val="accent2">
                      <a:lumMod val="75000"/>
                    </a:schemeClr>
                  </a:solidFill>
                  <a:latin typeface="+mn-lt"/>
                  <a:cs typeface="B Nazanin" pitchFamily="2" charset="-78"/>
                </a:rPr>
                <a:t>B</a:t>
              </a:r>
              <a:endParaRPr lang="fa-IR" b="1" dirty="0">
                <a:solidFill>
                  <a:schemeClr val="accent2">
                    <a:lumMod val="75000"/>
                  </a:schemeClr>
                </a:solidFill>
                <a:latin typeface="+mn-lt"/>
                <a:cs typeface="B Nazanin" pitchFamily="2" charset="-78"/>
              </a:endParaRPr>
            </a:p>
          </p:txBody>
        </p:sp>
        <p:sp>
          <p:nvSpPr>
            <p:cNvPr id="22" name="TextBox 21"/>
            <p:cNvSpPr txBox="1"/>
            <p:nvPr/>
          </p:nvSpPr>
          <p:spPr>
            <a:xfrm>
              <a:off x="4876771" y="4729180"/>
              <a:ext cx="534987" cy="338137"/>
            </a:xfrm>
            <a:prstGeom prst="rect">
              <a:avLst/>
            </a:prstGeom>
            <a:noFill/>
          </p:spPr>
          <p:txBody>
            <a:bodyPr wrap="none" rtlCol="1">
              <a:spAutoFit/>
            </a:bodyPr>
            <a:lstStyle/>
            <a:p>
              <a:pPr fontAlgn="auto">
                <a:spcBef>
                  <a:spcPts val="0"/>
                </a:spcBef>
                <a:spcAft>
                  <a:spcPts val="0"/>
                </a:spcAft>
                <a:defRPr/>
              </a:pPr>
              <a:r>
                <a:rPr lang="en-US" sz="1600" b="1" dirty="0">
                  <a:solidFill>
                    <a:schemeClr val="accent2">
                      <a:lumMod val="75000"/>
                    </a:schemeClr>
                  </a:solidFill>
                  <a:latin typeface="+mn-lt"/>
                  <a:cs typeface="B Nazanin" pitchFamily="2" charset="-78"/>
                </a:rPr>
                <a:t>B-P</a:t>
              </a:r>
              <a:endParaRPr lang="fa-IR" sz="1600" b="1" dirty="0">
                <a:solidFill>
                  <a:schemeClr val="accent2">
                    <a:lumMod val="75000"/>
                  </a:schemeClr>
                </a:solidFill>
                <a:latin typeface="+mn-lt"/>
                <a:cs typeface="B Nazanin" pitchFamily="2" charset="-78"/>
              </a:endParaRPr>
            </a:p>
          </p:txBody>
        </p:sp>
        <p:sp>
          <p:nvSpPr>
            <p:cNvPr id="23" name="TextBox 22"/>
            <p:cNvSpPr txBox="1"/>
            <p:nvPr/>
          </p:nvSpPr>
          <p:spPr>
            <a:xfrm>
              <a:off x="5591146" y="4729180"/>
              <a:ext cx="560387" cy="338137"/>
            </a:xfrm>
            <a:prstGeom prst="rect">
              <a:avLst/>
            </a:prstGeom>
            <a:noFill/>
          </p:spPr>
          <p:txBody>
            <a:bodyPr wrap="none" rtlCol="1">
              <a:spAutoFit/>
            </a:bodyPr>
            <a:lstStyle/>
            <a:p>
              <a:pPr fontAlgn="auto">
                <a:spcBef>
                  <a:spcPts val="0"/>
                </a:spcBef>
                <a:spcAft>
                  <a:spcPts val="0"/>
                </a:spcAft>
                <a:defRPr/>
              </a:pPr>
              <a:r>
                <a:rPr lang="en-US" sz="1600" b="1" dirty="0">
                  <a:solidFill>
                    <a:schemeClr val="accent2">
                      <a:lumMod val="75000"/>
                    </a:schemeClr>
                  </a:solidFill>
                  <a:latin typeface="+mn-lt"/>
                  <a:cs typeface="B Nazanin" pitchFamily="2" charset="-78"/>
                </a:rPr>
                <a:t>P-C</a:t>
              </a:r>
              <a:endParaRPr lang="fa-IR" b="1" dirty="0">
                <a:solidFill>
                  <a:schemeClr val="accent2">
                    <a:lumMod val="75000"/>
                  </a:schemeClr>
                </a:solidFill>
                <a:latin typeface="+mn-lt"/>
                <a:cs typeface="B Nazanin" pitchFamily="2" charset="-78"/>
              </a:endParaRPr>
            </a:p>
          </p:txBody>
        </p:sp>
        <p:sp>
          <p:nvSpPr>
            <p:cNvPr id="24" name="TextBox 23"/>
            <p:cNvSpPr txBox="1"/>
            <p:nvPr/>
          </p:nvSpPr>
          <p:spPr>
            <a:xfrm>
              <a:off x="6019771" y="4729180"/>
              <a:ext cx="1643062" cy="1200150"/>
            </a:xfrm>
            <a:prstGeom prst="rect">
              <a:avLst/>
            </a:prstGeom>
            <a:noFill/>
          </p:spPr>
          <p:txBody>
            <a:bodyPr rtlCol="1">
              <a:spAutoFit/>
            </a:bodyPr>
            <a:lstStyle/>
            <a:p>
              <a:pPr algn="ctr" fontAlgn="auto">
                <a:spcBef>
                  <a:spcPts val="0"/>
                </a:spcBef>
                <a:spcAft>
                  <a:spcPts val="0"/>
                </a:spcAft>
                <a:defRPr/>
              </a:pPr>
              <a:r>
                <a:rPr lang="en-US" b="1" dirty="0">
                  <a:solidFill>
                    <a:schemeClr val="accent2">
                      <a:lumMod val="75000"/>
                    </a:schemeClr>
                  </a:solidFill>
                  <a:latin typeface="+mn-lt"/>
                  <a:cs typeface="B Nazanin" pitchFamily="2" charset="-78"/>
                </a:rPr>
                <a:t>C</a:t>
              </a:r>
            </a:p>
            <a:p>
              <a:pPr algn="ctr" fontAlgn="auto">
                <a:spcBef>
                  <a:spcPts val="0"/>
                </a:spcBef>
                <a:spcAft>
                  <a:spcPts val="0"/>
                </a:spcAft>
                <a:defRPr/>
              </a:pPr>
              <a:r>
                <a:rPr lang="fa-IR" b="1" dirty="0">
                  <a:solidFill>
                    <a:schemeClr val="accent2">
                      <a:lumMod val="75000"/>
                    </a:schemeClr>
                  </a:solidFill>
                  <a:latin typeface="+mn-lt"/>
                  <a:cs typeface="B Nazanin" pitchFamily="2" charset="-78"/>
                </a:rPr>
                <a:t>مجموع مازاد مصرف کننده و سود تولید کننده</a:t>
              </a:r>
            </a:p>
          </p:txBody>
        </p:sp>
      </p:grpSp>
    </p:spTree>
    <p:extLst>
      <p:ext uri="{BB962C8B-B14F-4D97-AF65-F5344CB8AC3E}">
        <p14:creationId xmlns:p14="http://schemas.microsoft.com/office/powerpoint/2010/main" val="1402020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759854"/>
            <a:ext cx="8907562" cy="5412346"/>
          </a:xfrm>
        </p:spPr>
        <p:txBody>
          <a:bodyPr>
            <a:normAutofit lnSpcReduction="10000"/>
          </a:bodyPr>
          <a:lstStyle/>
          <a:p>
            <a:pPr algn="just" rtl="1">
              <a:lnSpc>
                <a:spcPct val="200000"/>
              </a:lnSpc>
            </a:pPr>
            <a:endParaRPr lang="fa-IR" dirty="0" smtClean="0">
              <a:cs typeface="Zar" panose="00000400000000000000" pitchFamily="2" charset="-78"/>
            </a:endParaRPr>
          </a:p>
          <a:p>
            <a:pPr algn="just" rtl="1">
              <a:lnSpc>
                <a:spcPct val="200000"/>
              </a:lnSpc>
            </a:pPr>
            <a:r>
              <a:rPr lang="fa-IR" dirty="0" err="1" smtClean="0">
                <a:cs typeface="Zar" panose="00000400000000000000" pitchFamily="2" charset="-78"/>
              </a:rPr>
              <a:t>كالا</a:t>
            </a:r>
            <a:r>
              <a:rPr lang="fa-IR" dirty="0" smtClean="0">
                <a:cs typeface="Zar" panose="00000400000000000000" pitchFamily="2" charset="-78"/>
              </a:rPr>
              <a:t> </a:t>
            </a:r>
            <a:r>
              <a:rPr lang="fa-IR" dirty="0" err="1" smtClean="0">
                <a:cs typeface="Zar" panose="00000400000000000000" pitchFamily="2" charset="-78"/>
              </a:rPr>
              <a:t>نمي</a:t>
            </a:r>
            <a:r>
              <a:rPr lang="fa-IR" dirty="0" smtClean="0">
                <a:cs typeface="Zar" panose="00000400000000000000" pitchFamily="2" charset="-78"/>
              </a:rPr>
              <a:t> تواند بدون خلق ارزش </a:t>
            </a:r>
            <a:r>
              <a:rPr lang="fa-IR" dirty="0" err="1" smtClean="0">
                <a:cs typeface="Zar" panose="00000400000000000000" pitchFamily="2" charset="-78"/>
              </a:rPr>
              <a:t>اقتصادي</a:t>
            </a:r>
            <a:r>
              <a:rPr lang="fa-IR" dirty="0" smtClean="0">
                <a:cs typeface="Zar" panose="00000400000000000000" pitchFamily="2" charset="-78"/>
              </a:rPr>
              <a:t> پا بر جا و با دوام بماند. </a:t>
            </a:r>
          </a:p>
          <a:p>
            <a:pPr algn="just" rtl="1">
              <a:lnSpc>
                <a:spcPct val="200000"/>
              </a:lnSpc>
            </a:pPr>
            <a:r>
              <a:rPr lang="fa-IR" dirty="0" smtClean="0">
                <a:effectLst>
                  <a:outerShdw blurRad="38100" dist="38100" dir="2700000" algn="tl">
                    <a:srgbClr val="000000">
                      <a:alpha val="43137"/>
                    </a:srgbClr>
                  </a:outerShdw>
                </a:effectLst>
                <a:cs typeface="Zar" panose="00000400000000000000" pitchFamily="2" charset="-78"/>
              </a:rPr>
              <a:t>اگر </a:t>
            </a:r>
            <a:r>
              <a:rPr lang="en-US" dirty="0">
                <a:effectLst>
                  <a:outerShdw blurRad="38100" dist="38100" dir="2700000" algn="tl">
                    <a:srgbClr val="000000">
                      <a:alpha val="43137"/>
                    </a:srgbClr>
                  </a:outerShdw>
                </a:effectLst>
                <a:cs typeface="Zar" panose="00000400000000000000" pitchFamily="2" charset="-78"/>
              </a:rPr>
              <a:t>B-C</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منفي</a:t>
            </a:r>
            <a:r>
              <a:rPr lang="fa-IR" dirty="0">
                <a:effectLst>
                  <a:outerShdw blurRad="38100" dist="38100" dir="2700000" algn="tl">
                    <a:srgbClr val="000000">
                      <a:alpha val="43137"/>
                    </a:srgbClr>
                  </a:outerShdw>
                </a:effectLst>
                <a:cs typeface="Zar" panose="00000400000000000000" pitchFamily="2" charset="-78"/>
              </a:rPr>
              <a:t> باشد</a:t>
            </a:r>
            <a:r>
              <a:rPr lang="fa-IR" dirty="0">
                <a:cs typeface="Zar" panose="00000400000000000000" pitchFamily="2" charset="-78"/>
              </a:rPr>
              <a:t>، </a:t>
            </a:r>
            <a:r>
              <a:rPr lang="fa-IR" dirty="0" smtClean="0">
                <a:cs typeface="Zar" panose="00000400000000000000" pitchFamily="2" charset="-78"/>
              </a:rPr>
              <a:t>سازندگان </a:t>
            </a:r>
            <a:r>
              <a:rPr lang="fa-IR" dirty="0" err="1">
                <a:cs typeface="Zar" panose="00000400000000000000" pitchFamily="2" charset="-78"/>
              </a:rPr>
              <a:t>كالا</a:t>
            </a:r>
            <a:r>
              <a:rPr lang="fa-IR" dirty="0">
                <a:cs typeface="Zar" panose="00000400000000000000" pitchFamily="2" charset="-78"/>
              </a:rPr>
              <a:t>، همراه با عرضه </a:t>
            </a:r>
            <a:r>
              <a:rPr lang="fa-IR" dirty="0" err="1">
                <a:cs typeface="Zar" panose="00000400000000000000" pitchFamily="2" charset="-78"/>
              </a:rPr>
              <a:t>كنندگان</a:t>
            </a:r>
            <a:r>
              <a:rPr lang="fa-IR" dirty="0">
                <a:cs typeface="Zar" panose="00000400000000000000" pitchFamily="2" charset="-78"/>
              </a:rPr>
              <a:t> نهاده </a:t>
            </a:r>
            <a:r>
              <a:rPr lang="fa-IR" dirty="0" err="1">
                <a:cs typeface="Zar" panose="00000400000000000000" pitchFamily="2" charset="-78"/>
              </a:rPr>
              <a:t>هايشان</a:t>
            </a:r>
            <a:r>
              <a:rPr lang="fa-IR" dirty="0">
                <a:cs typeface="Zar" panose="00000400000000000000" pitchFamily="2" charset="-78"/>
              </a:rPr>
              <a:t> قادر به </a:t>
            </a:r>
            <a:r>
              <a:rPr lang="fa-IR" dirty="0" err="1">
                <a:cs typeface="Zar" panose="00000400000000000000" pitchFamily="2" charset="-78"/>
              </a:rPr>
              <a:t>كسب</a:t>
            </a:r>
            <a:r>
              <a:rPr lang="fa-IR" dirty="0">
                <a:cs typeface="Zar" panose="00000400000000000000" pitchFamily="2" charset="-78"/>
              </a:rPr>
              <a:t> سود نخواهند بود</a:t>
            </a:r>
            <a:r>
              <a:rPr lang="fa-IR" dirty="0" smtClean="0">
                <a:cs typeface="Zar" panose="00000400000000000000" pitchFamily="2" charset="-78"/>
              </a:rPr>
              <a:t>.</a:t>
            </a:r>
            <a:r>
              <a:rPr lang="fa-IR" dirty="0">
                <a:cs typeface="Zar" panose="00000400000000000000" pitchFamily="2" charset="-78"/>
              </a:rPr>
              <a:t> اگر </a:t>
            </a:r>
            <a:r>
              <a:rPr lang="en-US" dirty="0">
                <a:cs typeface="Zar" panose="00000400000000000000" pitchFamily="2" charset="-78"/>
              </a:rPr>
              <a:t>C </a:t>
            </a:r>
            <a:r>
              <a:rPr lang="fa-IR" dirty="0">
                <a:cs typeface="Zar" panose="00000400000000000000" pitchFamily="2" charset="-78"/>
              </a:rPr>
              <a:t> &gt;</a:t>
            </a:r>
            <a:r>
              <a:rPr lang="en-US" dirty="0">
                <a:cs typeface="Zar" panose="00000400000000000000" pitchFamily="2" charset="-78"/>
              </a:rPr>
              <a:t> </a:t>
            </a:r>
            <a:r>
              <a:rPr lang="fa-IR" dirty="0">
                <a:cs typeface="Zar" panose="00000400000000000000" pitchFamily="2" charset="-78"/>
              </a:rPr>
              <a:t> </a:t>
            </a:r>
            <a:r>
              <a:rPr lang="en-US" dirty="0">
                <a:cs typeface="Zar" panose="00000400000000000000" pitchFamily="2" charset="-78"/>
              </a:rPr>
              <a:t>B</a:t>
            </a:r>
            <a:r>
              <a:rPr lang="fa-IR" dirty="0">
                <a:cs typeface="Zar" panose="00000400000000000000" pitchFamily="2" charset="-78"/>
              </a:rPr>
              <a:t> بنگاه درحال ورشکستگی است و تولید معنا ندارد </a:t>
            </a:r>
            <a:r>
              <a:rPr lang="fa-IR" dirty="0" smtClean="0">
                <a:cs typeface="Zar" panose="00000400000000000000" pitchFamily="2" charset="-78"/>
              </a:rPr>
              <a:t>.</a:t>
            </a:r>
            <a:endParaRPr lang="en-US" dirty="0">
              <a:cs typeface="Zar" panose="00000400000000000000" pitchFamily="2" charset="-78"/>
            </a:endParaRPr>
          </a:p>
          <a:p>
            <a:pPr algn="just" rtl="1">
              <a:lnSpc>
                <a:spcPct val="200000"/>
              </a:lnSpc>
            </a:pPr>
            <a:r>
              <a:rPr lang="fa-IR" dirty="0">
                <a:effectLst>
                  <a:outerShdw blurRad="38100" dist="38100" dir="2700000" algn="tl">
                    <a:srgbClr val="000000">
                      <a:alpha val="43137"/>
                    </a:srgbClr>
                  </a:outerShdw>
                </a:effectLst>
                <a:cs typeface="Zar" panose="00000400000000000000" pitchFamily="2" charset="-78"/>
              </a:rPr>
              <a:t>زمان مثبت بودن </a:t>
            </a:r>
            <a:r>
              <a:rPr lang="en-US" dirty="0">
                <a:effectLst>
                  <a:outerShdw blurRad="38100" dist="38100" dir="2700000" algn="tl">
                    <a:srgbClr val="000000">
                      <a:alpha val="43137"/>
                    </a:srgbClr>
                  </a:outerShdw>
                </a:effectLst>
                <a:cs typeface="Zar" panose="00000400000000000000" pitchFamily="2" charset="-78"/>
              </a:rPr>
              <a:t>B-C</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بنگاه </a:t>
            </a:r>
            <a:r>
              <a:rPr lang="fa-IR" dirty="0" err="1">
                <a:cs typeface="Zar" panose="00000400000000000000" pitchFamily="2" charset="-78"/>
              </a:rPr>
              <a:t>مي</a:t>
            </a:r>
            <a:r>
              <a:rPr lang="fa-IR" dirty="0">
                <a:cs typeface="Zar" panose="00000400000000000000" pitchFamily="2" charset="-78"/>
              </a:rPr>
              <a:t> تواند با </a:t>
            </a: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صرفة</a:t>
            </a:r>
            <a:r>
              <a:rPr lang="fa-IR" dirty="0">
                <a:cs typeface="Zar" panose="00000400000000000000" pitchFamily="2" charset="-78"/>
              </a:rPr>
              <a:t> </a:t>
            </a:r>
            <a:r>
              <a:rPr lang="fa-IR" dirty="0" err="1">
                <a:cs typeface="Zar" panose="00000400000000000000" pitchFamily="2" charset="-78"/>
              </a:rPr>
              <a:t>اقتصادي</a:t>
            </a:r>
            <a:r>
              <a:rPr lang="fa-IR" dirty="0">
                <a:cs typeface="Zar" panose="00000400000000000000" pitchFamily="2" charset="-78"/>
              </a:rPr>
              <a:t> (</a:t>
            </a:r>
            <a:r>
              <a:rPr lang="fa-IR" dirty="0" err="1">
                <a:cs typeface="Zar" panose="00000400000000000000" pitchFamily="2" charset="-78"/>
              </a:rPr>
              <a:t>سودآوري</a:t>
            </a:r>
            <a:r>
              <a:rPr lang="fa-IR" dirty="0">
                <a:cs typeface="Zar" panose="00000400000000000000" pitchFamily="2" charset="-78"/>
              </a:rPr>
              <a:t>)، نهاده </a:t>
            </a:r>
            <a:r>
              <a:rPr lang="fa-IR" dirty="0" err="1">
                <a:cs typeface="Zar" panose="00000400000000000000" pitchFamily="2" charset="-78"/>
              </a:rPr>
              <a:t>هاي</a:t>
            </a:r>
            <a:r>
              <a:rPr lang="fa-IR" dirty="0">
                <a:cs typeface="Zar" panose="00000400000000000000" pitchFamily="2" charset="-78"/>
              </a:rPr>
              <a:t> مورد </a:t>
            </a:r>
            <a:r>
              <a:rPr lang="fa-IR" dirty="0" err="1">
                <a:cs typeface="Zar" panose="00000400000000000000" pitchFamily="2" charset="-78"/>
              </a:rPr>
              <a:t>نياز</a:t>
            </a:r>
            <a:r>
              <a:rPr lang="fa-IR" dirty="0">
                <a:cs typeface="Zar" panose="00000400000000000000" pitchFamily="2" charset="-78"/>
              </a:rPr>
              <a:t> را از عرضه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خريداري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و آنها را به </a:t>
            </a:r>
            <a:r>
              <a:rPr lang="fa-IR" dirty="0" err="1">
                <a:cs typeface="Zar" panose="00000400000000000000" pitchFamily="2" charset="-78"/>
              </a:rPr>
              <a:t>كالاي</a:t>
            </a:r>
            <a:r>
              <a:rPr lang="fa-IR" dirty="0">
                <a:cs typeface="Zar" panose="00000400000000000000" pitchFamily="2" charset="-78"/>
              </a:rPr>
              <a:t> تمام شده بدل سازد و به مصرف </a:t>
            </a:r>
            <a:r>
              <a:rPr lang="fa-IR" dirty="0" err="1">
                <a:cs typeface="Zar" panose="00000400000000000000" pitchFamily="2" charset="-78"/>
              </a:rPr>
              <a:t>كنندگان</a:t>
            </a:r>
            <a:r>
              <a:rPr lang="fa-IR" dirty="0">
                <a:cs typeface="Zar" panose="00000400000000000000" pitchFamily="2" charset="-78"/>
              </a:rPr>
              <a:t> </a:t>
            </a:r>
            <a:r>
              <a:rPr lang="fa-IR" dirty="0" smtClean="0">
                <a:cs typeface="Zar" panose="00000400000000000000" pitchFamily="2" charset="-78"/>
              </a:rPr>
              <a:t>بفروشد.</a:t>
            </a:r>
          </a:p>
          <a:p>
            <a:pPr algn="just" rtl="1">
              <a:lnSpc>
                <a:spcPct val="200000"/>
              </a:lnSpc>
            </a:pPr>
            <a:r>
              <a:rPr lang="fa-IR" dirty="0" smtClean="0">
                <a:cs typeface="Zar" panose="00000400000000000000" pitchFamily="2" charset="-78"/>
              </a:rPr>
              <a:t>اگر  </a:t>
            </a:r>
            <a:r>
              <a:rPr lang="en-US" dirty="0">
                <a:cs typeface="Zar" panose="00000400000000000000" pitchFamily="2" charset="-78"/>
              </a:rPr>
              <a:t>C</a:t>
            </a:r>
            <a:r>
              <a:rPr lang="fa-IR" dirty="0">
                <a:cs typeface="Zar" panose="00000400000000000000" pitchFamily="2" charset="-78"/>
              </a:rPr>
              <a:t> &lt;  </a:t>
            </a:r>
            <a:r>
              <a:rPr lang="en-US" dirty="0">
                <a:cs typeface="Zar" panose="00000400000000000000" pitchFamily="2" charset="-78"/>
              </a:rPr>
              <a:t>B</a:t>
            </a:r>
            <a:r>
              <a:rPr lang="fa-IR" dirty="0">
                <a:cs typeface="Zar" panose="00000400000000000000" pitchFamily="2" charset="-78"/>
              </a:rPr>
              <a:t> </a:t>
            </a:r>
            <a:r>
              <a:rPr lang="fa-IR" dirty="0" smtClean="0">
                <a:cs typeface="Zar" panose="00000400000000000000" pitchFamily="2" charset="-78"/>
              </a:rPr>
              <a:t>است برای </a:t>
            </a:r>
            <a:r>
              <a:rPr lang="fa-IR" dirty="0" err="1" smtClean="0">
                <a:cs typeface="Zar" panose="00000400000000000000" pitchFamily="2" charset="-78"/>
              </a:rPr>
              <a:t>نوآفرینان</a:t>
            </a:r>
            <a:r>
              <a:rPr lang="fa-IR" dirty="0" smtClean="0">
                <a:cs typeface="Zar" panose="00000400000000000000" pitchFamily="2" charset="-78"/>
              </a:rPr>
              <a:t> همواره امکان پذیر است که درگیر بازی برد- برد با عرضه </a:t>
            </a:r>
            <a:r>
              <a:rPr lang="fa-IR" dirty="0" err="1" smtClean="0">
                <a:cs typeface="Zar" panose="00000400000000000000" pitchFamily="2" charset="-78"/>
              </a:rPr>
              <a:t>کنندگان</a:t>
            </a:r>
            <a:r>
              <a:rPr lang="fa-IR" dirty="0" smtClean="0">
                <a:cs typeface="Zar" panose="00000400000000000000" pitchFamily="2" charset="-78"/>
              </a:rPr>
              <a:t> نهاده و مصرف </a:t>
            </a:r>
            <a:r>
              <a:rPr lang="fa-IR" dirty="0" err="1" smtClean="0">
                <a:cs typeface="Zar" panose="00000400000000000000" pitchFamily="2" charset="-78"/>
              </a:rPr>
              <a:t>کنندگان</a:t>
            </a:r>
            <a:r>
              <a:rPr lang="fa-IR" dirty="0" smtClean="0">
                <a:cs typeface="Zar" panose="00000400000000000000" pitchFamily="2" charset="-78"/>
              </a:rPr>
              <a:t> شوند. </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73025960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16</a:t>
            </a:fld>
            <a:endParaRPr lang="en-US"/>
          </a:p>
        </p:txBody>
      </p:sp>
    </p:spTree>
    <p:extLst>
      <p:ext uri="{BB962C8B-B14F-4D97-AF65-F5344CB8AC3E}">
        <p14:creationId xmlns:p14="http://schemas.microsoft.com/office/powerpoint/2010/main" val="152842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01706"/>
            <a:ext cx="8907562" cy="6239435"/>
          </a:xfrm>
        </p:spPr>
        <p:txBody>
          <a:bodyPr>
            <a:normAutofit fontScale="85000" lnSpcReduction="10000"/>
          </a:bodyPr>
          <a:lstStyle/>
          <a:p>
            <a:pPr algn="r" rtl="1">
              <a:lnSpc>
                <a:spcPct val="160000"/>
              </a:lnSpc>
            </a:pPr>
            <a:r>
              <a:rPr lang="fa-IR" dirty="0">
                <a:cs typeface="Zar" panose="00000400000000000000" pitchFamily="2" charset="-78"/>
              </a:rPr>
              <a:t>اگر چه </a:t>
            </a:r>
            <a:r>
              <a:rPr lang="en-US" sz="1800" dirty="0">
                <a:cs typeface="Zar" panose="00000400000000000000" pitchFamily="2" charset="-78"/>
              </a:rPr>
              <a:t>B-C</a:t>
            </a:r>
            <a:r>
              <a:rPr lang="fa-IR" dirty="0">
                <a:cs typeface="Zar" panose="00000400000000000000" pitchFamily="2" charset="-78"/>
              </a:rPr>
              <a:t> مثبت، </a:t>
            </a:r>
            <a:r>
              <a:rPr lang="fa-IR" dirty="0" err="1">
                <a:cs typeface="Zar" panose="00000400000000000000" pitchFamily="2" charset="-78"/>
              </a:rPr>
              <a:t>براي</a:t>
            </a:r>
            <a:r>
              <a:rPr lang="fa-IR" dirty="0">
                <a:cs typeface="Zar" panose="00000400000000000000" pitchFamily="2" charset="-78"/>
              </a:rPr>
              <a:t> زنده ماندن </a:t>
            </a:r>
            <a:r>
              <a:rPr lang="fa-IR" dirty="0" err="1">
                <a:cs typeface="Zar" panose="00000400000000000000" pitchFamily="2" charset="-78"/>
              </a:rPr>
              <a:t>اقتصادي</a:t>
            </a:r>
            <a:r>
              <a:rPr lang="fa-IR" dirty="0">
                <a:cs typeface="Zar" panose="00000400000000000000" pitchFamily="2" charset="-78"/>
              </a:rPr>
              <a:t> هر محصول </a:t>
            </a:r>
            <a:r>
              <a:rPr lang="fa-IR" dirty="0" err="1">
                <a:cs typeface="Zar" panose="00000400000000000000" pitchFamily="2" charset="-78"/>
              </a:rPr>
              <a:t>ضروري</a:t>
            </a:r>
            <a:r>
              <a:rPr lang="fa-IR" dirty="0">
                <a:cs typeface="Zar" panose="00000400000000000000" pitchFamily="2" charset="-78"/>
              </a:rPr>
              <a:t> است اما </a:t>
            </a:r>
            <a:r>
              <a:rPr lang="fa-IR" dirty="0" err="1">
                <a:solidFill>
                  <a:srgbClr val="FF0000"/>
                </a:solidFill>
                <a:cs typeface="Zar" panose="00000400000000000000" pitchFamily="2" charset="-78"/>
              </a:rPr>
              <a:t>ضمانتي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براي</a:t>
            </a:r>
            <a:r>
              <a:rPr lang="fa-IR" dirty="0">
                <a:solidFill>
                  <a:srgbClr val="FF0000"/>
                </a:solidFill>
                <a:cs typeface="Zar" panose="00000400000000000000" pitchFamily="2" charset="-78"/>
              </a:rPr>
              <a:t> داشتن سود </a:t>
            </a:r>
            <a:r>
              <a:rPr lang="fa-IR" dirty="0" err="1">
                <a:solidFill>
                  <a:srgbClr val="FF0000"/>
                </a:solidFill>
                <a:cs typeface="Zar" panose="00000400000000000000" pitchFamily="2" charset="-78"/>
              </a:rPr>
              <a:t>اقتصادي</a:t>
            </a:r>
            <a:r>
              <a:rPr lang="fa-IR" dirty="0">
                <a:solidFill>
                  <a:srgbClr val="FF0000"/>
                </a:solidFill>
                <a:cs typeface="Zar" panose="00000400000000000000" pitchFamily="2" charset="-78"/>
              </a:rPr>
              <a:t> </a:t>
            </a:r>
            <a:r>
              <a:rPr lang="fa-IR" dirty="0">
                <a:cs typeface="Zar" panose="00000400000000000000" pitchFamily="2" charset="-78"/>
              </a:rPr>
              <a:t>مثبت </a:t>
            </a:r>
            <a:r>
              <a:rPr lang="fa-IR" dirty="0" err="1">
                <a:cs typeface="Zar" panose="00000400000000000000" pitchFamily="2" charset="-78"/>
              </a:rPr>
              <a:t>نيست</a:t>
            </a:r>
            <a:r>
              <a:rPr lang="fa-IR" dirty="0">
                <a:cs typeface="Zar" panose="00000400000000000000" pitchFamily="2" charset="-78"/>
              </a:rPr>
              <a:t>. </a:t>
            </a:r>
          </a:p>
          <a:p>
            <a:pPr algn="r" rtl="1">
              <a:lnSpc>
                <a:spcPct val="160000"/>
              </a:lnSpc>
            </a:pPr>
            <a:r>
              <a:rPr lang="fa-IR" u="sng" dirty="0" smtClean="0">
                <a:cs typeface="Zar" panose="00000400000000000000" pitchFamily="2" charset="-78"/>
              </a:rPr>
              <a:t>در </a:t>
            </a:r>
            <a:r>
              <a:rPr lang="fa-IR" u="sng" dirty="0" err="1">
                <a:cs typeface="Zar" panose="00000400000000000000" pitchFamily="2" charset="-78"/>
              </a:rPr>
              <a:t>بازاري</a:t>
            </a:r>
            <a:r>
              <a:rPr lang="fa-IR" u="sng" dirty="0">
                <a:cs typeface="Zar" panose="00000400000000000000" pitchFamily="2" charset="-78"/>
              </a:rPr>
              <a:t> با ورود آسان </a:t>
            </a:r>
            <a:r>
              <a:rPr lang="fa-IR" dirty="0" err="1">
                <a:cs typeface="Zar" panose="00000400000000000000" pitchFamily="2" charset="-78"/>
              </a:rPr>
              <a:t>كه</a:t>
            </a:r>
            <a:r>
              <a:rPr lang="fa-IR" dirty="0">
                <a:cs typeface="Zar" panose="00000400000000000000" pitchFamily="2" charset="-78"/>
              </a:rPr>
              <a:t> تمام بنگاه ها ارزش </a:t>
            </a:r>
            <a:r>
              <a:rPr lang="fa-IR" dirty="0" err="1">
                <a:cs typeface="Zar" panose="00000400000000000000" pitchFamily="2" charset="-78"/>
              </a:rPr>
              <a:t>اقتصادي</a:t>
            </a:r>
            <a:r>
              <a:rPr lang="fa-IR" dirty="0">
                <a:cs typeface="Zar" panose="00000400000000000000" pitchFamily="2" charset="-78"/>
              </a:rPr>
              <a:t> </a:t>
            </a:r>
            <a:r>
              <a:rPr lang="fa-IR" dirty="0" err="1">
                <a:cs typeface="Zar" panose="00000400000000000000" pitchFamily="2" charset="-78"/>
              </a:rPr>
              <a:t>يكساني</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رقابت </a:t>
            </a:r>
            <a:r>
              <a:rPr lang="fa-IR" dirty="0" err="1">
                <a:cs typeface="Zar" panose="00000400000000000000" pitchFamily="2" charset="-78"/>
              </a:rPr>
              <a:t>ميان</a:t>
            </a:r>
            <a:r>
              <a:rPr lang="fa-IR" dirty="0">
                <a:cs typeface="Zar" panose="00000400000000000000" pitchFamily="2" charset="-78"/>
              </a:rPr>
              <a:t> بنگاه، </a:t>
            </a:r>
            <a:r>
              <a:rPr lang="fa-IR" dirty="0" err="1">
                <a:cs typeface="Zar" panose="00000400000000000000" pitchFamily="2" charset="-78"/>
              </a:rPr>
              <a:t>سودآوري</a:t>
            </a:r>
            <a:r>
              <a:rPr lang="fa-IR" dirty="0">
                <a:cs typeface="Zar" panose="00000400000000000000" pitchFamily="2" charset="-78"/>
              </a:rPr>
              <a:t> را </a:t>
            </a:r>
            <a:r>
              <a:rPr lang="fa-IR" dirty="0" err="1">
                <a:cs typeface="Zar" panose="00000400000000000000" pitchFamily="2" charset="-78"/>
              </a:rPr>
              <a:t>پراكنده</a:t>
            </a:r>
            <a:r>
              <a:rPr lang="fa-IR" dirty="0">
                <a:cs typeface="Zar" panose="00000400000000000000" pitchFamily="2" charset="-78"/>
              </a:rPr>
              <a:t> خواهد </a:t>
            </a:r>
            <a:r>
              <a:rPr lang="fa-IR" dirty="0" err="1">
                <a:cs typeface="Zar" panose="00000400000000000000" pitchFamily="2" charset="-78"/>
              </a:rPr>
              <a:t>كرد</a:t>
            </a:r>
            <a:r>
              <a:rPr lang="fa-IR" dirty="0">
                <a:cs typeface="Zar" panose="00000400000000000000" pitchFamily="2" charset="-78"/>
              </a:rPr>
              <a:t>. بنگاه </a:t>
            </a:r>
            <a:r>
              <a:rPr lang="fa-IR" dirty="0" err="1">
                <a:cs typeface="Zar" panose="00000400000000000000" pitchFamily="2" charset="-78"/>
              </a:rPr>
              <a:t>هاي</a:t>
            </a:r>
            <a:r>
              <a:rPr lang="fa-IR" dirty="0">
                <a:cs typeface="Zar" panose="00000400000000000000" pitchFamily="2" charset="-78"/>
              </a:rPr>
              <a:t> موجود و وارد شده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u="sng" dirty="0">
                <a:cs typeface="Zar" panose="00000400000000000000" pitchFamily="2" charset="-78"/>
              </a:rPr>
              <a:t>با </a:t>
            </a:r>
            <a:r>
              <a:rPr lang="fa-IR" u="sng" dirty="0" err="1">
                <a:cs typeface="Zar" panose="00000400000000000000" pitchFamily="2" charset="-78"/>
              </a:rPr>
              <a:t>پايين</a:t>
            </a:r>
            <a:r>
              <a:rPr lang="fa-IR" u="sng" dirty="0">
                <a:cs typeface="Zar" panose="00000400000000000000" pitchFamily="2" charset="-78"/>
              </a:rPr>
              <a:t> </a:t>
            </a:r>
            <a:r>
              <a:rPr lang="fa-IR" u="sng" dirty="0" err="1">
                <a:cs typeface="Zar" panose="00000400000000000000" pitchFamily="2" charset="-78"/>
              </a:rPr>
              <a:t>كشيدن</a:t>
            </a:r>
            <a:r>
              <a:rPr lang="fa-IR" u="sng" dirty="0">
                <a:cs typeface="Zar" panose="00000400000000000000" pitchFamily="2" charset="-78"/>
              </a:rPr>
              <a:t> </a:t>
            </a:r>
            <a:r>
              <a:rPr lang="fa-IR" u="sng" dirty="0" err="1">
                <a:cs typeface="Zar" panose="00000400000000000000" pitchFamily="2" charset="-78"/>
              </a:rPr>
              <a:t>پيشنهادهاي</a:t>
            </a:r>
            <a:r>
              <a:rPr lang="fa-IR" u="sng" dirty="0">
                <a:cs typeface="Zar" panose="00000400000000000000" pitchFamily="2" charset="-78"/>
              </a:rPr>
              <a:t> </a:t>
            </a:r>
            <a:r>
              <a:rPr lang="fa-IR" u="sng" dirty="0" err="1">
                <a:cs typeface="Zar" panose="00000400000000000000" pitchFamily="2" charset="-78"/>
              </a:rPr>
              <a:t>قيمتي</a:t>
            </a:r>
            <a:r>
              <a:rPr lang="fa-IR" u="sng" dirty="0">
                <a:cs typeface="Zar" panose="00000400000000000000" pitchFamily="2" charset="-78"/>
              </a:rPr>
              <a:t> به نقطه </a:t>
            </a:r>
            <a:r>
              <a:rPr lang="fa-IR" u="sng" dirty="0" err="1">
                <a:cs typeface="Zar" panose="00000400000000000000" pitchFamily="2" charset="-78"/>
              </a:rPr>
              <a:t>اي</a:t>
            </a:r>
            <a:r>
              <a:rPr lang="fa-IR" u="sng" dirty="0">
                <a:cs typeface="Zar" panose="00000400000000000000" pitchFamily="2" charset="-78"/>
              </a:rPr>
              <a:t> </a:t>
            </a:r>
            <a:r>
              <a:rPr lang="fa-IR" u="sng" dirty="0" err="1">
                <a:cs typeface="Zar" panose="00000400000000000000" pitchFamily="2" charset="-78"/>
              </a:rPr>
              <a:t>كه</a:t>
            </a:r>
            <a:r>
              <a:rPr lang="fa-IR" u="sng" dirty="0">
                <a:cs typeface="Zar" panose="00000400000000000000" pitchFamily="2" charset="-78"/>
              </a:rPr>
              <a:t> تمام </a:t>
            </a:r>
            <a:r>
              <a:rPr lang="fa-IR" u="sng" dirty="0" err="1">
                <a:cs typeface="Zar" panose="00000400000000000000" pitchFamily="2" charset="-78"/>
              </a:rPr>
              <a:t>توليدكنندگان</a:t>
            </a:r>
            <a:r>
              <a:rPr lang="fa-IR" u="sng" dirty="0">
                <a:cs typeface="Zar" panose="00000400000000000000" pitchFamily="2" charset="-78"/>
              </a:rPr>
              <a:t> سود </a:t>
            </a:r>
            <a:r>
              <a:rPr lang="fa-IR" u="sng" dirty="0" err="1">
                <a:cs typeface="Zar" panose="00000400000000000000" pitchFamily="2" charset="-78"/>
              </a:rPr>
              <a:t>اقتصادي</a:t>
            </a:r>
            <a:r>
              <a:rPr lang="fa-IR" u="sng" dirty="0">
                <a:cs typeface="Zar" panose="00000400000000000000" pitchFamily="2" charset="-78"/>
              </a:rPr>
              <a:t> صفر </a:t>
            </a:r>
            <a:r>
              <a:rPr lang="fa-IR" u="sng" dirty="0" err="1">
                <a:cs typeface="Zar" panose="00000400000000000000" pitchFamily="2" charset="-78"/>
              </a:rPr>
              <a:t>كسب</a:t>
            </a:r>
            <a:r>
              <a:rPr lang="fa-IR" u="sng" dirty="0">
                <a:cs typeface="Zar" panose="00000400000000000000" pitchFamily="2" charset="-78"/>
              </a:rPr>
              <a:t> </a:t>
            </a:r>
            <a:r>
              <a:rPr lang="fa-IR" u="sng" dirty="0" err="1">
                <a:cs typeface="Zar" panose="00000400000000000000" pitchFamily="2" charset="-78"/>
              </a:rPr>
              <a:t>كنند</a:t>
            </a:r>
            <a:r>
              <a:rPr lang="fa-IR" u="sng" dirty="0">
                <a:cs typeface="Zar" panose="00000400000000000000" pitchFamily="2" charset="-78"/>
              </a:rPr>
              <a:t>، با </a:t>
            </a:r>
            <a:r>
              <a:rPr lang="fa-IR" u="sng" dirty="0" err="1">
                <a:cs typeface="Zar" panose="00000400000000000000" pitchFamily="2" charset="-78"/>
              </a:rPr>
              <a:t>يكديگر</a:t>
            </a:r>
            <a:r>
              <a:rPr lang="fa-IR" u="sng" dirty="0">
                <a:cs typeface="Zar" panose="00000400000000000000" pitchFamily="2" charset="-78"/>
              </a:rPr>
              <a:t> بر سر مصرف </a:t>
            </a:r>
            <a:r>
              <a:rPr lang="fa-IR" u="sng" dirty="0" err="1">
                <a:cs typeface="Zar" panose="00000400000000000000" pitchFamily="2" charset="-78"/>
              </a:rPr>
              <a:t>كنندگان</a:t>
            </a:r>
            <a:r>
              <a:rPr lang="fa-IR" u="sng" dirty="0">
                <a:cs typeface="Zar" panose="00000400000000000000" pitchFamily="2" charset="-78"/>
              </a:rPr>
              <a:t> رقابت خواهند </a:t>
            </a:r>
            <a:r>
              <a:rPr lang="fa-IR" u="sng" dirty="0" err="1">
                <a:cs typeface="Zar" panose="00000400000000000000" pitchFamily="2" charset="-78"/>
              </a:rPr>
              <a:t>كرد</a:t>
            </a:r>
            <a:r>
              <a:rPr lang="fa-IR" u="sng" dirty="0">
                <a:cs typeface="Zar" panose="00000400000000000000" pitchFamily="2" charset="-78"/>
              </a:rPr>
              <a:t>. </a:t>
            </a:r>
            <a:endParaRPr lang="fa-IR" u="sng" dirty="0" smtClean="0">
              <a:cs typeface="Zar" panose="00000400000000000000" pitchFamily="2" charset="-78"/>
            </a:endParaRPr>
          </a:p>
          <a:p>
            <a:pPr algn="r" rtl="1">
              <a:lnSpc>
                <a:spcPct val="160000"/>
              </a:lnSpc>
            </a:pPr>
            <a:r>
              <a:rPr lang="fa-IR" dirty="0" err="1" smtClean="0">
                <a:cs typeface="Zar" panose="00000400000000000000" pitchFamily="2" charset="-78"/>
              </a:rPr>
              <a:t>دراین</a:t>
            </a:r>
            <a:r>
              <a:rPr lang="fa-IR" dirty="0" smtClean="0">
                <a:cs typeface="Zar" panose="00000400000000000000" pitchFamily="2" charset="-78"/>
              </a:rPr>
              <a:t> </a:t>
            </a:r>
            <a:r>
              <a:rPr lang="fa-IR" dirty="0">
                <a:cs typeface="Zar" panose="00000400000000000000" pitchFamily="2" charset="-78"/>
              </a:rPr>
              <a:t>بازارها </a:t>
            </a:r>
            <a:r>
              <a:rPr lang="fa-IR" u="sng" dirty="0">
                <a:cs typeface="Zar" panose="00000400000000000000" pitchFamily="2" charset="-78"/>
              </a:rPr>
              <a:t>مصرف </a:t>
            </a:r>
            <a:r>
              <a:rPr lang="fa-IR" u="sng" dirty="0" err="1">
                <a:cs typeface="Zar" panose="00000400000000000000" pitchFamily="2" charset="-78"/>
              </a:rPr>
              <a:t>كنندگان</a:t>
            </a:r>
            <a:r>
              <a:rPr lang="fa-IR" u="sng" dirty="0">
                <a:cs typeface="Zar" panose="00000400000000000000" pitchFamily="2" charset="-78"/>
              </a:rPr>
              <a:t> تمام ارزش </a:t>
            </a:r>
            <a:r>
              <a:rPr lang="fa-IR" u="sng" dirty="0" err="1">
                <a:cs typeface="Zar" panose="00000400000000000000" pitchFamily="2" charset="-78"/>
              </a:rPr>
              <a:t>اقتصادي</a:t>
            </a:r>
            <a:r>
              <a:rPr lang="fa-IR" u="sng" dirty="0">
                <a:cs typeface="Zar" panose="00000400000000000000" pitchFamily="2" charset="-78"/>
              </a:rPr>
              <a:t> </a:t>
            </a:r>
            <a:r>
              <a:rPr lang="fa-IR" u="sng" dirty="0" err="1">
                <a:cs typeface="Zar" panose="00000400000000000000" pitchFamily="2" charset="-78"/>
              </a:rPr>
              <a:t>كالا</a:t>
            </a:r>
            <a:r>
              <a:rPr lang="fa-IR" u="sng" dirty="0">
                <a:cs typeface="Zar" panose="00000400000000000000" pitchFamily="2" charset="-78"/>
              </a:rPr>
              <a:t> را </a:t>
            </a:r>
            <a:r>
              <a:rPr lang="fa-IR" u="sng" dirty="0" err="1">
                <a:cs typeface="Zar" panose="00000400000000000000" pitchFamily="2" charset="-78"/>
              </a:rPr>
              <a:t>نصيب</a:t>
            </a:r>
            <a:r>
              <a:rPr lang="fa-IR" u="sng" dirty="0">
                <a:cs typeface="Zar" panose="00000400000000000000" pitchFamily="2" charset="-78"/>
              </a:rPr>
              <a:t> خود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كنند</a:t>
            </a:r>
            <a:r>
              <a:rPr lang="fa-IR" dirty="0">
                <a:cs typeface="Zar" panose="00000400000000000000" pitchFamily="2" charset="-78"/>
              </a:rPr>
              <a:t>. به تبع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تصاحب سود </a:t>
            </a:r>
            <a:r>
              <a:rPr lang="fa-IR" dirty="0" err="1">
                <a:cs typeface="Zar" panose="00000400000000000000" pitchFamily="2" charset="-78"/>
              </a:rPr>
              <a:t>اقتصادي</a:t>
            </a:r>
            <a:r>
              <a:rPr lang="fa-IR" dirty="0">
                <a:cs typeface="Zar" panose="00000400000000000000" pitchFamily="2" charset="-78"/>
              </a:rPr>
              <a:t>، </a:t>
            </a:r>
            <a:r>
              <a:rPr lang="fa-IR" dirty="0" smtClean="0">
                <a:effectLst>
                  <a:outerShdw blurRad="38100" dist="38100" dir="2700000" algn="tl">
                    <a:srgbClr val="000000">
                      <a:alpha val="43137"/>
                    </a:srgbClr>
                  </a:outerShdw>
                </a:effectLst>
                <a:cs typeface="Zar" panose="00000400000000000000" pitchFamily="2" charset="-78"/>
              </a:rPr>
              <a:t>بنگاه </a:t>
            </a:r>
            <a:r>
              <a:rPr lang="fa-IR" dirty="0">
                <a:effectLst>
                  <a:outerShdw blurRad="38100" dist="38100" dir="2700000" algn="tl">
                    <a:srgbClr val="000000">
                      <a:alpha val="43137"/>
                    </a:srgbClr>
                  </a:outerShdw>
                </a:effectLst>
                <a:cs typeface="Zar" panose="00000400000000000000" pitchFamily="2" charset="-78"/>
              </a:rPr>
              <a:t>ها </a:t>
            </a:r>
            <a:r>
              <a:rPr lang="fa-IR" dirty="0" err="1">
                <a:effectLst>
                  <a:outerShdw blurRad="38100" dist="38100" dir="2700000" algn="tl">
                    <a:srgbClr val="000000">
                      <a:alpha val="43137"/>
                    </a:srgbClr>
                  </a:outerShdw>
                </a:effectLst>
                <a:cs typeface="Zar" panose="00000400000000000000" pitchFamily="2" charset="-78"/>
              </a:rPr>
              <a:t>بايد</a:t>
            </a:r>
            <a:r>
              <a:rPr lang="fa-IR" dirty="0">
                <a:effectLst>
                  <a:outerShdw blurRad="38100" dist="38100" dir="2700000" algn="tl">
                    <a:srgbClr val="000000">
                      <a:alpha val="43137"/>
                    </a:srgbClr>
                  </a:outerShdw>
                </a:effectLst>
                <a:cs typeface="Zar" panose="00000400000000000000" pitchFamily="2" charset="-78"/>
              </a:rPr>
              <a:t> ارزش </a:t>
            </a:r>
            <a:r>
              <a:rPr lang="fa-IR" dirty="0" err="1">
                <a:effectLst>
                  <a:outerShdw blurRad="38100" dist="38100" dir="2700000" algn="tl">
                    <a:srgbClr val="000000">
                      <a:alpha val="43137"/>
                    </a:srgbClr>
                  </a:outerShdw>
                </a:effectLst>
                <a:cs typeface="Zar" panose="00000400000000000000" pitchFamily="2" charset="-78"/>
              </a:rPr>
              <a:t>اقتصادي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بيش</a:t>
            </a:r>
            <a:r>
              <a:rPr lang="fa-IR" dirty="0">
                <a:effectLst>
                  <a:outerShdw blurRad="38100" dist="38100" dir="2700000" algn="tl">
                    <a:srgbClr val="000000">
                      <a:alpha val="43137"/>
                    </a:srgbClr>
                  </a:outerShdw>
                </a:effectLst>
                <a:cs typeface="Zar" panose="00000400000000000000" pitchFamily="2" charset="-78"/>
              </a:rPr>
              <a:t> از رقبا </a:t>
            </a:r>
            <a:r>
              <a:rPr lang="fa-IR" dirty="0" err="1">
                <a:effectLst>
                  <a:outerShdw blurRad="38100" dist="38100" dir="2700000" algn="tl">
                    <a:srgbClr val="000000">
                      <a:alpha val="43137"/>
                    </a:srgbClr>
                  </a:outerShdw>
                </a:effectLst>
                <a:cs typeface="Zar" panose="00000400000000000000" pitchFamily="2" charset="-78"/>
              </a:rPr>
              <a:t>ايجاد</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كنند</a:t>
            </a:r>
            <a:r>
              <a:rPr lang="fa-IR" dirty="0">
                <a:cs typeface="Zar" panose="00000400000000000000" pitchFamily="2" charset="-78"/>
              </a:rPr>
              <a:t>. لذا </a:t>
            </a:r>
            <a:r>
              <a:rPr lang="fa-IR" dirty="0">
                <a:solidFill>
                  <a:srgbClr val="FF0000"/>
                </a:solidFill>
                <a:effectLst>
                  <a:outerShdw blurRad="38100" dist="38100" dir="2700000" algn="tl">
                    <a:srgbClr val="000000">
                      <a:alpha val="43137"/>
                    </a:srgbClr>
                  </a:outerShdw>
                </a:effectLst>
                <a:cs typeface="Zar" panose="00000400000000000000" pitchFamily="2" charset="-78"/>
              </a:rPr>
              <a:t>بنگاه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بايد</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سطحي</a:t>
            </a:r>
            <a:r>
              <a:rPr lang="fa-IR" dirty="0">
                <a:solidFill>
                  <a:srgbClr val="FF0000"/>
                </a:solidFill>
                <a:effectLst>
                  <a:outerShdw blurRad="38100" dist="38100" dir="2700000" algn="tl">
                    <a:srgbClr val="000000">
                      <a:alpha val="43137"/>
                    </a:srgbClr>
                  </a:outerShdw>
                </a:effectLst>
                <a:cs typeface="Zar" panose="00000400000000000000" pitchFamily="2" charset="-78"/>
              </a:rPr>
              <a:t> از </a:t>
            </a:r>
            <a:r>
              <a:rPr lang="en-US" sz="1800" dirty="0">
                <a:solidFill>
                  <a:srgbClr val="FF0000"/>
                </a:solidFill>
                <a:effectLst>
                  <a:outerShdw blurRad="38100" dist="38100" dir="2700000" algn="tl">
                    <a:srgbClr val="000000">
                      <a:alpha val="43137"/>
                    </a:srgbClr>
                  </a:outerShdw>
                </a:effectLst>
                <a:cs typeface="Zar" panose="00000400000000000000" pitchFamily="2" charset="-78"/>
              </a:rPr>
              <a:t>B-C</a:t>
            </a:r>
            <a:r>
              <a:rPr lang="fa-IR" dirty="0">
                <a:solidFill>
                  <a:srgbClr val="FF0000"/>
                </a:solidFill>
                <a:effectLst>
                  <a:outerShdw blurRad="38100" dist="38100" dir="2700000" algn="tl">
                    <a:srgbClr val="000000">
                      <a:alpha val="43137"/>
                    </a:srgbClr>
                  </a:outerShdw>
                </a:effectLst>
                <a:cs typeface="Zar" panose="00000400000000000000" pitchFamily="2" charset="-78"/>
              </a:rPr>
              <a:t>، را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ايجاد</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كند</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كه</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رقبايش</a:t>
            </a:r>
            <a:r>
              <a:rPr lang="fa-IR" dirty="0">
                <a:solidFill>
                  <a:srgbClr val="FF0000"/>
                </a:solidFill>
                <a:effectLst>
                  <a:outerShdw blurRad="38100" dist="38100" dir="2700000" algn="tl">
                    <a:srgbClr val="000000">
                      <a:alpha val="43137"/>
                    </a:srgbClr>
                  </a:outerShdw>
                </a:effectLst>
                <a:cs typeface="Zar" panose="00000400000000000000" pitchFamily="2" charset="-78"/>
              </a:rPr>
              <a:t> نتوانند به آن پاسخ دهند</a:t>
            </a:r>
            <a:r>
              <a:rPr lang="fa-IR" dirty="0" smtClean="0">
                <a:cs typeface="Zar" panose="00000400000000000000" pitchFamily="2" charset="-78"/>
              </a:rPr>
              <a:t>.</a:t>
            </a:r>
          </a:p>
          <a:p>
            <a:pPr algn="just" rtl="1">
              <a:lnSpc>
                <a:spcPct val="160000"/>
              </a:lnSpc>
              <a:buSzPct val="110000"/>
            </a:pPr>
            <a:r>
              <a:rPr lang="fa-IR" dirty="0">
                <a:effectLst>
                  <a:outerShdw blurRad="38100" dist="38100" dir="2700000" algn="tl">
                    <a:srgbClr val="000000">
                      <a:alpha val="43137"/>
                    </a:srgbClr>
                  </a:outerShdw>
                </a:effectLst>
                <a:cs typeface="Zar" panose="00000400000000000000" pitchFamily="2" charset="-78"/>
              </a:rPr>
              <a:t>خلق </a:t>
            </a:r>
            <a:r>
              <a:rPr lang="fa-IR" dirty="0" err="1">
                <a:effectLst>
                  <a:outerShdw blurRad="38100" dist="38100" dir="2700000" algn="tl">
                    <a:srgbClr val="000000">
                      <a:alpha val="43137"/>
                    </a:srgbClr>
                  </a:outerShdw>
                </a:effectLst>
                <a:cs typeface="Zar" panose="00000400000000000000" pitchFamily="2" charset="-78"/>
              </a:rPr>
              <a:t>اقتصادي</a:t>
            </a:r>
            <a:r>
              <a:rPr lang="fa-IR" dirty="0">
                <a:effectLst>
                  <a:outerShdw blurRad="38100" dist="38100" dir="2700000" algn="tl">
                    <a:srgbClr val="000000">
                      <a:alpha val="43137"/>
                    </a:srgbClr>
                  </a:outerShdw>
                </a:effectLst>
                <a:cs typeface="Zar" panose="00000400000000000000" pitchFamily="2" charset="-78"/>
              </a:rPr>
              <a:t> </a:t>
            </a:r>
            <a:r>
              <a:rPr lang="fa-IR" dirty="0" err="1">
                <a:cs typeface="Zar" panose="00000400000000000000" pitchFamily="2" charset="-78"/>
              </a:rPr>
              <a:t>هميشه</a:t>
            </a:r>
            <a:r>
              <a:rPr lang="fa-IR" dirty="0">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در </a:t>
            </a:r>
            <a:r>
              <a:rPr lang="fa-IR" dirty="0" err="1">
                <a:effectLst>
                  <a:outerShdw blurRad="38100" dist="38100" dir="2700000" algn="tl">
                    <a:srgbClr val="000000">
                      <a:alpha val="43137"/>
                    </a:srgbClr>
                  </a:outerShdw>
                </a:effectLst>
                <a:cs typeface="Zar" panose="00000400000000000000" pitchFamily="2" charset="-78"/>
              </a:rPr>
              <a:t>حوزة</a:t>
            </a:r>
            <a:r>
              <a:rPr lang="fa-IR" dirty="0">
                <a:effectLst>
                  <a:outerShdw blurRad="38100" dist="38100" dir="2700000" algn="tl">
                    <a:srgbClr val="000000">
                      <a:alpha val="43137"/>
                    </a:srgbClr>
                  </a:outerShdw>
                </a:effectLst>
                <a:cs typeface="Zar" panose="00000400000000000000" pitchFamily="2" charset="-78"/>
              </a:rPr>
              <a:t> مصرف </a:t>
            </a:r>
            <a:r>
              <a:rPr lang="fa-IR" dirty="0" err="1">
                <a:effectLst>
                  <a:outerShdw blurRad="38100" dist="38100" dir="2700000" algn="tl">
                    <a:srgbClr val="000000">
                      <a:alpha val="43137"/>
                    </a:srgbClr>
                  </a:outerShdw>
                </a:effectLst>
                <a:cs typeface="Zar" panose="00000400000000000000" pitchFamily="2" charset="-78"/>
              </a:rPr>
              <a:t>كنندگان</a:t>
            </a:r>
            <a:r>
              <a:rPr lang="fa-IR" dirty="0">
                <a:effectLst>
                  <a:outerShdw blurRad="38100" dist="38100" dir="2700000" algn="tl">
                    <a:srgbClr val="000000">
                      <a:alpha val="43137"/>
                    </a:srgbClr>
                  </a:outerShdw>
                </a:effectLst>
                <a:cs typeface="Zar" panose="00000400000000000000" pitchFamily="2" charset="-78"/>
              </a:rPr>
              <a:t> </a:t>
            </a:r>
            <a:r>
              <a:rPr lang="fa-IR" dirty="0">
                <a:solidFill>
                  <a:srgbClr val="FF0000"/>
                </a:solidFill>
                <a:effectLst>
                  <a:outerShdw blurRad="38100" dist="38100" dir="2700000" algn="tl">
                    <a:srgbClr val="000000">
                      <a:alpha val="43137"/>
                    </a:srgbClr>
                  </a:outerShdw>
                </a:effectLst>
                <a:cs typeface="Zar" panose="00000400000000000000" pitchFamily="2" charset="-78"/>
              </a:rPr>
              <a:t>خاص</a:t>
            </a:r>
            <a:r>
              <a:rPr lang="fa-IR" dirty="0">
                <a:cs typeface="Zar" panose="00000400000000000000" pitchFamily="2" charset="-78"/>
              </a:rPr>
              <a:t> اتفاق </a:t>
            </a:r>
            <a:r>
              <a:rPr lang="fa-IR" dirty="0" err="1">
                <a:cs typeface="Zar" panose="00000400000000000000" pitchFamily="2" charset="-78"/>
              </a:rPr>
              <a:t>مي</a:t>
            </a:r>
            <a:r>
              <a:rPr lang="fa-IR" dirty="0">
                <a:cs typeface="Zar" panose="00000400000000000000" pitchFamily="2" charset="-78"/>
              </a:rPr>
              <a:t> افتد. از آنجا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مشتريان</a:t>
            </a:r>
            <a:r>
              <a:rPr lang="fa-IR" dirty="0">
                <a:cs typeface="Zar" panose="00000400000000000000" pitchFamily="2" charset="-78"/>
              </a:rPr>
              <a:t>  معمولاً مبادله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متفاوتي</a:t>
            </a:r>
            <a:r>
              <a:rPr lang="fa-IR" dirty="0">
                <a:cs typeface="Zar" panose="00000400000000000000" pitchFamily="2" charset="-78"/>
              </a:rPr>
              <a:t> </a:t>
            </a:r>
            <a:r>
              <a:rPr lang="fa-IR" dirty="0" err="1">
                <a:cs typeface="Zar" panose="00000400000000000000" pitchFamily="2" charset="-78"/>
              </a:rPr>
              <a:t>ميان</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و </a:t>
            </a:r>
            <a:r>
              <a:rPr lang="fa-IR" dirty="0" err="1">
                <a:cs typeface="Zar" panose="00000400000000000000" pitchFamily="2" charset="-78"/>
              </a:rPr>
              <a:t>خصوصيات</a:t>
            </a:r>
            <a:r>
              <a:rPr lang="fa-IR" dirty="0">
                <a:cs typeface="Zar" panose="00000400000000000000" pitchFamily="2" charset="-78"/>
              </a:rPr>
              <a:t> </a:t>
            </a:r>
            <a:r>
              <a:rPr lang="fa-IR" dirty="0" err="1">
                <a:cs typeface="Zar" panose="00000400000000000000" pitchFamily="2" charset="-78"/>
              </a:rPr>
              <a:t>كالايي</a:t>
            </a:r>
            <a:r>
              <a:rPr lang="fa-IR" dirty="0">
                <a:cs typeface="Zar" panose="00000400000000000000" pitchFamily="2" charset="-78"/>
              </a:rPr>
              <a:t> دارند </a:t>
            </a:r>
            <a:r>
              <a:rPr lang="fa-IR" dirty="0" err="1">
                <a:cs typeface="Zar" panose="00000400000000000000" pitchFamily="2" charset="-78"/>
              </a:rPr>
              <a:t>كه</a:t>
            </a:r>
            <a:r>
              <a:rPr lang="fa-IR" dirty="0">
                <a:cs typeface="Zar" panose="00000400000000000000" pitchFamily="2" charset="-78"/>
              </a:rPr>
              <a:t> </a:t>
            </a:r>
            <a:r>
              <a:rPr lang="en-US" sz="1800" dirty="0">
                <a:cs typeface="Zar" panose="00000400000000000000" pitchFamily="2" charset="-78"/>
              </a:rPr>
              <a:t>B</a:t>
            </a:r>
            <a:r>
              <a:rPr lang="fa-IR" dirty="0">
                <a:cs typeface="Zar" panose="00000400000000000000" pitchFamily="2" charset="-78"/>
              </a:rPr>
              <a:t> را </a:t>
            </a:r>
            <a:r>
              <a:rPr lang="fa-IR" dirty="0" err="1">
                <a:cs typeface="Zar" panose="00000400000000000000" pitchFamily="2" charset="-78"/>
              </a:rPr>
              <a:t>تشكيل</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دهد، </a:t>
            </a:r>
            <a:r>
              <a:rPr lang="fa-IR" dirty="0" err="1">
                <a:cs typeface="Zar" panose="00000400000000000000" pitchFamily="2" charset="-78"/>
              </a:rPr>
              <a:t>ممكن</a:t>
            </a:r>
            <a:r>
              <a:rPr lang="fa-IR" dirty="0">
                <a:cs typeface="Zar" panose="00000400000000000000" pitchFamily="2" charset="-78"/>
              </a:rPr>
              <a:t> است در بازار </a:t>
            </a:r>
            <a:r>
              <a:rPr lang="fa-IR" dirty="0" err="1">
                <a:cs typeface="Zar" panose="00000400000000000000" pitchFamily="2" charset="-78"/>
              </a:rPr>
              <a:t>خاصي</a:t>
            </a:r>
            <a:r>
              <a:rPr lang="fa-IR" dirty="0">
                <a:cs typeface="Zar" panose="00000400000000000000" pitchFamily="2" charset="-78"/>
              </a:rPr>
              <a:t>، بنگاه </a:t>
            </a:r>
            <a:r>
              <a:rPr lang="en-US" sz="1800" dirty="0">
                <a:cs typeface="Zar" panose="00000400000000000000" pitchFamily="2" charset="-78"/>
              </a:rPr>
              <a:t>B-C</a:t>
            </a:r>
            <a:r>
              <a:rPr lang="fa-IR" dirty="0">
                <a:cs typeface="Zar" panose="00000400000000000000" pitchFamily="2" charset="-78"/>
              </a:rPr>
              <a:t> </a:t>
            </a:r>
            <a:r>
              <a:rPr lang="fa-IR" dirty="0" err="1">
                <a:cs typeface="Zar" panose="00000400000000000000" pitchFamily="2" charset="-78"/>
              </a:rPr>
              <a:t>بالاتري</a:t>
            </a:r>
            <a:r>
              <a:rPr lang="fa-IR" dirty="0">
                <a:cs typeface="Zar" panose="00000400000000000000" pitchFamily="2" charset="-78"/>
              </a:rPr>
              <a:t> </a:t>
            </a:r>
            <a:r>
              <a:rPr lang="fa-IR" dirty="0" err="1">
                <a:cs typeface="Zar" panose="00000400000000000000" pitchFamily="2" charset="-78"/>
              </a:rPr>
              <a:t>ميان</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بخش از مصرف </a:t>
            </a:r>
            <a:r>
              <a:rPr lang="fa-IR" dirty="0" err="1">
                <a:cs typeface="Zar" panose="00000400000000000000" pitchFamily="2" charset="-78"/>
              </a:rPr>
              <a:t>كنندگان</a:t>
            </a:r>
            <a:r>
              <a:rPr lang="fa-IR" dirty="0">
                <a:cs typeface="Zar" panose="00000400000000000000" pitchFamily="2" charset="-78"/>
              </a:rPr>
              <a:t> خلق </a:t>
            </a:r>
            <a:r>
              <a:rPr lang="fa-IR" dirty="0" err="1">
                <a:cs typeface="Zar" panose="00000400000000000000" pitchFamily="2" charset="-78"/>
              </a:rPr>
              <a:t>كند</a:t>
            </a:r>
            <a:r>
              <a:rPr lang="fa-IR" dirty="0">
                <a:cs typeface="Zar" panose="00000400000000000000" pitchFamily="2" charset="-78"/>
              </a:rPr>
              <a:t> 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a:t>
            </a:r>
            <a:r>
              <a:rPr lang="fa-IR" dirty="0" err="1">
                <a:cs typeface="Zar" panose="00000400000000000000" pitchFamily="2" charset="-78"/>
              </a:rPr>
              <a:t>ديگري</a:t>
            </a:r>
            <a:r>
              <a:rPr lang="fa-IR" sz="1800" dirty="0">
                <a:cs typeface="Zar" panose="00000400000000000000" pitchFamily="2" charset="-78"/>
              </a:rPr>
              <a:t> </a:t>
            </a:r>
            <a:r>
              <a:rPr lang="en-US" sz="1800" dirty="0">
                <a:cs typeface="Zar" panose="00000400000000000000" pitchFamily="2" charset="-78"/>
              </a:rPr>
              <a:t>B-C</a:t>
            </a:r>
            <a:r>
              <a:rPr lang="fa-IR" sz="1800" dirty="0">
                <a:cs typeface="Zar" panose="00000400000000000000" pitchFamily="2" charset="-78"/>
              </a:rPr>
              <a:t> </a:t>
            </a:r>
            <a:r>
              <a:rPr lang="fa-IR" dirty="0" err="1">
                <a:cs typeface="Zar" panose="00000400000000000000" pitchFamily="2" charset="-78"/>
              </a:rPr>
              <a:t>بالاتري</a:t>
            </a:r>
            <a:r>
              <a:rPr lang="fa-IR" dirty="0">
                <a:cs typeface="Zar" panose="00000400000000000000" pitchFamily="2" charset="-78"/>
              </a:rPr>
              <a:t> در بخش </a:t>
            </a:r>
            <a:r>
              <a:rPr lang="fa-IR" dirty="0" err="1">
                <a:cs typeface="Zar" panose="00000400000000000000" pitchFamily="2" charset="-78"/>
              </a:rPr>
              <a:t>ديگري</a:t>
            </a:r>
            <a:r>
              <a:rPr lang="fa-IR" dirty="0">
                <a:cs typeface="Zar" panose="00000400000000000000" pitchFamily="2" charset="-78"/>
              </a:rPr>
              <a:t> از بازار به دست آورد.</a:t>
            </a:r>
            <a:endParaRPr lang="en-US" dirty="0">
              <a:cs typeface="Zar" panose="00000400000000000000" pitchFamily="2" charset="-78"/>
            </a:endParaRPr>
          </a:p>
          <a:p>
            <a:pPr algn="r" rtl="1">
              <a:lnSpc>
                <a:spcPct val="160000"/>
              </a:lnSpc>
            </a:pPr>
            <a:r>
              <a:rPr lang="fa-IR" dirty="0" smtClean="0">
                <a:cs typeface="Zar" panose="00000400000000000000" pitchFamily="2" charset="-78"/>
              </a:rPr>
              <a:t>رقابت بر سر خلق ارزش </a:t>
            </a:r>
            <a:r>
              <a:rPr lang="fa-IR" dirty="0" err="1" smtClean="0">
                <a:cs typeface="Zar" panose="00000400000000000000" pitchFamily="2" charset="-78"/>
              </a:rPr>
              <a:t>اقتصادي</a:t>
            </a:r>
            <a:r>
              <a:rPr lang="fa-IR" dirty="0" smtClean="0">
                <a:cs typeface="Zar" panose="00000400000000000000" pitchFamily="2" charset="-78"/>
              </a:rPr>
              <a:t> می تواند </a:t>
            </a:r>
            <a:r>
              <a:rPr lang="fa-IR" dirty="0" smtClean="0">
                <a:solidFill>
                  <a:srgbClr val="FF0000"/>
                </a:solidFill>
                <a:effectLst>
                  <a:outerShdw blurRad="38100" dist="38100" dir="2700000" algn="tl">
                    <a:srgbClr val="000000">
                      <a:alpha val="43137"/>
                    </a:srgbClr>
                  </a:outerShdw>
                </a:effectLst>
                <a:cs typeface="Zar" panose="00000400000000000000" pitchFamily="2" charset="-78"/>
              </a:rPr>
              <a:t>در کل زنجیره عمودی </a:t>
            </a:r>
            <a:r>
              <a:rPr lang="fa-IR" dirty="0" smtClean="0">
                <a:cs typeface="Zar" panose="00000400000000000000" pitchFamily="2" charset="-78"/>
              </a:rPr>
              <a:t>به وقوع بپیوندد. </a:t>
            </a:r>
            <a:r>
              <a:rPr lang="fa-IR" dirty="0" err="1" smtClean="0">
                <a:cs typeface="Zar" panose="00000400000000000000" pitchFamily="2" charset="-78"/>
              </a:rPr>
              <a:t>كالاها</a:t>
            </a:r>
            <a:r>
              <a:rPr lang="fa-IR" dirty="0" smtClean="0">
                <a:cs typeface="Zar" panose="00000400000000000000" pitchFamily="2" charset="-78"/>
              </a:rPr>
              <a:t> </a:t>
            </a:r>
            <a:r>
              <a:rPr lang="fa-IR" dirty="0">
                <a:cs typeface="Zar" panose="00000400000000000000" pitchFamily="2" charset="-78"/>
              </a:rPr>
              <a:t>در طول </a:t>
            </a:r>
            <a:r>
              <a:rPr lang="fa-IR" dirty="0" err="1">
                <a:cs typeface="Zar" panose="00000400000000000000" pitchFamily="2" charset="-78"/>
              </a:rPr>
              <a:t>زنجيره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عمودي</a:t>
            </a:r>
            <a:r>
              <a:rPr lang="fa-IR" dirty="0">
                <a:cs typeface="Zar" panose="00000400000000000000" pitchFamily="2" charset="-78"/>
              </a:rPr>
              <a:t> معمولاً از مواد اوليه و ساخت بخش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ج</a:t>
            </a:r>
            <a:r>
              <a:rPr lang="fa-IR" dirty="0" err="1" smtClean="0">
                <a:cs typeface="Zar" panose="00000400000000000000" pitchFamily="2" charset="-78"/>
              </a:rPr>
              <a:t>زيي</a:t>
            </a:r>
            <a:r>
              <a:rPr lang="fa-IR" dirty="0" smtClean="0">
                <a:cs typeface="Zar" panose="00000400000000000000" pitchFamily="2" charset="-78"/>
              </a:rPr>
              <a:t> </a:t>
            </a:r>
            <a:r>
              <a:rPr lang="fa-IR" dirty="0">
                <a:cs typeface="Zar" panose="00000400000000000000" pitchFamily="2" charset="-78"/>
              </a:rPr>
              <a:t>تا </a:t>
            </a:r>
            <a:r>
              <a:rPr lang="fa-IR" dirty="0" err="1">
                <a:cs typeface="Zar" panose="00000400000000000000" pitchFamily="2" charset="-78"/>
              </a:rPr>
              <a:t>توزيع</a:t>
            </a:r>
            <a:r>
              <a:rPr lang="fa-IR" dirty="0">
                <a:cs typeface="Zar" panose="00000400000000000000" pitchFamily="2" charset="-78"/>
              </a:rPr>
              <a:t> و خرده </a:t>
            </a:r>
            <a:r>
              <a:rPr lang="fa-IR" dirty="0" err="1">
                <a:cs typeface="Zar" panose="00000400000000000000" pitchFamily="2" charset="-78"/>
              </a:rPr>
              <a:t>فروشي</a:t>
            </a:r>
            <a:r>
              <a:rPr lang="fa-IR" dirty="0">
                <a:cs typeface="Zar" panose="00000400000000000000" pitchFamily="2" charset="-78"/>
              </a:rPr>
              <a:t> </a:t>
            </a:r>
            <a:r>
              <a:rPr lang="fa-IR" dirty="0" err="1">
                <a:cs typeface="Zar" panose="00000400000000000000" pitchFamily="2" charset="-78"/>
              </a:rPr>
              <a:t>جريان</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يابند</a:t>
            </a:r>
            <a:r>
              <a:rPr lang="fa-IR" dirty="0">
                <a:cs typeface="Zar" panose="00000400000000000000" pitchFamily="2" charset="-78"/>
              </a:rPr>
              <a:t>. مراحل اوليه در </a:t>
            </a:r>
            <a:r>
              <a:rPr lang="fa-IR" dirty="0" err="1">
                <a:cs typeface="Zar" panose="00000400000000000000" pitchFamily="2" charset="-78"/>
              </a:rPr>
              <a:t>زنجيرة</a:t>
            </a:r>
            <a:r>
              <a:rPr lang="fa-IR" dirty="0">
                <a:cs typeface="Zar" panose="00000400000000000000" pitchFamily="2" charset="-78"/>
              </a:rPr>
              <a:t> </a:t>
            </a:r>
            <a:r>
              <a:rPr lang="fa-IR" dirty="0" err="1">
                <a:cs typeface="Zar" panose="00000400000000000000" pitchFamily="2" charset="-78"/>
              </a:rPr>
              <a:t>عمودي</a:t>
            </a:r>
            <a:r>
              <a:rPr lang="fa-IR" dirty="0">
                <a:cs typeface="Zar" panose="00000400000000000000" pitchFamily="2" charset="-78"/>
              </a:rPr>
              <a:t> در روند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بالادستي</a:t>
            </a:r>
            <a:r>
              <a:rPr lang="fa-IR" dirty="0">
                <a:cs typeface="Zar" panose="00000400000000000000" pitchFamily="2" charset="-78"/>
              </a:rPr>
              <a:t>» </a:t>
            </a:r>
            <a:r>
              <a:rPr lang="en-US" sz="1800" dirty="0">
                <a:cs typeface="Zar" panose="00000400000000000000" pitchFamily="2" charset="-78"/>
              </a:rPr>
              <a:t>(Up Stream)</a:t>
            </a:r>
            <a:r>
              <a:rPr lang="fa-IR" sz="1800" dirty="0">
                <a:cs typeface="Zar" panose="00000400000000000000" pitchFamily="2" charset="-78"/>
              </a:rPr>
              <a:t> </a:t>
            </a:r>
            <a:r>
              <a:rPr lang="fa-IR" dirty="0">
                <a:cs typeface="Zar" panose="00000400000000000000" pitchFamily="2" charset="-78"/>
              </a:rPr>
              <a:t>و مراحل </a:t>
            </a:r>
            <a:r>
              <a:rPr lang="fa-IR" dirty="0" err="1">
                <a:cs typeface="Zar" panose="00000400000000000000" pitchFamily="2" charset="-78"/>
              </a:rPr>
              <a:t>بعدي</a:t>
            </a:r>
            <a:r>
              <a:rPr lang="fa-IR" dirty="0">
                <a:cs typeface="Zar" panose="00000400000000000000" pitchFamily="2" charset="-78"/>
              </a:rPr>
              <a:t> «</a:t>
            </a:r>
            <a:r>
              <a:rPr lang="fa-IR" dirty="0" err="1">
                <a:cs typeface="Zar" panose="00000400000000000000" pitchFamily="2" charset="-78"/>
              </a:rPr>
              <a:t>پايين</a:t>
            </a:r>
            <a:r>
              <a:rPr lang="fa-IR" dirty="0">
                <a:cs typeface="Zar" panose="00000400000000000000" pitchFamily="2" charset="-78"/>
              </a:rPr>
              <a:t> </a:t>
            </a:r>
            <a:r>
              <a:rPr lang="fa-IR" dirty="0" err="1">
                <a:cs typeface="Zar" panose="00000400000000000000" pitchFamily="2" charset="-78"/>
              </a:rPr>
              <a:t>دستي</a:t>
            </a:r>
            <a:r>
              <a:rPr lang="fa-IR" dirty="0">
                <a:cs typeface="Zar" panose="00000400000000000000" pitchFamily="2" charset="-78"/>
              </a:rPr>
              <a:t>» </a:t>
            </a:r>
            <a:r>
              <a:rPr lang="en-US" sz="1800" dirty="0">
                <a:cs typeface="Zar" panose="00000400000000000000" pitchFamily="2" charset="-78"/>
              </a:rPr>
              <a:t>(Down Stream)</a:t>
            </a:r>
            <a:r>
              <a:rPr lang="fa-IR" sz="1800" dirty="0">
                <a:cs typeface="Zar" panose="00000400000000000000" pitchFamily="2" charset="-78"/>
              </a:rPr>
              <a:t> </a:t>
            </a:r>
            <a:r>
              <a:rPr lang="fa-IR" dirty="0">
                <a:cs typeface="Zar" panose="00000400000000000000" pitchFamily="2" charset="-78"/>
              </a:rPr>
              <a:t>هستند. مثلاً، در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كاغذ</a:t>
            </a:r>
            <a:r>
              <a:rPr lang="fa-IR" dirty="0">
                <a:cs typeface="Zar" panose="00000400000000000000" pitchFamily="2" charset="-78"/>
              </a:rPr>
              <a:t>، الوار و چوب، بالا </a:t>
            </a:r>
            <a:r>
              <a:rPr lang="fa-IR" dirty="0" err="1">
                <a:cs typeface="Zar" panose="00000400000000000000" pitchFamily="2" charset="-78"/>
              </a:rPr>
              <a:t>دستي</a:t>
            </a:r>
            <a:r>
              <a:rPr lang="fa-IR" dirty="0">
                <a:cs typeface="Zar" panose="00000400000000000000" pitchFamily="2" charset="-78"/>
              </a:rPr>
              <a:t> و </a:t>
            </a:r>
            <a:r>
              <a:rPr lang="fa-IR" dirty="0" err="1">
                <a:cs typeface="Zar" panose="00000400000000000000" pitchFamily="2" charset="-78"/>
              </a:rPr>
              <a:t>كارگاه</a:t>
            </a:r>
            <a:r>
              <a:rPr lang="fa-IR" dirty="0">
                <a:cs typeface="Zar" panose="00000400000000000000" pitchFamily="2" charset="-78"/>
              </a:rPr>
              <a:t> چوب </a:t>
            </a:r>
            <a:r>
              <a:rPr lang="fa-IR" dirty="0" err="1">
                <a:cs typeface="Zar" panose="00000400000000000000" pitchFamily="2" charset="-78"/>
              </a:rPr>
              <a:t>بري</a:t>
            </a:r>
            <a:r>
              <a:rPr lang="fa-IR" dirty="0">
                <a:cs typeface="Zar" panose="00000400000000000000" pitchFamily="2" charset="-78"/>
              </a:rPr>
              <a:t>، </a:t>
            </a:r>
            <a:r>
              <a:rPr lang="fa-IR" dirty="0" err="1">
                <a:cs typeface="Zar" panose="00000400000000000000" pitchFamily="2" charset="-78"/>
              </a:rPr>
              <a:t>پايين</a:t>
            </a:r>
            <a:r>
              <a:rPr lang="fa-IR" dirty="0">
                <a:cs typeface="Zar" panose="00000400000000000000" pitchFamily="2" charset="-78"/>
              </a:rPr>
              <a:t> </a:t>
            </a:r>
            <a:r>
              <a:rPr lang="fa-IR" dirty="0" err="1">
                <a:cs typeface="Zar" panose="00000400000000000000" pitchFamily="2" charset="-78"/>
              </a:rPr>
              <a:t>دستي</a:t>
            </a:r>
            <a:r>
              <a:rPr lang="fa-IR" dirty="0">
                <a:cs typeface="Zar" panose="00000400000000000000" pitchFamily="2" charset="-78"/>
              </a:rPr>
              <a:t> قلمداد </a:t>
            </a:r>
            <a:r>
              <a:rPr lang="fa-IR" dirty="0" err="1">
                <a:cs typeface="Zar" panose="00000400000000000000" pitchFamily="2" charset="-78"/>
              </a:rPr>
              <a:t>مي</a:t>
            </a:r>
            <a:r>
              <a:rPr lang="fa-IR" dirty="0">
                <a:cs typeface="Zar" panose="00000400000000000000" pitchFamily="2" charset="-78"/>
              </a:rPr>
              <a:t> شوند.</a:t>
            </a:r>
            <a:endParaRPr lang="en-US" dirty="0">
              <a:cs typeface="Zar" panose="00000400000000000000" pitchFamily="2" charset="-78"/>
            </a:endParaRPr>
          </a:p>
          <a:p>
            <a:pPr algn="r" rtl="1">
              <a:lnSpc>
                <a:spcPct val="160000"/>
              </a:lnSpc>
            </a:pPr>
            <a:endParaRPr lang="en-US" dirty="0">
              <a:cs typeface="Zar" panose="00000400000000000000" pitchFamily="2" charset="-78"/>
            </a:endParaRPr>
          </a:p>
          <a:p>
            <a:pPr algn="r" rtl="1">
              <a:lnSpc>
                <a:spcPct val="16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24696373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17</a:t>
            </a:fld>
            <a:endParaRPr lang="en-US"/>
          </a:p>
        </p:txBody>
      </p:sp>
    </p:spTree>
    <p:extLst>
      <p:ext uri="{BB962C8B-B14F-4D97-AF65-F5344CB8AC3E}">
        <p14:creationId xmlns:p14="http://schemas.microsoft.com/office/powerpoint/2010/main" val="1922462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489397"/>
            <a:ext cx="8907562" cy="5682803"/>
          </a:xfrm>
        </p:spPr>
        <p:txBody>
          <a:bodyPr>
            <a:normAutofit/>
          </a:bodyPr>
          <a:lstStyle/>
          <a:p>
            <a:pPr algn="just" rtl="1">
              <a:lnSpc>
                <a:spcPct val="150000"/>
              </a:lnSpc>
            </a:pPr>
            <a:r>
              <a:rPr lang="fa-IR" dirty="0" err="1">
                <a:cs typeface="B Mitra" pitchFamily="2" charset="-78"/>
              </a:rPr>
              <a:t>گاهي</a:t>
            </a:r>
            <a:r>
              <a:rPr lang="fa-IR" dirty="0">
                <a:cs typeface="B Mitra" pitchFamily="2" charset="-78"/>
              </a:rPr>
              <a:t> اوقات، عوامل </a:t>
            </a:r>
            <a:r>
              <a:rPr lang="fa-IR" dirty="0" err="1">
                <a:cs typeface="B Mitra" pitchFamily="2" charset="-78"/>
              </a:rPr>
              <a:t>اصلي</a:t>
            </a:r>
            <a:r>
              <a:rPr lang="fa-IR" dirty="0">
                <a:cs typeface="B Mitra" pitchFamily="2" charset="-78"/>
              </a:rPr>
              <a:t> </a:t>
            </a:r>
            <a:r>
              <a:rPr lang="fa-IR" dirty="0" err="1">
                <a:cs typeface="B Mitra" pitchFamily="2" charset="-78"/>
              </a:rPr>
              <a:t>ايجاد</a:t>
            </a:r>
            <a:r>
              <a:rPr lang="fa-IR" dirty="0">
                <a:cs typeface="B Mitra" pitchFamily="2" charset="-78"/>
              </a:rPr>
              <a:t> ارزش </a:t>
            </a:r>
            <a:r>
              <a:rPr lang="fa-IR" dirty="0" err="1">
                <a:cs typeface="B Mitra" pitchFamily="2" charset="-78"/>
              </a:rPr>
              <a:t>اين</a:t>
            </a:r>
            <a:r>
              <a:rPr lang="fa-IR" dirty="0">
                <a:cs typeface="B Mitra" pitchFamily="2" charset="-78"/>
              </a:rPr>
              <a:t> موارد هستند: خدمات </a:t>
            </a:r>
            <a:r>
              <a:rPr lang="fa-IR" dirty="0" err="1">
                <a:cs typeface="B Mitra" pitchFamily="2" charset="-78"/>
              </a:rPr>
              <a:t>پشتيباني</a:t>
            </a:r>
            <a:r>
              <a:rPr lang="fa-IR" dirty="0">
                <a:cs typeface="B Mitra" pitchFamily="2" charset="-78"/>
              </a:rPr>
              <a:t> </a:t>
            </a:r>
            <a:r>
              <a:rPr lang="fa-IR" dirty="0" err="1">
                <a:cs typeface="B Mitra" pitchFamily="2" charset="-78"/>
              </a:rPr>
              <a:t>نظير</a:t>
            </a:r>
            <a:r>
              <a:rPr lang="fa-IR" dirty="0">
                <a:cs typeface="B Mitra" pitchFamily="2" charset="-78"/>
              </a:rPr>
              <a:t> </a:t>
            </a:r>
            <a:r>
              <a:rPr lang="fa-IR" dirty="0" err="1">
                <a:cs typeface="B Mitra" pitchFamily="2" charset="-78"/>
              </a:rPr>
              <a:t>حسابداري</a:t>
            </a:r>
            <a:r>
              <a:rPr lang="fa-IR" dirty="0">
                <a:cs typeface="B Mitra" pitchFamily="2" charset="-78"/>
              </a:rPr>
              <a:t>، امور </a:t>
            </a:r>
            <a:r>
              <a:rPr lang="fa-IR" dirty="0" err="1">
                <a:cs typeface="B Mitra" pitchFamily="2" charset="-78"/>
              </a:rPr>
              <a:t>مالي</a:t>
            </a:r>
            <a:r>
              <a:rPr lang="fa-IR" dirty="0">
                <a:cs typeface="B Mitra" pitchFamily="2" charset="-78"/>
              </a:rPr>
              <a:t>، </a:t>
            </a:r>
            <a:r>
              <a:rPr lang="fa-IR" dirty="0" err="1">
                <a:cs typeface="B Mitra" pitchFamily="2" charset="-78"/>
              </a:rPr>
              <a:t>مديريت</a:t>
            </a:r>
            <a:r>
              <a:rPr lang="fa-IR" dirty="0">
                <a:cs typeface="B Mitra" pitchFamily="2" charset="-78"/>
              </a:rPr>
              <a:t> منابع </a:t>
            </a:r>
            <a:r>
              <a:rPr lang="fa-IR" dirty="0" err="1">
                <a:cs typeface="B Mitra" pitchFamily="2" charset="-78"/>
              </a:rPr>
              <a:t>انساني</a:t>
            </a:r>
            <a:r>
              <a:rPr lang="fa-IR" dirty="0">
                <a:cs typeface="B Mitra" pitchFamily="2" charset="-78"/>
              </a:rPr>
              <a:t>، </a:t>
            </a:r>
            <a:r>
              <a:rPr lang="fa-IR" dirty="0" err="1">
                <a:cs typeface="B Mitra" pitchFamily="2" charset="-78"/>
              </a:rPr>
              <a:t>حمايت</a:t>
            </a:r>
            <a:r>
              <a:rPr lang="fa-IR" dirty="0">
                <a:cs typeface="B Mitra" pitchFamily="2" charset="-78"/>
              </a:rPr>
              <a:t> </a:t>
            </a:r>
            <a:r>
              <a:rPr lang="fa-IR" dirty="0" err="1">
                <a:cs typeface="B Mitra" pitchFamily="2" charset="-78"/>
              </a:rPr>
              <a:t>قانوني</a:t>
            </a:r>
            <a:r>
              <a:rPr lang="fa-IR" dirty="0">
                <a:cs typeface="B Mitra" pitchFamily="2" charset="-78"/>
              </a:rPr>
              <a:t>، </a:t>
            </a:r>
            <a:r>
              <a:rPr lang="fa-IR" dirty="0" err="1">
                <a:cs typeface="B Mitra" pitchFamily="2" charset="-78"/>
              </a:rPr>
              <a:t>بازاريابي</a:t>
            </a:r>
            <a:r>
              <a:rPr lang="fa-IR" dirty="0">
                <a:cs typeface="B Mitra" pitchFamily="2" charset="-78"/>
              </a:rPr>
              <a:t>، برنامه </a:t>
            </a:r>
            <a:r>
              <a:rPr lang="fa-IR" dirty="0" err="1">
                <a:cs typeface="B Mitra" pitchFamily="2" charset="-78"/>
              </a:rPr>
              <a:t>ريزي</a:t>
            </a:r>
            <a:r>
              <a:rPr lang="fa-IR" dirty="0">
                <a:cs typeface="B Mitra" pitchFamily="2" charset="-78"/>
              </a:rPr>
              <a:t> و </a:t>
            </a:r>
            <a:r>
              <a:rPr lang="fa-IR" dirty="0" err="1">
                <a:cs typeface="B Mitra" pitchFamily="2" charset="-78"/>
              </a:rPr>
              <a:t>ساير</a:t>
            </a:r>
            <a:r>
              <a:rPr lang="fa-IR" dirty="0">
                <a:cs typeface="B Mitra" pitchFamily="2" charset="-78"/>
              </a:rPr>
              <a:t> خدمات مرتبط. به </a:t>
            </a:r>
            <a:r>
              <a:rPr lang="fa-IR" dirty="0" err="1">
                <a:cs typeface="B Mitra" pitchFamily="2" charset="-78"/>
              </a:rPr>
              <a:t>همين</a:t>
            </a:r>
            <a:r>
              <a:rPr lang="fa-IR" dirty="0">
                <a:cs typeface="B Mitra" pitchFamily="2" charset="-78"/>
              </a:rPr>
              <a:t> </a:t>
            </a:r>
            <a:r>
              <a:rPr lang="fa-IR" dirty="0" err="1">
                <a:cs typeface="B Mitra" pitchFamily="2" charset="-78"/>
              </a:rPr>
              <a:t>دليل</a:t>
            </a:r>
            <a:r>
              <a:rPr lang="fa-IR" dirty="0">
                <a:cs typeface="B Mitra" pitchFamily="2" charset="-78"/>
              </a:rPr>
              <a:t>، امروزه، </a:t>
            </a:r>
            <a:r>
              <a:rPr lang="fa-IR" dirty="0" err="1">
                <a:solidFill>
                  <a:srgbClr val="FF0000"/>
                </a:solidFill>
                <a:cs typeface="B Mitra" pitchFamily="2" charset="-78"/>
              </a:rPr>
              <a:t>بسياري</a:t>
            </a:r>
            <a:r>
              <a:rPr lang="fa-IR" dirty="0">
                <a:solidFill>
                  <a:srgbClr val="FF0000"/>
                </a:solidFill>
                <a:cs typeface="B Mitra" pitchFamily="2" charset="-78"/>
              </a:rPr>
              <a:t> از بنگاه </a:t>
            </a:r>
            <a:r>
              <a:rPr lang="fa-IR" dirty="0" err="1">
                <a:solidFill>
                  <a:srgbClr val="FF0000"/>
                </a:solidFill>
                <a:cs typeface="B Mitra" pitchFamily="2" charset="-78"/>
              </a:rPr>
              <a:t>هاي</a:t>
            </a:r>
            <a:r>
              <a:rPr lang="fa-IR" dirty="0">
                <a:solidFill>
                  <a:srgbClr val="FF0000"/>
                </a:solidFill>
                <a:cs typeface="B Mitra" pitchFamily="2" charset="-78"/>
              </a:rPr>
              <a:t> </a:t>
            </a:r>
            <a:r>
              <a:rPr lang="fa-IR" dirty="0" err="1">
                <a:solidFill>
                  <a:srgbClr val="FF0000"/>
                </a:solidFill>
                <a:cs typeface="B Mitra" pitchFamily="2" charset="-78"/>
              </a:rPr>
              <a:t>توليد</a:t>
            </a:r>
            <a:r>
              <a:rPr lang="fa-IR" dirty="0">
                <a:solidFill>
                  <a:srgbClr val="FF0000"/>
                </a:solidFill>
                <a:cs typeface="B Mitra" pitchFamily="2" charset="-78"/>
              </a:rPr>
              <a:t> </a:t>
            </a:r>
            <a:r>
              <a:rPr lang="fa-IR" dirty="0" err="1">
                <a:solidFill>
                  <a:srgbClr val="FF0000"/>
                </a:solidFill>
                <a:cs typeface="B Mitra" pitchFamily="2" charset="-78"/>
              </a:rPr>
              <a:t>كالاهاي</a:t>
            </a:r>
            <a:r>
              <a:rPr lang="fa-IR" dirty="0">
                <a:solidFill>
                  <a:srgbClr val="FF0000"/>
                </a:solidFill>
                <a:cs typeface="B Mitra" pitchFamily="2" charset="-78"/>
              </a:rPr>
              <a:t> </a:t>
            </a:r>
            <a:r>
              <a:rPr lang="fa-IR" dirty="0" err="1">
                <a:solidFill>
                  <a:srgbClr val="FF0000"/>
                </a:solidFill>
                <a:cs typeface="B Mitra" pitchFamily="2" charset="-78"/>
              </a:rPr>
              <a:t>مصرفي</a:t>
            </a:r>
            <a:r>
              <a:rPr lang="fa-IR" dirty="0">
                <a:solidFill>
                  <a:srgbClr val="FF0000"/>
                </a:solidFill>
                <a:cs typeface="B Mitra" pitchFamily="2" charset="-78"/>
              </a:rPr>
              <a:t> به خاطر مهارت در </a:t>
            </a:r>
            <a:r>
              <a:rPr lang="fa-IR" dirty="0" err="1">
                <a:solidFill>
                  <a:srgbClr val="FF0000"/>
                </a:solidFill>
                <a:cs typeface="B Mitra" pitchFamily="2" charset="-78"/>
              </a:rPr>
              <a:t>اموري</a:t>
            </a:r>
            <a:r>
              <a:rPr lang="fa-IR" dirty="0">
                <a:solidFill>
                  <a:srgbClr val="FF0000"/>
                </a:solidFill>
                <a:cs typeface="B Mitra" pitchFamily="2" charset="-78"/>
              </a:rPr>
              <a:t> مشهور شده </a:t>
            </a:r>
            <a:r>
              <a:rPr lang="fa-IR" dirty="0" err="1">
                <a:solidFill>
                  <a:srgbClr val="FF0000"/>
                </a:solidFill>
                <a:cs typeface="B Mitra" pitchFamily="2" charset="-78"/>
              </a:rPr>
              <a:t>اند</a:t>
            </a:r>
            <a:r>
              <a:rPr lang="fa-IR" dirty="0">
                <a:solidFill>
                  <a:srgbClr val="FF0000"/>
                </a:solidFill>
                <a:cs typeface="B Mitra" pitchFamily="2" charset="-78"/>
              </a:rPr>
              <a:t> </a:t>
            </a:r>
            <a:r>
              <a:rPr lang="fa-IR" dirty="0" err="1">
                <a:solidFill>
                  <a:srgbClr val="FF0000"/>
                </a:solidFill>
                <a:cs typeface="B Mitra" pitchFamily="2" charset="-78"/>
              </a:rPr>
              <a:t>كه</a:t>
            </a:r>
            <a:r>
              <a:rPr lang="fa-IR" dirty="0">
                <a:solidFill>
                  <a:srgbClr val="FF0000"/>
                </a:solidFill>
                <a:cs typeface="B Mitra" pitchFamily="2" charset="-78"/>
              </a:rPr>
              <a:t> </a:t>
            </a:r>
            <a:r>
              <a:rPr lang="fa-IR" dirty="0" err="1">
                <a:solidFill>
                  <a:srgbClr val="FF0000"/>
                </a:solidFill>
                <a:cs typeface="B Mitra" pitchFamily="2" charset="-78"/>
              </a:rPr>
              <a:t>مستقيماً</a:t>
            </a:r>
            <a:r>
              <a:rPr lang="fa-IR" dirty="0">
                <a:solidFill>
                  <a:srgbClr val="FF0000"/>
                </a:solidFill>
                <a:cs typeface="B Mitra" pitchFamily="2" charset="-78"/>
              </a:rPr>
              <a:t> با </a:t>
            </a:r>
            <a:r>
              <a:rPr lang="fa-IR" dirty="0" err="1">
                <a:solidFill>
                  <a:srgbClr val="FF0000"/>
                </a:solidFill>
                <a:cs typeface="B Mitra" pitchFamily="2" charset="-78"/>
              </a:rPr>
              <a:t>توليد</a:t>
            </a:r>
            <a:r>
              <a:rPr lang="fa-IR" dirty="0">
                <a:solidFill>
                  <a:srgbClr val="FF0000"/>
                </a:solidFill>
                <a:cs typeface="B Mitra" pitchFamily="2" charset="-78"/>
              </a:rPr>
              <a:t> </a:t>
            </a:r>
            <a:r>
              <a:rPr lang="fa-IR" dirty="0" err="1">
                <a:solidFill>
                  <a:srgbClr val="FF0000"/>
                </a:solidFill>
                <a:cs typeface="B Mitra" pitchFamily="2" charset="-78"/>
              </a:rPr>
              <a:t>كالا</a:t>
            </a:r>
            <a:r>
              <a:rPr lang="fa-IR" dirty="0">
                <a:solidFill>
                  <a:srgbClr val="FF0000"/>
                </a:solidFill>
                <a:cs typeface="B Mitra" pitchFamily="2" charset="-78"/>
              </a:rPr>
              <a:t> و خدمات مرتبط </a:t>
            </a:r>
            <a:r>
              <a:rPr lang="fa-IR" dirty="0" err="1">
                <a:solidFill>
                  <a:srgbClr val="FF0000"/>
                </a:solidFill>
                <a:cs typeface="B Mitra" pitchFamily="2" charset="-78"/>
              </a:rPr>
              <a:t>نيستند</a:t>
            </a:r>
            <a:r>
              <a:rPr lang="fa-IR" dirty="0">
                <a:cs typeface="B Mitra" pitchFamily="2" charset="-78"/>
              </a:rPr>
              <a:t>.</a:t>
            </a:r>
            <a:endParaRPr lang="en-US" dirty="0">
              <a:cs typeface="B Mitra" pitchFamily="2" charset="-78"/>
            </a:endParaRPr>
          </a:p>
          <a:p>
            <a:pPr algn="just" rtl="1">
              <a:lnSpc>
                <a:spcPct val="150000"/>
              </a:lnSpc>
            </a:pPr>
            <a:r>
              <a:rPr lang="fa-IR" u="sng" dirty="0" err="1">
                <a:cs typeface="B Mitra" pitchFamily="2" charset="-78"/>
              </a:rPr>
              <a:t>پيش</a:t>
            </a:r>
            <a:r>
              <a:rPr lang="fa-IR" u="sng" dirty="0">
                <a:cs typeface="B Mitra" pitchFamily="2" charset="-78"/>
              </a:rPr>
              <a:t> </a:t>
            </a:r>
            <a:r>
              <a:rPr lang="fa-IR" u="sng" dirty="0" err="1">
                <a:cs typeface="B Mitra" pitchFamily="2" charset="-78"/>
              </a:rPr>
              <a:t>بيني</a:t>
            </a:r>
            <a:r>
              <a:rPr lang="fa-IR" u="sng" dirty="0">
                <a:cs typeface="B Mitra" pitchFamily="2" charset="-78"/>
              </a:rPr>
              <a:t> </a:t>
            </a:r>
            <a:r>
              <a:rPr lang="fa-IR" u="sng" dirty="0" err="1">
                <a:cs typeface="B Mitra" pitchFamily="2" charset="-78"/>
              </a:rPr>
              <a:t>موفقيت</a:t>
            </a:r>
            <a:r>
              <a:rPr lang="fa-IR" u="sng" dirty="0">
                <a:cs typeface="B Mitra" pitchFamily="2" charset="-78"/>
              </a:rPr>
              <a:t> بنگاه ها </a:t>
            </a:r>
            <a:r>
              <a:rPr lang="fa-IR" dirty="0">
                <a:cs typeface="B Mitra" pitchFamily="2" charset="-78"/>
              </a:rPr>
              <a:t>در </a:t>
            </a:r>
            <a:r>
              <a:rPr lang="fa-IR" u="sng" dirty="0">
                <a:cs typeface="B Mitra" pitchFamily="2" charset="-78"/>
              </a:rPr>
              <a:t>خلق ارزش مشتمل بر </a:t>
            </a:r>
            <a:r>
              <a:rPr lang="fa-IR" u="sng" dirty="0" err="1">
                <a:cs typeface="B Mitra" pitchFamily="2" charset="-78"/>
              </a:rPr>
              <a:t>ارزيابي</a:t>
            </a:r>
            <a:r>
              <a:rPr lang="fa-IR" u="sng" dirty="0">
                <a:cs typeface="B Mitra" pitchFamily="2" charset="-78"/>
              </a:rPr>
              <a:t> </a:t>
            </a:r>
            <a:r>
              <a:rPr lang="fa-IR" u="sng" dirty="0" err="1">
                <a:cs typeface="B Mitra" pitchFamily="2" charset="-78"/>
              </a:rPr>
              <a:t>دقيق</a:t>
            </a:r>
            <a:r>
              <a:rPr lang="fa-IR" u="sng" dirty="0">
                <a:cs typeface="B Mitra" pitchFamily="2" charset="-78"/>
              </a:rPr>
              <a:t> پايه </a:t>
            </a:r>
            <a:r>
              <a:rPr lang="fa-IR" u="sng" dirty="0" err="1">
                <a:cs typeface="B Mitra" pitchFamily="2" charset="-78"/>
              </a:rPr>
              <a:t>هاي</a:t>
            </a:r>
            <a:r>
              <a:rPr lang="fa-IR" u="sng" dirty="0">
                <a:cs typeface="B Mitra" pitchFamily="2" charset="-78"/>
              </a:rPr>
              <a:t> </a:t>
            </a:r>
            <a:r>
              <a:rPr lang="fa-IR" u="sng" dirty="0" err="1">
                <a:cs typeface="B Mitra" pitchFamily="2" charset="-78"/>
              </a:rPr>
              <a:t>زيربناي</a:t>
            </a:r>
            <a:r>
              <a:rPr lang="fa-IR" u="sng" dirty="0">
                <a:cs typeface="B Mitra" pitchFamily="2" charset="-78"/>
              </a:rPr>
              <a:t> </a:t>
            </a:r>
            <a:r>
              <a:rPr lang="fa-IR" u="sng" dirty="0" err="1">
                <a:cs typeface="B Mitra" pitchFamily="2" charset="-78"/>
              </a:rPr>
              <a:t>اقتصادي</a:t>
            </a:r>
            <a:r>
              <a:rPr lang="fa-IR" u="sng" dirty="0">
                <a:cs typeface="B Mitra" pitchFamily="2" charset="-78"/>
              </a:rPr>
              <a:t> آن رشته از </a:t>
            </a:r>
            <a:r>
              <a:rPr lang="fa-IR" u="sng" dirty="0" err="1">
                <a:cs typeface="B Mitra" pitchFamily="2" charset="-78"/>
              </a:rPr>
              <a:t>كسب</a:t>
            </a:r>
            <a:r>
              <a:rPr lang="fa-IR" u="sng" dirty="0">
                <a:cs typeface="B Mitra" pitchFamily="2" charset="-78"/>
              </a:rPr>
              <a:t> و </a:t>
            </a:r>
            <a:r>
              <a:rPr lang="fa-IR" u="sng" dirty="0" err="1">
                <a:cs typeface="B Mitra" pitchFamily="2" charset="-78"/>
              </a:rPr>
              <a:t>كار</a:t>
            </a:r>
            <a:r>
              <a:rPr lang="fa-IR" u="sng" dirty="0">
                <a:cs typeface="B Mitra" pitchFamily="2" charset="-78"/>
              </a:rPr>
              <a:t> </a:t>
            </a:r>
            <a:r>
              <a:rPr lang="fa-IR" dirty="0">
                <a:cs typeface="B Mitra" pitchFamily="2" charset="-78"/>
              </a:rPr>
              <a:t>است، </a:t>
            </a:r>
            <a:r>
              <a:rPr lang="fa-IR" dirty="0" err="1">
                <a:cs typeface="B Mitra" pitchFamily="2" charset="-78"/>
              </a:rPr>
              <a:t>اين</a:t>
            </a:r>
            <a:r>
              <a:rPr lang="fa-IR" dirty="0">
                <a:cs typeface="B Mitra" pitchFamily="2" charset="-78"/>
              </a:rPr>
              <a:t> </a:t>
            </a:r>
            <a:r>
              <a:rPr lang="fa-IR" dirty="0" err="1">
                <a:cs typeface="B Mitra" pitchFamily="2" charset="-78"/>
              </a:rPr>
              <a:t>ارزيابي</a:t>
            </a:r>
            <a:r>
              <a:rPr lang="fa-IR" dirty="0">
                <a:cs typeface="B Mitra" pitchFamily="2" charset="-78"/>
              </a:rPr>
              <a:t> </a:t>
            </a:r>
            <a:r>
              <a:rPr lang="fa-IR" dirty="0">
                <a:solidFill>
                  <a:srgbClr val="FF0000"/>
                </a:solidFill>
                <a:effectLst>
                  <a:outerShdw blurRad="38100" dist="38100" dir="2700000" algn="tl">
                    <a:srgbClr val="000000">
                      <a:alpha val="43137"/>
                    </a:srgbClr>
                  </a:outerShdw>
                </a:effectLst>
                <a:cs typeface="B Mitra" pitchFamily="2" charset="-78"/>
              </a:rPr>
              <a:t>«</a:t>
            </a:r>
            <a:r>
              <a:rPr lang="fa-IR" dirty="0" err="1">
                <a:solidFill>
                  <a:srgbClr val="FF0000"/>
                </a:solidFill>
                <a:effectLst>
                  <a:outerShdw blurRad="38100" dist="38100" dir="2700000" algn="tl">
                    <a:srgbClr val="000000">
                      <a:alpha val="43137"/>
                    </a:srgbClr>
                  </a:outerShdw>
                </a:effectLst>
                <a:cs typeface="B Mitra" pitchFamily="2" charset="-78"/>
              </a:rPr>
              <a:t>تحليل</a:t>
            </a:r>
            <a:r>
              <a:rPr lang="fa-IR" dirty="0">
                <a:solidFill>
                  <a:srgbClr val="FF0000"/>
                </a:solidFill>
                <a:effectLst>
                  <a:outerShdw blurRad="38100" dist="38100" dir="2700000" algn="tl">
                    <a:srgbClr val="000000">
                      <a:alpha val="43137"/>
                    </a:srgbClr>
                  </a:outerShdw>
                </a:effectLst>
                <a:cs typeface="B Mitra" pitchFamily="2" charset="-78"/>
              </a:rPr>
              <a:t> هم </a:t>
            </a:r>
            <a:r>
              <a:rPr lang="fa-IR" dirty="0" err="1">
                <a:solidFill>
                  <a:srgbClr val="FF0000"/>
                </a:solidFill>
                <a:effectLst>
                  <a:outerShdw blurRad="38100" dist="38100" dir="2700000" algn="tl">
                    <a:srgbClr val="000000">
                      <a:alpha val="43137"/>
                    </a:srgbClr>
                  </a:outerShdw>
                </a:effectLst>
                <a:cs typeface="B Mitra" pitchFamily="2" charset="-78"/>
              </a:rPr>
              <a:t>صدايي</a:t>
            </a:r>
            <a:r>
              <a:rPr lang="fa-IR" dirty="0">
                <a:solidFill>
                  <a:srgbClr val="FF0000"/>
                </a:solidFill>
                <a:effectLst>
                  <a:outerShdw blurRad="38100" dist="38100" dir="2700000" algn="tl">
                    <a:srgbClr val="000000">
                      <a:alpha val="43137"/>
                    </a:srgbClr>
                  </a:outerShdw>
                </a:effectLst>
                <a:cs typeface="B Mitra" pitchFamily="2" charset="-78"/>
              </a:rPr>
              <a:t>» </a:t>
            </a:r>
            <a:r>
              <a:rPr lang="en-US" sz="1800" dirty="0">
                <a:solidFill>
                  <a:srgbClr val="FF0000"/>
                </a:solidFill>
                <a:effectLst>
                  <a:outerShdw blurRad="38100" dist="38100" dir="2700000" algn="tl">
                    <a:srgbClr val="000000">
                      <a:alpha val="43137"/>
                    </a:srgbClr>
                  </a:outerShdw>
                </a:effectLst>
                <a:cs typeface="B Mitra" pitchFamily="2" charset="-78"/>
              </a:rPr>
              <a:t>(Consonance Analysis)</a:t>
            </a:r>
            <a:r>
              <a:rPr lang="fa-IR" dirty="0">
                <a:cs typeface="B Mitra" pitchFamily="2" charset="-78"/>
              </a:rPr>
              <a:t>، گفته </a:t>
            </a:r>
            <a:r>
              <a:rPr lang="fa-IR" dirty="0" err="1">
                <a:cs typeface="B Mitra" pitchFamily="2" charset="-78"/>
              </a:rPr>
              <a:t>مي</a:t>
            </a:r>
            <a:r>
              <a:rPr lang="fa-IR" dirty="0">
                <a:cs typeface="B Mitra" pitchFamily="2" charset="-78"/>
              </a:rPr>
              <a:t> شود (</a:t>
            </a:r>
            <a:r>
              <a:rPr lang="fa-IR" dirty="0" err="1">
                <a:cs typeface="B Mitra" pitchFamily="2" charset="-78"/>
              </a:rPr>
              <a:t>بزانكو</a:t>
            </a:r>
            <a:r>
              <a:rPr lang="fa-IR" dirty="0">
                <a:cs typeface="B Mitra" pitchFamily="2" charset="-78"/>
              </a:rPr>
              <a:t> و </a:t>
            </a:r>
            <a:r>
              <a:rPr lang="fa-IR" dirty="0" err="1">
                <a:cs typeface="B Mitra" pitchFamily="2" charset="-78"/>
              </a:rPr>
              <a:t>همكاران</a:t>
            </a:r>
            <a:r>
              <a:rPr lang="fa-IR" dirty="0">
                <a:cs typeface="B Mitra" pitchFamily="2" charset="-78"/>
              </a:rPr>
              <a:t>، 1385، ص 927).</a:t>
            </a:r>
            <a:endParaRPr lang="en-US" dirty="0">
              <a:cs typeface="B Mitra" pitchFamily="2" charset="-78"/>
            </a:endParaRPr>
          </a:p>
          <a:p>
            <a:pPr algn="just" rtl="1">
              <a:lnSpc>
                <a:spcPct val="150000"/>
              </a:lnSpc>
              <a:buSzPct val="110000"/>
            </a:pPr>
            <a:r>
              <a:rPr lang="fa-IR" dirty="0">
                <a:cs typeface="B Mitra" pitchFamily="2" charset="-78"/>
              </a:rPr>
              <a:t>معمولاً، </a:t>
            </a:r>
            <a:endParaRPr lang="fa-IR" dirty="0" smtClean="0">
              <a:cs typeface="B Mitra" pitchFamily="2" charset="-78"/>
            </a:endParaRPr>
          </a:p>
          <a:p>
            <a:pPr lvl="1" algn="just" rtl="1">
              <a:lnSpc>
                <a:spcPct val="150000"/>
              </a:lnSpc>
              <a:buSzPct val="110000"/>
            </a:pPr>
            <a:r>
              <a:rPr lang="fa-IR" b="1" dirty="0" smtClean="0">
                <a:cs typeface="B Mitra" pitchFamily="2" charset="-78"/>
              </a:rPr>
              <a:t>شناخت </a:t>
            </a:r>
            <a:r>
              <a:rPr lang="fa-IR" b="1" dirty="0" err="1">
                <a:cs typeface="B Mitra" pitchFamily="2" charset="-78"/>
              </a:rPr>
              <a:t>تغيير</a:t>
            </a:r>
            <a:r>
              <a:rPr lang="fa-IR" b="1" dirty="0">
                <a:cs typeface="B Mitra" pitchFamily="2" charset="-78"/>
              </a:rPr>
              <a:t> </a:t>
            </a:r>
            <a:r>
              <a:rPr lang="fa-IR" b="1" dirty="0" err="1">
                <a:cs typeface="B Mitra" pitchFamily="2" charset="-78"/>
              </a:rPr>
              <a:t>تقاضاي</a:t>
            </a:r>
            <a:r>
              <a:rPr lang="fa-IR" b="1" dirty="0">
                <a:cs typeface="B Mitra" pitchFamily="2" charset="-78"/>
              </a:rPr>
              <a:t> بازار </a:t>
            </a:r>
            <a:endParaRPr lang="fa-IR" b="1" dirty="0" smtClean="0">
              <a:cs typeface="B Mitra" pitchFamily="2" charset="-78"/>
            </a:endParaRPr>
          </a:p>
          <a:p>
            <a:pPr lvl="1" algn="just" rtl="1">
              <a:lnSpc>
                <a:spcPct val="150000"/>
              </a:lnSpc>
              <a:buSzPct val="110000"/>
            </a:pPr>
            <a:r>
              <a:rPr lang="fa-IR" b="1" dirty="0" err="1" smtClean="0">
                <a:cs typeface="B Mitra" pitchFamily="2" charset="-78"/>
              </a:rPr>
              <a:t>شرايط</a:t>
            </a:r>
            <a:r>
              <a:rPr lang="fa-IR" b="1" dirty="0" smtClean="0">
                <a:cs typeface="B Mitra" pitchFamily="2" charset="-78"/>
              </a:rPr>
              <a:t> </a:t>
            </a:r>
            <a:r>
              <a:rPr lang="fa-IR" b="1" dirty="0" err="1">
                <a:cs typeface="B Mitra" pitchFamily="2" charset="-78"/>
              </a:rPr>
              <a:t>تهديد</a:t>
            </a:r>
            <a:r>
              <a:rPr lang="fa-IR" b="1" dirty="0">
                <a:cs typeface="B Mitra" pitchFamily="2" charset="-78"/>
              </a:rPr>
              <a:t> </a:t>
            </a:r>
            <a:r>
              <a:rPr lang="fa-IR" b="1" dirty="0" err="1">
                <a:cs typeface="B Mitra" pitchFamily="2" charset="-78"/>
              </a:rPr>
              <a:t>كنندة</a:t>
            </a:r>
            <a:r>
              <a:rPr lang="fa-IR" b="1" dirty="0">
                <a:cs typeface="B Mitra" pitchFamily="2" charset="-78"/>
              </a:rPr>
              <a:t> دانش </a:t>
            </a:r>
            <a:r>
              <a:rPr lang="fa-IR" b="1" dirty="0" err="1">
                <a:cs typeface="B Mitra" pitchFamily="2" charset="-78"/>
              </a:rPr>
              <a:t>فني</a:t>
            </a:r>
            <a:r>
              <a:rPr lang="fa-IR" b="1" dirty="0">
                <a:cs typeface="B Mitra" pitchFamily="2" charset="-78"/>
              </a:rPr>
              <a:t> </a:t>
            </a:r>
            <a:r>
              <a:rPr lang="fa-IR" b="1" dirty="0" err="1">
                <a:cs typeface="B Mitra" pitchFamily="2" charset="-78"/>
              </a:rPr>
              <a:t>چگونگي</a:t>
            </a:r>
            <a:r>
              <a:rPr lang="fa-IR" b="1" dirty="0">
                <a:cs typeface="B Mitra" pitchFamily="2" charset="-78"/>
              </a:rPr>
              <a:t> خلق ارزش بنگاه</a:t>
            </a:r>
            <a:r>
              <a:rPr lang="fa-IR" b="1" dirty="0" smtClean="0">
                <a:cs typeface="B Mitra" pitchFamily="2" charset="-78"/>
              </a:rPr>
              <a:t>،</a:t>
            </a:r>
          </a:p>
          <a:p>
            <a:pPr marL="0" indent="0" algn="just" rtl="1">
              <a:lnSpc>
                <a:spcPct val="150000"/>
              </a:lnSpc>
              <a:buSzPct val="110000"/>
              <a:buNone/>
            </a:pPr>
            <a:r>
              <a:rPr lang="fa-IR" dirty="0" smtClean="0">
                <a:cs typeface="B Mitra" pitchFamily="2" charset="-78"/>
              </a:rPr>
              <a:t> </a:t>
            </a:r>
            <a:r>
              <a:rPr lang="fa-IR" dirty="0" err="1">
                <a:cs typeface="B Mitra" pitchFamily="2" charset="-78"/>
              </a:rPr>
              <a:t>نكتة</a:t>
            </a:r>
            <a:r>
              <a:rPr lang="fa-IR" dirty="0">
                <a:cs typeface="B Mitra" pitchFamily="2" charset="-78"/>
              </a:rPr>
              <a:t> پايه </a:t>
            </a:r>
            <a:r>
              <a:rPr lang="fa-IR" dirty="0" err="1">
                <a:cs typeface="B Mitra" pitchFamily="2" charset="-78"/>
              </a:rPr>
              <a:t>اي</a:t>
            </a:r>
            <a:r>
              <a:rPr lang="fa-IR" dirty="0">
                <a:cs typeface="B Mitra" pitchFamily="2" charset="-78"/>
              </a:rPr>
              <a:t> است. </a:t>
            </a:r>
            <a:r>
              <a:rPr lang="fa-IR" dirty="0" err="1">
                <a:cs typeface="B Mitra" pitchFamily="2" charset="-78"/>
              </a:rPr>
              <a:t>ارزيابي</a:t>
            </a:r>
            <a:r>
              <a:rPr lang="fa-IR" dirty="0">
                <a:cs typeface="B Mitra" pitchFamily="2" charset="-78"/>
              </a:rPr>
              <a:t> چشم انداز </a:t>
            </a:r>
            <a:r>
              <a:rPr lang="fa-IR" dirty="0" err="1">
                <a:cs typeface="B Mitra" pitchFamily="2" charset="-78"/>
              </a:rPr>
              <a:t>آتي</a:t>
            </a:r>
            <a:r>
              <a:rPr lang="fa-IR" dirty="0">
                <a:cs typeface="B Mitra" pitchFamily="2" charset="-78"/>
              </a:rPr>
              <a:t> </a:t>
            </a:r>
            <a:r>
              <a:rPr lang="fa-IR" dirty="0" err="1">
                <a:cs typeface="B Mitra" pitchFamily="2" charset="-78"/>
              </a:rPr>
              <a:t>نيز</a:t>
            </a:r>
            <a:r>
              <a:rPr lang="fa-IR" dirty="0">
                <a:cs typeface="B Mitra" pitchFamily="2" charset="-78"/>
              </a:rPr>
              <a:t> به </a:t>
            </a:r>
            <a:r>
              <a:rPr lang="fa-IR" dirty="0" err="1">
                <a:cs typeface="B Mitra" pitchFamily="2" charset="-78"/>
              </a:rPr>
              <a:t>دليل</a:t>
            </a:r>
            <a:r>
              <a:rPr lang="fa-IR" dirty="0">
                <a:cs typeface="B Mitra" pitchFamily="2" charset="-78"/>
              </a:rPr>
              <a:t> </a:t>
            </a:r>
            <a:r>
              <a:rPr lang="fa-IR" dirty="0" err="1">
                <a:cs typeface="B Mitra" pitchFamily="2" charset="-78"/>
              </a:rPr>
              <a:t>پيچيدگي</a:t>
            </a:r>
            <a:r>
              <a:rPr lang="fa-IR" dirty="0">
                <a:cs typeface="B Mitra" pitchFamily="2" charset="-78"/>
              </a:rPr>
              <a:t> محض </a:t>
            </a:r>
            <a:r>
              <a:rPr lang="fa-IR" dirty="0" err="1">
                <a:cs typeface="B Mitra" pitchFamily="2" charset="-78"/>
              </a:rPr>
              <a:t>پيش</a:t>
            </a:r>
            <a:r>
              <a:rPr lang="fa-IR" dirty="0">
                <a:cs typeface="B Mitra" pitchFamily="2" charset="-78"/>
              </a:rPr>
              <a:t> </a:t>
            </a:r>
            <a:r>
              <a:rPr lang="fa-IR" dirty="0" err="1">
                <a:cs typeface="B Mitra" pitchFamily="2" charset="-78"/>
              </a:rPr>
              <a:t>بيني</a:t>
            </a:r>
            <a:r>
              <a:rPr lang="fa-IR" dirty="0">
                <a:cs typeface="B Mitra" pitchFamily="2" charset="-78"/>
              </a:rPr>
              <a:t> </a:t>
            </a:r>
            <a:r>
              <a:rPr lang="fa-IR" dirty="0" err="1">
                <a:cs typeface="B Mitra" pitchFamily="2" charset="-78"/>
              </a:rPr>
              <a:t>وقايع</a:t>
            </a:r>
            <a:r>
              <a:rPr lang="fa-IR" dirty="0">
                <a:cs typeface="B Mitra" pitchFamily="2" charset="-78"/>
              </a:rPr>
              <a:t> </a:t>
            </a:r>
            <a:r>
              <a:rPr lang="fa-IR" dirty="0" err="1">
                <a:cs typeface="B Mitra" pitchFamily="2" charset="-78"/>
              </a:rPr>
              <a:t>آينده</a:t>
            </a:r>
            <a:r>
              <a:rPr lang="fa-IR" dirty="0">
                <a:cs typeface="B Mitra" pitchFamily="2" charset="-78"/>
              </a:rPr>
              <a:t> و </a:t>
            </a:r>
            <a:r>
              <a:rPr lang="fa-IR" dirty="0" err="1">
                <a:cs typeface="B Mitra" pitchFamily="2" charset="-78"/>
              </a:rPr>
              <a:t>ريسك</a:t>
            </a:r>
            <a:r>
              <a:rPr lang="fa-IR" dirty="0">
                <a:cs typeface="B Mitra" pitchFamily="2" charset="-78"/>
              </a:rPr>
              <a:t> </a:t>
            </a:r>
            <a:r>
              <a:rPr lang="fa-IR" dirty="0" err="1">
                <a:cs typeface="B Mitra" pitchFamily="2" charset="-78"/>
              </a:rPr>
              <a:t>هاي</a:t>
            </a:r>
            <a:r>
              <a:rPr lang="fa-IR" dirty="0">
                <a:cs typeface="B Mitra" pitchFamily="2" charset="-78"/>
              </a:rPr>
              <a:t> ناظر بر </a:t>
            </a:r>
            <a:r>
              <a:rPr lang="fa-IR" dirty="0" err="1">
                <a:cs typeface="B Mitra" pitchFamily="2" charset="-78"/>
              </a:rPr>
              <a:t>تنظيم</a:t>
            </a:r>
            <a:r>
              <a:rPr lang="fa-IR" dirty="0">
                <a:cs typeface="B Mitra" pitchFamily="2" charset="-78"/>
              </a:rPr>
              <a:t> </a:t>
            </a:r>
            <a:r>
              <a:rPr lang="fa-IR" dirty="0" err="1">
                <a:cs typeface="B Mitra" pitchFamily="2" charset="-78"/>
              </a:rPr>
              <a:t>فعاليت</a:t>
            </a:r>
            <a:r>
              <a:rPr lang="fa-IR" dirty="0">
                <a:cs typeface="B Mitra" pitchFamily="2" charset="-78"/>
              </a:rPr>
              <a:t> و رويه ها براساس </a:t>
            </a:r>
            <a:r>
              <a:rPr lang="fa-IR" dirty="0" err="1">
                <a:cs typeface="B Mitra" pitchFamily="2" charset="-78"/>
              </a:rPr>
              <a:t>چنين</a:t>
            </a:r>
            <a:r>
              <a:rPr lang="fa-IR" dirty="0">
                <a:cs typeface="B Mitra" pitchFamily="2" charset="-78"/>
              </a:rPr>
              <a:t> </a:t>
            </a:r>
            <a:r>
              <a:rPr lang="fa-IR" dirty="0" err="1">
                <a:cs typeface="B Mitra" pitchFamily="2" charset="-78"/>
              </a:rPr>
              <a:t>پيش</a:t>
            </a:r>
            <a:r>
              <a:rPr lang="fa-IR" dirty="0">
                <a:cs typeface="B Mitra" pitchFamily="2" charset="-78"/>
              </a:rPr>
              <a:t> </a:t>
            </a:r>
            <a:r>
              <a:rPr lang="fa-IR" dirty="0" err="1">
                <a:cs typeface="B Mitra" pitchFamily="2" charset="-78"/>
              </a:rPr>
              <a:t>بيني</a:t>
            </a:r>
            <a:r>
              <a:rPr lang="fa-IR" dirty="0">
                <a:cs typeface="B Mitra" pitchFamily="2" charset="-78"/>
              </a:rPr>
              <a:t> </a:t>
            </a:r>
            <a:r>
              <a:rPr lang="fa-IR" dirty="0" err="1">
                <a:cs typeface="B Mitra" pitchFamily="2" charset="-78"/>
              </a:rPr>
              <a:t>هايي</a:t>
            </a:r>
            <a:r>
              <a:rPr lang="fa-IR" dirty="0">
                <a:cs typeface="B Mitra" pitchFamily="2" charset="-78"/>
              </a:rPr>
              <a:t>، دشوار است</a:t>
            </a:r>
            <a:r>
              <a:rPr lang="fa-IR" dirty="0" smtClean="0">
                <a:cs typeface="B Mitra" pitchFamily="2" charset="-78"/>
              </a:rPr>
              <a:t>.</a:t>
            </a:r>
            <a:endParaRPr lang="en-US" dirty="0">
              <a:cs typeface="B Mitra" pitchFamily="2" charset="-78"/>
            </a:endParaRPr>
          </a:p>
        </p:txBody>
      </p:sp>
      <p:graphicFrame>
        <p:nvGraphicFramePr>
          <p:cNvPr id="7" name="Diagram 6"/>
          <p:cNvGraphicFramePr/>
          <p:nvPr>
            <p:extLst>
              <p:ext uri="{D42A27DB-BD31-4B8C-83A1-F6EECF244321}">
                <p14:modId xmlns:p14="http://schemas.microsoft.com/office/powerpoint/2010/main" val="395189391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18</a:t>
            </a:fld>
            <a:endParaRPr lang="en-US"/>
          </a:p>
        </p:txBody>
      </p:sp>
    </p:spTree>
    <p:extLst>
      <p:ext uri="{BB962C8B-B14F-4D97-AF65-F5344CB8AC3E}">
        <p14:creationId xmlns:p14="http://schemas.microsoft.com/office/powerpoint/2010/main" val="425077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96214"/>
            <a:ext cx="8907562" cy="5875986"/>
          </a:xfrm>
        </p:spPr>
        <p:txBody>
          <a:bodyPr/>
          <a:lstStyle/>
          <a:p>
            <a:pPr algn="just" rtl="1">
              <a:lnSpc>
                <a:spcPct val="150000"/>
              </a:lnSpc>
              <a:buSzPct val="110000"/>
            </a:pPr>
            <a:r>
              <a:rPr lang="fa-IR" dirty="0">
                <a:cs typeface="Zar" panose="00000400000000000000" pitchFamily="2" charset="-78"/>
              </a:rPr>
              <a:t>ارزش، هنگام انتقال فرآورده ها در </a:t>
            </a:r>
            <a:r>
              <a:rPr lang="fa-IR" dirty="0" err="1">
                <a:cs typeface="Zar" panose="00000400000000000000" pitchFamily="2" charset="-78"/>
              </a:rPr>
              <a:t>زنجيرة</a:t>
            </a:r>
            <a:r>
              <a:rPr lang="fa-IR" dirty="0">
                <a:cs typeface="Zar" panose="00000400000000000000" pitchFamily="2" charset="-78"/>
              </a:rPr>
              <a:t> </a:t>
            </a:r>
            <a:r>
              <a:rPr lang="fa-IR" dirty="0" err="1">
                <a:cs typeface="Zar" panose="00000400000000000000" pitchFamily="2" charset="-78"/>
              </a:rPr>
              <a:t>عمودي</a:t>
            </a:r>
            <a:r>
              <a:rPr lang="fa-IR" dirty="0">
                <a:cs typeface="Zar" panose="00000400000000000000" pitchFamily="2" charset="-78"/>
              </a:rPr>
              <a:t>، خلق </a:t>
            </a:r>
            <a:r>
              <a:rPr lang="fa-IR" dirty="0" err="1">
                <a:cs typeface="Zar" panose="00000400000000000000" pitchFamily="2" charset="-78"/>
              </a:rPr>
              <a:t>مي</a:t>
            </a:r>
            <a:r>
              <a:rPr lang="fa-IR" dirty="0">
                <a:cs typeface="Zar" panose="00000400000000000000" pitchFamily="2" charset="-78"/>
              </a:rPr>
              <a:t> شوند.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زنجيره</a:t>
            </a:r>
            <a:r>
              <a:rPr lang="fa-IR" dirty="0">
                <a:cs typeface="Zar" panose="00000400000000000000" pitchFamily="2" charset="-78"/>
              </a:rPr>
              <a:t> را هم </a:t>
            </a:r>
            <a:r>
              <a:rPr lang="fa-IR" dirty="0" err="1">
                <a:cs typeface="Zar" panose="00000400000000000000" pitchFamily="2" charset="-78"/>
              </a:rPr>
              <a:t>مي</a:t>
            </a:r>
            <a:r>
              <a:rPr lang="fa-IR" dirty="0">
                <a:cs typeface="Zar" panose="00000400000000000000" pitchFamily="2" charset="-78"/>
              </a:rPr>
              <a:t> توان «</a:t>
            </a:r>
            <a:r>
              <a:rPr lang="fa-IR" dirty="0" err="1">
                <a:solidFill>
                  <a:srgbClr val="FF0000"/>
                </a:solidFill>
                <a:effectLst>
                  <a:outerShdw blurRad="38100" dist="38100" dir="2700000" algn="tl">
                    <a:srgbClr val="000000">
                      <a:alpha val="43137"/>
                    </a:srgbClr>
                  </a:outerShdw>
                </a:effectLst>
                <a:cs typeface="Zar" panose="00000400000000000000" pitchFamily="2" charset="-78"/>
                <a:hlinkClick r:id="rId2" action="ppaction://hlinksldjump"/>
              </a:rPr>
              <a:t>زنجيرة</a:t>
            </a:r>
            <a:r>
              <a:rPr lang="fa-IR" dirty="0">
                <a:solidFill>
                  <a:srgbClr val="FF0000"/>
                </a:solidFill>
                <a:effectLst>
                  <a:outerShdw blurRad="38100" dist="38100" dir="2700000" algn="tl">
                    <a:srgbClr val="000000">
                      <a:alpha val="43137"/>
                    </a:srgbClr>
                  </a:outerShdw>
                </a:effectLst>
                <a:cs typeface="Zar" panose="00000400000000000000" pitchFamily="2" charset="-78"/>
                <a:hlinkClick r:id="rId2" action="ppaction://hlinksldjump"/>
              </a:rPr>
              <a:t> ارزش</a:t>
            </a:r>
            <a:r>
              <a:rPr lang="fa-IR" dirty="0">
                <a:cs typeface="Zar" panose="00000400000000000000" pitchFamily="2" charset="-78"/>
              </a:rPr>
              <a:t>» </a:t>
            </a:r>
            <a:r>
              <a:rPr lang="fa-IR" dirty="0" err="1">
                <a:cs typeface="Zar" panose="00000400000000000000" pitchFamily="2" charset="-78"/>
              </a:rPr>
              <a:t>ناميد</a:t>
            </a:r>
            <a:r>
              <a:rPr lang="fa-IR" dirty="0">
                <a:cs typeface="Zar" panose="00000400000000000000" pitchFamily="2" charset="-78"/>
              </a:rPr>
              <a:t>. </a:t>
            </a:r>
            <a:r>
              <a:rPr lang="fa-IR" dirty="0" err="1">
                <a:cs typeface="Zar" panose="00000400000000000000" pitchFamily="2" charset="-78"/>
              </a:rPr>
              <a:t>زنجيرة</a:t>
            </a:r>
            <a:r>
              <a:rPr lang="fa-IR" dirty="0">
                <a:cs typeface="Zar" panose="00000400000000000000" pitchFamily="2" charset="-78"/>
              </a:rPr>
              <a:t> ارزش بنگاه، </a:t>
            </a:r>
            <a:r>
              <a:rPr lang="fa-IR" dirty="0">
                <a:solidFill>
                  <a:srgbClr val="FF0000"/>
                </a:solidFill>
                <a:effectLst>
                  <a:outerShdw blurRad="38100" dist="38100" dir="2700000" algn="tl">
                    <a:srgbClr val="000000">
                      <a:alpha val="43137"/>
                    </a:srgbClr>
                  </a:outerShdw>
                </a:effectLst>
                <a:cs typeface="Zar" panose="00000400000000000000" pitchFamily="2" charset="-78"/>
              </a:rPr>
              <a:t>مجموعه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dirty="0">
                <a:solidFill>
                  <a:srgbClr val="FF0000"/>
                </a:solidFill>
                <a:effectLst>
                  <a:outerShdw blurRad="38100" dist="38100" dir="2700000" algn="tl">
                    <a:srgbClr val="000000">
                      <a:alpha val="43137"/>
                    </a:srgbClr>
                  </a:outerShdw>
                </a:effectLst>
                <a:cs typeface="Zar" panose="00000400000000000000" pitchFamily="2" charset="-78"/>
              </a:rPr>
              <a:t> از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فعاليتهاي</a:t>
            </a:r>
            <a:r>
              <a:rPr lang="fa-IR" dirty="0">
                <a:solidFill>
                  <a:srgbClr val="FF0000"/>
                </a:solidFill>
                <a:effectLst>
                  <a:outerShdw blurRad="38100" dist="38100" dir="2700000" algn="tl">
                    <a:srgbClr val="000000">
                      <a:alpha val="43137"/>
                    </a:srgbClr>
                  </a:outerShdw>
                </a:effectLst>
                <a:cs typeface="Zar" panose="00000400000000000000" pitchFamily="2" charset="-78"/>
              </a:rPr>
              <a:t> خلق ارزش،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نظير</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عمليات</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توليدي</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بازاريابي</a:t>
            </a:r>
            <a:r>
              <a:rPr lang="fa-IR" dirty="0">
                <a:solidFill>
                  <a:srgbClr val="FF0000"/>
                </a:solidFill>
                <a:effectLst>
                  <a:outerShdw blurRad="38100" dist="38100" dir="2700000" algn="tl">
                    <a:srgbClr val="000000">
                      <a:alpha val="43137"/>
                    </a:srgbClr>
                  </a:outerShdw>
                </a:effectLst>
                <a:cs typeface="Zar" panose="00000400000000000000" pitchFamily="2" charset="-78"/>
              </a:rPr>
              <a:t>، فروش و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پشتيباني</a:t>
            </a:r>
            <a:r>
              <a:rPr lang="fa-IR" dirty="0">
                <a:cs typeface="Zar" panose="00000400000000000000" pitchFamily="2" charset="-78"/>
              </a:rPr>
              <a:t> است. هر </a:t>
            </a:r>
            <a:r>
              <a:rPr lang="fa-IR" dirty="0" err="1">
                <a:cs typeface="Zar" panose="00000400000000000000" pitchFamily="2" charset="-78"/>
              </a:rPr>
              <a:t>فعاليت</a:t>
            </a:r>
            <a:r>
              <a:rPr lang="fa-IR" dirty="0">
                <a:cs typeface="Zar" panose="00000400000000000000" pitchFamily="2" charset="-78"/>
              </a:rPr>
              <a:t> در </a:t>
            </a:r>
            <a:r>
              <a:rPr lang="fa-IR" dirty="0" err="1">
                <a:cs typeface="Zar" panose="00000400000000000000" pitchFamily="2" charset="-78"/>
              </a:rPr>
              <a:t>زنجيرة</a:t>
            </a:r>
            <a:r>
              <a:rPr lang="fa-IR" dirty="0">
                <a:cs typeface="Zar" panose="00000400000000000000" pitchFamily="2" charset="-78"/>
              </a:rPr>
              <a:t> ارزش به صورت </a:t>
            </a:r>
            <a:r>
              <a:rPr lang="fa-IR" dirty="0" err="1">
                <a:cs typeface="Zar" panose="00000400000000000000" pitchFamily="2" charset="-78"/>
              </a:rPr>
              <a:t>بالقوّه</a:t>
            </a:r>
            <a:r>
              <a:rPr lang="fa-IR" dirty="0">
                <a:cs typeface="Zar" panose="00000400000000000000" pitchFamily="2" charset="-78"/>
              </a:rPr>
              <a:t> مطابق </a:t>
            </a:r>
            <a:r>
              <a:rPr lang="fa-IR" dirty="0" smtClean="0">
                <a:cs typeface="Zar" panose="00000400000000000000" pitchFamily="2" charset="-78"/>
              </a:rPr>
              <a:t>شکل زیر، </a:t>
            </a:r>
            <a:r>
              <a:rPr lang="fa-IR" dirty="0" err="1">
                <a:cs typeface="Zar" panose="00000400000000000000" pitchFamily="2" charset="-78"/>
              </a:rPr>
              <a:t>مي</a:t>
            </a:r>
            <a:r>
              <a:rPr lang="fa-IR" dirty="0">
                <a:cs typeface="Zar" panose="00000400000000000000" pitchFamily="2" charset="-78"/>
              </a:rPr>
              <a:t> تواند به </a:t>
            </a:r>
            <a:r>
              <a:rPr lang="fa-IR" dirty="0" err="1">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بيفزايد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مصرف </a:t>
            </a:r>
            <a:r>
              <a:rPr lang="fa-IR" dirty="0" err="1">
                <a:cs typeface="Zar" panose="00000400000000000000" pitchFamily="2" charset="-78"/>
              </a:rPr>
              <a:t>كنندگان</a:t>
            </a:r>
            <a:r>
              <a:rPr lang="fa-IR" dirty="0">
                <a:cs typeface="Zar" panose="00000400000000000000" pitchFamily="2" charset="-78"/>
              </a:rPr>
              <a:t> از مصرف محصول بنگاه به دست </a:t>
            </a:r>
            <a:r>
              <a:rPr lang="fa-IR" dirty="0" err="1">
                <a:cs typeface="Zar" panose="00000400000000000000" pitchFamily="2" charset="-78"/>
              </a:rPr>
              <a:t>مي</a:t>
            </a:r>
            <a:r>
              <a:rPr lang="fa-IR" dirty="0">
                <a:cs typeface="Zar" panose="00000400000000000000" pitchFamily="2" charset="-78"/>
              </a:rPr>
              <a:t> آورند هر چند </a:t>
            </a:r>
            <a:r>
              <a:rPr lang="fa-IR" dirty="0" err="1">
                <a:cs typeface="Zar" panose="00000400000000000000" pitchFamily="2" charset="-78"/>
              </a:rPr>
              <a:t>كه</a:t>
            </a:r>
            <a:r>
              <a:rPr lang="fa-IR" dirty="0">
                <a:cs typeface="Zar" panose="00000400000000000000" pitchFamily="2" charset="-78"/>
              </a:rPr>
              <a:t> هر </a:t>
            </a:r>
            <a:r>
              <a:rPr lang="fa-IR" dirty="0" err="1">
                <a:cs typeface="Zar" panose="00000400000000000000" pitchFamily="2" charset="-78"/>
              </a:rPr>
              <a:t>يك</a:t>
            </a:r>
            <a:r>
              <a:rPr lang="fa-IR" dirty="0">
                <a:cs typeface="Zar" panose="00000400000000000000" pitchFamily="2" charset="-78"/>
              </a:rPr>
              <a:t> از </a:t>
            </a:r>
            <a:r>
              <a:rPr lang="fa-IR" dirty="0" err="1">
                <a:cs typeface="Zar" panose="00000400000000000000" pitchFamily="2" charset="-78"/>
              </a:rPr>
              <a:t>فعاليتهاي</a:t>
            </a:r>
            <a:r>
              <a:rPr lang="fa-IR" dirty="0">
                <a:cs typeface="Zar" panose="00000400000000000000" pitchFamily="2" charset="-78"/>
              </a:rPr>
              <a:t> </a:t>
            </a:r>
            <a:r>
              <a:rPr lang="fa-IR" dirty="0" err="1">
                <a:cs typeface="Zar" panose="00000400000000000000" pitchFamily="2" charset="-78"/>
              </a:rPr>
              <a:t>مذكور</a:t>
            </a:r>
            <a:r>
              <a:rPr lang="fa-IR" dirty="0">
                <a:cs typeface="Zar" panose="00000400000000000000" pitchFamily="2" charset="-78"/>
              </a:rPr>
              <a:t> </a:t>
            </a:r>
            <a:r>
              <a:rPr lang="fa-IR" dirty="0" err="1">
                <a:cs typeface="Zar" panose="00000400000000000000" pitchFamily="2" charset="-78"/>
              </a:rPr>
              <a:t>نيز</a:t>
            </a:r>
            <a:r>
              <a:rPr lang="fa-IR" dirty="0">
                <a:cs typeface="Zar" panose="00000400000000000000" pitchFamily="2" charset="-78"/>
              </a:rPr>
              <a:t> به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en-US" sz="1800" dirty="0">
                <a:cs typeface="Zar" panose="00000400000000000000" pitchFamily="2" charset="-78"/>
              </a:rPr>
              <a:t>(C)</a:t>
            </a:r>
            <a:r>
              <a:rPr lang="fa-IR" sz="1800"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و فروش فرآورده متقبل </a:t>
            </a:r>
            <a:r>
              <a:rPr lang="fa-IR" dirty="0" err="1">
                <a:cs typeface="Zar" panose="00000400000000000000" pitchFamily="2" charset="-78"/>
              </a:rPr>
              <a:t>مي</a:t>
            </a:r>
            <a:r>
              <a:rPr lang="fa-IR" dirty="0">
                <a:cs typeface="Zar" panose="00000400000000000000" pitchFamily="2" charset="-78"/>
              </a:rPr>
              <a:t> شود، خواهد افزود </a:t>
            </a:r>
            <a:r>
              <a:rPr lang="en-US" sz="1800" dirty="0">
                <a:cs typeface="Zar" panose="00000400000000000000" pitchFamily="2" charset="-78"/>
              </a:rPr>
              <a:t>(David, 2005; </a:t>
            </a:r>
            <a:r>
              <a:rPr lang="en-US" sz="1800" dirty="0" err="1">
                <a:cs typeface="Zar" panose="00000400000000000000" pitchFamily="2" charset="-78"/>
              </a:rPr>
              <a:t>Wheeln</a:t>
            </a:r>
            <a:r>
              <a:rPr lang="en-US" sz="1800" dirty="0">
                <a:cs typeface="Zar" panose="00000400000000000000" pitchFamily="2" charset="-78"/>
              </a:rPr>
              <a:t> and Hunger, 2006)</a:t>
            </a:r>
            <a:r>
              <a:rPr lang="fa-IR" sz="1800" dirty="0">
                <a:cs typeface="Zar" panose="00000400000000000000" pitchFamily="2" charset="-78"/>
              </a:rPr>
              <a:t>.</a:t>
            </a:r>
            <a:endParaRPr lang="en-US" sz="1800" dirty="0">
              <a:cs typeface="Zar" panose="00000400000000000000" pitchFamily="2" charset="-78"/>
            </a:endParaRPr>
          </a:p>
          <a:p>
            <a:pPr algn="r" rtl="1">
              <a:lnSpc>
                <a:spcPct val="150000"/>
              </a:lnSpc>
            </a:pPr>
            <a:endParaRPr lang="en-US" dirty="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77645607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19</a:t>
            </a:fld>
            <a:endParaRPr lang="en-US"/>
          </a:p>
        </p:txBody>
      </p:sp>
      <p:grpSp>
        <p:nvGrpSpPr>
          <p:cNvPr id="6" name="Group 5"/>
          <p:cNvGrpSpPr/>
          <p:nvPr/>
        </p:nvGrpSpPr>
        <p:grpSpPr>
          <a:xfrm>
            <a:off x="3388512" y="2984110"/>
            <a:ext cx="7085068" cy="2871004"/>
            <a:chOff x="1044557" y="1916112"/>
            <a:chExt cx="7085068" cy="2871004"/>
          </a:xfrm>
        </p:grpSpPr>
        <p:graphicFrame>
          <p:nvGraphicFramePr>
            <p:cNvPr id="8" name="Content Placeholder 25"/>
            <p:cNvGraphicFramePr>
              <a:graphicFrameLocks/>
            </p:cNvGraphicFramePr>
            <p:nvPr>
              <p:extLst>
                <p:ext uri="{D42A27DB-BD31-4B8C-83A1-F6EECF244321}">
                  <p14:modId xmlns:p14="http://schemas.microsoft.com/office/powerpoint/2010/main" val="1118915149"/>
                </p:ext>
              </p:extLst>
            </p:nvPr>
          </p:nvGraphicFramePr>
          <p:xfrm>
            <a:off x="2071690" y="1928812"/>
            <a:ext cx="4643450" cy="2827612"/>
          </p:xfrm>
          <a:graphic>
            <a:graphicData uri="http://schemas.openxmlformats.org/drawingml/2006/table">
              <a:tbl>
                <a:tblPr rtl="1" firstRow="1" bandRow="1">
                  <a:tableStyleId>{2D5ABB26-0587-4C30-8999-92F81FD0307C}</a:tableStyleId>
                </a:tblPr>
                <a:tblGrid>
                  <a:gridCol w="928690"/>
                  <a:gridCol w="928690"/>
                  <a:gridCol w="928690"/>
                  <a:gridCol w="928690"/>
                  <a:gridCol w="928690"/>
                </a:tblGrid>
                <a:tr h="501163">
                  <a:tc gridSpan="5">
                    <a:txBody>
                      <a:bodyPr/>
                      <a:lstStyle/>
                      <a:p>
                        <a:pPr algn="ctr" rtl="1"/>
                        <a:r>
                          <a:rPr lang="fa-IR" sz="1800" b="1" dirty="0" smtClean="0">
                            <a:solidFill>
                              <a:srgbClr val="0070C0"/>
                            </a:solidFill>
                            <a:cs typeface="B Nazanin" pitchFamily="2" charset="-78"/>
                          </a:rPr>
                          <a:t>ساختار بنگاه (تامین مالی،حسابداری،حقوقی)</a:t>
                        </a:r>
                        <a:endParaRPr lang="fa-IR" sz="1800" b="1" dirty="0">
                          <a:solidFill>
                            <a:srgbClr val="0070C0"/>
                          </a:solidFill>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3">
                  <a:tc gridSpan="5">
                    <a:txBody>
                      <a:bodyPr/>
                      <a:lstStyle/>
                      <a:p>
                        <a:pPr marL="0" algn="ctr" defTabSz="914400" rtl="1" eaLnBrk="1" latinLnBrk="0" hangingPunct="1"/>
                        <a:r>
                          <a:rPr lang="fa-IR" sz="1800" b="1" kern="1200" dirty="0" smtClean="0">
                            <a:solidFill>
                              <a:srgbClr val="0070C0"/>
                            </a:solidFill>
                            <a:latin typeface="+mn-lt"/>
                            <a:ea typeface="+mn-ea"/>
                            <a:cs typeface="B Nazanin" pitchFamily="2" charset="-78"/>
                          </a:rPr>
                          <a:t>مدیریت منابع انسانی</a:t>
                        </a:r>
                        <a:endParaRPr lang="fa-IR" sz="18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3">
                  <a:tc gridSpan="5">
                    <a:txBody>
                      <a:bodyPr/>
                      <a:lstStyle/>
                      <a:p>
                        <a:pPr marL="0" algn="ctr" defTabSz="914400" rtl="1" eaLnBrk="1" latinLnBrk="0" hangingPunct="1"/>
                        <a:r>
                          <a:rPr lang="fa-IR" sz="1800" b="1" kern="1200" dirty="0" smtClean="0">
                            <a:solidFill>
                              <a:srgbClr val="0070C0"/>
                            </a:solidFill>
                            <a:latin typeface="+mn-lt"/>
                            <a:ea typeface="+mn-ea"/>
                            <a:cs typeface="B Nazanin" pitchFamily="2" charset="-78"/>
                          </a:rPr>
                          <a:t>توسعه دانش فنی</a:t>
                        </a:r>
                        <a:endParaRPr lang="fa-IR" sz="18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3">
                  <a:tc gridSpan="5">
                    <a:txBody>
                      <a:bodyPr/>
                      <a:lstStyle/>
                      <a:p>
                        <a:pPr marL="0" algn="ctr" defTabSz="914400" rtl="1" eaLnBrk="1" latinLnBrk="0" hangingPunct="1"/>
                        <a:r>
                          <a:rPr lang="fa-IR" sz="1800" b="1" kern="1200" dirty="0" smtClean="0">
                            <a:solidFill>
                              <a:srgbClr val="0070C0"/>
                            </a:solidFill>
                            <a:latin typeface="+mn-lt"/>
                            <a:ea typeface="+mn-ea"/>
                            <a:cs typeface="B Nazanin" pitchFamily="2" charset="-78"/>
                          </a:rPr>
                          <a:t>به دست آوری</a:t>
                        </a:r>
                        <a:endParaRPr lang="fa-IR" sz="18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9981">
                  <a:tc>
                    <a:txBody>
                      <a:bodyPr/>
                      <a:lstStyle/>
                      <a:p>
                        <a:pPr marL="0" algn="ctr" defTabSz="914400" rtl="1" eaLnBrk="1" latinLnBrk="0" hangingPunct="1"/>
                        <a:r>
                          <a:rPr lang="fa-IR" sz="1800" b="1" kern="1200" dirty="0" smtClean="0">
                            <a:solidFill>
                              <a:srgbClr val="0070C0"/>
                            </a:solidFill>
                            <a:latin typeface="+mn-lt"/>
                            <a:ea typeface="+mn-ea"/>
                            <a:cs typeface="B Nazanin" pitchFamily="2" charset="-78"/>
                          </a:rPr>
                          <a:t>خدمات</a:t>
                        </a:r>
                        <a:endParaRPr lang="fa-IR" sz="18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1" eaLnBrk="1" latinLnBrk="0" hangingPunct="1"/>
                        <a:r>
                          <a:rPr lang="fa-IR" sz="1600" b="1" kern="1200" dirty="0" smtClean="0">
                            <a:solidFill>
                              <a:srgbClr val="0070C0"/>
                            </a:solidFill>
                            <a:latin typeface="+mn-lt"/>
                            <a:ea typeface="+mn-ea"/>
                            <a:cs typeface="B Nazanin" pitchFamily="2" charset="-78"/>
                          </a:rPr>
                          <a:t>بازاریابی و فر و ش</a:t>
                        </a:r>
                        <a:endParaRPr lang="fa-IR" sz="16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1" eaLnBrk="1" latinLnBrk="0" hangingPunct="1"/>
                        <a:r>
                          <a:rPr lang="fa-IR" sz="1600" b="1" kern="1200" dirty="0" smtClean="0">
                            <a:solidFill>
                              <a:srgbClr val="0070C0"/>
                            </a:solidFill>
                            <a:latin typeface="+mn-lt"/>
                            <a:ea typeface="+mn-ea"/>
                            <a:cs typeface="B Nazanin" pitchFamily="2" charset="-78"/>
                          </a:rPr>
                          <a:t>پشتیبانی خارج بنگاه</a:t>
                        </a:r>
                        <a:endParaRPr lang="fa-IR" sz="16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1" eaLnBrk="1" latinLnBrk="0" hangingPunct="1"/>
                        <a:r>
                          <a:rPr lang="fa-IR" sz="1600" b="1" kern="1200" dirty="0" smtClean="0">
                            <a:solidFill>
                              <a:srgbClr val="0070C0"/>
                            </a:solidFill>
                            <a:latin typeface="+mn-lt"/>
                            <a:ea typeface="+mn-ea"/>
                            <a:cs typeface="B Nazanin" pitchFamily="2" charset="-78"/>
                          </a:rPr>
                          <a:t>عملیات تولید</a:t>
                        </a:r>
                        <a:endParaRPr lang="fa-IR" sz="16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1" eaLnBrk="1" latinLnBrk="0" hangingPunct="1"/>
                        <a:r>
                          <a:rPr lang="fa-IR" sz="1600" b="1" kern="1200" dirty="0" smtClean="0">
                            <a:solidFill>
                              <a:srgbClr val="0070C0"/>
                            </a:solidFill>
                            <a:latin typeface="+mn-lt"/>
                            <a:ea typeface="+mn-ea"/>
                            <a:cs typeface="B Nazanin" pitchFamily="2" charset="-78"/>
                          </a:rPr>
                          <a:t>پشتیبانی داخل بنگاه</a:t>
                        </a:r>
                        <a:endParaRPr lang="fa-IR" sz="1600" b="1" kern="1200" dirty="0">
                          <a:solidFill>
                            <a:srgbClr val="0070C0"/>
                          </a:solidFill>
                          <a:latin typeface="+mn-lt"/>
                          <a:ea typeface="+mn-ea"/>
                          <a:cs typeface="B Nazanin" pitchFamily="2" charset="-78"/>
                        </a:endParaRPr>
                      </a:p>
                    </a:txBody>
                    <a:tcPr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 name="Group 14"/>
            <p:cNvGrpSpPr>
              <a:grpSpLocks/>
            </p:cNvGrpSpPr>
            <p:nvPr/>
          </p:nvGrpSpPr>
          <p:grpSpPr bwMode="auto">
            <a:xfrm>
              <a:off x="6715140" y="1916112"/>
              <a:ext cx="1414485" cy="2870210"/>
              <a:chOff x="6500826" y="1928802"/>
              <a:chExt cx="1071570" cy="1928826"/>
            </a:xfrm>
          </p:grpSpPr>
          <p:cxnSp>
            <p:nvCxnSpPr>
              <p:cNvPr id="16" name="Straight Connector 15"/>
              <p:cNvCxnSpPr/>
              <p:nvPr/>
            </p:nvCxnSpPr>
            <p:spPr>
              <a:xfrm>
                <a:off x="6500826" y="1928802"/>
                <a:ext cx="1071570" cy="92875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00826" y="2857552"/>
                <a:ext cx="1071570" cy="100007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rot="16200000" flipH="1">
              <a:off x="964382" y="2893214"/>
              <a:ext cx="1928826" cy="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464447" y="4321975"/>
              <a:ext cx="928694"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6586539" y="2925545"/>
              <a:ext cx="1271609" cy="646331"/>
            </a:xfrm>
            <a:prstGeom prst="rect">
              <a:avLst/>
            </a:prstGeom>
            <a:noFill/>
            <a:ln w="9525">
              <a:noFill/>
              <a:miter lim="800000"/>
              <a:headEnd/>
              <a:tailEnd/>
            </a:ln>
          </p:spPr>
          <p:txBody>
            <a:bodyPr wrap="square">
              <a:spAutoFit/>
            </a:bodyPr>
            <a:lstStyle/>
            <a:p>
              <a:pPr algn="ctr"/>
              <a:r>
                <a:rPr lang="fa-IR" b="1" dirty="0">
                  <a:solidFill>
                    <a:srgbClr val="0070C0"/>
                  </a:solidFill>
                  <a:cs typeface="B Nazanin" pitchFamily="2" charset="-78"/>
                </a:rPr>
                <a:t>محصول با ارزش بالا</a:t>
              </a:r>
            </a:p>
          </p:txBody>
        </p:sp>
        <p:sp>
          <p:nvSpPr>
            <p:cNvPr id="14" name="TextBox 13"/>
            <p:cNvSpPr txBox="1">
              <a:spLocks noChangeArrowheads="1"/>
            </p:cNvSpPr>
            <p:nvPr/>
          </p:nvSpPr>
          <p:spPr bwMode="auto">
            <a:xfrm>
              <a:off x="1071544" y="2568574"/>
              <a:ext cx="857250" cy="584775"/>
            </a:xfrm>
            <a:prstGeom prst="rect">
              <a:avLst/>
            </a:prstGeom>
            <a:noFill/>
            <a:ln w="9525">
              <a:noFill/>
              <a:miter lim="800000"/>
              <a:headEnd/>
              <a:tailEnd/>
            </a:ln>
          </p:spPr>
          <p:txBody>
            <a:bodyPr>
              <a:spAutoFit/>
            </a:bodyPr>
            <a:lstStyle/>
            <a:p>
              <a:pPr algn="ctr"/>
              <a:r>
                <a:rPr lang="fa-IR" sz="1600" b="1" dirty="0">
                  <a:solidFill>
                    <a:srgbClr val="0070C0"/>
                  </a:solidFill>
                  <a:cs typeface="B Nazanin" pitchFamily="2" charset="-78"/>
                </a:rPr>
                <a:t>فعالیتهای</a:t>
              </a:r>
              <a:r>
                <a:rPr lang="fa-IR" sz="1500" b="1" dirty="0">
                  <a:cs typeface="B Nazanin" pitchFamily="2" charset="-78"/>
                </a:rPr>
                <a:t> </a:t>
              </a:r>
              <a:r>
                <a:rPr lang="fa-IR" sz="1600" b="1" dirty="0">
                  <a:solidFill>
                    <a:srgbClr val="0070C0"/>
                  </a:solidFill>
                  <a:cs typeface="B Nazanin" pitchFamily="2" charset="-78"/>
                </a:rPr>
                <a:t>حمایتی</a:t>
              </a:r>
            </a:p>
          </p:txBody>
        </p:sp>
        <p:sp>
          <p:nvSpPr>
            <p:cNvPr id="15" name="TextBox 14"/>
            <p:cNvSpPr txBox="1">
              <a:spLocks noChangeArrowheads="1"/>
            </p:cNvSpPr>
            <p:nvPr/>
          </p:nvSpPr>
          <p:spPr bwMode="auto">
            <a:xfrm>
              <a:off x="1044557" y="3925895"/>
              <a:ext cx="884237" cy="584775"/>
            </a:xfrm>
            <a:prstGeom prst="rect">
              <a:avLst/>
            </a:prstGeom>
            <a:noFill/>
            <a:ln w="9525">
              <a:noFill/>
              <a:miter lim="800000"/>
              <a:headEnd/>
              <a:tailEnd/>
            </a:ln>
          </p:spPr>
          <p:txBody>
            <a:bodyPr>
              <a:spAutoFit/>
            </a:bodyPr>
            <a:lstStyle/>
            <a:p>
              <a:pPr algn="ctr"/>
              <a:r>
                <a:rPr lang="fa-IR" sz="1600" b="1" dirty="0">
                  <a:solidFill>
                    <a:srgbClr val="0070C0"/>
                  </a:solidFill>
                  <a:cs typeface="B Nazanin" pitchFamily="2" charset="-78"/>
                </a:rPr>
                <a:t>فعالیت های اولیه</a:t>
              </a:r>
            </a:p>
          </p:txBody>
        </p:sp>
      </p:grpSp>
    </p:spTree>
    <p:extLst>
      <p:ext uri="{BB962C8B-B14F-4D97-AF65-F5344CB8AC3E}">
        <p14:creationId xmlns:p14="http://schemas.microsoft.com/office/powerpoint/2010/main" val="152307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1"/>
            <a:ext cx="10058400" cy="522758"/>
          </a:xfrm>
        </p:spPr>
        <p:txBody>
          <a:bodyPr>
            <a:normAutofit fontScale="90000"/>
          </a:bodyPr>
          <a:lstStyle/>
          <a:p>
            <a:pPr algn="r" rtl="1"/>
            <a:r>
              <a:rPr lang="fa-IR" dirty="0" smtClean="0">
                <a:cs typeface="Zar" panose="00000400000000000000" pitchFamily="2" charset="-78"/>
              </a:rPr>
              <a:t>معرفی نویسنده</a:t>
            </a: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2</a:t>
            </a:fld>
            <a:endParaRPr lang="en-US"/>
          </a:p>
        </p:txBody>
      </p:sp>
      <p:pic>
        <p:nvPicPr>
          <p:cNvPr id="6" name="Picture 5"/>
          <p:cNvPicPr>
            <a:picLocks noChangeAspect="1"/>
          </p:cNvPicPr>
          <p:nvPr/>
        </p:nvPicPr>
        <p:blipFill>
          <a:blip r:embed="rId2"/>
          <a:stretch>
            <a:fillRect/>
          </a:stretch>
        </p:blipFill>
        <p:spPr>
          <a:xfrm>
            <a:off x="5608720" y="819150"/>
            <a:ext cx="6229350" cy="5353050"/>
          </a:xfrm>
          <a:prstGeom prst="rect">
            <a:avLst/>
          </a:prstGeom>
        </p:spPr>
      </p:pic>
      <p:grpSp>
        <p:nvGrpSpPr>
          <p:cNvPr id="13" name="Group 12"/>
          <p:cNvGrpSpPr/>
          <p:nvPr/>
        </p:nvGrpSpPr>
        <p:grpSpPr>
          <a:xfrm>
            <a:off x="0" y="-22860"/>
            <a:ext cx="5811864" cy="6880860"/>
            <a:chOff x="-728419" y="741097"/>
            <a:chExt cx="12191999" cy="6911261"/>
          </a:xfrm>
        </p:grpSpPr>
        <p:pic>
          <p:nvPicPr>
            <p:cNvPr id="14" name="Picture 13"/>
            <p:cNvPicPr>
              <a:picLocks noChangeAspect="1"/>
            </p:cNvPicPr>
            <p:nvPr/>
          </p:nvPicPr>
          <p:blipFill>
            <a:blip r:embed="rId3"/>
            <a:stretch>
              <a:fillRect/>
            </a:stretch>
          </p:blipFill>
          <p:spPr>
            <a:xfrm>
              <a:off x="-728419" y="764058"/>
              <a:ext cx="5096434" cy="6888300"/>
            </a:xfrm>
            <a:prstGeom prst="rect">
              <a:avLst/>
            </a:prstGeom>
          </p:spPr>
        </p:pic>
        <p:pic>
          <p:nvPicPr>
            <p:cNvPr id="15" name="Picture 14"/>
            <p:cNvPicPr>
              <a:picLocks noChangeAspect="1"/>
            </p:cNvPicPr>
            <p:nvPr/>
          </p:nvPicPr>
          <p:blipFill>
            <a:blip r:embed="rId4"/>
            <a:stretch>
              <a:fillRect/>
            </a:stretch>
          </p:blipFill>
          <p:spPr>
            <a:xfrm>
              <a:off x="4368015" y="741097"/>
              <a:ext cx="7095565" cy="3115247"/>
            </a:xfrm>
            <a:prstGeom prst="rect">
              <a:avLst/>
            </a:prstGeom>
          </p:spPr>
        </p:pic>
        <p:pic>
          <p:nvPicPr>
            <p:cNvPr id="16" name="Picture 15"/>
            <p:cNvPicPr>
              <a:picLocks noChangeAspect="1"/>
            </p:cNvPicPr>
            <p:nvPr/>
          </p:nvPicPr>
          <p:blipFill>
            <a:blip r:embed="rId5"/>
            <a:stretch>
              <a:fillRect/>
            </a:stretch>
          </p:blipFill>
          <p:spPr>
            <a:xfrm>
              <a:off x="4368015" y="3842358"/>
              <a:ext cx="7095565" cy="3810000"/>
            </a:xfrm>
            <a:prstGeom prst="rect">
              <a:avLst/>
            </a:prstGeom>
          </p:spPr>
        </p:pic>
      </p:grpSp>
    </p:spTree>
    <p:extLst>
      <p:ext uri="{BB962C8B-B14F-4D97-AF65-F5344CB8AC3E}">
        <p14:creationId xmlns:p14="http://schemas.microsoft.com/office/powerpoint/2010/main" val="6252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502276"/>
            <a:ext cx="7193770" cy="5669924"/>
          </a:xfrm>
        </p:spPr>
        <p:txBody>
          <a:bodyPr>
            <a:normAutofit/>
          </a:bodyPr>
          <a:lstStyle/>
          <a:p>
            <a:pPr algn="just" rtl="1">
              <a:lnSpc>
                <a:spcPct val="150000"/>
              </a:lnSpc>
            </a:pPr>
            <a:r>
              <a:rPr lang="fa-IR" dirty="0" smtClean="0">
                <a:cs typeface="Zar" panose="00000400000000000000" pitchFamily="2" charset="-78"/>
              </a:rPr>
              <a:t>اساساً</a:t>
            </a:r>
            <a:r>
              <a:rPr lang="fa-IR" dirty="0">
                <a:cs typeface="Zar" panose="00000400000000000000" pitchFamily="2" charset="-78"/>
              </a:rPr>
              <a:t>، ا</a:t>
            </a:r>
            <a:r>
              <a:rPr lang="fa-IR" dirty="0">
                <a:solidFill>
                  <a:srgbClr val="FF0000"/>
                </a:solidFill>
                <a:cs typeface="Zar" panose="00000400000000000000" pitchFamily="2" charset="-78"/>
              </a:rPr>
              <a:t>رزش</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a:t>
            </a:r>
            <a:r>
              <a:rPr lang="fa-IR" dirty="0">
                <a:solidFill>
                  <a:srgbClr val="FF0000"/>
                </a:solidFill>
                <a:cs typeface="Zar" panose="00000400000000000000" pitchFamily="2" charset="-78"/>
              </a:rPr>
              <a:t>از </a:t>
            </a:r>
            <a:r>
              <a:rPr lang="fa-IR" dirty="0" err="1">
                <a:solidFill>
                  <a:srgbClr val="FF0000"/>
                </a:solidFill>
                <a:cs typeface="Zar" panose="00000400000000000000" pitchFamily="2" charset="-78"/>
              </a:rPr>
              <a:t>طريق</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تصميمات</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قضاوتي</a:t>
            </a:r>
            <a:r>
              <a:rPr lang="fa-IR" dirty="0">
                <a:solidFill>
                  <a:srgbClr val="FF0000"/>
                </a:solidFill>
                <a:cs typeface="Zar" panose="00000400000000000000" pitchFamily="2" charset="-78"/>
              </a:rPr>
              <a:t> ساخت </a:t>
            </a:r>
            <a:r>
              <a:rPr lang="fa-IR" dirty="0" err="1">
                <a:solidFill>
                  <a:srgbClr val="FF0000"/>
                </a:solidFill>
                <a:cs typeface="Zar" panose="00000400000000000000" pitchFamily="2" charset="-78"/>
              </a:rPr>
              <a:t>يا</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خريد</a:t>
            </a:r>
            <a:r>
              <a:rPr lang="fa-IR" dirty="0">
                <a:cs typeface="Zar" panose="00000400000000000000" pitchFamily="2" charset="-78"/>
              </a:rPr>
              <a:t>، خلق شود </a:t>
            </a:r>
            <a:r>
              <a:rPr lang="fa-IR" dirty="0" err="1">
                <a:cs typeface="Zar" panose="00000400000000000000" pitchFamily="2" charset="-78"/>
              </a:rPr>
              <a:t>كه</a:t>
            </a:r>
            <a:r>
              <a:rPr lang="fa-IR" dirty="0">
                <a:cs typeface="Zar" panose="00000400000000000000" pitchFamily="2" charset="-78"/>
              </a:rPr>
              <a:t> به </a:t>
            </a:r>
            <a:r>
              <a:rPr lang="fa-IR" dirty="0" err="1">
                <a:cs typeface="Zar" panose="00000400000000000000" pitchFamily="2" charset="-78"/>
              </a:rPr>
              <a:t>شرايط</a:t>
            </a:r>
            <a:r>
              <a:rPr lang="fa-IR" dirty="0">
                <a:cs typeface="Zar" panose="00000400000000000000" pitchFamily="2" charset="-78"/>
              </a:rPr>
              <a:t> دانش </a:t>
            </a:r>
            <a:r>
              <a:rPr lang="fa-IR" dirty="0" err="1">
                <a:cs typeface="Zar" panose="00000400000000000000" pitchFamily="2" charset="-78"/>
              </a:rPr>
              <a:t>فني</a:t>
            </a:r>
            <a:r>
              <a:rPr lang="fa-IR" dirty="0">
                <a:cs typeface="Zar" panose="00000400000000000000" pitchFamily="2" charset="-78"/>
              </a:rPr>
              <a:t> (</a:t>
            </a:r>
            <a:r>
              <a:rPr lang="fa-IR" dirty="0" err="1">
                <a:cs typeface="Zar" panose="00000400000000000000" pitchFamily="2" charset="-78"/>
              </a:rPr>
              <a:t>نظير</a:t>
            </a:r>
            <a:r>
              <a:rPr lang="fa-IR" dirty="0">
                <a:cs typeface="Zar" panose="00000400000000000000" pitchFamily="2" charset="-78"/>
              </a:rPr>
              <a:t> صرفه </a:t>
            </a:r>
            <a:r>
              <a:rPr lang="fa-IR" dirty="0" err="1">
                <a:cs typeface="Zar" panose="00000400000000000000" pitchFamily="2" charset="-78"/>
              </a:rPr>
              <a:t>جوئيهاي</a:t>
            </a:r>
            <a:r>
              <a:rPr lang="fa-IR" dirty="0">
                <a:cs typeface="Zar" panose="00000400000000000000" pitchFamily="2" charset="-78"/>
              </a:rPr>
              <a:t> </a:t>
            </a:r>
            <a:r>
              <a:rPr lang="fa-IR" dirty="0" err="1">
                <a:cs typeface="Zar" panose="00000400000000000000" pitchFamily="2" charset="-78"/>
              </a:rPr>
              <a:t>ناشي</a:t>
            </a:r>
            <a:r>
              <a:rPr lang="fa-IR" dirty="0">
                <a:cs typeface="Zar" panose="00000400000000000000" pitchFamily="2" charset="-78"/>
              </a:rPr>
              <a:t> ا </a:t>
            </a:r>
            <a:r>
              <a:rPr lang="fa-IR" dirty="0" err="1">
                <a:cs typeface="Zar" panose="00000400000000000000" pitchFamily="2" charset="-78"/>
              </a:rPr>
              <a:t>زمقياس</a:t>
            </a:r>
            <a:r>
              <a:rPr lang="fa-IR" dirty="0">
                <a:cs typeface="Zar" panose="00000400000000000000" pitchFamily="2" charset="-78"/>
              </a:rPr>
              <a:t>) و </a:t>
            </a:r>
            <a:r>
              <a:rPr lang="fa-IR" dirty="0" err="1">
                <a:cs typeface="Zar" panose="00000400000000000000" pitchFamily="2" charset="-78"/>
              </a:rPr>
              <a:t>هزينة</a:t>
            </a:r>
            <a:r>
              <a:rPr lang="fa-IR" dirty="0">
                <a:cs typeface="Zar" panose="00000400000000000000" pitchFamily="2" charset="-78"/>
              </a:rPr>
              <a:t> مبادله (مانند </a:t>
            </a:r>
            <a:r>
              <a:rPr lang="fa-IR" dirty="0" err="1" smtClean="0">
                <a:cs typeface="Zar" panose="00000400000000000000" pitchFamily="2" charset="-78"/>
              </a:rPr>
              <a:t>دارائي</a:t>
            </a:r>
            <a:r>
              <a:rPr lang="fa-IR" dirty="0" smtClean="0">
                <a:cs typeface="Zar" panose="00000400000000000000" pitchFamily="2" charset="-78"/>
              </a:rPr>
              <a:t> </a:t>
            </a:r>
            <a:r>
              <a:rPr lang="fa-IR" dirty="0" err="1" smtClean="0">
                <a:cs typeface="Zar" panose="00000400000000000000" pitchFamily="2" charset="-78"/>
              </a:rPr>
              <a:t>هاي</a:t>
            </a:r>
            <a:r>
              <a:rPr lang="fa-IR" dirty="0" smtClean="0">
                <a:cs typeface="Zar" panose="00000400000000000000" pitchFamily="2" charset="-78"/>
              </a:rPr>
              <a:t> </a:t>
            </a:r>
            <a:r>
              <a:rPr lang="fa-IR" dirty="0" err="1">
                <a:cs typeface="Zar" panose="00000400000000000000" pitchFamily="2" charset="-78"/>
              </a:rPr>
              <a:t>اختصاصي</a:t>
            </a:r>
            <a:r>
              <a:rPr lang="fa-IR" dirty="0">
                <a:cs typeface="Zar" panose="00000400000000000000" pitchFamily="2" charset="-78"/>
              </a:rPr>
              <a:t>) حساس است. </a:t>
            </a:r>
            <a:r>
              <a:rPr lang="fa-IR" dirty="0" err="1">
                <a:cs typeface="Zar" panose="00000400000000000000" pitchFamily="2" charset="-78"/>
              </a:rPr>
              <a:t>براي</a:t>
            </a:r>
            <a:r>
              <a:rPr lang="fa-IR" dirty="0">
                <a:cs typeface="Zar" panose="00000400000000000000" pitchFamily="2" charset="-78"/>
              </a:rPr>
              <a:t> مثال، </a:t>
            </a:r>
            <a:r>
              <a:rPr lang="fa-IR" dirty="0" err="1">
                <a:cs typeface="Zar" panose="00000400000000000000" pitchFamily="2" charset="-78"/>
              </a:rPr>
              <a:t>كاهش</a:t>
            </a:r>
            <a:r>
              <a:rPr lang="fa-IR" dirty="0">
                <a:cs typeface="Zar" panose="00000400000000000000" pitchFamily="2" charset="-78"/>
              </a:rPr>
              <a:t> </a:t>
            </a:r>
            <a:r>
              <a:rPr lang="fa-IR" dirty="0" err="1">
                <a:cs typeface="Zar" panose="00000400000000000000" pitchFamily="2" charset="-78"/>
              </a:rPr>
              <a:t>يافتن</a:t>
            </a:r>
            <a:r>
              <a:rPr lang="fa-IR" dirty="0">
                <a:cs typeface="Zar" panose="00000400000000000000" pitchFamily="2" charset="-78"/>
              </a:rPr>
              <a:t> </a:t>
            </a:r>
            <a:r>
              <a:rPr lang="fa-IR" dirty="0" err="1">
                <a:cs typeface="Zar" panose="00000400000000000000" pitchFamily="2" charset="-78"/>
              </a:rPr>
              <a:t>ريسك</a:t>
            </a:r>
            <a:r>
              <a:rPr lang="fa-IR" dirty="0">
                <a:cs typeface="Zar" panose="00000400000000000000" pitchFamily="2" charset="-78"/>
              </a:rPr>
              <a:t> مسئله </a:t>
            </a:r>
            <a:r>
              <a:rPr lang="fa-IR" dirty="0" err="1">
                <a:cs typeface="Zar" panose="00000400000000000000" pitchFamily="2" charset="-78"/>
              </a:rPr>
              <a:t>ايجاد</a:t>
            </a:r>
            <a:r>
              <a:rPr lang="fa-IR" dirty="0">
                <a:cs typeface="Zar" panose="00000400000000000000" pitchFamily="2" charset="-78"/>
              </a:rPr>
              <a:t> وقفه و توقف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همگرايي</a:t>
            </a:r>
            <a:r>
              <a:rPr lang="fa-IR" dirty="0">
                <a:cs typeface="Zar" panose="00000400000000000000" pitchFamily="2" charset="-78"/>
              </a:rPr>
              <a:t> </a:t>
            </a:r>
            <a:r>
              <a:rPr lang="fa-IR" dirty="0" err="1">
                <a:cs typeface="Zar" panose="00000400000000000000" pitchFamily="2" charset="-78"/>
              </a:rPr>
              <a:t>عمومي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به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فزونتر در </a:t>
            </a:r>
            <a:r>
              <a:rPr lang="fa-IR" dirty="0" err="1" smtClean="0">
                <a:cs typeface="Zar" panose="00000400000000000000" pitchFamily="2" charset="-78"/>
              </a:rPr>
              <a:t>دارائي</a:t>
            </a:r>
            <a:r>
              <a:rPr lang="fa-IR" dirty="0">
                <a:cs typeface="Zar" panose="00000400000000000000" pitchFamily="2" charset="-78"/>
              </a:rPr>
              <a:t> </a:t>
            </a:r>
            <a:r>
              <a:rPr lang="fa-IR" dirty="0" err="1" smtClean="0">
                <a:cs typeface="Zar" panose="00000400000000000000" pitchFamily="2" charset="-78"/>
              </a:rPr>
              <a:t>هاي</a:t>
            </a:r>
            <a:r>
              <a:rPr lang="fa-IR" dirty="0" smtClean="0">
                <a:cs typeface="Zar" panose="00000400000000000000" pitchFamily="2" charset="-78"/>
              </a:rPr>
              <a:t> </a:t>
            </a:r>
            <a:r>
              <a:rPr lang="fa-IR" dirty="0">
                <a:cs typeface="Zar" panose="00000400000000000000" pitchFamily="2" charset="-78"/>
              </a:rPr>
              <a:t>با روابط </a:t>
            </a:r>
            <a:r>
              <a:rPr lang="fa-IR" dirty="0" err="1">
                <a:cs typeface="Zar" panose="00000400000000000000" pitchFamily="2" charset="-78"/>
              </a:rPr>
              <a:t>اختصاصي</a:t>
            </a:r>
            <a:r>
              <a:rPr lang="fa-IR" dirty="0">
                <a:cs typeface="Zar" panose="00000400000000000000" pitchFamily="2" charset="-78"/>
              </a:rPr>
              <a:t> </a:t>
            </a:r>
            <a:r>
              <a:rPr lang="fa-IR" dirty="0" err="1">
                <a:cs typeface="Zar" panose="00000400000000000000" pitchFamily="2" charset="-78"/>
              </a:rPr>
              <a:t>بينجامد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اغلب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كلي</a:t>
            </a:r>
            <a:r>
              <a:rPr lang="fa-IR" dirty="0">
                <a:cs typeface="Zar" panose="00000400000000000000" pitchFamily="2" charset="-78"/>
              </a:rPr>
              <a:t>، </a:t>
            </a:r>
            <a:r>
              <a:rPr lang="fa-IR" dirty="0" err="1">
                <a:cs typeface="Zar" panose="00000400000000000000" pitchFamily="2" charset="-78"/>
              </a:rPr>
              <a:t>پايين</a:t>
            </a:r>
            <a:r>
              <a:rPr lang="fa-IR" dirty="0">
                <a:cs typeface="Zar" panose="00000400000000000000" pitchFamily="2" charset="-78"/>
              </a:rPr>
              <a:t> </a:t>
            </a:r>
            <a:r>
              <a:rPr lang="fa-IR" dirty="0" err="1">
                <a:cs typeface="Zar" panose="00000400000000000000" pitchFamily="2" charset="-78"/>
              </a:rPr>
              <a:t>تري</a:t>
            </a:r>
            <a:r>
              <a:rPr lang="fa-IR" dirty="0">
                <a:cs typeface="Zar" panose="00000400000000000000" pitchFamily="2" charset="-78"/>
              </a:rPr>
              <a:t> دارند.</a:t>
            </a:r>
            <a:endParaRPr lang="en-US" dirty="0">
              <a:cs typeface="Zar" panose="00000400000000000000" pitchFamily="2" charset="-78"/>
            </a:endParaRPr>
          </a:p>
          <a:p>
            <a:pPr algn="just" rtl="1">
              <a:lnSpc>
                <a:spcPct val="150000"/>
              </a:lnSpc>
            </a:pPr>
            <a:r>
              <a:rPr lang="fa-IR" dirty="0">
                <a:cs typeface="Zar" panose="00000400000000000000" pitchFamily="2" charset="-78"/>
              </a:rPr>
              <a:t>هر بنگاه به دو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به خلق ارزش </a:t>
            </a:r>
            <a:r>
              <a:rPr lang="fa-IR" dirty="0" err="1">
                <a:cs typeface="Zar" panose="00000400000000000000" pitchFamily="2" charset="-78"/>
              </a:rPr>
              <a:t>اقتصادي</a:t>
            </a:r>
            <a:r>
              <a:rPr lang="fa-IR" dirty="0">
                <a:cs typeface="Zar" panose="00000400000000000000" pitchFamily="2" charset="-78"/>
              </a:rPr>
              <a:t> در صنعت بپردازد:</a:t>
            </a:r>
            <a:endParaRPr lang="en-US" dirty="0">
              <a:cs typeface="Zar" panose="00000400000000000000" pitchFamily="2" charset="-78"/>
            </a:endParaRPr>
          </a:p>
          <a:p>
            <a:pPr lvl="1" algn="just" rtl="1">
              <a:lnSpc>
                <a:spcPct val="150000"/>
              </a:lnSpc>
            </a:pPr>
            <a:r>
              <a:rPr lang="fa-IR" dirty="0">
                <a:cs typeface="Zar" panose="00000400000000000000" pitchFamily="2" charset="-78"/>
              </a:rPr>
              <a:t>بنگاه </a:t>
            </a:r>
            <a:r>
              <a:rPr lang="fa-IR" dirty="0" err="1">
                <a:cs typeface="Zar" panose="00000400000000000000" pitchFamily="2" charset="-78"/>
              </a:rPr>
              <a:t>مي</a:t>
            </a:r>
            <a:r>
              <a:rPr lang="fa-IR" dirty="0">
                <a:cs typeface="Zar" panose="00000400000000000000" pitchFamily="2" charset="-78"/>
              </a:rPr>
              <a:t> تواند </a:t>
            </a:r>
            <a:r>
              <a:rPr lang="fa-IR" dirty="0" err="1">
                <a:solidFill>
                  <a:srgbClr val="FF0000"/>
                </a:solidFill>
                <a:cs typeface="Zar" panose="00000400000000000000" pitchFamily="2" charset="-78"/>
              </a:rPr>
              <a:t>زنجيرة</a:t>
            </a:r>
            <a:r>
              <a:rPr lang="fa-IR" dirty="0">
                <a:solidFill>
                  <a:srgbClr val="FF0000"/>
                </a:solidFill>
                <a:cs typeface="Zar" panose="00000400000000000000" pitchFamily="2" charset="-78"/>
              </a:rPr>
              <a:t> ارزش خود را متفاوت از </a:t>
            </a:r>
            <a:r>
              <a:rPr lang="fa-IR" dirty="0" err="1">
                <a:solidFill>
                  <a:srgbClr val="FF0000"/>
                </a:solidFill>
                <a:cs typeface="Zar" panose="00000400000000000000" pitchFamily="2" charset="-78"/>
              </a:rPr>
              <a:t>رقبايش</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پيكره</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بندي</a:t>
            </a:r>
            <a:r>
              <a:rPr lang="fa-IR" dirty="0">
                <a:solidFill>
                  <a:srgbClr val="FF0000"/>
                </a:solidFill>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a:t>
            </a:r>
            <a:endParaRPr lang="en-US" dirty="0">
              <a:cs typeface="Zar" panose="00000400000000000000" pitchFamily="2" charset="-78"/>
            </a:endParaRPr>
          </a:p>
          <a:p>
            <a:pPr lvl="1" algn="just" rtl="1">
              <a:lnSpc>
                <a:spcPct val="150000"/>
              </a:lnSpc>
            </a:pPr>
            <a:r>
              <a:rPr lang="fa-IR" dirty="0" smtClean="0">
                <a:cs typeface="Zar" panose="00000400000000000000" pitchFamily="2" charset="-78"/>
              </a:rPr>
              <a:t>بنگاه </a:t>
            </a:r>
            <a:r>
              <a:rPr lang="fa-IR" dirty="0" err="1" smtClean="0">
                <a:cs typeface="Zar" panose="00000400000000000000" pitchFamily="2" charset="-78"/>
              </a:rPr>
              <a:t>مي</a:t>
            </a:r>
            <a:r>
              <a:rPr lang="fa-IR" dirty="0" smtClean="0">
                <a:cs typeface="Zar" panose="00000400000000000000" pitchFamily="2" charset="-78"/>
              </a:rPr>
              <a:t> </a:t>
            </a:r>
            <a:r>
              <a:rPr lang="fa-IR" dirty="0">
                <a:cs typeface="Zar" panose="00000400000000000000" pitchFamily="2" charset="-78"/>
              </a:rPr>
              <a:t>تواند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پيكره</a:t>
            </a:r>
            <a:r>
              <a:rPr lang="fa-IR" dirty="0">
                <a:cs typeface="Zar" panose="00000400000000000000" pitchFamily="2" charset="-78"/>
              </a:rPr>
              <a:t> </a:t>
            </a:r>
            <a:r>
              <a:rPr lang="fa-IR" dirty="0" err="1">
                <a:cs typeface="Zar" panose="00000400000000000000" pitchFamily="2" charset="-78"/>
              </a:rPr>
              <a:t>بندي</a:t>
            </a:r>
            <a:r>
              <a:rPr lang="fa-IR" dirty="0">
                <a:cs typeface="Zar" panose="00000400000000000000" pitchFamily="2" charset="-78"/>
              </a:rPr>
              <a:t> </a:t>
            </a:r>
            <a:r>
              <a:rPr lang="fa-IR" dirty="0" err="1">
                <a:cs typeface="Zar" panose="00000400000000000000" pitchFamily="2" charset="-78"/>
              </a:rPr>
              <a:t>زنجيرة</a:t>
            </a:r>
            <a:r>
              <a:rPr lang="fa-IR" dirty="0">
                <a:cs typeface="Zar" panose="00000400000000000000" pitchFamily="2" charset="-78"/>
              </a:rPr>
              <a:t> ارزش خود به </a:t>
            </a:r>
            <a:r>
              <a:rPr lang="fa-IR" dirty="0" err="1">
                <a:cs typeface="Zar" panose="00000400000000000000" pitchFamily="2" charset="-78"/>
              </a:rPr>
              <a:t>شيوه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اساساً مشابه با </a:t>
            </a:r>
            <a:r>
              <a:rPr lang="fa-IR" dirty="0" err="1">
                <a:cs typeface="Zar" panose="00000400000000000000" pitchFamily="2" charset="-78"/>
              </a:rPr>
              <a:t>رقبايش</a:t>
            </a:r>
            <a:r>
              <a:rPr lang="fa-IR" dirty="0">
                <a:cs typeface="Zar" panose="00000400000000000000" pitchFamily="2" charset="-78"/>
              </a:rPr>
              <a:t>، ارزش </a:t>
            </a:r>
            <a:r>
              <a:rPr lang="fa-IR" dirty="0" err="1">
                <a:cs typeface="Zar" panose="00000400000000000000" pitchFamily="2" charset="-78"/>
              </a:rPr>
              <a:t>اقتصادي</a:t>
            </a:r>
            <a:r>
              <a:rPr lang="fa-IR" dirty="0">
                <a:cs typeface="Zar" panose="00000400000000000000" pitchFamily="2" charset="-78"/>
              </a:rPr>
              <a:t> فوق العاده </a:t>
            </a:r>
            <a:r>
              <a:rPr lang="fa-IR" dirty="0" err="1">
                <a:cs typeface="Zar" panose="00000400000000000000" pitchFamily="2" charset="-78"/>
              </a:rPr>
              <a:t>بوجود</a:t>
            </a:r>
            <a:r>
              <a:rPr lang="fa-IR" dirty="0">
                <a:cs typeface="Zar" panose="00000400000000000000" pitchFamily="2" charset="-78"/>
              </a:rPr>
              <a:t> آورد، </a:t>
            </a:r>
            <a:r>
              <a:rPr lang="fa-IR" dirty="0">
                <a:solidFill>
                  <a:srgbClr val="FF0000"/>
                </a:solidFill>
                <a:cs typeface="Zar" panose="00000400000000000000" pitchFamily="2" charset="-78"/>
              </a:rPr>
              <a:t>در داخل همان </a:t>
            </a:r>
            <a:r>
              <a:rPr lang="fa-IR" dirty="0" err="1">
                <a:solidFill>
                  <a:srgbClr val="FF0000"/>
                </a:solidFill>
                <a:cs typeface="Zar" panose="00000400000000000000" pitchFamily="2" charset="-78"/>
              </a:rPr>
              <a:t>زنجيرة</a:t>
            </a:r>
            <a:r>
              <a:rPr lang="fa-IR" dirty="0">
                <a:solidFill>
                  <a:srgbClr val="FF0000"/>
                </a:solidFill>
                <a:cs typeface="Zar" panose="00000400000000000000" pitchFamily="2" charset="-78"/>
              </a:rPr>
              <a:t> ارزش، </a:t>
            </a:r>
            <a:r>
              <a:rPr lang="fa-IR" dirty="0" err="1">
                <a:solidFill>
                  <a:srgbClr val="FF0000"/>
                </a:solidFill>
                <a:cs typeface="Zar" panose="00000400000000000000" pitchFamily="2" charset="-78"/>
              </a:rPr>
              <a:t>فعاليتها</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بايد</a:t>
            </a:r>
            <a:r>
              <a:rPr lang="fa-IR" dirty="0">
                <a:solidFill>
                  <a:srgbClr val="FF0000"/>
                </a:solidFill>
                <a:cs typeface="Zar" panose="00000400000000000000" pitchFamily="2" charset="-78"/>
              </a:rPr>
              <a:t> به مراتب </a:t>
            </a:r>
            <a:r>
              <a:rPr lang="fa-IR" dirty="0" err="1">
                <a:solidFill>
                  <a:srgbClr val="FF0000"/>
                </a:solidFill>
                <a:cs typeface="Zar" panose="00000400000000000000" pitchFamily="2" charset="-78"/>
              </a:rPr>
              <a:t>كارآمدتر</a:t>
            </a:r>
            <a:r>
              <a:rPr lang="fa-IR" dirty="0">
                <a:solidFill>
                  <a:srgbClr val="FF0000"/>
                </a:solidFill>
                <a:cs typeface="Zar" panose="00000400000000000000" pitchFamily="2" charset="-78"/>
              </a:rPr>
              <a:t> از رقبا</a:t>
            </a:r>
            <a:r>
              <a:rPr lang="fa-IR" dirty="0">
                <a:cs typeface="Zar" panose="00000400000000000000" pitchFamily="2" charset="-78"/>
              </a:rPr>
              <a:t> صورت </a:t>
            </a:r>
            <a:r>
              <a:rPr lang="fa-IR" dirty="0" err="1">
                <a:cs typeface="Zar" panose="00000400000000000000" pitchFamily="2" charset="-78"/>
              </a:rPr>
              <a:t>پذيرند</a:t>
            </a:r>
            <a:r>
              <a:rPr lang="fa-IR" dirty="0">
                <a:cs typeface="Zar" panose="00000400000000000000" pitchFamily="2" charset="-78"/>
              </a:rPr>
              <a:t> </a:t>
            </a:r>
            <a:r>
              <a:rPr lang="en-US" sz="1600" dirty="0">
                <a:cs typeface="Zar" panose="00000400000000000000" pitchFamily="2" charset="-78"/>
              </a:rPr>
              <a:t>(Porter, 1996, 1985)</a:t>
            </a:r>
            <a:r>
              <a:rPr lang="fa-IR" dirty="0" smtClean="0">
                <a:cs typeface="Zar" panose="00000400000000000000" pitchFamily="2" charset="-78"/>
              </a:rPr>
              <a:t>.</a:t>
            </a:r>
          </a:p>
          <a:p>
            <a:pPr lvl="2" algn="just" rtl="1">
              <a:lnSpc>
                <a:spcPct val="150000"/>
              </a:lnSpc>
            </a:pPr>
            <a:r>
              <a:rPr lang="fa-IR" dirty="0" err="1" smtClean="0">
                <a:cs typeface="Zar" panose="00000400000000000000" pitchFamily="2" charset="-78"/>
              </a:rPr>
              <a:t>بدين</a:t>
            </a:r>
            <a:r>
              <a:rPr lang="fa-IR" dirty="0" smtClean="0">
                <a:cs typeface="Zar" panose="00000400000000000000" pitchFamily="2" charset="-78"/>
              </a:rPr>
              <a:t> منظور، بنگاه </a:t>
            </a:r>
            <a:r>
              <a:rPr lang="fa-IR" dirty="0" err="1" smtClean="0">
                <a:cs typeface="Zar" panose="00000400000000000000" pitchFamily="2" charset="-78"/>
              </a:rPr>
              <a:t>بايد</a:t>
            </a:r>
            <a:r>
              <a:rPr lang="fa-IR" dirty="0" smtClean="0">
                <a:cs typeface="Zar" panose="00000400000000000000" pitchFamily="2" charset="-78"/>
              </a:rPr>
              <a:t> منابع و </a:t>
            </a:r>
            <a:r>
              <a:rPr lang="fa-IR" dirty="0" err="1" smtClean="0">
                <a:cs typeface="Zar" panose="00000400000000000000" pitchFamily="2" charset="-78"/>
              </a:rPr>
              <a:t>قابليتهايي</a:t>
            </a:r>
            <a:r>
              <a:rPr lang="fa-IR" dirty="0" smtClean="0">
                <a:cs typeface="Zar" panose="00000400000000000000" pitchFamily="2" charset="-78"/>
              </a:rPr>
              <a:t> را دارا باشد </a:t>
            </a:r>
            <a:r>
              <a:rPr lang="fa-IR" dirty="0" err="1" smtClean="0">
                <a:cs typeface="Zar" panose="00000400000000000000" pitchFamily="2" charset="-78"/>
              </a:rPr>
              <a:t>كه</a:t>
            </a:r>
            <a:r>
              <a:rPr lang="fa-IR" dirty="0" smtClean="0">
                <a:cs typeface="Zar" panose="00000400000000000000" pitchFamily="2" charset="-78"/>
              </a:rPr>
              <a:t> </a:t>
            </a:r>
            <a:r>
              <a:rPr lang="fa-IR" dirty="0" err="1" smtClean="0">
                <a:cs typeface="Zar" panose="00000400000000000000" pitchFamily="2" charset="-78"/>
              </a:rPr>
              <a:t>رقبايش</a:t>
            </a:r>
            <a:r>
              <a:rPr lang="fa-IR" dirty="0" smtClean="0">
                <a:cs typeface="Zar" panose="00000400000000000000" pitchFamily="2" charset="-78"/>
              </a:rPr>
              <a:t> فاقد آن هستند.</a:t>
            </a: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09354661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20</a:t>
            </a:fld>
            <a:endParaRPr lang="en-US"/>
          </a:p>
        </p:txBody>
      </p:sp>
      <p:graphicFrame>
        <p:nvGraphicFramePr>
          <p:cNvPr id="5" name="Diagram 4"/>
          <p:cNvGraphicFramePr/>
          <p:nvPr>
            <p:extLst>
              <p:ext uri="{D42A27DB-BD31-4B8C-83A1-F6EECF244321}">
                <p14:modId xmlns:p14="http://schemas.microsoft.com/office/powerpoint/2010/main" val="617805025"/>
              </p:ext>
            </p:extLst>
          </p:nvPr>
        </p:nvGraphicFramePr>
        <p:xfrm>
          <a:off x="9527118" y="1213835"/>
          <a:ext cx="2424090" cy="4958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4" name="Curved Connector 13"/>
          <p:cNvCxnSpPr/>
          <p:nvPr/>
        </p:nvCxnSpPr>
        <p:spPr>
          <a:xfrm>
            <a:off x="6639951" y="5655212"/>
            <a:ext cx="2774505" cy="516988"/>
          </a:xfrm>
          <a:prstGeom prst="curvedConnector3">
            <a:avLst>
              <a:gd name="adj1" fmla="val 50000"/>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0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618978"/>
            <a:ext cx="8907562" cy="5553222"/>
          </a:xfrm>
        </p:spPr>
        <p:txBody>
          <a:bodyPr/>
          <a:lstStyle/>
          <a:p>
            <a:pPr marL="0" indent="0" algn="just" rtl="1">
              <a:lnSpc>
                <a:spcPct val="150000"/>
              </a:lnSpc>
              <a:buNone/>
            </a:pPr>
            <a:r>
              <a:rPr lang="fa-IR" dirty="0" smtClean="0">
                <a:effectLst>
                  <a:outerShdw blurRad="38100" dist="38100" dir="2700000" algn="tl">
                    <a:srgbClr val="000000">
                      <a:alpha val="43137"/>
                    </a:srgbClr>
                  </a:outerShdw>
                </a:effectLst>
                <a:cs typeface="Zar" panose="00000400000000000000" pitchFamily="2" charset="-78"/>
              </a:rPr>
              <a:t>پايه </a:t>
            </a:r>
            <a:r>
              <a:rPr lang="fa-IR" dirty="0" err="1">
                <a:effectLst>
                  <a:outerShdw blurRad="38100" dist="38100" dir="2700000" algn="tl">
                    <a:srgbClr val="000000">
                      <a:alpha val="43137"/>
                    </a:srgbClr>
                  </a:outerShdw>
                </a:effectLst>
                <a:cs typeface="Zar" panose="00000400000000000000" pitchFamily="2" charset="-78"/>
              </a:rPr>
              <a:t>هاي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توانمندي</a:t>
            </a:r>
            <a:r>
              <a:rPr lang="fa-IR" dirty="0">
                <a:effectLst>
                  <a:outerShdw blurRad="38100" dist="38100" dir="2700000" algn="tl">
                    <a:srgbClr val="000000">
                      <a:alpha val="43137"/>
                    </a:srgbClr>
                  </a:outerShdw>
                </a:effectLst>
                <a:cs typeface="Zar" panose="00000400000000000000" pitchFamily="2" charset="-78"/>
              </a:rPr>
              <a:t> هر بنگاه مخصوص آن بنگاه است اما </a:t>
            </a:r>
            <a:r>
              <a:rPr lang="fa-IR" dirty="0" err="1">
                <a:effectLst>
                  <a:outerShdw blurRad="38100" dist="38100" dir="2700000" algn="tl">
                    <a:srgbClr val="000000">
                      <a:alpha val="43137"/>
                    </a:srgbClr>
                  </a:outerShdw>
                </a:effectLst>
                <a:cs typeface="Zar" panose="00000400000000000000" pitchFamily="2" charset="-78"/>
              </a:rPr>
              <a:t>خصوصيت</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مشترك</a:t>
            </a:r>
            <a:r>
              <a:rPr lang="fa-IR" dirty="0">
                <a:effectLst>
                  <a:outerShdw blurRad="38100" dist="38100" dir="2700000" algn="tl">
                    <a:srgbClr val="000000">
                      <a:alpha val="43137"/>
                    </a:srgbClr>
                  </a:outerShdw>
                </a:effectLst>
                <a:cs typeface="Zar" panose="00000400000000000000" pitchFamily="2" charset="-78"/>
              </a:rPr>
              <a:t> آنها بشرح </a:t>
            </a:r>
            <a:r>
              <a:rPr lang="fa-IR" dirty="0" err="1">
                <a:effectLst>
                  <a:outerShdw blurRad="38100" dist="38100" dir="2700000" algn="tl">
                    <a:srgbClr val="000000">
                      <a:alpha val="43137"/>
                    </a:srgbClr>
                  </a:outerShdw>
                </a:effectLst>
                <a:cs typeface="Zar" panose="00000400000000000000" pitchFamily="2" charset="-78"/>
              </a:rPr>
              <a:t>زيراند</a:t>
            </a:r>
            <a:r>
              <a:rPr lang="fa-IR" dirty="0">
                <a:cs typeface="Zar" panose="00000400000000000000" pitchFamily="2" charset="-78"/>
              </a:rPr>
              <a:t>:</a:t>
            </a:r>
            <a:endParaRPr lang="en-US" dirty="0">
              <a:cs typeface="Zar" panose="00000400000000000000" pitchFamily="2" charset="-78"/>
            </a:endParaRPr>
          </a:p>
          <a:p>
            <a:pPr lvl="1" algn="just" rtl="1">
              <a:lnSpc>
                <a:spcPct val="150000"/>
              </a:lnSpc>
            </a:pPr>
            <a:r>
              <a:rPr lang="fa-IR" sz="2000" u="sng" dirty="0">
                <a:cs typeface="Zar" panose="00000400000000000000" pitchFamily="2" charset="-78"/>
              </a:rPr>
              <a:t>ارزشمند و ارزش </a:t>
            </a:r>
            <a:r>
              <a:rPr lang="fa-IR" sz="2000" u="sng" dirty="0" err="1">
                <a:cs typeface="Zar" panose="00000400000000000000" pitchFamily="2" charset="-78"/>
              </a:rPr>
              <a:t>آفرين</a:t>
            </a:r>
            <a:r>
              <a:rPr lang="fa-IR" sz="2000" u="sng" dirty="0">
                <a:cs typeface="Zar" panose="00000400000000000000" pitchFamily="2" charset="-78"/>
              </a:rPr>
              <a:t> بودن </a:t>
            </a:r>
            <a:r>
              <a:rPr lang="fa-IR" sz="2000" u="sng" dirty="0" err="1">
                <a:cs typeface="Zar" panose="00000400000000000000" pitchFamily="2" charset="-78"/>
              </a:rPr>
              <a:t>ميان</a:t>
            </a:r>
            <a:r>
              <a:rPr lang="fa-IR" sz="2000" u="sng" dirty="0">
                <a:cs typeface="Zar" panose="00000400000000000000" pitchFamily="2" charset="-78"/>
              </a:rPr>
              <a:t> چند </a:t>
            </a:r>
            <a:r>
              <a:rPr lang="fa-IR" sz="2000" u="sng" dirty="0" err="1">
                <a:cs typeface="Zar" panose="00000400000000000000" pitchFamily="2" charset="-78"/>
              </a:rPr>
              <a:t>كالا</a:t>
            </a:r>
            <a:r>
              <a:rPr lang="fa-IR" sz="2000" u="sng" dirty="0">
                <a:cs typeface="Zar" panose="00000400000000000000" pitchFamily="2" charset="-78"/>
              </a:rPr>
              <a:t> </a:t>
            </a:r>
            <a:r>
              <a:rPr lang="fa-IR" sz="2000" u="sng" dirty="0" err="1">
                <a:cs typeface="Zar" panose="00000400000000000000" pitchFamily="2" charset="-78"/>
              </a:rPr>
              <a:t>يا</a:t>
            </a:r>
            <a:r>
              <a:rPr lang="fa-IR" sz="2000" u="sng" dirty="0">
                <a:cs typeface="Zar" panose="00000400000000000000" pitchFamily="2" charset="-78"/>
              </a:rPr>
              <a:t> بازار؛</a:t>
            </a:r>
            <a:endParaRPr lang="en-US" sz="2000" u="sng" dirty="0">
              <a:cs typeface="Zar" panose="00000400000000000000" pitchFamily="2" charset="-78"/>
            </a:endParaRPr>
          </a:p>
          <a:p>
            <a:pPr lvl="1" algn="just" rtl="1">
              <a:lnSpc>
                <a:spcPct val="150000"/>
              </a:lnSpc>
            </a:pPr>
            <a:r>
              <a:rPr lang="fa-IR" sz="2000" u="sng" dirty="0">
                <a:cs typeface="Zar" panose="00000400000000000000" pitchFamily="2" charset="-78"/>
              </a:rPr>
              <a:t>تجسم </a:t>
            </a:r>
            <a:r>
              <a:rPr lang="fa-IR" sz="2000" u="sng" dirty="0" err="1">
                <a:cs typeface="Zar" panose="00000400000000000000" pitchFamily="2" charset="-78"/>
              </a:rPr>
              <a:t>پيدا</a:t>
            </a:r>
            <a:r>
              <a:rPr lang="fa-IR" sz="2000" u="sng" dirty="0">
                <a:cs typeface="Zar" panose="00000400000000000000" pitchFamily="2" charset="-78"/>
              </a:rPr>
              <a:t> </a:t>
            </a:r>
            <a:r>
              <a:rPr lang="fa-IR" sz="2000" u="sng" dirty="0" err="1">
                <a:cs typeface="Zar" panose="00000400000000000000" pitchFamily="2" charset="-78"/>
              </a:rPr>
              <a:t>كردن</a:t>
            </a:r>
            <a:r>
              <a:rPr lang="fa-IR" sz="2000" u="sng" dirty="0">
                <a:cs typeface="Zar" panose="00000400000000000000" pitchFamily="2" charset="-78"/>
              </a:rPr>
              <a:t> در روال </a:t>
            </a:r>
            <a:r>
              <a:rPr lang="fa-IR" sz="2000" u="sng" dirty="0" err="1">
                <a:cs typeface="Zar" panose="00000400000000000000" pitchFamily="2" charset="-78"/>
              </a:rPr>
              <a:t>هاي</a:t>
            </a:r>
            <a:r>
              <a:rPr lang="fa-IR" sz="2000" u="sng" dirty="0">
                <a:cs typeface="Zar" panose="00000400000000000000" pitchFamily="2" charset="-78"/>
              </a:rPr>
              <a:t> </a:t>
            </a:r>
            <a:r>
              <a:rPr lang="fa-IR" sz="2000" u="sng" dirty="0" err="1" smtClean="0">
                <a:cs typeface="Zar" panose="00000400000000000000" pitchFamily="2" charset="-78"/>
              </a:rPr>
              <a:t>جاري</a:t>
            </a:r>
            <a:r>
              <a:rPr lang="fa-IR" sz="2000" u="sng" dirty="0" smtClean="0">
                <a:cs typeface="Zar" panose="00000400000000000000" pitchFamily="2" charset="-78"/>
              </a:rPr>
              <a:t> </a:t>
            </a:r>
            <a:r>
              <a:rPr lang="fa-IR" sz="2000" u="sng" dirty="0" err="1">
                <a:cs typeface="Zar" panose="00000400000000000000" pitchFamily="2" charset="-78"/>
              </a:rPr>
              <a:t>سازماني</a:t>
            </a:r>
            <a:r>
              <a:rPr lang="fa-IR" sz="2000" u="sng" dirty="0">
                <a:cs typeface="Zar" panose="00000400000000000000" pitchFamily="2" charset="-78"/>
              </a:rPr>
              <a:t>؛</a:t>
            </a:r>
            <a:endParaRPr lang="en-US" sz="2000" u="sng" dirty="0">
              <a:cs typeface="Zar" panose="00000400000000000000" pitchFamily="2" charset="-78"/>
            </a:endParaRPr>
          </a:p>
          <a:p>
            <a:pPr lvl="1" algn="just" rtl="1">
              <a:lnSpc>
                <a:spcPct val="150000"/>
              </a:lnSpc>
            </a:pPr>
            <a:r>
              <a:rPr lang="fa-IR" sz="2000" u="sng" dirty="0" err="1">
                <a:cs typeface="Zar" panose="00000400000000000000" pitchFamily="2" charset="-78"/>
              </a:rPr>
              <a:t>ضمني</a:t>
            </a:r>
            <a:r>
              <a:rPr lang="fa-IR" sz="2000" u="sng" dirty="0">
                <a:cs typeface="Zar" panose="00000400000000000000" pitchFamily="2" charset="-78"/>
              </a:rPr>
              <a:t> و </a:t>
            </a:r>
            <a:r>
              <a:rPr lang="fa-IR" sz="2000" u="sng" dirty="0" err="1">
                <a:cs typeface="Zar" panose="00000400000000000000" pitchFamily="2" charset="-78"/>
              </a:rPr>
              <a:t>غيرمشهود</a:t>
            </a:r>
            <a:r>
              <a:rPr lang="fa-IR" sz="2000" u="sng" dirty="0">
                <a:cs typeface="Zar" panose="00000400000000000000" pitchFamily="2" charset="-78"/>
              </a:rPr>
              <a:t> بودن، دشوار بودن </a:t>
            </a:r>
            <a:r>
              <a:rPr lang="fa-IR" sz="2000" u="sng" dirty="0" err="1">
                <a:cs typeface="Zar" panose="00000400000000000000" pitchFamily="2" charset="-78"/>
              </a:rPr>
              <a:t>براي</a:t>
            </a:r>
            <a:r>
              <a:rPr lang="fa-IR" sz="2000" u="sng" dirty="0">
                <a:cs typeface="Zar" panose="00000400000000000000" pitchFamily="2" charset="-78"/>
              </a:rPr>
              <a:t> </a:t>
            </a:r>
            <a:r>
              <a:rPr lang="fa-IR" sz="2000" u="sng" dirty="0" err="1">
                <a:cs typeface="Zar" panose="00000400000000000000" pitchFamily="2" charset="-78"/>
              </a:rPr>
              <a:t>تقليل</a:t>
            </a:r>
            <a:r>
              <a:rPr lang="fa-IR" sz="2000" u="sng" dirty="0">
                <a:cs typeface="Zar" panose="00000400000000000000" pitchFamily="2" charset="-78"/>
              </a:rPr>
              <a:t> آنها به </a:t>
            </a:r>
            <a:r>
              <a:rPr lang="fa-IR" sz="2000" u="sng" dirty="0" err="1">
                <a:cs typeface="Zar" panose="00000400000000000000" pitchFamily="2" charset="-78"/>
              </a:rPr>
              <a:t>الگوريتمهاي</a:t>
            </a:r>
            <a:r>
              <a:rPr lang="fa-IR" sz="2000" u="sng" dirty="0">
                <a:cs typeface="Zar" panose="00000400000000000000" pitchFamily="2" charset="-78"/>
              </a:rPr>
              <a:t> ساده </a:t>
            </a:r>
            <a:r>
              <a:rPr lang="fa-IR" sz="2000" u="sng" dirty="0" err="1">
                <a:cs typeface="Zar" panose="00000400000000000000" pitchFamily="2" charset="-78"/>
              </a:rPr>
              <a:t>يا</a:t>
            </a:r>
            <a:r>
              <a:rPr lang="fa-IR" sz="2000" u="sng" dirty="0">
                <a:cs typeface="Zar" panose="00000400000000000000" pitchFamily="2" charset="-78"/>
              </a:rPr>
              <a:t> </a:t>
            </a:r>
            <a:r>
              <a:rPr lang="fa-IR" sz="2000" u="sng" dirty="0" err="1">
                <a:cs typeface="Zar" panose="00000400000000000000" pitchFamily="2" charset="-78"/>
              </a:rPr>
              <a:t>راهنماهاي</a:t>
            </a:r>
            <a:r>
              <a:rPr lang="fa-IR" sz="2000" u="sng" dirty="0">
                <a:cs typeface="Zar" panose="00000400000000000000" pitchFamily="2" charset="-78"/>
              </a:rPr>
              <a:t> رويه </a:t>
            </a:r>
            <a:r>
              <a:rPr lang="fa-IR" sz="2000" u="sng" dirty="0" err="1">
                <a:cs typeface="Zar" panose="00000400000000000000" pitchFamily="2" charset="-78"/>
              </a:rPr>
              <a:t>اي</a:t>
            </a:r>
            <a:r>
              <a:rPr lang="fa-IR" sz="2000" u="sng" dirty="0">
                <a:cs typeface="Zar" panose="00000400000000000000" pitchFamily="2" charset="-78"/>
              </a:rPr>
              <a:t>.</a:t>
            </a:r>
            <a:endParaRPr lang="en-US" sz="2000" u="sng" dirty="0">
              <a:cs typeface="Zar" panose="00000400000000000000" pitchFamily="2" charset="-78"/>
            </a:endParaRPr>
          </a:p>
          <a:p>
            <a:pPr lvl="1" algn="just" rtl="1">
              <a:lnSpc>
                <a:spcPct val="150000"/>
              </a:lnSpc>
            </a:pPr>
            <a:r>
              <a:rPr lang="fa-IR" sz="2000" u="sng" dirty="0">
                <a:cs typeface="Zar" panose="00000400000000000000" pitchFamily="2" charset="-78"/>
              </a:rPr>
              <a:t>بنگاه ها، منابع و </a:t>
            </a:r>
            <a:r>
              <a:rPr lang="fa-IR" sz="2000" u="sng" dirty="0" err="1">
                <a:cs typeface="Zar" panose="00000400000000000000" pitchFamily="2" charset="-78"/>
              </a:rPr>
              <a:t>قابليت</a:t>
            </a:r>
            <a:r>
              <a:rPr lang="fa-IR" sz="2000" u="sng" dirty="0">
                <a:cs typeface="Zar" panose="00000400000000000000" pitchFamily="2" charset="-78"/>
              </a:rPr>
              <a:t> را </a:t>
            </a:r>
            <a:r>
              <a:rPr lang="fa-IR" sz="2000" u="sng" dirty="0" err="1">
                <a:cs typeface="Zar" panose="00000400000000000000" pitchFamily="2" charset="-78"/>
              </a:rPr>
              <a:t>بايد</a:t>
            </a:r>
            <a:r>
              <a:rPr lang="fa-IR" sz="2000" u="sng" dirty="0">
                <a:cs typeface="Zar" panose="00000400000000000000" pitchFamily="2" charset="-78"/>
              </a:rPr>
              <a:t> عوامل محور </a:t>
            </a:r>
            <a:r>
              <a:rPr lang="fa-IR" sz="2000" u="sng" dirty="0" err="1">
                <a:cs typeface="Zar" panose="00000400000000000000" pitchFamily="2" charset="-78"/>
              </a:rPr>
              <a:t>موفقيت</a:t>
            </a:r>
            <a:r>
              <a:rPr lang="fa-IR" sz="2000" u="sng" dirty="0">
                <a:cs typeface="Zar" panose="00000400000000000000" pitchFamily="2" charset="-78"/>
              </a:rPr>
              <a:t> قلمداد </a:t>
            </a:r>
            <a:r>
              <a:rPr lang="fa-IR" sz="2000" u="sng" dirty="0" err="1">
                <a:cs typeface="Zar" panose="00000400000000000000" pitchFamily="2" charset="-78"/>
              </a:rPr>
              <a:t>كنند</a:t>
            </a:r>
            <a:r>
              <a:rPr lang="fa-IR" sz="2000" u="sng" dirty="0">
                <a:cs typeface="Zar" panose="00000400000000000000" pitchFamily="2" charset="-78"/>
              </a:rPr>
              <a:t>. </a:t>
            </a:r>
            <a:r>
              <a:rPr lang="fa-IR" sz="2000" u="sng" dirty="0" err="1">
                <a:cs typeface="Zar" panose="00000400000000000000" pitchFamily="2" charset="-78"/>
              </a:rPr>
              <a:t>اين</a:t>
            </a:r>
            <a:r>
              <a:rPr lang="fa-IR" sz="2000" u="sng" dirty="0">
                <a:cs typeface="Zar" panose="00000400000000000000" pitchFamily="2" charset="-78"/>
              </a:rPr>
              <a:t> عوامل، به عوامل </a:t>
            </a:r>
            <a:r>
              <a:rPr lang="fa-IR" sz="2000" u="sng" dirty="0" err="1">
                <a:cs typeface="Zar" panose="00000400000000000000" pitchFamily="2" charset="-78"/>
              </a:rPr>
              <a:t>ضروري</a:t>
            </a:r>
            <a:r>
              <a:rPr lang="fa-IR" sz="2000" u="sng" dirty="0">
                <a:cs typeface="Zar" panose="00000400000000000000" pitchFamily="2" charset="-78"/>
              </a:rPr>
              <a:t> </a:t>
            </a:r>
            <a:r>
              <a:rPr lang="fa-IR" sz="2000" u="sng" dirty="0" err="1">
                <a:cs typeface="Zar" panose="00000400000000000000" pitchFamily="2" charset="-78"/>
              </a:rPr>
              <a:t>تعيين</a:t>
            </a:r>
            <a:r>
              <a:rPr lang="fa-IR" sz="2000" u="sng" dirty="0">
                <a:cs typeface="Zar" panose="00000400000000000000" pitchFamily="2" charset="-78"/>
              </a:rPr>
              <a:t> </a:t>
            </a:r>
            <a:r>
              <a:rPr lang="fa-IR" sz="2000" u="sng" dirty="0" err="1">
                <a:cs typeface="Zar" panose="00000400000000000000" pitchFamily="2" charset="-78"/>
              </a:rPr>
              <a:t>كنندة</a:t>
            </a:r>
            <a:r>
              <a:rPr lang="fa-IR" sz="2000" u="sng" dirty="0">
                <a:cs typeface="Zar" panose="00000400000000000000" pitchFamily="2" charset="-78"/>
              </a:rPr>
              <a:t> </a:t>
            </a:r>
            <a:r>
              <a:rPr lang="fa-IR" sz="2000" u="sng" dirty="0" err="1">
                <a:cs typeface="Zar" panose="00000400000000000000" pitchFamily="2" charset="-78"/>
              </a:rPr>
              <a:t>موفقيت</a:t>
            </a:r>
            <a:r>
              <a:rPr lang="fa-IR" sz="2000" u="sng" dirty="0">
                <a:cs typeface="Zar" panose="00000400000000000000" pitchFamily="2" charset="-78"/>
              </a:rPr>
              <a:t> ها به مهارتها </a:t>
            </a:r>
            <a:r>
              <a:rPr lang="fa-IR" sz="2000" u="sng" dirty="0" err="1">
                <a:cs typeface="Zar" panose="00000400000000000000" pitchFamily="2" charset="-78"/>
              </a:rPr>
              <a:t>ودارائيهاي</a:t>
            </a:r>
            <a:r>
              <a:rPr lang="fa-IR" sz="2000" u="sng" dirty="0">
                <a:cs typeface="Zar" panose="00000400000000000000" pitchFamily="2" charset="-78"/>
              </a:rPr>
              <a:t> بنگاه </a:t>
            </a:r>
            <a:r>
              <a:rPr lang="fa-IR" sz="2000" u="sng" dirty="0" err="1">
                <a:cs typeface="Zar" panose="00000400000000000000" pitchFamily="2" charset="-78"/>
              </a:rPr>
              <a:t>براي</a:t>
            </a:r>
            <a:r>
              <a:rPr lang="fa-IR" sz="2000" u="sng" dirty="0">
                <a:cs typeface="Zar" panose="00000400000000000000" pitchFamily="2" charset="-78"/>
              </a:rPr>
              <a:t> </a:t>
            </a:r>
            <a:r>
              <a:rPr lang="fa-IR" sz="2000" u="sng" dirty="0" err="1">
                <a:cs typeface="Zar" panose="00000400000000000000" pitchFamily="2" charset="-78"/>
              </a:rPr>
              <a:t>نيل</a:t>
            </a:r>
            <a:r>
              <a:rPr lang="fa-IR" sz="2000" u="sng" dirty="0">
                <a:cs typeface="Zar" panose="00000400000000000000" pitchFamily="2" charset="-78"/>
              </a:rPr>
              <a:t> به </a:t>
            </a:r>
            <a:r>
              <a:rPr lang="fa-IR" sz="2000" u="sng" dirty="0" err="1">
                <a:cs typeface="Zar" panose="00000400000000000000" pitchFamily="2" charset="-78"/>
              </a:rPr>
              <a:t>سودآوري</a:t>
            </a:r>
            <a:r>
              <a:rPr lang="fa-IR" sz="2000" u="sng" dirty="0">
                <a:cs typeface="Zar" panose="00000400000000000000" pitchFamily="2" charset="-78"/>
              </a:rPr>
              <a:t> اشاره </a:t>
            </a:r>
            <a:r>
              <a:rPr lang="fa-IR" sz="2000" u="sng" dirty="0" err="1">
                <a:cs typeface="Zar" panose="00000400000000000000" pitchFamily="2" charset="-78"/>
              </a:rPr>
              <a:t>مي</a:t>
            </a:r>
            <a:r>
              <a:rPr lang="fa-IR" sz="2000" u="sng" dirty="0">
                <a:cs typeface="Zar" panose="00000400000000000000" pitchFamily="2" charset="-78"/>
              </a:rPr>
              <a:t> </a:t>
            </a:r>
            <a:r>
              <a:rPr lang="fa-IR" sz="2000" u="sng" dirty="0" err="1">
                <a:cs typeface="Zar" panose="00000400000000000000" pitchFamily="2" charset="-78"/>
              </a:rPr>
              <a:t>كنند</a:t>
            </a:r>
            <a:r>
              <a:rPr lang="fa-IR" sz="2000" u="sng" dirty="0">
                <a:cs typeface="Zar" panose="00000400000000000000" pitchFamily="2" charset="-78"/>
              </a:rPr>
              <a:t>. دو </a:t>
            </a:r>
            <a:r>
              <a:rPr lang="fa-IR" sz="2000" u="sng" dirty="0" err="1">
                <a:cs typeface="Zar" panose="00000400000000000000" pitchFamily="2" charset="-78"/>
              </a:rPr>
              <a:t>قابليت</a:t>
            </a:r>
            <a:r>
              <a:rPr lang="fa-IR" sz="2000" u="sng" dirty="0">
                <a:cs typeface="Zar" panose="00000400000000000000" pitchFamily="2" charset="-78"/>
              </a:rPr>
              <a:t> به طور خاص در </a:t>
            </a:r>
            <a:r>
              <a:rPr lang="fa-IR" sz="2000" u="sng" dirty="0" err="1">
                <a:cs typeface="Zar" panose="00000400000000000000" pitchFamily="2" charset="-78"/>
              </a:rPr>
              <a:t>تحقيقات</a:t>
            </a:r>
            <a:r>
              <a:rPr lang="fa-IR" sz="2000" u="sng" dirty="0">
                <a:cs typeface="Zar" panose="00000400000000000000" pitchFamily="2" charset="-78"/>
              </a:rPr>
              <a:t> </a:t>
            </a:r>
            <a:r>
              <a:rPr lang="fa-IR" sz="2000" u="sng" dirty="0" err="1">
                <a:cs typeface="Zar" panose="00000400000000000000" pitchFamily="2" charset="-78"/>
              </a:rPr>
              <a:t>جديد</a:t>
            </a:r>
            <a:r>
              <a:rPr lang="fa-IR" sz="2000" u="sng" dirty="0">
                <a:cs typeface="Zar" panose="00000400000000000000" pitchFamily="2" charset="-78"/>
              </a:rPr>
              <a:t> </a:t>
            </a:r>
            <a:r>
              <a:rPr lang="fa-IR" sz="2000" u="sng" dirty="0" err="1">
                <a:cs typeface="Zar" panose="00000400000000000000" pitchFamily="2" charset="-78"/>
              </a:rPr>
              <a:t>مي</a:t>
            </a:r>
            <a:r>
              <a:rPr lang="fa-IR" sz="2000" u="sng" dirty="0">
                <a:cs typeface="Zar" panose="00000400000000000000" pitchFamily="2" charset="-78"/>
              </a:rPr>
              <a:t> تواند مطرح باشد:</a:t>
            </a:r>
            <a:endParaRPr lang="en-US" sz="2000" u="sng" dirty="0">
              <a:cs typeface="Zar" panose="00000400000000000000" pitchFamily="2" charset="-78"/>
            </a:endParaRPr>
          </a:p>
          <a:p>
            <a:pPr lvl="1" algn="just" rtl="1">
              <a:lnSpc>
                <a:spcPct val="150000"/>
              </a:lnSpc>
            </a:pPr>
            <a:r>
              <a:rPr lang="fa-IR" sz="2000" u="sng" dirty="0">
                <a:cs typeface="Zar" panose="00000400000000000000" pitchFamily="2" charset="-78"/>
              </a:rPr>
              <a:t>مهارت در </a:t>
            </a:r>
            <a:r>
              <a:rPr lang="fa-IR" sz="2000" u="sng" dirty="0" err="1">
                <a:cs typeface="Zar" panose="00000400000000000000" pitchFamily="2" charset="-78"/>
              </a:rPr>
              <a:t>شكل</a:t>
            </a:r>
            <a:r>
              <a:rPr lang="fa-IR" sz="2000" u="sng" dirty="0">
                <a:cs typeface="Zar" panose="00000400000000000000" pitchFamily="2" charset="-78"/>
              </a:rPr>
              <a:t> دادن و </a:t>
            </a:r>
            <a:r>
              <a:rPr lang="fa-IR" sz="2000" u="sng" dirty="0" err="1">
                <a:cs typeface="Zar" panose="00000400000000000000" pitchFamily="2" charset="-78"/>
              </a:rPr>
              <a:t>نگهداري</a:t>
            </a:r>
            <a:r>
              <a:rPr lang="fa-IR" sz="2000" u="sng" dirty="0">
                <a:cs typeface="Zar" panose="00000400000000000000" pitchFamily="2" charset="-78"/>
              </a:rPr>
              <a:t> </a:t>
            </a:r>
            <a:r>
              <a:rPr lang="fa-IR" sz="2000" u="sng" dirty="0" err="1">
                <a:cs typeface="Zar" panose="00000400000000000000" pitchFamily="2" charset="-78"/>
              </a:rPr>
              <a:t>جرياني</a:t>
            </a:r>
            <a:r>
              <a:rPr lang="fa-IR" sz="2000" u="sng" dirty="0">
                <a:cs typeface="Zar" panose="00000400000000000000" pitchFamily="2" charset="-78"/>
              </a:rPr>
              <a:t> </a:t>
            </a:r>
            <a:r>
              <a:rPr lang="fa-IR" sz="2000" u="sng" dirty="0" err="1">
                <a:cs typeface="Zar" panose="00000400000000000000" pitchFamily="2" charset="-78"/>
              </a:rPr>
              <a:t>وسيع</a:t>
            </a:r>
            <a:r>
              <a:rPr lang="fa-IR" sz="2000" u="sng" dirty="0">
                <a:cs typeface="Zar" panose="00000400000000000000" pitchFamily="2" charset="-78"/>
              </a:rPr>
              <a:t> و جامع از اطلاعات </a:t>
            </a:r>
            <a:r>
              <a:rPr lang="fa-IR" sz="2000" u="sng" dirty="0" err="1">
                <a:cs typeface="Zar" panose="00000400000000000000" pitchFamily="2" charset="-78"/>
              </a:rPr>
              <a:t>عملي</a:t>
            </a:r>
            <a:r>
              <a:rPr lang="fa-IR" sz="2000" u="sng" dirty="0">
                <a:cs typeface="Zar" panose="00000400000000000000" pitchFamily="2" charset="-78"/>
              </a:rPr>
              <a:t> از </a:t>
            </a:r>
            <a:r>
              <a:rPr lang="fa-IR" sz="2000" u="sng" dirty="0" err="1">
                <a:cs typeface="Zar" panose="00000400000000000000" pitchFamily="2" charset="-78"/>
              </a:rPr>
              <a:t>محيط</a:t>
            </a:r>
            <a:r>
              <a:rPr lang="fa-IR" sz="2000" u="sng" dirty="0">
                <a:cs typeface="Zar" panose="00000400000000000000" pitchFamily="2" charset="-78"/>
              </a:rPr>
              <a:t> خارج به </a:t>
            </a:r>
            <a:r>
              <a:rPr lang="fa-IR" sz="2000" u="sng" dirty="0" err="1">
                <a:cs typeface="Zar" panose="00000400000000000000" pitchFamily="2" charset="-78"/>
              </a:rPr>
              <a:t>سوي</a:t>
            </a:r>
            <a:r>
              <a:rPr lang="fa-IR" sz="2000" u="sng" dirty="0">
                <a:cs typeface="Zar" panose="00000400000000000000" pitchFamily="2" charset="-78"/>
              </a:rPr>
              <a:t> بنگاه؛</a:t>
            </a:r>
            <a:endParaRPr lang="en-US" sz="2000" u="sng" dirty="0">
              <a:cs typeface="Zar" panose="00000400000000000000" pitchFamily="2" charset="-78"/>
            </a:endParaRPr>
          </a:p>
          <a:p>
            <a:pPr lvl="1" algn="just" rtl="1">
              <a:lnSpc>
                <a:spcPct val="150000"/>
              </a:lnSpc>
            </a:pPr>
            <a:r>
              <a:rPr lang="fa-IR" sz="2000" u="sng" dirty="0">
                <a:cs typeface="Zar" panose="00000400000000000000" pitchFamily="2" charset="-78"/>
              </a:rPr>
              <a:t>مهارت </a:t>
            </a:r>
            <a:r>
              <a:rPr lang="fa-IR" sz="2000" u="sng" dirty="0" err="1">
                <a:cs typeface="Zar" panose="00000400000000000000" pitchFamily="2" charset="-78"/>
              </a:rPr>
              <a:t>شكل</a:t>
            </a:r>
            <a:r>
              <a:rPr lang="fa-IR" sz="2000" u="sng" dirty="0">
                <a:cs typeface="Zar" panose="00000400000000000000" pitchFamily="2" charset="-78"/>
              </a:rPr>
              <a:t> </a:t>
            </a:r>
            <a:r>
              <a:rPr lang="fa-IR" sz="2000" u="sng" dirty="0" err="1">
                <a:cs typeface="Zar" panose="00000400000000000000" pitchFamily="2" charset="-78"/>
              </a:rPr>
              <a:t>گيري</a:t>
            </a:r>
            <a:r>
              <a:rPr lang="fa-IR" sz="2000" u="sng" dirty="0">
                <a:cs typeface="Zar" panose="00000400000000000000" pitchFamily="2" charset="-78"/>
              </a:rPr>
              <a:t> و حفظ </a:t>
            </a:r>
            <a:r>
              <a:rPr lang="fa-IR" sz="2000" u="sng" dirty="0" err="1">
                <a:cs typeface="Zar" panose="00000400000000000000" pitchFamily="2" charset="-78"/>
              </a:rPr>
              <a:t>جريان</a:t>
            </a:r>
            <a:r>
              <a:rPr lang="fa-IR" sz="2000" u="sng" dirty="0">
                <a:cs typeface="Zar" panose="00000400000000000000" pitchFamily="2" charset="-78"/>
              </a:rPr>
              <a:t> اطلاعات </a:t>
            </a:r>
            <a:r>
              <a:rPr lang="fa-IR" sz="2000" u="sng" dirty="0" err="1">
                <a:cs typeface="Zar" panose="00000400000000000000" pitchFamily="2" charset="-78"/>
              </a:rPr>
              <a:t>مرزي</a:t>
            </a:r>
            <a:r>
              <a:rPr lang="fa-IR" sz="2000" u="sng" dirty="0">
                <a:cs typeface="Zar" panose="00000400000000000000" pitchFamily="2" charset="-78"/>
              </a:rPr>
              <a:t> رشته </a:t>
            </a:r>
            <a:r>
              <a:rPr lang="fa-IR" sz="2000" u="sng" dirty="0" err="1">
                <a:cs typeface="Zar" panose="00000400000000000000" pitchFamily="2" charset="-78"/>
              </a:rPr>
              <a:t>هاي</a:t>
            </a:r>
            <a:r>
              <a:rPr lang="fa-IR" sz="2000" u="sng" dirty="0">
                <a:cs typeface="Zar" panose="00000400000000000000" pitchFamily="2" charset="-78"/>
              </a:rPr>
              <a:t> علوم به داخل بنگاه</a:t>
            </a:r>
            <a:r>
              <a:rPr lang="fa-IR" u="sng" dirty="0">
                <a:cs typeface="Zar" panose="00000400000000000000" pitchFamily="2" charset="-78"/>
              </a:rPr>
              <a:t>.</a:t>
            </a:r>
            <a:endParaRPr lang="en-US" u="sng"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967159733"/>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21</a:t>
            </a:fld>
            <a:endParaRPr lang="en-US"/>
          </a:p>
        </p:txBody>
      </p:sp>
    </p:spTree>
    <p:extLst>
      <p:ext uri="{BB962C8B-B14F-4D97-AF65-F5344CB8AC3E}">
        <p14:creationId xmlns:p14="http://schemas.microsoft.com/office/powerpoint/2010/main" val="893285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79828"/>
            <a:ext cx="8907562" cy="5792372"/>
          </a:xfrm>
        </p:spPr>
        <p:txBody>
          <a:bodyPr>
            <a:normAutofit/>
          </a:bodyPr>
          <a:lstStyle/>
          <a:p>
            <a:pPr algn="just" rtl="1">
              <a:lnSpc>
                <a:spcPct val="200000"/>
              </a:lnSpc>
            </a:pPr>
            <a:endParaRPr lang="en-US" dirty="0" smtClean="0">
              <a:cs typeface="Zar" panose="00000400000000000000" pitchFamily="2" charset="-78"/>
            </a:endParaRPr>
          </a:p>
          <a:p>
            <a:pPr algn="just" rtl="1">
              <a:lnSpc>
                <a:spcPct val="200000"/>
              </a:lnSpc>
            </a:pPr>
            <a:r>
              <a:rPr lang="fa-IR" dirty="0" smtClean="0">
                <a:cs typeface="Zar" panose="00000400000000000000" pitchFamily="2" charset="-78"/>
              </a:rPr>
              <a:t>موضوع </a:t>
            </a:r>
            <a:r>
              <a:rPr lang="fa-IR" dirty="0">
                <a:cs typeface="Zar" panose="00000400000000000000" pitchFamily="2" charset="-78"/>
              </a:rPr>
              <a:t>مطرح در </a:t>
            </a:r>
            <a:r>
              <a:rPr lang="fa-IR" dirty="0" err="1">
                <a:cs typeface="Zar" panose="00000400000000000000" pitchFamily="2" charset="-78"/>
              </a:rPr>
              <a:t>تدوين</a:t>
            </a:r>
            <a:r>
              <a:rPr lang="fa-IR" dirty="0">
                <a:cs typeface="Zar" panose="00000400000000000000" pitchFamily="2" charset="-78"/>
              </a:rPr>
              <a:t> و </a:t>
            </a:r>
            <a:r>
              <a:rPr lang="fa-IR" dirty="0" err="1">
                <a:cs typeface="Zar" panose="00000400000000000000" pitchFamily="2" charset="-78"/>
              </a:rPr>
              <a:t>طراحي</a:t>
            </a:r>
            <a:r>
              <a:rPr lang="fa-IR" dirty="0">
                <a:cs typeface="Zar" panose="00000400000000000000" pitchFamily="2" charset="-78"/>
              </a:rPr>
              <a:t> </a:t>
            </a:r>
            <a:r>
              <a:rPr lang="fa-IR" dirty="0" err="1">
                <a:cs typeface="Zar" panose="00000400000000000000" pitchFamily="2" charset="-78"/>
              </a:rPr>
              <a:t>استراتژي</a:t>
            </a:r>
            <a:r>
              <a:rPr lang="fa-IR" dirty="0">
                <a:cs typeface="Zar" panose="00000400000000000000" pitchFamily="2" charset="-78"/>
              </a:rPr>
              <a:t> براساس </a:t>
            </a:r>
            <a:r>
              <a:rPr lang="fa-IR" dirty="0" err="1">
                <a:cs typeface="Zar" panose="00000400000000000000" pitchFamily="2" charset="-78"/>
              </a:rPr>
              <a:t>توزيع</a:t>
            </a:r>
            <a:r>
              <a:rPr lang="fa-IR" dirty="0">
                <a:cs typeface="Zar" panose="00000400000000000000" pitchFamily="2" charset="-78"/>
              </a:rPr>
              <a:t> مجدد ارزش، </a:t>
            </a:r>
            <a:r>
              <a:rPr lang="fa-IR" dirty="0">
                <a:solidFill>
                  <a:srgbClr val="FF0000"/>
                </a:solidFill>
                <a:cs typeface="Zar" panose="00000400000000000000" pitchFamily="2" charset="-78"/>
              </a:rPr>
              <a:t>رقابت </a:t>
            </a:r>
            <a:r>
              <a:rPr lang="fa-IR" dirty="0" err="1">
                <a:solidFill>
                  <a:srgbClr val="FF0000"/>
                </a:solidFill>
                <a:cs typeface="Zar" panose="00000400000000000000" pitchFamily="2" charset="-78"/>
              </a:rPr>
              <a:t>شديد</a:t>
            </a:r>
            <a:r>
              <a:rPr lang="fa-IR" dirty="0">
                <a:solidFill>
                  <a:srgbClr val="FF0000"/>
                </a:solidFill>
                <a:cs typeface="Zar" panose="00000400000000000000" pitchFamily="2" charset="-78"/>
              </a:rPr>
              <a:t> و </a:t>
            </a:r>
            <a:r>
              <a:rPr lang="fa-IR" dirty="0" err="1">
                <a:solidFill>
                  <a:srgbClr val="FF0000"/>
                </a:solidFill>
                <a:cs typeface="Zar" panose="00000400000000000000" pitchFamily="2" charset="-78"/>
              </a:rPr>
              <a:t>تهاجمي</a:t>
            </a:r>
            <a:r>
              <a:rPr lang="fa-IR" dirty="0">
                <a:solidFill>
                  <a:srgbClr val="FF0000"/>
                </a:solidFill>
                <a:cs typeface="Zar" panose="00000400000000000000" pitchFamily="2" charset="-78"/>
              </a:rPr>
              <a:t> </a:t>
            </a:r>
            <a:r>
              <a:rPr lang="fa-IR" dirty="0" err="1">
                <a:cs typeface="Zar" panose="00000400000000000000" pitchFamily="2" charset="-78"/>
              </a:rPr>
              <a:t>روي</a:t>
            </a:r>
            <a:r>
              <a:rPr lang="fa-IR" dirty="0">
                <a:cs typeface="Zar" panose="00000400000000000000" pitchFamily="2" charset="-78"/>
              </a:rPr>
              <a:t> </a:t>
            </a:r>
            <a:r>
              <a:rPr lang="fa-IR" dirty="0" err="1">
                <a:cs typeface="Zar" panose="00000400000000000000" pitchFamily="2" charset="-78"/>
              </a:rPr>
              <a:t>توزيع</a:t>
            </a:r>
            <a:r>
              <a:rPr lang="fa-IR" dirty="0">
                <a:cs typeface="Zar" panose="00000400000000000000" pitchFamily="2" charset="-78"/>
              </a:rPr>
              <a:t> مجدد ارزش است.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توزيع</a:t>
            </a:r>
            <a:r>
              <a:rPr lang="fa-IR" b="1" dirty="0">
                <a:solidFill>
                  <a:srgbClr val="FF0000"/>
                </a:solidFill>
                <a:effectLst>
                  <a:outerShdw blurRad="38100" dist="38100" dir="2700000" algn="tl">
                    <a:srgbClr val="000000">
                      <a:alpha val="43137"/>
                    </a:srgbClr>
                  </a:outerShdw>
                </a:effectLst>
                <a:cs typeface="Zar" panose="00000400000000000000" pitchFamily="2" charset="-78"/>
              </a:rPr>
              <a:t> مجدد ارزش </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بر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ارزشهاي</a:t>
            </a:r>
            <a:r>
              <a:rPr lang="fa-IR" b="1" dirty="0">
                <a:solidFill>
                  <a:srgbClr val="FF0000"/>
                </a:solidFill>
                <a:effectLst>
                  <a:outerShdw blurRad="38100" dist="38100" dir="2700000" algn="tl">
                    <a:srgbClr val="000000">
                      <a:alpha val="43137"/>
                    </a:srgbClr>
                  </a:outerShdw>
                </a:effectLst>
                <a:cs typeface="Zar" panose="00000400000000000000" pitchFamily="2" charset="-78"/>
              </a:rPr>
              <a:t> موجود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تأكيد</a:t>
            </a:r>
            <a:r>
              <a:rPr lang="fa-IR" b="1" dirty="0">
                <a:solidFill>
                  <a:srgbClr val="FF0000"/>
                </a:solidFill>
                <a:effectLst>
                  <a:outerShdw blurRad="38100" dist="38100" dir="2700000" algn="tl">
                    <a:srgbClr val="000000">
                      <a:alpha val="43137"/>
                    </a:srgbClr>
                  </a:outerShdw>
                </a:effectLst>
                <a:cs typeface="Zar" panose="00000400000000000000" pitchFamily="2" charset="-78"/>
              </a:rPr>
              <a:t> دارد تا خلق ارزش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هاي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جديد</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endParaRPr lang="fa-IR" b="1" dirty="0" smtClean="0">
              <a:solidFill>
                <a:srgbClr val="FF0000"/>
              </a:solidFill>
              <a:effectLst>
                <a:outerShdw blurRad="38100" dist="38100" dir="2700000" algn="tl">
                  <a:srgbClr val="000000">
                    <a:alpha val="43137"/>
                  </a:srgbClr>
                </a:outerShdw>
              </a:effectLst>
              <a:cs typeface="Zar" panose="00000400000000000000" pitchFamily="2" charset="-78"/>
            </a:endParaRPr>
          </a:p>
          <a:p>
            <a:pPr algn="just" rtl="1">
              <a:lnSpc>
                <a:spcPct val="200000"/>
              </a:lnSpc>
            </a:pPr>
            <a:r>
              <a:rPr lang="fa-IR" dirty="0" err="1" smtClean="0">
                <a:cs typeface="Zar" panose="00000400000000000000" pitchFamily="2" charset="-78"/>
              </a:rPr>
              <a:t>توزيع</a:t>
            </a:r>
            <a:r>
              <a:rPr lang="fa-IR" dirty="0" smtClean="0">
                <a:cs typeface="Zar" panose="00000400000000000000" pitchFamily="2" charset="-78"/>
              </a:rPr>
              <a:t> </a:t>
            </a:r>
            <a:r>
              <a:rPr lang="fa-IR" dirty="0">
                <a:cs typeface="Zar" panose="00000400000000000000" pitchFamily="2" charset="-78"/>
              </a:rPr>
              <a:t>مجدد ارزش معمولاً از </a:t>
            </a:r>
            <a:r>
              <a:rPr lang="fa-IR" dirty="0" err="1">
                <a:cs typeface="Zar" panose="00000400000000000000" pitchFamily="2" charset="-78"/>
              </a:rPr>
              <a:t>طريق</a:t>
            </a:r>
            <a:r>
              <a:rPr lang="fa-IR" dirty="0">
                <a:cs typeface="Zar" panose="00000400000000000000" pitchFamily="2" charset="-78"/>
              </a:rPr>
              <a:t> </a:t>
            </a:r>
            <a:endParaRPr lang="fa-IR" dirty="0" smtClean="0">
              <a:cs typeface="Zar" panose="00000400000000000000" pitchFamily="2" charset="-78"/>
            </a:endParaRPr>
          </a:p>
          <a:p>
            <a:pPr lvl="1" algn="just" rtl="1">
              <a:lnSpc>
                <a:spcPct val="200000"/>
              </a:lnSpc>
            </a:pPr>
            <a:r>
              <a:rPr lang="fa-IR" sz="2000" b="1" dirty="0" err="1" smtClean="0">
                <a:cs typeface="Zar" panose="00000400000000000000" pitchFamily="2" charset="-78"/>
              </a:rPr>
              <a:t>مهارتهاي</a:t>
            </a:r>
            <a:r>
              <a:rPr lang="fa-IR" sz="2000" b="1" dirty="0" smtClean="0">
                <a:cs typeface="Zar" panose="00000400000000000000" pitchFamily="2" charset="-78"/>
              </a:rPr>
              <a:t> </a:t>
            </a:r>
            <a:r>
              <a:rPr lang="fa-IR" sz="2000" b="1" dirty="0">
                <a:cs typeface="Zar" panose="00000400000000000000" pitchFamily="2" charset="-78"/>
              </a:rPr>
              <a:t>چانه </a:t>
            </a:r>
            <a:r>
              <a:rPr lang="fa-IR" sz="2000" b="1" dirty="0" err="1">
                <a:cs typeface="Zar" panose="00000400000000000000" pitchFamily="2" charset="-78"/>
              </a:rPr>
              <a:t>زني</a:t>
            </a:r>
            <a:r>
              <a:rPr lang="fa-IR" sz="2000" b="1" dirty="0">
                <a:cs typeface="Zar" panose="00000400000000000000" pitchFamily="2" charset="-78"/>
              </a:rPr>
              <a:t> با </a:t>
            </a:r>
            <a:r>
              <a:rPr lang="fa-IR" sz="2000" b="1" dirty="0" err="1">
                <a:cs typeface="Zar" panose="00000400000000000000" pitchFamily="2" charset="-78"/>
              </a:rPr>
              <a:t>خريداران</a:t>
            </a:r>
            <a:r>
              <a:rPr lang="fa-IR" sz="2000" b="1" dirty="0">
                <a:cs typeface="Zar" panose="00000400000000000000" pitchFamily="2" charset="-78"/>
              </a:rPr>
              <a:t> و عرضه </a:t>
            </a:r>
            <a:r>
              <a:rPr lang="fa-IR" sz="2000" b="1" dirty="0" err="1">
                <a:cs typeface="Zar" panose="00000400000000000000" pitchFamily="2" charset="-78"/>
              </a:rPr>
              <a:t>كنندگان</a:t>
            </a:r>
            <a:r>
              <a:rPr lang="fa-IR" sz="2000" dirty="0">
                <a:cs typeface="Zar" panose="00000400000000000000" pitchFamily="2" charset="-78"/>
              </a:rPr>
              <a:t>، </a:t>
            </a:r>
            <a:r>
              <a:rPr lang="fa-IR" sz="2000" dirty="0" err="1">
                <a:cs typeface="Zar" panose="00000400000000000000" pitchFamily="2" charset="-78"/>
              </a:rPr>
              <a:t>يا</a:t>
            </a:r>
            <a:r>
              <a:rPr lang="fa-IR" sz="2000" dirty="0">
                <a:cs typeface="Zar" panose="00000400000000000000" pitchFamily="2" charset="-78"/>
              </a:rPr>
              <a:t> </a:t>
            </a:r>
            <a:endParaRPr lang="fa-IR" sz="2000" dirty="0" smtClean="0">
              <a:cs typeface="Zar" panose="00000400000000000000" pitchFamily="2" charset="-78"/>
            </a:endParaRPr>
          </a:p>
          <a:p>
            <a:pPr lvl="1" algn="just" rtl="1">
              <a:lnSpc>
                <a:spcPct val="200000"/>
              </a:lnSpc>
            </a:pPr>
            <a:r>
              <a:rPr lang="fa-IR" sz="2000" b="1" dirty="0" err="1" smtClean="0">
                <a:cs typeface="Zar" panose="00000400000000000000" pitchFamily="2" charset="-78"/>
              </a:rPr>
              <a:t>پيش</a:t>
            </a:r>
            <a:r>
              <a:rPr lang="fa-IR" sz="2000" b="1" dirty="0" smtClean="0">
                <a:cs typeface="Zar" panose="00000400000000000000" pitchFamily="2" charset="-78"/>
              </a:rPr>
              <a:t> </a:t>
            </a:r>
            <a:r>
              <a:rPr lang="fa-IR" sz="2000" b="1" dirty="0" err="1">
                <a:cs typeface="Zar" panose="00000400000000000000" pitchFamily="2" charset="-78"/>
              </a:rPr>
              <a:t>دستي</a:t>
            </a:r>
            <a:r>
              <a:rPr lang="fa-IR" sz="2000" b="1" dirty="0">
                <a:cs typeface="Zar" panose="00000400000000000000" pitchFamily="2" charset="-78"/>
              </a:rPr>
              <a:t> </a:t>
            </a:r>
            <a:r>
              <a:rPr lang="fa-IR" sz="2000" b="1" dirty="0" err="1">
                <a:cs typeface="Zar" panose="00000400000000000000" pitchFamily="2" charset="-78"/>
              </a:rPr>
              <a:t>كردن</a:t>
            </a:r>
            <a:r>
              <a:rPr lang="fa-IR" sz="2000" b="1" dirty="0">
                <a:cs typeface="Zar" panose="00000400000000000000" pitchFamily="2" charset="-78"/>
              </a:rPr>
              <a:t> بازار در تصاحب و جذب بنگاه </a:t>
            </a:r>
            <a:r>
              <a:rPr lang="fa-IR" sz="2000" b="1" dirty="0" err="1">
                <a:cs typeface="Zar" panose="00000400000000000000" pitchFamily="2" charset="-78"/>
              </a:rPr>
              <a:t>هاي</a:t>
            </a:r>
            <a:r>
              <a:rPr lang="fa-IR" sz="2000" b="1" dirty="0">
                <a:cs typeface="Zar" panose="00000400000000000000" pitchFamily="2" charset="-78"/>
              </a:rPr>
              <a:t> </a:t>
            </a:r>
            <a:r>
              <a:rPr lang="fa-IR" sz="2000" b="1" dirty="0" err="1">
                <a:cs typeface="Zar" panose="00000400000000000000" pitchFamily="2" charset="-78"/>
              </a:rPr>
              <a:t>كمتر</a:t>
            </a:r>
            <a:r>
              <a:rPr lang="fa-IR" sz="2000" b="1" dirty="0">
                <a:cs typeface="Zar" panose="00000400000000000000" pitchFamily="2" charset="-78"/>
              </a:rPr>
              <a:t> ارزش </a:t>
            </a:r>
            <a:r>
              <a:rPr lang="fa-IR" sz="2000" b="1" dirty="0" err="1">
                <a:cs typeface="Zar" panose="00000400000000000000" pitchFamily="2" charset="-78"/>
              </a:rPr>
              <a:t>گذاري</a:t>
            </a:r>
            <a:r>
              <a:rPr lang="fa-IR" sz="2000" b="1" dirty="0">
                <a:cs typeface="Zar" panose="00000400000000000000" pitchFamily="2" charset="-78"/>
              </a:rPr>
              <a:t> </a:t>
            </a:r>
            <a:r>
              <a:rPr lang="fa-IR" sz="2000" b="1" dirty="0" smtClean="0">
                <a:cs typeface="Zar" panose="00000400000000000000" pitchFamily="2" charset="-78"/>
              </a:rPr>
              <a:t>شده</a:t>
            </a:r>
          </a:p>
          <a:p>
            <a:pPr marL="0" indent="0" algn="just" rtl="1">
              <a:lnSpc>
                <a:spcPct val="200000"/>
              </a:lnSpc>
              <a:buNone/>
            </a:pPr>
            <a:r>
              <a:rPr lang="fa-IR" dirty="0" smtClean="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موفق باشد.</a:t>
            </a:r>
          </a:p>
          <a:p>
            <a:pPr algn="just">
              <a:lnSpc>
                <a:spcPct val="200000"/>
              </a:lnSpc>
            </a:pPr>
            <a:endParaRPr lang="fa-IR" dirty="0">
              <a:cs typeface="Zar" panose="00000400000000000000" pitchFamily="2" charset="-78"/>
            </a:endParaRPr>
          </a:p>
          <a:p>
            <a:pPr algn="r" rtl="1">
              <a:lnSpc>
                <a:spcPct val="20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272306943"/>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22</a:t>
            </a:fld>
            <a:endParaRPr lang="en-US"/>
          </a:p>
        </p:txBody>
      </p:sp>
    </p:spTree>
    <p:extLst>
      <p:ext uri="{BB962C8B-B14F-4D97-AF65-F5344CB8AC3E}">
        <p14:creationId xmlns:p14="http://schemas.microsoft.com/office/powerpoint/2010/main" val="3751632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618186"/>
            <a:ext cx="8907562" cy="5554014"/>
          </a:xfrm>
        </p:spPr>
        <p:txBody>
          <a:bodyPr/>
          <a:lstStyle/>
          <a:p>
            <a:pPr algn="just" rtl="1">
              <a:lnSpc>
                <a:spcPct val="150000"/>
              </a:lnSpc>
            </a:pPr>
            <a:endParaRPr lang="fa-IR" dirty="0" smtClean="0">
              <a:cs typeface="Zar" panose="00000400000000000000" pitchFamily="2" charset="-78"/>
            </a:endParaRPr>
          </a:p>
          <a:p>
            <a:pPr algn="just" rtl="1">
              <a:lnSpc>
                <a:spcPct val="150000"/>
              </a:lnSpc>
            </a:pPr>
            <a:r>
              <a:rPr lang="fa-IR" dirty="0" smtClean="0">
                <a:cs typeface="Zar" panose="00000400000000000000" pitchFamily="2" charset="-78"/>
              </a:rPr>
              <a:t>ارزش </a:t>
            </a:r>
            <a:r>
              <a:rPr lang="fa-IR" dirty="0">
                <a:cs typeface="Zar" panose="00000400000000000000" pitchFamily="2" charset="-78"/>
              </a:rPr>
              <a:t>خلق شده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به صورت سود حفظ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به دو عامل </a:t>
            </a:r>
            <a:r>
              <a:rPr lang="fa-IR" dirty="0" err="1">
                <a:cs typeface="Zar" panose="00000400000000000000" pitchFamily="2" charset="-78"/>
              </a:rPr>
              <a:t>زير</a:t>
            </a:r>
            <a:r>
              <a:rPr lang="fa-IR" dirty="0">
                <a:cs typeface="Zar" panose="00000400000000000000" pitchFamily="2" charset="-78"/>
              </a:rPr>
              <a:t> </a:t>
            </a:r>
            <a:r>
              <a:rPr lang="fa-IR" dirty="0" err="1">
                <a:cs typeface="Zar" panose="00000400000000000000" pitchFamily="2" charset="-78"/>
              </a:rPr>
              <a:t>بستگي</a:t>
            </a:r>
            <a:r>
              <a:rPr lang="fa-IR" dirty="0">
                <a:cs typeface="Zar" panose="00000400000000000000" pitchFamily="2" charset="-78"/>
              </a:rPr>
              <a:t> دارد:</a:t>
            </a:r>
            <a:endParaRPr lang="en-US" dirty="0">
              <a:cs typeface="Zar" panose="00000400000000000000" pitchFamily="2" charset="-78"/>
            </a:endParaRPr>
          </a:p>
          <a:p>
            <a:pPr marL="617220" lvl="1" indent="-342900" algn="just" rtl="1">
              <a:lnSpc>
                <a:spcPct val="150000"/>
              </a:lnSpc>
              <a:buFont typeface="+mj-lt"/>
              <a:buAutoNum type="arabicPeriod"/>
            </a:pPr>
            <a:r>
              <a:rPr lang="fa-IR" dirty="0">
                <a:cs typeface="Zar" panose="00000400000000000000" pitchFamily="2" charset="-78"/>
              </a:rPr>
              <a:t>در </a:t>
            </a:r>
            <a:r>
              <a:rPr lang="fa-IR" dirty="0" err="1">
                <a:cs typeface="Zar" panose="00000400000000000000" pitchFamily="2" charset="-78"/>
              </a:rPr>
              <a:t>صدي</a:t>
            </a:r>
            <a:r>
              <a:rPr lang="fa-IR" dirty="0">
                <a:cs typeface="Zar" panose="00000400000000000000" pitchFamily="2" charset="-78"/>
              </a:rPr>
              <a:t> از ارزش خلق شده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به صورت سود، جذب بنگاه </a:t>
            </a:r>
            <a:r>
              <a:rPr lang="fa-IR" dirty="0" err="1">
                <a:cs typeface="Zar" panose="00000400000000000000" pitchFamily="2" charset="-78"/>
              </a:rPr>
              <a:t>متوسطي</a:t>
            </a:r>
            <a:r>
              <a:rPr lang="fa-IR" dirty="0">
                <a:cs typeface="Zar" panose="00000400000000000000" pitchFamily="2" charset="-78"/>
              </a:rPr>
              <a:t> در آن صنعت شده است، </a:t>
            </a:r>
            <a:endParaRPr lang="en-US" dirty="0">
              <a:cs typeface="Zar" panose="00000400000000000000" pitchFamily="2" charset="-78"/>
            </a:endParaRPr>
          </a:p>
          <a:p>
            <a:pPr marL="617220" lvl="1" indent="-342900" algn="just" rtl="1">
              <a:lnSpc>
                <a:spcPct val="150000"/>
              </a:lnSpc>
              <a:buFont typeface="+mj-lt"/>
              <a:buAutoNum type="arabicPeriod"/>
            </a:pPr>
            <a:r>
              <a:rPr lang="fa-IR" dirty="0" smtClean="0">
                <a:cs typeface="Zar" panose="00000400000000000000" pitchFamily="2" charset="-78"/>
              </a:rPr>
              <a:t>درصدی </a:t>
            </a:r>
            <a:r>
              <a:rPr lang="fa-IR" dirty="0">
                <a:cs typeface="Zar" panose="00000400000000000000" pitchFamily="2" charset="-78"/>
              </a:rPr>
              <a:t>از تفاوت ارزش خلق شده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به صورت سود نگه </a:t>
            </a:r>
            <a:r>
              <a:rPr lang="fa-IR" dirty="0" err="1">
                <a:cs typeface="Zar" panose="00000400000000000000" pitchFamily="2" charset="-78"/>
              </a:rPr>
              <a:t>داري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a:t>
            </a:r>
            <a:endParaRPr lang="en-US" dirty="0">
              <a:cs typeface="Zar" panose="00000400000000000000" pitchFamily="2" charset="-78"/>
            </a:endParaRPr>
          </a:p>
          <a:p>
            <a:pPr algn="just" rtl="1">
              <a:lnSpc>
                <a:spcPct val="150000"/>
              </a:lnSpc>
            </a:pPr>
            <a:r>
              <a:rPr lang="fa-IR" dirty="0" err="1">
                <a:solidFill>
                  <a:srgbClr val="FF0000"/>
                </a:solidFill>
                <a:effectLst>
                  <a:outerShdw blurRad="38100" dist="38100" dir="2700000" algn="tl">
                    <a:srgbClr val="000000">
                      <a:alpha val="43137"/>
                    </a:srgbClr>
                  </a:outerShdw>
                </a:effectLst>
                <a:cs typeface="Zar" panose="00000400000000000000" pitchFamily="2" charset="-78"/>
              </a:rPr>
              <a:t>فرصتهاي</a:t>
            </a:r>
            <a:r>
              <a:rPr lang="fa-IR" dirty="0">
                <a:solidFill>
                  <a:srgbClr val="FF0000"/>
                </a:solidFill>
                <a:effectLst>
                  <a:outerShdw blurRad="38100" dist="38100" dir="2700000" algn="tl">
                    <a:srgbClr val="000000">
                      <a:alpha val="43137"/>
                    </a:srgbClr>
                  </a:outerShdw>
                </a:effectLst>
                <a:cs typeface="Zar" panose="00000400000000000000" pitchFamily="2" charset="-78"/>
              </a:rPr>
              <a:t> نگه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داري</a:t>
            </a:r>
            <a:r>
              <a:rPr lang="fa-IR" dirty="0">
                <a:solidFill>
                  <a:srgbClr val="FF0000"/>
                </a:solidFill>
                <a:effectLst>
                  <a:outerShdw blurRad="38100" dist="38100" dir="2700000" algn="tl">
                    <a:srgbClr val="000000">
                      <a:alpha val="43137"/>
                    </a:srgbClr>
                  </a:outerShdw>
                </a:effectLst>
                <a:cs typeface="Zar" panose="00000400000000000000" pitchFamily="2" charset="-78"/>
              </a:rPr>
              <a:t> و حفظ ارزش خلق شده </a:t>
            </a:r>
            <a:r>
              <a:rPr lang="fa-IR" dirty="0" err="1">
                <a:cs typeface="Zar" panose="00000400000000000000" pitchFamily="2" charset="-78"/>
              </a:rPr>
              <a:t>مي</a:t>
            </a:r>
            <a:r>
              <a:rPr lang="fa-IR" dirty="0">
                <a:cs typeface="Zar" panose="00000400000000000000" pitchFamily="2" charset="-78"/>
              </a:rPr>
              <a:t> تواند به طور </a:t>
            </a:r>
            <a:r>
              <a:rPr lang="fa-IR" dirty="0" err="1">
                <a:cs typeface="Zar" panose="00000400000000000000" pitchFamily="2" charset="-78"/>
              </a:rPr>
              <a:t>اساسي</a:t>
            </a:r>
            <a:r>
              <a:rPr lang="fa-IR" dirty="0">
                <a:cs typeface="Zar" panose="00000400000000000000" pitchFamily="2" charset="-78"/>
              </a:rPr>
              <a:t> </a:t>
            </a:r>
            <a:r>
              <a:rPr lang="fa-IR" dirty="0" err="1">
                <a:cs typeface="Zar" panose="00000400000000000000" pitchFamily="2" charset="-78"/>
              </a:rPr>
              <a:t>ميان</a:t>
            </a:r>
            <a:r>
              <a:rPr lang="fa-IR" dirty="0">
                <a:cs typeface="Zar" panose="00000400000000000000" pitchFamily="2" charset="-78"/>
              </a:rPr>
              <a:t> </a:t>
            </a:r>
            <a:r>
              <a:rPr lang="fa-IR" dirty="0" err="1">
                <a:cs typeface="Zar" panose="00000400000000000000" pitchFamily="2" charset="-78"/>
              </a:rPr>
              <a:t>زنجيرة</a:t>
            </a:r>
            <a:r>
              <a:rPr lang="fa-IR" dirty="0">
                <a:cs typeface="Zar" panose="00000400000000000000" pitchFamily="2" charset="-78"/>
              </a:rPr>
              <a:t> </a:t>
            </a:r>
            <a:r>
              <a:rPr lang="fa-IR" dirty="0" err="1">
                <a:cs typeface="Zar" panose="00000400000000000000" pitchFamily="2" charset="-78"/>
              </a:rPr>
              <a:t>عمودي</a:t>
            </a:r>
            <a:r>
              <a:rPr lang="fa-IR" dirty="0">
                <a:cs typeface="Zar" panose="00000400000000000000" pitchFamily="2" charset="-78"/>
              </a:rPr>
              <a:t> متفاوت </a:t>
            </a:r>
            <a:r>
              <a:rPr lang="fa-IR" dirty="0" err="1" smtClean="0">
                <a:cs typeface="Zar" panose="00000400000000000000" pitchFamily="2" charset="-78"/>
              </a:rPr>
              <a:t>باشد.بخشی</a:t>
            </a:r>
            <a:r>
              <a:rPr lang="fa-IR" dirty="0" smtClean="0">
                <a:cs typeface="Zar" panose="00000400000000000000" pitchFamily="2" charset="-78"/>
              </a:rPr>
              <a:t> از </a:t>
            </a:r>
            <a:r>
              <a:rPr lang="fa-IR" dirty="0" err="1" smtClean="0">
                <a:cs typeface="Zar" panose="00000400000000000000" pitchFamily="2" charset="-78"/>
              </a:rPr>
              <a:t>اين</a:t>
            </a:r>
            <a:r>
              <a:rPr lang="fa-IR" dirty="0" smtClean="0">
                <a:cs typeface="Zar" panose="00000400000000000000" pitchFamily="2" charset="-78"/>
              </a:rPr>
              <a:t> تفاوت </a:t>
            </a:r>
            <a:r>
              <a:rPr lang="fa-IR" dirty="0" err="1" smtClean="0">
                <a:cs typeface="Zar" panose="00000400000000000000" pitchFamily="2" charset="-78"/>
              </a:rPr>
              <a:t>ناشي</a:t>
            </a:r>
            <a:r>
              <a:rPr lang="fa-IR" dirty="0" smtClean="0">
                <a:cs typeface="Zar" panose="00000400000000000000" pitchFamily="2" charset="-78"/>
              </a:rPr>
              <a:t> از </a:t>
            </a:r>
            <a:r>
              <a:rPr lang="fa-IR" u="sng" dirty="0" smtClean="0">
                <a:cs typeface="Zar" panose="00000400000000000000" pitchFamily="2" charset="-78"/>
              </a:rPr>
              <a:t>تفاوت </a:t>
            </a:r>
            <a:r>
              <a:rPr lang="fa-IR" u="sng" dirty="0">
                <a:cs typeface="Zar" panose="00000400000000000000" pitchFamily="2" charset="-78"/>
              </a:rPr>
              <a:t>در ساختار صنعت در هر نقطه </a:t>
            </a:r>
            <a:r>
              <a:rPr lang="fa-IR" u="sng" dirty="0" err="1">
                <a:cs typeface="Zar" panose="00000400000000000000" pitchFamily="2" charset="-78"/>
              </a:rPr>
              <a:t>اي</a:t>
            </a:r>
            <a:r>
              <a:rPr lang="fa-IR" u="sng" dirty="0">
                <a:cs typeface="Zar" panose="00000400000000000000" pitchFamily="2" charset="-78"/>
              </a:rPr>
              <a:t> از طول </a:t>
            </a:r>
            <a:r>
              <a:rPr lang="fa-IR" u="sng" dirty="0" err="1">
                <a:cs typeface="Zar" panose="00000400000000000000" pitchFamily="2" charset="-78"/>
              </a:rPr>
              <a:t>زنجيره</a:t>
            </a:r>
            <a:r>
              <a:rPr lang="fa-IR" u="sng" dirty="0">
                <a:cs typeface="Zar" panose="00000400000000000000" pitchFamily="2" charset="-78"/>
              </a:rPr>
              <a:t> </a:t>
            </a:r>
            <a:r>
              <a:rPr lang="fa-IR" dirty="0">
                <a:cs typeface="Zar" panose="00000400000000000000" pitchFamily="2" charset="-78"/>
              </a:rPr>
              <a:t>است. بنگاه ها در </a:t>
            </a:r>
            <a:r>
              <a:rPr lang="fa-IR" dirty="0" err="1">
                <a:cs typeface="Zar" panose="00000400000000000000" pitchFamily="2" charset="-78"/>
              </a:rPr>
              <a:t>يك</a:t>
            </a:r>
            <a:r>
              <a:rPr lang="fa-IR" dirty="0">
                <a:cs typeface="Zar" panose="00000400000000000000" pitchFamily="2" charset="-78"/>
              </a:rPr>
              <a:t> مرحله از </a:t>
            </a:r>
            <a:r>
              <a:rPr lang="fa-IR" dirty="0" err="1">
                <a:cs typeface="Zar" panose="00000400000000000000" pitchFamily="2" charset="-78"/>
              </a:rPr>
              <a:t>زنجيره</a:t>
            </a:r>
            <a:r>
              <a:rPr lang="fa-IR" dirty="0">
                <a:cs typeface="Zar" panose="00000400000000000000" pitchFamily="2" charset="-78"/>
              </a:rPr>
              <a:t> </a:t>
            </a:r>
            <a:r>
              <a:rPr lang="fa-IR" dirty="0" err="1">
                <a:cs typeface="Zar" panose="00000400000000000000" pitchFamily="2" charset="-78"/>
              </a:rPr>
              <a:t>عمودي</a:t>
            </a:r>
            <a:r>
              <a:rPr lang="fa-IR" dirty="0">
                <a:cs typeface="Zar" panose="00000400000000000000" pitchFamily="2" charset="-78"/>
              </a:rPr>
              <a:t> </a:t>
            </a:r>
            <a:r>
              <a:rPr lang="fa-IR" dirty="0" err="1">
                <a:cs typeface="Zar" panose="00000400000000000000" pitchFamily="2" charset="-78"/>
              </a:rPr>
              <a:t>ممكن</a:t>
            </a:r>
            <a:r>
              <a:rPr lang="fa-IR" dirty="0">
                <a:cs typeface="Zar" panose="00000400000000000000" pitchFamily="2" charset="-78"/>
              </a:rPr>
              <a:t> است در خلق ارزش </a:t>
            </a:r>
            <a:r>
              <a:rPr lang="fa-IR" dirty="0" err="1">
                <a:cs typeface="Zar" panose="00000400000000000000" pitchFamily="2" charset="-78"/>
              </a:rPr>
              <a:t>اقتصادي</a:t>
            </a:r>
            <a:r>
              <a:rPr lang="fa-IR" dirty="0">
                <a:cs typeface="Zar" panose="00000400000000000000" pitchFamily="2" charset="-78"/>
              </a:rPr>
              <a:t> فراوان موفق باشند، 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ديگران</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در مراحل </a:t>
            </a:r>
            <a:r>
              <a:rPr lang="fa-IR" dirty="0" err="1">
                <a:cs typeface="Zar" panose="00000400000000000000" pitchFamily="2" charset="-78"/>
              </a:rPr>
              <a:t>پايين</a:t>
            </a:r>
            <a:r>
              <a:rPr lang="fa-IR" dirty="0">
                <a:cs typeface="Zar" panose="00000400000000000000" pitchFamily="2" charset="-78"/>
              </a:rPr>
              <a:t> تر </a:t>
            </a:r>
            <a:r>
              <a:rPr lang="fa-IR" dirty="0" err="1">
                <a:cs typeface="Zar" panose="00000400000000000000" pitchFamily="2" charset="-78"/>
              </a:rPr>
              <a:t>زنجيرة</a:t>
            </a:r>
            <a:r>
              <a:rPr lang="fa-IR" dirty="0">
                <a:cs typeface="Zar" panose="00000400000000000000" pitchFamily="2" charset="-78"/>
              </a:rPr>
              <a:t> ارزش هستند به جذب </a:t>
            </a:r>
            <a:r>
              <a:rPr lang="fa-IR" dirty="0" err="1">
                <a:cs typeface="Zar" panose="00000400000000000000" pitchFamily="2" charset="-78"/>
              </a:rPr>
              <a:t>بالاترين</a:t>
            </a:r>
            <a:r>
              <a:rPr lang="fa-IR" dirty="0">
                <a:cs typeface="Zar" panose="00000400000000000000" pitchFamily="2" charset="-78"/>
              </a:rPr>
              <a:t> سهم از ارزش خلق شده </a:t>
            </a:r>
            <a:r>
              <a:rPr lang="fa-IR" dirty="0" err="1">
                <a:cs typeface="Zar" panose="00000400000000000000" pitchFamily="2" charset="-78"/>
              </a:rPr>
              <a:t>مذكور</a:t>
            </a:r>
            <a:r>
              <a:rPr lang="fa-IR" dirty="0">
                <a:cs typeface="Zar" panose="00000400000000000000" pitchFamily="2" charset="-78"/>
              </a:rPr>
              <a:t> دست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يابند</a:t>
            </a:r>
            <a:r>
              <a:rPr lang="fa-IR" dirty="0">
                <a:cs typeface="Zar" panose="00000400000000000000" pitchFamily="2" charset="-78"/>
              </a:rPr>
              <a:t> (</a:t>
            </a:r>
            <a:r>
              <a:rPr lang="fa-IR" dirty="0" err="1">
                <a:cs typeface="Zar" panose="00000400000000000000" pitchFamily="2" charset="-78"/>
              </a:rPr>
              <a:t>پورتر</a:t>
            </a:r>
            <a:r>
              <a:rPr lang="fa-IR" dirty="0">
                <a:cs typeface="Zar" panose="00000400000000000000" pitchFamily="2" charset="-78"/>
              </a:rPr>
              <a:t>، 1385).</a:t>
            </a:r>
            <a:endParaRPr lang="en-US" dirty="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382477030"/>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23</a:t>
            </a:fld>
            <a:endParaRPr lang="en-US"/>
          </a:p>
        </p:txBody>
      </p:sp>
    </p:spTree>
    <p:extLst>
      <p:ext uri="{BB962C8B-B14F-4D97-AF65-F5344CB8AC3E}">
        <p14:creationId xmlns:p14="http://schemas.microsoft.com/office/powerpoint/2010/main" val="1063821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566" y="318366"/>
            <a:ext cx="8907562" cy="4050792"/>
          </a:xfrm>
        </p:spPr>
        <p:txBody>
          <a:bodyPr/>
          <a:lstStyle/>
          <a:p>
            <a:pPr algn="justLow" rtl="1">
              <a:lnSpc>
                <a:spcPct val="150000"/>
              </a:lnSpc>
            </a:pPr>
            <a:r>
              <a:rPr lang="ar-SA" dirty="0" smtClean="0">
                <a:cs typeface="Zar" panose="00000400000000000000" pitchFamily="2" charset="-78"/>
              </a:rPr>
              <a:t>اين استراتژيها به نحوة موقعيت يابي بنگاه ها اشاره دارند. استراتژي ژنريك پورتر در واقع، </a:t>
            </a:r>
            <a:r>
              <a:rPr lang="ar-SA" b="1" dirty="0" smtClean="0">
                <a:solidFill>
                  <a:srgbClr val="FF0000"/>
                </a:solidFill>
                <a:effectLst>
                  <a:outerShdw blurRad="38100" dist="38100" dir="2700000" algn="tl">
                    <a:srgbClr val="000000">
                      <a:alpha val="43137"/>
                    </a:srgbClr>
                  </a:outerShdw>
                </a:effectLst>
                <a:cs typeface="Zar" panose="00000400000000000000" pitchFamily="2" charset="-78"/>
              </a:rPr>
              <a:t>رهبري منفعت </a:t>
            </a:r>
            <a:r>
              <a:rPr lang="ar-SA" dirty="0" smtClean="0">
                <a:cs typeface="Zar" panose="00000400000000000000" pitchFamily="2" charset="-78"/>
              </a:rPr>
              <a:t>(تمايز)، </a:t>
            </a:r>
            <a:r>
              <a:rPr lang="ar-SA" b="1" dirty="0" smtClean="0">
                <a:solidFill>
                  <a:srgbClr val="FF0000"/>
                </a:solidFill>
                <a:effectLst>
                  <a:outerShdw blurRad="38100" dist="38100" dir="2700000" algn="tl">
                    <a:srgbClr val="000000">
                      <a:alpha val="43137"/>
                    </a:srgbClr>
                  </a:outerShdw>
                </a:effectLst>
                <a:cs typeface="Zar" panose="00000400000000000000" pitchFamily="2" charset="-78"/>
              </a:rPr>
              <a:t>رهبري هزينه </a:t>
            </a:r>
            <a:r>
              <a:rPr lang="ar-SA" dirty="0" smtClean="0">
                <a:cs typeface="Zar" panose="00000400000000000000" pitchFamily="2" charset="-78"/>
              </a:rPr>
              <a:t>و </a:t>
            </a:r>
            <a:r>
              <a:rPr lang="ar-SA" b="1" dirty="0" smtClean="0">
                <a:solidFill>
                  <a:srgbClr val="FF0000"/>
                </a:solidFill>
                <a:effectLst>
                  <a:outerShdw blurRad="38100" dist="38100" dir="2700000" algn="tl">
                    <a:srgbClr val="000000">
                      <a:alpha val="43137"/>
                    </a:srgbClr>
                  </a:outerShdw>
                </a:effectLst>
                <a:cs typeface="Zar" panose="00000400000000000000" pitchFamily="2" charset="-78"/>
              </a:rPr>
              <a:t>تمركز</a:t>
            </a:r>
            <a:r>
              <a:rPr lang="ar-SA" dirty="0" smtClean="0">
                <a:cs typeface="Zar" panose="00000400000000000000" pitchFamily="2" charset="-78"/>
              </a:rPr>
              <a:t> است </a:t>
            </a:r>
            <a:r>
              <a:rPr lang="en-US" sz="1800" dirty="0" smtClean="0">
                <a:cs typeface="Zar" panose="00000400000000000000" pitchFamily="2" charset="-78"/>
              </a:rPr>
              <a:t>(Porter, 1980)</a:t>
            </a:r>
            <a:r>
              <a:rPr lang="fa-IR" dirty="0" smtClean="0">
                <a:cs typeface="Zar" panose="00000400000000000000" pitchFamily="2" charset="-78"/>
              </a:rPr>
              <a:t>. تفاوت </a:t>
            </a:r>
            <a:r>
              <a:rPr lang="fa-IR" dirty="0" err="1" smtClean="0">
                <a:cs typeface="Zar" panose="00000400000000000000" pitchFamily="2" charset="-78"/>
              </a:rPr>
              <a:t>اين</a:t>
            </a:r>
            <a:r>
              <a:rPr lang="fa-IR" dirty="0" smtClean="0">
                <a:cs typeface="Zar" panose="00000400000000000000" pitchFamily="2" charset="-78"/>
              </a:rPr>
              <a:t> </a:t>
            </a:r>
            <a:r>
              <a:rPr lang="fa-IR" dirty="0" err="1" smtClean="0">
                <a:cs typeface="Zar" panose="00000400000000000000" pitchFamily="2" charset="-78"/>
              </a:rPr>
              <a:t>استراتژيها</a:t>
            </a:r>
            <a:r>
              <a:rPr lang="fa-IR" dirty="0" smtClean="0">
                <a:cs typeface="Zar" panose="00000400000000000000" pitchFamily="2" charset="-78"/>
              </a:rPr>
              <a:t> براساس </a:t>
            </a:r>
            <a:r>
              <a:rPr lang="fa-IR" u="sng" dirty="0" smtClean="0">
                <a:cs typeface="Zar" panose="00000400000000000000" pitchFamily="2" charset="-78"/>
              </a:rPr>
              <a:t>سهم بازار - محصول بنگاه</a:t>
            </a:r>
            <a:r>
              <a:rPr lang="fa-IR" dirty="0" smtClean="0">
                <a:cs typeface="Zar" panose="00000400000000000000" pitchFamily="2" charset="-78"/>
              </a:rPr>
              <a:t>، </a:t>
            </a:r>
            <a:r>
              <a:rPr lang="fa-IR" u="sng" dirty="0" smtClean="0">
                <a:cs typeface="Zar" panose="00000400000000000000" pitchFamily="2" charset="-78"/>
              </a:rPr>
              <a:t>قلمرو </a:t>
            </a:r>
            <a:r>
              <a:rPr lang="fa-IR" u="sng" dirty="0" err="1" smtClean="0">
                <a:cs typeface="Zar" panose="00000400000000000000" pitchFamily="2" charset="-78"/>
              </a:rPr>
              <a:t>مشتري</a:t>
            </a:r>
            <a:r>
              <a:rPr lang="fa-IR" dirty="0" smtClean="0">
                <a:cs typeface="Zar" panose="00000400000000000000" pitchFamily="2" charset="-78"/>
              </a:rPr>
              <a:t>، </a:t>
            </a:r>
            <a:r>
              <a:rPr lang="fa-IR" u="sng" dirty="0" err="1" smtClean="0">
                <a:cs typeface="Zar" panose="00000400000000000000" pitchFamily="2" charset="-78"/>
              </a:rPr>
              <a:t>درجة</a:t>
            </a:r>
            <a:r>
              <a:rPr lang="fa-IR" u="sng" dirty="0" smtClean="0">
                <a:cs typeface="Zar" panose="00000400000000000000" pitchFamily="2" charset="-78"/>
              </a:rPr>
              <a:t> </a:t>
            </a:r>
            <a:r>
              <a:rPr lang="fa-IR" u="sng" dirty="0" err="1" smtClean="0">
                <a:cs typeface="Zar" panose="00000400000000000000" pitchFamily="2" charset="-78"/>
              </a:rPr>
              <a:t>مزيت</a:t>
            </a:r>
            <a:r>
              <a:rPr lang="fa-IR" u="sng" dirty="0" smtClean="0">
                <a:cs typeface="Zar" panose="00000400000000000000" pitchFamily="2" charset="-78"/>
              </a:rPr>
              <a:t> </a:t>
            </a:r>
            <a:r>
              <a:rPr lang="fa-IR" u="sng" dirty="0" err="1" smtClean="0">
                <a:cs typeface="Zar" panose="00000400000000000000" pitchFamily="2" charset="-78"/>
              </a:rPr>
              <a:t>رقابتي</a:t>
            </a:r>
            <a:r>
              <a:rPr lang="fa-IR" u="sng" dirty="0" smtClean="0">
                <a:cs typeface="Zar" panose="00000400000000000000" pitchFamily="2" charset="-78"/>
              </a:rPr>
              <a:t> بنگاه</a:t>
            </a:r>
            <a:r>
              <a:rPr lang="fa-IR" dirty="0" smtClean="0">
                <a:cs typeface="Zar" panose="00000400000000000000" pitchFamily="2" charset="-78"/>
              </a:rPr>
              <a:t>، </a:t>
            </a:r>
            <a:r>
              <a:rPr lang="fa-IR" u="sng" dirty="0" err="1" smtClean="0">
                <a:cs typeface="Zar" panose="00000400000000000000" pitchFamily="2" charset="-78"/>
              </a:rPr>
              <a:t>قابليت</a:t>
            </a:r>
            <a:r>
              <a:rPr lang="fa-IR" u="sng" dirty="0" smtClean="0">
                <a:cs typeface="Zar" panose="00000400000000000000" pitchFamily="2" charset="-78"/>
              </a:rPr>
              <a:t> </a:t>
            </a:r>
            <a:r>
              <a:rPr lang="fa-IR" u="sng" dirty="0" err="1" smtClean="0">
                <a:cs typeface="Zar" panose="00000400000000000000" pitchFamily="2" charset="-78"/>
              </a:rPr>
              <a:t>پايين</a:t>
            </a:r>
            <a:r>
              <a:rPr lang="fa-IR" u="sng" dirty="0" smtClean="0">
                <a:cs typeface="Zar" panose="00000400000000000000" pitchFamily="2" charset="-78"/>
              </a:rPr>
              <a:t> بودن </a:t>
            </a:r>
            <a:r>
              <a:rPr lang="fa-IR" u="sng" dirty="0" err="1" smtClean="0">
                <a:cs typeface="Zar" panose="00000400000000000000" pitchFamily="2" charset="-78"/>
              </a:rPr>
              <a:t>هزينه</a:t>
            </a:r>
            <a:r>
              <a:rPr lang="fa-IR" u="sng" dirty="0" smtClean="0">
                <a:cs typeface="Zar" panose="00000400000000000000" pitchFamily="2" charset="-78"/>
              </a:rPr>
              <a:t> در صنعت</a:t>
            </a:r>
            <a:r>
              <a:rPr lang="fa-IR" dirty="0" smtClean="0">
                <a:cs typeface="Zar" panose="00000400000000000000" pitchFamily="2" charset="-78"/>
              </a:rPr>
              <a:t>، و </a:t>
            </a:r>
            <a:r>
              <a:rPr lang="fa-IR" dirty="0" err="1" smtClean="0">
                <a:cs typeface="Zar" panose="00000400000000000000" pitchFamily="2" charset="-78"/>
              </a:rPr>
              <a:t>بالآخره</a:t>
            </a:r>
            <a:r>
              <a:rPr lang="fa-IR" dirty="0" smtClean="0">
                <a:cs typeface="Zar" panose="00000400000000000000" pitchFamily="2" charset="-78"/>
              </a:rPr>
              <a:t> </a:t>
            </a:r>
            <a:r>
              <a:rPr lang="fa-IR" u="sng" dirty="0" err="1" smtClean="0">
                <a:cs typeface="Zar" panose="00000400000000000000" pitchFamily="2" charset="-78"/>
              </a:rPr>
              <a:t>كالاها</a:t>
            </a:r>
            <a:r>
              <a:rPr lang="fa-IR" u="sng" dirty="0" smtClean="0">
                <a:cs typeface="Zar" panose="00000400000000000000" pitchFamily="2" charset="-78"/>
              </a:rPr>
              <a:t> و خدمات </a:t>
            </a:r>
            <a:r>
              <a:rPr lang="fa-IR" u="sng" dirty="0" err="1" smtClean="0">
                <a:cs typeface="Zar" panose="00000400000000000000" pitchFamily="2" charset="-78"/>
              </a:rPr>
              <a:t>جديد</a:t>
            </a:r>
            <a:r>
              <a:rPr lang="fa-IR" u="sng" dirty="0" smtClean="0">
                <a:cs typeface="Zar" panose="00000400000000000000" pitchFamily="2" charset="-78"/>
              </a:rPr>
              <a:t> </a:t>
            </a:r>
            <a:r>
              <a:rPr lang="fa-IR" dirty="0" smtClean="0">
                <a:cs typeface="Zar" panose="00000400000000000000" pitchFamily="2" charset="-78"/>
              </a:rPr>
              <a:t>با منافع </a:t>
            </a:r>
            <a:r>
              <a:rPr lang="fa-IR" dirty="0" err="1" smtClean="0">
                <a:cs typeface="Zar" panose="00000400000000000000" pitchFamily="2" charset="-78"/>
              </a:rPr>
              <a:t>خاصي</a:t>
            </a:r>
            <a:r>
              <a:rPr lang="fa-IR" dirty="0" smtClean="0">
                <a:cs typeface="Zar" panose="00000400000000000000" pitchFamily="2" charset="-78"/>
              </a:rPr>
              <a:t> </a:t>
            </a:r>
            <a:r>
              <a:rPr lang="fa-IR" dirty="0" err="1" smtClean="0">
                <a:cs typeface="Zar" panose="00000400000000000000" pitchFamily="2" charset="-78"/>
              </a:rPr>
              <a:t>براي</a:t>
            </a:r>
            <a:r>
              <a:rPr lang="fa-IR" dirty="0" smtClean="0">
                <a:cs typeface="Zar" panose="00000400000000000000" pitchFamily="2" charset="-78"/>
              </a:rPr>
              <a:t> مصرف </a:t>
            </a:r>
            <a:r>
              <a:rPr lang="fa-IR" dirty="0" err="1" smtClean="0">
                <a:cs typeface="Zar" panose="00000400000000000000" pitchFamily="2" charset="-78"/>
              </a:rPr>
              <a:t>كنندگان</a:t>
            </a:r>
            <a:r>
              <a:rPr lang="fa-IR" dirty="0" smtClean="0">
                <a:cs typeface="Zar" panose="00000400000000000000" pitchFamily="2" charset="-78"/>
              </a:rPr>
              <a:t> </a:t>
            </a:r>
            <a:r>
              <a:rPr lang="fa-IR" dirty="0" err="1" smtClean="0">
                <a:cs typeface="Zar" panose="00000400000000000000" pitchFamily="2" charset="-78"/>
              </a:rPr>
              <a:t>سنجيده</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شود.</a:t>
            </a:r>
          </a:p>
          <a:p>
            <a:pPr algn="justLow"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280256048"/>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24</a:t>
            </a:fld>
            <a:endParaRPr lang="en-US"/>
          </a:p>
        </p:txBody>
      </p:sp>
      <p:sp>
        <p:nvSpPr>
          <p:cNvPr id="13" name="Rectangle 12"/>
          <p:cNvSpPr/>
          <p:nvPr/>
        </p:nvSpPr>
        <p:spPr>
          <a:xfrm>
            <a:off x="4500855" y="6098159"/>
            <a:ext cx="5557838" cy="357187"/>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500" b="1" i="0" u="none" strike="noStrike" kern="0" cap="none" spc="0" normalizeH="0" baseline="0" noProof="0" dirty="0" smtClean="0">
                <a:ln>
                  <a:noFill/>
                </a:ln>
                <a:effectLst/>
                <a:uLnTx/>
                <a:uFillTx/>
                <a:latin typeface="Arial"/>
                <a:ea typeface="+mn-ea"/>
                <a:cs typeface="B Nazanin" pitchFamily="2" charset="-78"/>
              </a:rPr>
              <a:t>منبع :</a:t>
            </a:r>
            <a:r>
              <a:rPr kumimoji="0" lang="fa-IR" sz="1500" b="1" i="0" u="none" strike="noStrike" kern="0" cap="none" spc="0" normalizeH="0" baseline="0" noProof="0" dirty="0" err="1" smtClean="0">
                <a:ln>
                  <a:noFill/>
                </a:ln>
                <a:effectLst/>
                <a:uLnTx/>
                <a:uFillTx/>
                <a:latin typeface="Arial"/>
                <a:ea typeface="+mn-ea"/>
                <a:cs typeface="B Nazanin" pitchFamily="2" charset="-78"/>
              </a:rPr>
              <a:t>بزانکو</a:t>
            </a:r>
            <a:r>
              <a:rPr kumimoji="0" lang="fa-IR" sz="1500" b="1" i="0" u="none" strike="noStrike" kern="0" cap="none" spc="0" normalizeH="0" baseline="0" noProof="0" dirty="0" smtClean="0">
                <a:ln>
                  <a:noFill/>
                </a:ln>
                <a:effectLst/>
                <a:uLnTx/>
                <a:uFillTx/>
                <a:latin typeface="Arial"/>
                <a:ea typeface="+mn-ea"/>
                <a:cs typeface="B Nazanin" pitchFamily="2" charset="-78"/>
              </a:rPr>
              <a:t> و همکاران،1385، ص 945، </a:t>
            </a:r>
            <a:r>
              <a:rPr kumimoji="0" lang="en-US" sz="1400" b="0" i="0" u="none" strike="noStrike" kern="0" cap="none" spc="0" normalizeH="0" baseline="0" noProof="0" dirty="0" smtClean="0">
                <a:ln>
                  <a:noFill/>
                </a:ln>
                <a:effectLst/>
                <a:uLnTx/>
                <a:uFillTx/>
                <a:latin typeface="Arial"/>
                <a:ea typeface="+mn-ea"/>
                <a:cs typeface="B Nazanin" pitchFamily="2" charset="-78"/>
              </a:rPr>
              <a:t>porter 2007</a:t>
            </a:r>
            <a:endParaRPr kumimoji="0" lang="fa-IR" sz="1800" b="0" i="0" u="none" strike="noStrike" kern="0" cap="none" spc="0" normalizeH="0" baseline="0" noProof="0" dirty="0" smtClean="0">
              <a:ln>
                <a:noFill/>
              </a:ln>
              <a:effectLst/>
              <a:uLnTx/>
              <a:uFillTx/>
              <a:latin typeface="Arial"/>
              <a:ea typeface="+mn-ea"/>
              <a:cs typeface="B Nazanin" pitchFamily="2" charset="-78"/>
            </a:endParaRPr>
          </a:p>
        </p:txBody>
      </p:sp>
      <p:grpSp>
        <p:nvGrpSpPr>
          <p:cNvPr id="14" name="Group 13"/>
          <p:cNvGrpSpPr/>
          <p:nvPr/>
        </p:nvGrpSpPr>
        <p:grpSpPr>
          <a:xfrm>
            <a:off x="3597471" y="2343762"/>
            <a:ext cx="7364606" cy="3572566"/>
            <a:chOff x="3597471" y="2343762"/>
            <a:chExt cx="7364606" cy="3572566"/>
          </a:xfrm>
        </p:grpSpPr>
        <p:pic>
          <p:nvPicPr>
            <p:cNvPr id="6" name="Picture 5"/>
            <p:cNvPicPr>
              <a:picLocks noChangeAspect="1"/>
            </p:cNvPicPr>
            <p:nvPr/>
          </p:nvPicPr>
          <p:blipFill>
            <a:blip r:embed="rId7"/>
            <a:stretch>
              <a:fillRect/>
            </a:stretch>
          </p:blipFill>
          <p:spPr>
            <a:xfrm>
              <a:off x="3597471" y="2343762"/>
              <a:ext cx="7364606" cy="3572566"/>
            </a:xfrm>
            <a:prstGeom prst="rect">
              <a:avLst/>
            </a:prstGeom>
          </p:spPr>
        </p:pic>
        <p:sp>
          <p:nvSpPr>
            <p:cNvPr id="8" name="TextBox 7"/>
            <p:cNvSpPr txBox="1"/>
            <p:nvPr/>
          </p:nvSpPr>
          <p:spPr>
            <a:xfrm>
              <a:off x="4275474" y="4372378"/>
              <a:ext cx="888642" cy="338554"/>
            </a:xfrm>
            <a:prstGeom prst="rect">
              <a:avLst/>
            </a:prstGeom>
            <a:noFill/>
          </p:spPr>
          <p:txBody>
            <a:bodyPr wrap="square" rtlCol="0">
              <a:spAutoFit/>
            </a:bodyPr>
            <a:lstStyle/>
            <a:p>
              <a:r>
                <a:rPr lang="fa-IR" sz="1600" b="1" dirty="0" smtClean="0">
                  <a:cs typeface="Zar" panose="00000400000000000000" pitchFamily="2" charset="-78"/>
                </a:rPr>
                <a:t>محدود</a:t>
              </a:r>
              <a:endParaRPr lang="en-US" sz="1600" b="1" dirty="0">
                <a:cs typeface="Zar" panose="00000400000000000000" pitchFamily="2" charset="-78"/>
              </a:endParaRPr>
            </a:p>
          </p:txBody>
        </p:sp>
      </p:grpSp>
    </p:spTree>
    <p:extLst>
      <p:ext uri="{BB962C8B-B14F-4D97-AF65-F5344CB8AC3E}">
        <p14:creationId xmlns:p14="http://schemas.microsoft.com/office/powerpoint/2010/main" val="342748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Effect transition="in" filter="fade">
                                      <p:cBhvr>
                                        <p:cTn id="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06063"/>
            <a:ext cx="8907562" cy="6431846"/>
          </a:xfrm>
        </p:spPr>
        <p:txBody>
          <a:bodyPr>
            <a:normAutofit fontScale="85000" lnSpcReduction="20000"/>
          </a:bodyPr>
          <a:lstStyle/>
          <a:p>
            <a:pPr algn="just" rtl="1">
              <a:lnSpc>
                <a:spcPct val="150000"/>
              </a:lnSpc>
            </a:pPr>
            <a:r>
              <a:rPr lang="fa-IR" dirty="0">
                <a:cs typeface="Zar" panose="00000400000000000000" pitchFamily="2" charset="-78"/>
              </a:rPr>
              <a:t>بنگاه </a:t>
            </a:r>
            <a:r>
              <a:rPr lang="fa-IR" dirty="0" err="1">
                <a:cs typeface="Zar" panose="00000400000000000000" pitchFamily="2" charset="-78"/>
              </a:rPr>
              <a:t>مي</a:t>
            </a:r>
            <a:r>
              <a:rPr lang="fa-IR" dirty="0">
                <a:cs typeface="Zar" panose="00000400000000000000" pitchFamily="2" charset="-78"/>
              </a:rPr>
              <a:t> تواند </a:t>
            </a:r>
            <a:r>
              <a:rPr lang="fa-IR" dirty="0">
                <a:solidFill>
                  <a:srgbClr val="FF0000"/>
                </a:solidFill>
                <a:effectLst>
                  <a:outerShdw blurRad="38100" dist="38100" dir="2700000" algn="tl">
                    <a:srgbClr val="000000">
                      <a:alpha val="43137"/>
                    </a:srgbClr>
                  </a:outerShdw>
                </a:effectLst>
                <a:cs typeface="Zar" panose="00000400000000000000" pitchFamily="2" charset="-78"/>
              </a:rPr>
              <a:t>با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ارائة</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محصولاتي</a:t>
            </a:r>
            <a:r>
              <a:rPr lang="fa-IR" dirty="0">
                <a:solidFill>
                  <a:srgbClr val="FF0000"/>
                </a:solidFill>
                <a:effectLst>
                  <a:outerShdw blurRad="38100" dist="38100" dir="2700000" algn="tl">
                    <a:srgbClr val="000000">
                      <a:alpha val="43137"/>
                    </a:srgbClr>
                  </a:outerShdw>
                </a:effectLst>
                <a:cs typeface="Zar" panose="00000400000000000000" pitchFamily="2" charset="-78"/>
              </a:rPr>
              <a:t> با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هزينة</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پايين</a:t>
            </a:r>
            <a:r>
              <a:rPr lang="fa-IR" dirty="0">
                <a:solidFill>
                  <a:srgbClr val="FF0000"/>
                </a:solidFill>
                <a:effectLst>
                  <a:outerShdw blurRad="38100" dist="38100" dir="2700000" algn="tl">
                    <a:srgbClr val="000000">
                      <a:alpha val="43137"/>
                    </a:srgbClr>
                  </a:outerShdw>
                </a:effectLst>
                <a:cs typeface="Zar" panose="00000400000000000000" pitchFamily="2" charset="-78"/>
              </a:rPr>
              <a:t> تر </a:t>
            </a:r>
            <a:r>
              <a:rPr lang="en-US" sz="1800" dirty="0">
                <a:solidFill>
                  <a:srgbClr val="FF0000"/>
                </a:solidFill>
                <a:effectLst>
                  <a:outerShdw blurRad="38100" dist="38100" dir="2700000" algn="tl">
                    <a:srgbClr val="000000">
                      <a:alpha val="43137"/>
                    </a:srgbClr>
                  </a:outerShdw>
                </a:effectLst>
                <a:cs typeface="Zar" panose="00000400000000000000" pitchFamily="2" charset="-78"/>
              </a:rPr>
              <a:t>(C)</a:t>
            </a:r>
            <a:r>
              <a:rPr lang="fa-IR" sz="1800"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a:solidFill>
                  <a:srgbClr val="FF0000"/>
                </a:solidFill>
                <a:effectLst>
                  <a:outerShdw blurRad="38100" dist="38100" dir="2700000" algn="tl">
                    <a:srgbClr val="000000">
                      <a:alpha val="43137"/>
                    </a:srgbClr>
                  </a:outerShdw>
                </a:effectLst>
                <a:cs typeface="Zar" panose="00000400000000000000" pitchFamily="2" charset="-78"/>
              </a:rPr>
              <a:t>با منفعت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يكسان</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يا</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كمتر</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en-US" sz="1800" dirty="0">
                <a:solidFill>
                  <a:srgbClr val="FF0000"/>
                </a:solidFill>
                <a:effectLst>
                  <a:outerShdw blurRad="38100" dist="38100" dir="2700000" algn="tl">
                    <a:srgbClr val="000000">
                      <a:alpha val="43137"/>
                    </a:srgbClr>
                  </a:outerShdw>
                </a:effectLst>
                <a:cs typeface="Zar" panose="00000400000000000000" pitchFamily="2" charset="-78"/>
              </a:rPr>
              <a:t>(B)</a:t>
            </a:r>
            <a:r>
              <a:rPr lang="fa-IR" dirty="0">
                <a:cs typeface="Zar" panose="00000400000000000000" pitchFamily="2" charset="-78"/>
              </a:rPr>
              <a:t>، ارزش </a:t>
            </a:r>
            <a:r>
              <a:rPr lang="fa-IR" dirty="0" err="1">
                <a:cs typeface="Zar" panose="00000400000000000000" pitchFamily="2" charset="-78"/>
              </a:rPr>
              <a:t>بيشتري</a:t>
            </a:r>
            <a:r>
              <a:rPr lang="fa-IR" dirty="0">
                <a:cs typeface="Zar" panose="00000400000000000000" pitchFamily="2" charset="-78"/>
              </a:rPr>
              <a:t> نسبت به رقبا به </a:t>
            </a:r>
            <a:r>
              <a:rPr lang="fa-IR" dirty="0" err="1">
                <a:cs typeface="Zar" panose="00000400000000000000" pitchFamily="2" charset="-78"/>
              </a:rPr>
              <a:t>وجودآورد</a:t>
            </a:r>
            <a:r>
              <a:rPr lang="fa-IR" dirty="0">
                <a:cs typeface="Zar" panose="00000400000000000000" pitchFamily="2" charset="-78"/>
              </a:rPr>
              <a:t>. در صورت داشتن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مزيت</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هزينه</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dirty="0">
                <a:cs typeface="Zar" panose="00000400000000000000" pitchFamily="2" charset="-78"/>
              </a:rPr>
              <a:t>، اگر منفعت نسبت به رقبا  </a:t>
            </a:r>
            <a:r>
              <a:rPr lang="fa-IR" dirty="0" err="1">
                <a:cs typeface="Zar" panose="00000400000000000000" pitchFamily="2" charset="-78"/>
              </a:rPr>
              <a:t>كمتر</a:t>
            </a:r>
            <a:r>
              <a:rPr lang="fa-IR" dirty="0">
                <a:cs typeface="Zar" panose="00000400000000000000" pitchFamily="2" charset="-78"/>
              </a:rPr>
              <a:t> باشد، عدم </a:t>
            </a:r>
            <a:r>
              <a:rPr lang="fa-IR" dirty="0" err="1">
                <a:cs typeface="Zar" panose="00000400000000000000" pitchFamily="2" charset="-78"/>
              </a:rPr>
              <a:t>مزيت</a:t>
            </a:r>
            <a:r>
              <a:rPr lang="fa-IR" dirty="0">
                <a:cs typeface="Zar" panose="00000400000000000000" pitchFamily="2" charset="-78"/>
              </a:rPr>
              <a:t> منفعت </a:t>
            </a:r>
            <a:r>
              <a:rPr lang="fa-IR" dirty="0" err="1">
                <a:cs typeface="Zar" panose="00000400000000000000" pitchFamily="2" charset="-78"/>
              </a:rPr>
              <a:t>بايد</a:t>
            </a:r>
            <a:r>
              <a:rPr lang="fa-IR" dirty="0">
                <a:cs typeface="Zar" panose="00000400000000000000" pitchFamily="2" charset="-78"/>
              </a:rPr>
              <a:t> </a:t>
            </a:r>
            <a:r>
              <a:rPr lang="fa-IR" dirty="0" err="1">
                <a:cs typeface="Zar" panose="00000400000000000000" pitchFamily="2" charset="-78"/>
              </a:rPr>
              <a:t>كمتر</a:t>
            </a:r>
            <a:r>
              <a:rPr lang="fa-IR" dirty="0">
                <a:cs typeface="Zar" panose="00000400000000000000" pitchFamily="2" charset="-78"/>
              </a:rPr>
              <a:t> از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باشد تا ارزش خلق شده </a:t>
            </a:r>
            <a:r>
              <a:rPr lang="en-US" sz="1800" dirty="0">
                <a:cs typeface="Zar" panose="00000400000000000000" pitchFamily="2" charset="-78"/>
              </a:rPr>
              <a:t>(B-C)</a:t>
            </a:r>
            <a:r>
              <a:rPr lang="fa-IR" dirty="0">
                <a:cs typeface="Zar" panose="00000400000000000000" pitchFamily="2" charset="-78"/>
              </a:rPr>
              <a:t>، </a:t>
            </a:r>
            <a:r>
              <a:rPr lang="fa-IR" dirty="0" err="1">
                <a:cs typeface="Zar" panose="00000400000000000000" pitchFamily="2" charset="-78"/>
              </a:rPr>
              <a:t>بيشتر</a:t>
            </a:r>
            <a:r>
              <a:rPr lang="fa-IR" dirty="0">
                <a:cs typeface="Zar" panose="00000400000000000000" pitchFamily="2" charset="-78"/>
              </a:rPr>
              <a:t> از رقبا باشد.</a:t>
            </a:r>
            <a:endParaRPr lang="en-US" dirty="0">
              <a:cs typeface="Zar" panose="00000400000000000000" pitchFamily="2" charset="-78"/>
            </a:endParaRPr>
          </a:p>
          <a:p>
            <a:pPr algn="just" rtl="1">
              <a:lnSpc>
                <a:spcPct val="150000"/>
              </a:lnSpc>
            </a:pP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موقعيت</a:t>
            </a:r>
            <a:r>
              <a:rPr lang="fa-IR" dirty="0">
                <a:cs typeface="Zar" panose="00000400000000000000" pitchFamily="2" charset="-78"/>
              </a:rPr>
              <a:t> </a:t>
            </a:r>
            <a:r>
              <a:rPr lang="fa-IR" dirty="0" err="1">
                <a:cs typeface="Zar" panose="00000400000000000000" pitchFamily="2" charset="-78"/>
              </a:rPr>
              <a:t>مذكور</a:t>
            </a:r>
            <a:r>
              <a:rPr lang="fa-IR" dirty="0">
                <a:cs typeface="Zar" panose="00000400000000000000" pitchFamily="2" charset="-78"/>
              </a:rPr>
              <a:t> از دو روش </a:t>
            </a:r>
            <a:r>
              <a:rPr lang="fa-IR" dirty="0" err="1">
                <a:cs typeface="Zar" panose="00000400000000000000" pitchFamily="2" charset="-78"/>
              </a:rPr>
              <a:t>زير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 استفاده </a:t>
            </a:r>
            <a:r>
              <a:rPr lang="fa-IR" dirty="0" err="1">
                <a:cs typeface="Zar" panose="00000400000000000000" pitchFamily="2" charset="-78"/>
              </a:rPr>
              <a:t>كرد</a:t>
            </a:r>
            <a:r>
              <a:rPr lang="fa-IR" dirty="0">
                <a:cs typeface="Zar" panose="00000400000000000000" pitchFamily="2" charset="-78"/>
              </a:rPr>
              <a:t>:</a:t>
            </a:r>
            <a:endParaRPr lang="en-US" dirty="0">
              <a:cs typeface="Zar" panose="00000400000000000000" pitchFamily="2" charset="-78"/>
            </a:endParaRPr>
          </a:p>
          <a:p>
            <a:pPr marL="457200" indent="-457200" algn="just" rtl="1">
              <a:lnSpc>
                <a:spcPct val="150000"/>
              </a:lnSpc>
              <a:buFont typeface="+mj-lt"/>
              <a:buAutoNum type="arabicParenR"/>
            </a:pP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برابري</a:t>
            </a:r>
            <a:r>
              <a:rPr lang="fa-IR" dirty="0">
                <a:cs typeface="Zar" panose="00000400000000000000" pitchFamily="2" charset="-78"/>
              </a:rPr>
              <a:t> </a:t>
            </a:r>
            <a:r>
              <a:rPr lang="fa-IR" dirty="0" err="1">
                <a:cs typeface="Zar" panose="00000400000000000000" pitchFamily="2" charset="-78"/>
              </a:rPr>
              <a:t>منفعتي</a:t>
            </a:r>
            <a:r>
              <a:rPr lang="fa-IR" dirty="0">
                <a:cs typeface="Zar" panose="00000400000000000000" pitchFamily="2" charset="-78"/>
              </a:rPr>
              <a:t> با رقبا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a:t>
            </a:r>
            <a:r>
              <a:rPr lang="fa-IR" i="1" dirty="0">
                <a:solidFill>
                  <a:srgbClr val="FF0000"/>
                </a:solidFill>
                <a:cs typeface="Zar" panose="00000400000000000000" pitchFamily="2" charset="-78"/>
              </a:rPr>
              <a:t>صرفه </a:t>
            </a:r>
            <a:r>
              <a:rPr lang="fa-IR" i="1" dirty="0" err="1">
                <a:solidFill>
                  <a:srgbClr val="FF0000"/>
                </a:solidFill>
                <a:cs typeface="Zar" panose="00000400000000000000" pitchFamily="2" charset="-78"/>
              </a:rPr>
              <a:t>هاي</a:t>
            </a:r>
            <a:r>
              <a:rPr lang="fa-IR" i="1" dirty="0">
                <a:solidFill>
                  <a:srgbClr val="FF0000"/>
                </a:solidFill>
                <a:cs typeface="Zar" panose="00000400000000000000" pitchFamily="2" charset="-78"/>
              </a:rPr>
              <a:t> </a:t>
            </a:r>
            <a:r>
              <a:rPr lang="fa-IR" i="1" dirty="0" err="1">
                <a:solidFill>
                  <a:srgbClr val="FF0000"/>
                </a:solidFill>
                <a:cs typeface="Zar" panose="00000400000000000000" pitchFamily="2" charset="-78"/>
              </a:rPr>
              <a:t>مقياس</a:t>
            </a:r>
            <a:r>
              <a:rPr lang="fa-IR" i="1" dirty="0">
                <a:solidFill>
                  <a:srgbClr val="FF0000"/>
                </a:solidFill>
                <a:cs typeface="Zar" panose="00000400000000000000" pitchFamily="2" charset="-78"/>
              </a:rPr>
              <a:t> </a:t>
            </a:r>
            <a:r>
              <a:rPr lang="fa-IR" dirty="0">
                <a:cs typeface="Zar" panose="00000400000000000000" pitchFamily="2" charset="-78"/>
              </a:rPr>
              <a:t>و </a:t>
            </a:r>
            <a:r>
              <a:rPr lang="fa-IR" i="1" dirty="0" err="1">
                <a:solidFill>
                  <a:srgbClr val="FF0000"/>
                </a:solidFill>
                <a:cs typeface="Zar" panose="00000400000000000000" pitchFamily="2" charset="-78"/>
              </a:rPr>
              <a:t>هزينه</a:t>
            </a:r>
            <a:r>
              <a:rPr lang="fa-IR" i="1" dirty="0">
                <a:solidFill>
                  <a:srgbClr val="FF0000"/>
                </a:solidFill>
                <a:cs typeface="Zar" panose="00000400000000000000" pitchFamily="2" charset="-78"/>
              </a:rPr>
              <a:t> </a:t>
            </a:r>
            <a:r>
              <a:rPr lang="fa-IR" i="1" dirty="0" err="1">
                <a:solidFill>
                  <a:srgbClr val="FF0000"/>
                </a:solidFill>
                <a:cs typeface="Zar" panose="00000400000000000000" pitchFamily="2" charset="-78"/>
              </a:rPr>
              <a:t>هاي</a:t>
            </a:r>
            <a:r>
              <a:rPr lang="fa-IR" i="1" dirty="0">
                <a:solidFill>
                  <a:srgbClr val="FF0000"/>
                </a:solidFill>
                <a:cs typeface="Zar" panose="00000400000000000000" pitchFamily="2" charset="-78"/>
              </a:rPr>
              <a:t> متوسط نازل تر</a:t>
            </a:r>
            <a:r>
              <a:rPr lang="fa-IR" dirty="0">
                <a:cs typeface="Zar" panose="00000400000000000000" pitchFamily="2" charset="-78"/>
              </a:rPr>
              <a:t> از رقبا </a:t>
            </a:r>
            <a:r>
              <a:rPr lang="fa-IR" dirty="0" err="1">
                <a:cs typeface="Zar" panose="00000400000000000000" pitchFamily="2" charset="-78"/>
              </a:rPr>
              <a:t>حتي</a:t>
            </a:r>
            <a:r>
              <a:rPr lang="fa-IR" dirty="0">
                <a:cs typeface="Zar" panose="00000400000000000000" pitchFamily="2" charset="-78"/>
              </a:rPr>
              <a:t> در </a:t>
            </a:r>
            <a:r>
              <a:rPr lang="fa-IR" dirty="0" err="1">
                <a:cs typeface="Zar" panose="00000400000000000000" pitchFamily="2" charset="-78"/>
              </a:rPr>
              <a:t>شرايط</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با حجم </a:t>
            </a:r>
            <a:r>
              <a:rPr lang="fa-IR" dirty="0" err="1">
                <a:cs typeface="Zar" panose="00000400000000000000" pitchFamily="2" charset="-78"/>
              </a:rPr>
              <a:t>كمتر</a:t>
            </a:r>
            <a:r>
              <a:rPr lang="fa-IR" dirty="0">
                <a:cs typeface="Zar" panose="00000400000000000000" pitchFamily="2" charset="-78"/>
              </a:rPr>
              <a:t>؛</a:t>
            </a:r>
            <a:endParaRPr lang="en-US" dirty="0">
              <a:cs typeface="Zar" panose="00000400000000000000" pitchFamily="2" charset="-78"/>
            </a:endParaRPr>
          </a:p>
          <a:p>
            <a:pPr marL="457200" indent="-457200" algn="just" rtl="1">
              <a:lnSpc>
                <a:spcPct val="150000"/>
              </a:lnSpc>
              <a:buFont typeface="+mj-lt"/>
              <a:buAutoNum type="arabicParenR"/>
            </a:pPr>
            <a:r>
              <a:rPr lang="fa-IR" dirty="0" err="1">
                <a:cs typeface="Zar" panose="00000400000000000000" pitchFamily="2" charset="-78"/>
              </a:rPr>
              <a:t>دستيابي</a:t>
            </a:r>
            <a:r>
              <a:rPr lang="fa-IR" dirty="0">
                <a:cs typeface="Zar" panose="00000400000000000000" pitchFamily="2" charset="-78"/>
              </a:rPr>
              <a:t> به «</a:t>
            </a:r>
            <a:r>
              <a:rPr lang="fa-IR" i="1" dirty="0" err="1">
                <a:solidFill>
                  <a:srgbClr val="FF0000"/>
                </a:solidFill>
                <a:cs typeface="Zar" panose="00000400000000000000" pitchFamily="2" charset="-78"/>
              </a:rPr>
              <a:t>جانشيني</a:t>
            </a:r>
            <a:r>
              <a:rPr lang="fa-IR" i="1" dirty="0">
                <a:solidFill>
                  <a:srgbClr val="FF0000"/>
                </a:solidFill>
                <a:cs typeface="Zar" panose="00000400000000000000" pitchFamily="2" charset="-78"/>
              </a:rPr>
              <a:t> </a:t>
            </a:r>
            <a:r>
              <a:rPr lang="fa-IR" i="1" dirty="0" err="1">
                <a:solidFill>
                  <a:srgbClr val="FF0000"/>
                </a:solidFill>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نشانة</a:t>
            </a:r>
            <a:r>
              <a:rPr lang="fa-IR" dirty="0">
                <a:cs typeface="Zar" panose="00000400000000000000" pitchFamily="2" charset="-78"/>
              </a:rPr>
              <a:t> </a:t>
            </a:r>
            <a:r>
              <a:rPr lang="fa-IR" dirty="0" err="1">
                <a:cs typeface="Zar" panose="00000400000000000000" pitchFamily="2" charset="-78"/>
              </a:rPr>
              <a:t>ارائة</a:t>
            </a:r>
            <a:r>
              <a:rPr lang="fa-IR" dirty="0">
                <a:cs typeface="Zar" panose="00000400000000000000" pitchFamily="2" charset="-78"/>
              </a:rPr>
              <a:t> </a:t>
            </a:r>
            <a:r>
              <a:rPr lang="fa-IR" dirty="0" err="1">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اندكي</a:t>
            </a:r>
            <a:r>
              <a:rPr lang="fa-IR" dirty="0">
                <a:cs typeface="Zar" panose="00000400000000000000" pitchFamily="2" charset="-78"/>
              </a:rPr>
              <a:t> </a:t>
            </a:r>
            <a:r>
              <a:rPr lang="fa-IR" dirty="0" err="1">
                <a:cs typeface="Zar" panose="00000400000000000000" pitchFamily="2" charset="-78"/>
              </a:rPr>
              <a:t>كمتر</a:t>
            </a:r>
            <a:r>
              <a:rPr lang="fa-IR" dirty="0">
                <a:cs typeface="Zar" panose="00000400000000000000" pitchFamily="2" charset="-78"/>
              </a:rPr>
              <a:t> از رقبا است.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كار</a:t>
            </a:r>
            <a:r>
              <a:rPr lang="fa-IR" dirty="0">
                <a:cs typeface="Zar" panose="00000400000000000000" pitchFamily="2" charset="-78"/>
              </a:rPr>
              <a:t> از </a:t>
            </a:r>
            <a:r>
              <a:rPr lang="fa-IR" dirty="0" err="1" smtClean="0">
                <a:cs typeface="Zar" panose="00000400000000000000" pitchFamily="2" charset="-78"/>
              </a:rPr>
              <a:t>طريق</a:t>
            </a:r>
            <a:endParaRPr lang="fa-IR" dirty="0" smtClean="0">
              <a:cs typeface="Zar" panose="00000400000000000000" pitchFamily="2" charset="-78"/>
            </a:endParaRPr>
          </a:p>
          <a:p>
            <a:pPr lvl="1" algn="just" rtl="1">
              <a:lnSpc>
                <a:spcPct val="150000"/>
              </a:lnSpc>
            </a:pPr>
            <a:r>
              <a:rPr lang="fa-IR" dirty="0" err="1" smtClean="0">
                <a:cs typeface="Zar" panose="00000400000000000000" pitchFamily="2" charset="-78"/>
              </a:rPr>
              <a:t>خودكارسازي</a:t>
            </a:r>
            <a:r>
              <a:rPr lang="fa-IR" dirty="0" smtClean="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عملكرد</a:t>
            </a:r>
            <a:r>
              <a:rPr lang="fa-IR" dirty="0">
                <a:cs typeface="Zar" panose="00000400000000000000" pitchFamily="2" charset="-78"/>
              </a:rPr>
              <a:t> بهتر، </a:t>
            </a:r>
            <a:endParaRPr lang="fa-IR" dirty="0" smtClean="0">
              <a:cs typeface="Zar" panose="00000400000000000000" pitchFamily="2" charset="-78"/>
            </a:endParaRPr>
          </a:p>
          <a:p>
            <a:pPr lvl="1" algn="just" rtl="1">
              <a:lnSpc>
                <a:spcPct val="150000"/>
              </a:lnSpc>
            </a:pPr>
            <a:r>
              <a:rPr lang="fa-IR" dirty="0" smtClean="0">
                <a:cs typeface="Zar" panose="00000400000000000000" pitchFamily="2" charset="-78"/>
              </a:rPr>
              <a:t>استخدام کمتر  </a:t>
            </a:r>
            <a:r>
              <a:rPr lang="fa-IR" dirty="0" err="1">
                <a:cs typeface="Zar" panose="00000400000000000000" pitchFamily="2" charset="-78"/>
              </a:rPr>
              <a:t>نيروي</a:t>
            </a:r>
            <a:r>
              <a:rPr lang="fa-IR" dirty="0">
                <a:cs typeface="Zar" panose="00000400000000000000" pitchFamily="2" charset="-78"/>
              </a:rPr>
              <a:t> </a:t>
            </a:r>
            <a:r>
              <a:rPr lang="fa-IR" dirty="0" err="1">
                <a:cs typeface="Zar" panose="00000400000000000000" pitchFamily="2" charset="-78"/>
              </a:rPr>
              <a:t>كار</a:t>
            </a:r>
            <a:r>
              <a:rPr lang="fa-IR" dirty="0">
                <a:cs typeface="Zar" panose="00000400000000000000" pitchFamily="2" charset="-78"/>
              </a:rPr>
              <a:t> </a:t>
            </a:r>
            <a:r>
              <a:rPr lang="fa-IR" dirty="0" smtClean="0">
                <a:cs typeface="Zar" panose="00000400000000000000" pitchFamily="2" charset="-78"/>
              </a:rPr>
              <a:t>ماهر، </a:t>
            </a:r>
          </a:p>
          <a:p>
            <a:pPr lvl="1" algn="just" rtl="1">
              <a:lnSpc>
                <a:spcPct val="150000"/>
              </a:lnSpc>
            </a:pPr>
            <a:r>
              <a:rPr lang="fa-IR" dirty="0" smtClean="0">
                <a:cs typeface="Zar" panose="00000400000000000000" pitchFamily="2" charset="-78"/>
              </a:rPr>
              <a:t>هنر </a:t>
            </a:r>
            <a:r>
              <a:rPr lang="fa-IR" dirty="0">
                <a:cs typeface="Zar" panose="00000400000000000000" pitchFamily="2" charset="-78"/>
              </a:rPr>
              <a:t>استفاده از </a:t>
            </a:r>
            <a:r>
              <a:rPr lang="fa-IR" dirty="0" err="1">
                <a:cs typeface="Zar" panose="00000400000000000000" pitchFamily="2" charset="-78"/>
              </a:rPr>
              <a:t>قابليت</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فنآوري</a:t>
            </a:r>
            <a:r>
              <a:rPr lang="fa-IR" dirty="0">
                <a:cs typeface="Zar" panose="00000400000000000000" pitchFamily="2" charset="-78"/>
              </a:rPr>
              <a:t> اطلاعات </a:t>
            </a:r>
            <a:r>
              <a:rPr lang="en-US" sz="1600" dirty="0">
                <a:cs typeface="Zar" panose="00000400000000000000" pitchFamily="2" charset="-78"/>
              </a:rPr>
              <a:t>(IT)</a:t>
            </a:r>
            <a:r>
              <a:rPr lang="fa-IR" dirty="0">
                <a:cs typeface="Zar" panose="00000400000000000000" pitchFamily="2" charset="-78"/>
              </a:rPr>
              <a:t>، </a:t>
            </a:r>
            <a:endParaRPr lang="fa-IR" dirty="0" smtClean="0">
              <a:cs typeface="Zar" panose="00000400000000000000" pitchFamily="2" charset="-78"/>
            </a:endParaRPr>
          </a:p>
          <a:p>
            <a:pPr lvl="1" algn="just" rtl="1">
              <a:lnSpc>
                <a:spcPct val="150000"/>
              </a:lnSpc>
            </a:pPr>
            <a:r>
              <a:rPr lang="fa-IR" dirty="0" err="1" smtClean="0">
                <a:cs typeface="Zar" panose="00000400000000000000" pitchFamily="2" charset="-78"/>
              </a:rPr>
              <a:t>خريد</a:t>
            </a:r>
            <a:r>
              <a:rPr lang="fa-IR" dirty="0" smtClean="0">
                <a:cs typeface="Zar" panose="00000400000000000000" pitchFamily="2" charset="-78"/>
              </a:rPr>
              <a:t> </a:t>
            </a:r>
            <a:r>
              <a:rPr lang="fa-IR" dirty="0">
                <a:cs typeface="Zar" panose="00000400000000000000" pitchFamily="2" charset="-78"/>
              </a:rPr>
              <a:t>قطعات ارزان </a:t>
            </a:r>
            <a:r>
              <a:rPr lang="fa-IR" dirty="0" err="1">
                <a:cs typeface="Zar" panose="00000400000000000000" pitchFamily="2" charset="-78"/>
              </a:rPr>
              <a:t>قيمت</a:t>
            </a:r>
            <a:r>
              <a:rPr lang="fa-IR" dirty="0">
                <a:cs typeface="Zar" panose="00000400000000000000" pitchFamily="2" charset="-78"/>
              </a:rPr>
              <a:t> تر، </a:t>
            </a:r>
            <a:r>
              <a:rPr lang="fa-IR" dirty="0" err="1">
                <a:cs typeface="Zar" panose="00000400000000000000" pitchFamily="2" charset="-78"/>
              </a:rPr>
              <a:t>يا</a:t>
            </a:r>
            <a:r>
              <a:rPr lang="fa-IR" dirty="0">
                <a:cs typeface="Zar" panose="00000400000000000000" pitchFamily="2" charset="-78"/>
              </a:rPr>
              <a:t> </a:t>
            </a:r>
            <a:endParaRPr lang="fa-IR" dirty="0" smtClean="0">
              <a:cs typeface="Zar" panose="00000400000000000000" pitchFamily="2" charset="-78"/>
            </a:endParaRPr>
          </a:p>
          <a:p>
            <a:pPr lvl="1" algn="just" rtl="1">
              <a:lnSpc>
                <a:spcPct val="150000"/>
              </a:lnSpc>
            </a:pPr>
            <a:r>
              <a:rPr lang="fa-IR" dirty="0" smtClean="0">
                <a:cs typeface="Zar" panose="00000400000000000000" pitchFamily="2" charset="-78"/>
              </a:rPr>
              <a:t>نازل </a:t>
            </a:r>
            <a:r>
              <a:rPr lang="fa-IR" dirty="0" err="1">
                <a:cs typeface="Zar" panose="00000400000000000000" pitchFamily="2" charset="-78"/>
              </a:rPr>
              <a:t>كردن</a:t>
            </a:r>
            <a:r>
              <a:rPr lang="fa-IR" dirty="0">
                <a:cs typeface="Zar" panose="00000400000000000000" pitchFamily="2" charset="-78"/>
              </a:rPr>
              <a:t> </a:t>
            </a:r>
            <a:r>
              <a:rPr lang="fa-IR" dirty="0" err="1">
                <a:cs typeface="Zar" panose="00000400000000000000" pitchFamily="2" charset="-78"/>
              </a:rPr>
              <a:t>استانداردهاي</a:t>
            </a:r>
            <a:r>
              <a:rPr lang="fa-IR" dirty="0">
                <a:cs typeface="Zar" panose="00000400000000000000" pitchFamily="2" charset="-78"/>
              </a:rPr>
              <a:t> </a:t>
            </a:r>
            <a:r>
              <a:rPr lang="fa-IR" dirty="0" err="1">
                <a:cs typeface="Zar" panose="00000400000000000000" pitchFamily="2" charset="-78"/>
              </a:rPr>
              <a:t>كنترل</a:t>
            </a:r>
            <a:r>
              <a:rPr lang="fa-IR" dirty="0">
                <a:cs typeface="Zar" panose="00000400000000000000" pitchFamily="2" charset="-78"/>
              </a:rPr>
              <a:t> </a:t>
            </a:r>
            <a:r>
              <a:rPr lang="fa-IR" dirty="0" err="1">
                <a:cs typeface="Zar" panose="00000400000000000000" pitchFamily="2" charset="-78"/>
              </a:rPr>
              <a:t>كيفي</a:t>
            </a:r>
            <a:r>
              <a:rPr lang="fa-IR" dirty="0">
                <a:cs typeface="Zar" panose="00000400000000000000" pitchFamily="2" charset="-78"/>
              </a:rPr>
              <a:t>، </a:t>
            </a:r>
            <a:endParaRPr lang="fa-IR" dirty="0" smtClean="0">
              <a:cs typeface="Zar" panose="00000400000000000000" pitchFamily="2" charset="-78"/>
            </a:endParaRPr>
          </a:p>
          <a:p>
            <a:pPr marL="0" indent="0" algn="just" rtl="1">
              <a:lnSpc>
                <a:spcPct val="150000"/>
              </a:lnSpc>
              <a:buNone/>
            </a:pPr>
            <a:r>
              <a:rPr lang="fa-IR" dirty="0" smtClean="0">
                <a:cs typeface="Zar" panose="00000400000000000000" pitchFamily="2" charset="-78"/>
              </a:rPr>
              <a:t>تحقق </a:t>
            </a:r>
            <a:r>
              <a:rPr lang="fa-IR" dirty="0" err="1">
                <a:cs typeface="Zar" panose="00000400000000000000" pitchFamily="2" charset="-78"/>
              </a:rPr>
              <a:t>يافتني</a:t>
            </a:r>
            <a:r>
              <a:rPr lang="fa-IR" dirty="0">
                <a:cs typeface="Zar" panose="00000400000000000000" pitchFamily="2" charset="-78"/>
              </a:rPr>
              <a:t> است</a:t>
            </a:r>
            <a:r>
              <a:rPr lang="fa-IR" dirty="0" smtClean="0">
                <a:cs typeface="Zar" panose="00000400000000000000" pitchFamily="2" charset="-78"/>
              </a:rPr>
              <a:t>.</a:t>
            </a:r>
          </a:p>
          <a:p>
            <a:pPr marL="0" indent="0" algn="just" rtl="1">
              <a:lnSpc>
                <a:spcPct val="150000"/>
              </a:lnSpc>
              <a:buNone/>
            </a:pPr>
            <a:r>
              <a:rPr lang="fa-IR" u="sng" dirty="0">
                <a:cs typeface="Zar" panose="00000400000000000000" pitchFamily="2" charset="-78"/>
              </a:rPr>
              <a:t>هنگام وجود داشتن «</a:t>
            </a:r>
            <a:r>
              <a:rPr lang="fa-IR" u="sng" dirty="0" err="1">
                <a:cs typeface="Zar" panose="00000400000000000000" pitchFamily="2" charset="-78"/>
              </a:rPr>
              <a:t>جانشيني</a:t>
            </a:r>
            <a:r>
              <a:rPr lang="fa-IR" u="sng" dirty="0">
                <a:cs typeface="Zar" panose="00000400000000000000" pitchFamily="2" charset="-78"/>
              </a:rPr>
              <a:t> </a:t>
            </a:r>
            <a:r>
              <a:rPr lang="fa-IR" u="sng" dirty="0" err="1">
                <a:cs typeface="Zar" panose="00000400000000000000" pitchFamily="2" charset="-78"/>
              </a:rPr>
              <a:t>منفعتي</a:t>
            </a:r>
            <a:r>
              <a:rPr lang="fa-IR" u="sng" dirty="0">
                <a:cs typeface="Zar" panose="00000400000000000000" pitchFamily="2" charset="-78"/>
              </a:rPr>
              <a:t>»، بنگاه </a:t>
            </a:r>
            <a:r>
              <a:rPr lang="fa-IR" u="sng" dirty="0" err="1">
                <a:cs typeface="Zar" panose="00000400000000000000" pitchFamily="2" charset="-78"/>
              </a:rPr>
              <a:t>بايد</a:t>
            </a:r>
            <a:r>
              <a:rPr lang="fa-IR" u="sng" dirty="0">
                <a:cs typeface="Zar" panose="00000400000000000000" pitchFamily="2" charset="-78"/>
              </a:rPr>
              <a:t> </a:t>
            </a:r>
            <a:r>
              <a:rPr lang="fa-IR" u="sng" dirty="0" err="1">
                <a:cs typeface="Zar" panose="00000400000000000000" pitchFamily="2" charset="-78"/>
              </a:rPr>
              <a:t>قيمت</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بسيار</a:t>
            </a:r>
            <a:r>
              <a:rPr lang="fa-IR" u="sng" dirty="0">
                <a:cs typeface="Zar" panose="00000400000000000000" pitchFamily="2" charset="-78"/>
              </a:rPr>
              <a:t> </a:t>
            </a:r>
            <a:r>
              <a:rPr lang="fa-IR" u="sng" dirty="0" err="1">
                <a:cs typeface="Zar" panose="00000400000000000000" pitchFamily="2" charset="-78"/>
              </a:rPr>
              <a:t>پايين</a:t>
            </a:r>
            <a:r>
              <a:rPr lang="fa-IR" u="sng" dirty="0">
                <a:cs typeface="Zar" panose="00000400000000000000" pitchFamily="2" charset="-78"/>
              </a:rPr>
              <a:t> در </a:t>
            </a:r>
            <a:r>
              <a:rPr lang="fa-IR" u="sng" dirty="0" err="1">
                <a:cs typeface="Zar" panose="00000400000000000000" pitchFamily="2" charset="-78"/>
              </a:rPr>
              <a:t>مقايسه</a:t>
            </a:r>
            <a:r>
              <a:rPr lang="fa-IR" u="sng" dirty="0">
                <a:cs typeface="Zar" panose="00000400000000000000" pitchFamily="2" charset="-78"/>
              </a:rPr>
              <a:t> با رقبا </a:t>
            </a:r>
            <a:r>
              <a:rPr lang="fa-IR" dirty="0">
                <a:cs typeface="Zar" panose="00000400000000000000" pitchFamily="2" charset="-78"/>
              </a:rPr>
              <a:t>ارائه دهد تا جبران منفعت </a:t>
            </a:r>
            <a:r>
              <a:rPr lang="fa-IR" dirty="0" err="1">
                <a:cs typeface="Zar" panose="00000400000000000000" pitchFamily="2" charset="-78"/>
              </a:rPr>
              <a:t>كمتر</a:t>
            </a:r>
            <a:r>
              <a:rPr lang="fa-IR" dirty="0">
                <a:cs typeface="Zar" panose="00000400000000000000" pitchFamily="2" charset="-78"/>
              </a:rPr>
              <a:t> بشود. در </a:t>
            </a:r>
            <a:r>
              <a:rPr lang="fa-IR" dirty="0" err="1">
                <a:cs typeface="Zar" panose="00000400000000000000" pitchFamily="2" charset="-78"/>
              </a:rPr>
              <a:t>اين</a:t>
            </a:r>
            <a:r>
              <a:rPr lang="fa-IR" dirty="0">
                <a:cs typeface="Zar" panose="00000400000000000000" pitchFamily="2" charset="-78"/>
              </a:rPr>
              <a:t> حالت،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بنگاه </a:t>
            </a:r>
            <a:r>
              <a:rPr lang="fa-IR" dirty="0" err="1">
                <a:cs typeface="Zar" panose="00000400000000000000" pitchFamily="2" charset="-78"/>
              </a:rPr>
              <a:t>بيشتر</a:t>
            </a:r>
            <a:r>
              <a:rPr lang="fa-IR" dirty="0">
                <a:cs typeface="Zar" panose="00000400000000000000" pitchFamily="2" charset="-78"/>
              </a:rPr>
              <a:t> از تفاوت </a:t>
            </a:r>
            <a:r>
              <a:rPr lang="fa-IR" dirty="0" err="1">
                <a:cs typeface="Zar" panose="00000400000000000000" pitchFamily="2" charset="-78"/>
              </a:rPr>
              <a:t>قيمت</a:t>
            </a:r>
            <a:r>
              <a:rPr lang="fa-IR" dirty="0">
                <a:cs typeface="Zar" panose="00000400000000000000" pitchFamily="2" charset="-78"/>
              </a:rPr>
              <a:t> </a:t>
            </a:r>
            <a:r>
              <a:rPr lang="fa-IR" dirty="0" err="1">
                <a:cs typeface="Zar" panose="00000400000000000000" pitchFamily="2" charset="-78"/>
              </a:rPr>
              <a:t>ميان</a:t>
            </a:r>
            <a:r>
              <a:rPr lang="fa-IR" dirty="0">
                <a:cs typeface="Zar" panose="00000400000000000000" pitchFamily="2" charset="-78"/>
              </a:rPr>
              <a:t> بنگاه مورد بحث و </a:t>
            </a:r>
            <a:r>
              <a:rPr lang="fa-IR" dirty="0" err="1">
                <a:cs typeface="Zar" panose="00000400000000000000" pitchFamily="2" charset="-78"/>
              </a:rPr>
              <a:t>رقبايش</a:t>
            </a:r>
            <a:r>
              <a:rPr lang="fa-IR" dirty="0">
                <a:cs typeface="Zar" panose="00000400000000000000" pitchFamily="2" charset="-78"/>
              </a:rPr>
              <a:t> باشد. در </a:t>
            </a:r>
            <a:r>
              <a:rPr lang="fa-IR" dirty="0" err="1">
                <a:cs typeface="Zar" panose="00000400000000000000" pitchFamily="2" charset="-78"/>
              </a:rPr>
              <a:t>اين</a:t>
            </a:r>
            <a:r>
              <a:rPr lang="fa-IR" dirty="0">
                <a:cs typeface="Zar" panose="00000400000000000000" pitchFamily="2" charset="-78"/>
              </a:rPr>
              <a:t> صورت، بنگاه با </a:t>
            </a:r>
            <a:r>
              <a:rPr lang="fa-IR" dirty="0" err="1">
                <a:cs typeface="Zar" panose="00000400000000000000" pitchFamily="2" charset="-78"/>
              </a:rPr>
              <a:t>افزايش</a:t>
            </a:r>
            <a:r>
              <a:rPr lang="fa-IR" dirty="0">
                <a:cs typeface="Zar" panose="00000400000000000000" pitchFamily="2" charset="-78"/>
              </a:rPr>
              <a:t> همزمان مازاد مصرف </a:t>
            </a:r>
            <a:r>
              <a:rPr lang="fa-IR" dirty="0" err="1">
                <a:cs typeface="Zar" panose="00000400000000000000" pitchFamily="2" charset="-78"/>
              </a:rPr>
              <a:t>كننده</a:t>
            </a:r>
            <a:r>
              <a:rPr lang="fa-IR" dirty="0">
                <a:cs typeface="Zar" panose="00000400000000000000" pitchFamily="2" charset="-78"/>
              </a:rPr>
              <a:t>، سود خود را بالا خواهد برد. </a:t>
            </a:r>
            <a:endParaRPr lang="en-US" dirty="0">
              <a:cs typeface="Zar" panose="00000400000000000000" pitchFamily="2" charset="-78"/>
            </a:endParaRPr>
          </a:p>
          <a:p>
            <a:pPr marL="0" indent="0" algn="just" rtl="1">
              <a:lnSpc>
                <a:spcPct val="150000"/>
              </a:lnSpc>
              <a:buNone/>
            </a:pPr>
            <a:endParaRPr lang="en-US" dirty="0" smtClean="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88985650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25</a:t>
            </a:fld>
            <a:endParaRPr lang="en-US"/>
          </a:p>
        </p:txBody>
      </p:sp>
    </p:spTree>
    <p:extLst>
      <p:ext uri="{BB962C8B-B14F-4D97-AF65-F5344CB8AC3E}">
        <p14:creationId xmlns:p14="http://schemas.microsoft.com/office/powerpoint/2010/main" val="3383194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8103154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26</a:t>
            </a:fld>
            <a:endParaRPr lang="en-US"/>
          </a:p>
        </p:txBody>
      </p:sp>
      <p:grpSp>
        <p:nvGrpSpPr>
          <p:cNvPr id="6" name="Group 5"/>
          <p:cNvGrpSpPr/>
          <p:nvPr/>
        </p:nvGrpSpPr>
        <p:grpSpPr>
          <a:xfrm>
            <a:off x="2881502" y="218941"/>
            <a:ext cx="8429626" cy="5634038"/>
            <a:chOff x="714375" y="0"/>
            <a:chExt cx="8429626" cy="5634038"/>
          </a:xfrm>
        </p:grpSpPr>
        <p:cxnSp>
          <p:nvCxnSpPr>
            <p:cNvPr id="8" name="Straight Arrow Connector 7"/>
            <p:cNvCxnSpPr/>
            <p:nvPr/>
          </p:nvCxnSpPr>
          <p:spPr>
            <a:xfrm>
              <a:off x="2000250" y="5357813"/>
              <a:ext cx="5586413" cy="47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05569" y="3464719"/>
              <a:ext cx="3787775"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536950" y="3963988"/>
              <a:ext cx="2786063"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rot="5400000" flipH="1" flipV="1">
              <a:off x="4465637" y="3963988"/>
              <a:ext cx="2786063"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rot="10800000">
              <a:off x="2000250" y="2571750"/>
              <a:ext cx="4572000"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2000250" y="2857500"/>
              <a:ext cx="2928938"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2000250" y="3143250"/>
              <a:ext cx="4572000"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2000250" y="3427413"/>
              <a:ext cx="2928938"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2000250" y="3714750"/>
              <a:ext cx="3857625"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2000250" y="4286250"/>
              <a:ext cx="2928938"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sp>
          <p:nvSpPr>
            <p:cNvPr id="19" name="Freeform 18"/>
            <p:cNvSpPr/>
            <p:nvPr/>
          </p:nvSpPr>
          <p:spPr>
            <a:xfrm>
              <a:off x="3105150" y="2528888"/>
              <a:ext cx="3328988" cy="2336800"/>
            </a:xfrm>
            <a:custGeom>
              <a:avLst/>
              <a:gdLst>
                <a:gd name="connsiteX0" fmla="*/ 0 w 3330223"/>
                <a:gd name="connsiteY0" fmla="*/ 2336800 h 2336800"/>
                <a:gd name="connsiteX1" fmla="*/ 361245 w 3330223"/>
                <a:gd name="connsiteY1" fmla="*/ 1761067 h 2336800"/>
                <a:gd name="connsiteX2" fmla="*/ 778934 w 3330223"/>
                <a:gd name="connsiteY2" fmla="*/ 1185333 h 2336800"/>
                <a:gd name="connsiteX3" fmla="*/ 1027289 w 3330223"/>
                <a:gd name="connsiteY3" fmla="*/ 903111 h 2336800"/>
                <a:gd name="connsiteX4" fmla="*/ 1377245 w 3330223"/>
                <a:gd name="connsiteY4" fmla="*/ 598311 h 2336800"/>
                <a:gd name="connsiteX5" fmla="*/ 1828800 w 3330223"/>
                <a:gd name="connsiteY5" fmla="*/ 338667 h 2336800"/>
                <a:gd name="connsiteX6" fmla="*/ 2754489 w 3330223"/>
                <a:gd name="connsiteY6" fmla="*/ 67733 h 2336800"/>
                <a:gd name="connsiteX7" fmla="*/ 3330223 w 3330223"/>
                <a:gd name="connsiteY7"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0223" h="2336800">
                  <a:moveTo>
                    <a:pt x="0" y="2336800"/>
                  </a:moveTo>
                  <a:cubicBezTo>
                    <a:pt x="115711" y="2144889"/>
                    <a:pt x="231423" y="1952978"/>
                    <a:pt x="361245" y="1761067"/>
                  </a:cubicBezTo>
                  <a:cubicBezTo>
                    <a:pt x="491067" y="1569156"/>
                    <a:pt x="667927" y="1328326"/>
                    <a:pt x="778934" y="1185333"/>
                  </a:cubicBezTo>
                  <a:cubicBezTo>
                    <a:pt x="889941" y="1042340"/>
                    <a:pt x="927571" y="1000948"/>
                    <a:pt x="1027289" y="903111"/>
                  </a:cubicBezTo>
                  <a:cubicBezTo>
                    <a:pt x="1127007" y="805274"/>
                    <a:pt x="1243660" y="692385"/>
                    <a:pt x="1377245" y="598311"/>
                  </a:cubicBezTo>
                  <a:cubicBezTo>
                    <a:pt x="1510830" y="504237"/>
                    <a:pt x="1599259" y="427097"/>
                    <a:pt x="1828800" y="338667"/>
                  </a:cubicBezTo>
                  <a:cubicBezTo>
                    <a:pt x="2058341" y="250237"/>
                    <a:pt x="2504252" y="124177"/>
                    <a:pt x="2754489" y="67733"/>
                  </a:cubicBezTo>
                  <a:cubicBezTo>
                    <a:pt x="3004726" y="11289"/>
                    <a:pt x="3167474" y="5644"/>
                    <a:pt x="3330223" y="0"/>
                  </a:cubicBezTo>
                </a:path>
              </a:pathLst>
            </a:custGeom>
            <a:ln>
              <a:solidFill>
                <a:srgbClr val="0000FF"/>
              </a:solidFill>
            </a:ln>
          </p:spPr>
          <p:style>
            <a:lnRef idx="3">
              <a:schemeClr val="accent5"/>
            </a:lnRef>
            <a:fillRef idx="0">
              <a:schemeClr val="accent5"/>
            </a:fillRef>
            <a:effectRef idx="2">
              <a:schemeClr val="accent5"/>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0" name="Rectangle 2"/>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85938" y="3571875"/>
              <a:ext cx="180975" cy="238125"/>
            </a:xfrm>
            <a:prstGeom prst="rect">
              <a:avLst/>
            </a:prstGeom>
            <a:noFill/>
            <a:ln w="9525">
              <a:noFill/>
              <a:miter lim="800000"/>
              <a:headEnd/>
              <a:tailEnd/>
            </a:ln>
          </p:spPr>
        </p:pic>
        <p:sp>
          <p:nvSpPr>
            <p:cNvPr id="22" name="Rectangle 3"/>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3" name="Rectangle 5"/>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4"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785938" y="4143375"/>
              <a:ext cx="180975" cy="238125"/>
            </a:xfrm>
            <a:prstGeom prst="rect">
              <a:avLst/>
            </a:prstGeom>
            <a:noFill/>
            <a:ln w="9525">
              <a:noFill/>
              <a:miter lim="800000"/>
              <a:headEnd/>
              <a:tailEnd/>
            </a:ln>
          </p:spPr>
        </p:pic>
        <p:sp>
          <p:nvSpPr>
            <p:cNvPr id="25" name="Rectangle 6"/>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6" name="Rectangle 8"/>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7"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785938" y="3286125"/>
              <a:ext cx="171450" cy="238125"/>
            </a:xfrm>
            <a:prstGeom prst="rect">
              <a:avLst/>
            </a:prstGeom>
            <a:noFill/>
            <a:ln w="9525">
              <a:noFill/>
              <a:miter lim="800000"/>
              <a:headEnd/>
              <a:tailEnd/>
            </a:ln>
          </p:spPr>
        </p:pic>
        <p:sp>
          <p:nvSpPr>
            <p:cNvPr id="28" name="Rectangle 9"/>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29" name="Rectangle 11"/>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sp>
          <p:nvSpPr>
            <p:cNvPr id="30" name="Rectangle 12"/>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1" name="Rectangle 14"/>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2" name="Picture 1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714500" y="3000375"/>
              <a:ext cx="257175" cy="238125"/>
            </a:xfrm>
            <a:prstGeom prst="rect">
              <a:avLst/>
            </a:prstGeom>
            <a:noFill/>
            <a:ln w="9525">
              <a:noFill/>
              <a:miter lim="800000"/>
              <a:headEnd/>
              <a:tailEnd/>
            </a:ln>
          </p:spPr>
        </p:pic>
        <p:sp>
          <p:nvSpPr>
            <p:cNvPr id="33" name="Rectangle 16"/>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sp>
          <p:nvSpPr>
            <p:cNvPr id="34" name="Rectangle 17"/>
            <p:cNvSpPr>
              <a:spLocks noChangeArrowheads="1"/>
            </p:cNvSpPr>
            <p:nvPr/>
          </p:nvSpPr>
          <p:spPr bwMode="auto">
            <a:xfrm>
              <a:off x="8959270" y="6953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5" name="Rectangle 19"/>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6" name="Picture 1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785938" y="2428875"/>
              <a:ext cx="209550" cy="276225"/>
            </a:xfrm>
            <a:prstGeom prst="rect">
              <a:avLst/>
            </a:prstGeom>
            <a:noFill/>
            <a:ln w="9525">
              <a:noFill/>
              <a:miter lim="800000"/>
              <a:headEnd/>
              <a:tailEnd/>
            </a:ln>
          </p:spPr>
        </p:pic>
        <p:sp>
          <p:nvSpPr>
            <p:cNvPr id="37" name="Rectangle 20"/>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8" name="TextBox 37"/>
            <p:cNvSpPr txBox="1">
              <a:spLocks noChangeArrowheads="1"/>
            </p:cNvSpPr>
            <p:nvPr/>
          </p:nvSpPr>
          <p:spPr bwMode="auto">
            <a:xfrm>
              <a:off x="714375" y="1500188"/>
              <a:ext cx="1230313" cy="646112"/>
            </a:xfrm>
            <a:prstGeom prst="rect">
              <a:avLst/>
            </a:prstGeom>
            <a:noFill/>
            <a:ln w="9525">
              <a:noFill/>
              <a:miter lim="800000"/>
              <a:headEnd/>
              <a:tailEnd/>
            </a:ln>
          </p:spPr>
          <p:txBody>
            <a:bodyPr>
              <a:spAutoFit/>
            </a:bodyPr>
            <a:lstStyle/>
            <a:p>
              <a:r>
                <a:rPr lang="en-US" b="1">
                  <a:latin typeface="Lucida Sans Unicode" pitchFamily="34" charset="0"/>
                  <a:cs typeface="B Nazanin" pitchFamily="2" charset="-78"/>
                </a:rPr>
                <a:t>P</a:t>
              </a:r>
              <a:r>
                <a:rPr lang="fa-IR" b="1">
                  <a:latin typeface="Lucida Sans Unicode" pitchFamily="34" charset="0"/>
                  <a:cs typeface="B Nazanin" pitchFamily="2" charset="-78"/>
                </a:rPr>
                <a:t> و </a:t>
              </a:r>
              <a:r>
                <a:rPr lang="en-US" b="1">
                  <a:latin typeface="Lucida Sans Unicode" pitchFamily="34" charset="0"/>
                  <a:cs typeface="B Nazanin" pitchFamily="2" charset="-78"/>
                </a:rPr>
                <a:t>C</a:t>
              </a:r>
              <a:r>
                <a:rPr lang="fa-IR" b="1">
                  <a:latin typeface="Lucida Sans Unicode" pitchFamily="34" charset="0"/>
                  <a:cs typeface="B Nazanin" pitchFamily="2" charset="-78"/>
                </a:rPr>
                <a:t> (قیمت هزینه واحد)</a:t>
              </a:r>
            </a:p>
          </p:txBody>
        </p:sp>
        <p:sp>
          <p:nvSpPr>
            <p:cNvPr id="39" name="Rectangle 22"/>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0" name="Picture 2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786438" y="5357813"/>
              <a:ext cx="209550" cy="276225"/>
            </a:xfrm>
            <a:prstGeom prst="rect">
              <a:avLst/>
            </a:prstGeom>
            <a:noFill/>
            <a:ln w="9525">
              <a:noFill/>
              <a:miter lim="800000"/>
              <a:headEnd/>
              <a:tailEnd/>
            </a:ln>
          </p:spPr>
        </p:pic>
        <p:sp>
          <p:nvSpPr>
            <p:cNvPr id="41" name="Rectangle 23"/>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2" name="Rectangle 25"/>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3" name="Picture 2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857750" y="5357813"/>
              <a:ext cx="209550" cy="276225"/>
            </a:xfrm>
            <a:prstGeom prst="rect">
              <a:avLst/>
            </a:prstGeom>
            <a:noFill/>
            <a:ln w="9525">
              <a:noFill/>
              <a:miter lim="800000"/>
              <a:headEnd/>
              <a:tailEnd/>
            </a:ln>
          </p:spPr>
        </p:pic>
        <p:sp>
          <p:nvSpPr>
            <p:cNvPr id="44" name="Rectangle 26"/>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cxnSp>
          <p:nvCxnSpPr>
            <p:cNvPr id="45" name="Straight Arrow Connector 44"/>
            <p:cNvCxnSpPr/>
            <p:nvPr/>
          </p:nvCxnSpPr>
          <p:spPr>
            <a:xfrm rot="5400000">
              <a:off x="2070100" y="4000500"/>
              <a:ext cx="573088"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p:nvPr/>
          </p:nvCxnSpPr>
          <p:spPr>
            <a:xfrm rot="5400000">
              <a:off x="2428082" y="2713831"/>
              <a:ext cx="285750" cy="1587"/>
            </a:xfrm>
            <a:prstGeom prst="straightConnector1">
              <a:avLst/>
            </a:prstGeom>
            <a:ln w="12700">
              <a:headEnd type="arrow"/>
              <a:tailEnd type="arrow"/>
            </a:ln>
          </p:spPr>
          <p:style>
            <a:lnRef idx="2">
              <a:schemeClr val="accent3"/>
            </a:lnRef>
            <a:fillRef idx="0">
              <a:schemeClr val="accent3"/>
            </a:fillRef>
            <a:effectRef idx="1">
              <a:schemeClr val="accent3"/>
            </a:effectRef>
            <a:fontRef idx="minor">
              <a:schemeClr val="tx1"/>
            </a:fontRef>
          </p:style>
        </p:cxnSp>
        <p:sp>
          <p:nvSpPr>
            <p:cNvPr id="47" name="Rectangle 28"/>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8" name="Picture 27"/>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357438" y="3857625"/>
              <a:ext cx="247650" cy="276225"/>
            </a:xfrm>
            <a:prstGeom prst="rect">
              <a:avLst/>
            </a:prstGeom>
            <a:noFill/>
            <a:ln w="9525">
              <a:noFill/>
              <a:miter lim="800000"/>
              <a:headEnd/>
              <a:tailEnd/>
            </a:ln>
          </p:spPr>
        </p:pic>
        <p:sp>
          <p:nvSpPr>
            <p:cNvPr id="49" name="Rectangle 29"/>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50" name="Rectangle 31"/>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51" name="Picture 30"/>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643188" y="2571750"/>
              <a:ext cx="257175" cy="276225"/>
            </a:xfrm>
            <a:prstGeom prst="rect">
              <a:avLst/>
            </a:prstGeom>
            <a:noFill/>
            <a:ln w="9525">
              <a:noFill/>
              <a:miter lim="800000"/>
              <a:headEnd/>
              <a:tailEnd/>
            </a:ln>
          </p:spPr>
        </p:pic>
        <p:sp>
          <p:nvSpPr>
            <p:cNvPr id="52" name="Rectangle 32"/>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53" name="TextBox 52"/>
            <p:cNvSpPr txBox="1">
              <a:spLocks noChangeArrowheads="1"/>
            </p:cNvSpPr>
            <p:nvPr/>
          </p:nvSpPr>
          <p:spPr bwMode="auto">
            <a:xfrm>
              <a:off x="5630725" y="2286000"/>
              <a:ext cx="309700" cy="369332"/>
            </a:xfrm>
            <a:prstGeom prst="rect">
              <a:avLst/>
            </a:prstGeom>
            <a:noFill/>
            <a:ln w="9525">
              <a:noFill/>
              <a:miter lim="800000"/>
              <a:headEnd/>
              <a:tailEnd/>
            </a:ln>
          </p:spPr>
          <p:txBody>
            <a:bodyPr wrap="none">
              <a:spAutoFit/>
            </a:bodyPr>
            <a:lstStyle/>
            <a:p>
              <a:r>
                <a:rPr lang="en-US" b="1">
                  <a:latin typeface="Lucida Sans Unicode" pitchFamily="34" charset="0"/>
                  <a:cs typeface="B Nazanin" pitchFamily="2" charset="-78"/>
                </a:rPr>
                <a:t>E</a:t>
              </a:r>
              <a:endParaRPr lang="fa-IR" b="1">
                <a:latin typeface="Lucida Sans Unicode" pitchFamily="34" charset="0"/>
                <a:cs typeface="B Nazanin" pitchFamily="2" charset="-78"/>
              </a:endParaRPr>
            </a:p>
          </p:txBody>
        </p:sp>
        <p:sp>
          <p:nvSpPr>
            <p:cNvPr id="54" name="Left Brace 53"/>
            <p:cNvSpPr>
              <a:spLocks/>
            </p:cNvSpPr>
            <p:nvPr/>
          </p:nvSpPr>
          <p:spPr bwMode="auto">
            <a:xfrm>
              <a:off x="4572000" y="2571750"/>
              <a:ext cx="285750" cy="1714500"/>
            </a:xfrm>
            <a:prstGeom prst="leftBrace">
              <a:avLst>
                <a:gd name="adj1" fmla="val 8333"/>
                <a:gd name="adj2" fmla="val 50000"/>
              </a:avLst>
            </a:prstGeom>
            <a:noFill/>
            <a:ln w="19050" cmpd="thickThin" algn="ctr">
              <a:solidFill>
                <a:srgbClr val="CC3300"/>
              </a:solidFill>
              <a:round/>
              <a:headEnd/>
              <a:tailEnd/>
            </a:ln>
            <a:effectLst>
              <a:outerShdw dist="38100" dir="5400000" rotWithShape="0">
                <a:srgbClr val="000000">
                  <a:alpha val="34999"/>
                </a:srgbClr>
              </a:outerShdw>
            </a:effectLst>
          </p:spPr>
          <p:txBody>
            <a:bodyPr anchor="ctr"/>
            <a:lstStyle/>
            <a:p>
              <a:pPr algn="ctr" fontAlgn="auto">
                <a:spcBef>
                  <a:spcPts val="0"/>
                </a:spcBef>
                <a:spcAft>
                  <a:spcPts val="0"/>
                </a:spcAft>
                <a:defRPr/>
              </a:pPr>
              <a:endParaRPr lang="fa-IR">
                <a:latin typeface="+mn-lt"/>
                <a:cs typeface="B Nazanin" pitchFamily="2" charset="-78"/>
              </a:endParaRPr>
            </a:p>
          </p:txBody>
        </p:sp>
        <p:sp>
          <p:nvSpPr>
            <p:cNvPr id="55" name="TextBox 54"/>
            <p:cNvSpPr txBox="1"/>
            <p:nvPr/>
          </p:nvSpPr>
          <p:spPr>
            <a:xfrm>
              <a:off x="4143372" y="3929066"/>
              <a:ext cx="430887" cy="906658"/>
            </a:xfrm>
            <a:prstGeom prst="rect">
              <a:avLst/>
            </a:prstGeom>
            <a:noFill/>
            <a:ln>
              <a:noFill/>
            </a:ln>
            <a:scene3d>
              <a:camera prst="obliqueTopLef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270" wrap="none" rtlCol="1">
              <a:spAutoFit/>
            </a:bodyPr>
            <a:lstStyle/>
            <a:p>
              <a:pPr fontAlgn="auto">
                <a:spcBef>
                  <a:spcPts val="0"/>
                </a:spcBef>
                <a:spcAft>
                  <a:spcPts val="0"/>
                </a:spcAft>
                <a:defRPr/>
              </a:pPr>
              <a:r>
                <a:rPr lang="fa-IR" sz="1600" b="1" dirty="0">
                  <a:solidFill>
                    <a:schemeClr val="tx2">
                      <a:lumMod val="50000"/>
                    </a:schemeClr>
                  </a:solidFill>
                  <a:cs typeface="B Nazanin" pitchFamily="2" charset="-78"/>
                </a:rPr>
                <a:t>حاشیه سود</a:t>
              </a:r>
            </a:p>
          </p:txBody>
        </p:sp>
        <p:sp>
          <p:nvSpPr>
            <p:cNvPr id="56" name="Freeform 55"/>
            <p:cNvSpPr/>
            <p:nvPr/>
          </p:nvSpPr>
          <p:spPr>
            <a:xfrm>
              <a:off x="4268788" y="3465513"/>
              <a:ext cx="303212" cy="554037"/>
            </a:xfrm>
            <a:custGeom>
              <a:avLst/>
              <a:gdLst>
                <a:gd name="connsiteX0" fmla="*/ 43274 w 302918"/>
                <a:gd name="connsiteY0" fmla="*/ 553155 h 553155"/>
                <a:gd name="connsiteX1" fmla="*/ 43274 w 302918"/>
                <a:gd name="connsiteY1" fmla="*/ 316089 h 553155"/>
                <a:gd name="connsiteX2" fmla="*/ 302918 w 302918"/>
                <a:gd name="connsiteY2" fmla="*/ 0 h 553155"/>
              </a:gdLst>
              <a:ahLst/>
              <a:cxnLst>
                <a:cxn ang="0">
                  <a:pos x="connsiteX0" y="connsiteY0"/>
                </a:cxn>
                <a:cxn ang="0">
                  <a:pos x="connsiteX1" y="connsiteY1"/>
                </a:cxn>
                <a:cxn ang="0">
                  <a:pos x="connsiteX2" y="connsiteY2"/>
                </a:cxn>
              </a:cxnLst>
              <a:rect l="l" t="t" r="r" b="b"/>
              <a:pathLst>
                <a:path w="302918" h="553155">
                  <a:moveTo>
                    <a:pt x="43274" y="553155"/>
                  </a:moveTo>
                  <a:cubicBezTo>
                    <a:pt x="21637" y="480718"/>
                    <a:pt x="0" y="408282"/>
                    <a:pt x="43274" y="316089"/>
                  </a:cubicBezTo>
                  <a:cubicBezTo>
                    <a:pt x="86548" y="223897"/>
                    <a:pt x="194733" y="111948"/>
                    <a:pt x="302918" y="0"/>
                  </a:cubicBezTo>
                </a:path>
              </a:pathLst>
            </a:custGeom>
            <a:ln w="28575">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57" name="TextBox 56"/>
            <p:cNvSpPr txBox="1"/>
            <p:nvPr/>
          </p:nvSpPr>
          <p:spPr>
            <a:xfrm>
              <a:off x="6786578" y="2357430"/>
              <a:ext cx="2185033" cy="1077218"/>
            </a:xfrm>
            <a:prstGeom prst="rect">
              <a:avLst/>
            </a:prstGeom>
            <a:noFill/>
            <a:ln>
              <a:noFill/>
            </a:ln>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1">
              <a:spAutoFit/>
              <a:scene3d>
                <a:camera prst="orthographicFront"/>
                <a:lightRig rig="threePt" dir="t"/>
              </a:scene3d>
            </a:bodyPr>
            <a:lstStyle/>
            <a:p>
              <a:pPr algn="just" fontAlgn="auto">
                <a:spcBef>
                  <a:spcPts val="0"/>
                </a:spcBef>
                <a:spcAft>
                  <a:spcPts val="0"/>
                </a:spcAft>
                <a:defRPr/>
              </a:pPr>
              <a:r>
                <a:rPr lang="fa-IR" sz="1600" b="1" dirty="0">
                  <a:solidFill>
                    <a:schemeClr val="tx2">
                      <a:lumMod val="75000"/>
                    </a:schemeClr>
                  </a:solidFill>
                  <a:cs typeface="B Nazanin" pitchFamily="2" charset="-78"/>
                </a:rPr>
                <a:t>مازاد مصرف کننده ی اضافی تولید کننده توسط بنگاه </a:t>
              </a:r>
              <a:r>
                <a:rPr lang="en-US" sz="1600" b="1" dirty="0">
                  <a:solidFill>
                    <a:schemeClr val="tx2">
                      <a:lumMod val="75000"/>
                    </a:schemeClr>
                  </a:solidFill>
                  <a:cs typeface="B Nazanin" pitchFamily="2" charset="-78"/>
                </a:rPr>
                <a:t>F</a:t>
              </a:r>
              <a:r>
                <a:rPr lang="fa-IR" sz="1600" b="1" dirty="0">
                  <a:solidFill>
                    <a:schemeClr val="tx2">
                      <a:lumMod val="75000"/>
                    </a:schemeClr>
                  </a:solidFill>
                  <a:cs typeface="B Nazanin" pitchFamily="2" charset="-78"/>
                </a:rPr>
                <a:t>، که منجر به افزایش سهم بازار بنگاه می شود</a:t>
              </a:r>
            </a:p>
          </p:txBody>
        </p:sp>
        <p:sp>
          <p:nvSpPr>
            <p:cNvPr id="58" name="Freeform 57"/>
            <p:cNvSpPr/>
            <p:nvPr/>
          </p:nvSpPr>
          <p:spPr>
            <a:xfrm>
              <a:off x="5238750" y="2654300"/>
              <a:ext cx="1762125" cy="450850"/>
            </a:xfrm>
            <a:custGeom>
              <a:avLst/>
              <a:gdLst>
                <a:gd name="connsiteX0" fmla="*/ 1580445 w 1580445"/>
                <a:gd name="connsiteY0" fmla="*/ 54563 h 449674"/>
                <a:gd name="connsiteX1" fmla="*/ 869245 w 1580445"/>
                <a:gd name="connsiteY1" fmla="*/ 65852 h 449674"/>
                <a:gd name="connsiteX2" fmla="*/ 0 w 1580445"/>
                <a:gd name="connsiteY2" fmla="*/ 449674 h 449674"/>
              </a:gdLst>
              <a:ahLst/>
              <a:cxnLst>
                <a:cxn ang="0">
                  <a:pos x="connsiteX0" y="connsiteY0"/>
                </a:cxn>
                <a:cxn ang="0">
                  <a:pos x="connsiteX1" y="connsiteY1"/>
                </a:cxn>
                <a:cxn ang="0">
                  <a:pos x="connsiteX2" y="connsiteY2"/>
                </a:cxn>
              </a:cxnLst>
              <a:rect l="l" t="t" r="r" b="b"/>
              <a:pathLst>
                <a:path w="1580445" h="449674">
                  <a:moveTo>
                    <a:pt x="1580445" y="54563"/>
                  </a:moveTo>
                  <a:cubicBezTo>
                    <a:pt x="1356549" y="27281"/>
                    <a:pt x="1132653" y="0"/>
                    <a:pt x="869245" y="65852"/>
                  </a:cubicBezTo>
                  <a:cubicBezTo>
                    <a:pt x="605838" y="131704"/>
                    <a:pt x="302919" y="290689"/>
                    <a:pt x="0" y="449674"/>
                  </a:cubicBezTo>
                </a:path>
              </a:pathLst>
            </a:custGeom>
            <a:ln w="28575">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59" name="TextBox 58"/>
            <p:cNvSpPr txBox="1"/>
            <p:nvPr/>
          </p:nvSpPr>
          <p:spPr>
            <a:xfrm>
              <a:off x="6360622" y="4500570"/>
              <a:ext cx="1497526" cy="338554"/>
            </a:xfrm>
            <a:prstGeom prst="rect">
              <a:avLst/>
            </a:prstGeom>
            <a:noFill/>
            <a:ln>
              <a:noFill/>
            </a:ln>
            <a:scene3d>
              <a:camera prst="perspectiveHeroicExtremeLeftFacing"/>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none" rtlCol="1">
              <a:spAutoFit/>
              <a:scene3d>
                <a:camera prst="perspectiveHeroicExtremeLeftFacing"/>
                <a:lightRig rig="threePt" dir="t"/>
              </a:scene3d>
            </a:bodyPr>
            <a:lstStyle/>
            <a:p>
              <a:pPr fontAlgn="auto">
                <a:spcBef>
                  <a:spcPts val="0"/>
                </a:spcBef>
                <a:spcAft>
                  <a:spcPts val="0"/>
                </a:spcAft>
                <a:defRPr/>
              </a:pPr>
              <a:r>
                <a:rPr lang="fa-IR" sz="1600" b="1" dirty="0">
                  <a:solidFill>
                    <a:schemeClr val="tx2">
                      <a:lumMod val="50000"/>
                    </a:schemeClr>
                  </a:solidFill>
                  <a:cs typeface="B Nazanin" pitchFamily="2" charset="-78"/>
                </a:rPr>
                <a:t>منحنی بی تفاوتی2</a:t>
              </a:r>
            </a:p>
          </p:txBody>
        </p:sp>
        <p:sp>
          <p:nvSpPr>
            <p:cNvPr id="60" name="Freeform 59"/>
            <p:cNvSpPr/>
            <p:nvPr/>
          </p:nvSpPr>
          <p:spPr>
            <a:xfrm>
              <a:off x="6000750" y="3143250"/>
              <a:ext cx="546100" cy="1395413"/>
            </a:xfrm>
            <a:custGeom>
              <a:avLst/>
              <a:gdLst>
                <a:gd name="connsiteX0" fmla="*/ 519289 w 519289"/>
                <a:gd name="connsiteY0" fmla="*/ 1309511 h 1309511"/>
                <a:gd name="connsiteX1" fmla="*/ 169333 w 519289"/>
                <a:gd name="connsiteY1" fmla="*/ 936978 h 1309511"/>
                <a:gd name="connsiteX2" fmla="*/ 0 w 519289"/>
                <a:gd name="connsiteY2" fmla="*/ 0 h 1309511"/>
              </a:gdLst>
              <a:ahLst/>
              <a:cxnLst>
                <a:cxn ang="0">
                  <a:pos x="connsiteX0" y="connsiteY0"/>
                </a:cxn>
                <a:cxn ang="0">
                  <a:pos x="connsiteX1" y="connsiteY1"/>
                </a:cxn>
                <a:cxn ang="0">
                  <a:pos x="connsiteX2" y="connsiteY2"/>
                </a:cxn>
              </a:cxnLst>
              <a:rect l="l" t="t" r="r" b="b"/>
              <a:pathLst>
                <a:path w="519289" h="1309511">
                  <a:moveTo>
                    <a:pt x="519289" y="1309511"/>
                  </a:moveTo>
                  <a:cubicBezTo>
                    <a:pt x="387585" y="1232370"/>
                    <a:pt x="255881" y="1155230"/>
                    <a:pt x="169333" y="936978"/>
                  </a:cubicBezTo>
                  <a:cubicBezTo>
                    <a:pt x="82785" y="718726"/>
                    <a:pt x="41392" y="359363"/>
                    <a:pt x="0" y="0"/>
                  </a:cubicBezTo>
                </a:path>
              </a:pathLst>
            </a:custGeom>
            <a:ln w="28575">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61" name="Right Brace 60"/>
            <p:cNvSpPr>
              <a:spLocks/>
            </p:cNvSpPr>
            <p:nvPr/>
          </p:nvSpPr>
          <p:spPr bwMode="auto">
            <a:xfrm>
              <a:off x="4929188" y="3143250"/>
              <a:ext cx="214312" cy="1143000"/>
            </a:xfrm>
            <a:prstGeom prst="rightBrace">
              <a:avLst>
                <a:gd name="adj1" fmla="val 8321"/>
                <a:gd name="adj2" fmla="val 50000"/>
              </a:avLst>
            </a:prstGeom>
            <a:noFill/>
            <a:ln w="19050" algn="ctr">
              <a:solidFill>
                <a:srgbClr val="CC3300"/>
              </a:solidFill>
              <a:round/>
              <a:headEnd/>
              <a:tailEnd/>
            </a:ln>
          </p:spPr>
          <p:txBody>
            <a:bodyPr anchor="ctr"/>
            <a:lstStyle/>
            <a:p>
              <a:pPr algn="ctr" fontAlgn="auto">
                <a:spcBef>
                  <a:spcPts val="0"/>
                </a:spcBef>
                <a:spcAft>
                  <a:spcPts val="0"/>
                </a:spcAft>
                <a:defRPr/>
              </a:pPr>
              <a:endParaRPr lang="fa-IR">
                <a:latin typeface="+mn-lt"/>
                <a:cs typeface="B Nazanin" pitchFamily="2" charset="-78"/>
              </a:endParaRPr>
            </a:p>
          </p:txBody>
        </p:sp>
        <p:sp>
          <p:nvSpPr>
            <p:cNvPr id="62" name="Right Brace 61"/>
            <p:cNvSpPr>
              <a:spLocks/>
            </p:cNvSpPr>
            <p:nvPr/>
          </p:nvSpPr>
          <p:spPr bwMode="auto">
            <a:xfrm>
              <a:off x="4929188" y="2857500"/>
              <a:ext cx="285750" cy="571500"/>
            </a:xfrm>
            <a:prstGeom prst="rightBrace">
              <a:avLst>
                <a:gd name="adj1" fmla="val 8333"/>
                <a:gd name="adj2" fmla="val 50000"/>
              </a:avLst>
            </a:prstGeom>
            <a:noFill/>
            <a:ln w="19050" cmpd="thickThin" algn="ctr">
              <a:solidFill>
                <a:srgbClr val="CC3300"/>
              </a:solidFill>
              <a:round/>
              <a:headEnd/>
              <a:tailEnd/>
            </a:ln>
            <a:effectLst>
              <a:outerShdw dist="38100" dir="5400000" rotWithShape="0">
                <a:srgbClr val="000000">
                  <a:alpha val="34999"/>
                </a:srgbClr>
              </a:outerShdw>
            </a:effectLst>
          </p:spPr>
          <p:txBody>
            <a:bodyPr anchor="ctr"/>
            <a:lstStyle/>
            <a:p>
              <a:pPr algn="ctr" fontAlgn="auto">
                <a:spcBef>
                  <a:spcPts val="0"/>
                </a:spcBef>
                <a:spcAft>
                  <a:spcPts val="0"/>
                </a:spcAft>
                <a:defRPr/>
              </a:pPr>
              <a:endParaRPr lang="fa-IR">
                <a:latin typeface="+mn-lt"/>
                <a:cs typeface="B Nazanin" pitchFamily="2" charset="-78"/>
              </a:endParaRPr>
            </a:p>
          </p:txBody>
        </p:sp>
        <p:sp>
          <p:nvSpPr>
            <p:cNvPr id="63" name="Freeform 62"/>
            <p:cNvSpPr/>
            <p:nvPr/>
          </p:nvSpPr>
          <p:spPr>
            <a:xfrm>
              <a:off x="3567113" y="2935288"/>
              <a:ext cx="3182937" cy="2054225"/>
            </a:xfrm>
            <a:custGeom>
              <a:avLst/>
              <a:gdLst>
                <a:gd name="connsiteX0" fmla="*/ 0 w 3183467"/>
                <a:gd name="connsiteY0" fmla="*/ 2054578 h 2054578"/>
                <a:gd name="connsiteX1" fmla="*/ 428978 w 3183467"/>
                <a:gd name="connsiteY1" fmla="*/ 1365956 h 2054578"/>
                <a:gd name="connsiteX2" fmla="*/ 903111 w 3183467"/>
                <a:gd name="connsiteY2" fmla="*/ 756356 h 2054578"/>
                <a:gd name="connsiteX3" fmla="*/ 1354667 w 3183467"/>
                <a:gd name="connsiteY3" fmla="*/ 474133 h 2054578"/>
                <a:gd name="connsiteX4" fmla="*/ 2280355 w 3183467"/>
                <a:gd name="connsiteY4" fmla="*/ 191911 h 2054578"/>
                <a:gd name="connsiteX5" fmla="*/ 3183467 w 3183467"/>
                <a:gd name="connsiteY5" fmla="*/ 0 h 20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3467" h="2054578">
                  <a:moveTo>
                    <a:pt x="0" y="2054578"/>
                  </a:moveTo>
                  <a:cubicBezTo>
                    <a:pt x="139230" y="1818452"/>
                    <a:pt x="278460" y="1582326"/>
                    <a:pt x="428978" y="1365956"/>
                  </a:cubicBezTo>
                  <a:cubicBezTo>
                    <a:pt x="579496" y="1149586"/>
                    <a:pt x="748830" y="904993"/>
                    <a:pt x="903111" y="756356"/>
                  </a:cubicBezTo>
                  <a:cubicBezTo>
                    <a:pt x="1057392" y="607719"/>
                    <a:pt x="1125126" y="568207"/>
                    <a:pt x="1354667" y="474133"/>
                  </a:cubicBezTo>
                  <a:cubicBezTo>
                    <a:pt x="1584208" y="380059"/>
                    <a:pt x="1975555" y="270933"/>
                    <a:pt x="2280355" y="191911"/>
                  </a:cubicBezTo>
                  <a:cubicBezTo>
                    <a:pt x="2585155" y="112889"/>
                    <a:pt x="2884311" y="56444"/>
                    <a:pt x="3183467" y="0"/>
                  </a:cubicBezTo>
                </a:path>
              </a:pathLst>
            </a:custGeom>
            <a:ln w="38100">
              <a:solidFill>
                <a:srgbClr val="0000FF"/>
              </a:solidFill>
              <a:prstDash val="dashDot"/>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64" name="TextBox 63"/>
            <p:cNvSpPr txBox="1"/>
            <p:nvPr/>
          </p:nvSpPr>
          <p:spPr>
            <a:xfrm>
              <a:off x="5286380" y="4214818"/>
              <a:ext cx="430887" cy="906658"/>
            </a:xfrm>
            <a:prstGeom prst="rect">
              <a:avLst/>
            </a:prstGeom>
            <a:noFill/>
            <a:ln>
              <a:noFill/>
            </a:ln>
            <a:scene3d>
              <a:camera prst="obliqueTop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vert" rtlCol="1">
              <a:spAutoFit/>
            </a:bodyPr>
            <a:lstStyle/>
            <a:p>
              <a:pPr fontAlgn="auto">
                <a:spcBef>
                  <a:spcPts val="0"/>
                </a:spcBef>
                <a:spcAft>
                  <a:spcPts val="0"/>
                </a:spcAft>
                <a:defRPr/>
              </a:pPr>
              <a:r>
                <a:rPr lang="fa-IR" sz="1600" b="1" dirty="0">
                  <a:solidFill>
                    <a:schemeClr val="tx2">
                      <a:lumMod val="50000"/>
                    </a:schemeClr>
                  </a:solidFill>
                  <a:cs typeface="B Nazanin" pitchFamily="2" charset="-78"/>
                </a:rPr>
                <a:t>حاشیه سود</a:t>
              </a:r>
            </a:p>
          </p:txBody>
        </p:sp>
        <p:sp>
          <p:nvSpPr>
            <p:cNvPr id="65" name="Freeform 64"/>
            <p:cNvSpPr/>
            <p:nvPr/>
          </p:nvSpPr>
          <p:spPr>
            <a:xfrm>
              <a:off x="5249863" y="3690938"/>
              <a:ext cx="219075" cy="496887"/>
            </a:xfrm>
            <a:custGeom>
              <a:avLst/>
              <a:gdLst>
                <a:gd name="connsiteX0" fmla="*/ 214489 w 220133"/>
                <a:gd name="connsiteY0" fmla="*/ 496711 h 496711"/>
                <a:gd name="connsiteX1" fmla="*/ 191911 w 220133"/>
                <a:gd name="connsiteY1" fmla="*/ 203200 h 496711"/>
                <a:gd name="connsiteX2" fmla="*/ 45156 w 220133"/>
                <a:gd name="connsiteY2" fmla="*/ 45155 h 496711"/>
                <a:gd name="connsiteX3" fmla="*/ 0 w 220133"/>
                <a:gd name="connsiteY3" fmla="*/ 0 h 496711"/>
              </a:gdLst>
              <a:ahLst/>
              <a:cxnLst>
                <a:cxn ang="0">
                  <a:pos x="connsiteX0" y="connsiteY0"/>
                </a:cxn>
                <a:cxn ang="0">
                  <a:pos x="connsiteX1" y="connsiteY1"/>
                </a:cxn>
                <a:cxn ang="0">
                  <a:pos x="connsiteX2" y="connsiteY2"/>
                </a:cxn>
                <a:cxn ang="0">
                  <a:pos x="connsiteX3" y="connsiteY3"/>
                </a:cxn>
              </a:cxnLst>
              <a:rect l="l" t="t" r="r" b="b"/>
              <a:pathLst>
                <a:path w="220133" h="496711">
                  <a:moveTo>
                    <a:pt x="214489" y="496711"/>
                  </a:moveTo>
                  <a:cubicBezTo>
                    <a:pt x="217311" y="387585"/>
                    <a:pt x="220133" y="278459"/>
                    <a:pt x="191911" y="203200"/>
                  </a:cubicBezTo>
                  <a:cubicBezTo>
                    <a:pt x="163689" y="127941"/>
                    <a:pt x="77141" y="79022"/>
                    <a:pt x="45156" y="45155"/>
                  </a:cubicBezTo>
                  <a:cubicBezTo>
                    <a:pt x="13171" y="11288"/>
                    <a:pt x="6585" y="5644"/>
                    <a:pt x="0" y="0"/>
                  </a:cubicBezTo>
                </a:path>
              </a:pathLst>
            </a:custGeom>
            <a:ln w="38100">
              <a:solidFill>
                <a:srgbClr val="FF3399"/>
              </a:solidFill>
              <a:prstDash val="sysDot"/>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66" name="TextBox 65"/>
            <p:cNvSpPr txBox="1"/>
            <p:nvPr/>
          </p:nvSpPr>
          <p:spPr>
            <a:xfrm>
              <a:off x="5000628" y="1714488"/>
              <a:ext cx="1513555" cy="338554"/>
            </a:xfrm>
            <a:prstGeom prst="rect">
              <a:avLst/>
            </a:prstGeom>
            <a:noFill/>
            <a:ln>
              <a:noFill/>
            </a:ln>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none" rtlCol="1">
              <a:spAutoFit/>
            </a:bodyPr>
            <a:lstStyle/>
            <a:p>
              <a:pPr fontAlgn="auto">
                <a:spcBef>
                  <a:spcPts val="0"/>
                </a:spcBef>
                <a:spcAft>
                  <a:spcPts val="0"/>
                </a:spcAft>
                <a:defRPr/>
              </a:pPr>
              <a:r>
                <a:rPr lang="fa-IR" sz="1600" b="1" dirty="0">
                  <a:solidFill>
                    <a:schemeClr val="tx2">
                      <a:lumMod val="50000"/>
                    </a:schemeClr>
                  </a:solidFill>
                  <a:cs typeface="B Nazanin" pitchFamily="2" charset="-78"/>
                </a:rPr>
                <a:t>منحنی بی تفاوتی 1</a:t>
              </a:r>
            </a:p>
          </p:txBody>
        </p:sp>
        <p:sp>
          <p:nvSpPr>
            <p:cNvPr id="67" name="Freeform 66"/>
            <p:cNvSpPr/>
            <p:nvPr/>
          </p:nvSpPr>
          <p:spPr>
            <a:xfrm>
              <a:off x="6062663" y="2166938"/>
              <a:ext cx="114300" cy="361950"/>
            </a:xfrm>
            <a:custGeom>
              <a:avLst/>
              <a:gdLst>
                <a:gd name="connsiteX0" fmla="*/ 11289 w 114771"/>
                <a:gd name="connsiteY0" fmla="*/ 0 h 361244"/>
                <a:gd name="connsiteX1" fmla="*/ 112889 w 114771"/>
                <a:gd name="connsiteY1" fmla="*/ 214489 h 361244"/>
                <a:gd name="connsiteX2" fmla="*/ 0 w 114771"/>
                <a:gd name="connsiteY2" fmla="*/ 361244 h 361244"/>
              </a:gdLst>
              <a:ahLst/>
              <a:cxnLst>
                <a:cxn ang="0">
                  <a:pos x="connsiteX0" y="connsiteY0"/>
                </a:cxn>
                <a:cxn ang="0">
                  <a:pos x="connsiteX1" y="connsiteY1"/>
                </a:cxn>
                <a:cxn ang="0">
                  <a:pos x="connsiteX2" y="connsiteY2"/>
                </a:cxn>
              </a:cxnLst>
              <a:rect l="l" t="t" r="r" b="b"/>
              <a:pathLst>
                <a:path w="114771" h="361244">
                  <a:moveTo>
                    <a:pt x="11289" y="0"/>
                  </a:moveTo>
                  <a:cubicBezTo>
                    <a:pt x="63030" y="77141"/>
                    <a:pt x="114771" y="154282"/>
                    <a:pt x="112889" y="214489"/>
                  </a:cubicBezTo>
                  <a:cubicBezTo>
                    <a:pt x="111007" y="274696"/>
                    <a:pt x="55503" y="317970"/>
                    <a:pt x="0" y="361244"/>
                  </a:cubicBezTo>
                </a:path>
              </a:pathLst>
            </a:custGeom>
            <a:ln w="38100">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grpSp>
    </p:spTree>
    <p:extLst>
      <p:ext uri="{BB962C8B-B14F-4D97-AF65-F5344CB8AC3E}">
        <p14:creationId xmlns:p14="http://schemas.microsoft.com/office/powerpoint/2010/main" val="1127321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1870" y="443753"/>
            <a:ext cx="8936377" cy="5728447"/>
          </a:xfrm>
        </p:spPr>
        <p:txBody>
          <a:bodyPr/>
          <a:lstStyle/>
          <a:p>
            <a:pPr algn="justLow" rtl="1">
              <a:lnSpc>
                <a:spcPct val="200000"/>
              </a:lnSpc>
            </a:pPr>
            <a:r>
              <a:rPr lang="fa-IR" dirty="0">
                <a:cs typeface="Zar" panose="00000400000000000000" pitchFamily="2" charset="-78"/>
              </a:rPr>
              <a:t>مطابق </a:t>
            </a:r>
            <a:r>
              <a:rPr lang="fa-IR" dirty="0" err="1">
                <a:cs typeface="Zar" panose="00000400000000000000" pitchFamily="2" charset="-78"/>
              </a:rPr>
              <a:t>نقشة</a:t>
            </a:r>
            <a:r>
              <a:rPr lang="fa-IR" dirty="0">
                <a:cs typeface="Zar" panose="00000400000000000000" pitchFamily="2" charset="-78"/>
              </a:rPr>
              <a:t> ارزش </a:t>
            </a:r>
            <a:r>
              <a:rPr lang="fa-IR" b="1" dirty="0" err="1" smtClean="0">
                <a:solidFill>
                  <a:srgbClr val="FF0000"/>
                </a:solidFill>
                <a:cs typeface="Zar" panose="00000400000000000000" pitchFamily="2" charset="-78"/>
              </a:rPr>
              <a:t>شكل</a:t>
            </a:r>
            <a:r>
              <a:rPr lang="fa-IR" b="1" dirty="0" smtClean="0">
                <a:solidFill>
                  <a:srgbClr val="FF0000"/>
                </a:solidFill>
                <a:cs typeface="Zar" panose="00000400000000000000" pitchFamily="2" charset="-78"/>
              </a:rPr>
              <a:t> قبل</a:t>
            </a:r>
            <a:r>
              <a:rPr lang="fa-IR" dirty="0" smtClean="0">
                <a:cs typeface="Zar" panose="00000400000000000000" pitchFamily="2" charset="-78"/>
              </a:rPr>
              <a:t>، </a:t>
            </a:r>
            <a:r>
              <a:rPr lang="fa-IR" dirty="0">
                <a:cs typeface="Zar" panose="00000400000000000000" pitchFamily="2" charset="-78"/>
              </a:rPr>
              <a:t>بنگاه ها، با </a:t>
            </a:r>
            <a:r>
              <a:rPr lang="fa-IR" dirty="0" err="1">
                <a:cs typeface="Zar" panose="00000400000000000000" pitchFamily="2" charset="-78"/>
              </a:rPr>
              <a:t>محصولي</a:t>
            </a:r>
            <a:r>
              <a:rPr lang="fa-IR" dirty="0">
                <a:cs typeface="Zar" panose="00000400000000000000" pitchFamily="2" charset="-78"/>
              </a:rPr>
              <a:t> در </a:t>
            </a:r>
            <a:r>
              <a:rPr lang="fa-IR" dirty="0" err="1">
                <a:cs typeface="Zar" panose="00000400000000000000" pitchFamily="2" charset="-78"/>
              </a:rPr>
              <a:t>موقعيت</a:t>
            </a:r>
            <a:r>
              <a:rPr lang="fa-IR" dirty="0">
                <a:cs typeface="Zar" panose="00000400000000000000" pitchFamily="2" charset="-78"/>
              </a:rPr>
              <a:t> ـ </a:t>
            </a:r>
            <a:r>
              <a:rPr lang="fa-IR" dirty="0" err="1">
                <a:cs typeface="Zar" panose="00000400000000000000" pitchFamily="2" charset="-78"/>
              </a:rPr>
              <a:t>كيفيت</a:t>
            </a:r>
            <a:r>
              <a:rPr lang="fa-IR" dirty="0">
                <a:cs typeface="Zar" panose="00000400000000000000" pitchFamily="2" charset="-78"/>
              </a:rPr>
              <a:t> </a:t>
            </a:r>
            <a:r>
              <a:rPr lang="en-US" sz="1800" dirty="0">
                <a:cs typeface="Zar" panose="00000400000000000000" pitchFamily="2" charset="-78"/>
              </a:rPr>
              <a:t>(</a:t>
            </a:r>
            <a:r>
              <a:rPr lang="en-US" sz="1800" dirty="0" err="1">
                <a:cs typeface="Zar" panose="00000400000000000000" pitchFamily="2" charset="-78"/>
              </a:rPr>
              <a:t>q</a:t>
            </a:r>
            <a:r>
              <a:rPr lang="en-US" sz="1800" baseline="-25000" dirty="0" err="1">
                <a:cs typeface="Zar" panose="00000400000000000000" pitchFamily="2" charset="-78"/>
              </a:rPr>
              <a:t>E</a:t>
            </a:r>
            <a:r>
              <a:rPr lang="en-US" sz="1800" dirty="0">
                <a:cs typeface="Zar" panose="00000400000000000000" pitchFamily="2" charset="-78"/>
              </a:rPr>
              <a:t>)E</a:t>
            </a:r>
            <a:r>
              <a:rPr lang="fa-IR" dirty="0">
                <a:cs typeface="Zar" panose="00000400000000000000" pitchFamily="2" charset="-78"/>
              </a:rPr>
              <a:t> و </a:t>
            </a:r>
            <a:r>
              <a:rPr lang="fa-IR" dirty="0" err="1">
                <a:cs typeface="Zar" panose="00000400000000000000" pitchFamily="2" charset="-78"/>
              </a:rPr>
              <a:t>هزينة</a:t>
            </a:r>
            <a:r>
              <a:rPr lang="fa-IR" dirty="0">
                <a:cs typeface="Zar" panose="00000400000000000000" pitchFamily="2" charset="-78"/>
              </a:rPr>
              <a:t> متوسط </a:t>
            </a:r>
            <a:r>
              <a:rPr lang="fa-IR" dirty="0" err="1">
                <a:cs typeface="Zar" panose="00000400000000000000" pitchFamily="2" charset="-78"/>
              </a:rPr>
              <a:t>توليد</a:t>
            </a:r>
            <a:r>
              <a:rPr lang="fa-IR" dirty="0">
                <a:cs typeface="Zar" panose="00000400000000000000" pitchFamily="2" charset="-78"/>
              </a:rPr>
              <a:t> </a:t>
            </a:r>
            <a:r>
              <a:rPr lang="en-US" sz="1800" dirty="0">
                <a:cs typeface="Zar" panose="00000400000000000000" pitchFamily="2" charset="-78"/>
              </a:rPr>
              <a:t>C</a:t>
            </a:r>
            <a:r>
              <a:rPr lang="en-US" sz="1800" baseline="-25000" dirty="0">
                <a:cs typeface="Zar" panose="00000400000000000000" pitchFamily="2" charset="-78"/>
              </a:rPr>
              <a:t>E</a:t>
            </a:r>
            <a:r>
              <a:rPr lang="fa-IR" dirty="0">
                <a:cs typeface="Zar" panose="00000400000000000000" pitchFamily="2" charset="-78"/>
              </a:rPr>
              <a:t> روبرو هستند. بنگاه </a:t>
            </a:r>
            <a:r>
              <a:rPr lang="en-US" sz="1800"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كالا</a:t>
            </a:r>
            <a:r>
              <a:rPr lang="fa-IR" dirty="0">
                <a:cs typeface="Zar" panose="00000400000000000000" pitchFamily="2" charset="-78"/>
              </a:rPr>
              <a:t> را با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كمتر</a:t>
            </a:r>
            <a:r>
              <a:rPr lang="fa-IR" dirty="0">
                <a:cs typeface="Zar" panose="00000400000000000000" pitchFamily="2" charset="-78"/>
              </a:rPr>
              <a:t> </a:t>
            </a:r>
            <a:r>
              <a:rPr lang="en-US" sz="1800" dirty="0">
                <a:cs typeface="Zar" panose="00000400000000000000" pitchFamily="2" charset="-78"/>
              </a:rPr>
              <a:t>(C</a:t>
            </a:r>
            <a:r>
              <a:rPr lang="en-US" sz="1800" baseline="-25000" dirty="0">
                <a:cs typeface="Zar" panose="00000400000000000000" pitchFamily="2" charset="-78"/>
              </a:rPr>
              <a:t>E</a:t>
            </a:r>
            <a:r>
              <a:rPr lang="en-US" sz="1800" dirty="0">
                <a:cs typeface="Zar" panose="00000400000000000000" pitchFamily="2" charset="-78"/>
              </a:rPr>
              <a:t>)</a:t>
            </a:r>
            <a:r>
              <a:rPr lang="fa-IR" dirty="0">
                <a:cs typeface="Zar" panose="00000400000000000000" pitchFamily="2" charset="-78"/>
              </a:rPr>
              <a:t>، با از دست دادن </a:t>
            </a:r>
            <a:r>
              <a:rPr lang="fa-IR" dirty="0" err="1">
                <a:cs typeface="Zar" panose="00000400000000000000" pitchFamily="2" charset="-78"/>
              </a:rPr>
              <a:t>اندكي</a:t>
            </a:r>
            <a:r>
              <a:rPr lang="fa-IR" dirty="0">
                <a:cs typeface="Zar" panose="00000400000000000000" pitchFamily="2" charset="-78"/>
              </a:rPr>
              <a:t> از </a:t>
            </a:r>
            <a:r>
              <a:rPr lang="fa-IR" dirty="0" err="1">
                <a:cs typeface="Zar" panose="00000400000000000000" pitchFamily="2" charset="-78"/>
              </a:rPr>
              <a:t>كيفيت</a:t>
            </a:r>
            <a:r>
              <a:rPr lang="fa-IR" dirty="0">
                <a:cs typeface="Zar" panose="00000400000000000000" pitchFamily="2" charset="-78"/>
              </a:rPr>
              <a:t> (</a:t>
            </a:r>
            <a:r>
              <a:rPr lang="en-US" sz="1800" dirty="0" err="1">
                <a:cs typeface="Zar" panose="00000400000000000000" pitchFamily="2" charset="-78"/>
              </a:rPr>
              <a:t>q</a:t>
            </a:r>
            <a:r>
              <a:rPr lang="en-US" sz="1800" baseline="-25000" dirty="0" err="1">
                <a:cs typeface="Zar" panose="00000400000000000000" pitchFamily="2" charset="-78"/>
              </a:rPr>
              <a:t>F</a:t>
            </a:r>
            <a:r>
              <a:rPr lang="fa-IR" dirty="0">
                <a:cs typeface="Zar" panose="00000400000000000000" pitchFamily="2" charset="-78"/>
              </a:rPr>
              <a:t> در مقابل </a:t>
            </a:r>
            <a:r>
              <a:rPr lang="en-US" dirty="0">
                <a:cs typeface="Zar" panose="00000400000000000000" pitchFamily="2" charset="-78"/>
              </a:rPr>
              <a:t>(</a:t>
            </a:r>
            <a:r>
              <a:rPr lang="en-US" sz="1800" dirty="0" err="1">
                <a:cs typeface="Zar" panose="00000400000000000000" pitchFamily="2" charset="-78"/>
              </a:rPr>
              <a:t>q</a:t>
            </a:r>
            <a:r>
              <a:rPr lang="en-US" sz="1800" baseline="-25000" dirty="0" err="1">
                <a:cs typeface="Zar" panose="00000400000000000000" pitchFamily="2" charset="-78"/>
              </a:rPr>
              <a:t>E</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بنگاه</a:t>
            </a:r>
            <a:r>
              <a:rPr lang="fa-IR" sz="1800" dirty="0">
                <a:cs typeface="Zar" panose="00000400000000000000" pitchFamily="2" charset="-78"/>
              </a:rPr>
              <a:t> </a:t>
            </a:r>
            <a:r>
              <a:rPr lang="en-US" sz="1800"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ارزش </a:t>
            </a:r>
            <a:r>
              <a:rPr lang="fa-IR" dirty="0" err="1">
                <a:cs typeface="Zar" panose="00000400000000000000" pitchFamily="2" charset="-78"/>
              </a:rPr>
              <a:t>بيشتري</a:t>
            </a:r>
            <a:r>
              <a:rPr lang="fa-IR" dirty="0">
                <a:cs typeface="Zar" panose="00000400000000000000" pitchFamily="2" charset="-78"/>
              </a:rPr>
              <a:t> نسبت به </a:t>
            </a:r>
            <a:r>
              <a:rPr lang="fa-IR" dirty="0" err="1">
                <a:cs typeface="Zar" panose="00000400000000000000" pitchFamily="2" charset="-78"/>
              </a:rPr>
              <a:t>رقباي</a:t>
            </a:r>
            <a:r>
              <a:rPr lang="fa-IR" dirty="0">
                <a:cs typeface="Zar" panose="00000400000000000000" pitchFamily="2" charset="-78"/>
              </a:rPr>
              <a:t> </a:t>
            </a:r>
            <a:r>
              <a:rPr lang="fa-IR" dirty="0" err="1">
                <a:cs typeface="Zar" panose="00000400000000000000" pitchFamily="2" charset="-78"/>
              </a:rPr>
              <a:t>كنوني</a:t>
            </a:r>
            <a:r>
              <a:rPr lang="fa-IR" dirty="0">
                <a:cs typeface="Zar" panose="00000400000000000000" pitchFamily="2" charset="-78"/>
              </a:rPr>
              <a:t> و فعال در صنعت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در </a:t>
            </a:r>
            <a:r>
              <a:rPr lang="fa-IR" dirty="0" err="1">
                <a:cs typeface="Zar" panose="00000400000000000000" pitchFamily="2" charset="-78"/>
              </a:rPr>
              <a:t>اين</a:t>
            </a:r>
            <a:r>
              <a:rPr lang="fa-IR" dirty="0">
                <a:cs typeface="Zar" panose="00000400000000000000" pitchFamily="2" charset="-78"/>
              </a:rPr>
              <a:t> سطح از </a:t>
            </a:r>
            <a:r>
              <a:rPr lang="fa-IR" dirty="0" err="1">
                <a:cs typeface="Zar" panose="00000400000000000000" pitchFamily="2" charset="-78"/>
              </a:rPr>
              <a:t>كيفيت</a:t>
            </a:r>
            <a:r>
              <a:rPr lang="fa-IR" dirty="0">
                <a:cs typeface="Zar" panose="00000400000000000000" pitchFamily="2" charset="-78"/>
              </a:rPr>
              <a:t>، </a:t>
            </a:r>
            <a:r>
              <a:rPr lang="en-US" sz="1800" dirty="0" err="1">
                <a:cs typeface="Zar" panose="00000400000000000000" pitchFamily="2" charset="-78"/>
              </a:rPr>
              <a:t>q</a:t>
            </a:r>
            <a:r>
              <a:rPr lang="en-US" sz="1800" baseline="-25000" dirty="0" err="1">
                <a:cs typeface="Zar" panose="00000400000000000000" pitchFamily="2" charset="-78"/>
              </a:rPr>
              <a:t>F</a:t>
            </a:r>
            <a:r>
              <a:rPr lang="fa-IR" dirty="0">
                <a:cs typeface="Zar" panose="00000400000000000000" pitchFamily="2" charset="-78"/>
              </a:rPr>
              <a:t> است، حال بنگاه </a:t>
            </a:r>
            <a:r>
              <a:rPr lang="en-US" sz="1800"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بخشي</a:t>
            </a:r>
            <a:r>
              <a:rPr lang="fa-IR" dirty="0">
                <a:cs typeface="Zar" panose="00000400000000000000" pitchFamily="2" charset="-78"/>
              </a:rPr>
              <a:t> از ارزش خلق شده </a:t>
            </a:r>
            <a:r>
              <a:rPr lang="fa-IR" dirty="0" err="1">
                <a:cs typeface="Zar" panose="00000400000000000000" pitchFamily="2" charset="-78"/>
              </a:rPr>
              <a:t>اضافي</a:t>
            </a:r>
            <a:r>
              <a:rPr lang="fa-IR" dirty="0">
                <a:cs typeface="Zar" panose="00000400000000000000" pitchFamily="2" charset="-78"/>
              </a:rPr>
              <a:t> را به </a:t>
            </a:r>
            <a:r>
              <a:rPr lang="fa-IR" dirty="0" err="1">
                <a:cs typeface="Zar" panose="00000400000000000000" pitchFamily="2" charset="-78"/>
              </a:rPr>
              <a:t>شكل</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بالاتر به </a:t>
            </a:r>
            <a:r>
              <a:rPr lang="fa-IR" dirty="0" err="1">
                <a:cs typeface="Zar" panose="00000400000000000000" pitchFamily="2" charset="-78"/>
              </a:rPr>
              <a:t>شراكت</a:t>
            </a:r>
            <a:r>
              <a:rPr lang="fa-IR" dirty="0">
                <a:cs typeface="Zar" panose="00000400000000000000" pitchFamily="2" charset="-78"/>
              </a:rPr>
              <a:t> بگذارد. اگر </a:t>
            </a:r>
            <a:r>
              <a:rPr lang="fa-IR" dirty="0" err="1">
                <a:cs typeface="Zar" panose="00000400000000000000" pitchFamily="2" charset="-78"/>
              </a:rPr>
              <a:t>رقباي</a:t>
            </a:r>
            <a:r>
              <a:rPr lang="fa-IR" dirty="0">
                <a:cs typeface="Zar" panose="00000400000000000000" pitchFamily="2" charset="-78"/>
              </a:rPr>
              <a:t> موجود </a:t>
            </a:r>
            <a:r>
              <a:rPr lang="fa-IR" dirty="0" err="1">
                <a:cs typeface="Zar" panose="00000400000000000000" pitchFamily="2" charset="-78"/>
              </a:rPr>
              <a:t>قيمت</a:t>
            </a:r>
            <a:r>
              <a:rPr lang="fa-IR" dirty="0">
                <a:cs typeface="Zar" panose="00000400000000000000" pitchFamily="2" charset="-78"/>
              </a:rPr>
              <a:t> را به  </a:t>
            </a:r>
            <a:r>
              <a:rPr lang="fa-IR" dirty="0" err="1">
                <a:cs typeface="Zar" panose="00000400000000000000" pitchFamily="2" charset="-78"/>
              </a:rPr>
              <a:t>كاهش</a:t>
            </a:r>
            <a:r>
              <a:rPr lang="fa-IR" dirty="0">
                <a:cs typeface="Zar" panose="00000400000000000000" pitchFamily="2" charset="-78"/>
              </a:rPr>
              <a:t> دهند تا </a:t>
            </a:r>
            <a:r>
              <a:rPr lang="fa-IR" dirty="0" err="1">
                <a:cs typeface="Zar" panose="00000400000000000000" pitchFamily="2" charset="-78"/>
              </a:rPr>
              <a:t>مجدداً</a:t>
            </a:r>
            <a:r>
              <a:rPr lang="fa-IR" dirty="0">
                <a:cs typeface="Zar" panose="00000400000000000000" pitchFamily="2" charset="-78"/>
              </a:rPr>
              <a:t> به </a:t>
            </a:r>
            <a:r>
              <a:rPr lang="fa-IR" dirty="0" err="1">
                <a:cs typeface="Zar" panose="00000400000000000000" pitchFamily="2" charset="-78"/>
              </a:rPr>
              <a:t>برابري</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برسند، بنگاه </a:t>
            </a:r>
            <a:r>
              <a:rPr lang="en-US" sz="1800" dirty="0">
                <a:cs typeface="Zar" panose="00000400000000000000" pitchFamily="2" charset="-78"/>
              </a:rPr>
              <a:t>F</a:t>
            </a:r>
            <a:r>
              <a:rPr lang="fa-IR" dirty="0">
                <a:cs typeface="Zar" panose="00000400000000000000" pitchFamily="2" charset="-78"/>
              </a:rPr>
              <a:t> هنوز هم </a:t>
            </a:r>
            <a:r>
              <a:rPr lang="fa-IR" dirty="0" err="1">
                <a:cs typeface="Zar" panose="00000400000000000000" pitchFamily="2" charset="-78"/>
              </a:rPr>
              <a:t>بالاترين</a:t>
            </a:r>
            <a:r>
              <a:rPr lang="fa-IR" dirty="0">
                <a:cs typeface="Zar" panose="00000400000000000000" pitchFamily="2" charset="-78"/>
              </a:rPr>
              <a:t> </a:t>
            </a:r>
            <a:r>
              <a:rPr lang="fa-IR" dirty="0" err="1">
                <a:cs typeface="Zar" panose="00000400000000000000" pitchFamily="2" charset="-78"/>
              </a:rPr>
              <a:t>حاشيه</a:t>
            </a:r>
            <a:r>
              <a:rPr lang="fa-IR" dirty="0">
                <a:cs typeface="Zar" panose="00000400000000000000" pitchFamily="2" charset="-78"/>
              </a:rPr>
              <a:t> سود  را در صنعت دارد. اساساً، بنگاه </a:t>
            </a:r>
            <a:r>
              <a:rPr lang="fa-IR" dirty="0" err="1">
                <a:cs typeface="Zar" panose="00000400000000000000" pitchFamily="2" charset="-78"/>
              </a:rPr>
              <a:t>هاي</a:t>
            </a:r>
            <a:r>
              <a:rPr lang="fa-IR" dirty="0">
                <a:cs typeface="Zar" panose="00000400000000000000" pitchFamily="2" charset="-78"/>
              </a:rPr>
              <a:t> با </a:t>
            </a:r>
            <a:r>
              <a:rPr lang="fa-IR" dirty="0" err="1">
                <a:cs typeface="Zar" panose="00000400000000000000" pitchFamily="2" charset="-78"/>
              </a:rPr>
              <a:t>هزينة</a:t>
            </a:r>
            <a:r>
              <a:rPr lang="fa-IR" dirty="0">
                <a:cs typeface="Zar" panose="00000400000000000000" pitchFamily="2" charset="-78"/>
              </a:rPr>
              <a:t> بالاتر، خواهان منبع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تقليد</a:t>
            </a:r>
            <a:r>
              <a:rPr lang="fa-IR" dirty="0">
                <a:cs typeface="Zar" panose="00000400000000000000" pitchFamily="2" charset="-78"/>
              </a:rPr>
              <a:t> </a:t>
            </a:r>
            <a:r>
              <a:rPr lang="fa-IR" dirty="0" err="1">
                <a:cs typeface="Zar" panose="00000400000000000000" pitchFamily="2" charset="-78"/>
              </a:rPr>
              <a:t>رهبري</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هستند. به هر حال، بنگاه </a:t>
            </a:r>
            <a:r>
              <a:rPr lang="fa-IR" dirty="0" err="1">
                <a:cs typeface="Zar" panose="00000400000000000000" pitchFamily="2" charset="-78"/>
              </a:rPr>
              <a:t>ممكن</a:t>
            </a:r>
            <a:r>
              <a:rPr lang="fa-IR" dirty="0">
                <a:cs typeface="Zar" panose="00000400000000000000" pitchFamily="2" charset="-78"/>
              </a:rPr>
              <a:t> است </a:t>
            </a:r>
            <a:r>
              <a:rPr lang="fa-IR" dirty="0" err="1">
                <a:cs typeface="Zar" panose="00000400000000000000" pitchFamily="2" charset="-78"/>
              </a:rPr>
              <a:t>كالايي</a:t>
            </a:r>
            <a:r>
              <a:rPr lang="fa-IR" dirty="0">
                <a:cs typeface="Zar" panose="00000400000000000000" pitchFamily="2" charset="-78"/>
              </a:rPr>
              <a:t> عرضه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به لحاظ </a:t>
            </a:r>
            <a:r>
              <a:rPr lang="fa-IR" dirty="0" err="1">
                <a:cs typeface="Zar" panose="00000400000000000000" pitchFamily="2" charset="-78"/>
              </a:rPr>
              <a:t>كيفيت</a:t>
            </a:r>
            <a:r>
              <a:rPr lang="fa-IR" dirty="0">
                <a:cs typeface="Zar" panose="00000400000000000000" pitchFamily="2" charset="-78"/>
              </a:rPr>
              <a:t>، متفاوت با </a:t>
            </a:r>
            <a:r>
              <a:rPr lang="fa-IR" dirty="0" err="1">
                <a:cs typeface="Zar" panose="00000400000000000000" pitchFamily="2" charset="-78"/>
              </a:rPr>
              <a:t>كالاهاي</a:t>
            </a:r>
            <a:r>
              <a:rPr lang="fa-IR" dirty="0">
                <a:cs typeface="Zar" panose="00000400000000000000" pitchFamily="2" charset="-78"/>
              </a:rPr>
              <a:t> رقبا باشد.</a:t>
            </a:r>
            <a:endParaRPr lang="en-US" dirty="0">
              <a:cs typeface="Zar" panose="00000400000000000000" pitchFamily="2" charset="-78"/>
            </a:endParaRPr>
          </a:p>
          <a:p>
            <a:pPr algn="justLow" rtl="1">
              <a:lnSpc>
                <a:spcPct val="200000"/>
              </a:lnSpc>
            </a:pPr>
            <a:endParaRPr lang="en-US" dirty="0">
              <a:cs typeface="Zar" panose="00000400000000000000" pitchFamily="2" charset="-78"/>
            </a:endParaRPr>
          </a:p>
          <a:p>
            <a:pPr>
              <a:lnSpc>
                <a:spcPct val="200000"/>
              </a:lnSpc>
            </a:pPr>
            <a:endParaRPr lang="en-US" dirty="0"/>
          </a:p>
        </p:txBody>
      </p:sp>
      <p:sp>
        <p:nvSpPr>
          <p:cNvPr id="4" name="Slide Number Placeholder 3"/>
          <p:cNvSpPr>
            <a:spLocks noGrp="1"/>
          </p:cNvSpPr>
          <p:nvPr>
            <p:ph type="sldNum" sz="quarter" idx="12"/>
          </p:nvPr>
        </p:nvSpPr>
        <p:spPr/>
        <p:txBody>
          <a:bodyPr/>
          <a:lstStyle/>
          <a:p>
            <a:fld id="{518DEE75-EBFE-4FF1-84AA-57FF8A3D7CC6}" type="slidenum">
              <a:rPr lang="en-US" smtClean="0"/>
              <a:t>27</a:t>
            </a:fld>
            <a:endParaRPr lang="en-US"/>
          </a:p>
        </p:txBody>
      </p:sp>
      <p:graphicFrame>
        <p:nvGraphicFramePr>
          <p:cNvPr id="5" name="Diagram 4"/>
          <p:cNvGraphicFramePr/>
          <p:nvPr>
            <p:extLst>
              <p:ext uri="{D42A27DB-BD31-4B8C-83A1-F6EECF244321}">
                <p14:modId xmlns:p14="http://schemas.microsoft.com/office/powerpoint/2010/main" val="3523040601"/>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077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096" y="-10507"/>
            <a:ext cx="8907562" cy="4050792"/>
          </a:xfrm>
        </p:spPr>
        <p:txBody>
          <a:bodyPr>
            <a:normAutofit/>
          </a:bodyPr>
          <a:lstStyle/>
          <a:p>
            <a:pPr algn="justLow" rtl="1">
              <a:lnSpc>
                <a:spcPct val="150000"/>
              </a:lnSpc>
            </a:pPr>
            <a:r>
              <a:rPr lang="fa-IR" dirty="0" err="1">
                <a:cs typeface="Zar" panose="00000400000000000000" pitchFamily="2" charset="-78"/>
              </a:rPr>
              <a:t>بنگاهي</a:t>
            </a:r>
            <a:r>
              <a:rPr lang="fa-IR" dirty="0">
                <a:cs typeface="Zar" panose="00000400000000000000" pitchFamily="2" charset="-78"/>
              </a:rPr>
              <a:t> با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منافعي</a:t>
            </a:r>
            <a:r>
              <a:rPr lang="fa-IR" dirty="0">
                <a:cs typeface="Zar" panose="00000400000000000000" pitchFamily="2" charset="-78"/>
              </a:rPr>
              <a:t> بالاتر از رقبا،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كالاي</a:t>
            </a:r>
            <a:r>
              <a:rPr lang="fa-IR" dirty="0">
                <a:cs typeface="Zar" panose="00000400000000000000" pitchFamily="2" charset="-78"/>
              </a:rPr>
              <a:t> خود را با منفعت </a:t>
            </a:r>
            <a:r>
              <a:rPr lang="fa-IR" dirty="0" err="1">
                <a:cs typeface="Zar" panose="00000400000000000000" pitchFamily="2" charset="-78"/>
              </a:rPr>
              <a:t>بالاتري</a:t>
            </a:r>
            <a:r>
              <a:rPr lang="fa-IR" dirty="0">
                <a:cs typeface="Zar" panose="00000400000000000000" pitchFamily="2" charset="-78"/>
              </a:rPr>
              <a:t> به </a:t>
            </a:r>
            <a:r>
              <a:rPr lang="fa-IR" dirty="0" err="1">
                <a:cs typeface="Zar" panose="00000400000000000000" pitchFamily="2" charset="-78"/>
              </a:rPr>
              <a:t>ازاي</a:t>
            </a:r>
            <a:r>
              <a:rPr lang="fa-IR" dirty="0">
                <a:cs typeface="Zar" panose="00000400000000000000" pitchFamily="2" charset="-78"/>
              </a:rPr>
              <a:t> همان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حتي</a:t>
            </a:r>
            <a:r>
              <a:rPr lang="fa-IR" dirty="0">
                <a:cs typeface="Zar" panose="00000400000000000000" pitchFamily="2" charset="-78"/>
              </a:rPr>
              <a:t> در </a:t>
            </a:r>
            <a:r>
              <a:rPr lang="fa-IR" dirty="0" err="1">
                <a:cs typeface="Zar" panose="00000400000000000000" pitchFamily="2" charset="-78"/>
              </a:rPr>
              <a:t>هزينة</a:t>
            </a:r>
            <a:r>
              <a:rPr lang="fa-IR" dirty="0">
                <a:cs typeface="Zar" panose="00000400000000000000" pitchFamily="2" charset="-78"/>
              </a:rPr>
              <a:t> بالاتر) عرضه </a:t>
            </a:r>
            <a:r>
              <a:rPr lang="fa-IR" dirty="0" err="1">
                <a:cs typeface="Zar" panose="00000400000000000000" pitchFamily="2" charset="-78"/>
              </a:rPr>
              <a:t>كند</a:t>
            </a:r>
            <a:r>
              <a:rPr lang="fa-IR" dirty="0">
                <a:cs typeface="Zar" panose="00000400000000000000" pitchFamily="2" charset="-78"/>
              </a:rPr>
              <a:t>. </a:t>
            </a:r>
            <a:endParaRPr lang="en-US" dirty="0" smtClean="0">
              <a:cs typeface="Zar" panose="00000400000000000000" pitchFamily="2" charset="-78"/>
            </a:endParaRPr>
          </a:p>
          <a:p>
            <a:pPr algn="justLow" rtl="1">
              <a:lnSpc>
                <a:spcPct val="150000"/>
              </a:lnSpc>
            </a:pPr>
            <a:r>
              <a:rPr lang="fa-IR" dirty="0" err="1" smtClean="0">
                <a:cs typeface="Zar" panose="00000400000000000000" pitchFamily="2" charset="-78"/>
              </a:rPr>
              <a:t>اين</a:t>
            </a:r>
            <a:r>
              <a:rPr lang="fa-IR" dirty="0" smtClean="0">
                <a:cs typeface="Zar" panose="00000400000000000000" pitchFamily="2" charset="-78"/>
              </a:rPr>
              <a:t> </a:t>
            </a:r>
            <a:r>
              <a:rPr lang="fa-IR" dirty="0">
                <a:cs typeface="Zar" panose="00000400000000000000" pitchFamily="2" charset="-78"/>
              </a:rPr>
              <a:t>بنگاه قادر است </a:t>
            </a:r>
            <a:r>
              <a:rPr lang="fa-IR" u="sng" dirty="0">
                <a:cs typeface="Zar" panose="00000400000000000000" pitchFamily="2" charset="-78"/>
              </a:rPr>
              <a:t>با قرار دادن </a:t>
            </a:r>
            <a:r>
              <a:rPr lang="fa-IR" u="sng" dirty="0" err="1">
                <a:cs typeface="Zar" panose="00000400000000000000" pitchFamily="2" charset="-78"/>
              </a:rPr>
              <a:t>قيمت</a:t>
            </a:r>
            <a:r>
              <a:rPr lang="fa-IR" u="sng" dirty="0">
                <a:cs typeface="Zar" panose="00000400000000000000" pitchFamily="2" charset="-78"/>
              </a:rPr>
              <a:t> در </a:t>
            </a:r>
            <a:r>
              <a:rPr lang="fa-IR" u="sng" dirty="0" err="1">
                <a:cs typeface="Zar" panose="00000400000000000000" pitchFamily="2" charset="-78"/>
              </a:rPr>
              <a:t>سطحي</a:t>
            </a:r>
            <a:r>
              <a:rPr lang="fa-IR" u="sng" dirty="0">
                <a:cs typeface="Zar" panose="00000400000000000000" pitchFamily="2" charset="-78"/>
              </a:rPr>
              <a:t> </a:t>
            </a:r>
            <a:r>
              <a:rPr lang="fa-IR" u="sng" dirty="0" err="1">
                <a:cs typeface="Zar" panose="00000400000000000000" pitchFamily="2" charset="-78"/>
              </a:rPr>
              <a:t>كه</a:t>
            </a:r>
            <a:r>
              <a:rPr lang="fa-IR" u="sng" dirty="0">
                <a:cs typeface="Zar" panose="00000400000000000000" pitchFamily="2" charset="-78"/>
              </a:rPr>
              <a:t> </a:t>
            </a:r>
            <a:r>
              <a:rPr lang="fa-IR" u="sng" dirty="0" err="1">
                <a:cs typeface="Zar" panose="00000400000000000000" pitchFamily="2" charset="-78"/>
              </a:rPr>
              <a:t>پيشنهادكردن</a:t>
            </a:r>
            <a:r>
              <a:rPr lang="fa-IR" u="sng" dirty="0">
                <a:cs typeface="Zar" panose="00000400000000000000" pitchFamily="2" charset="-78"/>
              </a:rPr>
              <a:t> مازاد مصرف </a:t>
            </a:r>
            <a:r>
              <a:rPr lang="fa-IR" u="sng" dirty="0" err="1">
                <a:cs typeface="Zar" panose="00000400000000000000" pitchFamily="2" charset="-78"/>
              </a:rPr>
              <a:t>كننده</a:t>
            </a:r>
            <a:r>
              <a:rPr lang="fa-IR" u="sng" dirty="0">
                <a:cs typeface="Zar" panose="00000400000000000000" pitchFamily="2" charset="-78"/>
              </a:rPr>
              <a:t> </a:t>
            </a:r>
            <a:r>
              <a:rPr lang="fa-IR" u="sng" dirty="0" err="1">
                <a:cs typeface="Zar" panose="00000400000000000000" pitchFamily="2" charset="-78"/>
              </a:rPr>
              <a:t>اي</a:t>
            </a:r>
            <a:r>
              <a:rPr lang="fa-IR" u="sng" dirty="0">
                <a:cs typeface="Zar" panose="00000400000000000000" pitchFamily="2" charset="-78"/>
              </a:rPr>
              <a:t> بالاتر از </a:t>
            </a:r>
            <a:r>
              <a:rPr lang="fa-IR" u="sng" dirty="0" err="1">
                <a:cs typeface="Zar" panose="00000400000000000000" pitchFamily="2" charset="-78"/>
              </a:rPr>
              <a:t>رقبايش</a:t>
            </a:r>
            <a:r>
              <a:rPr lang="fa-IR" u="sng" dirty="0">
                <a:cs typeface="Zar" panose="00000400000000000000" pitchFamily="2" charset="-78"/>
              </a:rPr>
              <a:t> را </a:t>
            </a:r>
            <a:r>
              <a:rPr lang="fa-IR" u="sng" dirty="0" err="1">
                <a:cs typeface="Zar" panose="00000400000000000000" pitchFamily="2" charset="-78"/>
              </a:rPr>
              <a:t>امكان</a:t>
            </a:r>
            <a:r>
              <a:rPr lang="fa-IR" u="sng" dirty="0">
                <a:cs typeface="Zar" panose="00000400000000000000" pitchFamily="2" charset="-78"/>
              </a:rPr>
              <a:t> </a:t>
            </a:r>
            <a:r>
              <a:rPr lang="fa-IR" u="sng" dirty="0" err="1">
                <a:cs typeface="Zar" panose="00000400000000000000" pitchFamily="2" charset="-78"/>
              </a:rPr>
              <a:t>پذير</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سازد</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كسب</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و به </a:t>
            </a:r>
            <a:r>
              <a:rPr lang="fa-IR" dirty="0" err="1">
                <a:cs typeface="Zar" panose="00000400000000000000" pitchFamily="2" charset="-78"/>
              </a:rPr>
              <a:t>حاشية</a:t>
            </a:r>
            <a:r>
              <a:rPr lang="fa-IR" dirty="0">
                <a:cs typeface="Zar" panose="00000400000000000000" pitchFamily="2" charset="-78"/>
              </a:rPr>
              <a:t> سود </a:t>
            </a:r>
            <a:r>
              <a:rPr lang="fa-IR" dirty="0" err="1">
                <a:cs typeface="Zar" panose="00000400000000000000" pitchFamily="2" charset="-78"/>
              </a:rPr>
              <a:t>بالاتري</a:t>
            </a:r>
            <a:r>
              <a:rPr lang="fa-IR" dirty="0">
                <a:cs typeface="Zar" panose="00000400000000000000" pitchFamily="2" charset="-78"/>
              </a:rPr>
              <a:t> هم دست </a:t>
            </a:r>
            <a:r>
              <a:rPr lang="fa-IR" dirty="0" err="1">
                <a:cs typeface="Zar" panose="00000400000000000000" pitchFamily="2" charset="-78"/>
              </a:rPr>
              <a:t>يابد</a:t>
            </a:r>
            <a:r>
              <a:rPr lang="fa-IR" dirty="0">
                <a:cs typeface="Zar" panose="00000400000000000000" pitchFamily="2" charset="-78"/>
              </a:rPr>
              <a:t>.</a:t>
            </a:r>
          </a:p>
          <a:p>
            <a:pPr algn="justLow"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79759823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28</a:t>
            </a:fld>
            <a:endParaRPr lang="en-US"/>
          </a:p>
        </p:txBody>
      </p:sp>
      <p:grpSp>
        <p:nvGrpSpPr>
          <p:cNvPr id="63" name="Group 62"/>
          <p:cNvGrpSpPr/>
          <p:nvPr/>
        </p:nvGrpSpPr>
        <p:grpSpPr>
          <a:xfrm>
            <a:off x="2065505" y="177116"/>
            <a:ext cx="8215313" cy="6451849"/>
            <a:chOff x="2065505" y="177116"/>
            <a:chExt cx="8215313" cy="6451849"/>
          </a:xfrm>
        </p:grpSpPr>
        <p:grpSp>
          <p:nvGrpSpPr>
            <p:cNvPr id="6" name="Group 5"/>
            <p:cNvGrpSpPr/>
            <p:nvPr/>
          </p:nvGrpSpPr>
          <p:grpSpPr>
            <a:xfrm>
              <a:off x="2065505" y="177116"/>
              <a:ext cx="8215313" cy="6227207"/>
              <a:chOff x="928688" y="0"/>
              <a:chExt cx="8215313" cy="6227207"/>
            </a:xfrm>
          </p:grpSpPr>
          <p:cxnSp>
            <p:nvCxnSpPr>
              <p:cNvPr id="8" name="Straight Arrow Connector 7"/>
              <p:cNvCxnSpPr/>
              <p:nvPr/>
            </p:nvCxnSpPr>
            <p:spPr>
              <a:xfrm>
                <a:off x="2286000" y="5929313"/>
                <a:ext cx="4786313"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712788" y="4357688"/>
                <a:ext cx="314483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0" y="3286125"/>
                <a:ext cx="4357688"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2286000" y="3571875"/>
                <a:ext cx="4357688"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a:off x="2286000" y="3857625"/>
                <a:ext cx="2000250"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rot="5400000">
                <a:off x="3249613" y="4894263"/>
                <a:ext cx="2071687"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2286000" y="4143375"/>
                <a:ext cx="3929063"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2286000" y="4856163"/>
                <a:ext cx="2000250"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rot="5400000" flipH="1" flipV="1">
                <a:off x="4891881" y="4607719"/>
                <a:ext cx="2644775"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a:off x="4286250" y="5214938"/>
                <a:ext cx="1928813" cy="1587"/>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2286000" y="4284663"/>
                <a:ext cx="2000250"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rot="5400000" flipH="1" flipV="1">
                <a:off x="2285206" y="4501357"/>
                <a:ext cx="714375"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rot="5400000" flipH="1" flipV="1">
                <a:off x="2355850" y="3571875"/>
                <a:ext cx="573088"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22" name="Freeform 21"/>
              <p:cNvSpPr/>
              <p:nvPr/>
            </p:nvSpPr>
            <p:spPr>
              <a:xfrm>
                <a:off x="3146425" y="3182938"/>
                <a:ext cx="3548063" cy="2574925"/>
              </a:xfrm>
              <a:custGeom>
                <a:avLst/>
                <a:gdLst>
                  <a:gd name="connsiteX0" fmla="*/ 0 w 3476978"/>
                  <a:gd name="connsiteY0" fmla="*/ 2573866 h 2573866"/>
                  <a:gd name="connsiteX1" fmla="*/ 45156 w 3476978"/>
                  <a:gd name="connsiteY1" fmla="*/ 2065866 h 2573866"/>
                  <a:gd name="connsiteX2" fmla="*/ 225778 w 3476978"/>
                  <a:gd name="connsiteY2" fmla="*/ 1682044 h 2573866"/>
                  <a:gd name="connsiteX3" fmla="*/ 609600 w 3476978"/>
                  <a:gd name="connsiteY3" fmla="*/ 1117600 h 2573866"/>
                  <a:gd name="connsiteX4" fmla="*/ 745067 w 3476978"/>
                  <a:gd name="connsiteY4" fmla="*/ 948266 h 2573866"/>
                  <a:gd name="connsiteX5" fmla="*/ 1061156 w 3476978"/>
                  <a:gd name="connsiteY5" fmla="*/ 677333 h 2573866"/>
                  <a:gd name="connsiteX6" fmla="*/ 1828800 w 3476978"/>
                  <a:gd name="connsiteY6" fmla="*/ 361244 h 2573866"/>
                  <a:gd name="connsiteX7" fmla="*/ 2980267 w 3476978"/>
                  <a:gd name="connsiteY7" fmla="*/ 101600 h 2573866"/>
                  <a:gd name="connsiteX8" fmla="*/ 3476978 w 3476978"/>
                  <a:gd name="connsiteY8" fmla="*/ 0 h 2573866"/>
                  <a:gd name="connsiteX0" fmla="*/ 0 w 3691324"/>
                  <a:gd name="connsiteY0" fmla="*/ 2573866 h 2573866"/>
                  <a:gd name="connsiteX1" fmla="*/ 259502 w 3691324"/>
                  <a:gd name="connsiteY1" fmla="*/ 2065866 h 2573866"/>
                  <a:gd name="connsiteX2" fmla="*/ 440124 w 3691324"/>
                  <a:gd name="connsiteY2" fmla="*/ 1682044 h 2573866"/>
                  <a:gd name="connsiteX3" fmla="*/ 823946 w 3691324"/>
                  <a:gd name="connsiteY3" fmla="*/ 1117600 h 2573866"/>
                  <a:gd name="connsiteX4" fmla="*/ 959413 w 3691324"/>
                  <a:gd name="connsiteY4" fmla="*/ 948266 h 2573866"/>
                  <a:gd name="connsiteX5" fmla="*/ 1275502 w 3691324"/>
                  <a:gd name="connsiteY5" fmla="*/ 677333 h 2573866"/>
                  <a:gd name="connsiteX6" fmla="*/ 2043146 w 3691324"/>
                  <a:gd name="connsiteY6" fmla="*/ 361244 h 2573866"/>
                  <a:gd name="connsiteX7" fmla="*/ 3194613 w 3691324"/>
                  <a:gd name="connsiteY7" fmla="*/ 101600 h 2573866"/>
                  <a:gd name="connsiteX8" fmla="*/ 3691324 w 3691324"/>
                  <a:gd name="connsiteY8" fmla="*/ 0 h 2573866"/>
                  <a:gd name="connsiteX0" fmla="*/ 0 w 3548480"/>
                  <a:gd name="connsiteY0" fmla="*/ 2573866 h 2573866"/>
                  <a:gd name="connsiteX1" fmla="*/ 116658 w 3548480"/>
                  <a:gd name="connsiteY1" fmla="*/ 2065866 h 2573866"/>
                  <a:gd name="connsiteX2" fmla="*/ 297280 w 3548480"/>
                  <a:gd name="connsiteY2" fmla="*/ 1682044 h 2573866"/>
                  <a:gd name="connsiteX3" fmla="*/ 681102 w 3548480"/>
                  <a:gd name="connsiteY3" fmla="*/ 1117600 h 2573866"/>
                  <a:gd name="connsiteX4" fmla="*/ 816569 w 3548480"/>
                  <a:gd name="connsiteY4" fmla="*/ 948266 h 2573866"/>
                  <a:gd name="connsiteX5" fmla="*/ 1132658 w 3548480"/>
                  <a:gd name="connsiteY5" fmla="*/ 677333 h 2573866"/>
                  <a:gd name="connsiteX6" fmla="*/ 1900302 w 3548480"/>
                  <a:gd name="connsiteY6" fmla="*/ 361244 h 2573866"/>
                  <a:gd name="connsiteX7" fmla="*/ 3051769 w 3548480"/>
                  <a:gd name="connsiteY7" fmla="*/ 101600 h 2573866"/>
                  <a:gd name="connsiteX8" fmla="*/ 3548480 w 3548480"/>
                  <a:gd name="connsiteY8" fmla="*/ 0 h 257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480" h="2573866">
                    <a:moveTo>
                      <a:pt x="0" y="2573866"/>
                    </a:moveTo>
                    <a:cubicBezTo>
                      <a:pt x="3763" y="2394184"/>
                      <a:pt x="67111" y="2214503"/>
                      <a:pt x="116658" y="2065866"/>
                    </a:cubicBezTo>
                    <a:cubicBezTo>
                      <a:pt x="166205" y="1917229"/>
                      <a:pt x="203206" y="1840088"/>
                      <a:pt x="297280" y="1682044"/>
                    </a:cubicBezTo>
                    <a:cubicBezTo>
                      <a:pt x="391354" y="1524000"/>
                      <a:pt x="594554" y="1239896"/>
                      <a:pt x="681102" y="1117600"/>
                    </a:cubicBezTo>
                    <a:cubicBezTo>
                      <a:pt x="767650" y="995304"/>
                      <a:pt x="741310" y="1021644"/>
                      <a:pt x="816569" y="948266"/>
                    </a:cubicBezTo>
                    <a:cubicBezTo>
                      <a:pt x="891828" y="874888"/>
                      <a:pt x="952036" y="775170"/>
                      <a:pt x="1132658" y="677333"/>
                    </a:cubicBezTo>
                    <a:cubicBezTo>
                      <a:pt x="1313280" y="579496"/>
                      <a:pt x="1580450" y="457199"/>
                      <a:pt x="1900302" y="361244"/>
                    </a:cubicBezTo>
                    <a:cubicBezTo>
                      <a:pt x="2220154" y="265289"/>
                      <a:pt x="2777073" y="161807"/>
                      <a:pt x="3051769" y="101600"/>
                    </a:cubicBezTo>
                    <a:cubicBezTo>
                      <a:pt x="3326465" y="41393"/>
                      <a:pt x="3437472" y="20696"/>
                      <a:pt x="3548480" y="0"/>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3" name="Freeform 22"/>
              <p:cNvSpPr/>
              <p:nvPr/>
            </p:nvSpPr>
            <p:spPr>
              <a:xfrm>
                <a:off x="3527425" y="3443288"/>
                <a:ext cx="3222625" cy="2347912"/>
              </a:xfrm>
              <a:custGeom>
                <a:avLst/>
                <a:gdLst>
                  <a:gd name="connsiteX0" fmla="*/ 9407 w 3204163"/>
                  <a:gd name="connsiteY0" fmla="*/ 2302933 h 2302933"/>
                  <a:gd name="connsiteX1" fmla="*/ 43274 w 3204163"/>
                  <a:gd name="connsiteY1" fmla="*/ 1964267 h 2302933"/>
                  <a:gd name="connsiteX2" fmla="*/ 269051 w 3204163"/>
                  <a:gd name="connsiteY2" fmla="*/ 1411111 h 2302933"/>
                  <a:gd name="connsiteX3" fmla="*/ 731896 w 3204163"/>
                  <a:gd name="connsiteY3" fmla="*/ 711200 h 2302933"/>
                  <a:gd name="connsiteX4" fmla="*/ 1883363 w 3204163"/>
                  <a:gd name="connsiteY4" fmla="*/ 282222 h 2302933"/>
                  <a:gd name="connsiteX5" fmla="*/ 3204163 w 3204163"/>
                  <a:gd name="connsiteY5" fmla="*/ 0 h 2302933"/>
                  <a:gd name="connsiteX0" fmla="*/ 9407 w 3204163"/>
                  <a:gd name="connsiteY0" fmla="*/ 2302933 h 2302933"/>
                  <a:gd name="connsiteX1" fmla="*/ 43274 w 3204163"/>
                  <a:gd name="connsiteY1" fmla="*/ 1964267 h 2302933"/>
                  <a:gd name="connsiteX2" fmla="*/ 269051 w 3204163"/>
                  <a:gd name="connsiteY2" fmla="*/ 1411111 h 2302933"/>
                  <a:gd name="connsiteX3" fmla="*/ 731896 w 3204163"/>
                  <a:gd name="connsiteY3" fmla="*/ 711200 h 2302933"/>
                  <a:gd name="connsiteX4" fmla="*/ 1883363 w 3204163"/>
                  <a:gd name="connsiteY4" fmla="*/ 282222 h 2302933"/>
                  <a:gd name="connsiteX5" fmla="*/ 3204163 w 3204163"/>
                  <a:gd name="connsiteY5" fmla="*/ 0 h 2302933"/>
                  <a:gd name="connsiteX0" fmla="*/ 9407 w 3204163"/>
                  <a:gd name="connsiteY0" fmla="*/ 2302933 h 2302933"/>
                  <a:gd name="connsiteX1" fmla="*/ 43274 w 3204163"/>
                  <a:gd name="connsiteY1" fmla="*/ 1964267 h 2302933"/>
                  <a:gd name="connsiteX2" fmla="*/ 269051 w 3204163"/>
                  <a:gd name="connsiteY2" fmla="*/ 1411111 h 2302933"/>
                  <a:gd name="connsiteX3" fmla="*/ 731896 w 3204163"/>
                  <a:gd name="connsiteY3" fmla="*/ 711200 h 2302933"/>
                  <a:gd name="connsiteX4" fmla="*/ 1883363 w 3204163"/>
                  <a:gd name="connsiteY4" fmla="*/ 282222 h 2302933"/>
                  <a:gd name="connsiteX5" fmla="*/ 3204163 w 3204163"/>
                  <a:gd name="connsiteY5" fmla="*/ 0 h 2302933"/>
                  <a:gd name="connsiteX0" fmla="*/ 28222 w 3222978"/>
                  <a:gd name="connsiteY0" fmla="*/ 2302933 h 2348089"/>
                  <a:gd name="connsiteX1" fmla="*/ 5644 w 3222978"/>
                  <a:gd name="connsiteY1" fmla="*/ 2291645 h 2348089"/>
                  <a:gd name="connsiteX2" fmla="*/ 62089 w 3222978"/>
                  <a:gd name="connsiteY2" fmla="*/ 1964267 h 2348089"/>
                  <a:gd name="connsiteX3" fmla="*/ 287866 w 3222978"/>
                  <a:gd name="connsiteY3" fmla="*/ 1411111 h 2348089"/>
                  <a:gd name="connsiteX4" fmla="*/ 750711 w 3222978"/>
                  <a:gd name="connsiteY4" fmla="*/ 711200 h 2348089"/>
                  <a:gd name="connsiteX5" fmla="*/ 1902178 w 3222978"/>
                  <a:gd name="connsiteY5" fmla="*/ 282222 h 2348089"/>
                  <a:gd name="connsiteX6" fmla="*/ 3222978 w 3222978"/>
                  <a:gd name="connsiteY6" fmla="*/ 0 h 2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2978" h="2348089">
                    <a:moveTo>
                      <a:pt x="28222" y="2302933"/>
                    </a:moveTo>
                    <a:cubicBezTo>
                      <a:pt x="24459" y="2301052"/>
                      <a:pt x="0" y="2348089"/>
                      <a:pt x="5644" y="2291645"/>
                    </a:cubicBezTo>
                    <a:cubicBezTo>
                      <a:pt x="11288" y="2235201"/>
                      <a:pt x="15052" y="2111023"/>
                      <a:pt x="62089" y="1964267"/>
                    </a:cubicBezTo>
                    <a:cubicBezTo>
                      <a:pt x="109126" y="1817511"/>
                      <a:pt x="173096" y="1619955"/>
                      <a:pt x="287866" y="1411111"/>
                    </a:cubicBezTo>
                    <a:cubicBezTo>
                      <a:pt x="402636" y="1202267"/>
                      <a:pt x="481659" y="899348"/>
                      <a:pt x="750711" y="711200"/>
                    </a:cubicBezTo>
                    <a:cubicBezTo>
                      <a:pt x="1019763" y="523052"/>
                      <a:pt x="1490134" y="400755"/>
                      <a:pt x="1902178" y="282222"/>
                    </a:cubicBezTo>
                    <a:cubicBezTo>
                      <a:pt x="2314223" y="163689"/>
                      <a:pt x="2768600" y="81844"/>
                      <a:pt x="3222978" y="0"/>
                    </a:cubicBezTo>
                  </a:path>
                </a:pathLst>
              </a:cu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dirty="0">
                  <a:cs typeface="B Nazanin" pitchFamily="2" charset="-78"/>
                </a:endParaRPr>
              </a:p>
            </p:txBody>
          </p:sp>
          <p:sp>
            <p:nvSpPr>
              <p:cNvPr id="24" name="Freeform 23"/>
              <p:cNvSpPr/>
              <p:nvPr/>
            </p:nvSpPr>
            <p:spPr>
              <a:xfrm>
                <a:off x="6683375" y="3487738"/>
                <a:ext cx="428625" cy="576262"/>
              </a:xfrm>
              <a:custGeom>
                <a:avLst/>
                <a:gdLst>
                  <a:gd name="connsiteX0" fmla="*/ 428978 w 428978"/>
                  <a:gd name="connsiteY0" fmla="*/ 575733 h 575733"/>
                  <a:gd name="connsiteX1" fmla="*/ 158045 w 428978"/>
                  <a:gd name="connsiteY1" fmla="*/ 395111 h 575733"/>
                  <a:gd name="connsiteX2" fmla="*/ 0 w 428978"/>
                  <a:gd name="connsiteY2" fmla="*/ 0 h 575733"/>
                </a:gdLst>
                <a:ahLst/>
                <a:cxnLst>
                  <a:cxn ang="0">
                    <a:pos x="connsiteX0" y="connsiteY0"/>
                  </a:cxn>
                  <a:cxn ang="0">
                    <a:pos x="connsiteX1" y="connsiteY1"/>
                  </a:cxn>
                  <a:cxn ang="0">
                    <a:pos x="connsiteX2" y="connsiteY2"/>
                  </a:cxn>
                </a:cxnLst>
                <a:rect l="l" t="t" r="r" b="b"/>
                <a:pathLst>
                  <a:path w="428978" h="575733">
                    <a:moveTo>
                      <a:pt x="428978" y="575733"/>
                    </a:moveTo>
                    <a:cubicBezTo>
                      <a:pt x="329259" y="533400"/>
                      <a:pt x="229541" y="491067"/>
                      <a:pt x="158045" y="395111"/>
                    </a:cubicBezTo>
                    <a:cubicBezTo>
                      <a:pt x="86549" y="299156"/>
                      <a:pt x="43274" y="149578"/>
                      <a:pt x="0" y="0"/>
                    </a:cubicBezTo>
                  </a:path>
                </a:pathLst>
              </a:custGeom>
              <a:ln w="38100">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5" name="Freeform 24"/>
              <p:cNvSpPr/>
              <p:nvPr/>
            </p:nvSpPr>
            <p:spPr>
              <a:xfrm>
                <a:off x="5972175" y="3600450"/>
                <a:ext cx="236538" cy="271463"/>
              </a:xfrm>
              <a:custGeom>
                <a:avLst/>
                <a:gdLst>
                  <a:gd name="connsiteX0" fmla="*/ 0 w 237067"/>
                  <a:gd name="connsiteY0" fmla="*/ 270933 h 270933"/>
                  <a:gd name="connsiteX1" fmla="*/ 237067 w 237067"/>
                  <a:gd name="connsiteY1" fmla="*/ 0 h 270933"/>
                </a:gdLst>
                <a:ahLst/>
                <a:cxnLst>
                  <a:cxn ang="0">
                    <a:pos x="connsiteX0" y="connsiteY0"/>
                  </a:cxn>
                  <a:cxn ang="0">
                    <a:pos x="connsiteX1" y="connsiteY1"/>
                  </a:cxn>
                </a:cxnLst>
                <a:rect l="l" t="t" r="r" b="b"/>
                <a:pathLst>
                  <a:path w="237067" h="270933">
                    <a:moveTo>
                      <a:pt x="0" y="270933"/>
                    </a:moveTo>
                    <a:lnTo>
                      <a:pt x="237067" y="0"/>
                    </a:lnTo>
                  </a:path>
                </a:pathLst>
              </a:custGeom>
              <a:ln w="38100">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6" name="Freeform 25"/>
              <p:cNvSpPr/>
              <p:nvPr/>
            </p:nvSpPr>
            <p:spPr>
              <a:xfrm>
                <a:off x="6502400" y="3273425"/>
                <a:ext cx="846138" cy="136525"/>
              </a:xfrm>
              <a:custGeom>
                <a:avLst/>
                <a:gdLst>
                  <a:gd name="connsiteX0" fmla="*/ 846667 w 846667"/>
                  <a:gd name="connsiteY0" fmla="*/ 135466 h 135466"/>
                  <a:gd name="connsiteX1" fmla="*/ 428978 w 846667"/>
                  <a:gd name="connsiteY1" fmla="*/ 0 h 135466"/>
                  <a:gd name="connsiteX2" fmla="*/ 0 w 846667"/>
                  <a:gd name="connsiteY2" fmla="*/ 135466 h 135466"/>
                </a:gdLst>
                <a:ahLst/>
                <a:cxnLst>
                  <a:cxn ang="0">
                    <a:pos x="connsiteX0" y="connsiteY0"/>
                  </a:cxn>
                  <a:cxn ang="0">
                    <a:pos x="connsiteX1" y="connsiteY1"/>
                  </a:cxn>
                  <a:cxn ang="0">
                    <a:pos x="connsiteX2" y="connsiteY2"/>
                  </a:cxn>
                </a:cxnLst>
                <a:rect l="l" t="t" r="r" b="b"/>
                <a:pathLst>
                  <a:path w="846667" h="135466">
                    <a:moveTo>
                      <a:pt x="846667" y="135466"/>
                    </a:moveTo>
                    <a:cubicBezTo>
                      <a:pt x="708378" y="67733"/>
                      <a:pt x="570089" y="0"/>
                      <a:pt x="428978" y="0"/>
                    </a:cubicBezTo>
                    <a:cubicBezTo>
                      <a:pt x="287867" y="0"/>
                      <a:pt x="143933" y="67733"/>
                      <a:pt x="0" y="135466"/>
                    </a:cubicBezTo>
                  </a:path>
                </a:pathLst>
              </a:custGeom>
              <a:ln w="38100">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7" name="Freeform 26"/>
              <p:cNvSpPr/>
              <p:nvPr/>
            </p:nvSpPr>
            <p:spPr>
              <a:xfrm>
                <a:off x="6211888" y="2968625"/>
                <a:ext cx="233362" cy="225425"/>
              </a:xfrm>
              <a:custGeom>
                <a:avLst/>
                <a:gdLst>
                  <a:gd name="connsiteX0" fmla="*/ 233304 w 233304"/>
                  <a:gd name="connsiteY0" fmla="*/ 0 h 225778"/>
                  <a:gd name="connsiteX1" fmla="*/ 7526 w 233304"/>
                  <a:gd name="connsiteY1" fmla="*/ 135466 h 225778"/>
                  <a:gd name="connsiteX2" fmla="*/ 188148 w 233304"/>
                  <a:gd name="connsiteY2" fmla="*/ 225778 h 225778"/>
                </a:gdLst>
                <a:ahLst/>
                <a:cxnLst>
                  <a:cxn ang="0">
                    <a:pos x="connsiteX0" y="connsiteY0"/>
                  </a:cxn>
                  <a:cxn ang="0">
                    <a:pos x="connsiteX1" y="connsiteY1"/>
                  </a:cxn>
                  <a:cxn ang="0">
                    <a:pos x="connsiteX2" y="connsiteY2"/>
                  </a:cxn>
                </a:cxnLst>
                <a:rect l="l" t="t" r="r" b="b"/>
                <a:pathLst>
                  <a:path w="233304" h="225778">
                    <a:moveTo>
                      <a:pt x="233304" y="0"/>
                    </a:moveTo>
                    <a:cubicBezTo>
                      <a:pt x="124178" y="48918"/>
                      <a:pt x="15052" y="97836"/>
                      <a:pt x="7526" y="135466"/>
                    </a:cubicBezTo>
                    <a:cubicBezTo>
                      <a:pt x="0" y="173096"/>
                      <a:pt x="94074" y="199437"/>
                      <a:pt x="188148" y="225778"/>
                    </a:cubicBezTo>
                  </a:path>
                </a:pathLst>
              </a:custGeom>
              <a:ln w="38100">
                <a:solidFill>
                  <a:srgbClr val="FF3399"/>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28" name="TextBox 27"/>
              <p:cNvSpPr txBox="1"/>
              <p:nvPr/>
            </p:nvSpPr>
            <p:spPr>
              <a:xfrm>
                <a:off x="5835397" y="2692595"/>
                <a:ext cx="1308371" cy="307777"/>
              </a:xfrm>
              <a:prstGeom prst="rect">
                <a:avLst/>
              </a:prstGeom>
              <a:noFill/>
              <a:ln>
                <a:noFill/>
              </a:ln>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none" rtlCol="1">
                <a:spAutoFit/>
              </a:bodyPr>
              <a:lstStyle/>
              <a:p>
                <a:pPr fontAlgn="auto">
                  <a:spcBef>
                    <a:spcPts val="0"/>
                  </a:spcBef>
                  <a:spcAft>
                    <a:spcPts val="0"/>
                  </a:spcAft>
                  <a:defRPr/>
                </a:pPr>
                <a:r>
                  <a:rPr lang="fa-IR" sz="1400" b="1" dirty="0">
                    <a:solidFill>
                      <a:schemeClr val="tx2">
                        <a:lumMod val="50000"/>
                      </a:schemeClr>
                    </a:solidFill>
                    <a:cs typeface="B Nazanin" pitchFamily="2" charset="-78"/>
                  </a:rPr>
                  <a:t>منحنی بی تفاوتی1</a:t>
                </a:r>
              </a:p>
            </p:txBody>
          </p:sp>
          <p:sp>
            <p:nvSpPr>
              <p:cNvPr id="29" name="TextBox 28"/>
              <p:cNvSpPr txBox="1"/>
              <p:nvPr/>
            </p:nvSpPr>
            <p:spPr>
              <a:xfrm>
                <a:off x="7286644" y="3143248"/>
                <a:ext cx="1357322" cy="738664"/>
              </a:xfrm>
              <a:prstGeom prst="rect">
                <a:avLst/>
              </a:prstGeom>
              <a:noFill/>
              <a:ln>
                <a:noFill/>
              </a:ln>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1">
                <a:spAutoFit/>
              </a:bodyPr>
              <a:lstStyle/>
              <a:p>
                <a:pPr fontAlgn="auto">
                  <a:spcBef>
                    <a:spcPts val="0"/>
                  </a:spcBef>
                  <a:spcAft>
                    <a:spcPts val="0"/>
                  </a:spcAft>
                  <a:defRPr/>
                </a:pPr>
                <a:r>
                  <a:rPr lang="fa-IR" sz="1400" b="1" dirty="0">
                    <a:solidFill>
                      <a:schemeClr val="tx2">
                        <a:lumMod val="50000"/>
                      </a:schemeClr>
                    </a:solidFill>
                    <a:cs typeface="B Nazanin" pitchFamily="2" charset="-78"/>
                  </a:rPr>
                  <a:t>مازاد مصرف کننده اضافی پیشنهادی بنگاه </a:t>
                </a:r>
                <a:r>
                  <a:rPr lang="en-US" sz="1400" b="1" dirty="0">
                    <a:solidFill>
                      <a:schemeClr val="tx2">
                        <a:lumMod val="50000"/>
                      </a:schemeClr>
                    </a:solidFill>
                    <a:cs typeface="B Nazanin" pitchFamily="2" charset="-78"/>
                  </a:rPr>
                  <a:t>F</a:t>
                </a:r>
                <a:endParaRPr lang="fa-IR" sz="1400" b="1" dirty="0">
                  <a:solidFill>
                    <a:schemeClr val="tx2">
                      <a:lumMod val="50000"/>
                    </a:schemeClr>
                  </a:solidFill>
                  <a:cs typeface="B Nazanin" pitchFamily="2" charset="-78"/>
                </a:endParaRPr>
              </a:p>
            </p:txBody>
          </p:sp>
          <p:sp>
            <p:nvSpPr>
              <p:cNvPr id="30" name="Right Brace 29"/>
              <p:cNvSpPr/>
              <p:nvPr/>
            </p:nvSpPr>
            <p:spPr>
              <a:xfrm>
                <a:off x="6357938" y="3286125"/>
                <a:ext cx="142875" cy="2857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fa-IR">
                  <a:cs typeface="B Nazanin" pitchFamily="2" charset="-78"/>
                </a:endParaRPr>
              </a:p>
            </p:txBody>
          </p:sp>
          <p:sp>
            <p:nvSpPr>
              <p:cNvPr id="31" name="TextBox 30"/>
              <p:cNvSpPr txBox="1"/>
              <p:nvPr/>
            </p:nvSpPr>
            <p:spPr>
              <a:xfrm>
                <a:off x="6357950" y="4071942"/>
                <a:ext cx="1370888" cy="307777"/>
              </a:xfrm>
              <a:prstGeom prst="rect">
                <a:avLst/>
              </a:prstGeom>
              <a:noFill/>
              <a:ln>
                <a:noFill/>
              </a:ln>
              <a:scene3d>
                <a:camera prst="orthographicFron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none" rtlCol="1">
                <a:spAutoFit/>
              </a:bodyPr>
              <a:lstStyle/>
              <a:p>
                <a:pPr fontAlgn="auto">
                  <a:spcBef>
                    <a:spcPts val="0"/>
                  </a:spcBef>
                  <a:spcAft>
                    <a:spcPts val="0"/>
                  </a:spcAft>
                  <a:defRPr/>
                </a:pPr>
                <a:r>
                  <a:rPr lang="fa-IR" sz="1400" b="1" dirty="0">
                    <a:solidFill>
                      <a:schemeClr val="tx2">
                        <a:lumMod val="50000"/>
                      </a:schemeClr>
                    </a:solidFill>
                    <a:cs typeface="B Nazanin" pitchFamily="2" charset="-78"/>
                  </a:rPr>
                  <a:t>منحنی بی تفاوتی 2</a:t>
                </a:r>
              </a:p>
            </p:txBody>
          </p:sp>
          <p:sp>
            <p:nvSpPr>
              <p:cNvPr id="32" name="TextBox 31"/>
              <p:cNvSpPr txBox="1"/>
              <p:nvPr/>
            </p:nvSpPr>
            <p:spPr>
              <a:xfrm>
                <a:off x="5764091" y="3714750"/>
                <a:ext cx="308098" cy="369332"/>
              </a:xfrm>
              <a:prstGeom prst="rect">
                <a:avLst/>
              </a:prstGeom>
              <a:noFill/>
            </p:spPr>
            <p:txBody>
              <a:bodyPr wrap="none" rtlCol="1">
                <a:spAutoFit/>
              </a:bodyPr>
              <a:lstStyle/>
              <a:p>
                <a:pPr fontAlgn="auto">
                  <a:spcBef>
                    <a:spcPts val="0"/>
                  </a:spcBef>
                  <a:spcAft>
                    <a:spcPts val="0"/>
                  </a:spcAft>
                  <a:defRPr/>
                </a:pPr>
                <a:r>
                  <a:rPr lang="en-US" b="1" dirty="0">
                    <a:solidFill>
                      <a:schemeClr val="tx2">
                        <a:lumMod val="50000"/>
                      </a:schemeClr>
                    </a:solidFill>
                    <a:latin typeface="+mn-lt"/>
                    <a:cs typeface="B Nazanin" pitchFamily="2" charset="-78"/>
                  </a:rPr>
                  <a:t>F</a:t>
                </a:r>
                <a:endParaRPr lang="fa-IR" b="1" dirty="0">
                  <a:solidFill>
                    <a:schemeClr val="tx2">
                      <a:lumMod val="50000"/>
                    </a:schemeClr>
                  </a:solidFill>
                  <a:latin typeface="+mn-lt"/>
                  <a:cs typeface="B Nazanin" pitchFamily="2" charset="-78"/>
                </a:endParaRPr>
              </a:p>
            </p:txBody>
          </p:sp>
          <p:sp>
            <p:nvSpPr>
              <p:cNvPr id="33" name="TextBox 32"/>
              <p:cNvSpPr txBox="1">
                <a:spLocks noChangeArrowheads="1"/>
              </p:cNvSpPr>
              <p:nvPr/>
            </p:nvSpPr>
            <p:spPr bwMode="auto">
              <a:xfrm>
                <a:off x="4201975" y="3643313"/>
                <a:ext cx="309700" cy="369332"/>
              </a:xfrm>
              <a:prstGeom prst="rect">
                <a:avLst/>
              </a:prstGeom>
              <a:noFill/>
              <a:ln w="9525">
                <a:noFill/>
                <a:miter lim="800000"/>
                <a:headEnd/>
                <a:tailEnd/>
              </a:ln>
            </p:spPr>
            <p:txBody>
              <a:bodyPr wrap="none">
                <a:spAutoFit/>
              </a:bodyPr>
              <a:lstStyle/>
              <a:p>
                <a:r>
                  <a:rPr lang="en-US" b="1">
                    <a:latin typeface="Lucida Sans Unicode" pitchFamily="34" charset="0"/>
                    <a:cs typeface="B Nazanin" pitchFamily="2" charset="-78"/>
                  </a:rPr>
                  <a:t>E</a:t>
                </a:r>
                <a:endParaRPr lang="fa-IR" b="1">
                  <a:latin typeface="Lucida Sans Unicode" pitchFamily="34" charset="0"/>
                  <a:cs typeface="B Nazanin" pitchFamily="2" charset="-78"/>
                </a:endParaRPr>
              </a:p>
            </p:txBody>
          </p:sp>
          <p:sp>
            <p:nvSpPr>
              <p:cNvPr id="34" name="Rectangle 2"/>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5"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43188" y="4357688"/>
                <a:ext cx="285750" cy="304800"/>
              </a:xfrm>
              <a:prstGeom prst="rect">
                <a:avLst/>
              </a:prstGeom>
              <a:noFill/>
              <a:ln w="9525">
                <a:noFill/>
                <a:miter lim="800000"/>
                <a:headEnd/>
                <a:tailEnd/>
              </a:ln>
            </p:spPr>
          </p:pic>
          <p:sp>
            <p:nvSpPr>
              <p:cNvPr id="36" name="Rectangle 3"/>
              <p:cNvSpPr>
                <a:spLocks noChangeArrowheads="1"/>
              </p:cNvSpPr>
              <p:nvPr/>
            </p:nvSpPr>
            <p:spPr bwMode="auto">
              <a:xfrm>
                <a:off x="8959270" y="762000"/>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7" name="Rectangle 5"/>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8"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643188" y="3429000"/>
                <a:ext cx="295275" cy="304800"/>
              </a:xfrm>
              <a:prstGeom prst="rect">
                <a:avLst/>
              </a:prstGeom>
              <a:noFill/>
              <a:ln w="9525">
                <a:noFill/>
                <a:miter lim="800000"/>
                <a:headEnd/>
                <a:tailEnd/>
              </a:ln>
            </p:spPr>
          </p:pic>
          <p:sp>
            <p:nvSpPr>
              <p:cNvPr id="39" name="Rectangle 6"/>
              <p:cNvSpPr>
                <a:spLocks noChangeArrowheads="1"/>
              </p:cNvSpPr>
              <p:nvPr/>
            </p:nvSpPr>
            <p:spPr bwMode="auto">
              <a:xfrm>
                <a:off x="8959270" y="762000"/>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pic>
            <p:nvPicPr>
              <p:cNvPr id="40"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072063" y="4929188"/>
                <a:ext cx="266700" cy="304800"/>
              </a:xfrm>
              <a:prstGeom prst="rect">
                <a:avLst/>
              </a:prstGeom>
              <a:noFill/>
              <a:ln w="9525">
                <a:noFill/>
                <a:miter lim="800000"/>
                <a:headEnd/>
                <a:tailEnd/>
              </a:ln>
            </p:spPr>
          </p:pic>
          <p:sp>
            <p:nvSpPr>
              <p:cNvPr id="41" name="Rectangle 9"/>
              <p:cNvSpPr>
                <a:spLocks noChangeArrowheads="1"/>
              </p:cNvSpPr>
              <p:nvPr/>
            </p:nvSpPr>
            <p:spPr bwMode="auto">
              <a:xfrm>
                <a:off x="8959270" y="762000"/>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2" name="TextBox 41"/>
              <p:cNvSpPr txBox="1">
                <a:spLocks noChangeArrowheads="1"/>
              </p:cNvSpPr>
              <p:nvPr/>
            </p:nvSpPr>
            <p:spPr bwMode="auto">
              <a:xfrm>
                <a:off x="3022600" y="3335338"/>
                <a:ext cx="1835150" cy="307975"/>
              </a:xfrm>
              <a:prstGeom prst="rect">
                <a:avLst/>
              </a:prstGeom>
              <a:noFill/>
              <a:ln w="9525">
                <a:noFill/>
                <a:miter lim="800000"/>
                <a:headEnd/>
                <a:tailEnd/>
              </a:ln>
            </p:spPr>
            <p:txBody>
              <a:bodyPr wrap="none">
                <a:spAutoFit/>
              </a:bodyPr>
              <a:lstStyle/>
              <a:p>
                <a:r>
                  <a:rPr lang="fa-IR" sz="1400" b="1">
                    <a:latin typeface="Lucida Sans Unicode" pitchFamily="34" charset="0"/>
                    <a:cs typeface="B Nazanin" pitchFamily="2" charset="-78"/>
                  </a:rPr>
                  <a:t>منفعت اضافی تولید بنگاه </a:t>
                </a:r>
                <a:r>
                  <a:rPr lang="en-US" sz="1400" b="1">
                    <a:latin typeface="Lucida Sans Unicode" pitchFamily="34" charset="0"/>
                    <a:cs typeface="B Nazanin" pitchFamily="2" charset="-78"/>
                  </a:rPr>
                  <a:t>F</a:t>
                </a:r>
                <a:endParaRPr lang="fa-IR" sz="1400" b="1">
                  <a:latin typeface="Lucida Sans Unicode" pitchFamily="34" charset="0"/>
                  <a:cs typeface="B Nazanin" pitchFamily="2" charset="-78"/>
                </a:endParaRPr>
              </a:p>
            </p:txBody>
          </p:sp>
          <p:sp>
            <p:nvSpPr>
              <p:cNvPr id="43" name="TextBox 42"/>
              <p:cNvSpPr txBox="1">
                <a:spLocks noChangeArrowheads="1"/>
              </p:cNvSpPr>
              <p:nvPr/>
            </p:nvSpPr>
            <p:spPr bwMode="auto">
              <a:xfrm>
                <a:off x="6748884" y="5857875"/>
                <a:ext cx="1072730" cy="369332"/>
              </a:xfrm>
              <a:prstGeom prst="rect">
                <a:avLst/>
              </a:prstGeom>
              <a:noFill/>
              <a:ln w="9525">
                <a:noFill/>
                <a:miter lim="800000"/>
                <a:headEnd/>
                <a:tailEnd/>
              </a:ln>
            </p:spPr>
            <p:txBody>
              <a:bodyPr wrap="none">
                <a:spAutoFit/>
              </a:bodyPr>
              <a:lstStyle/>
              <a:p>
                <a:r>
                  <a:rPr lang="en-US" b="1">
                    <a:latin typeface="Lucida Sans Unicode" pitchFamily="34" charset="0"/>
                    <a:cs typeface="B Nazanin" pitchFamily="2" charset="-78"/>
                  </a:rPr>
                  <a:t>X </a:t>
                </a:r>
                <a:r>
                  <a:rPr lang="fa-IR" b="1">
                    <a:latin typeface="Lucida Sans Unicode" pitchFamily="34" charset="0"/>
                    <a:cs typeface="B Nazanin" pitchFamily="2" charset="-78"/>
                  </a:rPr>
                  <a:t>(کیفیت)</a:t>
                </a:r>
              </a:p>
            </p:txBody>
          </p:sp>
          <p:sp>
            <p:nvSpPr>
              <p:cNvPr id="44" name="Rectangle 43"/>
              <p:cNvSpPr>
                <a:spLocks noChangeArrowheads="1"/>
              </p:cNvSpPr>
              <p:nvPr/>
            </p:nvSpPr>
            <p:spPr bwMode="auto">
              <a:xfrm>
                <a:off x="928688" y="2428875"/>
                <a:ext cx="1414462" cy="646113"/>
              </a:xfrm>
              <a:prstGeom prst="rect">
                <a:avLst/>
              </a:prstGeom>
              <a:noFill/>
              <a:ln w="9525">
                <a:noFill/>
                <a:miter lim="800000"/>
                <a:headEnd/>
                <a:tailEnd/>
              </a:ln>
            </p:spPr>
            <p:txBody>
              <a:bodyPr>
                <a:spAutoFit/>
              </a:bodyPr>
              <a:lstStyle/>
              <a:p>
                <a:r>
                  <a:rPr lang="en-US" b="1">
                    <a:latin typeface="Lucida Sans Unicode" pitchFamily="34" charset="0"/>
                    <a:cs typeface="B Nazanin" pitchFamily="2" charset="-78"/>
                  </a:rPr>
                  <a:t>P</a:t>
                </a:r>
                <a:r>
                  <a:rPr lang="fa-IR" b="1">
                    <a:latin typeface="Lucida Sans Unicode" pitchFamily="34" charset="0"/>
                    <a:cs typeface="B Nazanin" pitchFamily="2" charset="-78"/>
                  </a:rPr>
                  <a:t> و </a:t>
                </a:r>
                <a:r>
                  <a:rPr lang="en-US" b="1">
                    <a:latin typeface="Lucida Sans Unicode" pitchFamily="34" charset="0"/>
                    <a:cs typeface="B Nazanin" pitchFamily="2" charset="-78"/>
                  </a:rPr>
                  <a:t>C</a:t>
                </a:r>
                <a:r>
                  <a:rPr lang="fa-IR" b="1">
                    <a:latin typeface="Lucida Sans Unicode" pitchFamily="34" charset="0"/>
                    <a:cs typeface="B Nazanin" pitchFamily="2" charset="-78"/>
                  </a:rPr>
                  <a:t> (قیمت هزینه واحد)</a:t>
                </a:r>
              </a:p>
            </p:txBody>
          </p:sp>
          <p:sp>
            <p:nvSpPr>
              <p:cNvPr id="45" name="Rectangle 2"/>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6" name="Picture 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071688" y="3143250"/>
                <a:ext cx="228600" cy="276225"/>
              </a:xfrm>
              <a:prstGeom prst="rect">
                <a:avLst/>
              </a:prstGeom>
              <a:noFill/>
              <a:ln w="9525">
                <a:noFill/>
                <a:miter lim="800000"/>
                <a:headEnd/>
                <a:tailEnd/>
              </a:ln>
            </p:spPr>
          </p:pic>
          <p:sp>
            <p:nvSpPr>
              <p:cNvPr id="47" name="Rectangle 3"/>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8" name="Rectangle 5"/>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071688" y="3429000"/>
                <a:ext cx="238125" cy="276225"/>
              </a:xfrm>
              <a:prstGeom prst="rect">
                <a:avLst/>
              </a:prstGeom>
              <a:noFill/>
              <a:ln w="9525">
                <a:noFill/>
                <a:miter lim="800000"/>
                <a:headEnd/>
                <a:tailEnd/>
              </a:ln>
            </p:spPr>
          </p:pic>
          <p:sp>
            <p:nvSpPr>
              <p:cNvPr id="50" name="Rectangle 6"/>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51" name="Rectangle 8"/>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52" name="Picture 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066925" y="4000500"/>
                <a:ext cx="219075" cy="276225"/>
              </a:xfrm>
              <a:prstGeom prst="rect">
                <a:avLst/>
              </a:prstGeom>
              <a:noFill/>
              <a:ln w="9525">
                <a:noFill/>
                <a:miter lim="800000"/>
                <a:headEnd/>
                <a:tailEnd/>
              </a:ln>
            </p:spPr>
          </p:pic>
          <p:sp>
            <p:nvSpPr>
              <p:cNvPr id="53" name="Rectangle 9"/>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54" name="Rectangle 11"/>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55" name="Picture 1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071688" y="4714875"/>
                <a:ext cx="219075" cy="276225"/>
              </a:xfrm>
              <a:prstGeom prst="rect">
                <a:avLst/>
              </a:prstGeom>
              <a:noFill/>
              <a:ln w="9525">
                <a:noFill/>
                <a:miter lim="800000"/>
                <a:headEnd/>
                <a:tailEnd/>
              </a:ln>
            </p:spPr>
          </p:pic>
          <p:sp>
            <p:nvSpPr>
              <p:cNvPr id="56" name="Rectangle 12"/>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57" name="Rectangle 14"/>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58" name="Picture 1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214813" y="5857875"/>
                <a:ext cx="219075" cy="276225"/>
              </a:xfrm>
              <a:prstGeom prst="rect">
                <a:avLst/>
              </a:prstGeom>
              <a:noFill/>
              <a:ln w="9525">
                <a:noFill/>
                <a:miter lim="800000"/>
                <a:headEnd/>
                <a:tailEnd/>
              </a:ln>
            </p:spPr>
          </p:pic>
          <p:sp>
            <p:nvSpPr>
              <p:cNvPr id="59" name="Rectangle 15"/>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60" name="Rectangle 17"/>
              <p:cNvSpPr>
                <a:spLocks noChangeArrowheads="1"/>
              </p:cNvSpPr>
              <p:nvPr/>
            </p:nvSpPr>
            <p:spPr bwMode="auto">
              <a:xfrm>
                <a:off x="8959270" y="0"/>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61" name="Picture 16"/>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6143625" y="5857875"/>
                <a:ext cx="209550" cy="276225"/>
              </a:xfrm>
              <a:prstGeom prst="rect">
                <a:avLst/>
              </a:prstGeom>
              <a:noFill/>
              <a:ln w="9525">
                <a:noFill/>
                <a:miter lim="800000"/>
                <a:headEnd/>
                <a:tailEnd/>
              </a:ln>
            </p:spPr>
          </p:pic>
          <p:sp>
            <p:nvSpPr>
              <p:cNvPr id="62" name="Rectangle 18"/>
              <p:cNvSpPr>
                <a:spLocks noChangeArrowheads="1"/>
              </p:cNvSpPr>
              <p:nvPr/>
            </p:nvSpPr>
            <p:spPr bwMode="auto">
              <a:xfrm>
                <a:off x="8959270" y="733425"/>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grpSp>
        <p:sp>
          <p:nvSpPr>
            <p:cNvPr id="4" name="TextBox 3"/>
            <p:cNvSpPr txBox="1"/>
            <p:nvPr/>
          </p:nvSpPr>
          <p:spPr>
            <a:xfrm>
              <a:off x="3626718" y="6259633"/>
              <a:ext cx="4582412" cy="369332"/>
            </a:xfrm>
            <a:prstGeom prst="rect">
              <a:avLst/>
            </a:prstGeom>
            <a:noFill/>
          </p:spPr>
          <p:txBody>
            <a:bodyPr wrap="square" rtlCol="0">
              <a:spAutoFit/>
            </a:bodyPr>
            <a:lstStyle/>
            <a:p>
              <a:pPr algn="ctr" rtl="1"/>
              <a:r>
                <a:rPr lang="fa-IR" b="1" dirty="0">
                  <a:latin typeface="Lucida Sans Unicode" pitchFamily="34" charset="0"/>
                  <a:cs typeface="B Nazanin" pitchFamily="2" charset="-78"/>
                </a:rPr>
                <a:t>نقشه ی ارزش برای منطق اقتصادی مزیت منفعتی</a:t>
              </a:r>
            </a:p>
          </p:txBody>
        </p:sp>
      </p:grpSp>
      <p:sp>
        <p:nvSpPr>
          <p:cNvPr id="5" name="TextBox 4"/>
          <p:cNvSpPr txBox="1"/>
          <p:nvPr/>
        </p:nvSpPr>
        <p:spPr>
          <a:xfrm rot="16200000">
            <a:off x="9331632" y="3245535"/>
            <a:ext cx="4168496" cy="2031325"/>
          </a:xfrm>
          <a:prstGeom prst="rect">
            <a:avLst/>
          </a:prstGeom>
          <a:noFill/>
        </p:spPr>
        <p:txBody>
          <a:bodyPr wrap="square" rtlCol="0">
            <a:spAutoFit/>
          </a:bodyPr>
          <a:lstStyle/>
          <a:p>
            <a:pPr algn="justLow" rtl="1"/>
            <a:r>
              <a:rPr lang="fa-IR" dirty="0">
                <a:cs typeface="Zar" panose="00000400000000000000" pitchFamily="2" charset="-78"/>
              </a:rPr>
              <a:t>با </a:t>
            </a:r>
            <a:r>
              <a:rPr lang="fa-IR" dirty="0" err="1">
                <a:cs typeface="Zar" panose="00000400000000000000" pitchFamily="2" charset="-78"/>
              </a:rPr>
              <a:t>رهبري</a:t>
            </a:r>
            <a:r>
              <a:rPr lang="fa-IR" dirty="0">
                <a:cs typeface="Zar" panose="00000400000000000000" pitchFamily="2" charset="-78"/>
              </a:rPr>
              <a:t> </a:t>
            </a:r>
            <a:r>
              <a:rPr lang="fa-IR" dirty="0" err="1">
                <a:cs typeface="Zar" panose="00000400000000000000" pitchFamily="2" charset="-78"/>
              </a:rPr>
              <a:t>موفقيت</a:t>
            </a:r>
            <a:r>
              <a:rPr lang="fa-IR" dirty="0">
                <a:cs typeface="Zar" panose="00000400000000000000" pitchFamily="2" charset="-78"/>
              </a:rPr>
              <a:t> </a:t>
            </a:r>
            <a:r>
              <a:rPr lang="fa-IR" dirty="0" err="1">
                <a:cs typeface="Zar" panose="00000400000000000000" pitchFamily="2" charset="-78"/>
              </a:rPr>
              <a:t>آميز</a:t>
            </a:r>
            <a:r>
              <a:rPr lang="fa-IR" dirty="0">
                <a:cs typeface="Zar" panose="00000400000000000000" pitchFamily="2" charset="-78"/>
              </a:rPr>
              <a:t> منفعت، در صورت نداشتن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كامل</a:t>
            </a:r>
            <a:r>
              <a:rPr lang="fa-IR" dirty="0">
                <a:cs typeface="Zar" panose="00000400000000000000" pitchFamily="2" charset="-78"/>
              </a:rPr>
              <a:t> </a:t>
            </a:r>
            <a:r>
              <a:rPr lang="fa-IR" dirty="0" err="1">
                <a:cs typeface="Zar" panose="00000400000000000000" pitchFamily="2" charset="-78"/>
              </a:rPr>
              <a:t>ولي</a:t>
            </a:r>
            <a:r>
              <a:rPr lang="fa-IR" dirty="0">
                <a:cs typeface="Zar" panose="00000400000000000000" pitchFamily="2" charset="-78"/>
              </a:rPr>
              <a:t> </a:t>
            </a:r>
            <a:r>
              <a:rPr lang="fa-IR" dirty="0" err="1">
                <a:cs typeface="Zar" panose="00000400000000000000" pitchFamily="2" charset="-78"/>
              </a:rPr>
              <a:t>اندك</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a:t>
            </a:r>
            <a:r>
              <a:rPr lang="fa-IR" dirty="0" err="1">
                <a:cs typeface="Zar" panose="00000400000000000000" pitchFamily="2" charset="-78"/>
              </a:rPr>
              <a:t>بقدري</a:t>
            </a:r>
            <a:r>
              <a:rPr lang="fa-IR" dirty="0">
                <a:cs typeface="Zar" panose="00000400000000000000" pitchFamily="2" charset="-78"/>
              </a:rPr>
              <a:t> </a:t>
            </a:r>
            <a:r>
              <a:rPr lang="fa-IR" dirty="0" err="1">
                <a:cs typeface="Zar" panose="00000400000000000000" pitchFamily="2" charset="-78"/>
              </a:rPr>
              <a:t>كوچك</a:t>
            </a:r>
            <a:r>
              <a:rPr lang="fa-IR" dirty="0">
                <a:cs typeface="Zar" panose="00000400000000000000" pitchFamily="2" charset="-78"/>
              </a:rPr>
              <a:t> باشد </a:t>
            </a:r>
            <a:r>
              <a:rPr lang="fa-IR" dirty="0" err="1">
                <a:cs typeface="Zar" panose="00000400000000000000" pitchFamily="2" charset="-78"/>
              </a:rPr>
              <a:t>كه</a:t>
            </a:r>
            <a:r>
              <a:rPr lang="fa-IR" dirty="0">
                <a:cs typeface="Zar" panose="00000400000000000000" pitchFamily="2" charset="-78"/>
              </a:rPr>
              <a:t> ارزش خلق </a:t>
            </a:r>
            <a:r>
              <a:rPr lang="fa-IR" dirty="0" err="1">
                <a:cs typeface="Zar" panose="00000400000000000000" pitchFamily="2" charset="-78"/>
              </a:rPr>
              <a:t>شدة</a:t>
            </a:r>
            <a:r>
              <a:rPr lang="fa-IR" dirty="0">
                <a:cs typeface="Zar" panose="00000400000000000000" pitchFamily="2" charset="-78"/>
              </a:rPr>
              <a:t> </a:t>
            </a:r>
            <a:r>
              <a:rPr lang="en-US" sz="1600" dirty="0">
                <a:cs typeface="Zar" panose="00000400000000000000" pitchFamily="2" charset="-78"/>
              </a:rPr>
              <a:t>(B-C)</a:t>
            </a:r>
            <a:r>
              <a:rPr lang="fa-IR" sz="1600" dirty="0">
                <a:cs typeface="Zar" panose="00000400000000000000" pitchFamily="2" charset="-78"/>
              </a:rPr>
              <a:t> </a:t>
            </a:r>
            <a:r>
              <a:rPr lang="fa-IR" dirty="0">
                <a:cs typeface="Zar" panose="00000400000000000000" pitchFamily="2" charset="-78"/>
              </a:rPr>
              <a:t>آن </a:t>
            </a:r>
            <a:r>
              <a:rPr lang="fa-IR" dirty="0" err="1">
                <a:cs typeface="Zar" panose="00000400000000000000" pitchFamily="2" charset="-78"/>
              </a:rPr>
              <a:t>بيشتر</a:t>
            </a:r>
            <a:r>
              <a:rPr lang="fa-IR" dirty="0">
                <a:cs typeface="Zar" panose="00000400000000000000" pitchFamily="2" charset="-78"/>
              </a:rPr>
              <a:t> از رقبا باشد. </a:t>
            </a:r>
            <a:r>
              <a:rPr lang="fa-IR" dirty="0">
                <a:solidFill>
                  <a:srgbClr val="FF0000"/>
                </a:solidFill>
                <a:effectLst>
                  <a:outerShdw blurRad="38100" dist="38100" dir="2700000" algn="tl">
                    <a:srgbClr val="000000">
                      <a:alpha val="43137"/>
                    </a:srgbClr>
                  </a:outerShdw>
                </a:effectLst>
                <a:cs typeface="Zar" panose="00000400000000000000" pitchFamily="2" charset="-78"/>
              </a:rPr>
              <a:t>بنگاه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ايجاد</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كنندة</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مزيت</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منفعتي</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بايد</a:t>
            </a:r>
            <a:r>
              <a:rPr lang="fa-IR" dirty="0">
                <a:solidFill>
                  <a:srgbClr val="FF0000"/>
                </a:solidFill>
                <a:effectLst>
                  <a:outerShdw blurRad="38100" dist="38100" dir="2700000" algn="tl">
                    <a:srgbClr val="000000">
                      <a:alpha val="43137"/>
                    </a:srgbClr>
                  </a:outerShdw>
                </a:effectLst>
                <a:cs typeface="Zar" panose="00000400000000000000" pitchFamily="2" charset="-78"/>
              </a:rPr>
              <a:t> به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برابري</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هزينه</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dirty="0">
                <a:solidFill>
                  <a:srgbClr val="FF0000"/>
                </a:solidFill>
                <a:effectLst>
                  <a:outerShdw blurRad="38100" dist="38100" dir="2700000" algn="tl">
                    <a:srgbClr val="000000">
                      <a:alpha val="43137"/>
                    </a:srgbClr>
                  </a:outerShdw>
                </a:effectLst>
                <a:cs typeface="Zar" panose="00000400000000000000" pitchFamily="2" charset="-78"/>
              </a:rPr>
              <a:t> دست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يابد</a:t>
            </a:r>
            <a:r>
              <a:rPr lang="fa-IR" dirty="0">
                <a:cs typeface="Zar" panose="00000400000000000000" pitchFamily="2" charset="-78"/>
              </a:rPr>
              <a:t>. </a:t>
            </a:r>
            <a:r>
              <a:rPr lang="fa-IR" dirty="0" err="1">
                <a:cs typeface="Zar" panose="00000400000000000000" pitchFamily="2" charset="-78"/>
              </a:rPr>
              <a:t>درواقع</a:t>
            </a:r>
            <a:r>
              <a:rPr lang="fa-IR" dirty="0">
                <a:cs typeface="Zar" panose="00000400000000000000" pitchFamily="2" charset="-78"/>
              </a:rPr>
              <a:t>، </a:t>
            </a:r>
            <a:r>
              <a:rPr lang="fa-IR" dirty="0" err="1">
                <a:cs typeface="Zar" panose="00000400000000000000" pitchFamily="2" charset="-78"/>
              </a:rPr>
              <a:t>جانشيني</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حايز</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است،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نبايد</a:t>
            </a:r>
            <a:r>
              <a:rPr lang="fa-IR" dirty="0">
                <a:cs typeface="Zar" panose="00000400000000000000" pitchFamily="2" charset="-78"/>
              </a:rPr>
              <a:t> </a:t>
            </a:r>
            <a:r>
              <a:rPr lang="fa-IR" dirty="0" err="1">
                <a:cs typeface="Zar" panose="00000400000000000000" pitchFamily="2" charset="-78"/>
              </a:rPr>
              <a:t>بيشتر</a:t>
            </a:r>
            <a:r>
              <a:rPr lang="fa-IR" dirty="0">
                <a:cs typeface="Zar" panose="00000400000000000000" pitchFamily="2" charset="-78"/>
              </a:rPr>
              <a:t> از رقبا </a:t>
            </a:r>
            <a:r>
              <a:rPr lang="fa-IR" dirty="0" smtClean="0">
                <a:cs typeface="Zar" panose="00000400000000000000" pitchFamily="2" charset="-78"/>
              </a:rPr>
              <a:t>باشد</a:t>
            </a:r>
            <a:r>
              <a:rPr lang="en-US" dirty="0" smtClean="0">
                <a:cs typeface="Zar" panose="00000400000000000000" pitchFamily="2" charset="-78"/>
              </a:rPr>
              <a:t>.</a:t>
            </a:r>
            <a:endParaRPr lang="en-US" sz="1600" dirty="0">
              <a:cs typeface="Zar" panose="00000400000000000000" pitchFamily="2" charset="-78"/>
            </a:endParaRPr>
          </a:p>
          <a:p>
            <a:pPr algn="justLow" rtl="1"/>
            <a:endParaRPr lang="en-US" dirty="0">
              <a:cs typeface="Zar" panose="00000400000000000000" pitchFamily="2" charset="-78"/>
            </a:endParaRPr>
          </a:p>
        </p:txBody>
      </p:sp>
    </p:spTree>
    <p:extLst>
      <p:ext uri="{BB962C8B-B14F-4D97-AF65-F5344CB8AC3E}">
        <p14:creationId xmlns:p14="http://schemas.microsoft.com/office/powerpoint/2010/main" val="3803299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340" y="242047"/>
            <a:ext cx="8801907" cy="5930153"/>
          </a:xfrm>
        </p:spPr>
        <p:txBody>
          <a:bodyPr>
            <a:normAutofit/>
          </a:bodyPr>
          <a:lstStyle/>
          <a:p>
            <a:pPr algn="justLow" rtl="1">
              <a:lnSpc>
                <a:spcPct val="150000"/>
              </a:lnSpc>
            </a:pPr>
            <a:r>
              <a:rPr lang="fa-IR" dirty="0">
                <a:cs typeface="Zar" panose="00000400000000000000" pitchFamily="2" charset="-78"/>
              </a:rPr>
              <a:t>مطابق </a:t>
            </a:r>
            <a:r>
              <a:rPr lang="fa-IR" dirty="0" err="1">
                <a:cs typeface="Zar" panose="00000400000000000000" pitchFamily="2" charset="-78"/>
              </a:rPr>
              <a:t>نقشة</a:t>
            </a:r>
            <a:r>
              <a:rPr lang="fa-IR" dirty="0">
                <a:cs typeface="Zar" panose="00000400000000000000" pitchFamily="2" charset="-78"/>
              </a:rPr>
              <a:t> ارزش </a:t>
            </a:r>
            <a:r>
              <a:rPr lang="fa-IR" dirty="0" err="1">
                <a:solidFill>
                  <a:srgbClr val="FF0000"/>
                </a:solidFill>
                <a:cs typeface="Zar" panose="00000400000000000000" pitchFamily="2" charset="-78"/>
              </a:rPr>
              <a:t>شكل</a:t>
            </a:r>
            <a:r>
              <a:rPr lang="fa-IR" dirty="0">
                <a:cs typeface="Zar" panose="00000400000000000000" pitchFamily="2" charset="-78"/>
              </a:rPr>
              <a:t>، بنگاه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محصولي</a:t>
            </a:r>
            <a:r>
              <a:rPr lang="fa-IR" dirty="0">
                <a:cs typeface="Zar" panose="00000400000000000000" pitchFamily="2" charset="-78"/>
              </a:rPr>
              <a:t> با </a:t>
            </a:r>
            <a:r>
              <a:rPr lang="fa-IR" dirty="0" err="1">
                <a:cs typeface="Zar" panose="00000400000000000000" pitchFamily="2" charset="-78"/>
              </a:rPr>
              <a:t>قيمت</a:t>
            </a:r>
            <a:r>
              <a:rPr lang="fa-IR" dirty="0">
                <a:cs typeface="Zar" panose="00000400000000000000" pitchFamily="2" charset="-78"/>
              </a:rPr>
              <a:t> </a:t>
            </a:r>
            <a:r>
              <a:rPr lang="fa-IR" dirty="0" err="1">
                <a:cs typeface="Zar" panose="00000400000000000000" pitchFamily="2" charset="-78"/>
              </a:rPr>
              <a:t>ميانه</a:t>
            </a:r>
            <a:r>
              <a:rPr lang="fa-IR" dirty="0">
                <a:cs typeface="Zar" panose="00000400000000000000" pitchFamily="2" charset="-78"/>
              </a:rPr>
              <a:t> و </a:t>
            </a:r>
            <a:r>
              <a:rPr lang="fa-IR" dirty="0" err="1">
                <a:cs typeface="Zar" panose="00000400000000000000" pitchFamily="2" charset="-78"/>
              </a:rPr>
              <a:t>كيفيت</a:t>
            </a:r>
            <a:r>
              <a:rPr lang="fa-IR" dirty="0">
                <a:cs typeface="Zar" panose="00000400000000000000" pitchFamily="2" charset="-78"/>
              </a:rPr>
              <a:t> </a:t>
            </a:r>
            <a:r>
              <a:rPr lang="fa-IR" dirty="0" err="1">
                <a:cs typeface="Zar" panose="00000400000000000000" pitchFamily="2" charset="-78"/>
              </a:rPr>
              <a:t>بالاي</a:t>
            </a:r>
            <a:r>
              <a:rPr lang="fa-IR" dirty="0">
                <a:cs typeface="Zar" panose="00000400000000000000" pitchFamily="2" charset="-78"/>
              </a:rPr>
              <a:t> </a:t>
            </a:r>
            <a:r>
              <a:rPr lang="en-US" dirty="0" err="1">
                <a:cs typeface="Zar" panose="00000400000000000000" pitchFamily="2" charset="-78"/>
              </a:rPr>
              <a:t>q</a:t>
            </a:r>
            <a:r>
              <a:rPr lang="en-US" baseline="-25000" dirty="0" err="1">
                <a:cs typeface="Zar" panose="00000400000000000000" pitchFamily="2" charset="-78"/>
              </a:rPr>
              <a:t>E</a:t>
            </a:r>
            <a:r>
              <a:rPr lang="fa-IR" dirty="0">
                <a:cs typeface="Zar" panose="00000400000000000000" pitchFamily="2" charset="-78"/>
              </a:rPr>
              <a:t> و </a:t>
            </a:r>
            <a:r>
              <a:rPr lang="fa-IR" dirty="0" err="1">
                <a:cs typeface="Zar" panose="00000400000000000000" pitchFamily="2" charset="-78"/>
              </a:rPr>
              <a:t>هزينة</a:t>
            </a:r>
            <a:r>
              <a:rPr lang="fa-IR" dirty="0">
                <a:cs typeface="Zar" panose="00000400000000000000" pitchFamily="2" charset="-78"/>
              </a:rPr>
              <a:t> </a:t>
            </a:r>
            <a:r>
              <a:rPr lang="en-US" dirty="0">
                <a:cs typeface="Zar" panose="00000400000000000000" pitchFamily="2" charset="-78"/>
              </a:rPr>
              <a:t>C</a:t>
            </a:r>
            <a:r>
              <a:rPr lang="en-US" baseline="-25000" dirty="0">
                <a:cs typeface="Zar" panose="00000400000000000000" pitchFamily="2" charset="-78"/>
              </a:rPr>
              <a:t>E</a:t>
            </a:r>
            <a:r>
              <a:rPr lang="fa-IR" dirty="0">
                <a:cs typeface="Zar" panose="00000400000000000000" pitchFamily="2" charset="-78"/>
              </a:rPr>
              <a:t> به فروش </a:t>
            </a:r>
            <a:r>
              <a:rPr lang="fa-IR" dirty="0" err="1">
                <a:cs typeface="Zar" panose="00000400000000000000" pitchFamily="2" charset="-78"/>
              </a:rPr>
              <a:t>مي</a:t>
            </a:r>
            <a:r>
              <a:rPr lang="fa-IR" dirty="0">
                <a:cs typeface="Zar" panose="00000400000000000000" pitchFamily="2" charset="-78"/>
              </a:rPr>
              <a:t> رساند. بنگاه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كالايي</a:t>
            </a:r>
            <a:r>
              <a:rPr lang="fa-IR" dirty="0">
                <a:cs typeface="Zar" panose="00000400000000000000" pitchFamily="2" charset="-78"/>
              </a:rPr>
              <a:t> با </a:t>
            </a:r>
            <a:r>
              <a:rPr lang="fa-IR" dirty="0" err="1">
                <a:cs typeface="Zar" panose="00000400000000000000" pitchFamily="2" charset="-78"/>
              </a:rPr>
              <a:t>كيفيت</a:t>
            </a:r>
            <a:r>
              <a:rPr lang="fa-IR" dirty="0">
                <a:cs typeface="Zar" panose="00000400000000000000" pitchFamily="2" charset="-78"/>
              </a:rPr>
              <a:t> بالاتر از </a:t>
            </a:r>
            <a:r>
              <a:rPr lang="en-US" dirty="0" err="1">
                <a:cs typeface="Zar" panose="00000400000000000000" pitchFamily="2" charset="-78"/>
              </a:rPr>
              <a:t>q</a:t>
            </a:r>
            <a:r>
              <a:rPr lang="en-US" baseline="-25000" dirty="0" err="1">
                <a:cs typeface="Zar" panose="00000400000000000000" pitchFamily="2" charset="-78"/>
              </a:rPr>
              <a:t>F</a:t>
            </a:r>
            <a:r>
              <a:rPr lang="fa-IR" dirty="0">
                <a:cs typeface="Zar" panose="00000400000000000000" pitchFamily="2" charset="-78"/>
              </a:rPr>
              <a:t> و </a:t>
            </a:r>
            <a:r>
              <a:rPr lang="fa-IR" dirty="0" err="1">
                <a:cs typeface="Zar" panose="00000400000000000000" pitchFamily="2" charset="-78"/>
              </a:rPr>
              <a:t>هزينة</a:t>
            </a:r>
            <a:r>
              <a:rPr lang="fa-IR" dirty="0">
                <a:cs typeface="Zar" panose="00000400000000000000" pitchFamily="2" charset="-78"/>
              </a:rPr>
              <a:t> واحد </a:t>
            </a:r>
            <a:r>
              <a:rPr lang="en-US" dirty="0">
                <a:cs typeface="Zar" panose="00000400000000000000" pitchFamily="2" charset="-78"/>
              </a:rPr>
              <a:t>C</a:t>
            </a:r>
            <a:r>
              <a:rPr lang="en-US" baseline="-25000"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كالا</a:t>
            </a:r>
            <a:r>
              <a:rPr lang="fa-IR" dirty="0">
                <a:cs typeface="Zar" panose="00000400000000000000" pitchFamily="2" charset="-78"/>
              </a:rPr>
              <a:t>، تنها در </a:t>
            </a:r>
            <a:r>
              <a:rPr lang="fa-IR" dirty="0" err="1">
                <a:cs typeface="Zar" panose="00000400000000000000" pitchFamily="2" charset="-78"/>
              </a:rPr>
              <a:t>حاشيه</a:t>
            </a:r>
            <a:r>
              <a:rPr lang="fa-IR" dirty="0">
                <a:cs typeface="Zar" panose="00000400000000000000" pitchFamily="2" charset="-78"/>
              </a:rPr>
              <a:t> و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واحدهاي</a:t>
            </a:r>
            <a:r>
              <a:rPr lang="fa-IR" dirty="0">
                <a:cs typeface="Zar" panose="00000400000000000000" pitchFamily="2" charset="-78"/>
              </a:rPr>
              <a:t> </a:t>
            </a:r>
            <a:r>
              <a:rPr lang="fa-IR" dirty="0" err="1">
                <a:cs typeface="Zar" panose="00000400000000000000" pitchFamily="2" charset="-78"/>
              </a:rPr>
              <a:t>نهايي</a:t>
            </a:r>
            <a:r>
              <a:rPr lang="fa-IR" dirty="0">
                <a:cs typeface="Zar" panose="00000400000000000000" pitchFamily="2" charset="-78"/>
              </a:rPr>
              <a:t> </a:t>
            </a:r>
            <a:r>
              <a:rPr lang="fa-IR" dirty="0" err="1">
                <a:cs typeface="Zar" panose="00000400000000000000" pitchFamily="2" charset="-78"/>
              </a:rPr>
              <a:t>اندكي</a:t>
            </a:r>
            <a:r>
              <a:rPr lang="fa-IR" dirty="0">
                <a:cs typeface="Zar" panose="00000400000000000000" pitchFamily="2" charset="-78"/>
              </a:rPr>
              <a:t> گران تر تمام </a:t>
            </a:r>
            <a:r>
              <a:rPr lang="fa-IR" dirty="0" err="1">
                <a:cs typeface="Zar" panose="00000400000000000000" pitchFamily="2" charset="-78"/>
              </a:rPr>
              <a:t>مي</a:t>
            </a:r>
            <a:r>
              <a:rPr lang="fa-IR" dirty="0">
                <a:cs typeface="Zar" panose="00000400000000000000" pitchFamily="2" charset="-78"/>
              </a:rPr>
              <a:t> شود. منفعت </a:t>
            </a:r>
            <a:r>
              <a:rPr lang="fa-IR" dirty="0" err="1">
                <a:cs typeface="Zar" panose="00000400000000000000" pitchFamily="2" charset="-78"/>
              </a:rPr>
              <a:t>اضافي</a:t>
            </a:r>
            <a:r>
              <a:rPr lang="fa-IR" dirty="0">
                <a:cs typeface="Zar" panose="00000400000000000000" pitchFamily="2" charset="-78"/>
              </a:rPr>
              <a:t>     </a:t>
            </a:r>
            <a:r>
              <a:rPr lang="en-US" dirty="0">
                <a:cs typeface="Zar" panose="00000400000000000000" pitchFamily="2" charset="-78"/>
              </a:rPr>
              <a:t>B=B</a:t>
            </a:r>
            <a:r>
              <a:rPr lang="en-US" baseline="-25000" dirty="0">
                <a:cs typeface="Zar" panose="00000400000000000000" pitchFamily="2" charset="-78"/>
              </a:rPr>
              <a:t>F</a:t>
            </a:r>
            <a:r>
              <a:rPr lang="en-US" dirty="0">
                <a:cs typeface="Zar" panose="00000400000000000000" pitchFamily="2" charset="-78"/>
              </a:rPr>
              <a:t> –B</a:t>
            </a:r>
            <a:r>
              <a:rPr lang="en-US" baseline="-25000" dirty="0">
                <a:cs typeface="Zar" panose="00000400000000000000" pitchFamily="2" charset="-78"/>
              </a:rPr>
              <a:t>E</a:t>
            </a:r>
            <a:r>
              <a:rPr lang="fa-IR" dirty="0">
                <a:cs typeface="Zar" panose="00000400000000000000" pitchFamily="2" charset="-78"/>
              </a:rPr>
              <a:t>∆ </a:t>
            </a:r>
            <a:r>
              <a:rPr lang="fa-IR" dirty="0" err="1">
                <a:cs typeface="Zar" panose="00000400000000000000" pitchFamily="2" charset="-78"/>
              </a:rPr>
              <a:t>دريافتي</a:t>
            </a:r>
            <a:r>
              <a:rPr lang="fa-IR" dirty="0">
                <a:cs typeface="Zar" panose="00000400000000000000" pitchFamily="2" charset="-78"/>
              </a:rPr>
              <a:t> مصرف </a:t>
            </a:r>
            <a:r>
              <a:rPr lang="fa-IR" dirty="0" err="1">
                <a:cs typeface="Zar" panose="00000400000000000000" pitchFamily="2" charset="-78"/>
              </a:rPr>
              <a:t>كننده</a:t>
            </a:r>
            <a:r>
              <a:rPr lang="fa-IR" dirty="0">
                <a:cs typeface="Zar" panose="00000400000000000000" pitchFamily="2" charset="-78"/>
              </a:rPr>
              <a:t> از </a:t>
            </a:r>
            <a:r>
              <a:rPr lang="fa-IR" dirty="0" err="1">
                <a:cs typeface="Zar" panose="00000400000000000000" pitchFamily="2" charset="-78"/>
              </a:rPr>
              <a:t>كالاي</a:t>
            </a:r>
            <a:r>
              <a:rPr lang="fa-IR" dirty="0">
                <a:cs typeface="Zar" panose="00000400000000000000" pitchFamily="2" charset="-78"/>
              </a:rPr>
              <a:t>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هزينة</a:t>
            </a:r>
            <a:r>
              <a:rPr lang="fa-IR" dirty="0">
                <a:cs typeface="Zar" panose="00000400000000000000" pitchFamily="2" charset="-78"/>
              </a:rPr>
              <a:t> </a:t>
            </a:r>
            <a:r>
              <a:rPr lang="fa-IR" dirty="0" err="1">
                <a:cs typeface="Zar" panose="00000400000000000000" pitchFamily="2" charset="-78"/>
              </a:rPr>
              <a:t>اضافي</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آن را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en-US" dirty="0">
                <a:cs typeface="Zar" panose="00000400000000000000" pitchFamily="2" charset="-78"/>
              </a:rPr>
              <a:t>C=C</a:t>
            </a:r>
            <a:r>
              <a:rPr lang="en-US" baseline="-25000" dirty="0">
                <a:cs typeface="Zar" panose="00000400000000000000" pitchFamily="2" charset="-78"/>
              </a:rPr>
              <a:t>F</a:t>
            </a:r>
            <a:r>
              <a:rPr lang="en-US" dirty="0">
                <a:cs typeface="Zar" panose="00000400000000000000" pitchFamily="2" charset="-78"/>
              </a:rPr>
              <a:t> –C</a:t>
            </a:r>
            <a:r>
              <a:rPr lang="en-US" baseline="-25000" dirty="0">
                <a:cs typeface="Zar" panose="00000400000000000000" pitchFamily="2" charset="-78"/>
              </a:rPr>
              <a:t>E</a:t>
            </a:r>
            <a:r>
              <a:rPr lang="fa-IR" dirty="0">
                <a:cs typeface="Zar" panose="00000400000000000000" pitchFamily="2" charset="-78"/>
              </a:rPr>
              <a:t>∆ . از </a:t>
            </a:r>
            <a:r>
              <a:rPr lang="fa-IR" dirty="0" err="1">
                <a:cs typeface="Zar" panose="00000400000000000000" pitchFamily="2" charset="-78"/>
              </a:rPr>
              <a:t>اين</a:t>
            </a:r>
            <a:r>
              <a:rPr lang="fa-IR" dirty="0">
                <a:cs typeface="Zar" panose="00000400000000000000" pitchFamily="2" charset="-78"/>
              </a:rPr>
              <a:t> رو،  و بنگاه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ارزشي</a:t>
            </a:r>
            <a:r>
              <a:rPr lang="fa-IR" dirty="0">
                <a:cs typeface="Zar" panose="00000400000000000000" pitchFamily="2" charset="-78"/>
              </a:rPr>
              <a:t> </a:t>
            </a:r>
            <a:r>
              <a:rPr lang="fa-IR" dirty="0" err="1">
                <a:cs typeface="Zar" panose="00000400000000000000" pitchFamily="2" charset="-78"/>
              </a:rPr>
              <a:t>بيش</a:t>
            </a:r>
            <a:r>
              <a:rPr lang="fa-IR" dirty="0">
                <a:cs typeface="Zar" panose="00000400000000000000" pitchFamily="2" charset="-78"/>
              </a:rPr>
              <a:t> از بنگاه </a:t>
            </a:r>
            <a:r>
              <a:rPr lang="en-US" dirty="0">
                <a:cs typeface="Zar" panose="00000400000000000000" pitchFamily="2" charset="-78"/>
              </a:rPr>
              <a:t>E</a:t>
            </a:r>
            <a:r>
              <a:rPr lang="fa-IR" dirty="0">
                <a:cs typeface="Zar" panose="00000400000000000000" pitchFamily="2" charset="-78"/>
              </a:rPr>
              <a:t> خلق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لذا بنگاه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بخشي</a:t>
            </a:r>
            <a:r>
              <a:rPr lang="fa-IR" dirty="0">
                <a:cs typeface="Zar" panose="00000400000000000000" pitchFamily="2" charset="-78"/>
              </a:rPr>
              <a:t> از ارزش </a:t>
            </a:r>
            <a:r>
              <a:rPr lang="fa-IR" dirty="0" err="1">
                <a:cs typeface="Zar" panose="00000400000000000000" pitchFamily="2" charset="-78"/>
              </a:rPr>
              <a:t>اضافي</a:t>
            </a:r>
            <a:r>
              <a:rPr lang="fa-IR" dirty="0">
                <a:cs typeface="Zar" panose="00000400000000000000" pitchFamily="2" charset="-78"/>
              </a:rPr>
              <a:t> خلق شده را با قرار دادن </a:t>
            </a:r>
            <a:r>
              <a:rPr lang="fa-IR" dirty="0" err="1">
                <a:cs typeface="Zar" panose="00000400000000000000" pitchFamily="2" charset="-78"/>
              </a:rPr>
              <a:t>قيمت</a:t>
            </a:r>
            <a:r>
              <a:rPr lang="fa-IR" dirty="0">
                <a:cs typeface="Zar" panose="00000400000000000000" pitchFamily="2" charset="-78"/>
              </a:rPr>
              <a:t> در </a:t>
            </a:r>
            <a:r>
              <a:rPr lang="fa-IR" dirty="0" err="1">
                <a:cs typeface="Zar" panose="00000400000000000000" pitchFamily="2" charset="-78"/>
              </a:rPr>
              <a:t>سطحي</a:t>
            </a:r>
            <a:r>
              <a:rPr lang="fa-IR" dirty="0">
                <a:cs typeface="Zar" panose="00000400000000000000" pitchFamily="2" charset="-78"/>
              </a:rPr>
              <a:t> </a:t>
            </a:r>
            <a:r>
              <a:rPr lang="fa-IR" dirty="0" err="1">
                <a:cs typeface="Zar" panose="00000400000000000000" pitchFamily="2" charset="-78"/>
              </a:rPr>
              <a:t>زير</a:t>
            </a:r>
            <a:r>
              <a:rPr lang="fa-IR" dirty="0">
                <a:cs typeface="Zar" panose="00000400000000000000" pitchFamily="2" charset="-78"/>
              </a:rPr>
              <a:t>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تفاوتي</a:t>
            </a:r>
            <a:r>
              <a:rPr lang="fa-IR" dirty="0">
                <a:cs typeface="Zar" panose="00000400000000000000" pitchFamily="2" charset="-78"/>
              </a:rPr>
              <a:t> 1، با مصرف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سهيم</a:t>
            </a:r>
            <a:r>
              <a:rPr lang="fa-IR" dirty="0">
                <a:cs typeface="Zar" panose="00000400000000000000" pitchFamily="2" charset="-78"/>
              </a:rPr>
              <a:t> شود. </a:t>
            </a:r>
            <a:r>
              <a:rPr lang="fa-IR" dirty="0" err="1">
                <a:cs typeface="Zar" panose="00000400000000000000" pitchFamily="2" charset="-78"/>
              </a:rPr>
              <a:t>بنابراين</a:t>
            </a:r>
            <a:r>
              <a:rPr lang="fa-IR" dirty="0">
                <a:cs typeface="Zar" panose="00000400000000000000" pitchFamily="2" charset="-78"/>
              </a:rPr>
              <a:t>، بنگاه </a:t>
            </a:r>
            <a:r>
              <a:rPr lang="en-US" dirty="0">
                <a:cs typeface="Zar" panose="00000400000000000000" pitchFamily="2" charset="-78"/>
              </a:rPr>
              <a:t>F</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بيش</a:t>
            </a:r>
            <a:r>
              <a:rPr lang="fa-IR" dirty="0">
                <a:cs typeface="Zar" panose="00000400000000000000" pitchFamily="2" charset="-78"/>
              </a:rPr>
              <a:t> از بنگاه </a:t>
            </a:r>
            <a:r>
              <a:rPr lang="en-US" dirty="0">
                <a:cs typeface="Zar" panose="00000400000000000000" pitchFamily="2" charset="-78"/>
              </a:rPr>
              <a:t>E</a:t>
            </a:r>
            <a:r>
              <a:rPr lang="fa-IR" dirty="0">
                <a:cs typeface="Zar" panose="00000400000000000000" pitchFamily="2" charset="-78"/>
              </a:rPr>
              <a:t>، </a:t>
            </a:r>
            <a:r>
              <a:rPr lang="fa-IR" dirty="0" err="1">
                <a:cs typeface="Zar" panose="00000400000000000000" pitchFamily="2" charset="-78"/>
              </a:rPr>
              <a:t>پيشنهاد</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و سهم </a:t>
            </a:r>
            <a:r>
              <a:rPr lang="fa-IR" dirty="0" err="1">
                <a:cs typeface="Zar" panose="00000400000000000000" pitchFamily="2" charset="-78"/>
              </a:rPr>
              <a:t>بالاتري</a:t>
            </a:r>
            <a:r>
              <a:rPr lang="fa-IR" dirty="0">
                <a:cs typeface="Zar" panose="00000400000000000000" pitchFamily="2" charset="-78"/>
              </a:rPr>
              <a:t> از بازار را در </a:t>
            </a:r>
            <a:r>
              <a:rPr lang="fa-IR" dirty="0" err="1">
                <a:cs typeface="Zar" panose="00000400000000000000" pitchFamily="2" charset="-78"/>
              </a:rPr>
              <a:t>هزينة</a:t>
            </a:r>
            <a:r>
              <a:rPr lang="fa-IR" dirty="0">
                <a:cs typeface="Zar" panose="00000400000000000000" pitchFamily="2" charset="-78"/>
              </a:rPr>
              <a:t> </a:t>
            </a:r>
            <a:r>
              <a:rPr lang="en-US" dirty="0">
                <a:cs typeface="Zar" panose="00000400000000000000" pitchFamily="2" charset="-78"/>
              </a:rPr>
              <a:t>E</a:t>
            </a:r>
            <a:r>
              <a:rPr lang="fa-IR" dirty="0">
                <a:cs typeface="Zar" panose="00000400000000000000" pitchFamily="2" charset="-78"/>
              </a:rPr>
              <a:t> به دست </a:t>
            </a:r>
            <a:r>
              <a:rPr lang="fa-IR" dirty="0" err="1">
                <a:cs typeface="Zar" panose="00000400000000000000" pitchFamily="2" charset="-78"/>
              </a:rPr>
              <a:t>مي</a:t>
            </a:r>
            <a:r>
              <a:rPr lang="fa-IR" dirty="0">
                <a:cs typeface="Zar" panose="00000400000000000000" pitchFamily="2" charset="-78"/>
              </a:rPr>
              <a:t> آورد. اگر بنگاه </a:t>
            </a:r>
            <a:r>
              <a:rPr lang="en-US" dirty="0">
                <a:cs typeface="Zar" panose="00000400000000000000" pitchFamily="2" charset="-78"/>
              </a:rPr>
              <a:t>E</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خود را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نيل</a:t>
            </a:r>
            <a:r>
              <a:rPr lang="fa-IR" dirty="0">
                <a:cs typeface="Zar" panose="00000400000000000000" pitchFamily="2" charset="-78"/>
              </a:rPr>
              <a:t> به سطح مازاد 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برابر بنگاه </a:t>
            </a:r>
            <a:r>
              <a:rPr lang="en-US" dirty="0">
                <a:cs typeface="Zar" panose="00000400000000000000" pitchFamily="2" charset="-78"/>
              </a:rPr>
              <a:t>F</a:t>
            </a:r>
            <a:r>
              <a:rPr lang="fa-IR" dirty="0">
                <a:cs typeface="Zar" panose="00000400000000000000" pitchFamily="2" charset="-78"/>
              </a:rPr>
              <a:t>، </a:t>
            </a:r>
            <a:r>
              <a:rPr lang="fa-IR" dirty="0" err="1">
                <a:cs typeface="Zar" panose="00000400000000000000" pitchFamily="2" charset="-78"/>
              </a:rPr>
              <a:t>پايين</a:t>
            </a:r>
            <a:r>
              <a:rPr lang="fa-IR" dirty="0">
                <a:cs typeface="Zar" panose="00000400000000000000" pitchFamily="2" charset="-78"/>
              </a:rPr>
              <a:t> آورد، به </a:t>
            </a:r>
            <a:r>
              <a:rPr lang="fa-IR" dirty="0" err="1">
                <a:cs typeface="Zar" panose="00000400000000000000" pitchFamily="2" charset="-78"/>
              </a:rPr>
              <a:t>سوي</a:t>
            </a:r>
            <a:r>
              <a:rPr lang="fa-IR" dirty="0">
                <a:cs typeface="Zar" panose="00000400000000000000" pitchFamily="2" charset="-78"/>
              </a:rPr>
              <a:t>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تفاوتي</a:t>
            </a:r>
            <a:r>
              <a:rPr lang="fa-IR" dirty="0">
                <a:cs typeface="Zar" panose="00000400000000000000" pitchFamily="2" charset="-78"/>
              </a:rPr>
              <a:t> 2، </a:t>
            </a:r>
            <a:r>
              <a:rPr lang="fa-IR" dirty="0" err="1">
                <a:cs typeface="Zar" panose="00000400000000000000" pitchFamily="2" charset="-78"/>
              </a:rPr>
              <a:t>حركت</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و </a:t>
            </a:r>
            <a:r>
              <a:rPr lang="fa-IR" dirty="0" err="1">
                <a:cs typeface="Zar" panose="00000400000000000000" pitchFamily="2" charset="-78"/>
              </a:rPr>
              <a:t>حاشية</a:t>
            </a:r>
            <a:r>
              <a:rPr lang="fa-IR" dirty="0">
                <a:cs typeface="Zar" panose="00000400000000000000" pitchFamily="2" charset="-78"/>
              </a:rPr>
              <a:t> سود </a:t>
            </a:r>
            <a:r>
              <a:rPr lang="en-US" dirty="0">
                <a:cs typeface="Zar" panose="00000400000000000000" pitchFamily="2" charset="-78"/>
              </a:rPr>
              <a:t>F</a:t>
            </a:r>
            <a:r>
              <a:rPr lang="fa-IR" dirty="0">
                <a:cs typeface="Zar" panose="00000400000000000000" pitchFamily="2" charset="-78"/>
              </a:rPr>
              <a:t> هم چنان بالاتر از </a:t>
            </a:r>
            <a:r>
              <a:rPr lang="fa-IR" dirty="0" err="1">
                <a:cs typeface="Zar" panose="00000400000000000000" pitchFamily="2" charset="-78"/>
              </a:rPr>
              <a:t>حاشية</a:t>
            </a:r>
            <a:r>
              <a:rPr lang="fa-IR" dirty="0">
                <a:cs typeface="Zar" panose="00000400000000000000" pitchFamily="2" charset="-78"/>
              </a:rPr>
              <a:t> سود بنگاه </a:t>
            </a:r>
            <a:r>
              <a:rPr lang="en-US" dirty="0">
                <a:cs typeface="Zar" panose="00000400000000000000" pitchFamily="2" charset="-78"/>
              </a:rPr>
              <a:t>E</a:t>
            </a:r>
            <a:r>
              <a:rPr lang="fa-IR" dirty="0">
                <a:cs typeface="Zar" panose="00000400000000000000" pitchFamily="2" charset="-78"/>
              </a:rPr>
              <a:t> خواهد بود.</a:t>
            </a:r>
            <a:endParaRPr lang="en-US" dirty="0">
              <a:cs typeface="Zar" panose="00000400000000000000" pitchFamily="2" charset="-78"/>
            </a:endParaRPr>
          </a:p>
          <a:p>
            <a:pPr algn="justLow" rtl="1">
              <a:lnSpc>
                <a:spcPct val="150000"/>
              </a:lnSpc>
            </a:pPr>
            <a:r>
              <a:rPr lang="fa-IR" dirty="0">
                <a:cs typeface="Zar" panose="00000400000000000000" pitchFamily="2" charset="-78"/>
              </a:rPr>
              <a:t>با </a:t>
            </a:r>
            <a:r>
              <a:rPr lang="fa-IR" dirty="0" err="1">
                <a:cs typeface="Zar" panose="00000400000000000000" pitchFamily="2" charset="-78"/>
              </a:rPr>
              <a:t>رهبري</a:t>
            </a:r>
            <a:r>
              <a:rPr lang="fa-IR" dirty="0">
                <a:cs typeface="Zar" panose="00000400000000000000" pitchFamily="2" charset="-78"/>
              </a:rPr>
              <a:t> </a:t>
            </a:r>
            <a:r>
              <a:rPr lang="fa-IR" dirty="0" err="1">
                <a:cs typeface="Zar" panose="00000400000000000000" pitchFamily="2" charset="-78"/>
              </a:rPr>
              <a:t>موفقيت</a:t>
            </a:r>
            <a:r>
              <a:rPr lang="fa-IR" dirty="0">
                <a:cs typeface="Zar" panose="00000400000000000000" pitchFamily="2" charset="-78"/>
              </a:rPr>
              <a:t> </a:t>
            </a:r>
            <a:r>
              <a:rPr lang="fa-IR" dirty="0" err="1">
                <a:cs typeface="Zar" panose="00000400000000000000" pitchFamily="2" charset="-78"/>
              </a:rPr>
              <a:t>آميز</a:t>
            </a:r>
            <a:r>
              <a:rPr lang="fa-IR" dirty="0">
                <a:cs typeface="Zar" panose="00000400000000000000" pitchFamily="2" charset="-78"/>
              </a:rPr>
              <a:t> منفعت، در صورت نداشتن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كامل</a:t>
            </a:r>
            <a:r>
              <a:rPr lang="fa-IR" dirty="0">
                <a:cs typeface="Zar" panose="00000400000000000000" pitchFamily="2" charset="-78"/>
              </a:rPr>
              <a:t> </a:t>
            </a:r>
            <a:r>
              <a:rPr lang="fa-IR" dirty="0" err="1">
                <a:cs typeface="Zar" panose="00000400000000000000" pitchFamily="2" charset="-78"/>
              </a:rPr>
              <a:t>ولي</a:t>
            </a:r>
            <a:r>
              <a:rPr lang="fa-IR" dirty="0">
                <a:cs typeface="Zar" panose="00000400000000000000" pitchFamily="2" charset="-78"/>
              </a:rPr>
              <a:t> </a:t>
            </a:r>
            <a:r>
              <a:rPr lang="fa-IR" dirty="0" err="1">
                <a:cs typeface="Zar" panose="00000400000000000000" pitchFamily="2" charset="-78"/>
              </a:rPr>
              <a:t>اندك</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a:t>
            </a:r>
            <a:r>
              <a:rPr lang="fa-IR" dirty="0" err="1">
                <a:cs typeface="Zar" panose="00000400000000000000" pitchFamily="2" charset="-78"/>
              </a:rPr>
              <a:t>بقدري</a:t>
            </a:r>
            <a:r>
              <a:rPr lang="fa-IR" dirty="0">
                <a:cs typeface="Zar" panose="00000400000000000000" pitchFamily="2" charset="-78"/>
              </a:rPr>
              <a:t> </a:t>
            </a:r>
            <a:r>
              <a:rPr lang="fa-IR" dirty="0" err="1">
                <a:cs typeface="Zar" panose="00000400000000000000" pitchFamily="2" charset="-78"/>
              </a:rPr>
              <a:t>كوچك</a:t>
            </a:r>
            <a:r>
              <a:rPr lang="fa-IR" dirty="0">
                <a:cs typeface="Zar" panose="00000400000000000000" pitchFamily="2" charset="-78"/>
              </a:rPr>
              <a:t> باشد </a:t>
            </a:r>
            <a:r>
              <a:rPr lang="fa-IR" dirty="0" err="1">
                <a:cs typeface="Zar" panose="00000400000000000000" pitchFamily="2" charset="-78"/>
              </a:rPr>
              <a:t>كه</a:t>
            </a:r>
            <a:r>
              <a:rPr lang="fa-IR" dirty="0">
                <a:cs typeface="Zar" panose="00000400000000000000" pitchFamily="2" charset="-78"/>
              </a:rPr>
              <a:t> ارزش خلق </a:t>
            </a:r>
            <a:r>
              <a:rPr lang="fa-IR" dirty="0" err="1">
                <a:cs typeface="Zar" panose="00000400000000000000" pitchFamily="2" charset="-78"/>
              </a:rPr>
              <a:t>شدة</a:t>
            </a:r>
            <a:r>
              <a:rPr lang="fa-IR" dirty="0">
                <a:cs typeface="Zar" panose="00000400000000000000" pitchFamily="2" charset="-78"/>
              </a:rPr>
              <a:t> </a:t>
            </a:r>
            <a:r>
              <a:rPr lang="en-US" dirty="0">
                <a:cs typeface="Zar" panose="00000400000000000000" pitchFamily="2" charset="-78"/>
              </a:rPr>
              <a:t>(B-C)</a:t>
            </a:r>
            <a:r>
              <a:rPr lang="fa-IR" dirty="0">
                <a:cs typeface="Zar" panose="00000400000000000000" pitchFamily="2" charset="-78"/>
              </a:rPr>
              <a:t> آن </a:t>
            </a:r>
            <a:r>
              <a:rPr lang="fa-IR" dirty="0" err="1">
                <a:cs typeface="Zar" panose="00000400000000000000" pitchFamily="2" charset="-78"/>
              </a:rPr>
              <a:t>بيشتر</a:t>
            </a:r>
            <a:r>
              <a:rPr lang="fa-IR" dirty="0">
                <a:cs typeface="Zar" panose="00000400000000000000" pitchFamily="2" charset="-78"/>
              </a:rPr>
              <a:t> از رقبا باشد. بنگاه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كنندة</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به </a:t>
            </a:r>
            <a:r>
              <a:rPr lang="fa-IR" dirty="0" err="1">
                <a:cs typeface="Zar" panose="00000400000000000000" pitchFamily="2" charset="-78"/>
              </a:rPr>
              <a:t>برابري</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دست </a:t>
            </a:r>
            <a:r>
              <a:rPr lang="fa-IR" dirty="0" err="1">
                <a:cs typeface="Zar" panose="00000400000000000000" pitchFamily="2" charset="-78"/>
              </a:rPr>
              <a:t>يابد</a:t>
            </a:r>
            <a:r>
              <a:rPr lang="fa-IR" dirty="0">
                <a:cs typeface="Zar" panose="00000400000000000000" pitchFamily="2" charset="-78"/>
              </a:rPr>
              <a:t>. </a:t>
            </a:r>
            <a:r>
              <a:rPr lang="fa-IR" dirty="0" err="1">
                <a:cs typeface="Zar" panose="00000400000000000000" pitchFamily="2" charset="-78"/>
              </a:rPr>
              <a:t>درواقع</a:t>
            </a:r>
            <a:r>
              <a:rPr lang="fa-IR" dirty="0">
                <a:cs typeface="Zar" panose="00000400000000000000" pitchFamily="2" charset="-78"/>
              </a:rPr>
              <a:t>، </a:t>
            </a:r>
            <a:r>
              <a:rPr lang="fa-IR" dirty="0" err="1">
                <a:cs typeface="Zar" panose="00000400000000000000" pitchFamily="2" charset="-78"/>
              </a:rPr>
              <a:t>جانشيني</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حايز</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است،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نبايد</a:t>
            </a:r>
            <a:r>
              <a:rPr lang="fa-IR" dirty="0">
                <a:cs typeface="Zar" panose="00000400000000000000" pitchFamily="2" charset="-78"/>
              </a:rPr>
              <a:t> </a:t>
            </a:r>
            <a:r>
              <a:rPr lang="fa-IR" dirty="0" err="1">
                <a:cs typeface="Zar" panose="00000400000000000000" pitchFamily="2" charset="-78"/>
              </a:rPr>
              <a:t>بيشتر</a:t>
            </a:r>
            <a:r>
              <a:rPr lang="fa-IR" dirty="0">
                <a:cs typeface="Zar" panose="00000400000000000000" pitchFamily="2" charset="-78"/>
              </a:rPr>
              <a:t> از رقبا باشد</a:t>
            </a:r>
            <a:r>
              <a:rPr lang="en-US" dirty="0">
                <a:cs typeface="Zar" panose="00000400000000000000" pitchFamily="2" charset="-78"/>
              </a:rPr>
              <a:t>.</a:t>
            </a:r>
          </a:p>
          <a:p>
            <a:pPr algn="justLow" rtl="1">
              <a:lnSpc>
                <a:spcPct val="150000"/>
              </a:lnSpc>
            </a:pPr>
            <a:endParaRPr lang="en-US" dirty="0">
              <a:cs typeface="Zar" panose="00000400000000000000" pitchFamily="2" charset="-78"/>
            </a:endParaRPr>
          </a:p>
          <a:p>
            <a:pPr algn="justLow" rtl="1">
              <a:lnSpc>
                <a:spcPct val="150000"/>
              </a:lnSpc>
            </a:pPr>
            <a:endParaRPr lang="en-US" dirty="0">
              <a:cs typeface="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518DEE75-EBFE-4FF1-84AA-57FF8A3D7CC6}" type="slidenum">
              <a:rPr lang="en-US" smtClean="0"/>
              <a:t>29</a:t>
            </a:fld>
            <a:endParaRPr lang="en-US"/>
          </a:p>
        </p:txBody>
      </p:sp>
      <p:graphicFrame>
        <p:nvGraphicFramePr>
          <p:cNvPr id="8" name="Diagram 7"/>
          <p:cNvGraphicFramePr/>
          <p:nvPr>
            <p:extLst>
              <p:ext uri="{D42A27DB-BD31-4B8C-83A1-F6EECF244321}">
                <p14:modId xmlns:p14="http://schemas.microsoft.com/office/powerpoint/2010/main" val="2280462772"/>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518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8DEE75-EBFE-4FF1-84AA-57FF8A3D7CC6}" type="slidenum">
              <a:rPr lang="en-US" smtClean="0"/>
              <a:t>3</a:t>
            </a:fld>
            <a:endParaRPr lang="en-US"/>
          </a:p>
        </p:txBody>
      </p:sp>
      <p:pic>
        <p:nvPicPr>
          <p:cNvPr id="5" name="Picture 4"/>
          <p:cNvPicPr>
            <a:picLocks noChangeAspect="1"/>
          </p:cNvPicPr>
          <p:nvPr/>
        </p:nvPicPr>
        <p:blipFill>
          <a:blip r:embed="rId2"/>
          <a:stretch>
            <a:fillRect/>
          </a:stretch>
        </p:blipFill>
        <p:spPr>
          <a:xfrm>
            <a:off x="4863834" y="612800"/>
            <a:ext cx="6121831" cy="6236208"/>
          </a:xfrm>
          <a:prstGeom prst="rect">
            <a:avLst/>
          </a:prstGeom>
        </p:spPr>
      </p:pic>
      <p:pic>
        <p:nvPicPr>
          <p:cNvPr id="6" name="Picture 5"/>
          <p:cNvPicPr>
            <a:picLocks noChangeAspect="1"/>
          </p:cNvPicPr>
          <p:nvPr/>
        </p:nvPicPr>
        <p:blipFill>
          <a:blip r:embed="rId3"/>
          <a:stretch>
            <a:fillRect/>
          </a:stretch>
        </p:blipFill>
        <p:spPr>
          <a:xfrm>
            <a:off x="0" y="570432"/>
            <a:ext cx="4863834" cy="6287568"/>
          </a:xfrm>
          <a:prstGeom prst="rect">
            <a:avLst/>
          </a:prstGeom>
        </p:spPr>
      </p:pic>
      <p:pic>
        <p:nvPicPr>
          <p:cNvPr id="9" name="Picture 8"/>
          <p:cNvPicPr>
            <a:picLocks noChangeAspect="1"/>
          </p:cNvPicPr>
          <p:nvPr/>
        </p:nvPicPr>
        <p:blipFill>
          <a:blip r:embed="rId4"/>
          <a:stretch>
            <a:fillRect/>
          </a:stretch>
        </p:blipFill>
        <p:spPr>
          <a:xfrm>
            <a:off x="10985665" y="2142719"/>
            <a:ext cx="1206335" cy="3638150"/>
          </a:xfrm>
          <a:prstGeom prst="rect">
            <a:avLst/>
          </a:prstGeom>
        </p:spPr>
      </p:pic>
      <p:sp>
        <p:nvSpPr>
          <p:cNvPr id="7" name="Title 1"/>
          <p:cNvSpPr>
            <a:spLocks noGrp="1"/>
          </p:cNvSpPr>
          <p:nvPr>
            <p:ph type="title"/>
          </p:nvPr>
        </p:nvSpPr>
        <p:spPr>
          <a:xfrm>
            <a:off x="2133600" y="-22861"/>
            <a:ext cx="10058400" cy="522758"/>
          </a:xfrm>
        </p:spPr>
        <p:txBody>
          <a:bodyPr>
            <a:normAutofit fontScale="90000"/>
          </a:bodyPr>
          <a:lstStyle/>
          <a:p>
            <a:pPr algn="r" rtl="1"/>
            <a:r>
              <a:rPr lang="fa-IR" dirty="0" smtClean="0">
                <a:cs typeface="Zar" panose="00000400000000000000" pitchFamily="2" charset="-78"/>
              </a:rPr>
              <a:t>معرفی نویسنده(ادامه)</a:t>
            </a:r>
            <a:endParaRPr lang="en-US" dirty="0">
              <a:cs typeface="Zar" panose="00000400000000000000" pitchFamily="2" charset="-78"/>
            </a:endParaRPr>
          </a:p>
        </p:txBody>
      </p:sp>
    </p:spTree>
    <p:extLst>
      <p:ext uri="{BB962C8B-B14F-4D97-AF65-F5344CB8AC3E}">
        <p14:creationId xmlns:p14="http://schemas.microsoft.com/office/powerpoint/2010/main" val="3098106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3606" y="-109939"/>
            <a:ext cx="8907562" cy="4050792"/>
          </a:xfrm>
        </p:spPr>
        <p:txBody>
          <a:bodyPr/>
          <a:lstStyle/>
          <a:p>
            <a:pPr algn="justLow" rtl="1">
              <a:lnSpc>
                <a:spcPct val="150000"/>
              </a:lnSpc>
              <a:buSzPct val="110000"/>
            </a:pPr>
            <a:r>
              <a:rPr lang="fa-IR" dirty="0" err="1">
                <a:cs typeface="Zar" panose="00000400000000000000" pitchFamily="2" charset="-78"/>
              </a:rPr>
              <a:t>اين</a:t>
            </a:r>
            <a:r>
              <a:rPr lang="fa-IR" dirty="0">
                <a:cs typeface="Zar" panose="00000400000000000000" pitchFamily="2" charset="-78"/>
              </a:rPr>
              <a:t> منطق بر </a:t>
            </a:r>
            <a:r>
              <a:rPr lang="fa-IR" dirty="0" err="1">
                <a:cs typeface="Zar" panose="00000400000000000000" pitchFamily="2" charset="-78"/>
              </a:rPr>
              <a:t>پاية</a:t>
            </a:r>
            <a:r>
              <a:rPr lang="fa-IR" dirty="0">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كسب</a:t>
            </a:r>
            <a:r>
              <a:rPr lang="fa-IR" dirty="0">
                <a:solidFill>
                  <a:srgbClr val="FF0000"/>
                </a:solidFill>
                <a:effectLst>
                  <a:outerShdw blurRad="38100" dist="38100" dir="2700000" algn="tl">
                    <a:srgbClr val="000000">
                      <a:alpha val="43137"/>
                    </a:srgbClr>
                  </a:outerShdw>
                </a:effectLst>
                <a:cs typeface="Zar" panose="00000400000000000000" pitchFamily="2" charset="-78"/>
              </a:rPr>
              <a:t> سود از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طريق</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مزيت</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هزينه</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dirty="0">
                <a:solidFill>
                  <a:srgbClr val="FF0000"/>
                </a:solidFill>
                <a:effectLst>
                  <a:outerShdw blurRad="38100" dist="38100" dir="2700000" algn="tl">
                    <a:srgbClr val="000000">
                      <a:alpha val="43137"/>
                    </a:srgbClr>
                  </a:outerShdw>
                </a:effectLst>
                <a:cs typeface="Zar" panose="00000400000000000000" pitchFamily="2" charset="-78"/>
              </a:rPr>
              <a:t> و </a:t>
            </a:r>
            <a:r>
              <a:rPr lang="fa-IR" dirty="0" err="1">
                <a:solidFill>
                  <a:srgbClr val="FF0000"/>
                </a:solidFill>
                <a:effectLst>
                  <a:outerShdw blurRad="38100" dist="38100" dir="2700000" algn="tl">
                    <a:srgbClr val="000000">
                      <a:alpha val="43137"/>
                    </a:srgbClr>
                  </a:outerShdw>
                </a:effectLst>
                <a:cs typeface="Zar" panose="00000400000000000000" pitchFamily="2" charset="-78"/>
              </a:rPr>
              <a:t>منفعتي</a:t>
            </a:r>
            <a:r>
              <a:rPr lang="fa-IR"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است. </a:t>
            </a:r>
            <a:r>
              <a:rPr lang="fa-IR" u="sng" dirty="0" err="1">
                <a:cs typeface="Zar" panose="00000400000000000000" pitchFamily="2" charset="-78"/>
              </a:rPr>
              <a:t>بنگاهي</a:t>
            </a:r>
            <a:r>
              <a:rPr lang="fa-IR" u="sng" dirty="0">
                <a:cs typeface="Zar" panose="00000400000000000000" pitchFamily="2" charset="-78"/>
              </a:rPr>
              <a:t> </a:t>
            </a:r>
            <a:r>
              <a:rPr lang="fa-IR" u="sng" dirty="0" err="1">
                <a:cs typeface="Zar" panose="00000400000000000000" pitchFamily="2" charset="-78"/>
              </a:rPr>
              <a:t>كه</a:t>
            </a:r>
            <a:r>
              <a:rPr lang="fa-IR" u="sng" dirty="0">
                <a:cs typeface="Zar" panose="00000400000000000000" pitchFamily="2" charset="-78"/>
              </a:rPr>
              <a:t> </a:t>
            </a:r>
            <a:r>
              <a:rPr lang="fa-IR" u="sng" dirty="0" err="1">
                <a:cs typeface="Zar" panose="00000400000000000000" pitchFamily="2" charset="-78"/>
              </a:rPr>
              <a:t>بيش</a:t>
            </a:r>
            <a:r>
              <a:rPr lang="fa-IR" u="sng" dirty="0">
                <a:cs typeface="Zar" panose="00000400000000000000" pitchFamily="2" charset="-78"/>
              </a:rPr>
              <a:t> از رقبا، ارزش خلق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كند</a:t>
            </a:r>
            <a:r>
              <a:rPr lang="fa-IR" u="sng" dirty="0">
                <a:cs typeface="Zar" panose="00000400000000000000" pitchFamily="2" charset="-78"/>
              </a:rPr>
              <a:t>، خود را </a:t>
            </a:r>
            <a:r>
              <a:rPr lang="fa-IR" u="sng" dirty="0" err="1">
                <a:cs typeface="Zar" panose="00000400000000000000" pitchFamily="2" charset="-78"/>
              </a:rPr>
              <a:t>محق</a:t>
            </a:r>
            <a:r>
              <a:rPr lang="fa-IR" u="sng" dirty="0">
                <a:cs typeface="Zar" panose="00000400000000000000" pitchFamily="2" charset="-78"/>
              </a:rPr>
              <a:t> جذب </a:t>
            </a:r>
            <a:r>
              <a:rPr lang="fa-IR" u="sng" dirty="0" err="1">
                <a:cs typeface="Zar" panose="00000400000000000000" pitchFamily="2" charset="-78"/>
              </a:rPr>
              <a:t>حداكثر</a:t>
            </a:r>
            <a:r>
              <a:rPr lang="fa-IR" u="sng" dirty="0">
                <a:cs typeface="Zar" panose="00000400000000000000" pitchFamily="2" charset="-78"/>
              </a:rPr>
              <a:t> مقدار </a:t>
            </a:r>
            <a:r>
              <a:rPr lang="fa-IR" u="sng" dirty="0" err="1">
                <a:cs typeface="Zar" panose="00000400000000000000" pitchFamily="2" charset="-78"/>
              </a:rPr>
              <a:t>ممكن</a:t>
            </a:r>
            <a:r>
              <a:rPr lang="fa-IR" u="sng" dirty="0">
                <a:cs typeface="Zar" panose="00000400000000000000" pitchFamily="2" charset="-78"/>
              </a:rPr>
              <a:t> ارزش </a:t>
            </a:r>
            <a:r>
              <a:rPr lang="fa-IR" u="sng" dirty="0" err="1">
                <a:cs typeface="Zar" panose="00000400000000000000" pitchFamily="2" charset="-78"/>
              </a:rPr>
              <a:t>مذكور</a:t>
            </a:r>
            <a:r>
              <a:rPr lang="fa-IR" u="sng" dirty="0">
                <a:cs typeface="Zar" panose="00000400000000000000" pitchFamily="2" charset="-78"/>
              </a:rPr>
              <a:t> به </a:t>
            </a:r>
            <a:r>
              <a:rPr lang="fa-IR" u="sng" dirty="0" err="1">
                <a:cs typeface="Zar" panose="00000400000000000000" pitchFamily="2" charset="-78"/>
              </a:rPr>
              <a:t>شكل</a:t>
            </a:r>
            <a:r>
              <a:rPr lang="fa-IR" u="sng" dirty="0">
                <a:cs typeface="Zar" panose="00000400000000000000" pitchFamily="2" charset="-78"/>
              </a:rPr>
              <a:t> سود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پندارد</a:t>
            </a:r>
            <a:r>
              <a:rPr lang="fa-IR" u="sng" dirty="0">
                <a:cs typeface="Zar" panose="00000400000000000000" pitchFamily="2" charset="-78"/>
              </a:rPr>
              <a:t>.</a:t>
            </a:r>
            <a:endParaRPr lang="en-US" u="sng" dirty="0">
              <a:cs typeface="Zar" panose="00000400000000000000" pitchFamily="2" charset="-78"/>
            </a:endParaRPr>
          </a:p>
          <a:p>
            <a:pPr algn="justLow" rtl="1">
              <a:lnSpc>
                <a:spcPct val="150000"/>
              </a:lnSpc>
              <a:buSzPct val="110000"/>
            </a:pPr>
            <a:r>
              <a:rPr lang="fa-IR" dirty="0">
                <a:cs typeface="Zar" panose="00000400000000000000" pitchFamily="2" charset="-78"/>
              </a:rPr>
              <a:t>با فرض </a:t>
            </a:r>
            <a:r>
              <a:rPr lang="fa-IR" dirty="0" err="1">
                <a:cs typeface="Zar" panose="00000400000000000000" pitchFamily="2" charset="-78"/>
              </a:rPr>
              <a:t>يكسان</a:t>
            </a:r>
            <a:r>
              <a:rPr lang="fa-IR" dirty="0">
                <a:cs typeface="Zar" panose="00000400000000000000" pitchFamily="2" charset="-78"/>
              </a:rPr>
              <a:t> بودن </a:t>
            </a:r>
            <a:r>
              <a:rPr lang="fa-IR" dirty="0" err="1">
                <a:cs typeface="Zar" panose="00000400000000000000" pitchFamily="2" charset="-78"/>
              </a:rPr>
              <a:t>ترجيحات</a:t>
            </a:r>
            <a:r>
              <a:rPr lang="fa-IR" dirty="0">
                <a:cs typeface="Zar" panose="00000400000000000000" pitchFamily="2" charset="-78"/>
              </a:rPr>
              <a:t> مصرف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نشانگر </a:t>
            </a:r>
            <a:r>
              <a:rPr lang="fa-IR" dirty="0" err="1">
                <a:cs typeface="Zar" panose="00000400000000000000" pitchFamily="2" charset="-78"/>
              </a:rPr>
              <a:t>كاربرد</a:t>
            </a:r>
            <a:r>
              <a:rPr lang="fa-IR" dirty="0">
                <a:cs typeface="Zar" panose="00000400000000000000" pitchFamily="2" charset="-78"/>
              </a:rPr>
              <a:t> </a:t>
            </a:r>
            <a:r>
              <a:rPr lang="fa-IR" u="sng" dirty="0" err="1">
                <a:cs typeface="Zar" panose="00000400000000000000" pitchFamily="2" charset="-78"/>
              </a:rPr>
              <a:t>نقشة</a:t>
            </a:r>
            <a:r>
              <a:rPr lang="fa-IR" u="sng" dirty="0">
                <a:cs typeface="Zar" panose="00000400000000000000" pitchFamily="2" charset="-78"/>
              </a:rPr>
              <a:t> ارزش </a:t>
            </a:r>
            <a:r>
              <a:rPr lang="fa-IR" u="sng" dirty="0" err="1">
                <a:cs typeface="Zar" panose="00000400000000000000" pitchFamily="2" charset="-78"/>
              </a:rPr>
              <a:t>مشابهي</a:t>
            </a:r>
            <a:r>
              <a:rPr lang="fa-IR" u="sng"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تمامي</a:t>
            </a:r>
            <a:r>
              <a:rPr lang="fa-IR" dirty="0">
                <a:cs typeface="Zar" panose="00000400000000000000" pitchFamily="2" charset="-78"/>
              </a:rPr>
              <a:t> مصرف </a:t>
            </a:r>
            <a:r>
              <a:rPr lang="fa-IR" dirty="0" err="1">
                <a:cs typeface="Zar" panose="00000400000000000000" pitchFamily="2" charset="-78"/>
              </a:rPr>
              <a:t>كنندگان</a:t>
            </a:r>
            <a:r>
              <a:rPr lang="fa-IR" dirty="0">
                <a:cs typeface="Zar" panose="00000400000000000000" pitchFamily="2" charset="-78"/>
              </a:rPr>
              <a:t> در بازار است، </a:t>
            </a:r>
            <a:r>
              <a:rPr lang="fa-IR" u="sng" dirty="0">
                <a:cs typeface="Zar" panose="00000400000000000000" pitchFamily="2" charset="-78"/>
              </a:rPr>
              <a:t>رقابت </a:t>
            </a:r>
            <a:r>
              <a:rPr lang="fa-IR" u="sng" dirty="0" err="1">
                <a:cs typeface="Zar" panose="00000400000000000000" pitchFamily="2" charset="-78"/>
              </a:rPr>
              <a:t>شديد</a:t>
            </a:r>
            <a:r>
              <a:rPr lang="fa-IR" u="sng"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در </a:t>
            </a:r>
            <a:r>
              <a:rPr lang="fa-IR" dirty="0" err="1">
                <a:cs typeface="Zar" panose="00000400000000000000" pitchFamily="2" charset="-78"/>
              </a:rPr>
              <a:t>اين</a:t>
            </a:r>
            <a:r>
              <a:rPr lang="fa-IR" dirty="0">
                <a:cs typeface="Zar" panose="00000400000000000000" pitchFamily="2" charset="-78"/>
              </a:rPr>
              <a:t> حالت، اگر </a:t>
            </a:r>
            <a:r>
              <a:rPr lang="fa-IR" dirty="0" err="1">
                <a:cs typeface="Zar" panose="00000400000000000000" pitchFamily="2" charset="-78"/>
              </a:rPr>
              <a:t>بنگاهي</a:t>
            </a:r>
            <a:r>
              <a:rPr lang="fa-IR" dirty="0">
                <a:cs typeface="Zar" panose="00000400000000000000" pitchFamily="2" charset="-78"/>
              </a:rPr>
              <a:t> به </a:t>
            </a:r>
            <a:r>
              <a:rPr lang="fa-IR" dirty="0" err="1">
                <a:cs typeface="Zar" panose="00000400000000000000" pitchFamily="2" charset="-78"/>
              </a:rPr>
              <a:t>ايجاد</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بپردازد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سايرين</a:t>
            </a:r>
            <a:r>
              <a:rPr lang="fa-IR" dirty="0">
                <a:cs typeface="Zar" panose="00000400000000000000" pitchFamily="2" charset="-78"/>
              </a:rPr>
              <a:t> </a:t>
            </a:r>
            <a:r>
              <a:rPr lang="fa-IR" dirty="0" err="1">
                <a:cs typeface="Zar" panose="00000400000000000000" pitchFamily="2" charset="-78"/>
              </a:rPr>
              <a:t>نيز</a:t>
            </a:r>
            <a:r>
              <a:rPr lang="fa-IR" dirty="0">
                <a:cs typeface="Zar" panose="00000400000000000000" pitchFamily="2" charset="-78"/>
              </a:rPr>
              <a:t> آن را فراهم </a:t>
            </a:r>
            <a:r>
              <a:rPr lang="fa-IR" dirty="0" err="1">
                <a:cs typeface="Zar" panose="00000400000000000000" pitchFamily="2" charset="-78"/>
              </a:rPr>
              <a:t>كرده</a:t>
            </a:r>
            <a:r>
              <a:rPr lang="fa-IR" dirty="0">
                <a:cs typeface="Zar" panose="00000400000000000000" pitchFamily="2" charset="-78"/>
              </a:rPr>
              <a:t> است و </a:t>
            </a:r>
            <a:r>
              <a:rPr lang="fa-IR" u="sng" dirty="0">
                <a:cs typeface="Zar" panose="00000400000000000000" pitchFamily="2" charset="-78"/>
              </a:rPr>
              <a:t>رقابت، </a:t>
            </a:r>
            <a:r>
              <a:rPr lang="fa-IR" u="sng" dirty="0" err="1">
                <a:cs typeface="Zar" panose="00000400000000000000" pitchFamily="2" charset="-78"/>
              </a:rPr>
              <a:t>شكل</a:t>
            </a:r>
            <a:r>
              <a:rPr lang="fa-IR" u="sng" dirty="0">
                <a:cs typeface="Zar" panose="00000400000000000000" pitchFamily="2" charset="-78"/>
              </a:rPr>
              <a:t> حراج به خود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گيرد</a:t>
            </a:r>
            <a:r>
              <a:rPr lang="fa-IR" dirty="0">
                <a:cs typeface="Zar" panose="00000400000000000000" pitchFamily="2" charset="-78"/>
              </a:rPr>
              <a:t>. </a:t>
            </a:r>
            <a:r>
              <a:rPr lang="fa-IR" dirty="0" err="1">
                <a:cs typeface="Zar" panose="00000400000000000000" pitchFamily="2" charset="-78"/>
              </a:rPr>
              <a:t>زماني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مازاد مصرف </a:t>
            </a:r>
            <a:r>
              <a:rPr lang="fa-IR" dirty="0" err="1">
                <a:cs typeface="Zar" panose="00000400000000000000" pitchFamily="2" charset="-78"/>
              </a:rPr>
              <a:t>كننده</a:t>
            </a:r>
            <a:r>
              <a:rPr lang="fa-IR" dirty="0">
                <a:cs typeface="Zar" panose="00000400000000000000" pitchFamily="2" charset="-78"/>
              </a:rPr>
              <a:t> خود را </a:t>
            </a:r>
            <a:r>
              <a:rPr lang="fa-IR" dirty="0" err="1">
                <a:cs typeface="Zar" panose="00000400000000000000" pitchFamily="2" charset="-78"/>
              </a:rPr>
              <a:t>قدري</a:t>
            </a:r>
            <a:r>
              <a:rPr lang="fa-IR" dirty="0">
                <a:cs typeface="Zar" panose="00000400000000000000" pitchFamily="2" charset="-78"/>
              </a:rPr>
              <a:t> </a:t>
            </a:r>
            <a:r>
              <a:rPr lang="fa-IR" dirty="0" err="1">
                <a:cs typeface="Zar" panose="00000400000000000000" pitchFamily="2" charset="-78"/>
              </a:rPr>
              <a:t>بيش</a:t>
            </a:r>
            <a:r>
              <a:rPr lang="fa-IR" dirty="0">
                <a:cs typeface="Zar" panose="00000400000000000000" pitchFamily="2" charset="-78"/>
              </a:rPr>
              <a:t> از رقبا </a:t>
            </a:r>
            <a:r>
              <a:rPr lang="fa-IR" dirty="0" err="1">
                <a:cs typeface="Zar" panose="00000400000000000000" pitchFamily="2" charset="-78"/>
              </a:rPr>
              <a:t>پيشنهاد</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بازار را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تسخير</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درواقع</a:t>
            </a:r>
            <a:r>
              <a:rPr lang="fa-IR" dirty="0">
                <a:cs typeface="Zar" panose="00000400000000000000" pitchFamily="2" charset="-78"/>
              </a:rPr>
              <a:t>، حراج </a:t>
            </a:r>
            <a:r>
              <a:rPr lang="fa-IR" dirty="0" err="1">
                <a:cs typeface="Zar" panose="00000400000000000000" pitchFamily="2" charset="-78"/>
              </a:rPr>
              <a:t>زماني</a:t>
            </a:r>
            <a:r>
              <a:rPr lang="fa-IR" dirty="0">
                <a:cs typeface="Zar" panose="00000400000000000000" pitchFamily="2" charset="-78"/>
              </a:rPr>
              <a:t> خاتمه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بنگاهي</a:t>
            </a:r>
            <a:r>
              <a:rPr lang="fa-IR" dirty="0">
                <a:cs typeface="Zar" panose="00000400000000000000" pitchFamily="2" charset="-78"/>
              </a:rPr>
              <a:t> نتواند </a:t>
            </a:r>
            <a:r>
              <a:rPr lang="fa-IR" dirty="0" err="1">
                <a:cs typeface="Zar" panose="00000400000000000000" pitchFamily="2" charset="-78"/>
              </a:rPr>
              <a:t>پيشنهاد</a:t>
            </a:r>
            <a:r>
              <a:rPr lang="fa-IR" dirty="0">
                <a:cs typeface="Zar" panose="00000400000000000000" pitchFamily="2" charset="-78"/>
              </a:rPr>
              <a:t> مازاد 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را </a:t>
            </a:r>
            <a:r>
              <a:rPr lang="fa-IR" dirty="0" err="1">
                <a:cs typeface="Zar" panose="00000400000000000000" pitchFamily="2" charset="-78"/>
              </a:rPr>
              <a:t>تقديم</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بر صدر </a:t>
            </a:r>
            <a:r>
              <a:rPr lang="fa-IR" dirty="0" err="1">
                <a:cs typeface="Zar" panose="00000400000000000000" pitchFamily="2" charset="-78"/>
              </a:rPr>
              <a:t>پيشنهادها</a:t>
            </a:r>
            <a:r>
              <a:rPr lang="fa-IR" dirty="0">
                <a:cs typeface="Zar" panose="00000400000000000000" pitchFamily="2" charset="-78"/>
              </a:rPr>
              <a:t> </a:t>
            </a:r>
            <a:r>
              <a:rPr lang="fa-IR" dirty="0" smtClean="0">
                <a:cs typeface="Zar" panose="00000400000000000000" pitchFamily="2" charset="-78"/>
              </a:rPr>
              <a:t>است</a:t>
            </a:r>
            <a:r>
              <a:rPr lang="en-US" dirty="0" smtClean="0">
                <a:cs typeface="Zar" panose="00000400000000000000" pitchFamily="2" charset="-78"/>
              </a:rPr>
              <a:t>.</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21090628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01662802"/>
              </p:ext>
            </p:extLst>
          </p:nvPr>
        </p:nvGraphicFramePr>
        <p:xfrm>
          <a:off x="3513384" y="2972592"/>
          <a:ext cx="5588000" cy="3214710"/>
        </p:xfrm>
        <a:graphic>
          <a:graphicData uri="http://schemas.openxmlformats.org/drawingml/2006/table">
            <a:tbl>
              <a:tblPr rtl="1"/>
              <a:tblGrid>
                <a:gridCol w="5588000"/>
              </a:tblGrid>
              <a:tr h="3214710">
                <a:tc>
                  <a:txBody>
                    <a:bodyPr/>
                    <a:lstStyle/>
                    <a:p>
                      <a:pPr rtl="1"/>
                      <a:endParaRPr lang="fa-IR" dirty="0">
                        <a:ln>
                          <a:solidFill>
                            <a:sysClr val="windowText" lastClr="000000"/>
                          </a:solidFill>
                        </a:ln>
                      </a:endParaRPr>
                    </a:p>
                  </a:txBody>
                  <a:tcPr>
                    <a:lnL w="12700" cmpd="sng">
                      <a:noFill/>
                      <a:prstDash val="solid"/>
                    </a:lnL>
                    <a:lnR w="12700" cmpd="sng">
                      <a:noFill/>
                      <a:prstDash val="solid"/>
                    </a:lnR>
                    <a:lnT w="12700" cmpd="sng">
                      <a:noFill/>
                      <a:prstDash val="solid"/>
                    </a:lnT>
                    <a:lnB w="12700" cmpd="sng">
                      <a:noFill/>
                      <a:prstDash val="solid"/>
                    </a:lnB>
                    <a:lnBlToTr w="12700" cap="flat" cmpd="sng" algn="ctr">
                      <a:noFill/>
                      <a:prstDash val="sysDash"/>
                      <a:round/>
                      <a:headEnd type="none" w="med" len="med"/>
                      <a:tailEnd type="none" w="med" len="med"/>
                    </a:lnBlToTr>
                  </a:tcPr>
                </a:tc>
              </a:tr>
            </a:tbl>
          </a:graphicData>
        </a:graphic>
      </p:graphicFrame>
      <p:cxnSp>
        <p:nvCxnSpPr>
          <p:cNvPr id="8" name="Straight Connector 7"/>
          <p:cNvCxnSpPr/>
          <p:nvPr/>
        </p:nvCxnSpPr>
        <p:spPr>
          <a:xfrm>
            <a:off x="3514972" y="6018736"/>
            <a:ext cx="4286250"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rot="5400000">
            <a:off x="7444828" y="6376717"/>
            <a:ext cx="714375"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4300784" y="3875611"/>
            <a:ext cx="4071938" cy="2500312"/>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4943722" y="4732860"/>
            <a:ext cx="2928938" cy="107156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14972" y="4375673"/>
            <a:ext cx="2571750"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rot="5400000">
            <a:off x="4087266" y="5589317"/>
            <a:ext cx="2286000" cy="1587"/>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rot="5400000">
            <a:off x="4942134" y="5590111"/>
            <a:ext cx="2287587" cy="1588"/>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a:endCxn id="44" idx="0"/>
          </p:cNvCxnSpPr>
          <p:nvPr/>
        </p:nvCxnSpPr>
        <p:spPr>
          <a:xfrm rot="16200000" flipH="1">
            <a:off x="6402634" y="6367986"/>
            <a:ext cx="693738" cy="36512"/>
          </a:xfrm>
          <a:prstGeom prst="line">
            <a:avLst/>
          </a:prstGeom>
          <a:ln w="38100">
            <a:prstDash val="dash"/>
          </a:ln>
        </p:spPr>
        <p:style>
          <a:lnRef idx="2">
            <a:schemeClr val="accent6"/>
          </a:lnRef>
          <a:fillRef idx="0">
            <a:schemeClr val="accent6"/>
          </a:fillRef>
          <a:effectRef idx="1">
            <a:schemeClr val="accent6"/>
          </a:effectRef>
          <a:fontRef idx="minor">
            <a:schemeClr val="tx1"/>
          </a:fontRef>
        </p:style>
      </p:cxnSp>
      <p:cxnSp>
        <p:nvCxnSpPr>
          <p:cNvPr id="17" name="Straight Arrow Connector 16"/>
          <p:cNvCxnSpPr/>
          <p:nvPr/>
        </p:nvCxnSpPr>
        <p:spPr>
          <a:xfrm>
            <a:off x="3514972" y="6733111"/>
            <a:ext cx="578643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870322" y="5090048"/>
            <a:ext cx="3287712"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41885" y="5232923"/>
            <a:ext cx="1573212" cy="1587"/>
          </a:xfrm>
          <a:prstGeom prst="straightConnector1">
            <a:avLst/>
          </a:prstGeom>
          <a:ln w="190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86722" y="6518798"/>
            <a:ext cx="17145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800722" y="4804298"/>
            <a:ext cx="688975" cy="923925"/>
          </a:xfrm>
          <a:prstGeom prst="rect">
            <a:avLst/>
          </a:prstGeom>
          <a:noFill/>
          <a:ln w="9525">
            <a:noFill/>
            <a:miter lim="800000"/>
            <a:headEnd/>
            <a:tailEnd/>
          </a:ln>
        </p:spPr>
        <p:txBody>
          <a:bodyPr>
            <a:spAutoFit/>
          </a:bodyPr>
          <a:lstStyle/>
          <a:p>
            <a:pPr algn="ctr"/>
            <a:r>
              <a:rPr lang="en-US" b="1">
                <a:latin typeface="Lucida Sans Unicode" pitchFamily="34" charset="0"/>
                <a:cs typeface="B Nazanin" pitchFamily="2" charset="-78"/>
              </a:rPr>
              <a:t>  </a:t>
            </a:r>
            <a:r>
              <a:rPr lang="fa-IR" b="1">
                <a:latin typeface="Lucida Sans Unicode" pitchFamily="34" charset="0"/>
                <a:cs typeface="B Nazanin" pitchFamily="2" charset="-78"/>
              </a:rPr>
              <a:t> کاهش      قیمت</a:t>
            </a:r>
          </a:p>
        </p:txBody>
      </p:sp>
      <p:cxnSp>
        <p:nvCxnSpPr>
          <p:cNvPr id="22" name="Straight Arrow Connector 21"/>
          <p:cNvCxnSpPr/>
          <p:nvPr/>
        </p:nvCxnSpPr>
        <p:spPr>
          <a:xfrm rot="5400000">
            <a:off x="6872535" y="5518673"/>
            <a:ext cx="1143000" cy="714375"/>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7301159" y="4947173"/>
            <a:ext cx="2357438" cy="338138"/>
          </a:xfrm>
          <a:prstGeom prst="rect">
            <a:avLst/>
          </a:prstGeom>
          <a:noFill/>
          <a:ln w="9525">
            <a:noFill/>
            <a:miter lim="800000"/>
            <a:headEnd/>
            <a:tailEnd/>
          </a:ln>
        </p:spPr>
        <p:txBody>
          <a:bodyPr>
            <a:spAutoFit/>
          </a:bodyPr>
          <a:lstStyle/>
          <a:p>
            <a:pPr algn="ctr"/>
            <a:r>
              <a:rPr lang="en-US" sz="1600" b="1">
                <a:latin typeface="Lucida Sans Unicode" pitchFamily="34" charset="0"/>
                <a:cs typeface="B Nazanin" pitchFamily="2" charset="-78"/>
              </a:rPr>
              <a:t> </a:t>
            </a:r>
            <a:r>
              <a:rPr lang="fa-IR" sz="1600" b="1">
                <a:latin typeface="Lucida Sans Unicode" pitchFamily="34" charset="0"/>
                <a:cs typeface="B Nazanin" pitchFamily="2" charset="-78"/>
              </a:rPr>
              <a:t> افزایش تقاضا بیش از </a:t>
            </a:r>
            <a:r>
              <a:rPr lang="en-US" sz="1600" b="1">
                <a:latin typeface="Lucida Sans Unicode" pitchFamily="34" charset="0"/>
                <a:cs typeface="B Nazanin" pitchFamily="2" charset="-78"/>
              </a:rPr>
              <a:t>__∆ P</a:t>
            </a:r>
            <a:endParaRPr lang="fa-IR" sz="1600" b="1">
              <a:latin typeface="Lucida Sans Unicode" pitchFamily="34" charset="0"/>
              <a:cs typeface="B Nazanin" pitchFamily="2" charset="-78"/>
            </a:endParaRPr>
          </a:p>
        </p:txBody>
      </p:sp>
      <p:cxnSp>
        <p:nvCxnSpPr>
          <p:cNvPr id="24" name="Straight Arrow Connector 23"/>
          <p:cNvCxnSpPr/>
          <p:nvPr/>
        </p:nvCxnSpPr>
        <p:spPr>
          <a:xfrm rot="10800000" flipV="1">
            <a:off x="8301284" y="5804423"/>
            <a:ext cx="571500" cy="500063"/>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8729909" y="5518673"/>
            <a:ext cx="1827213" cy="584775"/>
          </a:xfrm>
          <a:prstGeom prst="rect">
            <a:avLst/>
          </a:prstGeom>
          <a:noFill/>
          <a:ln w="9525">
            <a:noFill/>
            <a:miter lim="800000"/>
            <a:headEnd/>
            <a:tailEnd/>
          </a:ln>
        </p:spPr>
        <p:txBody>
          <a:bodyPr>
            <a:spAutoFit/>
          </a:bodyPr>
          <a:lstStyle/>
          <a:p>
            <a:pPr algn="ctr"/>
            <a:r>
              <a:rPr lang="en-US" sz="1600" b="1">
                <a:latin typeface="Lucida Sans Unicode" pitchFamily="34" charset="0"/>
                <a:cs typeface="B Nazanin" pitchFamily="2" charset="-78"/>
              </a:rPr>
              <a:t> </a:t>
            </a:r>
            <a:r>
              <a:rPr lang="fa-IR" sz="1600" b="1">
                <a:latin typeface="Lucida Sans Unicode" pitchFamily="34" charset="0"/>
                <a:cs typeface="B Nazanin" pitchFamily="2" charset="-78"/>
              </a:rPr>
              <a:t> خط تقاضا با کشش بالا</a:t>
            </a:r>
          </a:p>
        </p:txBody>
      </p:sp>
      <p:cxnSp>
        <p:nvCxnSpPr>
          <p:cNvPr id="26" name="Straight Arrow Connector 25"/>
          <p:cNvCxnSpPr/>
          <p:nvPr/>
        </p:nvCxnSpPr>
        <p:spPr>
          <a:xfrm rot="10800000" flipV="1">
            <a:off x="5943847" y="3661298"/>
            <a:ext cx="1000125" cy="357188"/>
          </a:xfrm>
          <a:prstGeom prst="straightConnector1">
            <a:avLst/>
          </a:prstGeom>
          <a:ln w="38100">
            <a:solidFill>
              <a:srgbClr val="FF3399"/>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7015409" y="3446986"/>
            <a:ext cx="1928813" cy="338137"/>
          </a:xfrm>
          <a:prstGeom prst="rect">
            <a:avLst/>
          </a:prstGeom>
          <a:noFill/>
          <a:ln w="9525">
            <a:noFill/>
            <a:miter lim="800000"/>
            <a:headEnd/>
            <a:tailEnd/>
          </a:ln>
        </p:spPr>
        <p:txBody>
          <a:bodyPr>
            <a:spAutoFit/>
          </a:bodyPr>
          <a:lstStyle/>
          <a:p>
            <a:pPr algn="ctr"/>
            <a:r>
              <a:rPr lang="fa-IR" sz="1600" b="1">
                <a:latin typeface="Lucida Sans Unicode" pitchFamily="34" charset="0"/>
                <a:cs typeface="B Nazanin" pitchFamily="2" charset="-78"/>
              </a:rPr>
              <a:t> خط تقاضا با کشش کم</a:t>
            </a:r>
          </a:p>
        </p:txBody>
      </p:sp>
      <p:sp>
        <p:nvSpPr>
          <p:cNvPr id="28" name="Rectangle 2"/>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2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00659" y="4232798"/>
            <a:ext cx="190500" cy="276225"/>
          </a:xfrm>
          <a:prstGeom prst="rect">
            <a:avLst/>
          </a:prstGeom>
          <a:noFill/>
          <a:ln w="9525">
            <a:noFill/>
            <a:miter lim="800000"/>
            <a:headEnd/>
            <a:tailEnd/>
          </a:ln>
        </p:spPr>
      </p:pic>
      <p:sp>
        <p:nvSpPr>
          <p:cNvPr id="30" name="Rectangle 3"/>
          <p:cNvSpPr>
            <a:spLocks noChangeArrowheads="1"/>
          </p:cNvSpPr>
          <p:nvPr/>
        </p:nvSpPr>
        <p:spPr bwMode="auto">
          <a:xfrm>
            <a:off x="10545429" y="1965848"/>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1" name="Rectangle 5"/>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2"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229222" y="5875861"/>
            <a:ext cx="200025" cy="276225"/>
          </a:xfrm>
          <a:prstGeom prst="rect">
            <a:avLst/>
          </a:prstGeom>
          <a:noFill/>
          <a:ln w="9525">
            <a:noFill/>
            <a:miter lim="800000"/>
            <a:headEnd/>
            <a:tailEnd/>
          </a:ln>
        </p:spPr>
      </p:pic>
      <p:sp>
        <p:nvSpPr>
          <p:cNvPr id="33" name="Rectangle 6"/>
          <p:cNvSpPr>
            <a:spLocks noChangeArrowheads="1"/>
          </p:cNvSpPr>
          <p:nvPr/>
        </p:nvSpPr>
        <p:spPr bwMode="auto">
          <a:xfrm>
            <a:off x="10545429" y="1965848"/>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4" name="Rectangle 8"/>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5"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801222" y="6733111"/>
            <a:ext cx="200025" cy="276225"/>
          </a:xfrm>
          <a:prstGeom prst="rect">
            <a:avLst/>
          </a:prstGeom>
          <a:noFill/>
          <a:ln w="9525">
            <a:noFill/>
            <a:miter lim="800000"/>
            <a:headEnd/>
            <a:tailEnd/>
          </a:ln>
        </p:spPr>
      </p:pic>
      <p:sp>
        <p:nvSpPr>
          <p:cNvPr id="36" name="Rectangle 9"/>
          <p:cNvSpPr>
            <a:spLocks noChangeArrowheads="1"/>
          </p:cNvSpPr>
          <p:nvPr/>
        </p:nvSpPr>
        <p:spPr bwMode="auto">
          <a:xfrm>
            <a:off x="10545429" y="1965848"/>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37" name="Rectangle 11"/>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38" name="Picture 1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086597" y="6714061"/>
            <a:ext cx="219075" cy="304800"/>
          </a:xfrm>
          <a:prstGeom prst="rect">
            <a:avLst/>
          </a:prstGeom>
          <a:noFill/>
          <a:ln w="9525">
            <a:noFill/>
            <a:miter lim="800000"/>
            <a:headEnd/>
            <a:tailEnd/>
          </a:ln>
        </p:spPr>
      </p:pic>
      <p:sp>
        <p:nvSpPr>
          <p:cNvPr id="39" name="Rectangle 12"/>
          <p:cNvSpPr>
            <a:spLocks noChangeArrowheads="1"/>
          </p:cNvSpPr>
          <p:nvPr/>
        </p:nvSpPr>
        <p:spPr bwMode="auto">
          <a:xfrm>
            <a:off x="10545429" y="1994423"/>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0" name="Rectangle 14"/>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1" name="Picture 1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6015284" y="6733111"/>
            <a:ext cx="219075" cy="304800"/>
          </a:xfrm>
          <a:prstGeom prst="rect">
            <a:avLst/>
          </a:prstGeom>
          <a:noFill/>
          <a:ln w="9525">
            <a:noFill/>
            <a:miter lim="800000"/>
            <a:headEnd/>
            <a:tailEnd/>
          </a:ln>
        </p:spPr>
      </p:pic>
      <p:sp>
        <p:nvSpPr>
          <p:cNvPr id="42" name="Rectangle 15"/>
          <p:cNvSpPr>
            <a:spLocks noChangeArrowheads="1"/>
          </p:cNvSpPr>
          <p:nvPr/>
        </p:nvSpPr>
        <p:spPr bwMode="auto">
          <a:xfrm>
            <a:off x="10545429" y="1994423"/>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3" name="Rectangle 17"/>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4" name="Picture 16"/>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6658222" y="6733111"/>
            <a:ext cx="219075" cy="304800"/>
          </a:xfrm>
          <a:prstGeom prst="rect">
            <a:avLst/>
          </a:prstGeom>
          <a:noFill/>
          <a:ln w="9525">
            <a:noFill/>
            <a:miter lim="800000"/>
            <a:headEnd/>
            <a:tailEnd/>
          </a:ln>
        </p:spPr>
      </p:pic>
      <p:sp>
        <p:nvSpPr>
          <p:cNvPr id="45" name="Rectangle 18"/>
          <p:cNvSpPr>
            <a:spLocks noChangeArrowheads="1"/>
          </p:cNvSpPr>
          <p:nvPr/>
        </p:nvSpPr>
        <p:spPr bwMode="auto">
          <a:xfrm>
            <a:off x="10545429" y="1994423"/>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6" name="Rectangle 20"/>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47" name="Picture 1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229347" y="3589861"/>
            <a:ext cx="247650" cy="304800"/>
          </a:xfrm>
          <a:prstGeom prst="rect">
            <a:avLst/>
          </a:prstGeom>
          <a:noFill/>
          <a:ln w="9525">
            <a:noFill/>
            <a:miter lim="800000"/>
            <a:headEnd/>
            <a:tailEnd/>
          </a:ln>
        </p:spPr>
      </p:pic>
      <p:sp>
        <p:nvSpPr>
          <p:cNvPr id="48" name="Rectangle 21"/>
          <p:cNvSpPr>
            <a:spLocks noChangeArrowheads="1"/>
          </p:cNvSpPr>
          <p:nvPr/>
        </p:nvSpPr>
        <p:spPr bwMode="auto">
          <a:xfrm>
            <a:off x="10545429" y="1994423"/>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9" name="Rectangle 23"/>
          <p:cNvSpPr>
            <a:spLocks noChangeArrowheads="1"/>
          </p:cNvSpPr>
          <p:nvPr/>
        </p:nvSpPr>
        <p:spPr bwMode="auto">
          <a:xfrm>
            <a:off x="10545429" y="1232423"/>
            <a:ext cx="184731" cy="369332"/>
          </a:xfrm>
          <a:prstGeom prst="rect">
            <a:avLst/>
          </a:prstGeom>
          <a:noFill/>
          <a:ln w="9525">
            <a:noFill/>
            <a:miter lim="800000"/>
            <a:headEnd/>
            <a:tailEnd/>
          </a:ln>
        </p:spPr>
        <p:txBody>
          <a:bodyPr wrap="none" anchor="ctr">
            <a:spAutoFit/>
          </a:bodyPr>
          <a:lstStyle/>
          <a:p>
            <a:endParaRPr lang="ar-SA">
              <a:latin typeface="Lucida Sans Unicode" pitchFamily="34" charset="0"/>
              <a:cs typeface="B Nazanin" pitchFamily="2" charset="-78"/>
            </a:endParaRPr>
          </a:p>
        </p:txBody>
      </p:sp>
      <p:pic>
        <p:nvPicPr>
          <p:cNvPr id="50" name="Picture 2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729534" y="3446986"/>
            <a:ext cx="247650" cy="304800"/>
          </a:xfrm>
          <a:prstGeom prst="rect">
            <a:avLst/>
          </a:prstGeom>
          <a:noFill/>
          <a:ln w="9525">
            <a:noFill/>
            <a:miter lim="800000"/>
            <a:headEnd/>
            <a:tailEnd/>
          </a:ln>
        </p:spPr>
      </p:pic>
      <p:sp>
        <p:nvSpPr>
          <p:cNvPr id="51" name="Rectangle 24"/>
          <p:cNvSpPr>
            <a:spLocks noChangeArrowheads="1"/>
          </p:cNvSpPr>
          <p:nvPr/>
        </p:nvSpPr>
        <p:spPr bwMode="auto">
          <a:xfrm>
            <a:off x="9921314" y="1047757"/>
            <a:ext cx="184731" cy="369332"/>
          </a:xfrm>
          <a:prstGeom prst="rect">
            <a:avLst/>
          </a:prstGeom>
          <a:noFill/>
          <a:ln w="9525">
            <a:noFill/>
            <a:miter lim="800000"/>
            <a:headEnd/>
            <a:tailEnd/>
          </a:ln>
        </p:spPr>
        <p:txBody>
          <a:bodyPr wrap="none" anchor="ctr">
            <a:spAutoFit/>
          </a:bodyPr>
          <a:lstStyle/>
          <a:p>
            <a:endParaRPr lang="ar-SA">
              <a:cs typeface="B Nazanin" pitchFamily="2" charset="-78"/>
            </a:endParaRPr>
          </a:p>
        </p:txBody>
      </p:sp>
      <p:sp>
        <p:nvSpPr>
          <p:cNvPr id="4" name="TextBox 3"/>
          <p:cNvSpPr txBox="1"/>
          <p:nvPr/>
        </p:nvSpPr>
        <p:spPr>
          <a:xfrm rot="16200000">
            <a:off x="654347" y="4186244"/>
            <a:ext cx="4339650" cy="369332"/>
          </a:xfrm>
          <a:prstGeom prst="rect">
            <a:avLst/>
          </a:prstGeom>
          <a:noFill/>
        </p:spPr>
        <p:txBody>
          <a:bodyPr vert="horz" wrap="square" rtlCol="0">
            <a:spAutoFit/>
          </a:bodyPr>
          <a:lstStyle/>
          <a:p>
            <a:r>
              <a:rPr lang="fa-IR" b="1" dirty="0">
                <a:effectLst>
                  <a:outerShdw blurRad="38100" dist="38100" dir="2700000" algn="tl">
                    <a:srgbClr val="000000">
                      <a:alpha val="43137"/>
                    </a:srgbClr>
                  </a:outerShdw>
                </a:effectLst>
                <a:latin typeface="Lucida Sans Unicode" pitchFamily="34" charset="0"/>
                <a:cs typeface="B Nazanin" pitchFamily="2" charset="-78"/>
              </a:rPr>
              <a:t>منطق استراتژیک کشش قیمتی تقاضا</a:t>
            </a:r>
            <a:endParaRPr lang="en-US" dirty="0"/>
          </a:p>
        </p:txBody>
      </p:sp>
    </p:spTree>
    <p:extLst>
      <p:ext uri="{BB962C8B-B14F-4D97-AF65-F5344CB8AC3E}">
        <p14:creationId xmlns:p14="http://schemas.microsoft.com/office/powerpoint/2010/main" val="5686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childTnLst>
                                </p:cTn>
                              </p:par>
                            </p:childTnLst>
                          </p:cTn>
                        </p:par>
                        <p:par>
                          <p:cTn id="77" fill="hold">
                            <p:stCondLst>
                              <p:cond delay="6500"/>
                            </p:stCondLst>
                            <p:childTnLst>
                              <p:par>
                                <p:cTn id="78" presetID="22" presetClass="entr" presetSubtype="2"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right)">
                                      <p:cBhvr>
                                        <p:cTn id="80" dur="500"/>
                                        <p:tgtEl>
                                          <p:spTgt spid="27"/>
                                        </p:tgtEl>
                                      </p:cBhvr>
                                    </p:animEffect>
                                  </p:childTnLst>
                                </p:cTn>
                              </p:par>
                            </p:childTnLst>
                          </p:cTn>
                        </p:par>
                        <p:par>
                          <p:cTn id="81" fill="hold">
                            <p:stCondLst>
                              <p:cond delay="7000"/>
                            </p:stCondLst>
                            <p:childTnLst>
                              <p:par>
                                <p:cTn id="82" presetID="22" presetClass="entr" presetSubtype="2"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right)">
                                      <p:cBhvr>
                                        <p:cTn id="84" dur="500"/>
                                        <p:tgtEl>
                                          <p:spTgt spid="26"/>
                                        </p:tgtEl>
                                      </p:cBhvr>
                                    </p:animEffect>
                                  </p:childTnLst>
                                </p:cTn>
                              </p:par>
                            </p:childTnLst>
                          </p:cTn>
                        </p:par>
                        <p:par>
                          <p:cTn id="85" fill="hold">
                            <p:stCondLst>
                              <p:cond delay="7500"/>
                            </p:stCondLst>
                            <p:childTnLst>
                              <p:par>
                                <p:cTn id="86" presetID="22" presetClass="entr" presetSubtype="2"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8000"/>
                            </p:stCondLst>
                            <p:childTnLst>
                              <p:par>
                                <p:cTn id="90" presetID="22" presetClass="entr" presetSubtype="1"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up)">
                                      <p:cBhvr>
                                        <p:cTn id="92" dur="500"/>
                                        <p:tgtEl>
                                          <p:spTgt spid="22"/>
                                        </p:tgtEl>
                                      </p:cBhvr>
                                    </p:animEffect>
                                  </p:childTnLst>
                                </p:cTn>
                              </p:par>
                            </p:childTnLst>
                          </p:cTn>
                        </p:par>
                        <p:par>
                          <p:cTn id="93" fill="hold">
                            <p:stCondLst>
                              <p:cond delay="8500"/>
                            </p:stCondLst>
                            <p:childTnLst>
                              <p:par>
                                <p:cTn id="94" presetID="22" presetClass="entr" presetSubtype="2"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right)">
                                      <p:cBhvr>
                                        <p:cTn id="96" dur="500"/>
                                        <p:tgtEl>
                                          <p:spTgt spid="25"/>
                                        </p:tgtEl>
                                      </p:cBhvr>
                                    </p:animEffect>
                                  </p:childTnLst>
                                </p:cTn>
                              </p:par>
                            </p:childTnLst>
                          </p:cTn>
                        </p:par>
                        <p:par>
                          <p:cTn id="97" fill="hold">
                            <p:stCondLst>
                              <p:cond delay="9000"/>
                            </p:stCondLst>
                            <p:childTnLst>
                              <p:par>
                                <p:cTn id="98" presetID="22" presetClass="entr" presetSubtype="1" fill="hold" nodeType="after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up)">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04800"/>
            <a:ext cx="8907562" cy="5867400"/>
          </a:xfrm>
        </p:spPr>
        <p:txBody>
          <a:bodyPr>
            <a:normAutofit/>
          </a:bodyPr>
          <a:lstStyle/>
          <a:p>
            <a:pPr algn="just" rtl="1">
              <a:lnSpc>
                <a:spcPct val="150000"/>
              </a:lnSpc>
            </a:pPr>
            <a:r>
              <a:rPr lang="fa-IR" dirty="0">
                <a:cs typeface="Zar" panose="00000400000000000000" pitchFamily="2" charset="-78"/>
              </a:rPr>
              <a:t>در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بنگاه </a:t>
            </a:r>
            <a:r>
              <a:rPr lang="fa-IR" dirty="0" err="1">
                <a:cs typeface="Zar" panose="00000400000000000000" pitchFamily="2" charset="-78"/>
              </a:rPr>
              <a:t>مي</a:t>
            </a:r>
            <a:r>
              <a:rPr lang="fa-IR" dirty="0">
                <a:cs typeface="Zar" panose="00000400000000000000" pitchFamily="2" charset="-78"/>
              </a:rPr>
              <a:t> تواند از دو </a:t>
            </a:r>
            <a:r>
              <a:rPr lang="fa-IR" dirty="0" err="1">
                <a:cs typeface="Zar" panose="00000400000000000000" pitchFamily="2" charset="-78"/>
              </a:rPr>
              <a:t>استراتژي</a:t>
            </a:r>
            <a:r>
              <a:rPr lang="fa-IR" dirty="0">
                <a:cs typeface="Zar" panose="00000400000000000000" pitchFamily="2" charset="-78"/>
              </a:rPr>
              <a:t> </a:t>
            </a:r>
            <a:r>
              <a:rPr lang="fa-IR" dirty="0" err="1">
                <a:cs typeface="Zar" panose="00000400000000000000" pitchFamily="2" charset="-78"/>
              </a:rPr>
              <a:t>زير</a:t>
            </a:r>
            <a:r>
              <a:rPr lang="fa-IR" dirty="0">
                <a:cs typeface="Zar" panose="00000400000000000000" pitchFamily="2" charset="-78"/>
              </a:rPr>
              <a:t> بهره </a:t>
            </a:r>
            <a:r>
              <a:rPr lang="fa-IR" dirty="0" err="1">
                <a:cs typeface="Zar" panose="00000400000000000000" pitchFamily="2" charset="-78"/>
              </a:rPr>
              <a:t>گيري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a:t>
            </a:r>
            <a:endParaRPr lang="en-US" dirty="0">
              <a:cs typeface="Zar" panose="00000400000000000000" pitchFamily="2" charset="-78"/>
            </a:endParaRPr>
          </a:p>
          <a:p>
            <a:pPr lvl="1" algn="just" rtl="1">
              <a:lnSpc>
                <a:spcPct val="150000"/>
              </a:lnSpc>
            </a:pPr>
            <a:r>
              <a:rPr lang="fa-IR" dirty="0" err="1">
                <a:solidFill>
                  <a:srgbClr val="FF0000"/>
                </a:solidFill>
                <a:cs typeface="Zar" panose="00000400000000000000" pitchFamily="2" charset="-78"/>
              </a:rPr>
              <a:t>دستيابي</a:t>
            </a:r>
            <a:r>
              <a:rPr lang="fa-IR" dirty="0">
                <a:solidFill>
                  <a:srgbClr val="FF0000"/>
                </a:solidFill>
                <a:cs typeface="Zar" panose="00000400000000000000" pitchFamily="2" charset="-78"/>
              </a:rPr>
              <a:t> به </a:t>
            </a:r>
            <a:r>
              <a:rPr lang="fa-IR" dirty="0" err="1">
                <a:solidFill>
                  <a:srgbClr val="FF0000"/>
                </a:solidFill>
                <a:cs typeface="Zar" panose="00000400000000000000" pitchFamily="2" charset="-78"/>
              </a:rPr>
              <a:t>مزيت</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هزينه</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اي</a:t>
            </a:r>
            <a:r>
              <a:rPr lang="fa-IR" dirty="0">
                <a:solidFill>
                  <a:srgbClr val="FF0000"/>
                </a:solidFill>
                <a:cs typeface="Zar" panose="00000400000000000000" pitchFamily="2" charset="-78"/>
              </a:rPr>
              <a:t> بدون </a:t>
            </a:r>
            <a:r>
              <a:rPr lang="fa-IR" dirty="0" err="1">
                <a:solidFill>
                  <a:srgbClr val="FF0000"/>
                </a:solidFill>
                <a:cs typeface="Zar" panose="00000400000000000000" pitchFamily="2" charset="-78"/>
              </a:rPr>
              <a:t>كاهش</a:t>
            </a:r>
            <a:r>
              <a:rPr lang="fa-IR" dirty="0">
                <a:solidFill>
                  <a:srgbClr val="FF0000"/>
                </a:solidFill>
                <a:cs typeface="Zar" panose="00000400000000000000" pitchFamily="2" charset="-78"/>
              </a:rPr>
              <a:t> منفعت و قرار دادن </a:t>
            </a:r>
            <a:r>
              <a:rPr lang="fa-IR" dirty="0" err="1">
                <a:solidFill>
                  <a:srgbClr val="FF0000"/>
                </a:solidFill>
                <a:cs typeface="Zar" panose="00000400000000000000" pitchFamily="2" charset="-78"/>
              </a:rPr>
              <a:t>قيمت</a:t>
            </a:r>
            <a:r>
              <a:rPr lang="fa-IR" dirty="0">
                <a:solidFill>
                  <a:srgbClr val="FF0000"/>
                </a:solidFill>
                <a:cs typeface="Zar" panose="00000400000000000000" pitchFamily="2" charset="-78"/>
              </a:rPr>
              <a:t> در </a:t>
            </a:r>
            <a:r>
              <a:rPr lang="fa-IR" dirty="0" err="1">
                <a:solidFill>
                  <a:srgbClr val="FF0000"/>
                </a:solidFill>
                <a:cs typeface="Zar" panose="00000400000000000000" pitchFamily="2" charset="-78"/>
              </a:rPr>
              <a:t>سطحي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كمتر</a:t>
            </a:r>
            <a:r>
              <a:rPr lang="fa-IR" dirty="0">
                <a:solidFill>
                  <a:srgbClr val="FF0000"/>
                </a:solidFill>
                <a:cs typeface="Zar" panose="00000400000000000000" pitchFamily="2" charset="-78"/>
              </a:rPr>
              <a:t> از </a:t>
            </a:r>
            <a:r>
              <a:rPr lang="fa-IR" dirty="0" err="1">
                <a:solidFill>
                  <a:srgbClr val="FF0000"/>
                </a:solidFill>
                <a:cs typeface="Zar" panose="00000400000000000000" pitchFamily="2" charset="-78"/>
              </a:rPr>
              <a:t>هزينه</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كارامدترين</a:t>
            </a:r>
            <a:r>
              <a:rPr lang="fa-IR" dirty="0">
                <a:solidFill>
                  <a:srgbClr val="FF0000"/>
                </a:solidFill>
                <a:cs typeface="Zar" panose="00000400000000000000" pitchFamily="2" charset="-78"/>
              </a:rPr>
              <a:t> واحد </a:t>
            </a:r>
            <a:r>
              <a:rPr lang="fa-IR" dirty="0" err="1">
                <a:solidFill>
                  <a:srgbClr val="FF0000"/>
                </a:solidFill>
                <a:cs typeface="Zar" panose="00000400000000000000" pitchFamily="2" charset="-78"/>
              </a:rPr>
              <a:t>رقيب</a:t>
            </a:r>
            <a:r>
              <a:rPr lang="fa-IR" dirty="0">
                <a:solidFill>
                  <a:srgbClr val="FF0000"/>
                </a:solidFill>
                <a:cs typeface="Zar" panose="00000400000000000000" pitchFamily="2" charset="-78"/>
              </a:rPr>
              <a:t>؛</a:t>
            </a:r>
            <a:endParaRPr lang="en-US" dirty="0">
              <a:solidFill>
                <a:srgbClr val="FF0000"/>
              </a:solidFill>
              <a:cs typeface="Zar" panose="00000400000000000000" pitchFamily="2" charset="-78"/>
            </a:endParaRPr>
          </a:p>
          <a:p>
            <a:pPr lvl="1" algn="just" rtl="1">
              <a:lnSpc>
                <a:spcPct val="150000"/>
              </a:lnSpc>
            </a:pPr>
            <a:r>
              <a:rPr lang="fa-IR" dirty="0" err="1">
                <a:solidFill>
                  <a:srgbClr val="FF0000"/>
                </a:solidFill>
                <a:cs typeface="Zar" panose="00000400000000000000" pitchFamily="2" charset="-78"/>
              </a:rPr>
              <a:t>دستيابي</a:t>
            </a:r>
            <a:r>
              <a:rPr lang="fa-IR" dirty="0">
                <a:solidFill>
                  <a:srgbClr val="FF0000"/>
                </a:solidFill>
                <a:cs typeface="Zar" panose="00000400000000000000" pitchFamily="2" charset="-78"/>
              </a:rPr>
              <a:t> به </a:t>
            </a:r>
            <a:r>
              <a:rPr lang="fa-IR" dirty="0" err="1">
                <a:solidFill>
                  <a:srgbClr val="FF0000"/>
                </a:solidFill>
                <a:cs typeface="Zar" panose="00000400000000000000" pitchFamily="2" charset="-78"/>
              </a:rPr>
              <a:t>مزيت</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منفعتي</a:t>
            </a:r>
            <a:r>
              <a:rPr lang="fa-IR" dirty="0">
                <a:solidFill>
                  <a:srgbClr val="FF0000"/>
                </a:solidFill>
                <a:cs typeface="Zar" panose="00000400000000000000" pitchFamily="2" charset="-78"/>
              </a:rPr>
              <a:t> بدون </a:t>
            </a:r>
            <a:r>
              <a:rPr lang="fa-IR" dirty="0" err="1">
                <a:solidFill>
                  <a:srgbClr val="FF0000"/>
                </a:solidFill>
                <a:cs typeface="Zar" panose="00000400000000000000" pitchFamily="2" charset="-78"/>
              </a:rPr>
              <a:t>كاهش</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هزينه</a:t>
            </a:r>
            <a:r>
              <a:rPr lang="fa-IR" dirty="0">
                <a:solidFill>
                  <a:srgbClr val="FF0000"/>
                </a:solidFill>
                <a:cs typeface="Zar" panose="00000400000000000000" pitchFamily="2" charset="-78"/>
              </a:rPr>
              <a:t> و قرار دادن </a:t>
            </a:r>
            <a:r>
              <a:rPr lang="fa-IR" dirty="0" err="1">
                <a:solidFill>
                  <a:srgbClr val="FF0000"/>
                </a:solidFill>
                <a:cs typeface="Zar" panose="00000400000000000000" pitchFamily="2" charset="-78"/>
              </a:rPr>
              <a:t>قيمت</a:t>
            </a:r>
            <a:r>
              <a:rPr lang="fa-IR" dirty="0">
                <a:solidFill>
                  <a:srgbClr val="FF0000"/>
                </a:solidFill>
                <a:cs typeface="Zar" panose="00000400000000000000" pitchFamily="2" charset="-78"/>
              </a:rPr>
              <a:t> در </a:t>
            </a:r>
            <a:r>
              <a:rPr lang="fa-IR" dirty="0" err="1">
                <a:solidFill>
                  <a:srgbClr val="FF0000"/>
                </a:solidFill>
                <a:cs typeface="Zar" panose="00000400000000000000" pitchFamily="2" charset="-78"/>
              </a:rPr>
              <a:t>سطحي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كمتر</a:t>
            </a:r>
            <a:r>
              <a:rPr lang="fa-IR" dirty="0">
                <a:solidFill>
                  <a:srgbClr val="FF0000"/>
                </a:solidFill>
                <a:cs typeface="Zar" panose="00000400000000000000" pitchFamily="2" charset="-78"/>
              </a:rPr>
              <a:t> از </a:t>
            </a:r>
            <a:r>
              <a:rPr lang="fa-IR" dirty="0" err="1">
                <a:solidFill>
                  <a:srgbClr val="FF0000"/>
                </a:solidFill>
                <a:cs typeface="Zar" panose="00000400000000000000" pitchFamily="2" charset="-78"/>
              </a:rPr>
              <a:t>هزينه</a:t>
            </a:r>
            <a:r>
              <a:rPr lang="fa-IR" dirty="0">
                <a:solidFill>
                  <a:srgbClr val="FF0000"/>
                </a:solidFill>
                <a:cs typeface="Zar" panose="00000400000000000000" pitchFamily="2" charset="-78"/>
              </a:rPr>
              <a:t> واحد به اضافه منفعت </a:t>
            </a:r>
            <a:r>
              <a:rPr lang="fa-IR" dirty="0" err="1">
                <a:solidFill>
                  <a:srgbClr val="FF0000"/>
                </a:solidFill>
                <a:cs typeface="Zar" panose="00000400000000000000" pitchFamily="2" charset="-78"/>
              </a:rPr>
              <a:t>اضافي</a:t>
            </a:r>
            <a:r>
              <a:rPr lang="fa-IR" dirty="0">
                <a:solidFill>
                  <a:srgbClr val="FF0000"/>
                </a:solidFill>
                <a:cs typeface="Zar" panose="00000400000000000000" pitchFamily="2" charset="-78"/>
              </a:rPr>
              <a:t> </a:t>
            </a:r>
            <a:r>
              <a:rPr lang="en-US" sz="1600" dirty="0">
                <a:solidFill>
                  <a:srgbClr val="FF0000"/>
                </a:solidFill>
                <a:cs typeface="Zar" panose="00000400000000000000" pitchFamily="2" charset="-78"/>
              </a:rPr>
              <a:t>(∆B)</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اي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كه</a:t>
            </a:r>
            <a:r>
              <a:rPr lang="fa-IR" dirty="0">
                <a:solidFill>
                  <a:srgbClr val="FF0000"/>
                </a:solidFill>
                <a:cs typeface="Zar" panose="00000400000000000000" pitchFamily="2" charset="-78"/>
              </a:rPr>
              <a:t> او نسبت به </a:t>
            </a:r>
            <a:r>
              <a:rPr lang="fa-IR" dirty="0" err="1">
                <a:solidFill>
                  <a:srgbClr val="FF0000"/>
                </a:solidFill>
                <a:cs typeface="Zar" panose="00000400000000000000" pitchFamily="2" charset="-78"/>
              </a:rPr>
              <a:t>رقيبي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كه</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بالاترين</a:t>
            </a:r>
            <a:r>
              <a:rPr lang="fa-IR" dirty="0">
                <a:solidFill>
                  <a:srgbClr val="FF0000"/>
                </a:solidFill>
                <a:cs typeface="Zar" panose="00000400000000000000" pitchFamily="2" charset="-78"/>
              </a:rPr>
              <a:t> منفعت را پس از او دارد.</a:t>
            </a:r>
            <a:endParaRPr lang="en-US" dirty="0">
              <a:solidFill>
                <a:srgbClr val="FF0000"/>
              </a:solidFill>
              <a:cs typeface="Zar" panose="00000400000000000000" pitchFamily="2" charset="-78"/>
            </a:endParaRPr>
          </a:p>
          <a:p>
            <a:pPr algn="just" rtl="1">
              <a:lnSpc>
                <a:spcPct val="150000"/>
              </a:lnSpc>
            </a:pPr>
            <a:r>
              <a:rPr lang="fa-IR" dirty="0" err="1">
                <a:cs typeface="Zar" panose="00000400000000000000" pitchFamily="2" charset="-78"/>
              </a:rPr>
              <a:t>اين</a:t>
            </a:r>
            <a:r>
              <a:rPr lang="fa-IR" dirty="0">
                <a:cs typeface="Zar" panose="00000400000000000000" pitchFamily="2" charset="-78"/>
              </a:rPr>
              <a:t> دو </a:t>
            </a:r>
            <a:r>
              <a:rPr lang="fa-IR" dirty="0" err="1">
                <a:cs typeface="Zar" panose="00000400000000000000" pitchFamily="2" charset="-78"/>
              </a:rPr>
              <a:t>استراتژي</a:t>
            </a:r>
            <a:r>
              <a:rPr lang="fa-IR" dirty="0">
                <a:cs typeface="Zar" panose="00000400000000000000" pitchFamily="2" charset="-78"/>
              </a:rPr>
              <a:t> در </a:t>
            </a:r>
            <a:r>
              <a:rPr lang="fa-IR" dirty="0" err="1">
                <a:cs typeface="Zar" panose="00000400000000000000" pitchFamily="2" charset="-78"/>
              </a:rPr>
              <a:t>بازاري</a:t>
            </a:r>
            <a:r>
              <a:rPr lang="fa-IR" dirty="0">
                <a:cs typeface="Zar" panose="00000400000000000000" pitchFamily="2" charset="-78"/>
              </a:rPr>
              <a:t> با </a:t>
            </a:r>
            <a:r>
              <a:rPr lang="fa-IR" dirty="0" err="1">
                <a:cs typeface="Zar" panose="00000400000000000000" pitchFamily="2" charset="-78"/>
              </a:rPr>
              <a:t>تمايزات</a:t>
            </a:r>
            <a:r>
              <a:rPr lang="fa-IR" dirty="0">
                <a:cs typeface="Zar" panose="00000400000000000000" pitchFamily="2" charset="-78"/>
              </a:rPr>
              <a:t> </a:t>
            </a:r>
            <a:r>
              <a:rPr lang="fa-IR" dirty="0" err="1">
                <a:cs typeface="Zar" panose="00000400000000000000" pitchFamily="2" charset="-78"/>
              </a:rPr>
              <a:t>افقي</a:t>
            </a:r>
            <a:r>
              <a:rPr lang="fa-IR" dirty="0">
                <a:cs typeface="Zar" panose="00000400000000000000" pitchFamily="2" charset="-78"/>
              </a:rPr>
              <a:t> </a:t>
            </a:r>
            <a:r>
              <a:rPr lang="fa-IR" dirty="0" err="1">
                <a:cs typeface="Zar" panose="00000400000000000000" pitchFamily="2" charset="-78"/>
              </a:rPr>
              <a:t>روي</a:t>
            </a:r>
            <a:r>
              <a:rPr lang="fa-IR" dirty="0">
                <a:cs typeface="Zar" panose="00000400000000000000" pitchFamily="2" charset="-78"/>
              </a:rPr>
              <a:t> نخواهد داد </a:t>
            </a:r>
            <a:r>
              <a:rPr lang="fa-IR" dirty="0" err="1">
                <a:cs typeface="Zar" panose="00000400000000000000" pitchFamily="2" charset="-78"/>
              </a:rPr>
              <a:t>زيرا</a:t>
            </a:r>
            <a:r>
              <a:rPr lang="fa-IR" dirty="0">
                <a:cs typeface="Zar" panose="00000400000000000000" pitchFamily="2" charset="-78"/>
              </a:rPr>
              <a:t> </a:t>
            </a:r>
            <a:r>
              <a:rPr lang="fa-IR" dirty="0" err="1">
                <a:cs typeface="Zar" panose="00000400000000000000" pitchFamily="2" charset="-78"/>
              </a:rPr>
              <a:t>زماني</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نوع </a:t>
            </a:r>
            <a:r>
              <a:rPr lang="fa-IR" dirty="0" err="1">
                <a:cs typeface="Zar" panose="00000400000000000000" pitchFamily="2" charset="-78"/>
              </a:rPr>
              <a:t>تمايز</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كالا</a:t>
            </a:r>
            <a:r>
              <a:rPr lang="fa-IR" dirty="0">
                <a:cs typeface="Zar" panose="00000400000000000000" pitchFamily="2" charset="-78"/>
              </a:rPr>
              <a:t> بتواند منفعت را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بعضي</a:t>
            </a:r>
            <a:r>
              <a:rPr lang="fa-IR" dirty="0">
                <a:cs typeface="Zar" panose="00000400000000000000" pitchFamily="2" charset="-78"/>
              </a:rPr>
              <a:t> از مصرف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افزايش</a:t>
            </a:r>
            <a:r>
              <a:rPr lang="fa-IR" dirty="0">
                <a:cs typeface="Zar" panose="00000400000000000000" pitchFamily="2" charset="-78"/>
              </a:rPr>
              <a:t> و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سايرين</a:t>
            </a:r>
            <a:r>
              <a:rPr lang="fa-IR" dirty="0">
                <a:cs typeface="Zar" panose="00000400000000000000" pitchFamily="2" charset="-78"/>
              </a:rPr>
              <a:t> </a:t>
            </a:r>
            <a:r>
              <a:rPr lang="fa-IR" dirty="0" err="1">
                <a:cs typeface="Zar" panose="00000400000000000000" pitchFamily="2" charset="-78"/>
              </a:rPr>
              <a:t>كاهش</a:t>
            </a:r>
            <a:r>
              <a:rPr lang="fa-IR" dirty="0">
                <a:cs typeface="Zar" panose="00000400000000000000" pitchFamily="2" charset="-78"/>
              </a:rPr>
              <a:t> دهد. در </a:t>
            </a:r>
            <a:r>
              <a:rPr lang="fa-IR" dirty="0" err="1">
                <a:cs typeface="Zar" panose="00000400000000000000" pitchFamily="2" charset="-78"/>
              </a:rPr>
              <a:t>بازارهايي</a:t>
            </a:r>
            <a:r>
              <a:rPr lang="fa-IR" dirty="0">
                <a:cs typeface="Zar" panose="00000400000000000000" pitchFamily="2" charset="-78"/>
              </a:rPr>
              <a:t> با </a:t>
            </a:r>
            <a:r>
              <a:rPr lang="fa-IR" dirty="0" err="1">
                <a:cs typeface="Zar" panose="00000400000000000000" pitchFamily="2" charset="-78"/>
              </a:rPr>
              <a:t>تمايز</a:t>
            </a:r>
            <a:r>
              <a:rPr lang="fa-IR" dirty="0">
                <a:cs typeface="Zar" panose="00000400000000000000" pitchFamily="2" charset="-78"/>
              </a:rPr>
              <a:t> </a:t>
            </a:r>
            <a:r>
              <a:rPr lang="fa-IR" dirty="0" err="1">
                <a:cs typeface="Zar" panose="00000400000000000000" pitchFamily="2" charset="-78"/>
              </a:rPr>
              <a:t>افقي</a:t>
            </a:r>
            <a:r>
              <a:rPr lang="fa-IR" dirty="0">
                <a:cs typeface="Zar" panose="00000400000000000000" pitchFamily="2" charset="-78"/>
              </a:rPr>
              <a:t>، </a:t>
            </a:r>
            <a:r>
              <a:rPr lang="fa-IR" dirty="0" err="1">
                <a:cs typeface="Zar" panose="00000400000000000000" pitchFamily="2" charset="-78"/>
              </a:rPr>
              <a:t>كشش</a:t>
            </a:r>
            <a:r>
              <a:rPr lang="fa-IR" dirty="0">
                <a:cs typeface="Zar" panose="00000400000000000000" pitchFamily="2" charset="-78"/>
              </a:rPr>
              <a:t> </a:t>
            </a:r>
            <a:r>
              <a:rPr lang="fa-IR" dirty="0" err="1">
                <a:cs typeface="Zar" panose="00000400000000000000" pitchFamily="2" charset="-78"/>
              </a:rPr>
              <a:t>قيمتي</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كيفيتي</a:t>
            </a:r>
            <a:r>
              <a:rPr lang="fa-IR" dirty="0">
                <a:cs typeface="Zar" panose="00000400000000000000" pitchFamily="2" charset="-78"/>
              </a:rPr>
              <a:t> </a:t>
            </a:r>
            <a:r>
              <a:rPr lang="fa-IR" dirty="0" err="1">
                <a:cs typeface="Zar" panose="00000400000000000000" pitchFamily="2" charset="-78"/>
              </a:rPr>
              <a:t>تقاضاي</a:t>
            </a:r>
            <a:r>
              <a:rPr lang="fa-IR" dirty="0">
                <a:cs typeface="Zar" panose="00000400000000000000" pitchFamily="2" charset="-78"/>
              </a:rPr>
              <a:t> بنگاه، </a:t>
            </a:r>
            <a:r>
              <a:rPr lang="fa-IR" dirty="0" err="1">
                <a:cs typeface="Zar" panose="00000400000000000000" pitchFamily="2" charset="-78"/>
              </a:rPr>
              <a:t>بي</a:t>
            </a:r>
            <a:r>
              <a:rPr lang="fa-IR" dirty="0">
                <a:cs typeface="Zar" panose="00000400000000000000" pitchFamily="2" charset="-78"/>
              </a:rPr>
              <a:t> </a:t>
            </a:r>
            <a:r>
              <a:rPr lang="fa-IR" dirty="0" err="1">
                <a:cs typeface="Zar" panose="00000400000000000000" pitchFamily="2" charset="-78"/>
              </a:rPr>
              <a:t>نهايت</a:t>
            </a:r>
            <a:r>
              <a:rPr lang="fa-IR" dirty="0">
                <a:cs typeface="Zar" panose="00000400000000000000" pitchFamily="2" charset="-78"/>
              </a:rPr>
              <a:t> نخواهد بود. </a:t>
            </a:r>
            <a:r>
              <a:rPr lang="fa-IR" dirty="0" err="1">
                <a:cs typeface="Zar" panose="00000400000000000000" pitchFamily="2" charset="-78"/>
              </a:rPr>
              <a:t>كاهش</a:t>
            </a:r>
            <a:r>
              <a:rPr lang="fa-IR" dirty="0">
                <a:cs typeface="Zar" panose="00000400000000000000" pitchFamily="2" charset="-78"/>
              </a:rPr>
              <a:t> </a:t>
            </a:r>
            <a:r>
              <a:rPr lang="fa-IR" dirty="0" err="1">
                <a:cs typeface="Zar" panose="00000400000000000000" pitchFamily="2" charset="-78"/>
              </a:rPr>
              <a:t>شديد</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بالا بردن </a:t>
            </a:r>
            <a:r>
              <a:rPr lang="fa-IR" dirty="0" err="1">
                <a:cs typeface="Zar" panose="00000400000000000000" pitchFamily="2" charset="-78"/>
              </a:rPr>
              <a:t>كيفيت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مصرف </a:t>
            </a:r>
            <a:r>
              <a:rPr lang="fa-IR" dirty="0" err="1">
                <a:cs typeface="Zar" panose="00000400000000000000" pitchFamily="2" charset="-78"/>
              </a:rPr>
              <a:t>كنندگان</a:t>
            </a:r>
            <a:r>
              <a:rPr lang="fa-IR" dirty="0">
                <a:cs typeface="Zar" panose="00000400000000000000" pitchFamily="2" charset="-78"/>
              </a:rPr>
              <a:t> را جذب آن بنگاه </a:t>
            </a:r>
            <a:r>
              <a:rPr lang="fa-IR" dirty="0" err="1">
                <a:cs typeface="Zar" panose="00000400000000000000" pitchFamily="2" charset="-78"/>
              </a:rPr>
              <a:t>كند</a:t>
            </a:r>
            <a:r>
              <a:rPr lang="fa-IR" dirty="0">
                <a:cs typeface="Zar" panose="00000400000000000000" pitchFamily="2" charset="-78"/>
              </a:rPr>
              <a:t>. در </a:t>
            </a:r>
            <a:r>
              <a:rPr lang="fa-IR" dirty="0" err="1">
                <a:cs typeface="Zar" panose="00000400000000000000" pitchFamily="2" charset="-78"/>
              </a:rPr>
              <a:t>اين</a:t>
            </a:r>
            <a:r>
              <a:rPr lang="fa-IR" dirty="0">
                <a:cs typeface="Zar" panose="00000400000000000000" pitchFamily="2" charset="-78"/>
              </a:rPr>
              <a:t> صورت، </a:t>
            </a:r>
            <a:r>
              <a:rPr lang="fa-IR" dirty="0" err="1">
                <a:cs typeface="Zar" panose="00000400000000000000" pitchFamily="2" charset="-78"/>
              </a:rPr>
              <a:t>كشش</a:t>
            </a:r>
            <a:r>
              <a:rPr lang="fa-IR" dirty="0">
                <a:cs typeface="Zar" panose="00000400000000000000" pitchFamily="2" charset="-78"/>
              </a:rPr>
              <a:t> </a:t>
            </a:r>
            <a:r>
              <a:rPr lang="fa-IR" dirty="0" err="1">
                <a:cs typeface="Zar" panose="00000400000000000000" pitchFamily="2" charset="-78"/>
              </a:rPr>
              <a:t>قيمتي</a:t>
            </a:r>
            <a:r>
              <a:rPr lang="fa-IR" dirty="0">
                <a:cs typeface="Zar" panose="00000400000000000000" pitchFamily="2" charset="-78"/>
              </a:rPr>
              <a:t>، </a:t>
            </a:r>
            <a:r>
              <a:rPr lang="fa-IR" dirty="0" err="1">
                <a:cs typeface="Zar" panose="00000400000000000000" pitchFamily="2" charset="-78"/>
              </a:rPr>
              <a:t>عاملي</a:t>
            </a:r>
            <a:r>
              <a:rPr lang="fa-IR" dirty="0">
                <a:cs typeface="Zar" panose="00000400000000000000" pitchFamily="2" charset="-78"/>
              </a:rPr>
              <a:t> توانمند ساز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كسب</a:t>
            </a:r>
            <a:r>
              <a:rPr lang="fa-IR" dirty="0">
                <a:cs typeface="Zar" panose="00000400000000000000" pitchFamily="2" charset="-78"/>
              </a:rPr>
              <a:t> سود از محل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a:t>
            </a:r>
            <a:endParaRPr lang="en-US" dirty="0">
              <a:cs typeface="Zar" panose="00000400000000000000" pitchFamily="2" charset="-78"/>
            </a:endParaRPr>
          </a:p>
          <a:p>
            <a:pPr algn="just" rtl="1">
              <a:lnSpc>
                <a:spcPct val="150000"/>
              </a:lnSpc>
            </a:pP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با استفاده از دو </a:t>
            </a:r>
            <a:r>
              <a:rPr lang="fa-IR" u="sng" dirty="0" err="1">
                <a:solidFill>
                  <a:srgbClr val="FF0000"/>
                </a:solidFill>
                <a:cs typeface="Zar" panose="00000400000000000000" pitchFamily="2" charset="-78"/>
              </a:rPr>
              <a:t>استراتژي</a:t>
            </a:r>
            <a:r>
              <a:rPr lang="fa-IR" u="sng" dirty="0">
                <a:solidFill>
                  <a:srgbClr val="FF0000"/>
                </a:solidFill>
                <a:cs typeface="Zar" panose="00000400000000000000" pitchFamily="2" charset="-78"/>
              </a:rPr>
              <a:t> </a:t>
            </a:r>
            <a:r>
              <a:rPr lang="fa-IR" u="sng" dirty="0" err="1">
                <a:solidFill>
                  <a:srgbClr val="FF0000"/>
                </a:solidFill>
                <a:cs typeface="Zar" panose="00000400000000000000" pitchFamily="2" charset="-78"/>
              </a:rPr>
              <a:t>حاشيه</a:t>
            </a:r>
            <a:r>
              <a:rPr lang="fa-IR" u="sng" dirty="0">
                <a:solidFill>
                  <a:srgbClr val="FF0000"/>
                </a:solidFill>
                <a:cs typeface="Zar" panose="00000400000000000000" pitchFamily="2" charset="-78"/>
              </a:rPr>
              <a:t> </a:t>
            </a:r>
            <a:r>
              <a:rPr lang="fa-IR" dirty="0">
                <a:cs typeface="Zar" panose="00000400000000000000" pitchFamily="2" charset="-78"/>
              </a:rPr>
              <a:t>و </a:t>
            </a:r>
            <a:r>
              <a:rPr lang="fa-IR" u="sng" dirty="0" err="1">
                <a:solidFill>
                  <a:srgbClr val="FF0000"/>
                </a:solidFill>
                <a:cs typeface="Zar" panose="00000400000000000000" pitchFamily="2" charset="-78"/>
              </a:rPr>
              <a:t>استراتژي</a:t>
            </a:r>
            <a:r>
              <a:rPr lang="fa-IR" u="sng" dirty="0">
                <a:solidFill>
                  <a:srgbClr val="FF0000"/>
                </a:solidFill>
                <a:cs typeface="Zar" panose="00000400000000000000" pitchFamily="2" charset="-78"/>
              </a:rPr>
              <a:t> سهم </a:t>
            </a:r>
            <a:r>
              <a:rPr lang="fa-IR" dirty="0" err="1">
                <a:cs typeface="Zar" panose="00000400000000000000" pitchFamily="2" charset="-78"/>
              </a:rPr>
              <a:t>مي</a:t>
            </a:r>
            <a:r>
              <a:rPr lang="fa-IR" dirty="0">
                <a:cs typeface="Zar" panose="00000400000000000000" pitchFamily="2" charset="-78"/>
              </a:rPr>
              <a:t> توان از </a:t>
            </a:r>
            <a:r>
              <a:rPr lang="fa-IR" dirty="0" err="1">
                <a:cs typeface="Zar" panose="00000400000000000000" pitchFamily="2" charset="-78"/>
              </a:rPr>
              <a:t>راهكارهاي</a:t>
            </a:r>
            <a:r>
              <a:rPr lang="fa-IR" dirty="0">
                <a:cs typeface="Zar" panose="00000400000000000000" pitchFamily="2" charset="-78"/>
              </a:rPr>
              <a:t> </a:t>
            </a:r>
            <a:r>
              <a:rPr lang="fa-IR" dirty="0" err="1">
                <a:cs typeface="Zar" panose="00000400000000000000" pitchFamily="2" charset="-78"/>
              </a:rPr>
              <a:t>مزيتي</a:t>
            </a:r>
            <a:r>
              <a:rPr lang="fa-IR" dirty="0">
                <a:cs typeface="Zar" panose="00000400000000000000" pitchFamily="2" charset="-78"/>
              </a:rPr>
              <a:t> </a:t>
            </a:r>
            <a:r>
              <a:rPr lang="fa-IR" dirty="0" smtClean="0">
                <a:cs typeface="Zar" panose="00000400000000000000" pitchFamily="2" charset="-78"/>
              </a:rPr>
              <a:t>جدولی که در ادامه آمده است، </a:t>
            </a:r>
            <a:r>
              <a:rPr lang="fa-IR" dirty="0">
                <a:cs typeface="Zar" panose="00000400000000000000" pitchFamily="2" charset="-78"/>
              </a:rPr>
              <a:t>استفاده به عمل آورد.</a:t>
            </a:r>
            <a:endParaRPr lang="en-US" dirty="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6471520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31</a:t>
            </a:fld>
            <a:endParaRPr lang="en-US"/>
          </a:p>
        </p:txBody>
      </p:sp>
    </p:spTree>
    <p:extLst>
      <p:ext uri="{BB962C8B-B14F-4D97-AF65-F5344CB8AC3E}">
        <p14:creationId xmlns:p14="http://schemas.microsoft.com/office/powerpoint/2010/main" val="1654857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76497210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32</a:t>
            </a:fld>
            <a:endParaRPr lang="en-US"/>
          </a:p>
        </p:txBody>
      </p:sp>
      <p:grpSp>
        <p:nvGrpSpPr>
          <p:cNvPr id="19" name="Group 18"/>
          <p:cNvGrpSpPr/>
          <p:nvPr/>
        </p:nvGrpSpPr>
        <p:grpSpPr>
          <a:xfrm>
            <a:off x="3101296" y="885372"/>
            <a:ext cx="7740876" cy="5038584"/>
            <a:chOff x="1214438" y="2928938"/>
            <a:chExt cx="7572375" cy="3759939"/>
          </a:xfrm>
        </p:grpSpPr>
        <p:sp>
          <p:nvSpPr>
            <p:cNvPr id="20" name="TextBox 19"/>
            <p:cNvSpPr txBox="1">
              <a:spLocks noChangeArrowheads="1"/>
            </p:cNvSpPr>
            <p:nvPr/>
          </p:nvSpPr>
          <p:spPr bwMode="auto">
            <a:xfrm>
              <a:off x="1357313" y="2947987"/>
              <a:ext cx="7286625" cy="338137"/>
            </a:xfrm>
            <a:prstGeom prst="rect">
              <a:avLst/>
            </a:prstGeom>
            <a:noFill/>
            <a:ln w="9525">
              <a:noFill/>
              <a:miter lim="800000"/>
              <a:headEnd/>
              <a:tailEnd/>
            </a:ln>
          </p:spPr>
          <p:txBody>
            <a:bodyPr>
              <a:spAutoFit/>
            </a:bodyPr>
            <a:lstStyle/>
            <a:p>
              <a:pPr algn="r" rtl="1"/>
              <a:r>
                <a:rPr lang="fa-IR" sz="1600" dirty="0">
                  <a:ln w="0"/>
                  <a:effectLst>
                    <a:outerShdw blurRad="38100" dist="19050" dir="2700000" algn="tl" rotWithShape="0">
                      <a:schemeClr val="dk1">
                        <a:alpha val="40000"/>
                      </a:schemeClr>
                    </a:outerShdw>
                  </a:effectLst>
                  <a:latin typeface="Lucida Sans Unicode" pitchFamily="34" charset="0"/>
                  <a:cs typeface="B Nazanin" pitchFamily="2" charset="-78"/>
                </a:rPr>
                <a:t>میزان تمایز و کشش                             مزیت هزینه ای                            مزیت منفعتی      </a:t>
              </a:r>
            </a:p>
          </p:txBody>
        </p:sp>
        <p:sp>
          <p:nvSpPr>
            <p:cNvPr id="21" name="TextBox 20"/>
            <p:cNvSpPr txBox="1">
              <a:spLocks noChangeArrowheads="1"/>
            </p:cNvSpPr>
            <p:nvPr/>
          </p:nvSpPr>
          <p:spPr bwMode="auto">
            <a:xfrm>
              <a:off x="7215188" y="3714750"/>
              <a:ext cx="1428750" cy="923925"/>
            </a:xfrm>
            <a:prstGeom prst="rect">
              <a:avLst/>
            </a:prstGeom>
            <a:noFill/>
            <a:ln w="9525">
              <a:noFill/>
              <a:miter lim="800000"/>
              <a:headEnd/>
              <a:tailEnd/>
            </a:ln>
          </p:spPr>
          <p:txBody>
            <a:bodyPr>
              <a:spAutoFit/>
            </a:bodyPr>
            <a:lstStyle/>
            <a:p>
              <a:pPr algn="r" rtl="1"/>
              <a:r>
                <a:rPr lang="fa-IR" dirty="0">
                  <a:ln w="0"/>
                  <a:effectLst>
                    <a:outerShdw blurRad="38100" dist="19050" dir="2700000" algn="tl" rotWithShape="0">
                      <a:schemeClr val="dk1">
                        <a:alpha val="40000"/>
                      </a:schemeClr>
                    </a:outerShdw>
                  </a:effectLst>
                  <a:latin typeface="Lucida Sans Unicode" pitchFamily="34" charset="0"/>
                  <a:cs typeface="B Nazanin" pitchFamily="2" charset="-78"/>
                </a:rPr>
                <a:t>تمایز افقی کم کشش قیمتی بالای تقاضا</a:t>
              </a:r>
            </a:p>
          </p:txBody>
        </p:sp>
        <p:sp>
          <p:nvSpPr>
            <p:cNvPr id="22" name="TextBox 21"/>
            <p:cNvSpPr txBox="1">
              <a:spLocks noChangeArrowheads="1"/>
            </p:cNvSpPr>
            <p:nvPr/>
          </p:nvSpPr>
          <p:spPr bwMode="auto">
            <a:xfrm>
              <a:off x="3857625" y="3571875"/>
              <a:ext cx="3041650" cy="1169551"/>
            </a:xfrm>
            <a:prstGeom prst="rect">
              <a:avLst/>
            </a:prstGeom>
            <a:noFill/>
            <a:ln w="9525">
              <a:noFill/>
              <a:miter lim="800000"/>
              <a:headEnd/>
              <a:tailEnd/>
            </a:ln>
          </p:spPr>
          <p:txBody>
            <a:bodyPr>
              <a:spAutoFit/>
            </a:bodyPr>
            <a:lstStyle/>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کاهش قیمت بالا برای کسب سهم بسیاری از بازار</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کسب مزیت از طریق بدست آوردن سهم بالاتر از بازار نسبت به رقبا؛</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بهره گیری از استراتژی سهم (قیمت گذاری کمتر از رقبا) </a:t>
              </a:r>
            </a:p>
          </p:txBody>
        </p:sp>
        <p:sp>
          <p:nvSpPr>
            <p:cNvPr id="23" name="TextBox 22"/>
            <p:cNvSpPr txBox="1">
              <a:spLocks noChangeArrowheads="1"/>
            </p:cNvSpPr>
            <p:nvPr/>
          </p:nvSpPr>
          <p:spPr bwMode="auto">
            <a:xfrm>
              <a:off x="1214438" y="3429000"/>
              <a:ext cx="2571750" cy="1600200"/>
            </a:xfrm>
            <a:prstGeom prst="rect">
              <a:avLst/>
            </a:prstGeom>
            <a:noFill/>
            <a:ln w="9525">
              <a:noFill/>
              <a:miter lim="800000"/>
              <a:headEnd/>
              <a:tailEnd/>
            </a:ln>
          </p:spPr>
          <p:txBody>
            <a:bodyPr>
              <a:spAutoFit/>
            </a:bodyPr>
            <a:lstStyle/>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از دست دادن سهم بازار بواسطه قیمت گذاری بالا؛</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کسب مزیت از طریق بدست آوردن سهم بالاتر از بازار نسبت به رقبا؛</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بهره گیری از استراتژی سهم(دستیابی به برابری قیمتی با رقبا از طریق افزایش میزان منفعت)؛</a:t>
              </a:r>
            </a:p>
          </p:txBody>
        </p:sp>
        <p:sp>
          <p:nvSpPr>
            <p:cNvPr id="24" name="TextBox 23"/>
            <p:cNvSpPr txBox="1">
              <a:spLocks noChangeArrowheads="1"/>
            </p:cNvSpPr>
            <p:nvPr/>
          </p:nvSpPr>
          <p:spPr bwMode="auto">
            <a:xfrm flipH="1">
              <a:off x="7215188" y="5000625"/>
              <a:ext cx="1214437" cy="923330"/>
            </a:xfrm>
            <a:prstGeom prst="rect">
              <a:avLst/>
            </a:prstGeom>
            <a:noFill/>
            <a:ln w="9525">
              <a:noFill/>
              <a:miter lim="800000"/>
              <a:headEnd/>
              <a:tailEnd/>
            </a:ln>
          </p:spPr>
          <p:txBody>
            <a:bodyPr>
              <a:spAutoFit/>
            </a:bodyPr>
            <a:lstStyle/>
            <a:p>
              <a:pPr algn="r" rtl="1"/>
              <a:r>
                <a:rPr lang="fa-IR">
                  <a:ln w="0"/>
                  <a:effectLst>
                    <a:outerShdw blurRad="38100" dist="19050" dir="2700000" algn="tl" rotWithShape="0">
                      <a:schemeClr val="dk1">
                        <a:alpha val="40000"/>
                      </a:schemeClr>
                    </a:outerShdw>
                  </a:effectLst>
                  <a:latin typeface="Lucida Sans Unicode" pitchFamily="34" charset="0"/>
                  <a:cs typeface="B Nazanin" pitchFamily="2" charset="-78"/>
                </a:rPr>
                <a:t>تمایز افقی زیاد </a:t>
              </a:r>
            </a:p>
            <a:p>
              <a:pPr algn="r" rtl="1"/>
              <a:r>
                <a:rPr lang="fa-IR">
                  <a:ln w="0"/>
                  <a:effectLst>
                    <a:outerShdw blurRad="38100" dist="19050" dir="2700000" algn="tl" rotWithShape="0">
                      <a:schemeClr val="dk1">
                        <a:alpha val="40000"/>
                      </a:schemeClr>
                    </a:outerShdw>
                  </a:effectLst>
                  <a:latin typeface="Lucida Sans Unicode" pitchFamily="34" charset="0"/>
                  <a:cs typeface="B Nazanin" pitchFamily="2" charset="-78"/>
                </a:rPr>
                <a:t>کشش قیمتی پایین تقاضا</a:t>
              </a:r>
            </a:p>
          </p:txBody>
        </p:sp>
        <p:sp>
          <p:nvSpPr>
            <p:cNvPr id="25" name="TextBox 24"/>
            <p:cNvSpPr txBox="1">
              <a:spLocks noChangeArrowheads="1"/>
            </p:cNvSpPr>
            <p:nvPr/>
          </p:nvSpPr>
          <p:spPr bwMode="auto">
            <a:xfrm>
              <a:off x="3714750" y="5000625"/>
              <a:ext cx="3214688" cy="1169551"/>
            </a:xfrm>
            <a:prstGeom prst="rect">
              <a:avLst/>
            </a:prstGeom>
            <a:noFill/>
            <a:ln w="9525">
              <a:noFill/>
              <a:miter lim="800000"/>
              <a:headEnd/>
              <a:tailEnd/>
            </a:ln>
          </p:spPr>
          <p:txBody>
            <a:bodyPr>
              <a:spAutoFit/>
            </a:bodyPr>
            <a:lstStyle/>
            <a:p>
              <a:pPr algn="r" rtl="1">
                <a:buClr>
                  <a:srgbClr val="00B050"/>
                </a:buClr>
                <a:buFont typeface="Wingdings" pitchFamily="2" charset="2"/>
                <a:buChar char="Ø"/>
              </a:pPr>
              <a:r>
                <a:rPr lang="fa-IR" sz="1400">
                  <a:ln w="0"/>
                  <a:effectLst>
                    <a:outerShdw blurRad="38100" dist="19050" dir="2700000" algn="tl" rotWithShape="0">
                      <a:schemeClr val="dk1">
                        <a:alpha val="40000"/>
                      </a:schemeClr>
                    </a:outerShdw>
                  </a:effectLst>
                  <a:latin typeface="Lucida Sans Unicode" pitchFamily="34" charset="0"/>
                  <a:cs typeface="B Nazanin" pitchFamily="2" charset="-78"/>
                </a:rPr>
                <a:t>کسب سهم اندک با کاهش شدید قیمت؛</a:t>
              </a:r>
            </a:p>
            <a:p>
              <a:pPr algn="r" rtl="1">
                <a:buClr>
                  <a:srgbClr val="00B050"/>
                </a:buClr>
                <a:buFont typeface="Wingdings" pitchFamily="2" charset="2"/>
                <a:buChar char="Ø"/>
              </a:pPr>
              <a:r>
                <a:rPr lang="fa-IR" sz="1400">
                  <a:ln w="0"/>
                  <a:effectLst>
                    <a:outerShdw blurRad="38100" dist="19050" dir="2700000" algn="tl" rotWithShape="0">
                      <a:schemeClr val="dk1">
                        <a:alpha val="40000"/>
                      </a:schemeClr>
                    </a:outerShdw>
                  </a:effectLst>
                  <a:latin typeface="Lucida Sans Unicode" pitchFamily="34" charset="0"/>
                  <a:cs typeface="B Nazanin" pitchFamily="2" charset="-78"/>
                </a:rPr>
                <a:t>دستیابی به مزیت از طریق حاشیه های سودبالاتر؛</a:t>
              </a:r>
            </a:p>
            <a:p>
              <a:pPr algn="r" rtl="1">
                <a:buClr>
                  <a:srgbClr val="00B050"/>
                </a:buClr>
                <a:buFont typeface="Wingdings" pitchFamily="2" charset="2"/>
                <a:buChar char="Ø"/>
              </a:pPr>
              <a:r>
                <a:rPr lang="fa-IR" sz="1400">
                  <a:ln w="0"/>
                  <a:effectLst>
                    <a:outerShdw blurRad="38100" dist="19050" dir="2700000" algn="tl" rotWithShape="0">
                      <a:schemeClr val="dk1">
                        <a:alpha val="40000"/>
                      </a:schemeClr>
                    </a:outerShdw>
                  </a:effectLst>
                  <a:latin typeface="Lucida Sans Unicode" pitchFamily="34" charset="0"/>
                  <a:cs typeface="B Nazanin" pitchFamily="2" charset="-78"/>
                </a:rPr>
                <a:t>بهره گیری از استراتژی حاشیه (حفظ برابری قیمت با رقبا وکسب حاشه های بیشتر از طریق هزینه های کمتر)</a:t>
              </a:r>
            </a:p>
            <a:p>
              <a:pPr algn="r" rtl="1">
                <a:buClr>
                  <a:srgbClr val="00B050"/>
                </a:buClr>
                <a:buFont typeface="Wingdings" pitchFamily="2" charset="2"/>
                <a:buChar char="Ø"/>
              </a:pPr>
              <a:endParaRPr lang="fa-IR" sz="1400">
                <a:ln w="0"/>
                <a:effectLst>
                  <a:outerShdw blurRad="38100" dist="19050" dir="2700000" algn="tl" rotWithShape="0">
                    <a:schemeClr val="dk1">
                      <a:alpha val="40000"/>
                    </a:schemeClr>
                  </a:outerShdw>
                </a:effectLst>
                <a:latin typeface="Lucida Sans Unicode" pitchFamily="34" charset="0"/>
                <a:cs typeface="B Nazanin" pitchFamily="2" charset="-78"/>
              </a:endParaRPr>
            </a:p>
          </p:txBody>
        </p:sp>
        <p:sp>
          <p:nvSpPr>
            <p:cNvPr id="26" name="TextBox 25"/>
            <p:cNvSpPr txBox="1">
              <a:spLocks noChangeArrowheads="1"/>
            </p:cNvSpPr>
            <p:nvPr/>
          </p:nvSpPr>
          <p:spPr bwMode="auto">
            <a:xfrm>
              <a:off x="1316038" y="4929188"/>
              <a:ext cx="2470150" cy="1384300"/>
            </a:xfrm>
            <a:prstGeom prst="rect">
              <a:avLst/>
            </a:prstGeom>
            <a:noFill/>
            <a:ln w="9525">
              <a:noFill/>
              <a:miter lim="800000"/>
              <a:headEnd/>
              <a:tailEnd/>
            </a:ln>
          </p:spPr>
          <p:txBody>
            <a:bodyPr>
              <a:spAutoFit/>
            </a:bodyPr>
            <a:lstStyle/>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از دست دادن سهم اندکی در بازار بر اثر افزایش شدید قیمت؛</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دستیابی به مزیت از طریق حاشیه های سود بالاتر؛</a:t>
              </a:r>
            </a:p>
            <a:p>
              <a:pPr algn="r" rtl="1">
                <a:buClr>
                  <a:srgbClr val="00B050"/>
                </a:buClr>
                <a:buFont typeface="Wingdings" pitchFamily="2" charset="2"/>
                <a:buChar char="Ø"/>
              </a:pPr>
              <a:r>
                <a:rPr lang="fa-IR" sz="1400" dirty="0">
                  <a:ln w="0"/>
                  <a:effectLst>
                    <a:outerShdw blurRad="38100" dist="19050" dir="2700000" algn="tl" rotWithShape="0">
                      <a:schemeClr val="dk1">
                        <a:alpha val="40000"/>
                      </a:schemeClr>
                    </a:outerShdw>
                  </a:effectLst>
                  <a:latin typeface="Lucida Sans Unicode" pitchFamily="34" charset="0"/>
                  <a:cs typeface="B Nazanin" pitchFamily="2" charset="-78"/>
                </a:rPr>
                <a:t>بهره گیری از استراتژی حاشیه ای (مطالبه حاشیه قیمتی نسبت به رقبا ) </a:t>
              </a:r>
            </a:p>
          </p:txBody>
        </p:sp>
        <p:sp>
          <p:nvSpPr>
            <p:cNvPr id="27" name="TextBox 26"/>
            <p:cNvSpPr txBox="1"/>
            <p:nvPr/>
          </p:nvSpPr>
          <p:spPr>
            <a:xfrm rot="16200000">
              <a:off x="5372070" y="4774322"/>
              <a:ext cx="400110" cy="3429000"/>
            </a:xfrm>
            <a:prstGeom prst="rect">
              <a:avLst/>
            </a:prstGeom>
            <a:noFill/>
          </p:spPr>
          <p:txBody>
            <a:bodyPr vert="vert" rtlCol="1">
              <a:spAutoFit/>
            </a:bodyPr>
            <a:lstStyle/>
            <a:p>
              <a:pPr algn="r" rtl="1" fontAlgn="auto">
                <a:spcBef>
                  <a:spcPts val="0"/>
                </a:spcBef>
                <a:spcAft>
                  <a:spcPts val="0"/>
                </a:spcAft>
                <a:defRPr/>
              </a:pPr>
              <a:r>
                <a:rPr lang="fa-IR" sz="1400" dirty="0" smtClean="0">
                  <a:ln w="0"/>
                  <a:effectLst>
                    <a:outerShdw blurRad="38100" dist="19050" dir="2700000" algn="tl" rotWithShape="0">
                      <a:schemeClr val="dk1">
                        <a:alpha val="40000"/>
                      </a:schemeClr>
                    </a:outerShdw>
                  </a:effectLst>
                  <a:latin typeface="+mn-lt"/>
                  <a:cs typeface="B Nazanin" pitchFamily="2" charset="-78"/>
                </a:rPr>
                <a:t>	جدول </a:t>
              </a:r>
              <a:r>
                <a:rPr lang="fa-IR" sz="1400" dirty="0">
                  <a:ln w="0"/>
                  <a:effectLst>
                    <a:outerShdw blurRad="38100" dist="19050" dir="2700000" algn="tl" rotWithShape="0">
                      <a:schemeClr val="dk1">
                        <a:alpha val="40000"/>
                      </a:schemeClr>
                    </a:outerShdw>
                  </a:effectLst>
                  <a:latin typeface="+mn-lt"/>
                  <a:cs typeface="B Nazanin" pitchFamily="2" charset="-78"/>
                </a:rPr>
                <a:t>2.مزیت ها ،تمایز هاو کشش </a:t>
              </a:r>
              <a:r>
                <a:rPr lang="fa-IR" sz="1400" dirty="0" smtClean="0">
                  <a:ln w="0"/>
                  <a:effectLst>
                    <a:outerShdw blurRad="38100" dist="19050" dir="2700000" algn="tl" rotWithShape="0">
                      <a:schemeClr val="dk1">
                        <a:alpha val="40000"/>
                      </a:schemeClr>
                    </a:outerShdw>
                  </a:effectLst>
                  <a:latin typeface="+mn-lt"/>
                  <a:cs typeface="B Nazanin" pitchFamily="2" charset="-78"/>
                </a:rPr>
                <a:t>ها</a:t>
              </a:r>
              <a:endParaRPr lang="fa-IR" sz="1400" dirty="0">
                <a:ln w="0"/>
                <a:effectLst>
                  <a:outerShdw blurRad="38100" dist="19050" dir="2700000" algn="tl" rotWithShape="0">
                    <a:schemeClr val="dk1">
                      <a:alpha val="40000"/>
                    </a:schemeClr>
                  </a:outerShdw>
                </a:effectLst>
                <a:latin typeface="+mn-lt"/>
                <a:cs typeface="B Nazanin" pitchFamily="2" charset="-78"/>
              </a:endParaRPr>
            </a:p>
          </p:txBody>
        </p:sp>
        <p:grpSp>
          <p:nvGrpSpPr>
            <p:cNvPr id="28" name="Group 45"/>
            <p:cNvGrpSpPr>
              <a:grpSpLocks/>
            </p:cNvGrpSpPr>
            <p:nvPr/>
          </p:nvGrpSpPr>
          <p:grpSpPr bwMode="auto">
            <a:xfrm>
              <a:off x="1285875" y="2928938"/>
              <a:ext cx="7500938" cy="3359150"/>
              <a:chOff x="1000100" y="3286124"/>
              <a:chExt cx="7500990" cy="3359174"/>
            </a:xfrm>
          </p:grpSpPr>
          <p:cxnSp>
            <p:nvCxnSpPr>
              <p:cNvPr id="29" name="Straight Connector 28"/>
              <p:cNvCxnSpPr/>
              <p:nvPr/>
            </p:nvCxnSpPr>
            <p:spPr>
              <a:xfrm rot="5400000">
                <a:off x="1822431" y="4964123"/>
                <a:ext cx="3357586" cy="1587"/>
              </a:xfrm>
              <a:prstGeom prst="line">
                <a:avLst/>
              </a:prstGeom>
              <a:ln/>
            </p:spPr>
            <p:style>
              <a:lnRef idx="3">
                <a:schemeClr val="accent1"/>
              </a:lnRef>
              <a:fillRef idx="0">
                <a:schemeClr val="accent1"/>
              </a:fillRef>
              <a:effectRef idx="2">
                <a:schemeClr val="accent1"/>
              </a:effectRef>
              <a:fontRef idx="minor">
                <a:schemeClr val="tx1"/>
              </a:fontRef>
            </p:style>
          </p:cxnSp>
          <p:grpSp>
            <p:nvGrpSpPr>
              <p:cNvPr id="30" name="Group 44"/>
              <p:cNvGrpSpPr>
                <a:grpSpLocks/>
              </p:cNvGrpSpPr>
              <p:nvPr/>
            </p:nvGrpSpPr>
            <p:grpSpPr bwMode="auto">
              <a:xfrm>
                <a:off x="1000100" y="3286124"/>
                <a:ext cx="7500990" cy="3359174"/>
                <a:chOff x="1000100" y="3286124"/>
                <a:chExt cx="7500990" cy="3359174"/>
              </a:xfrm>
            </p:grpSpPr>
            <p:cxnSp>
              <p:nvCxnSpPr>
                <p:cNvPr id="31" name="Straight Connector 30"/>
                <p:cNvCxnSpPr/>
                <p:nvPr/>
              </p:nvCxnSpPr>
              <p:spPr>
                <a:xfrm>
                  <a:off x="1000100" y="3286124"/>
                  <a:ext cx="7500990"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1000100" y="3714752"/>
                  <a:ext cx="7500990"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rot="5400000">
                  <a:off x="5108579" y="4964123"/>
                  <a:ext cx="3357586"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rot="10800000">
                  <a:off x="1000100" y="5286388"/>
                  <a:ext cx="7500990" cy="15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1000100" y="6643710"/>
                  <a:ext cx="7500990"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rot="5400000">
                  <a:off x="6822296" y="4964917"/>
                  <a:ext cx="3355999"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rot="5400000">
                  <a:off x="-677899" y="4964123"/>
                  <a:ext cx="3357586" cy="1588"/>
                </a:xfrm>
                <a:prstGeom prst="line">
                  <a:avLst/>
                </a:prstGeom>
                <a:ln/>
              </p:spPr>
              <p:style>
                <a:lnRef idx="3">
                  <a:schemeClr val="accent1"/>
                </a:lnRef>
                <a:fillRef idx="0">
                  <a:schemeClr val="accent1"/>
                </a:fillRef>
                <a:effectRef idx="2">
                  <a:schemeClr val="accent1"/>
                </a:effectRef>
                <a:fontRef idx="minor">
                  <a:schemeClr val="tx1"/>
                </a:fontRef>
              </p:style>
            </p:cxnSp>
          </p:grpSp>
        </p:grpSp>
      </p:grpSp>
    </p:spTree>
    <p:extLst>
      <p:ext uri="{BB962C8B-B14F-4D97-AF65-F5344CB8AC3E}">
        <p14:creationId xmlns:p14="http://schemas.microsoft.com/office/powerpoint/2010/main" val="136708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689" y="821130"/>
            <a:ext cx="8907562" cy="5707743"/>
          </a:xfrm>
        </p:spPr>
        <p:txBody>
          <a:bodyPr>
            <a:normAutofit/>
          </a:bodyPr>
          <a:lstStyle/>
          <a:p>
            <a:pPr marL="0" indent="0" algn="just" rtl="1">
              <a:lnSpc>
                <a:spcPct val="150000"/>
              </a:lnSpc>
              <a:buNone/>
            </a:pPr>
            <a:r>
              <a:rPr lang="fa-IR" dirty="0" err="1">
                <a:cs typeface="Zar" panose="00000400000000000000" pitchFamily="2" charset="-78"/>
              </a:rPr>
              <a:t>استراتژيهاي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در موارد </a:t>
            </a:r>
            <a:r>
              <a:rPr lang="fa-IR" dirty="0" err="1">
                <a:cs typeface="Zar" panose="00000400000000000000" pitchFamily="2" charset="-78"/>
              </a:rPr>
              <a:t>زير</a:t>
            </a:r>
            <a:r>
              <a:rPr lang="fa-IR" dirty="0">
                <a:cs typeface="Zar" panose="00000400000000000000" pitchFamily="2" charset="-78"/>
              </a:rPr>
              <a:t> </a:t>
            </a:r>
            <a:r>
              <a:rPr lang="fa-IR" dirty="0" err="1">
                <a:cs typeface="Zar" panose="00000400000000000000" pitchFamily="2" charset="-78"/>
              </a:rPr>
              <a:t>كارسازتر</a:t>
            </a:r>
            <a:r>
              <a:rPr lang="fa-IR" dirty="0">
                <a:cs typeface="Zar" panose="00000400000000000000" pitchFamily="2" charset="-78"/>
              </a:rPr>
              <a:t> از </a:t>
            </a:r>
            <a:r>
              <a:rPr lang="fa-IR" dirty="0" err="1">
                <a:cs typeface="Zar" panose="00000400000000000000" pitchFamily="2" charset="-78"/>
              </a:rPr>
              <a:t>مزيت</a:t>
            </a:r>
            <a:r>
              <a:rPr lang="fa-IR" dirty="0">
                <a:cs typeface="Zar" panose="00000400000000000000" pitchFamily="2" charset="-78"/>
              </a:rPr>
              <a:t> منافع بالا خواهد بود:</a:t>
            </a:r>
            <a:endParaRPr lang="en-US" dirty="0">
              <a:cs typeface="Zar" panose="00000400000000000000" pitchFamily="2" charset="-78"/>
            </a:endParaRPr>
          </a:p>
          <a:p>
            <a:pPr lvl="1" algn="just" rtl="1">
              <a:lnSpc>
                <a:spcPct val="150000"/>
              </a:lnSpc>
            </a:pPr>
            <a:r>
              <a:rPr lang="fa-IR" dirty="0">
                <a:cs typeface="Zar" panose="00000400000000000000" pitchFamily="2" charset="-78"/>
              </a:rPr>
              <a:t>محدود بودن </a:t>
            </a:r>
            <a:r>
              <a:rPr lang="fa-IR" dirty="0" err="1">
                <a:cs typeface="Zar" panose="00000400000000000000" pitchFamily="2" charset="-78"/>
              </a:rPr>
              <a:t>فرصتهاي</a:t>
            </a:r>
            <a:r>
              <a:rPr lang="fa-IR" dirty="0">
                <a:cs typeface="Zar" panose="00000400000000000000" pitchFamily="2" charset="-78"/>
              </a:rPr>
              <a:t> </a:t>
            </a:r>
            <a:r>
              <a:rPr lang="fa-IR" dirty="0" err="1">
                <a:cs typeface="Zar" panose="00000400000000000000" pitchFamily="2" charset="-78"/>
              </a:rPr>
              <a:t>ارتقاي</a:t>
            </a:r>
            <a:r>
              <a:rPr lang="fa-IR" dirty="0">
                <a:cs typeface="Zar" panose="00000400000000000000" pitchFamily="2" charset="-78"/>
              </a:rPr>
              <a:t> منفعت دست </a:t>
            </a:r>
            <a:r>
              <a:rPr lang="fa-IR" dirty="0" err="1">
                <a:cs typeface="Zar" panose="00000400000000000000" pitchFamily="2" charset="-78"/>
              </a:rPr>
              <a:t>يافتني</a:t>
            </a:r>
            <a:r>
              <a:rPr lang="fa-IR" dirty="0">
                <a:cs typeface="Zar" panose="00000400000000000000" pitchFamily="2" charset="-78"/>
              </a:rPr>
              <a:t> </a:t>
            </a:r>
            <a:r>
              <a:rPr lang="fa-IR" dirty="0" err="1">
                <a:cs typeface="Zar" panose="00000400000000000000" pitchFamily="2" charset="-78"/>
              </a:rPr>
              <a:t>بواسطة</a:t>
            </a:r>
            <a:r>
              <a:rPr lang="fa-IR" dirty="0">
                <a:cs typeface="Zar" panose="00000400000000000000" pitchFamily="2" charset="-78"/>
              </a:rPr>
              <a:t> </a:t>
            </a:r>
            <a:r>
              <a:rPr lang="fa-IR" dirty="0" err="1">
                <a:cs typeface="Zar" panose="00000400000000000000" pitchFamily="2" charset="-78"/>
              </a:rPr>
              <a:t>ماهيت</a:t>
            </a:r>
            <a:r>
              <a:rPr lang="fa-IR" dirty="0">
                <a:cs typeface="Zar" panose="00000400000000000000" pitchFamily="2" charset="-78"/>
              </a:rPr>
              <a:t> محصول و لزوم بهره </a:t>
            </a:r>
            <a:r>
              <a:rPr lang="fa-IR" dirty="0" err="1">
                <a:cs typeface="Zar" panose="00000400000000000000" pitchFamily="2" charset="-78"/>
              </a:rPr>
              <a:t>گيري</a:t>
            </a:r>
            <a:r>
              <a:rPr lang="fa-IR" dirty="0">
                <a:cs typeface="Zar" panose="00000400000000000000" pitchFamily="2" charset="-78"/>
              </a:rPr>
              <a:t> از خلق ارزش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كاهش</a:t>
            </a:r>
            <a:r>
              <a:rPr lang="fa-IR" dirty="0">
                <a:cs typeface="Zar" panose="00000400000000000000" pitchFamily="2" charset="-78"/>
              </a:rPr>
              <a:t> دادن </a:t>
            </a:r>
            <a:r>
              <a:rPr lang="fa-IR" dirty="0" err="1">
                <a:cs typeface="Zar" panose="00000400000000000000" pitchFamily="2" charset="-78"/>
              </a:rPr>
              <a:t>هزينه</a:t>
            </a:r>
            <a:r>
              <a:rPr lang="fa-IR" dirty="0">
                <a:cs typeface="Zar" panose="00000400000000000000" pitchFamily="2" charset="-78"/>
              </a:rPr>
              <a:t> ها؛</a:t>
            </a:r>
            <a:endParaRPr lang="en-US" dirty="0">
              <a:cs typeface="Zar" panose="00000400000000000000" pitchFamily="2" charset="-78"/>
            </a:endParaRPr>
          </a:p>
          <a:p>
            <a:pPr lvl="1" algn="just" rtl="1">
              <a:lnSpc>
                <a:spcPct val="150000"/>
              </a:lnSpc>
            </a:pPr>
            <a:r>
              <a:rPr lang="fa-IR" dirty="0">
                <a:cs typeface="Zar" panose="00000400000000000000" pitchFamily="2" charset="-78"/>
              </a:rPr>
              <a:t>بالا بودن </a:t>
            </a:r>
            <a:r>
              <a:rPr lang="fa-IR" dirty="0" err="1">
                <a:cs typeface="Zar" panose="00000400000000000000" pitchFamily="2" charset="-78"/>
              </a:rPr>
              <a:t>حساسيت</a:t>
            </a:r>
            <a:r>
              <a:rPr lang="fa-IR" dirty="0">
                <a:cs typeface="Zar" panose="00000400000000000000" pitchFamily="2" charset="-78"/>
              </a:rPr>
              <a:t> </a:t>
            </a:r>
            <a:r>
              <a:rPr lang="fa-IR" dirty="0" err="1">
                <a:cs typeface="Zar" panose="00000400000000000000" pitchFamily="2" charset="-78"/>
              </a:rPr>
              <a:t>قيمتي</a:t>
            </a:r>
            <a:r>
              <a:rPr lang="fa-IR" dirty="0">
                <a:cs typeface="Zar" panose="00000400000000000000" pitchFamily="2" charset="-78"/>
              </a:rPr>
              <a:t> مصرف </a:t>
            </a:r>
            <a:r>
              <a:rPr lang="fa-IR" dirty="0" err="1">
                <a:cs typeface="Zar" panose="00000400000000000000" pitchFamily="2" charset="-78"/>
              </a:rPr>
              <a:t>كنندگان</a:t>
            </a:r>
            <a:r>
              <a:rPr lang="fa-IR" dirty="0">
                <a:cs typeface="Zar" panose="00000400000000000000" pitchFamily="2" charset="-78"/>
              </a:rPr>
              <a:t> نسبت به </a:t>
            </a:r>
            <a:r>
              <a:rPr lang="fa-IR" dirty="0" err="1">
                <a:cs typeface="Zar" panose="00000400000000000000" pitchFamily="2" charset="-78"/>
              </a:rPr>
              <a:t>كيفيت</a:t>
            </a:r>
            <a:r>
              <a:rPr lang="fa-IR" dirty="0">
                <a:cs typeface="Zar" panose="00000400000000000000" pitchFamily="2" charset="-78"/>
              </a:rPr>
              <a:t> و </a:t>
            </a:r>
            <a:r>
              <a:rPr lang="fa-IR" dirty="0" err="1">
                <a:cs typeface="Zar" panose="00000400000000000000" pitchFamily="2" charset="-78"/>
              </a:rPr>
              <a:t>تمايل</a:t>
            </a:r>
            <a:r>
              <a:rPr lang="fa-IR" dirty="0">
                <a:cs typeface="Zar" panose="00000400000000000000" pitchFamily="2" charset="-78"/>
              </a:rPr>
              <a:t> نداشتن به پرداخت </a:t>
            </a:r>
            <a:r>
              <a:rPr lang="fa-IR" dirty="0" err="1">
                <a:cs typeface="Zar" panose="00000400000000000000" pitchFamily="2" charset="-78"/>
              </a:rPr>
              <a:t>هاي</a:t>
            </a:r>
            <a:r>
              <a:rPr lang="fa-IR" dirty="0">
                <a:cs typeface="Zar" panose="00000400000000000000" pitchFamily="2" charset="-78"/>
              </a:rPr>
              <a:t> بالا، لزوم  بهره </a:t>
            </a:r>
            <a:r>
              <a:rPr lang="fa-IR" dirty="0" err="1">
                <a:cs typeface="Zar" panose="00000400000000000000" pitchFamily="2" charset="-78"/>
              </a:rPr>
              <a:t>گيري</a:t>
            </a:r>
            <a:r>
              <a:rPr lang="fa-IR" dirty="0">
                <a:cs typeface="Zar" panose="00000400000000000000" pitchFamily="2" charset="-78"/>
              </a:rPr>
              <a:t> از خلق ارزش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كاهش</a:t>
            </a:r>
            <a:r>
              <a:rPr lang="fa-IR" dirty="0">
                <a:cs typeface="Zar" panose="00000400000000000000" pitchFamily="2" charset="-78"/>
              </a:rPr>
              <a:t> دادن </a:t>
            </a:r>
            <a:r>
              <a:rPr lang="fa-IR" dirty="0" err="1">
                <a:cs typeface="Zar" panose="00000400000000000000" pitchFamily="2" charset="-78"/>
              </a:rPr>
              <a:t>هزينه</a:t>
            </a:r>
            <a:r>
              <a:rPr lang="fa-IR" dirty="0">
                <a:cs typeface="Zar" panose="00000400000000000000" pitchFamily="2" charset="-78"/>
              </a:rPr>
              <a:t> ها.</a:t>
            </a:r>
            <a:endParaRPr lang="en-US" dirty="0">
              <a:cs typeface="Zar" panose="00000400000000000000" pitchFamily="2" charset="-78"/>
            </a:endParaRPr>
          </a:p>
          <a:p>
            <a:pPr marL="0" indent="0" algn="just" rtl="1">
              <a:lnSpc>
                <a:spcPct val="150000"/>
              </a:lnSpc>
              <a:buNone/>
            </a:pPr>
            <a:r>
              <a:rPr lang="fa-IR" dirty="0" err="1" smtClean="0">
                <a:cs typeface="Zar" panose="00000400000000000000" pitchFamily="2" charset="-78"/>
              </a:rPr>
              <a:t>استراتژيهاي</a:t>
            </a:r>
            <a:r>
              <a:rPr lang="fa-IR" dirty="0" smtClean="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منافع در موارد </a:t>
            </a:r>
            <a:r>
              <a:rPr lang="fa-IR" dirty="0" err="1">
                <a:cs typeface="Zar" panose="00000400000000000000" pitchFamily="2" charset="-78"/>
              </a:rPr>
              <a:t>زير</a:t>
            </a:r>
            <a:r>
              <a:rPr lang="fa-IR" dirty="0">
                <a:cs typeface="Zar" panose="00000400000000000000" pitchFamily="2" charset="-78"/>
              </a:rPr>
              <a:t> </a:t>
            </a:r>
            <a:r>
              <a:rPr lang="fa-IR" dirty="0" err="1">
                <a:cs typeface="Zar" panose="00000400000000000000" pitchFamily="2" charset="-78"/>
              </a:rPr>
              <a:t>كارسازتر</a:t>
            </a:r>
            <a:r>
              <a:rPr lang="fa-IR" dirty="0">
                <a:cs typeface="Zar" panose="00000400000000000000" pitchFamily="2" charset="-78"/>
              </a:rPr>
              <a:t> از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خواهد بود:</a:t>
            </a:r>
            <a:endParaRPr lang="en-US" dirty="0">
              <a:cs typeface="Zar" panose="00000400000000000000" pitchFamily="2" charset="-78"/>
            </a:endParaRPr>
          </a:p>
          <a:p>
            <a:pPr lvl="1" algn="just" rtl="1">
              <a:lnSpc>
                <a:spcPct val="150000"/>
              </a:lnSpc>
            </a:pPr>
            <a:r>
              <a:rPr lang="fa-IR" dirty="0" err="1">
                <a:cs typeface="Zar" panose="00000400000000000000" pitchFamily="2" charset="-78"/>
              </a:rPr>
              <a:t>ارتقاي</a:t>
            </a:r>
            <a:r>
              <a:rPr lang="fa-IR" dirty="0">
                <a:cs typeface="Zar" panose="00000400000000000000" pitchFamily="2" charset="-78"/>
              </a:rPr>
              <a:t> </a:t>
            </a:r>
            <a:r>
              <a:rPr lang="fa-IR" dirty="0" err="1">
                <a:cs typeface="Zar" panose="00000400000000000000" pitchFamily="2" charset="-78"/>
              </a:rPr>
              <a:t>خصوصياتي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منابع را ارتقا بخشند، هر چند مصرف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نوعي</a:t>
            </a:r>
            <a:r>
              <a:rPr lang="fa-IR" dirty="0">
                <a:cs typeface="Zar" panose="00000400000000000000" pitchFamily="2" charset="-78"/>
              </a:rPr>
              <a:t> مازاد </a:t>
            </a:r>
            <a:r>
              <a:rPr lang="fa-IR" dirty="0" err="1">
                <a:cs typeface="Zar" panose="00000400000000000000" pitchFamily="2" charset="-78"/>
              </a:rPr>
              <a:t>قيمتي</a:t>
            </a:r>
            <a:r>
              <a:rPr lang="fa-IR" dirty="0">
                <a:cs typeface="Zar" panose="00000400000000000000" pitchFamily="2" charset="-78"/>
              </a:rPr>
              <a:t> معنادار پرداخت </a:t>
            </a:r>
            <a:r>
              <a:rPr lang="fa-IR" dirty="0" err="1">
                <a:cs typeface="Zar" panose="00000400000000000000" pitchFamily="2" charset="-78"/>
              </a:rPr>
              <a:t>كند</a:t>
            </a:r>
            <a:r>
              <a:rPr lang="fa-IR" dirty="0">
                <a:cs typeface="Zar" panose="00000400000000000000" pitchFamily="2" charset="-78"/>
              </a:rPr>
              <a:t>.</a:t>
            </a:r>
            <a:endParaRPr lang="en-US" dirty="0">
              <a:cs typeface="Zar" panose="00000400000000000000" pitchFamily="2" charset="-78"/>
            </a:endParaRPr>
          </a:p>
          <a:p>
            <a:pPr lvl="1" algn="just" rtl="1">
              <a:lnSpc>
                <a:spcPct val="150000"/>
              </a:lnSpc>
            </a:pPr>
            <a:r>
              <a:rPr lang="fa-IR" dirty="0">
                <a:cs typeface="Zar" panose="00000400000000000000" pitchFamily="2" charset="-78"/>
              </a:rPr>
              <a:t>بهره </a:t>
            </a:r>
            <a:r>
              <a:rPr lang="fa-IR" dirty="0" err="1">
                <a:cs typeface="Zar" panose="00000400000000000000" pitchFamily="2" charset="-78"/>
              </a:rPr>
              <a:t>گيري</a:t>
            </a:r>
            <a:r>
              <a:rPr lang="fa-IR" dirty="0">
                <a:cs typeface="Zar" panose="00000400000000000000" pitchFamily="2" charset="-78"/>
              </a:rPr>
              <a:t> از صرفه </a:t>
            </a:r>
            <a:r>
              <a:rPr lang="fa-IR" dirty="0" err="1">
                <a:cs typeface="Zar" panose="00000400000000000000" pitchFamily="2" charset="-78"/>
              </a:rPr>
              <a:t>جوئيهاي</a:t>
            </a:r>
            <a:r>
              <a:rPr lang="fa-IR" dirty="0">
                <a:cs typeface="Zar" panose="00000400000000000000" pitchFamily="2" charset="-78"/>
              </a:rPr>
              <a:t> </a:t>
            </a:r>
            <a:r>
              <a:rPr lang="fa-IR" dirty="0" err="1">
                <a:cs typeface="Zar" panose="00000400000000000000" pitchFamily="2" charset="-78"/>
              </a:rPr>
              <a:t>اقتصادي</a:t>
            </a:r>
            <a:r>
              <a:rPr lang="fa-IR" dirty="0">
                <a:cs typeface="Zar" panose="00000400000000000000" pitchFamily="2" charset="-78"/>
              </a:rPr>
              <a:t> نسبت به </a:t>
            </a:r>
            <a:r>
              <a:rPr lang="fa-IR" dirty="0" err="1">
                <a:cs typeface="Zar" panose="00000400000000000000" pitchFamily="2" charset="-78"/>
              </a:rPr>
              <a:t>مقياس</a:t>
            </a:r>
            <a:r>
              <a:rPr lang="fa-IR" dirty="0">
                <a:cs typeface="Zar" panose="00000400000000000000" pitchFamily="2" charset="-78"/>
              </a:rPr>
              <a:t> و </a:t>
            </a:r>
            <a:r>
              <a:rPr lang="fa-IR" dirty="0" err="1">
                <a:cs typeface="Zar" panose="00000400000000000000" pitchFamily="2" charset="-78"/>
              </a:rPr>
              <a:t>يادگيري</a:t>
            </a:r>
            <a:r>
              <a:rPr lang="fa-IR" dirty="0">
                <a:cs typeface="Zar" panose="00000400000000000000" pitchFamily="2" charset="-78"/>
              </a:rPr>
              <a:t> و محدود بودن </a:t>
            </a:r>
            <a:r>
              <a:rPr lang="fa-IR" dirty="0" err="1">
                <a:cs typeface="Zar" panose="00000400000000000000" pitchFamily="2" charset="-78"/>
              </a:rPr>
              <a:t>فرصتهاي</a:t>
            </a:r>
            <a:r>
              <a:rPr lang="fa-IR" dirty="0">
                <a:cs typeface="Zar" panose="00000400000000000000" pitchFamily="2" charset="-78"/>
              </a:rPr>
              <a:t> </a:t>
            </a:r>
            <a:r>
              <a:rPr lang="fa-IR" dirty="0" err="1">
                <a:cs typeface="Zar" panose="00000400000000000000" pitchFamily="2" charset="-78"/>
              </a:rPr>
              <a:t>نيل</a:t>
            </a:r>
            <a:r>
              <a:rPr lang="fa-IR" dirty="0">
                <a:cs typeface="Zar" panose="00000400000000000000" pitchFamily="2" charset="-78"/>
              </a:rPr>
              <a:t> به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لزوم بهره </a:t>
            </a:r>
            <a:r>
              <a:rPr lang="fa-IR" dirty="0" err="1">
                <a:cs typeface="Zar" panose="00000400000000000000" pitchFamily="2" charset="-78"/>
              </a:rPr>
              <a:t>گيري</a:t>
            </a:r>
            <a:r>
              <a:rPr lang="fa-IR" dirty="0">
                <a:cs typeface="Zar" panose="00000400000000000000" pitchFamily="2" charset="-78"/>
              </a:rPr>
              <a:t> از </a:t>
            </a:r>
            <a:r>
              <a:rPr lang="fa-IR" dirty="0" err="1">
                <a:cs typeface="Zar" panose="00000400000000000000" pitchFamily="2" charset="-78"/>
              </a:rPr>
              <a:t>تمايز</a:t>
            </a:r>
            <a:r>
              <a:rPr lang="fa-IR" dirty="0">
                <a:cs typeface="Zar" panose="00000400000000000000" pitchFamily="2" charset="-78"/>
              </a:rPr>
              <a:t> </a:t>
            </a:r>
            <a:r>
              <a:rPr lang="fa-IR" dirty="0" err="1">
                <a:cs typeface="Zar" panose="00000400000000000000" pitchFamily="2" charset="-78"/>
              </a:rPr>
              <a:t>افقي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خلق ارزش؛</a:t>
            </a:r>
            <a:endParaRPr lang="en-US" dirty="0">
              <a:cs typeface="Zar" panose="00000400000000000000" pitchFamily="2" charset="-78"/>
            </a:endParaRPr>
          </a:p>
          <a:p>
            <a:pPr lvl="1" algn="just" rtl="1">
              <a:lnSpc>
                <a:spcPct val="150000"/>
              </a:lnSpc>
            </a:pPr>
            <a:r>
              <a:rPr lang="fa-IR" dirty="0">
                <a:cs typeface="Zar" panose="00000400000000000000" pitchFamily="2" charset="-78"/>
              </a:rPr>
              <a:t>بهره </a:t>
            </a:r>
            <a:r>
              <a:rPr lang="fa-IR" dirty="0" err="1">
                <a:cs typeface="Zar" panose="00000400000000000000" pitchFamily="2" charset="-78"/>
              </a:rPr>
              <a:t>گيري</a:t>
            </a:r>
            <a:r>
              <a:rPr lang="fa-IR" dirty="0">
                <a:cs typeface="Zar" panose="00000400000000000000" pitchFamily="2" charset="-78"/>
              </a:rPr>
              <a:t> از </a:t>
            </a:r>
            <a:r>
              <a:rPr lang="fa-IR" dirty="0" err="1">
                <a:cs typeface="Zar" panose="00000400000000000000" pitchFamily="2" charset="-78"/>
              </a:rPr>
              <a:t>تمايز</a:t>
            </a:r>
            <a:r>
              <a:rPr lang="fa-IR" dirty="0">
                <a:cs typeface="Zar" panose="00000400000000000000" pitchFamily="2" charset="-78"/>
              </a:rPr>
              <a:t> بر </a:t>
            </a:r>
            <a:r>
              <a:rPr lang="fa-IR" dirty="0" err="1">
                <a:cs typeface="Zar" panose="00000400000000000000" pitchFamily="2" charset="-78"/>
              </a:rPr>
              <a:t>پاية</a:t>
            </a:r>
            <a:r>
              <a:rPr lang="fa-IR" dirty="0">
                <a:cs typeface="Zar" panose="00000400000000000000" pitchFamily="2" charset="-78"/>
              </a:rPr>
              <a:t>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ظاهري</a:t>
            </a:r>
            <a:r>
              <a:rPr lang="fa-IR" dirty="0">
                <a:cs typeface="Zar" panose="00000400000000000000" pitchFamily="2" charset="-78"/>
              </a:rPr>
              <a:t>، شهرت </a:t>
            </a:r>
            <a:r>
              <a:rPr lang="fa-IR" dirty="0" err="1">
                <a:cs typeface="Zar" panose="00000400000000000000" pitchFamily="2" charset="-78"/>
              </a:rPr>
              <a:t>يا</a:t>
            </a:r>
            <a:r>
              <a:rPr lang="fa-IR" dirty="0">
                <a:cs typeface="Zar" panose="00000400000000000000" pitchFamily="2" charset="-78"/>
              </a:rPr>
              <a:t> اعتبار به </a:t>
            </a:r>
            <a:r>
              <a:rPr lang="fa-IR" dirty="0" err="1">
                <a:cs typeface="Zar" panose="00000400000000000000" pitchFamily="2" charset="-78"/>
              </a:rPr>
              <a:t>واسطة</a:t>
            </a:r>
            <a:r>
              <a:rPr lang="fa-IR" dirty="0">
                <a:cs typeface="Zar" panose="00000400000000000000" pitchFamily="2" charset="-78"/>
              </a:rPr>
              <a:t> غالب بودن </a:t>
            </a:r>
            <a:r>
              <a:rPr lang="fa-IR" dirty="0" err="1">
                <a:cs typeface="Zar" panose="00000400000000000000" pitchFamily="2" charset="-78"/>
              </a:rPr>
              <a:t>وضعيت</a:t>
            </a:r>
            <a:r>
              <a:rPr lang="fa-IR" dirty="0">
                <a:cs typeface="Zar" panose="00000400000000000000" pitchFamily="2" charset="-78"/>
              </a:rPr>
              <a:t> تجربه </a:t>
            </a:r>
            <a:r>
              <a:rPr lang="fa-IR" dirty="0" err="1">
                <a:cs typeface="Zar" panose="00000400000000000000" pitchFamily="2" charset="-78"/>
              </a:rPr>
              <a:t>ايي</a:t>
            </a:r>
            <a:r>
              <a:rPr lang="fa-IR" dirty="0">
                <a:cs typeface="Zar" panose="00000400000000000000" pitchFamily="2" charset="-78"/>
              </a:rPr>
              <a:t> به </a:t>
            </a:r>
            <a:r>
              <a:rPr lang="fa-IR" dirty="0" err="1">
                <a:cs typeface="Zar" panose="00000400000000000000" pitchFamily="2" charset="-78"/>
              </a:rPr>
              <a:t>جاي</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a:t>
            </a:r>
            <a:r>
              <a:rPr lang="fa-IR" dirty="0" err="1">
                <a:cs typeface="Zar" panose="00000400000000000000" pitchFamily="2" charset="-78"/>
              </a:rPr>
              <a:t>جستجويي</a:t>
            </a:r>
            <a:r>
              <a:rPr lang="fa-IR" dirty="0">
                <a:cs typeface="Zar" panose="00000400000000000000" pitchFamily="2" charset="-78"/>
              </a:rPr>
              <a:t>.</a:t>
            </a:r>
            <a:endParaRPr lang="en-US" dirty="0">
              <a:cs typeface="Zar" panose="00000400000000000000" pitchFamily="2" charset="-78"/>
            </a:endParaRPr>
          </a:p>
          <a:p>
            <a:pPr algn="just" rtl="1">
              <a:lnSpc>
                <a:spcPct val="150000"/>
              </a:lnSpc>
            </a:pPr>
            <a:endParaRPr lang="fa-IR" dirty="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20663210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33</a:t>
            </a:fld>
            <a:endParaRPr lang="en-US"/>
          </a:p>
        </p:txBody>
      </p:sp>
      <p:sp>
        <p:nvSpPr>
          <p:cNvPr id="2" name="TextBox 1"/>
          <p:cNvSpPr txBox="1"/>
          <p:nvPr/>
        </p:nvSpPr>
        <p:spPr>
          <a:xfrm>
            <a:off x="7423688" y="0"/>
            <a:ext cx="4912963" cy="1077218"/>
          </a:xfrm>
          <a:prstGeom prst="rect">
            <a:avLst/>
          </a:prstGeom>
          <a:noFill/>
        </p:spPr>
        <p:txBody>
          <a:bodyPr wrap="square" rtlCol="0">
            <a:spAutoFit/>
          </a:bodyPr>
          <a:lstStyle/>
          <a:p>
            <a:pPr lvl="0"/>
            <a:r>
              <a:rPr lang="fa-IR" sz="3200" dirty="0">
                <a:cs typeface="Zar" panose="00000400000000000000" pitchFamily="2" charset="-78"/>
              </a:rPr>
              <a:t>منطق </a:t>
            </a:r>
            <a:r>
              <a:rPr lang="fa-IR" sz="3200" dirty="0" smtClean="0">
                <a:cs typeface="Zar" panose="00000400000000000000" pitchFamily="2" charset="-78"/>
              </a:rPr>
              <a:t>استراتژیک </a:t>
            </a:r>
            <a:r>
              <a:rPr lang="fa-IR" sz="3200" dirty="0" smtClean="0">
                <a:cs typeface="Zar" panose="00000400000000000000" pitchFamily="2" charset="-78"/>
                <a:hlinkClick r:id="rId7" action="ppaction://hlinksldjump"/>
              </a:rPr>
              <a:t>کشش </a:t>
            </a:r>
            <a:r>
              <a:rPr lang="fa-IR" sz="3200" dirty="0">
                <a:cs typeface="Zar" panose="00000400000000000000" pitchFamily="2" charset="-78"/>
                <a:hlinkClick r:id="rId7" action="ppaction://hlinksldjump"/>
              </a:rPr>
              <a:t>قیمتی تقاضا</a:t>
            </a:r>
            <a:endParaRPr lang="en-US" sz="3200" dirty="0">
              <a:cs typeface="Zar" panose="00000400000000000000" pitchFamily="2" charset="-78"/>
            </a:endParaRPr>
          </a:p>
          <a:p>
            <a:endParaRPr lang="en-US" sz="3200" dirty="0"/>
          </a:p>
        </p:txBody>
      </p:sp>
    </p:spTree>
    <p:extLst>
      <p:ext uri="{BB962C8B-B14F-4D97-AF65-F5344CB8AC3E}">
        <p14:creationId xmlns:p14="http://schemas.microsoft.com/office/powerpoint/2010/main" val="3645043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19314"/>
            <a:ext cx="8907562" cy="5852886"/>
          </a:xfrm>
        </p:spPr>
        <p:txBody>
          <a:bodyPr anchor="ctr">
            <a:normAutofit/>
          </a:bodyPr>
          <a:lstStyle/>
          <a:p>
            <a:pPr marL="0" indent="0" algn="justLow" rtl="1">
              <a:lnSpc>
                <a:spcPct val="250000"/>
              </a:lnSpc>
              <a:buNone/>
            </a:pPr>
            <a:endParaRPr lang="en-US" dirty="0" smtClean="0">
              <a:cs typeface="Zar" panose="00000400000000000000" pitchFamily="2" charset="-78"/>
            </a:endParaRPr>
          </a:p>
          <a:p>
            <a:pPr marL="0" indent="0" algn="justLow" rtl="1">
              <a:lnSpc>
                <a:spcPct val="250000"/>
              </a:lnSpc>
              <a:buNone/>
            </a:pPr>
            <a:r>
              <a:rPr lang="ar-SA" dirty="0" smtClean="0">
                <a:cs typeface="Zar" panose="00000400000000000000" pitchFamily="2" charset="-78"/>
              </a:rPr>
              <a:t>اين </a:t>
            </a:r>
            <a:r>
              <a:rPr lang="ar-SA" dirty="0">
                <a:cs typeface="Zar" panose="00000400000000000000" pitchFamily="2" charset="-78"/>
              </a:rPr>
              <a:t>موقعيت زماني بوجود مي آيد كه </a:t>
            </a:r>
            <a:r>
              <a:rPr lang="ar-SA" u="sng" dirty="0">
                <a:cs typeface="Zar" panose="00000400000000000000" pitchFamily="2" charset="-78"/>
              </a:rPr>
              <a:t>بنگاه، مزيت هزينه اي و منفعتي نداشته باشد</a:t>
            </a:r>
            <a:r>
              <a:rPr lang="ar-SA" dirty="0">
                <a:cs typeface="Zar" panose="00000400000000000000" pitchFamily="2" charset="-78"/>
              </a:rPr>
              <a:t>. بنگاهي كه در وسط قرار مي گيرد، </a:t>
            </a:r>
            <a:r>
              <a:rPr lang="ar-SA" u="sng" dirty="0">
                <a:cs typeface="Zar" panose="00000400000000000000" pitchFamily="2" charset="-78"/>
              </a:rPr>
              <a:t>كمتر از ب</a:t>
            </a:r>
            <a:r>
              <a:rPr lang="fa-IR" u="sng" dirty="0">
                <a:cs typeface="Zar" panose="00000400000000000000" pitchFamily="2" charset="-78"/>
              </a:rPr>
              <a:t>ن</a:t>
            </a:r>
            <a:r>
              <a:rPr lang="ar-SA" u="sng" dirty="0">
                <a:cs typeface="Zar" panose="00000400000000000000" pitchFamily="2" charset="-78"/>
              </a:rPr>
              <a:t>گاه هاي مزيت دار سود مي برد </a:t>
            </a:r>
            <a:r>
              <a:rPr lang="en-US" sz="1600" dirty="0">
                <a:cs typeface="Zar" panose="00000400000000000000" pitchFamily="2" charset="-78"/>
              </a:rPr>
              <a:t>(Porter, 1985, 1980)</a:t>
            </a:r>
            <a:r>
              <a:rPr lang="fa-IR" dirty="0">
                <a:cs typeface="Zar" panose="00000400000000000000" pitchFamily="2" charset="-78"/>
              </a:rPr>
              <a:t>. </a:t>
            </a:r>
            <a:r>
              <a:rPr lang="fa-IR" dirty="0" err="1">
                <a:cs typeface="Zar" panose="00000400000000000000" pitchFamily="2" charset="-78"/>
              </a:rPr>
              <a:t>موقعيت</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بر </a:t>
            </a:r>
            <a:r>
              <a:rPr lang="fa-IR" dirty="0" err="1">
                <a:cs typeface="Zar" panose="00000400000000000000" pitchFamily="2" charset="-78"/>
              </a:rPr>
              <a:t>پاية</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قدرتمند </a:t>
            </a:r>
            <a:r>
              <a:rPr lang="fa-IR" dirty="0" err="1">
                <a:cs typeface="Zar" panose="00000400000000000000" pitchFamily="2" charset="-78"/>
              </a:rPr>
              <a:t>اقتصادي،نقش</a:t>
            </a:r>
            <a:r>
              <a:rPr lang="fa-IR" dirty="0">
                <a:cs typeface="Zar" panose="00000400000000000000" pitchFamily="2" charset="-78"/>
              </a:rPr>
              <a:t> مبادله </a:t>
            </a:r>
            <a:r>
              <a:rPr lang="fa-IR" dirty="0" err="1">
                <a:cs typeface="Zar" panose="00000400000000000000" pitchFamily="2" charset="-78"/>
              </a:rPr>
              <a:t>ايفا</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از </a:t>
            </a:r>
            <a:r>
              <a:rPr lang="fa-IR" dirty="0" err="1">
                <a:cs typeface="Zar" panose="00000400000000000000" pitchFamily="2" charset="-78"/>
              </a:rPr>
              <a:t>اين</a:t>
            </a:r>
            <a:r>
              <a:rPr lang="fa-IR" dirty="0">
                <a:cs typeface="Zar" panose="00000400000000000000" pitchFamily="2" charset="-78"/>
              </a:rPr>
              <a:t> رو، اگر </a:t>
            </a:r>
            <a:r>
              <a:rPr lang="fa-IR" dirty="0" err="1">
                <a:cs typeface="Zar" panose="00000400000000000000" pitchFamily="2" charset="-78"/>
              </a:rPr>
              <a:t>بنگاهي</a:t>
            </a:r>
            <a:r>
              <a:rPr lang="fa-IR" dirty="0">
                <a:cs typeface="Zar" panose="00000400000000000000" pitchFamily="2" charset="-78"/>
              </a:rPr>
              <a:t> در صدد </a:t>
            </a:r>
            <a:r>
              <a:rPr lang="fa-IR" dirty="0" err="1">
                <a:cs typeface="Zar" panose="00000400000000000000" pitchFamily="2" charset="-78"/>
              </a:rPr>
              <a:t>ايجاد</a:t>
            </a:r>
            <a:r>
              <a:rPr lang="fa-IR" dirty="0">
                <a:cs typeface="Zar" panose="00000400000000000000" pitchFamily="2" charset="-78"/>
              </a:rPr>
              <a:t> منافع فوق العاده بالا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مشتري</a:t>
            </a:r>
            <a:r>
              <a:rPr lang="fa-IR" dirty="0">
                <a:cs typeface="Zar" panose="00000400000000000000" pitchFamily="2" charset="-78"/>
              </a:rPr>
              <a:t> است، </a:t>
            </a:r>
            <a:r>
              <a:rPr lang="fa-IR" dirty="0" err="1">
                <a:cs typeface="Zar" panose="00000400000000000000" pitchFamily="2" charset="-78"/>
              </a:rPr>
              <a:t>بايد</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بالاتر را </a:t>
            </a:r>
            <a:r>
              <a:rPr lang="fa-IR" dirty="0" err="1">
                <a:cs typeface="Zar" panose="00000400000000000000" pitchFamily="2" charset="-78"/>
              </a:rPr>
              <a:t>پذيرا</a:t>
            </a:r>
            <a:r>
              <a:rPr lang="fa-IR" dirty="0">
                <a:cs typeface="Zar" panose="00000400000000000000" pitchFamily="2" charset="-78"/>
              </a:rPr>
              <a:t> باشد. به هر حال،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و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منفعتي</a:t>
            </a:r>
            <a:r>
              <a:rPr lang="fa-IR" dirty="0">
                <a:cs typeface="Zar" panose="00000400000000000000" pitchFamily="2" charset="-78"/>
              </a:rPr>
              <a:t> </a:t>
            </a:r>
            <a:r>
              <a:rPr lang="fa-IR" dirty="0" err="1">
                <a:cs typeface="Zar" panose="00000400000000000000" pitchFamily="2" charset="-78"/>
              </a:rPr>
              <a:t>نبايد</a:t>
            </a:r>
            <a:r>
              <a:rPr lang="fa-IR" dirty="0">
                <a:cs typeface="Zar" panose="00000400000000000000" pitchFamily="2" charset="-78"/>
              </a:rPr>
              <a:t> با هم ناسازگار باشند </a:t>
            </a:r>
            <a:r>
              <a:rPr lang="en-US" sz="1600" dirty="0">
                <a:cs typeface="Zar" panose="00000400000000000000" pitchFamily="2" charset="-78"/>
              </a:rPr>
              <a:t>(Porter, 1996)</a:t>
            </a:r>
            <a:r>
              <a:rPr lang="fa-IR" sz="1800" dirty="0">
                <a:cs typeface="Zar" panose="00000400000000000000" pitchFamily="2" charset="-78"/>
              </a:rPr>
              <a:t>.</a:t>
            </a:r>
            <a:endParaRPr lang="en-US" sz="1800" dirty="0">
              <a:cs typeface="Zar" panose="00000400000000000000" pitchFamily="2" charset="-78"/>
            </a:endParaRPr>
          </a:p>
          <a:p>
            <a:pPr algn="justLow" rtl="1">
              <a:lnSpc>
                <a:spcPct val="2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02205782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34</a:t>
            </a:fld>
            <a:endParaRPr lang="en-US"/>
          </a:p>
        </p:txBody>
      </p:sp>
    </p:spTree>
    <p:extLst>
      <p:ext uri="{BB962C8B-B14F-4D97-AF65-F5344CB8AC3E}">
        <p14:creationId xmlns:p14="http://schemas.microsoft.com/office/powerpoint/2010/main" val="2237078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72" y="116997"/>
            <a:ext cx="9332685" cy="820012"/>
          </a:xfrm>
        </p:spPr>
        <p:txBody>
          <a:bodyPr anchor="t">
            <a:normAutofit/>
          </a:bodyPr>
          <a:lstStyle/>
          <a:p>
            <a:pPr algn="r" rtl="1"/>
            <a:r>
              <a:rPr lang="fa-IR" sz="3600" dirty="0" smtClean="0">
                <a:cs typeface="Zar" panose="00000400000000000000" pitchFamily="2" charset="-78"/>
              </a:rPr>
              <a:t>موقعیت یابی براساس مبادله میان موقعیت های هزینه ای و درآمدی</a:t>
            </a:r>
            <a:endParaRPr lang="en-US" sz="3600" dirty="0">
              <a:cs typeface="Zar" panose="00000400000000000000" pitchFamily="2" charset="-78"/>
            </a:endParaRPr>
          </a:p>
        </p:txBody>
      </p:sp>
      <p:sp>
        <p:nvSpPr>
          <p:cNvPr id="3" name="Content Placeholder 2"/>
          <p:cNvSpPr>
            <a:spLocks noGrp="1"/>
          </p:cNvSpPr>
          <p:nvPr>
            <p:ph idx="1"/>
          </p:nvPr>
        </p:nvSpPr>
        <p:spPr>
          <a:xfrm>
            <a:off x="2403566" y="833369"/>
            <a:ext cx="8907562" cy="4050792"/>
          </a:xfrm>
        </p:spPr>
        <p:txBody>
          <a:bodyPr/>
          <a:lstStyle/>
          <a:p>
            <a:pPr marL="0" indent="0" algn="just" rtl="1">
              <a:buNone/>
            </a:pPr>
            <a:r>
              <a:rPr lang="fa-IR" dirty="0" err="1">
                <a:cs typeface="B Mitra" pitchFamily="2" charset="-78"/>
              </a:rPr>
              <a:t>اين</a:t>
            </a:r>
            <a:r>
              <a:rPr lang="fa-IR" dirty="0">
                <a:cs typeface="B Mitra" pitchFamily="2" charset="-78"/>
              </a:rPr>
              <a:t> </a:t>
            </a:r>
            <a:r>
              <a:rPr lang="fa-IR" dirty="0" err="1">
                <a:cs typeface="B Mitra" pitchFamily="2" charset="-78"/>
              </a:rPr>
              <a:t>موقعيت</a:t>
            </a:r>
            <a:r>
              <a:rPr lang="fa-IR" dirty="0">
                <a:cs typeface="B Mitra" pitchFamily="2" charset="-78"/>
              </a:rPr>
              <a:t> </a:t>
            </a:r>
            <a:r>
              <a:rPr lang="fa-IR" dirty="0" err="1">
                <a:cs typeface="B Mitra" pitchFamily="2" charset="-78"/>
              </a:rPr>
              <a:t>يابي</a:t>
            </a:r>
            <a:r>
              <a:rPr lang="fa-IR" dirty="0">
                <a:cs typeface="B Mitra" pitchFamily="2" charset="-78"/>
              </a:rPr>
              <a:t> مطابق چهار </a:t>
            </a:r>
            <a:r>
              <a:rPr lang="fa-IR" dirty="0" err="1">
                <a:cs typeface="B Mitra" pitchFamily="2" charset="-78"/>
              </a:rPr>
              <a:t>روية</a:t>
            </a:r>
            <a:r>
              <a:rPr lang="fa-IR" dirty="0">
                <a:cs typeface="B Mitra" pitchFamily="2" charset="-78"/>
              </a:rPr>
              <a:t> </a:t>
            </a:r>
            <a:r>
              <a:rPr lang="fa-IR" dirty="0" err="1">
                <a:cs typeface="B Mitra" pitchFamily="2" charset="-78"/>
              </a:rPr>
              <a:t>زير</a:t>
            </a:r>
            <a:r>
              <a:rPr lang="fa-IR" dirty="0">
                <a:cs typeface="B Mitra" pitchFamily="2" charset="-78"/>
              </a:rPr>
              <a:t> </a:t>
            </a:r>
            <a:r>
              <a:rPr lang="fa-IR" dirty="0" err="1">
                <a:cs typeface="B Mitra" pitchFamily="2" charset="-78"/>
              </a:rPr>
              <a:t>شكل</a:t>
            </a:r>
            <a:r>
              <a:rPr lang="fa-IR" dirty="0">
                <a:cs typeface="B Mitra" pitchFamily="2" charset="-78"/>
              </a:rPr>
              <a:t> </a:t>
            </a:r>
            <a:r>
              <a:rPr lang="fa-IR" dirty="0" err="1">
                <a:cs typeface="B Mitra" pitchFamily="2" charset="-78"/>
              </a:rPr>
              <a:t>مي</a:t>
            </a:r>
            <a:r>
              <a:rPr lang="fa-IR" dirty="0">
                <a:cs typeface="B Mitra" pitchFamily="2" charset="-78"/>
              </a:rPr>
              <a:t> </a:t>
            </a:r>
            <a:r>
              <a:rPr lang="fa-IR" dirty="0" err="1">
                <a:cs typeface="B Mitra" pitchFamily="2" charset="-78"/>
              </a:rPr>
              <a:t>گيرد</a:t>
            </a:r>
            <a:r>
              <a:rPr lang="fa-IR" dirty="0">
                <a:cs typeface="B Mitra" pitchFamily="2" charset="-78"/>
              </a:rPr>
              <a:t>:</a:t>
            </a:r>
            <a:endParaRPr lang="en-US" dirty="0">
              <a:cs typeface="B Mitra" pitchFamily="2" charset="-78"/>
            </a:endParaRPr>
          </a:p>
          <a:p>
            <a:pPr marL="457200" indent="-457200" algn="just" rtl="1">
              <a:buFont typeface="+mj-lt"/>
              <a:buAutoNum type="arabicPeriod"/>
            </a:pPr>
            <a:r>
              <a:rPr lang="fa-IR" dirty="0" err="1">
                <a:cs typeface="B Mitra" pitchFamily="2" charset="-78"/>
              </a:rPr>
              <a:t>افزايش</a:t>
            </a:r>
            <a:r>
              <a:rPr lang="fa-IR" dirty="0">
                <a:cs typeface="B Mitra" pitchFamily="2" charset="-78"/>
              </a:rPr>
              <a:t> سهم بنگاه در بازار </a:t>
            </a:r>
            <a:r>
              <a:rPr lang="fa-IR" dirty="0" err="1">
                <a:cs typeface="B Mitra" pitchFamily="2" charset="-78"/>
              </a:rPr>
              <a:t>بواسطة</a:t>
            </a:r>
            <a:r>
              <a:rPr lang="fa-IR" dirty="0">
                <a:cs typeface="B Mitra" pitchFamily="2" charset="-78"/>
              </a:rPr>
              <a:t> </a:t>
            </a:r>
            <a:r>
              <a:rPr lang="fa-IR" dirty="0" err="1">
                <a:cs typeface="B Mitra" pitchFamily="2" charset="-78"/>
              </a:rPr>
              <a:t>ارائة</a:t>
            </a:r>
            <a:r>
              <a:rPr lang="fa-IR" dirty="0">
                <a:cs typeface="B Mitra" pitchFamily="2" charset="-78"/>
              </a:rPr>
              <a:t> </a:t>
            </a:r>
            <a:r>
              <a:rPr lang="fa-IR" dirty="0" err="1">
                <a:cs typeface="B Mitra" pitchFamily="2" charset="-78"/>
              </a:rPr>
              <a:t>كالاهاي</a:t>
            </a:r>
            <a:r>
              <a:rPr lang="fa-IR" dirty="0">
                <a:cs typeface="B Mitra" pitchFamily="2" charset="-78"/>
              </a:rPr>
              <a:t> با </a:t>
            </a:r>
            <a:r>
              <a:rPr lang="fa-IR" dirty="0" err="1">
                <a:cs typeface="B Mitra" pitchFamily="2" charset="-78"/>
              </a:rPr>
              <a:t>كيفيت</a:t>
            </a:r>
            <a:r>
              <a:rPr lang="fa-IR" dirty="0">
                <a:cs typeface="B Mitra" pitchFamily="2" charset="-78"/>
              </a:rPr>
              <a:t> بالا و </a:t>
            </a:r>
            <a:r>
              <a:rPr lang="fa-IR" dirty="0" err="1">
                <a:cs typeface="B Mitra" pitchFamily="2" charset="-78"/>
              </a:rPr>
              <a:t>كاهش</a:t>
            </a:r>
            <a:r>
              <a:rPr lang="fa-IR" dirty="0">
                <a:cs typeface="B Mitra" pitchFamily="2" charset="-78"/>
              </a:rPr>
              <a:t> </a:t>
            </a:r>
            <a:r>
              <a:rPr lang="fa-IR" dirty="0" err="1">
                <a:cs typeface="B Mitra" pitchFamily="2" charset="-78"/>
              </a:rPr>
              <a:t>هزينه</a:t>
            </a:r>
            <a:r>
              <a:rPr lang="fa-IR" dirty="0">
                <a:cs typeface="B Mitra" pitchFamily="2" charset="-78"/>
              </a:rPr>
              <a:t> متوسط به </a:t>
            </a:r>
            <a:r>
              <a:rPr lang="fa-IR" dirty="0" err="1">
                <a:cs typeface="B Mitra" pitchFamily="2" charset="-78"/>
              </a:rPr>
              <a:t>دليل</a:t>
            </a:r>
            <a:r>
              <a:rPr lang="fa-IR" dirty="0">
                <a:cs typeface="B Mitra" pitchFamily="2" charset="-78"/>
              </a:rPr>
              <a:t> صرف </a:t>
            </a:r>
            <a:r>
              <a:rPr lang="fa-IR" dirty="0" err="1">
                <a:cs typeface="B Mitra" pitchFamily="2" charset="-78"/>
              </a:rPr>
              <a:t>جوئيهاي</a:t>
            </a:r>
            <a:r>
              <a:rPr lang="fa-IR" dirty="0">
                <a:cs typeface="B Mitra" pitchFamily="2" charset="-78"/>
              </a:rPr>
              <a:t> </a:t>
            </a:r>
            <a:r>
              <a:rPr lang="fa-IR" dirty="0" err="1">
                <a:cs typeface="B Mitra" pitchFamily="2" charset="-78"/>
              </a:rPr>
              <a:t>ناشي</a:t>
            </a:r>
            <a:r>
              <a:rPr lang="fa-IR" dirty="0">
                <a:cs typeface="B Mitra" pitchFamily="2" charset="-78"/>
              </a:rPr>
              <a:t> از </a:t>
            </a:r>
            <a:r>
              <a:rPr lang="fa-IR" dirty="0" err="1">
                <a:cs typeface="B Mitra" pitchFamily="2" charset="-78"/>
              </a:rPr>
              <a:t>مقياس</a:t>
            </a:r>
            <a:r>
              <a:rPr lang="fa-IR" dirty="0">
                <a:cs typeface="B Mitra" pitchFamily="2" charset="-78"/>
              </a:rPr>
              <a:t> </a:t>
            </a:r>
            <a:r>
              <a:rPr lang="fa-IR" dirty="0" err="1">
                <a:cs typeface="B Mitra" pitchFamily="2" charset="-78"/>
              </a:rPr>
              <a:t>يا</a:t>
            </a:r>
            <a:r>
              <a:rPr lang="fa-IR" dirty="0">
                <a:cs typeface="B Mitra" pitchFamily="2" charset="-78"/>
              </a:rPr>
              <a:t> </a:t>
            </a:r>
            <a:r>
              <a:rPr lang="fa-IR" dirty="0" err="1">
                <a:cs typeface="B Mitra" pitchFamily="2" charset="-78"/>
              </a:rPr>
              <a:t>منحني</a:t>
            </a:r>
            <a:r>
              <a:rPr lang="fa-IR" dirty="0">
                <a:cs typeface="B Mitra" pitchFamily="2" charset="-78"/>
              </a:rPr>
              <a:t> </a:t>
            </a:r>
            <a:r>
              <a:rPr lang="fa-IR" dirty="0" err="1">
                <a:cs typeface="B Mitra" pitchFamily="2" charset="-78"/>
              </a:rPr>
              <a:t>فراگيري</a:t>
            </a:r>
            <a:r>
              <a:rPr lang="fa-IR" dirty="0">
                <a:cs typeface="B Mitra" pitchFamily="2" charset="-78"/>
              </a:rPr>
              <a:t>. </a:t>
            </a:r>
            <a:r>
              <a:rPr lang="fa-IR" dirty="0" err="1" smtClean="0">
                <a:solidFill>
                  <a:srgbClr val="FF0000"/>
                </a:solidFill>
                <a:cs typeface="B Mitra" pitchFamily="2" charset="-78"/>
              </a:rPr>
              <a:t>شكل</a:t>
            </a:r>
            <a:r>
              <a:rPr lang="fa-IR" dirty="0" smtClean="0">
                <a:cs typeface="B Mitra" pitchFamily="2" charset="-78"/>
              </a:rPr>
              <a:t>، </a:t>
            </a:r>
            <a:r>
              <a:rPr lang="fa-IR" dirty="0" err="1">
                <a:cs typeface="B Mitra" pitchFamily="2" charset="-78"/>
              </a:rPr>
              <a:t>نقشة</a:t>
            </a:r>
            <a:r>
              <a:rPr lang="fa-IR" dirty="0">
                <a:cs typeface="B Mitra" pitchFamily="2" charset="-78"/>
              </a:rPr>
              <a:t> </a:t>
            </a:r>
            <a:r>
              <a:rPr lang="fa-IR" dirty="0" err="1">
                <a:cs typeface="B Mitra" pitchFamily="2" charset="-78"/>
              </a:rPr>
              <a:t>دستيابي</a:t>
            </a:r>
            <a:r>
              <a:rPr lang="fa-IR" dirty="0">
                <a:cs typeface="B Mitra" pitchFamily="2" charset="-78"/>
              </a:rPr>
              <a:t> همزمان به </a:t>
            </a:r>
            <a:r>
              <a:rPr lang="fa-IR" dirty="0" err="1">
                <a:cs typeface="B Mitra" pitchFamily="2" charset="-78"/>
              </a:rPr>
              <a:t>مزيت</a:t>
            </a:r>
            <a:r>
              <a:rPr lang="fa-IR" dirty="0">
                <a:cs typeface="B Mitra" pitchFamily="2" charset="-78"/>
              </a:rPr>
              <a:t> </a:t>
            </a:r>
            <a:r>
              <a:rPr lang="fa-IR" dirty="0" err="1">
                <a:cs typeface="B Mitra" pitchFamily="2" charset="-78"/>
              </a:rPr>
              <a:t>منفعتي</a:t>
            </a:r>
            <a:r>
              <a:rPr lang="fa-IR" dirty="0">
                <a:cs typeface="B Mitra" pitchFamily="2" charset="-78"/>
              </a:rPr>
              <a:t> و </a:t>
            </a:r>
            <a:r>
              <a:rPr lang="fa-IR" dirty="0" err="1">
                <a:cs typeface="B Mitra" pitchFamily="2" charset="-78"/>
              </a:rPr>
              <a:t>هزينه</a:t>
            </a:r>
            <a:r>
              <a:rPr lang="fa-IR" dirty="0">
                <a:cs typeface="B Mitra" pitchFamily="2" charset="-78"/>
              </a:rPr>
              <a:t> </a:t>
            </a:r>
            <a:r>
              <a:rPr lang="fa-IR" dirty="0" err="1">
                <a:cs typeface="B Mitra" pitchFamily="2" charset="-78"/>
              </a:rPr>
              <a:t>اي</a:t>
            </a:r>
            <a:r>
              <a:rPr lang="fa-IR" dirty="0">
                <a:cs typeface="B Mitra" pitchFamily="2" charset="-78"/>
              </a:rPr>
              <a:t> را نشان </a:t>
            </a:r>
            <a:r>
              <a:rPr lang="fa-IR" dirty="0" err="1">
                <a:cs typeface="B Mitra" pitchFamily="2" charset="-78"/>
              </a:rPr>
              <a:t>مي</a:t>
            </a:r>
            <a:r>
              <a:rPr lang="fa-IR" dirty="0">
                <a:cs typeface="B Mitra" pitchFamily="2" charset="-78"/>
              </a:rPr>
              <a:t> دهد.</a:t>
            </a:r>
            <a:endParaRPr lang="en-US" dirty="0">
              <a:cs typeface="B Mitra" pitchFamily="2" charset="-78"/>
            </a:endParaRPr>
          </a:p>
          <a:p>
            <a:pPr algn="r" rtl="1"/>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750325692"/>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35</a:t>
            </a:fld>
            <a:endParaRPr lang="en-US"/>
          </a:p>
        </p:txBody>
      </p:sp>
      <p:grpSp>
        <p:nvGrpSpPr>
          <p:cNvPr id="8" name="Group 7"/>
          <p:cNvGrpSpPr/>
          <p:nvPr/>
        </p:nvGrpSpPr>
        <p:grpSpPr>
          <a:xfrm>
            <a:off x="2403566" y="2336252"/>
            <a:ext cx="8358246" cy="3786214"/>
            <a:chOff x="571472" y="2000240"/>
            <a:chExt cx="8358246" cy="3786214"/>
          </a:xfrm>
        </p:grpSpPr>
        <p:sp>
          <p:nvSpPr>
            <p:cNvPr id="10" name="Rectangle 9"/>
            <p:cNvSpPr/>
            <p:nvPr/>
          </p:nvSpPr>
          <p:spPr>
            <a:xfrm>
              <a:off x="1214414" y="2000240"/>
              <a:ext cx="92869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      P,AC</a:t>
              </a:r>
              <a:endParaRPr lang="fa-IR" dirty="0">
                <a:solidFill>
                  <a:schemeClr val="tx1"/>
                </a:solidFill>
              </a:endParaRPr>
            </a:p>
          </p:txBody>
        </p:sp>
        <p:cxnSp>
          <p:nvCxnSpPr>
            <p:cNvPr id="11" name="Straight Arrow Connector 10"/>
            <p:cNvCxnSpPr/>
            <p:nvPr/>
          </p:nvCxnSpPr>
          <p:spPr>
            <a:xfrm>
              <a:off x="2214546" y="5357826"/>
              <a:ext cx="5286412"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71472" y="3714752"/>
              <a:ext cx="3286148"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797791" y="2674960"/>
              <a:ext cx="4203101" cy="2539989"/>
            </a:xfrm>
            <a:custGeom>
              <a:avLst/>
              <a:gdLst>
                <a:gd name="connsiteX0" fmla="*/ 0 w 3930555"/>
                <a:gd name="connsiteY0" fmla="*/ 0 h 2415654"/>
                <a:gd name="connsiteX1" fmla="*/ 1119116 w 3930555"/>
                <a:gd name="connsiteY1" fmla="*/ 1719618 h 2415654"/>
                <a:gd name="connsiteX2" fmla="*/ 3930555 w 3930555"/>
                <a:gd name="connsiteY2" fmla="*/ 2415654 h 2415654"/>
              </a:gdLst>
              <a:ahLst/>
              <a:cxnLst>
                <a:cxn ang="0">
                  <a:pos x="connsiteX0" y="connsiteY0"/>
                </a:cxn>
                <a:cxn ang="0">
                  <a:pos x="connsiteX1" y="connsiteY1"/>
                </a:cxn>
                <a:cxn ang="0">
                  <a:pos x="connsiteX2" y="connsiteY2"/>
                </a:cxn>
              </a:cxnLst>
              <a:rect l="l" t="t" r="r" b="b"/>
              <a:pathLst>
                <a:path w="3930555" h="2415654">
                  <a:moveTo>
                    <a:pt x="0" y="0"/>
                  </a:moveTo>
                  <a:cubicBezTo>
                    <a:pt x="232011" y="658504"/>
                    <a:pt x="464023" y="1317009"/>
                    <a:pt x="1119116" y="1719618"/>
                  </a:cubicBezTo>
                  <a:cubicBezTo>
                    <a:pt x="1774209" y="2122227"/>
                    <a:pt x="3398292" y="2306472"/>
                    <a:pt x="3930555" y="2415654"/>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sp>
          <p:nvSpPr>
            <p:cNvPr id="14" name="Freeform 13"/>
            <p:cNvSpPr/>
            <p:nvPr/>
          </p:nvSpPr>
          <p:spPr>
            <a:xfrm>
              <a:off x="3440733" y="2357430"/>
              <a:ext cx="4203101" cy="2539989"/>
            </a:xfrm>
            <a:custGeom>
              <a:avLst/>
              <a:gdLst>
                <a:gd name="connsiteX0" fmla="*/ 0 w 3930555"/>
                <a:gd name="connsiteY0" fmla="*/ 0 h 2415654"/>
                <a:gd name="connsiteX1" fmla="*/ 1119116 w 3930555"/>
                <a:gd name="connsiteY1" fmla="*/ 1719618 h 2415654"/>
                <a:gd name="connsiteX2" fmla="*/ 3930555 w 3930555"/>
                <a:gd name="connsiteY2" fmla="*/ 2415654 h 2415654"/>
              </a:gdLst>
              <a:ahLst/>
              <a:cxnLst>
                <a:cxn ang="0">
                  <a:pos x="connsiteX0" y="connsiteY0"/>
                </a:cxn>
                <a:cxn ang="0">
                  <a:pos x="connsiteX1" y="connsiteY1"/>
                </a:cxn>
                <a:cxn ang="0">
                  <a:pos x="connsiteX2" y="connsiteY2"/>
                </a:cxn>
              </a:cxnLst>
              <a:rect l="l" t="t" r="r" b="b"/>
              <a:pathLst>
                <a:path w="3930555" h="2415654">
                  <a:moveTo>
                    <a:pt x="0" y="0"/>
                  </a:moveTo>
                  <a:cubicBezTo>
                    <a:pt x="232011" y="658504"/>
                    <a:pt x="464023" y="1317009"/>
                    <a:pt x="1119116" y="1719618"/>
                  </a:cubicBezTo>
                  <a:cubicBezTo>
                    <a:pt x="1774209" y="2122227"/>
                    <a:pt x="3398292" y="2306472"/>
                    <a:pt x="3930555" y="2415654"/>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cxnSp>
          <p:nvCxnSpPr>
            <p:cNvPr id="15" name="Straight Connector 14"/>
            <p:cNvCxnSpPr/>
            <p:nvPr/>
          </p:nvCxnSpPr>
          <p:spPr>
            <a:xfrm>
              <a:off x="2214546" y="4643446"/>
              <a:ext cx="4572032" cy="142876"/>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rot="5400000">
              <a:off x="5642776" y="4214818"/>
              <a:ext cx="2286810" cy="794"/>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rot="16200000" flipH="1">
              <a:off x="2607454" y="3321842"/>
              <a:ext cx="2500330" cy="57150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2964645" y="4464851"/>
              <a:ext cx="1785952" cy="1"/>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rot="10800000">
              <a:off x="2214546" y="3571876"/>
              <a:ext cx="1643074" cy="1588"/>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a:off x="2214546" y="4357694"/>
              <a:ext cx="1700218" cy="57144"/>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rot="10800000">
              <a:off x="2214546" y="3071810"/>
              <a:ext cx="4572032" cy="1588"/>
            </a:xfrm>
            <a:prstGeom prst="line">
              <a:avLst/>
            </a:prstGeom>
            <a:ln w="28575">
              <a:prstDash val="dash"/>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rot="16200000" flipH="1">
              <a:off x="5607851" y="3036091"/>
              <a:ext cx="2786082" cy="114300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43306" y="2643182"/>
              <a:ext cx="3000396" cy="1588"/>
            </a:xfrm>
            <a:prstGeom prst="straightConnector1">
              <a:avLst/>
            </a:prstGeom>
            <a:ln w="28575">
              <a:solidFill>
                <a:srgbClr val="327E3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57356" y="3071810"/>
              <a:ext cx="285752" cy="1588"/>
            </a:xfrm>
            <a:prstGeom prst="straightConnector1">
              <a:avLst/>
            </a:prstGeom>
            <a:ln w="28575">
              <a:solidFill>
                <a:srgbClr val="327E3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57356" y="3571876"/>
              <a:ext cx="285752" cy="1588"/>
            </a:xfrm>
            <a:prstGeom prst="straightConnector1">
              <a:avLst/>
            </a:prstGeom>
            <a:ln w="28575">
              <a:solidFill>
                <a:srgbClr val="327E3F"/>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00100" y="2857496"/>
              <a:ext cx="78581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cs typeface="B Mitra" pitchFamily="2" charset="-78"/>
                </a:rPr>
                <a:t>     P</a:t>
              </a:r>
              <a:r>
                <a:rPr lang="en-US" baseline="-25000" dirty="0" smtClean="0">
                  <a:solidFill>
                    <a:schemeClr val="tx1"/>
                  </a:solidFill>
                  <a:cs typeface="B Mitra" pitchFamily="2" charset="-78"/>
                </a:rPr>
                <a:t>1 </a:t>
              </a:r>
              <a:endParaRPr lang="fa-IR" dirty="0">
                <a:solidFill>
                  <a:schemeClr val="tx1"/>
                </a:solidFill>
              </a:endParaRPr>
            </a:p>
          </p:txBody>
        </p:sp>
        <p:sp>
          <p:nvSpPr>
            <p:cNvPr id="27" name="Rectangle 26"/>
            <p:cNvSpPr/>
            <p:nvPr/>
          </p:nvSpPr>
          <p:spPr>
            <a:xfrm>
              <a:off x="1000100" y="3429000"/>
              <a:ext cx="78581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cs typeface="B Mitra" pitchFamily="2" charset="-78"/>
                </a:rPr>
                <a:t>     P</a:t>
              </a:r>
              <a:r>
                <a:rPr lang="en-US" baseline="-25000" dirty="0" smtClean="0">
                  <a:solidFill>
                    <a:schemeClr val="tx1"/>
                  </a:solidFill>
                  <a:cs typeface="B Mitra" pitchFamily="2" charset="-78"/>
                </a:rPr>
                <a:t>0</a:t>
              </a:r>
              <a:endParaRPr lang="fa-IR" dirty="0"/>
            </a:p>
          </p:txBody>
        </p:sp>
        <p:sp>
          <p:nvSpPr>
            <p:cNvPr id="28" name="Rectangle 27"/>
            <p:cNvSpPr/>
            <p:nvPr/>
          </p:nvSpPr>
          <p:spPr>
            <a:xfrm>
              <a:off x="571472" y="4214818"/>
              <a:ext cx="1500198" cy="2857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tx1"/>
                  </a:solidFill>
                </a:rPr>
                <a:t>        A </a:t>
              </a:r>
              <a:r>
                <a:rPr lang="en-US" sz="1600" dirty="0" smtClean="0">
                  <a:solidFill>
                    <a:schemeClr val="tx1"/>
                  </a:solidFill>
                  <a:cs typeface="B Mitra" pitchFamily="2" charset="-78"/>
                </a:rPr>
                <a:t>C</a:t>
              </a:r>
              <a:r>
                <a:rPr lang="en-US" sz="1600" baseline="-25000" dirty="0" smtClean="0">
                  <a:solidFill>
                    <a:schemeClr val="tx1"/>
                  </a:solidFill>
                  <a:cs typeface="B Mitra" pitchFamily="2" charset="-78"/>
                </a:rPr>
                <a:t>0 </a:t>
              </a:r>
              <a:r>
                <a:rPr lang="en-US" sz="1600" dirty="0" smtClean="0">
                  <a:solidFill>
                    <a:schemeClr val="tx1"/>
                  </a:solidFill>
                </a:rPr>
                <a:t>(</a:t>
              </a:r>
              <a:r>
                <a:rPr lang="en-US" sz="1600" dirty="0" smtClean="0">
                  <a:solidFill>
                    <a:schemeClr val="tx1"/>
                  </a:solidFill>
                  <a:cs typeface="B Mitra" pitchFamily="2" charset="-78"/>
                </a:rPr>
                <a:t>Q</a:t>
              </a:r>
              <a:r>
                <a:rPr lang="en-US" sz="1600" baseline="-25000" dirty="0" smtClean="0">
                  <a:solidFill>
                    <a:schemeClr val="tx1"/>
                  </a:solidFill>
                  <a:cs typeface="B Mitra" pitchFamily="2" charset="-78"/>
                </a:rPr>
                <a:t>0</a:t>
              </a:r>
              <a:r>
                <a:rPr lang="en-US" sz="1600" dirty="0" smtClean="0">
                  <a:solidFill>
                    <a:schemeClr val="tx1"/>
                  </a:solidFill>
                </a:rPr>
                <a:t>)</a:t>
              </a:r>
              <a:endParaRPr lang="fa-IR" sz="1600" dirty="0">
                <a:solidFill>
                  <a:schemeClr val="tx1"/>
                </a:solidFill>
              </a:endParaRPr>
            </a:p>
          </p:txBody>
        </p:sp>
        <p:sp>
          <p:nvSpPr>
            <p:cNvPr id="29" name="Rectangle 28"/>
            <p:cNvSpPr/>
            <p:nvPr/>
          </p:nvSpPr>
          <p:spPr>
            <a:xfrm>
              <a:off x="695300" y="4500570"/>
              <a:ext cx="1376370" cy="3571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tx1"/>
                  </a:solidFill>
                </a:rPr>
                <a:t>      A</a:t>
              </a:r>
              <a:r>
                <a:rPr lang="en-US" sz="1600" dirty="0" smtClean="0">
                  <a:solidFill>
                    <a:schemeClr val="tx1"/>
                  </a:solidFill>
                  <a:cs typeface="B Mitra" pitchFamily="2" charset="-78"/>
                </a:rPr>
                <a:t> C</a:t>
              </a:r>
              <a:r>
                <a:rPr lang="en-US" sz="1600" baseline="-25000" dirty="0" smtClean="0">
                  <a:solidFill>
                    <a:schemeClr val="tx1"/>
                  </a:solidFill>
                  <a:cs typeface="B Mitra" pitchFamily="2" charset="-78"/>
                </a:rPr>
                <a:t>1</a:t>
              </a:r>
              <a:r>
                <a:rPr lang="en-US" sz="1600" dirty="0" smtClean="0">
                  <a:solidFill>
                    <a:schemeClr val="tx1"/>
                  </a:solidFill>
                  <a:cs typeface="B Mitra" pitchFamily="2" charset="-78"/>
                </a:rPr>
                <a:t> (Q</a:t>
              </a:r>
              <a:r>
                <a:rPr lang="en-US" sz="1600" baseline="-25000" dirty="0" smtClean="0">
                  <a:solidFill>
                    <a:schemeClr val="tx1"/>
                  </a:solidFill>
                  <a:cs typeface="B Mitra" pitchFamily="2" charset="-78"/>
                </a:rPr>
                <a:t>1</a:t>
              </a:r>
              <a:r>
                <a:rPr lang="en-US" sz="1600" dirty="0" smtClean="0">
                  <a:solidFill>
                    <a:schemeClr val="tx1"/>
                  </a:solidFill>
                  <a:cs typeface="B Mitra" pitchFamily="2" charset="-78"/>
                </a:rPr>
                <a:t>) </a:t>
              </a:r>
              <a:endParaRPr lang="fa-IR" sz="1600" dirty="0" smtClean="0">
                <a:solidFill>
                  <a:schemeClr val="tx1"/>
                </a:solidFill>
              </a:endParaRPr>
            </a:p>
          </p:txBody>
        </p:sp>
        <p:sp>
          <p:nvSpPr>
            <p:cNvPr id="30" name="Rectangle 29"/>
            <p:cNvSpPr/>
            <p:nvPr/>
          </p:nvSpPr>
          <p:spPr>
            <a:xfrm>
              <a:off x="7500958" y="5214950"/>
              <a:ext cx="142876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a:solidFill>
                    <a:schemeClr val="tx1"/>
                  </a:solidFill>
                  <a:cs typeface="B Mitra" pitchFamily="2" charset="-78"/>
                </a:rPr>
                <a:t>(حجم </a:t>
              </a:r>
              <a:r>
                <a:rPr lang="fa-IR" sz="1600" b="1" dirty="0" err="1">
                  <a:solidFill>
                    <a:schemeClr val="tx1"/>
                  </a:solidFill>
                  <a:cs typeface="B Mitra" pitchFamily="2" charset="-78"/>
                </a:rPr>
                <a:t>ستانده</a:t>
              </a:r>
              <a:r>
                <a:rPr lang="fa-IR" sz="1600" b="1" dirty="0">
                  <a:solidFill>
                    <a:schemeClr val="tx1"/>
                  </a:solidFill>
                  <a:cs typeface="B Mitra" pitchFamily="2" charset="-78"/>
                </a:rPr>
                <a:t>)  </a:t>
              </a:r>
              <a:r>
                <a:rPr lang="en-US" sz="1600" b="1" dirty="0" smtClean="0">
                  <a:solidFill>
                    <a:schemeClr val="tx1"/>
                  </a:solidFill>
                  <a:cs typeface="B Mitra" pitchFamily="2" charset="-78"/>
                </a:rPr>
                <a:t>Q</a:t>
              </a:r>
              <a:endParaRPr lang="en-US" sz="1600" b="1" dirty="0">
                <a:solidFill>
                  <a:schemeClr val="tx1"/>
                </a:solidFill>
                <a:cs typeface="B Mitra" pitchFamily="2" charset="-78"/>
              </a:endParaRPr>
            </a:p>
          </p:txBody>
        </p:sp>
        <p:sp>
          <p:nvSpPr>
            <p:cNvPr id="31" name="Rectangle 30"/>
            <p:cNvSpPr/>
            <p:nvPr/>
          </p:nvSpPr>
          <p:spPr>
            <a:xfrm>
              <a:off x="6357950" y="5429264"/>
              <a:ext cx="78581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cs typeface="B Mitra" pitchFamily="2" charset="-78"/>
                </a:rPr>
                <a:t>Q</a:t>
              </a:r>
              <a:r>
                <a:rPr lang="en-US" baseline="-25000" dirty="0" smtClean="0">
                  <a:solidFill>
                    <a:schemeClr val="tx1"/>
                  </a:solidFill>
                  <a:cs typeface="B Mitra" pitchFamily="2" charset="-78"/>
                </a:rPr>
                <a:t>1</a:t>
              </a:r>
              <a:endParaRPr lang="fa-IR" dirty="0"/>
            </a:p>
          </p:txBody>
        </p:sp>
        <p:sp>
          <p:nvSpPr>
            <p:cNvPr id="32" name="Rectangle 31"/>
            <p:cNvSpPr/>
            <p:nvPr/>
          </p:nvSpPr>
          <p:spPr>
            <a:xfrm>
              <a:off x="3500430" y="5429264"/>
              <a:ext cx="78581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cs typeface="B Mitra" pitchFamily="2" charset="-78"/>
                </a:rPr>
                <a:t>Q</a:t>
              </a:r>
              <a:r>
                <a:rPr lang="en-US" baseline="-25000" dirty="0" smtClean="0">
                  <a:solidFill>
                    <a:schemeClr val="tx1"/>
                  </a:solidFill>
                  <a:cs typeface="B Mitra" pitchFamily="2" charset="-78"/>
                </a:rPr>
                <a:t>0</a:t>
              </a:r>
              <a:endParaRPr lang="fa-IR" dirty="0"/>
            </a:p>
          </p:txBody>
        </p:sp>
        <p:sp>
          <p:nvSpPr>
            <p:cNvPr id="33" name="Rectangle 32"/>
            <p:cNvSpPr/>
            <p:nvPr/>
          </p:nvSpPr>
          <p:spPr>
            <a:xfrm>
              <a:off x="6858016" y="4929198"/>
              <a:ext cx="107157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en-CA" dirty="0">
                  <a:solidFill>
                    <a:schemeClr val="tx1"/>
                  </a:solidFill>
                </a:rPr>
                <a:t>AC</a:t>
              </a:r>
              <a:r>
                <a:rPr lang="en-US" baseline="-25000" dirty="0" smtClean="0">
                  <a:solidFill>
                    <a:schemeClr val="tx1"/>
                  </a:solidFill>
                </a:rPr>
                <a:t>0</a:t>
              </a:r>
              <a:r>
                <a:rPr lang="en-CA" dirty="0" smtClean="0">
                  <a:solidFill>
                    <a:schemeClr val="tx1"/>
                  </a:solidFill>
                </a:rPr>
                <a:t> (Q)</a:t>
              </a:r>
              <a:endParaRPr lang="en-US" dirty="0">
                <a:solidFill>
                  <a:schemeClr val="tx1"/>
                </a:solidFill>
              </a:endParaRPr>
            </a:p>
          </p:txBody>
        </p:sp>
        <p:sp>
          <p:nvSpPr>
            <p:cNvPr id="34" name="Rectangle 33"/>
            <p:cNvSpPr/>
            <p:nvPr/>
          </p:nvSpPr>
          <p:spPr>
            <a:xfrm>
              <a:off x="3500430" y="2071678"/>
              <a:ext cx="78581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CA" dirty="0" smtClean="0">
                  <a:solidFill>
                    <a:schemeClr val="tx1"/>
                  </a:solidFill>
                </a:rPr>
                <a:t>D</a:t>
              </a:r>
              <a:r>
                <a:rPr lang="en-CA" baseline="-25000" dirty="0" smtClean="0">
                  <a:solidFill>
                    <a:schemeClr val="tx1"/>
                  </a:solidFill>
                </a:rPr>
                <a:t>0</a:t>
              </a:r>
              <a:endParaRPr lang="en-US" dirty="0">
                <a:solidFill>
                  <a:schemeClr val="tx1"/>
                </a:solidFill>
              </a:endParaRPr>
            </a:p>
          </p:txBody>
        </p:sp>
        <p:sp>
          <p:nvSpPr>
            <p:cNvPr id="35" name="Rectangle 34"/>
            <p:cNvSpPr/>
            <p:nvPr/>
          </p:nvSpPr>
          <p:spPr>
            <a:xfrm>
              <a:off x="6572264" y="2071678"/>
              <a:ext cx="78581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en-CA" dirty="0" smtClean="0">
                  <a:solidFill>
                    <a:schemeClr val="tx1"/>
                  </a:solidFill>
                </a:rPr>
                <a:t>D</a:t>
              </a:r>
              <a:r>
                <a:rPr lang="en-CA" baseline="-25000" dirty="0" smtClean="0">
                  <a:solidFill>
                    <a:schemeClr val="tx1"/>
                  </a:solidFill>
                </a:rPr>
                <a:t>1</a:t>
              </a:r>
              <a:r>
                <a:rPr lang="fa-IR" dirty="0" smtClean="0">
                  <a:solidFill>
                    <a:schemeClr val="tx1"/>
                  </a:solidFill>
                </a:rPr>
                <a:t>      </a:t>
              </a:r>
              <a:endParaRPr lang="en-US" dirty="0">
                <a:solidFill>
                  <a:schemeClr val="tx1"/>
                </a:solidFill>
              </a:endParaRPr>
            </a:p>
          </p:txBody>
        </p:sp>
        <p:sp>
          <p:nvSpPr>
            <p:cNvPr id="36" name="Rectangle 35"/>
            <p:cNvSpPr/>
            <p:nvPr/>
          </p:nvSpPr>
          <p:spPr>
            <a:xfrm>
              <a:off x="7500958" y="4572008"/>
              <a:ext cx="114300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CA" dirty="0">
                  <a:solidFill>
                    <a:schemeClr val="tx1"/>
                  </a:solidFill>
                </a:rPr>
                <a:t>AC</a:t>
              </a:r>
              <a:r>
                <a:rPr lang="en-CA" baseline="-25000" dirty="0">
                  <a:solidFill>
                    <a:schemeClr val="tx1"/>
                  </a:solidFill>
                </a:rPr>
                <a:t>1</a:t>
              </a:r>
              <a:r>
                <a:rPr lang="en-CA" dirty="0">
                  <a:solidFill>
                    <a:schemeClr val="tx1"/>
                  </a:solidFill>
                </a:rPr>
                <a:t> (Q)</a:t>
              </a:r>
              <a:endParaRPr lang="fa-IR" dirty="0">
                <a:solidFill>
                  <a:schemeClr val="tx1"/>
                </a:solidFill>
              </a:endParaRPr>
            </a:p>
          </p:txBody>
        </p:sp>
        <p:cxnSp>
          <p:nvCxnSpPr>
            <p:cNvPr id="37" name="Straight Arrow Connector 36"/>
            <p:cNvCxnSpPr/>
            <p:nvPr/>
          </p:nvCxnSpPr>
          <p:spPr>
            <a:xfrm rot="5400000" flipH="1" flipV="1">
              <a:off x="4822827" y="4607727"/>
              <a:ext cx="499272" cy="794"/>
            </a:xfrm>
            <a:prstGeom prst="straightConnector1">
              <a:avLst/>
            </a:prstGeom>
            <a:ln w="28575">
              <a:solidFill>
                <a:srgbClr val="327E3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3502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211" y="1919702"/>
            <a:ext cx="8909483" cy="4050792"/>
          </a:xfrm>
        </p:spPr>
        <p:txBody>
          <a:bodyPr>
            <a:normAutofit/>
          </a:bodyPr>
          <a:lstStyle/>
          <a:p>
            <a:pPr marL="182880" lvl="1" algn="r" rtl="1">
              <a:lnSpc>
                <a:spcPct val="200000"/>
              </a:lnSpc>
              <a:spcBef>
                <a:spcPts val="1200"/>
              </a:spcBef>
              <a:spcAft>
                <a:spcPts val="0"/>
              </a:spcAft>
            </a:pPr>
            <a:r>
              <a:rPr lang="fa-IR" sz="2000" dirty="0" err="1">
                <a:cs typeface="Zar" panose="00000400000000000000" pitchFamily="2" charset="-78"/>
              </a:rPr>
              <a:t>منحني</a:t>
            </a:r>
            <a:r>
              <a:rPr lang="fa-IR" sz="2000" dirty="0">
                <a:cs typeface="Zar" panose="00000400000000000000" pitchFamily="2" charset="-78"/>
              </a:rPr>
              <a:t> </a:t>
            </a:r>
            <a:r>
              <a:rPr lang="fa-IR" sz="2000" dirty="0" err="1">
                <a:cs typeface="Zar" panose="00000400000000000000" pitchFamily="2" charset="-78"/>
              </a:rPr>
              <a:t>تقاضاي</a:t>
            </a:r>
            <a:r>
              <a:rPr lang="fa-IR" sz="2000" dirty="0">
                <a:cs typeface="Zar" panose="00000400000000000000" pitchFamily="2" charset="-78"/>
              </a:rPr>
              <a:t> </a:t>
            </a:r>
            <a:r>
              <a:rPr lang="fa-IR" sz="2000" dirty="0" err="1">
                <a:cs typeface="Zar" panose="00000400000000000000" pitchFamily="2" charset="-78"/>
              </a:rPr>
              <a:t>بنگاهي</a:t>
            </a:r>
            <a:r>
              <a:rPr lang="fa-IR" sz="2000" dirty="0">
                <a:cs typeface="Zar" panose="00000400000000000000" pitchFamily="2" charset="-78"/>
              </a:rPr>
              <a:t> با </a:t>
            </a:r>
            <a:r>
              <a:rPr lang="fa-IR" sz="2000" dirty="0" err="1">
                <a:cs typeface="Zar" panose="00000400000000000000" pitchFamily="2" charset="-78"/>
              </a:rPr>
              <a:t>مزيت</a:t>
            </a:r>
            <a:r>
              <a:rPr lang="fa-IR" sz="2000" dirty="0">
                <a:cs typeface="Zar" panose="00000400000000000000" pitchFamily="2" charset="-78"/>
              </a:rPr>
              <a:t> </a:t>
            </a:r>
            <a:r>
              <a:rPr lang="fa-IR" sz="2000" dirty="0" err="1">
                <a:cs typeface="Zar" panose="00000400000000000000" pitchFamily="2" charset="-78"/>
              </a:rPr>
              <a:t>منفعتي</a:t>
            </a:r>
            <a:r>
              <a:rPr lang="fa-IR" sz="2000" dirty="0">
                <a:cs typeface="Zar" panose="00000400000000000000" pitchFamily="2" charset="-78"/>
              </a:rPr>
              <a:t>، به سمت راست نقل </a:t>
            </a:r>
            <a:r>
              <a:rPr lang="fa-IR" sz="2000" dirty="0" err="1">
                <a:cs typeface="Zar" panose="00000400000000000000" pitchFamily="2" charset="-78"/>
              </a:rPr>
              <a:t>مكان</a:t>
            </a:r>
            <a:r>
              <a:rPr lang="fa-IR" sz="2000" dirty="0">
                <a:cs typeface="Zar" panose="00000400000000000000" pitchFamily="2" charset="-78"/>
              </a:rPr>
              <a:t> </a:t>
            </a:r>
            <a:r>
              <a:rPr lang="fa-IR" sz="2000" dirty="0" err="1">
                <a:cs typeface="Zar" panose="00000400000000000000" pitchFamily="2" charset="-78"/>
              </a:rPr>
              <a:t>مي</a:t>
            </a:r>
            <a:r>
              <a:rPr lang="fa-IR" sz="2000" dirty="0">
                <a:cs typeface="Zar" panose="00000400000000000000" pitchFamily="2" charset="-78"/>
              </a:rPr>
              <a:t> </a:t>
            </a:r>
            <a:r>
              <a:rPr lang="fa-IR" sz="2000" dirty="0" err="1">
                <a:cs typeface="Zar" panose="00000400000000000000" pitchFamily="2" charset="-78"/>
              </a:rPr>
              <a:t>كندواز</a:t>
            </a:r>
            <a:r>
              <a:rPr lang="fa-IR" sz="2000" dirty="0">
                <a:cs typeface="Zar" panose="00000400000000000000" pitchFamily="2" charset="-78"/>
              </a:rPr>
              <a:t> </a:t>
            </a:r>
            <a:r>
              <a:rPr lang="en-US" sz="2000" dirty="0">
                <a:cs typeface="Zar" panose="00000400000000000000" pitchFamily="2" charset="-78"/>
              </a:rPr>
              <a:t>D</a:t>
            </a:r>
            <a:r>
              <a:rPr lang="en-US" sz="2000" baseline="-25000" dirty="0">
                <a:cs typeface="Zar" panose="00000400000000000000" pitchFamily="2" charset="-78"/>
              </a:rPr>
              <a:t>0</a:t>
            </a:r>
            <a:r>
              <a:rPr lang="fa-IR" sz="2000" dirty="0">
                <a:cs typeface="Zar" panose="00000400000000000000" pitchFamily="2" charset="-78"/>
              </a:rPr>
              <a:t> به </a:t>
            </a:r>
            <a:r>
              <a:rPr lang="en-US" sz="2000" dirty="0">
                <a:cs typeface="Zar" panose="00000400000000000000" pitchFamily="2" charset="-78"/>
              </a:rPr>
              <a:t>D</a:t>
            </a:r>
            <a:r>
              <a:rPr lang="en-US" sz="2000" baseline="-25000" dirty="0">
                <a:cs typeface="Zar" panose="00000400000000000000" pitchFamily="2" charset="-78"/>
              </a:rPr>
              <a:t>1 </a:t>
            </a:r>
            <a:r>
              <a:rPr lang="fa-IR" sz="2000" dirty="0">
                <a:cs typeface="Zar" panose="00000400000000000000" pitchFamily="2" charset="-78"/>
              </a:rPr>
              <a:t> جا به جا </a:t>
            </a:r>
            <a:r>
              <a:rPr lang="fa-IR" sz="2000" dirty="0" err="1">
                <a:cs typeface="Zar" panose="00000400000000000000" pitchFamily="2" charset="-78"/>
              </a:rPr>
              <a:t>مي</a:t>
            </a:r>
            <a:r>
              <a:rPr lang="fa-IR" sz="2000" dirty="0">
                <a:cs typeface="Zar" panose="00000400000000000000" pitchFamily="2" charset="-78"/>
              </a:rPr>
              <a:t> شود. </a:t>
            </a:r>
            <a:r>
              <a:rPr lang="fa-IR" sz="2000" dirty="0" err="1">
                <a:cs typeface="Zar" panose="00000400000000000000" pitchFamily="2" charset="-78"/>
              </a:rPr>
              <a:t>منحني</a:t>
            </a:r>
            <a:r>
              <a:rPr lang="fa-IR" sz="2000" dirty="0">
                <a:cs typeface="Zar" panose="00000400000000000000" pitchFamily="2" charset="-78"/>
              </a:rPr>
              <a:t> </a:t>
            </a:r>
            <a:r>
              <a:rPr lang="fa-IR" sz="2000" dirty="0" err="1">
                <a:cs typeface="Zar" panose="00000400000000000000" pitchFamily="2" charset="-78"/>
              </a:rPr>
              <a:t>هزينه</a:t>
            </a:r>
            <a:r>
              <a:rPr lang="fa-IR" sz="2000" dirty="0">
                <a:cs typeface="Zar" panose="00000400000000000000" pitchFamily="2" charset="-78"/>
              </a:rPr>
              <a:t> متوسط هم به سمت بالا انتقال </a:t>
            </a:r>
            <a:r>
              <a:rPr lang="fa-IR" sz="2000" dirty="0" err="1">
                <a:cs typeface="Zar" panose="00000400000000000000" pitchFamily="2" charset="-78"/>
              </a:rPr>
              <a:t>مي</a:t>
            </a:r>
            <a:r>
              <a:rPr lang="fa-IR" sz="2000" dirty="0">
                <a:cs typeface="Zar" panose="00000400000000000000" pitchFamily="2" charset="-78"/>
              </a:rPr>
              <a:t> </a:t>
            </a:r>
            <a:r>
              <a:rPr lang="fa-IR" sz="2000" dirty="0" err="1">
                <a:cs typeface="Zar" panose="00000400000000000000" pitchFamily="2" charset="-78"/>
              </a:rPr>
              <a:t>يابد</a:t>
            </a:r>
            <a:r>
              <a:rPr lang="fa-IR" sz="2000" dirty="0">
                <a:cs typeface="Zar" panose="00000400000000000000" pitchFamily="2" charset="-78"/>
              </a:rPr>
              <a:t> و از </a:t>
            </a:r>
            <a:r>
              <a:rPr lang="en-US" sz="2000" dirty="0">
                <a:cs typeface="Zar" panose="00000400000000000000" pitchFamily="2" charset="-78"/>
              </a:rPr>
              <a:t>AC</a:t>
            </a:r>
            <a:r>
              <a:rPr lang="en-US" sz="2000" baseline="-25000" dirty="0">
                <a:cs typeface="Zar" panose="00000400000000000000" pitchFamily="2" charset="-78"/>
              </a:rPr>
              <a:t>0</a:t>
            </a:r>
            <a:r>
              <a:rPr lang="en-US" sz="2000" dirty="0">
                <a:cs typeface="Zar" panose="00000400000000000000" pitchFamily="2" charset="-78"/>
              </a:rPr>
              <a:t>(Q)</a:t>
            </a:r>
            <a:r>
              <a:rPr lang="fa-IR" sz="2000" dirty="0">
                <a:cs typeface="Zar" panose="00000400000000000000" pitchFamily="2" charset="-78"/>
              </a:rPr>
              <a:t> به </a:t>
            </a:r>
            <a:r>
              <a:rPr lang="en-US" sz="2000" dirty="0">
                <a:cs typeface="Zar" panose="00000400000000000000" pitchFamily="2" charset="-78"/>
              </a:rPr>
              <a:t>AC</a:t>
            </a:r>
            <a:r>
              <a:rPr lang="en-US" sz="2000" baseline="-25000" dirty="0">
                <a:cs typeface="Zar" panose="00000400000000000000" pitchFamily="2" charset="-78"/>
              </a:rPr>
              <a:t>1</a:t>
            </a:r>
            <a:r>
              <a:rPr lang="en-US" sz="2000" dirty="0">
                <a:cs typeface="Zar" panose="00000400000000000000" pitchFamily="2" charset="-78"/>
              </a:rPr>
              <a:t>(Q) </a:t>
            </a:r>
            <a:r>
              <a:rPr lang="fa-IR" sz="2000" dirty="0" err="1">
                <a:cs typeface="Zar" panose="00000400000000000000" pitchFamily="2" charset="-78"/>
              </a:rPr>
              <a:t>مي</a:t>
            </a:r>
            <a:r>
              <a:rPr lang="fa-IR" sz="2000" dirty="0">
                <a:cs typeface="Zar" panose="00000400000000000000" pitchFamily="2" charset="-78"/>
              </a:rPr>
              <a:t> رسد. با </a:t>
            </a:r>
            <a:r>
              <a:rPr lang="fa-IR" sz="2000" dirty="0" err="1">
                <a:cs typeface="Zar" panose="00000400000000000000" pitchFamily="2" charset="-78"/>
              </a:rPr>
              <a:t>افزايش</a:t>
            </a:r>
            <a:r>
              <a:rPr lang="fa-IR" sz="2000" dirty="0">
                <a:cs typeface="Zar" panose="00000400000000000000" pitchFamily="2" charset="-78"/>
              </a:rPr>
              <a:t> </a:t>
            </a:r>
            <a:r>
              <a:rPr lang="fa-IR" sz="2000" dirty="0" err="1">
                <a:cs typeface="Zar" panose="00000400000000000000" pitchFamily="2" charset="-78"/>
              </a:rPr>
              <a:t>قيمت</a:t>
            </a:r>
            <a:r>
              <a:rPr lang="fa-IR" sz="2000" dirty="0">
                <a:cs typeface="Zar" panose="00000400000000000000" pitchFamily="2" charset="-78"/>
              </a:rPr>
              <a:t> توسط بنگاه، جا به </a:t>
            </a:r>
            <a:r>
              <a:rPr lang="fa-IR" sz="2000" dirty="0" err="1">
                <a:cs typeface="Zar" panose="00000400000000000000" pitchFamily="2" charset="-78"/>
              </a:rPr>
              <a:t>جايي</a:t>
            </a:r>
            <a:r>
              <a:rPr lang="fa-IR" sz="2000" dirty="0">
                <a:cs typeface="Zar" panose="00000400000000000000" pitchFamily="2" charset="-78"/>
              </a:rPr>
              <a:t> تقاضا به سمت </a:t>
            </a:r>
            <a:r>
              <a:rPr lang="fa-IR" sz="2000" dirty="0" err="1">
                <a:cs typeface="Zar" panose="00000400000000000000" pitchFamily="2" charset="-78"/>
              </a:rPr>
              <a:t>منحني</a:t>
            </a:r>
            <a:r>
              <a:rPr lang="fa-IR" sz="2000" dirty="0">
                <a:cs typeface="Zar" panose="00000400000000000000" pitchFamily="2" charset="-78"/>
              </a:rPr>
              <a:t> </a:t>
            </a:r>
            <a:r>
              <a:rPr lang="fa-IR" sz="2000" dirty="0" err="1">
                <a:cs typeface="Zar" panose="00000400000000000000" pitchFamily="2" charset="-78"/>
              </a:rPr>
              <a:t>جديد</a:t>
            </a:r>
            <a:r>
              <a:rPr lang="fa-IR" sz="2000" dirty="0">
                <a:cs typeface="Zar" panose="00000400000000000000" pitchFamily="2" charset="-78"/>
              </a:rPr>
              <a:t> </a:t>
            </a:r>
            <a:r>
              <a:rPr lang="fa-IR" sz="2000" dirty="0" err="1">
                <a:cs typeface="Zar" panose="00000400000000000000" pitchFamily="2" charset="-78"/>
              </a:rPr>
              <a:t>بيشتر</a:t>
            </a:r>
            <a:r>
              <a:rPr lang="fa-IR" sz="2000" dirty="0">
                <a:cs typeface="Zar" panose="00000400000000000000" pitchFamily="2" charset="-78"/>
              </a:rPr>
              <a:t> </a:t>
            </a:r>
            <a:r>
              <a:rPr lang="fa-IR" sz="2000" dirty="0" err="1">
                <a:cs typeface="Zar" panose="00000400000000000000" pitchFamily="2" charset="-78"/>
              </a:rPr>
              <a:t>مي</a:t>
            </a:r>
            <a:r>
              <a:rPr lang="fa-IR" sz="2000" dirty="0">
                <a:cs typeface="Zar" panose="00000400000000000000" pitchFamily="2" charset="-78"/>
              </a:rPr>
              <a:t> شود </a:t>
            </a:r>
            <a:r>
              <a:rPr lang="fa-IR" sz="2000" dirty="0" err="1">
                <a:cs typeface="Zar" panose="00000400000000000000" pitchFamily="2" charset="-78"/>
              </a:rPr>
              <a:t>زيرا</a:t>
            </a:r>
            <a:r>
              <a:rPr lang="fa-IR" sz="2000" dirty="0">
                <a:cs typeface="Zar" panose="00000400000000000000" pitchFamily="2" charset="-78"/>
              </a:rPr>
              <a:t> </a:t>
            </a:r>
            <a:r>
              <a:rPr lang="fa-IR" sz="2000" dirty="0" err="1">
                <a:cs typeface="Zar" panose="00000400000000000000" pitchFamily="2" charset="-78"/>
              </a:rPr>
              <a:t>هزينه</a:t>
            </a:r>
            <a:r>
              <a:rPr lang="fa-IR" sz="2000" dirty="0">
                <a:cs typeface="Zar" panose="00000400000000000000" pitchFamily="2" charset="-78"/>
              </a:rPr>
              <a:t> </a:t>
            </a:r>
            <a:r>
              <a:rPr lang="fa-IR" sz="2000" dirty="0" err="1">
                <a:cs typeface="Zar" panose="00000400000000000000" pitchFamily="2" charset="-78"/>
              </a:rPr>
              <a:t>هاي</a:t>
            </a:r>
            <a:r>
              <a:rPr lang="fa-IR" sz="2000" dirty="0">
                <a:cs typeface="Zar" panose="00000400000000000000" pitchFamily="2" charset="-78"/>
              </a:rPr>
              <a:t> متوسط تابع </a:t>
            </a:r>
            <a:r>
              <a:rPr lang="fa-IR" sz="2000" dirty="0" err="1">
                <a:cs typeface="Zar" panose="00000400000000000000" pitchFamily="2" charset="-78"/>
              </a:rPr>
              <a:t>نزولي</a:t>
            </a:r>
            <a:r>
              <a:rPr lang="fa-IR" sz="2000" dirty="0">
                <a:cs typeface="Zar" panose="00000400000000000000" pitchFamily="2" charset="-78"/>
              </a:rPr>
              <a:t> از سطح محصول هستند و </a:t>
            </a:r>
            <a:r>
              <a:rPr lang="en-US" sz="2000" dirty="0">
                <a:cs typeface="Zar" panose="00000400000000000000" pitchFamily="2" charset="-78"/>
              </a:rPr>
              <a:t>AC</a:t>
            </a:r>
            <a:r>
              <a:rPr lang="en-US" sz="2000" baseline="-25000" dirty="0">
                <a:cs typeface="Zar" panose="00000400000000000000" pitchFamily="2" charset="-78"/>
              </a:rPr>
              <a:t>0</a:t>
            </a:r>
            <a:r>
              <a:rPr lang="en-US" sz="2000" dirty="0">
                <a:cs typeface="Zar" panose="00000400000000000000" pitchFamily="2" charset="-78"/>
              </a:rPr>
              <a:t>(Q</a:t>
            </a:r>
            <a:r>
              <a:rPr lang="en-US" sz="2000" baseline="-25000" dirty="0">
                <a:cs typeface="Zar" panose="00000400000000000000" pitchFamily="2" charset="-78"/>
              </a:rPr>
              <a:t>0</a:t>
            </a:r>
            <a:r>
              <a:rPr lang="en-US" sz="2000" dirty="0">
                <a:cs typeface="Zar" panose="00000400000000000000" pitchFamily="2" charset="-78"/>
              </a:rPr>
              <a:t>)</a:t>
            </a:r>
            <a:r>
              <a:rPr lang="fa-IR" sz="2000" dirty="0">
                <a:cs typeface="Zar" panose="00000400000000000000" pitchFamily="2" charset="-78"/>
              </a:rPr>
              <a:t> به </a:t>
            </a:r>
            <a:r>
              <a:rPr lang="en-US" sz="2000" dirty="0">
                <a:cs typeface="Zar" panose="00000400000000000000" pitchFamily="2" charset="-78"/>
              </a:rPr>
              <a:t>AC</a:t>
            </a:r>
            <a:r>
              <a:rPr lang="en-US" sz="2000" baseline="-25000" dirty="0">
                <a:cs typeface="Zar" panose="00000400000000000000" pitchFamily="2" charset="-78"/>
              </a:rPr>
              <a:t>1</a:t>
            </a:r>
            <a:r>
              <a:rPr lang="en-US" sz="2000" dirty="0">
                <a:cs typeface="Zar" panose="00000400000000000000" pitchFamily="2" charset="-78"/>
              </a:rPr>
              <a:t>(Q</a:t>
            </a:r>
            <a:r>
              <a:rPr lang="en-US" sz="2000" baseline="-25000" dirty="0">
                <a:cs typeface="Zar" panose="00000400000000000000" pitchFamily="2" charset="-78"/>
              </a:rPr>
              <a:t>1</a:t>
            </a:r>
            <a:r>
              <a:rPr lang="en-US" sz="2000" dirty="0">
                <a:cs typeface="Zar" panose="00000400000000000000" pitchFamily="2" charset="-78"/>
              </a:rPr>
              <a:t>)</a:t>
            </a:r>
            <a:r>
              <a:rPr lang="fa-IR" sz="2000" dirty="0">
                <a:cs typeface="Zar" panose="00000400000000000000" pitchFamily="2" charset="-78"/>
              </a:rPr>
              <a:t> منتقل </a:t>
            </a:r>
            <a:r>
              <a:rPr lang="fa-IR" sz="2000" dirty="0" err="1">
                <a:cs typeface="Zar" panose="00000400000000000000" pitchFamily="2" charset="-78"/>
              </a:rPr>
              <a:t>مي</a:t>
            </a:r>
            <a:r>
              <a:rPr lang="fa-IR" sz="2000" dirty="0">
                <a:cs typeface="Zar" panose="00000400000000000000" pitchFamily="2" charset="-78"/>
              </a:rPr>
              <a:t> شود.</a:t>
            </a:r>
            <a:endParaRPr lang="en-US" sz="2000" dirty="0">
              <a:cs typeface="Zar" panose="00000400000000000000" pitchFamily="2" charset="-78"/>
            </a:endParaRPr>
          </a:p>
          <a:p>
            <a:pPr algn="r" rtl="1">
              <a:lnSpc>
                <a:spcPct val="200000"/>
              </a:lnSpc>
            </a:pP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36</a:t>
            </a:fld>
            <a:endParaRPr lang="en-US"/>
          </a:p>
        </p:txBody>
      </p:sp>
      <p:graphicFrame>
        <p:nvGraphicFramePr>
          <p:cNvPr id="5" name="Diagram 4"/>
          <p:cNvGraphicFramePr/>
          <p:nvPr>
            <p:extLst>
              <p:ext uri="{D42A27DB-BD31-4B8C-83A1-F6EECF244321}">
                <p14:modId xmlns:p14="http://schemas.microsoft.com/office/powerpoint/2010/main" val="322999984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992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567" y="383032"/>
            <a:ext cx="8907561" cy="691025"/>
          </a:xfrm>
        </p:spPr>
        <p:txBody>
          <a:bodyPr anchor="t">
            <a:normAutofit/>
          </a:bodyPr>
          <a:lstStyle/>
          <a:p>
            <a:pPr algn="r" rtl="1"/>
            <a:r>
              <a:rPr lang="fa-IR" sz="3200" dirty="0">
                <a:cs typeface="Zar" panose="00000400000000000000" pitchFamily="2" charset="-78"/>
              </a:rPr>
              <a:t>موقعیت یابی براساس مبادله میان موقعیت های هزینه ای و </a:t>
            </a:r>
            <a:r>
              <a:rPr lang="fa-IR" sz="3200" dirty="0" smtClean="0">
                <a:cs typeface="Zar" panose="00000400000000000000" pitchFamily="2" charset="-78"/>
              </a:rPr>
              <a:t>درآمدی(ادامه)</a:t>
            </a:r>
            <a:endParaRPr lang="en-US" sz="3200" dirty="0">
              <a:cs typeface="Zar" panose="00000400000000000000" pitchFamily="2" charset="-78"/>
            </a:endParaRPr>
          </a:p>
        </p:txBody>
      </p:sp>
      <p:sp>
        <p:nvSpPr>
          <p:cNvPr id="3" name="Content Placeholder 2"/>
          <p:cNvSpPr>
            <a:spLocks noGrp="1"/>
          </p:cNvSpPr>
          <p:nvPr>
            <p:ph idx="1"/>
          </p:nvPr>
        </p:nvSpPr>
        <p:spPr>
          <a:xfrm>
            <a:off x="2220686" y="1204686"/>
            <a:ext cx="8907562" cy="4967514"/>
          </a:xfrm>
        </p:spPr>
        <p:txBody>
          <a:bodyPr>
            <a:normAutofit/>
          </a:bodyPr>
          <a:lstStyle/>
          <a:p>
            <a:pPr marL="457200" indent="-457200" algn="just" rtl="1">
              <a:lnSpc>
                <a:spcPct val="150000"/>
              </a:lnSpc>
              <a:buFont typeface="+mj-lt"/>
              <a:buAutoNum type="arabicParenR" startAt="2"/>
            </a:pPr>
            <a:r>
              <a:rPr lang="fa-IR" dirty="0">
                <a:cs typeface="Zar" panose="00000400000000000000" pitchFamily="2" charset="-78"/>
              </a:rPr>
              <a:t>نرخ </a:t>
            </a:r>
            <a:r>
              <a:rPr lang="fa-IR" dirty="0" err="1">
                <a:cs typeface="Zar" panose="00000400000000000000" pitchFamily="2" charset="-78"/>
              </a:rPr>
              <a:t>كاهش</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ها </a:t>
            </a:r>
            <a:r>
              <a:rPr lang="fa-IR" dirty="0" err="1">
                <a:cs typeface="Zar" panose="00000400000000000000" pitchFamily="2" charset="-78"/>
              </a:rPr>
              <a:t>براثر</a:t>
            </a:r>
            <a:r>
              <a:rPr lang="fa-IR" dirty="0">
                <a:cs typeface="Zar" panose="00000400000000000000" pitchFamily="2" charset="-78"/>
              </a:rPr>
              <a:t> تجربه </a:t>
            </a:r>
            <a:r>
              <a:rPr lang="fa-IR" dirty="0" err="1">
                <a:cs typeface="Zar" panose="00000400000000000000" pitchFamily="2" charset="-78"/>
              </a:rPr>
              <a:t>تراكم</a:t>
            </a:r>
            <a:r>
              <a:rPr lang="fa-IR" dirty="0">
                <a:cs typeface="Zar" panose="00000400000000000000" pitchFamily="2" charset="-78"/>
              </a:rPr>
              <a:t> گذشته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كالاهاي</a:t>
            </a:r>
            <a:r>
              <a:rPr lang="fa-IR" dirty="0">
                <a:cs typeface="Zar" panose="00000400000000000000" pitchFamily="2" charset="-78"/>
              </a:rPr>
              <a:t> با </a:t>
            </a:r>
            <a:r>
              <a:rPr lang="fa-IR" dirty="0" err="1">
                <a:cs typeface="Zar" panose="00000400000000000000" pitchFamily="2" charset="-78"/>
              </a:rPr>
              <a:t>كيفيت</a:t>
            </a:r>
            <a:r>
              <a:rPr lang="fa-IR" dirty="0">
                <a:cs typeface="Zar" panose="00000400000000000000" pitchFamily="2" charset="-78"/>
              </a:rPr>
              <a:t> بالاتر </a:t>
            </a:r>
            <a:r>
              <a:rPr lang="fa-IR" dirty="0" err="1">
                <a:cs typeface="Zar" panose="00000400000000000000" pitchFamily="2" charset="-78"/>
              </a:rPr>
              <a:t>بيشتر</a:t>
            </a:r>
            <a:r>
              <a:rPr lang="fa-IR" dirty="0">
                <a:cs typeface="Zar" panose="00000400000000000000" pitchFamily="2" charset="-78"/>
              </a:rPr>
              <a:t> از </a:t>
            </a:r>
            <a:r>
              <a:rPr lang="fa-IR" dirty="0" err="1">
                <a:cs typeface="Zar" panose="00000400000000000000" pitchFamily="2" charset="-78"/>
              </a:rPr>
              <a:t>محصولاتي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با </a:t>
            </a:r>
            <a:r>
              <a:rPr lang="fa-IR" dirty="0" err="1">
                <a:cs typeface="Zar" panose="00000400000000000000" pitchFamily="2" charset="-78"/>
              </a:rPr>
              <a:t>كيفيت</a:t>
            </a:r>
            <a:r>
              <a:rPr lang="fa-IR" dirty="0">
                <a:cs typeface="Zar" panose="00000400000000000000" pitchFamily="2" charset="-78"/>
              </a:rPr>
              <a:t> </a:t>
            </a:r>
            <a:r>
              <a:rPr lang="fa-IR" dirty="0" err="1">
                <a:cs typeface="Zar" panose="00000400000000000000" pitchFamily="2" charset="-78"/>
              </a:rPr>
              <a:t>پائين</a:t>
            </a:r>
            <a:r>
              <a:rPr lang="fa-IR" dirty="0">
                <a:cs typeface="Zar" panose="00000400000000000000" pitchFamily="2" charset="-78"/>
              </a:rPr>
              <a:t> تر </a:t>
            </a:r>
            <a:r>
              <a:rPr lang="fa-IR" dirty="0" err="1">
                <a:cs typeface="Zar" panose="00000400000000000000" pitchFamily="2" charset="-78"/>
              </a:rPr>
              <a:t>مي</a:t>
            </a:r>
            <a:r>
              <a:rPr lang="fa-IR" dirty="0">
                <a:cs typeface="Zar" panose="00000400000000000000" pitchFamily="2" charset="-78"/>
              </a:rPr>
              <a:t> باشند؛</a:t>
            </a:r>
            <a:endParaRPr lang="en-US" dirty="0">
              <a:cs typeface="Zar" panose="00000400000000000000" pitchFamily="2" charset="-78"/>
            </a:endParaRPr>
          </a:p>
          <a:p>
            <a:pPr marL="457200" indent="-457200" algn="just" rtl="1">
              <a:lnSpc>
                <a:spcPct val="150000"/>
              </a:lnSpc>
              <a:buFont typeface="+mj-lt"/>
              <a:buAutoNum type="arabicParenR" startAt="2"/>
            </a:pPr>
            <a:r>
              <a:rPr lang="fa-IR" dirty="0" err="1">
                <a:cs typeface="Zar" panose="00000400000000000000" pitchFamily="2" charset="-78"/>
              </a:rPr>
              <a:t>ناكارايي</a:t>
            </a:r>
            <a:r>
              <a:rPr lang="fa-IR" dirty="0">
                <a:cs typeface="Zar" panose="00000400000000000000" pitchFamily="2" charset="-78"/>
              </a:rPr>
              <a:t> بنگاه ها به هر </a:t>
            </a:r>
            <a:r>
              <a:rPr lang="fa-IR" dirty="0" err="1">
                <a:cs typeface="Zar" panose="00000400000000000000" pitchFamily="2" charset="-78"/>
              </a:rPr>
              <a:t>دليلي</a:t>
            </a:r>
            <a:r>
              <a:rPr lang="fa-IR" dirty="0">
                <a:cs typeface="Zar" panose="00000400000000000000" pitchFamily="2" charset="-78"/>
              </a:rPr>
              <a:t>، اما تمام تلاش </a:t>
            </a:r>
            <a:r>
              <a:rPr lang="fa-IR" dirty="0" err="1">
                <a:cs typeface="Zar" panose="00000400000000000000" pitchFamily="2" charset="-78"/>
              </a:rPr>
              <a:t>مديريت</a:t>
            </a:r>
            <a:r>
              <a:rPr lang="fa-IR" dirty="0">
                <a:cs typeface="Zar" panose="00000400000000000000" pitchFamily="2" charset="-78"/>
              </a:rPr>
              <a:t> </a:t>
            </a:r>
            <a:r>
              <a:rPr lang="fa-IR" dirty="0" err="1">
                <a:cs typeface="Zar" panose="00000400000000000000" pitchFamily="2" charset="-78"/>
              </a:rPr>
              <a:t>كيفيت</a:t>
            </a:r>
            <a:r>
              <a:rPr lang="fa-IR" dirty="0">
                <a:cs typeface="Zar" panose="00000400000000000000" pitchFamily="2" charset="-78"/>
              </a:rPr>
              <a:t> جامع </a:t>
            </a:r>
            <a:r>
              <a:rPr lang="en-US" sz="1800" dirty="0">
                <a:cs typeface="Zar" panose="00000400000000000000" pitchFamily="2" charset="-78"/>
              </a:rPr>
              <a:t>(TQM</a:t>
            </a:r>
            <a:r>
              <a:rPr lang="en-US" dirty="0">
                <a:cs typeface="Zar" panose="00000400000000000000" pitchFamily="2" charset="-78"/>
              </a:rPr>
              <a:t>)</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قادر ساختن بنگاه ها </a:t>
            </a:r>
            <a:r>
              <a:rPr lang="fa-IR" dirty="0" err="1">
                <a:cs typeface="Zar" panose="00000400000000000000" pitchFamily="2" charset="-78"/>
              </a:rPr>
              <a:t>براي</a:t>
            </a:r>
            <a:r>
              <a:rPr lang="fa-IR" dirty="0">
                <a:cs typeface="Zar" panose="00000400000000000000" pitchFamily="2" charset="-78"/>
              </a:rPr>
              <a:t> بهبود </a:t>
            </a:r>
            <a:r>
              <a:rPr lang="fa-IR" dirty="0" err="1">
                <a:cs typeface="Zar" panose="00000400000000000000" pitchFamily="2" charset="-78"/>
              </a:rPr>
              <a:t>فرايندهاي</a:t>
            </a:r>
            <a:r>
              <a:rPr lang="fa-IR" dirty="0">
                <a:cs typeface="Zar" panose="00000400000000000000" pitchFamily="2" charset="-78"/>
              </a:rPr>
              <a:t> </a:t>
            </a:r>
            <a:r>
              <a:rPr lang="fa-IR" dirty="0" err="1">
                <a:cs typeface="Zar" panose="00000400000000000000" pitchFamily="2" charset="-78"/>
              </a:rPr>
              <a:t>توليدي</a:t>
            </a:r>
            <a:r>
              <a:rPr lang="fa-IR" dirty="0">
                <a:cs typeface="Zar" panose="00000400000000000000" pitchFamily="2" charset="-78"/>
              </a:rPr>
              <a:t> به منظور </a:t>
            </a:r>
            <a:r>
              <a:rPr lang="fa-IR" dirty="0" err="1">
                <a:cs typeface="Zar" panose="00000400000000000000" pitchFamily="2" charset="-78"/>
              </a:rPr>
              <a:t>افزايش</a:t>
            </a:r>
            <a:r>
              <a:rPr lang="fa-IR" dirty="0">
                <a:cs typeface="Zar" panose="00000400000000000000" pitchFamily="2" charset="-78"/>
              </a:rPr>
              <a:t> </a:t>
            </a:r>
            <a:r>
              <a:rPr lang="en-US" sz="1800" dirty="0">
                <a:cs typeface="Zar" panose="00000400000000000000" pitchFamily="2" charset="-78"/>
              </a:rPr>
              <a:t>B</a:t>
            </a:r>
            <a:r>
              <a:rPr lang="fa-IR" dirty="0">
                <a:cs typeface="Zar" panose="00000400000000000000" pitchFamily="2" charset="-78"/>
              </a:rPr>
              <a:t> و </a:t>
            </a:r>
            <a:r>
              <a:rPr lang="fa-IR" dirty="0" err="1">
                <a:cs typeface="Zar" panose="00000400000000000000" pitchFamily="2" charset="-78"/>
              </a:rPr>
              <a:t>كاهش</a:t>
            </a:r>
            <a:r>
              <a:rPr lang="fa-IR" dirty="0">
                <a:cs typeface="Zar" panose="00000400000000000000" pitchFamily="2" charset="-78"/>
              </a:rPr>
              <a:t> </a:t>
            </a:r>
            <a:r>
              <a:rPr lang="en-US" sz="1800" dirty="0">
                <a:cs typeface="Zar" panose="00000400000000000000" pitchFamily="2" charset="-78"/>
              </a:rPr>
              <a:t>C</a:t>
            </a:r>
            <a:r>
              <a:rPr lang="fa-IR" dirty="0">
                <a:cs typeface="Zar" panose="00000400000000000000" pitchFamily="2" charset="-78"/>
              </a:rPr>
              <a:t> است </a:t>
            </a:r>
            <a:r>
              <a:rPr lang="en-US" sz="1800" dirty="0">
                <a:cs typeface="Zar" panose="00000400000000000000" pitchFamily="2" charset="-78"/>
              </a:rPr>
              <a:t>(Deming, 1986)</a:t>
            </a:r>
            <a:r>
              <a:rPr lang="fa-IR" dirty="0">
                <a:cs typeface="Zar" panose="00000400000000000000" pitchFamily="2" charset="-78"/>
              </a:rPr>
              <a:t>.</a:t>
            </a:r>
            <a:endParaRPr lang="en-US" dirty="0">
              <a:cs typeface="Zar" panose="00000400000000000000" pitchFamily="2" charset="-78"/>
            </a:endParaRPr>
          </a:p>
          <a:p>
            <a:pPr algn="just" rtl="1">
              <a:lnSpc>
                <a:spcPct val="150000"/>
              </a:lnSpc>
              <a:buFont typeface="Wingdings" pitchFamily="2" charset="2"/>
              <a:buChar char="ü"/>
            </a:pPr>
            <a:r>
              <a:rPr lang="fa-IR" dirty="0">
                <a:cs typeface="Zar" panose="00000400000000000000" pitchFamily="2" charset="-78"/>
              </a:rPr>
              <a:t>مرز </a:t>
            </a:r>
            <a:r>
              <a:rPr lang="fa-IR" dirty="0" err="1">
                <a:cs typeface="Zar" panose="00000400000000000000" pitchFamily="2" charset="-78"/>
              </a:rPr>
              <a:t>كارايي</a:t>
            </a:r>
            <a:r>
              <a:rPr lang="fa-IR" dirty="0">
                <a:cs typeface="Zar" panose="00000400000000000000" pitchFamily="2" charset="-78"/>
              </a:rPr>
              <a:t> مطابق </a:t>
            </a:r>
            <a:r>
              <a:rPr lang="fa-IR" dirty="0" err="1">
                <a:solidFill>
                  <a:srgbClr val="FF0000"/>
                </a:solidFill>
                <a:cs typeface="Zar" panose="00000400000000000000" pitchFamily="2" charset="-78"/>
              </a:rPr>
              <a:t>شكل</a:t>
            </a:r>
            <a:r>
              <a:rPr lang="fa-IR" dirty="0">
                <a:solidFill>
                  <a:srgbClr val="FF0000"/>
                </a:solidFill>
                <a:cs typeface="Zar" panose="00000400000000000000" pitchFamily="2" charset="-78"/>
              </a:rPr>
              <a:t> </a:t>
            </a:r>
            <a:r>
              <a:rPr lang="fa-IR" dirty="0" smtClean="0">
                <a:cs typeface="Zar" panose="00000400000000000000" pitchFamily="2" charset="-78"/>
              </a:rPr>
              <a:t>، </a:t>
            </a:r>
            <a:r>
              <a:rPr lang="fa-IR" dirty="0">
                <a:cs typeface="Zar" panose="00000400000000000000" pitchFamily="2" charset="-78"/>
              </a:rPr>
              <a:t>نشانگر حداقل سطح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در سطح </a:t>
            </a:r>
            <a:r>
              <a:rPr lang="fa-IR" dirty="0" err="1">
                <a:cs typeface="Zar" panose="00000400000000000000" pitchFamily="2" charset="-78"/>
              </a:rPr>
              <a:t>خاصي</a:t>
            </a:r>
            <a:r>
              <a:rPr lang="fa-IR" dirty="0">
                <a:cs typeface="Zar" panose="00000400000000000000" pitchFamily="2" charset="-78"/>
              </a:rPr>
              <a:t> از </a:t>
            </a:r>
            <a:r>
              <a:rPr lang="fa-IR" dirty="0" err="1">
                <a:cs typeface="Zar" panose="00000400000000000000" pitchFamily="2" charset="-78"/>
              </a:rPr>
              <a:t>كيفيت</a:t>
            </a:r>
            <a:r>
              <a:rPr lang="fa-IR" dirty="0">
                <a:cs typeface="Zar" panose="00000400000000000000" pitchFamily="2" charset="-78"/>
              </a:rPr>
              <a:t> دست </a:t>
            </a:r>
            <a:r>
              <a:rPr lang="fa-IR" dirty="0" err="1">
                <a:cs typeface="Zar" panose="00000400000000000000" pitchFamily="2" charset="-78"/>
              </a:rPr>
              <a:t>يافتني</a:t>
            </a:r>
            <a:r>
              <a:rPr lang="fa-IR" dirty="0">
                <a:cs typeface="Zar" panose="00000400000000000000" pitchFamily="2" charset="-78"/>
              </a:rPr>
              <a:t> است. با فرض ثابت بودن دانش </a:t>
            </a:r>
            <a:r>
              <a:rPr lang="fa-IR" dirty="0" err="1">
                <a:cs typeface="Zar" panose="00000400000000000000" pitchFamily="2" charset="-78"/>
              </a:rPr>
              <a:t>فني</a:t>
            </a:r>
            <a:r>
              <a:rPr lang="fa-IR" dirty="0">
                <a:cs typeface="Zar" panose="00000400000000000000" pitchFamily="2" charset="-78"/>
              </a:rPr>
              <a:t>، </a:t>
            </a:r>
            <a:r>
              <a:rPr lang="fa-IR" dirty="0" err="1">
                <a:cs typeface="Zar" panose="00000400000000000000" pitchFamily="2" charset="-78"/>
              </a:rPr>
              <a:t>بنگاهي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به مرز </a:t>
            </a:r>
            <a:r>
              <a:rPr lang="fa-IR" dirty="0" err="1">
                <a:cs typeface="Zar" panose="00000400000000000000" pitchFamily="2" charset="-78"/>
              </a:rPr>
              <a:t>نزديك</a:t>
            </a:r>
            <a:r>
              <a:rPr lang="fa-IR" dirty="0">
                <a:cs typeface="Zar" panose="00000400000000000000" pitchFamily="2" charset="-78"/>
              </a:rPr>
              <a:t> </a:t>
            </a:r>
            <a:r>
              <a:rPr lang="fa-IR" dirty="0" err="1">
                <a:cs typeface="Zar" panose="00000400000000000000" pitchFamily="2" charset="-78"/>
              </a:rPr>
              <a:t>ترند</a:t>
            </a:r>
            <a:r>
              <a:rPr lang="fa-IR" dirty="0">
                <a:cs typeface="Zar" panose="00000400000000000000" pitchFamily="2" charset="-78"/>
              </a:rPr>
              <a:t>، معمولا </a:t>
            </a:r>
            <a:r>
              <a:rPr lang="fa-IR" dirty="0" err="1">
                <a:cs typeface="Zar" panose="00000400000000000000" pitchFamily="2" charset="-78"/>
              </a:rPr>
              <a:t>سودآورتر</a:t>
            </a:r>
            <a:r>
              <a:rPr lang="fa-IR" dirty="0">
                <a:cs typeface="Zar" panose="00000400000000000000" pitchFamily="2" charset="-78"/>
              </a:rPr>
              <a:t> از بنگاه </a:t>
            </a:r>
            <a:r>
              <a:rPr lang="fa-IR" dirty="0" err="1">
                <a:cs typeface="Zar" panose="00000400000000000000" pitchFamily="2" charset="-78"/>
              </a:rPr>
              <a:t>هايي</a:t>
            </a:r>
            <a:r>
              <a:rPr lang="fa-IR" dirty="0">
                <a:cs typeface="Zar" panose="00000400000000000000" pitchFamily="2" charset="-78"/>
              </a:rPr>
              <a:t> هستند </a:t>
            </a:r>
            <a:r>
              <a:rPr lang="fa-IR" dirty="0" err="1">
                <a:cs typeface="Zar" panose="00000400000000000000" pitchFamily="2" charset="-78"/>
              </a:rPr>
              <a:t>كه</a:t>
            </a:r>
            <a:r>
              <a:rPr lang="fa-IR" dirty="0">
                <a:cs typeface="Zar" panose="00000400000000000000" pitchFamily="2" charset="-78"/>
              </a:rPr>
              <a:t> از آن </a:t>
            </a:r>
            <a:r>
              <a:rPr lang="fa-IR" dirty="0" err="1">
                <a:cs typeface="Zar" panose="00000400000000000000" pitchFamily="2" charset="-78"/>
              </a:rPr>
              <a:t>دورند</a:t>
            </a:r>
            <a:r>
              <a:rPr lang="fa-IR" dirty="0">
                <a:cs typeface="Zar" panose="00000400000000000000" pitchFamily="2" charset="-78"/>
              </a:rPr>
              <a:t> </a:t>
            </a:r>
            <a:r>
              <a:rPr lang="en-US" sz="1800" dirty="0">
                <a:cs typeface="Zar" panose="00000400000000000000" pitchFamily="2" charset="-78"/>
              </a:rPr>
              <a:t>(Hall, 1980)</a:t>
            </a:r>
            <a:r>
              <a:rPr lang="fa-IR" dirty="0">
                <a:cs typeface="Zar" panose="00000400000000000000" pitchFamily="2" charset="-78"/>
              </a:rPr>
              <a:t>.</a:t>
            </a: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64657911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37</a:t>
            </a:fld>
            <a:endParaRPr lang="en-US"/>
          </a:p>
        </p:txBody>
      </p:sp>
    </p:spTree>
    <p:extLst>
      <p:ext uri="{BB962C8B-B14F-4D97-AF65-F5344CB8AC3E}">
        <p14:creationId xmlns:p14="http://schemas.microsoft.com/office/powerpoint/2010/main" val="573771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433" y="208073"/>
            <a:ext cx="8907561" cy="767418"/>
          </a:xfrm>
        </p:spPr>
        <p:txBody>
          <a:bodyPr anchor="t">
            <a:normAutofit/>
          </a:bodyPr>
          <a:lstStyle/>
          <a:p>
            <a:pPr algn="r" rtl="1"/>
            <a:r>
              <a:rPr lang="fa-IR" sz="3200" dirty="0">
                <a:cs typeface="Zar" panose="00000400000000000000" pitchFamily="2" charset="-78"/>
              </a:rPr>
              <a:t>موقعیت یابی براساس مبادله میان موقعیت های هزینه ای و درآمدی(ادامه)</a:t>
            </a:r>
            <a:endParaRPr lang="en-US" sz="3200" dirty="0">
              <a:cs typeface="Zar" panose="00000400000000000000" pitchFamily="2" charset="-78"/>
            </a:endParaRPr>
          </a:p>
        </p:txBody>
      </p:sp>
      <p:sp>
        <p:nvSpPr>
          <p:cNvPr id="3" name="Content Placeholder 2"/>
          <p:cNvSpPr>
            <a:spLocks noGrp="1"/>
          </p:cNvSpPr>
          <p:nvPr>
            <p:ph idx="1"/>
          </p:nvPr>
        </p:nvSpPr>
        <p:spPr>
          <a:xfrm>
            <a:off x="2220686" y="1650613"/>
            <a:ext cx="8907562" cy="4987296"/>
          </a:xfrm>
        </p:spPr>
        <p:txBody>
          <a:bodyPr>
            <a:normAutofit lnSpcReduction="10000"/>
          </a:bodyPr>
          <a:lstStyle/>
          <a:p>
            <a:pPr algn="r" rtl="1">
              <a:lnSpc>
                <a:spcPct val="170000"/>
              </a:lnSpc>
            </a:pPr>
            <a:endParaRPr lang="fa-IR" dirty="0" smtClean="0">
              <a:cs typeface="Zar" panose="00000400000000000000" pitchFamily="2" charset="-78"/>
            </a:endParaRPr>
          </a:p>
          <a:p>
            <a:pPr algn="r" rtl="1">
              <a:lnSpc>
                <a:spcPct val="170000"/>
              </a:lnSpc>
            </a:pPr>
            <a:endParaRPr lang="fa-IR" dirty="0">
              <a:cs typeface="Zar" panose="00000400000000000000" pitchFamily="2" charset="-78"/>
            </a:endParaRPr>
          </a:p>
          <a:p>
            <a:pPr marL="0" indent="0" algn="r" rtl="1">
              <a:lnSpc>
                <a:spcPct val="170000"/>
              </a:lnSpc>
              <a:buNone/>
            </a:pPr>
            <a:endParaRPr lang="fa-IR" dirty="0">
              <a:cs typeface="Zar" panose="00000400000000000000" pitchFamily="2" charset="-78"/>
            </a:endParaRPr>
          </a:p>
          <a:p>
            <a:pPr marL="0" indent="0" algn="r" rtl="1">
              <a:lnSpc>
                <a:spcPct val="170000"/>
              </a:lnSpc>
              <a:buNone/>
            </a:pPr>
            <a:endParaRPr lang="fa-IR" dirty="0">
              <a:cs typeface="Zar" panose="00000400000000000000" pitchFamily="2" charset="-78"/>
            </a:endParaRPr>
          </a:p>
          <a:p>
            <a:pPr algn="r" rtl="1">
              <a:lnSpc>
                <a:spcPct val="170000"/>
              </a:lnSpc>
            </a:pPr>
            <a:endParaRPr lang="fa-IR" dirty="0" smtClean="0">
              <a:cs typeface="Zar" panose="00000400000000000000" pitchFamily="2" charset="-78"/>
            </a:endParaRPr>
          </a:p>
          <a:p>
            <a:pPr marL="457200" indent="-457200" algn="r" rtl="1">
              <a:lnSpc>
                <a:spcPct val="170000"/>
              </a:lnSpc>
              <a:buFont typeface="+mj-lt"/>
              <a:buAutoNum type="arabicPeriod" startAt="4"/>
            </a:pPr>
            <a:r>
              <a:rPr lang="fa-IR" dirty="0" smtClean="0">
                <a:cs typeface="Zar" panose="00000400000000000000" pitchFamily="2" charset="-78"/>
              </a:rPr>
              <a:t>مرز </a:t>
            </a:r>
            <a:r>
              <a:rPr lang="fa-IR" dirty="0" err="1">
                <a:cs typeface="Zar" panose="00000400000000000000" pitchFamily="2" charset="-78"/>
              </a:rPr>
              <a:t>كارايي</a:t>
            </a:r>
            <a:r>
              <a:rPr lang="fa-IR" dirty="0">
                <a:cs typeface="Zar" panose="00000400000000000000" pitchFamily="2" charset="-78"/>
              </a:rPr>
              <a:t> </a:t>
            </a:r>
            <a:r>
              <a:rPr lang="fa-IR" dirty="0" err="1">
                <a:cs typeface="Zar" panose="00000400000000000000" pitchFamily="2" charset="-78"/>
              </a:rPr>
              <a:t>كمترين</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نيل</a:t>
            </a:r>
            <a:r>
              <a:rPr lang="fa-IR" dirty="0">
                <a:cs typeface="Zar" panose="00000400000000000000" pitchFamily="2" charset="-78"/>
              </a:rPr>
              <a:t> به سطح </a:t>
            </a:r>
            <a:r>
              <a:rPr lang="fa-IR" dirty="0" err="1">
                <a:cs typeface="Zar" panose="00000400000000000000" pitchFamily="2" charset="-78"/>
              </a:rPr>
              <a:t>معيني</a:t>
            </a:r>
            <a:r>
              <a:rPr lang="fa-IR" dirty="0">
                <a:cs typeface="Zar" panose="00000400000000000000" pitchFamily="2" charset="-78"/>
              </a:rPr>
              <a:t> از منفعت </a:t>
            </a:r>
            <a:r>
              <a:rPr lang="fa-IR" dirty="0" err="1">
                <a:cs typeface="Zar" panose="00000400000000000000" pitchFamily="2" charset="-78"/>
              </a:rPr>
              <a:t>مشتري</a:t>
            </a:r>
            <a:r>
              <a:rPr lang="fa-IR" dirty="0">
                <a:cs typeface="Zar" panose="00000400000000000000" pitchFamily="2" charset="-78"/>
              </a:rPr>
              <a:t> با فرض </a:t>
            </a:r>
            <a:r>
              <a:rPr lang="fa-IR" dirty="0" err="1">
                <a:cs typeface="Zar" panose="00000400000000000000" pitchFamily="2" charset="-78"/>
              </a:rPr>
              <a:t>معين</a:t>
            </a:r>
            <a:r>
              <a:rPr lang="fa-IR" dirty="0">
                <a:cs typeface="Zar" panose="00000400000000000000" pitchFamily="2" charset="-78"/>
              </a:rPr>
              <a:t> بودن </a:t>
            </a:r>
            <a:r>
              <a:rPr lang="fa-IR" dirty="0" err="1">
                <a:cs typeface="Zar" panose="00000400000000000000" pitchFamily="2" charset="-78"/>
              </a:rPr>
              <a:t>فنآوريهاي</a:t>
            </a:r>
            <a:r>
              <a:rPr lang="fa-IR" dirty="0">
                <a:cs typeface="Zar" panose="00000400000000000000" pitchFamily="2" charset="-78"/>
              </a:rPr>
              <a:t> موجود بر </a:t>
            </a:r>
            <a:r>
              <a:rPr lang="fa-IR" dirty="0" err="1">
                <a:cs typeface="Zar" panose="00000400000000000000" pitchFamily="2" charset="-78"/>
              </a:rPr>
              <a:t>پاية</a:t>
            </a:r>
            <a:r>
              <a:rPr lang="fa-IR" dirty="0">
                <a:cs typeface="Zar" panose="00000400000000000000" pitchFamily="2" charset="-78"/>
              </a:rPr>
              <a:t> </a:t>
            </a:r>
            <a:r>
              <a:rPr lang="en-US" sz="1800" dirty="0">
                <a:cs typeface="Zar" panose="00000400000000000000" pitchFamily="2" charset="-78"/>
              </a:rPr>
              <a:t>TQM</a:t>
            </a:r>
            <a:r>
              <a:rPr lang="fa-IR" dirty="0">
                <a:cs typeface="Zar" panose="00000400000000000000" pitchFamily="2" charset="-78"/>
              </a:rPr>
              <a:t> دست </a:t>
            </a:r>
            <a:r>
              <a:rPr lang="fa-IR" dirty="0" err="1">
                <a:cs typeface="Zar" panose="00000400000000000000" pitchFamily="2" charset="-78"/>
              </a:rPr>
              <a:t>يافتني</a:t>
            </a:r>
            <a:r>
              <a:rPr lang="fa-IR" dirty="0">
                <a:cs typeface="Zar" panose="00000400000000000000" pitchFamily="2" charset="-78"/>
              </a:rPr>
              <a:t> است. از </a:t>
            </a:r>
            <a:r>
              <a:rPr lang="fa-IR" dirty="0" err="1">
                <a:cs typeface="Zar" panose="00000400000000000000" pitchFamily="2" charset="-78"/>
              </a:rPr>
              <a:t>اين</a:t>
            </a:r>
            <a:r>
              <a:rPr lang="fa-IR" dirty="0">
                <a:cs typeface="Zar" panose="00000400000000000000" pitchFamily="2" charset="-78"/>
              </a:rPr>
              <a:t> رو، </a:t>
            </a:r>
            <a:r>
              <a:rPr lang="fa-IR" dirty="0" err="1">
                <a:cs typeface="Zar" panose="00000400000000000000" pitchFamily="2" charset="-78"/>
              </a:rPr>
              <a:t>پرهيز</a:t>
            </a:r>
            <a:r>
              <a:rPr lang="fa-IR" dirty="0">
                <a:cs typeface="Zar" panose="00000400000000000000" pitchFamily="2" charset="-78"/>
              </a:rPr>
              <a:t> از گرفتار آمدن در </a:t>
            </a:r>
            <a:r>
              <a:rPr lang="fa-IR" dirty="0" err="1">
                <a:cs typeface="Zar" panose="00000400000000000000" pitchFamily="2" charset="-78"/>
              </a:rPr>
              <a:t>موقعيت</a:t>
            </a:r>
            <a:r>
              <a:rPr lang="fa-IR" dirty="0">
                <a:cs typeface="Zar" panose="00000400000000000000" pitchFamily="2" charset="-78"/>
              </a:rPr>
              <a:t> </a:t>
            </a:r>
            <a:r>
              <a:rPr lang="fa-IR" dirty="0" err="1">
                <a:cs typeface="Zar" panose="00000400000000000000" pitchFamily="2" charset="-78"/>
              </a:rPr>
              <a:t>مياني</a:t>
            </a:r>
            <a:r>
              <a:rPr lang="fa-IR" dirty="0">
                <a:cs typeface="Zar" panose="00000400000000000000" pitchFamily="2" charset="-78"/>
              </a:rPr>
              <a:t> </a:t>
            </a:r>
            <a:r>
              <a:rPr lang="fa-IR" dirty="0" err="1">
                <a:cs typeface="Zar" panose="00000400000000000000" pitchFamily="2" charset="-78"/>
              </a:rPr>
              <a:t>حايز</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است. </a:t>
            </a:r>
            <a:r>
              <a:rPr lang="fa-IR" b="1" dirty="0">
                <a:cs typeface="Zar" panose="00000400000000000000" pitchFamily="2" charset="-78"/>
              </a:rPr>
              <a:t>مبادله ها </a:t>
            </a:r>
            <a:r>
              <a:rPr lang="fa-IR" b="1" dirty="0" err="1">
                <a:cs typeface="Zar" panose="00000400000000000000" pitchFamily="2" charset="-78"/>
              </a:rPr>
              <a:t>مباني</a:t>
            </a:r>
            <a:r>
              <a:rPr lang="fa-IR" b="1" dirty="0">
                <a:cs typeface="Zar" panose="00000400000000000000" pitchFamily="2" charset="-78"/>
              </a:rPr>
              <a:t> </a:t>
            </a:r>
            <a:r>
              <a:rPr lang="fa-IR" b="1" dirty="0" err="1">
                <a:cs typeface="Zar" panose="00000400000000000000" pitchFamily="2" charset="-78"/>
              </a:rPr>
              <a:t>مهمي</a:t>
            </a:r>
            <a:r>
              <a:rPr lang="fa-IR" b="1" dirty="0">
                <a:cs typeface="Zar" panose="00000400000000000000" pitchFamily="2" charset="-78"/>
              </a:rPr>
              <a:t> در </a:t>
            </a:r>
            <a:r>
              <a:rPr lang="fa-IR" b="1" dirty="0" err="1">
                <a:cs typeface="Zar" panose="00000400000000000000" pitchFamily="2" charset="-78"/>
              </a:rPr>
              <a:t>تصميمات</a:t>
            </a:r>
            <a:r>
              <a:rPr lang="fa-IR" b="1" dirty="0">
                <a:cs typeface="Zar" panose="00000400000000000000" pitchFamily="2" charset="-78"/>
              </a:rPr>
              <a:t> </a:t>
            </a:r>
            <a:r>
              <a:rPr lang="fa-IR" b="1" dirty="0" err="1">
                <a:cs typeface="Zar" panose="00000400000000000000" pitchFamily="2" charset="-78"/>
              </a:rPr>
              <a:t>كسب</a:t>
            </a:r>
            <a:r>
              <a:rPr lang="fa-IR" b="1" dirty="0">
                <a:cs typeface="Zar" panose="00000400000000000000" pitchFamily="2" charset="-78"/>
              </a:rPr>
              <a:t> و </a:t>
            </a:r>
            <a:r>
              <a:rPr lang="fa-IR" b="1" dirty="0" err="1">
                <a:cs typeface="Zar" panose="00000400000000000000" pitchFamily="2" charset="-78"/>
              </a:rPr>
              <a:t>كار</a:t>
            </a:r>
            <a:r>
              <a:rPr lang="fa-IR" b="1" dirty="0">
                <a:cs typeface="Zar" panose="00000400000000000000" pitchFamily="2" charset="-78"/>
              </a:rPr>
              <a:t> </a:t>
            </a:r>
            <a:r>
              <a:rPr lang="fa-IR" b="1" dirty="0" err="1">
                <a:cs typeface="Zar" panose="00000400000000000000" pitchFamily="2" charset="-78"/>
              </a:rPr>
              <a:t>تلقي</a:t>
            </a:r>
            <a:r>
              <a:rPr lang="fa-IR" b="1" dirty="0">
                <a:cs typeface="Zar" panose="00000400000000000000" pitchFamily="2" charset="-78"/>
              </a:rPr>
              <a:t> </a:t>
            </a:r>
            <a:r>
              <a:rPr lang="fa-IR" b="1" dirty="0" err="1">
                <a:cs typeface="Zar" panose="00000400000000000000" pitchFamily="2" charset="-78"/>
              </a:rPr>
              <a:t>مي</a:t>
            </a:r>
            <a:r>
              <a:rPr lang="fa-IR" b="1" dirty="0">
                <a:cs typeface="Zar" panose="00000400000000000000" pitchFamily="2" charset="-78"/>
              </a:rPr>
              <a:t> شوند</a:t>
            </a:r>
            <a:r>
              <a:rPr lang="fa-IR" dirty="0">
                <a:cs typeface="Zar" panose="00000400000000000000" pitchFamily="2" charset="-78"/>
              </a:rPr>
              <a:t>.</a:t>
            </a:r>
          </a:p>
          <a:p>
            <a:pPr algn="r" rtl="1">
              <a:lnSpc>
                <a:spcPct val="17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626352968"/>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38</a:t>
            </a:fld>
            <a:endParaRPr lang="en-US"/>
          </a:p>
        </p:txBody>
      </p:sp>
      <p:grpSp>
        <p:nvGrpSpPr>
          <p:cNvPr id="20" name="Group 19"/>
          <p:cNvGrpSpPr/>
          <p:nvPr/>
        </p:nvGrpSpPr>
        <p:grpSpPr>
          <a:xfrm>
            <a:off x="3102567" y="1077976"/>
            <a:ext cx="7143800" cy="3714776"/>
            <a:chOff x="928662" y="1857364"/>
            <a:chExt cx="7143800" cy="3714776"/>
          </a:xfrm>
        </p:grpSpPr>
        <p:cxnSp>
          <p:nvCxnSpPr>
            <p:cNvPr id="21" name="Straight Arrow Connector 20"/>
            <p:cNvCxnSpPr/>
            <p:nvPr/>
          </p:nvCxnSpPr>
          <p:spPr>
            <a:xfrm>
              <a:off x="2000232" y="5072074"/>
              <a:ext cx="5072098"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64315" y="3536157"/>
              <a:ext cx="3071834" cy="158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019869" y="2535284"/>
              <a:ext cx="4623833" cy="2058537"/>
            </a:xfrm>
            <a:custGeom>
              <a:avLst/>
              <a:gdLst>
                <a:gd name="connsiteX0" fmla="*/ 0 w 4503761"/>
                <a:gd name="connsiteY0" fmla="*/ 1978926 h 2058537"/>
                <a:gd name="connsiteX1" fmla="*/ 2019868 w 4503761"/>
                <a:gd name="connsiteY1" fmla="*/ 1897039 h 2058537"/>
                <a:gd name="connsiteX2" fmla="*/ 3439235 w 4503761"/>
                <a:gd name="connsiteY2" fmla="*/ 1009935 h 2058537"/>
                <a:gd name="connsiteX3" fmla="*/ 4503761 w 4503761"/>
                <a:gd name="connsiteY3" fmla="*/ 0 h 2058537"/>
                <a:gd name="connsiteX4" fmla="*/ 4503761 w 4503761"/>
                <a:gd name="connsiteY4" fmla="*/ 0 h 205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61" h="2058537">
                  <a:moveTo>
                    <a:pt x="0" y="1978926"/>
                  </a:moveTo>
                  <a:cubicBezTo>
                    <a:pt x="723331" y="2018731"/>
                    <a:pt x="1446662" y="2058537"/>
                    <a:pt x="2019868" y="1897039"/>
                  </a:cubicBezTo>
                  <a:cubicBezTo>
                    <a:pt x="2593074" y="1735541"/>
                    <a:pt x="3025253" y="1326108"/>
                    <a:pt x="3439235" y="1009935"/>
                  </a:cubicBezTo>
                  <a:cubicBezTo>
                    <a:pt x="3853217" y="693762"/>
                    <a:pt x="4503761" y="0"/>
                    <a:pt x="4503761" y="0"/>
                  </a:cubicBezTo>
                  <a:lnTo>
                    <a:pt x="4503761" y="0"/>
                  </a:lnTo>
                </a:path>
              </a:pathLst>
            </a:cu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dirty="0"/>
            </a:p>
          </p:txBody>
        </p:sp>
        <p:sp>
          <p:nvSpPr>
            <p:cNvPr id="24" name="Rectangle 23"/>
            <p:cNvSpPr/>
            <p:nvPr/>
          </p:nvSpPr>
          <p:spPr>
            <a:xfrm>
              <a:off x="928662" y="4286256"/>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err="1" smtClean="0">
                  <a:solidFill>
                    <a:schemeClr val="tx1"/>
                  </a:solidFill>
                  <a:cs typeface="B Mitra" pitchFamily="2" charset="-78"/>
                </a:rPr>
                <a:t>كم</a:t>
              </a:r>
              <a:endParaRPr lang="en-US" b="1" dirty="0">
                <a:solidFill>
                  <a:schemeClr val="tx1"/>
                </a:solidFill>
                <a:cs typeface="B Mitra" pitchFamily="2" charset="-78"/>
              </a:endParaRPr>
            </a:p>
          </p:txBody>
        </p:sp>
        <p:sp>
          <p:nvSpPr>
            <p:cNvPr id="25" name="Rectangle 24"/>
            <p:cNvSpPr/>
            <p:nvPr/>
          </p:nvSpPr>
          <p:spPr>
            <a:xfrm>
              <a:off x="1000100" y="2285992"/>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زیاد</a:t>
              </a:r>
              <a:endParaRPr lang="en-US" b="1" dirty="0">
                <a:solidFill>
                  <a:schemeClr val="tx1"/>
                </a:solidFill>
                <a:cs typeface="B Mitra" pitchFamily="2" charset="-78"/>
              </a:endParaRPr>
            </a:p>
          </p:txBody>
        </p:sp>
        <p:sp>
          <p:nvSpPr>
            <p:cNvPr id="26" name="Rectangle 25"/>
            <p:cNvSpPr/>
            <p:nvPr/>
          </p:nvSpPr>
          <p:spPr>
            <a:xfrm>
              <a:off x="1000100" y="3286124"/>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متوسط</a:t>
              </a:r>
              <a:endParaRPr lang="en-US" b="1" dirty="0">
                <a:solidFill>
                  <a:schemeClr val="tx1"/>
                </a:solidFill>
                <a:cs typeface="B Mitra" pitchFamily="2" charset="-78"/>
              </a:endParaRPr>
            </a:p>
          </p:txBody>
        </p:sp>
        <p:sp>
          <p:nvSpPr>
            <p:cNvPr id="27" name="Rectangle 26"/>
            <p:cNvSpPr/>
            <p:nvPr/>
          </p:nvSpPr>
          <p:spPr>
            <a:xfrm>
              <a:off x="2143108" y="1857364"/>
              <a:ext cx="100013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  هزینه ها</a:t>
              </a:r>
              <a:endParaRPr lang="en-US" b="1" dirty="0">
                <a:solidFill>
                  <a:schemeClr val="tx1"/>
                </a:solidFill>
                <a:cs typeface="B Mitra" pitchFamily="2" charset="-78"/>
              </a:endParaRPr>
            </a:p>
          </p:txBody>
        </p:sp>
        <p:sp>
          <p:nvSpPr>
            <p:cNvPr id="28" name="Rectangle 27"/>
            <p:cNvSpPr/>
            <p:nvPr/>
          </p:nvSpPr>
          <p:spPr>
            <a:xfrm>
              <a:off x="1714480" y="5143512"/>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err="1" smtClean="0">
                  <a:solidFill>
                    <a:schemeClr val="tx1"/>
                  </a:solidFill>
                  <a:cs typeface="B Mitra" pitchFamily="2" charset="-78"/>
                </a:rPr>
                <a:t>كم</a:t>
              </a:r>
              <a:endParaRPr lang="en-US" b="1" dirty="0">
                <a:solidFill>
                  <a:schemeClr val="tx1"/>
                </a:solidFill>
                <a:cs typeface="B Mitra" pitchFamily="2" charset="-78"/>
              </a:endParaRPr>
            </a:p>
          </p:txBody>
        </p:sp>
        <p:sp>
          <p:nvSpPr>
            <p:cNvPr id="29" name="Rectangle 28"/>
            <p:cNvSpPr/>
            <p:nvPr/>
          </p:nvSpPr>
          <p:spPr>
            <a:xfrm>
              <a:off x="5786446" y="5143512"/>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زیاد</a:t>
              </a:r>
              <a:endParaRPr lang="en-US" b="1" dirty="0">
                <a:solidFill>
                  <a:schemeClr val="tx1"/>
                </a:solidFill>
                <a:cs typeface="B Mitra" pitchFamily="2" charset="-78"/>
              </a:endParaRPr>
            </a:p>
          </p:txBody>
        </p:sp>
        <p:sp>
          <p:nvSpPr>
            <p:cNvPr id="30" name="Rectangle 29"/>
            <p:cNvSpPr/>
            <p:nvPr/>
          </p:nvSpPr>
          <p:spPr>
            <a:xfrm>
              <a:off x="3929058" y="5143512"/>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متوسط</a:t>
              </a:r>
              <a:endParaRPr lang="en-US" b="1" dirty="0">
                <a:solidFill>
                  <a:schemeClr val="tx1"/>
                </a:solidFill>
                <a:cs typeface="B Mitra" pitchFamily="2" charset="-78"/>
              </a:endParaRPr>
            </a:p>
          </p:txBody>
        </p:sp>
        <p:sp>
          <p:nvSpPr>
            <p:cNvPr id="31" name="Rectangle 30"/>
            <p:cNvSpPr/>
            <p:nvPr/>
          </p:nvSpPr>
          <p:spPr>
            <a:xfrm>
              <a:off x="6715140" y="2357430"/>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      مرز کارآیی</a:t>
              </a:r>
              <a:endParaRPr lang="en-US" b="1" dirty="0">
                <a:solidFill>
                  <a:schemeClr val="tx1"/>
                </a:solidFill>
                <a:cs typeface="B Mitra" pitchFamily="2" charset="-78"/>
              </a:endParaRPr>
            </a:p>
          </p:txBody>
        </p:sp>
        <p:sp>
          <p:nvSpPr>
            <p:cNvPr id="32" name="Rectangle 31"/>
            <p:cNvSpPr/>
            <p:nvPr/>
          </p:nvSpPr>
          <p:spPr>
            <a:xfrm>
              <a:off x="6091246" y="4500570"/>
              <a:ext cx="857256"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smtClean="0">
                  <a:solidFill>
                    <a:schemeClr val="tx1"/>
                  </a:solidFill>
                  <a:cs typeface="B Mitra" pitchFamily="2" charset="-78"/>
                </a:rPr>
                <a:t>کیفیت</a:t>
              </a:r>
              <a:endParaRPr lang="en-US" b="1" dirty="0">
                <a:solidFill>
                  <a:schemeClr val="tx1"/>
                </a:solidFill>
                <a:cs typeface="B Mitra" pitchFamily="2" charset="-78"/>
              </a:endParaRPr>
            </a:p>
          </p:txBody>
        </p:sp>
      </p:grpSp>
      <p:sp>
        <p:nvSpPr>
          <p:cNvPr id="4" name="TextBox 3"/>
          <p:cNvSpPr txBox="1"/>
          <p:nvPr/>
        </p:nvSpPr>
        <p:spPr>
          <a:xfrm rot="16200000" flipH="1">
            <a:off x="1783846" y="2694455"/>
            <a:ext cx="1684123" cy="369332"/>
          </a:xfrm>
          <a:prstGeom prst="rect">
            <a:avLst/>
          </a:prstGeom>
          <a:noFill/>
        </p:spPr>
        <p:txBody>
          <a:bodyPr wrap="square" rtlCol="0">
            <a:spAutoFit/>
          </a:bodyPr>
          <a:lstStyle/>
          <a:p>
            <a:pPr algn="ctr" rtl="1"/>
            <a:r>
              <a:rPr lang="fa-IR" b="1" dirty="0" smtClean="0">
                <a:cs typeface="Zar" panose="00000400000000000000" pitchFamily="2" charset="-78"/>
              </a:rPr>
              <a:t>مرز کارایی</a:t>
            </a:r>
            <a:endParaRPr lang="en-US" b="1" dirty="0">
              <a:cs typeface="Zar" panose="00000400000000000000" pitchFamily="2" charset="-78"/>
            </a:endParaRPr>
          </a:p>
        </p:txBody>
      </p:sp>
    </p:spTree>
    <p:extLst>
      <p:ext uri="{BB962C8B-B14F-4D97-AF65-F5344CB8AC3E}">
        <p14:creationId xmlns:p14="http://schemas.microsoft.com/office/powerpoint/2010/main" val="242485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89965"/>
            <a:ext cx="8907562" cy="5782235"/>
          </a:xfrm>
        </p:spPr>
        <p:txBody>
          <a:bodyPr>
            <a:normAutofit fontScale="92500" lnSpcReduction="10000"/>
          </a:bodyPr>
          <a:lstStyle/>
          <a:p>
            <a:pPr algn="just" rtl="1">
              <a:lnSpc>
                <a:spcPct val="170000"/>
              </a:lnSpc>
              <a:buSzPct val="110000"/>
            </a:pPr>
            <a:r>
              <a:rPr lang="ar-SA" b="1" dirty="0" smtClean="0">
                <a:cs typeface="Zar" panose="00000400000000000000" pitchFamily="2" charset="-78"/>
              </a:rPr>
              <a:t>تعهدا</a:t>
            </a:r>
            <a:r>
              <a:rPr lang="fa-IR" b="1" dirty="0" smtClean="0">
                <a:cs typeface="Zar" panose="00000400000000000000" pitchFamily="2" charset="-78"/>
              </a:rPr>
              <a:t>ت استراتژیک</a:t>
            </a:r>
            <a:r>
              <a:rPr lang="ar-SA" dirty="0" smtClean="0">
                <a:cs typeface="Zar" panose="00000400000000000000" pitchFamily="2" charset="-78"/>
              </a:rPr>
              <a:t>، </a:t>
            </a:r>
            <a:r>
              <a:rPr lang="ar-SA" dirty="0">
                <a:solidFill>
                  <a:srgbClr val="FF0000"/>
                </a:solidFill>
                <a:cs typeface="Zar" panose="00000400000000000000" pitchFamily="2" charset="-78"/>
              </a:rPr>
              <a:t>تصميماتي</a:t>
            </a:r>
            <a:r>
              <a:rPr lang="ar-SA" dirty="0">
                <a:cs typeface="Zar" panose="00000400000000000000" pitchFamily="2" charset="-78"/>
              </a:rPr>
              <a:t> هستند كه </a:t>
            </a:r>
            <a:r>
              <a:rPr lang="ar-SA" dirty="0">
                <a:solidFill>
                  <a:srgbClr val="FF0000"/>
                </a:solidFill>
                <a:cs typeface="Zar" panose="00000400000000000000" pitchFamily="2" charset="-78"/>
              </a:rPr>
              <a:t>تأثيرات بلند مدت </a:t>
            </a:r>
            <a:r>
              <a:rPr lang="ar-SA" dirty="0">
                <a:cs typeface="Zar" panose="00000400000000000000" pitchFamily="2" charset="-78"/>
              </a:rPr>
              <a:t>دارند و صرف نظر از آنها بسيار مشكل است. تعهدات استراتژيك از تصميمات تاكتيكي متمايز هستند. </a:t>
            </a:r>
            <a:endParaRPr lang="fa-IR" dirty="0" smtClean="0">
              <a:cs typeface="Zar" panose="00000400000000000000" pitchFamily="2" charset="-78"/>
            </a:endParaRPr>
          </a:p>
          <a:p>
            <a:pPr algn="just" rtl="1">
              <a:lnSpc>
                <a:spcPct val="170000"/>
              </a:lnSpc>
              <a:buSzPct val="110000"/>
            </a:pPr>
            <a:r>
              <a:rPr lang="ar-SA" b="1" dirty="0" smtClean="0">
                <a:cs typeface="Zar" panose="00000400000000000000" pitchFamily="2" charset="-78"/>
              </a:rPr>
              <a:t>تصميمات </a:t>
            </a:r>
            <a:r>
              <a:rPr lang="ar-SA" b="1" dirty="0">
                <a:cs typeface="Zar" panose="00000400000000000000" pitchFamily="2" charset="-78"/>
              </a:rPr>
              <a:t>تاكتيكي </a:t>
            </a:r>
            <a:r>
              <a:rPr lang="ar-SA" dirty="0">
                <a:cs typeface="Zar" panose="00000400000000000000" pitchFamily="2" charset="-78"/>
              </a:rPr>
              <a:t>به راحتي </a:t>
            </a:r>
            <a:r>
              <a:rPr lang="ar-SA" dirty="0">
                <a:solidFill>
                  <a:srgbClr val="FF0000"/>
                </a:solidFill>
                <a:cs typeface="Zar" panose="00000400000000000000" pitchFamily="2" charset="-78"/>
              </a:rPr>
              <a:t>برگشت پذيرند </a:t>
            </a:r>
            <a:r>
              <a:rPr lang="ar-SA" dirty="0">
                <a:cs typeface="Zar" panose="00000400000000000000" pitchFamily="2" charset="-78"/>
              </a:rPr>
              <a:t>و تأثيراتشان </a:t>
            </a:r>
            <a:r>
              <a:rPr lang="ar-SA" dirty="0">
                <a:solidFill>
                  <a:srgbClr val="FF0000"/>
                </a:solidFill>
                <a:cs typeface="Zar" panose="00000400000000000000" pitchFamily="2" charset="-78"/>
              </a:rPr>
              <a:t>جنبة كوتاه مدت </a:t>
            </a:r>
            <a:r>
              <a:rPr lang="ar-SA" dirty="0">
                <a:cs typeface="Zar" panose="00000400000000000000" pitchFamily="2" charset="-78"/>
              </a:rPr>
              <a:t>دارد. تصميمات تاكتيكي مي توانند متناسب با وضعيتي كه بنگاه به طور معمول با آن روبروست</a:t>
            </a:r>
            <a:r>
              <a:rPr lang="ar-SA" dirty="0">
                <a:solidFill>
                  <a:srgbClr val="FF0000"/>
                </a:solidFill>
                <a:cs typeface="Zar" panose="00000400000000000000" pitchFamily="2" charset="-78"/>
              </a:rPr>
              <a:t> تعديل </a:t>
            </a:r>
            <a:r>
              <a:rPr lang="ar-SA" dirty="0">
                <a:cs typeface="Zar" panose="00000400000000000000" pitchFamily="2" charset="-78"/>
              </a:rPr>
              <a:t>شوند.</a:t>
            </a:r>
            <a:endParaRPr lang="en-US" dirty="0">
              <a:cs typeface="Zar" panose="00000400000000000000" pitchFamily="2" charset="-78"/>
            </a:endParaRPr>
          </a:p>
          <a:p>
            <a:pPr algn="just" rtl="1">
              <a:lnSpc>
                <a:spcPct val="170000"/>
              </a:lnSpc>
              <a:buSzPct val="110000"/>
            </a:pPr>
            <a:r>
              <a:rPr lang="ar-SA" dirty="0">
                <a:cs typeface="Zar" panose="00000400000000000000" pitchFamily="2" charset="-78"/>
              </a:rPr>
              <a:t>اساساً، </a:t>
            </a:r>
            <a:r>
              <a:rPr lang="ar-SA" b="1" dirty="0">
                <a:cs typeface="Zar" panose="00000400000000000000" pitchFamily="2" charset="-78"/>
              </a:rPr>
              <a:t>تعهدات استراتژيك </a:t>
            </a:r>
            <a:r>
              <a:rPr lang="ar-SA" dirty="0">
                <a:solidFill>
                  <a:srgbClr val="FF0000"/>
                </a:solidFill>
                <a:cs typeface="Zar" panose="00000400000000000000" pitchFamily="2" charset="-78"/>
              </a:rPr>
              <a:t>برگشت ناپذيرند </a:t>
            </a:r>
            <a:r>
              <a:rPr lang="ar-SA" dirty="0">
                <a:cs typeface="Zar" panose="00000400000000000000" pitchFamily="2" charset="-78"/>
              </a:rPr>
              <a:t>و مي توانند </a:t>
            </a:r>
            <a:r>
              <a:rPr lang="ar-SA" dirty="0">
                <a:solidFill>
                  <a:srgbClr val="FF0000"/>
                </a:solidFill>
                <a:cs typeface="Zar" panose="00000400000000000000" pitchFamily="2" charset="-78"/>
              </a:rPr>
              <a:t>بر سطح رقابت </a:t>
            </a:r>
            <a:r>
              <a:rPr lang="ar-SA" dirty="0">
                <a:cs typeface="Zar" panose="00000400000000000000" pitchFamily="2" charset="-78"/>
              </a:rPr>
              <a:t>به طور مشخص در صنعتي خاص </a:t>
            </a:r>
            <a:r>
              <a:rPr lang="ar-SA" dirty="0">
                <a:solidFill>
                  <a:srgbClr val="FF0000"/>
                </a:solidFill>
                <a:cs typeface="Zar" panose="00000400000000000000" pitchFamily="2" charset="-78"/>
              </a:rPr>
              <a:t>تأثيرگذارند</a:t>
            </a:r>
            <a:r>
              <a:rPr lang="ar-SA" dirty="0">
                <a:cs typeface="Zar" panose="00000400000000000000" pitchFamily="2" charset="-78"/>
              </a:rPr>
              <a:t>. براي مثال، اگر بنگاهي تصميم به </a:t>
            </a:r>
            <a:r>
              <a:rPr lang="ar-SA" u="sng" dirty="0">
                <a:cs typeface="Zar" panose="00000400000000000000" pitchFamily="2" charset="-78"/>
              </a:rPr>
              <a:t>گسترش ظرفيت توليد </a:t>
            </a:r>
            <a:r>
              <a:rPr lang="ar-SA" dirty="0">
                <a:cs typeface="Zar" panose="00000400000000000000" pitchFamily="2" charset="-78"/>
              </a:rPr>
              <a:t>داشته باشد، بنگاه هاي جديد را از ورود به بازار باز مي دارد. اين تصميم مي تواند </a:t>
            </a:r>
            <a:r>
              <a:rPr lang="ar-SA" u="sng" dirty="0">
                <a:cs typeface="Zar" panose="00000400000000000000" pitchFamily="2" charset="-78"/>
              </a:rPr>
              <a:t>رقابت قيمتي </a:t>
            </a:r>
            <a:r>
              <a:rPr lang="ar-SA" dirty="0">
                <a:cs typeface="Zar" panose="00000400000000000000" pitchFamily="2" charset="-78"/>
              </a:rPr>
              <a:t>را ميان بنگاه هاي موجود در بازار شدت بخشد. </a:t>
            </a:r>
            <a:endParaRPr lang="fa-IR" dirty="0">
              <a:cs typeface="Zar" panose="00000400000000000000" pitchFamily="2" charset="-78"/>
            </a:endParaRPr>
          </a:p>
          <a:p>
            <a:pPr algn="just" rtl="1">
              <a:lnSpc>
                <a:spcPct val="170000"/>
              </a:lnSpc>
              <a:buSzPct val="110000"/>
            </a:pPr>
            <a:r>
              <a:rPr lang="ar-SA" b="1" dirty="0">
                <a:cs typeface="Zar" panose="00000400000000000000" pitchFamily="2" charset="-78"/>
              </a:rPr>
              <a:t>تعهد استراتژيك </a:t>
            </a:r>
            <a:r>
              <a:rPr lang="fa-IR" dirty="0">
                <a:cs typeface="Zar" panose="00000400000000000000" pitchFamily="2" charset="-78"/>
              </a:rPr>
              <a:t>ب</a:t>
            </a:r>
            <a:r>
              <a:rPr lang="ar-SA" dirty="0" smtClean="0">
                <a:cs typeface="Zar" panose="00000400000000000000" pitchFamily="2" charset="-78"/>
              </a:rPr>
              <a:t>نگاه </a:t>
            </a:r>
            <a:r>
              <a:rPr lang="ar-SA" dirty="0">
                <a:cs typeface="Zar" panose="00000400000000000000" pitchFamily="2" charset="-78"/>
              </a:rPr>
              <a:t>واكنش مطلوب رقبا را هنگامي در پي خواهد داشت كه تعهد سه خصيصه داشته باشد</a:t>
            </a:r>
            <a:r>
              <a:rPr lang="ar-SA" dirty="0" smtClean="0">
                <a:cs typeface="Zar" panose="00000400000000000000" pitchFamily="2" charset="-78"/>
              </a:rPr>
              <a:t>:</a:t>
            </a:r>
            <a:endParaRPr lang="fa-IR" dirty="0" smtClean="0">
              <a:cs typeface="Zar" panose="00000400000000000000" pitchFamily="2" charset="-78"/>
            </a:endParaRPr>
          </a:p>
          <a:p>
            <a:pPr lvl="1" algn="just" rtl="1">
              <a:lnSpc>
                <a:spcPct val="170000"/>
              </a:lnSpc>
              <a:buSzPct val="110000"/>
            </a:pPr>
            <a:r>
              <a:rPr lang="ar-SA" dirty="0" smtClean="0">
                <a:cs typeface="Zar" panose="00000400000000000000" pitchFamily="2" charset="-78"/>
              </a:rPr>
              <a:t> </a:t>
            </a:r>
            <a:r>
              <a:rPr lang="ar-SA" dirty="0">
                <a:cs typeface="Zar" panose="00000400000000000000" pitchFamily="2" charset="-78"/>
              </a:rPr>
              <a:t>واقع</a:t>
            </a:r>
            <a:r>
              <a:rPr lang="fa-IR" dirty="0">
                <a:cs typeface="Zar" panose="00000400000000000000" pitchFamily="2" charset="-78"/>
              </a:rPr>
              <a:t>ي</a:t>
            </a:r>
            <a:r>
              <a:rPr lang="ar-SA" dirty="0">
                <a:cs typeface="Zar" panose="00000400000000000000" pitchFamily="2" charset="-78"/>
              </a:rPr>
              <a:t> و ملموس </a:t>
            </a:r>
            <a:r>
              <a:rPr lang="fa-IR" dirty="0" err="1" smtClean="0">
                <a:cs typeface="Zar" panose="00000400000000000000" pitchFamily="2" charset="-78"/>
              </a:rPr>
              <a:t>پذير</a:t>
            </a:r>
            <a:endParaRPr lang="fa-IR" dirty="0" smtClean="0">
              <a:cs typeface="Zar" panose="00000400000000000000" pitchFamily="2" charset="-78"/>
            </a:endParaRPr>
          </a:p>
          <a:p>
            <a:pPr lvl="1" algn="just" rtl="1">
              <a:lnSpc>
                <a:spcPct val="170000"/>
              </a:lnSpc>
              <a:buSzPct val="110000"/>
            </a:pPr>
            <a:r>
              <a:rPr lang="ar-SA" dirty="0" smtClean="0">
                <a:cs typeface="Zar" panose="00000400000000000000" pitchFamily="2" charset="-78"/>
              </a:rPr>
              <a:t>قابل فهم</a:t>
            </a:r>
            <a:endParaRPr lang="fa-IR" dirty="0" smtClean="0">
              <a:cs typeface="Zar" panose="00000400000000000000" pitchFamily="2" charset="-78"/>
            </a:endParaRPr>
          </a:p>
          <a:p>
            <a:pPr lvl="1" algn="just" rtl="1">
              <a:lnSpc>
                <a:spcPct val="170000"/>
              </a:lnSpc>
              <a:buSzPct val="110000"/>
            </a:pPr>
            <a:r>
              <a:rPr lang="ar-SA" dirty="0" smtClean="0">
                <a:cs typeface="Zar" panose="00000400000000000000" pitchFamily="2" charset="-78"/>
              </a:rPr>
              <a:t> معتبر</a:t>
            </a:r>
            <a:endParaRPr lang="en-US" dirty="0">
              <a:cs typeface="Zar" panose="00000400000000000000" pitchFamily="2" charset="-78"/>
            </a:endParaRPr>
          </a:p>
          <a:p>
            <a:pPr marL="0" indent="0" algn="just" rtl="1">
              <a:lnSpc>
                <a:spcPct val="170000"/>
              </a:lnSpc>
              <a:buSzPct val="110000"/>
              <a:buNone/>
            </a:pPr>
            <a:endParaRPr lang="en-US" dirty="0">
              <a:cs typeface="Zar" panose="00000400000000000000" pitchFamily="2" charset="-78"/>
            </a:endParaRPr>
          </a:p>
          <a:p>
            <a:pPr marL="0" indent="0" algn="just" rtl="1">
              <a:lnSpc>
                <a:spcPct val="170000"/>
              </a:lnSpc>
              <a:buSzPct val="110000"/>
              <a:buNone/>
            </a:pPr>
            <a:endParaRPr lang="fa-IR"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44062244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39</a:t>
            </a:fld>
            <a:endParaRPr lang="en-US"/>
          </a:p>
        </p:txBody>
      </p:sp>
    </p:spTree>
    <p:extLst>
      <p:ext uri="{BB962C8B-B14F-4D97-AF65-F5344CB8AC3E}">
        <p14:creationId xmlns:p14="http://schemas.microsoft.com/office/powerpoint/2010/main" val="231585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3100" dirty="0" smtClean="0">
                <a:cs typeface="Zar" panose="00000400000000000000" pitchFamily="2" charset="-78"/>
              </a:rPr>
              <a:t>معرفی کتاب </a:t>
            </a:r>
            <a:r>
              <a:rPr lang="fa-IR" dirty="0" smtClean="0">
                <a:effectLst>
                  <a:outerShdw blurRad="38100" dist="38100" dir="2700000" algn="tl">
                    <a:srgbClr val="000000">
                      <a:alpha val="43137"/>
                    </a:srgbClr>
                  </a:outerShdw>
                </a:effectLst>
                <a:cs typeface="Zar" panose="00000400000000000000" pitchFamily="2" charset="-78"/>
              </a:rPr>
              <a:t>اقتصاد مدیریت پیشرفته</a:t>
            </a:r>
            <a:r>
              <a:rPr lang="fa-IR" dirty="0" smtClean="0">
                <a:cs typeface="Zar" panose="00000400000000000000" pitchFamily="2" charset="-78"/>
              </a:rPr>
              <a:t/>
            </a:r>
            <a:br>
              <a:rPr lang="fa-IR" dirty="0" smtClean="0">
                <a:cs typeface="Zar" panose="00000400000000000000" pitchFamily="2" charset="-78"/>
              </a:rPr>
            </a:br>
            <a:r>
              <a:rPr lang="fa-IR" sz="3100" dirty="0" smtClean="0">
                <a:cs typeface="Zar" panose="00000400000000000000" pitchFamily="2" charset="-78"/>
              </a:rPr>
              <a:t>نوشته</a:t>
            </a:r>
            <a:r>
              <a:rPr lang="fa-IR" dirty="0" smtClean="0">
                <a:cs typeface="Zar" panose="00000400000000000000" pitchFamily="2" charset="-78"/>
              </a:rPr>
              <a:t> </a:t>
            </a:r>
            <a:r>
              <a:rPr lang="fa-IR" sz="3600" dirty="0" smtClean="0">
                <a:effectLst>
                  <a:outerShdw blurRad="38100" dist="38100" dir="2700000" algn="tl">
                    <a:srgbClr val="000000">
                      <a:alpha val="43137"/>
                    </a:srgbClr>
                  </a:outerShdw>
                </a:effectLst>
                <a:cs typeface="Zar" panose="00000400000000000000" pitchFamily="2" charset="-78"/>
              </a:rPr>
              <a:t>دکتر محمد رضا حمیدی زاده</a:t>
            </a:r>
            <a:r>
              <a:rPr lang="fa-IR" sz="3600" dirty="0">
                <a:cs typeface="Zar" panose="00000400000000000000" pitchFamily="2" charset="-78"/>
              </a:rPr>
              <a:t>؛</a:t>
            </a:r>
            <a:r>
              <a:rPr lang="fa-IR" sz="3600" dirty="0" smtClean="0">
                <a:cs typeface="Zar" panose="00000400000000000000" pitchFamily="2" charset="-78"/>
              </a:rPr>
              <a:t> </a:t>
            </a:r>
            <a:r>
              <a:rPr lang="fa-IR" sz="3100" dirty="0" smtClean="0">
                <a:cs typeface="Zar" panose="00000400000000000000" pitchFamily="2" charset="-78"/>
              </a:rPr>
              <a:t>عضو هیات علمی دانشگاه شهید بهشتی </a:t>
            </a:r>
            <a:r>
              <a:rPr lang="fa-IR" sz="3600" dirty="0" smtClean="0">
                <a:cs typeface="Zar" panose="00000400000000000000" pitchFamily="2" charset="-78"/>
              </a:rPr>
              <a:t/>
            </a:r>
            <a:br>
              <a:rPr lang="fa-IR" sz="3600" dirty="0" smtClean="0">
                <a:cs typeface="Zar" panose="00000400000000000000" pitchFamily="2" charset="-78"/>
              </a:rPr>
            </a:br>
            <a:r>
              <a:rPr lang="fa-IR" dirty="0" smtClean="0">
                <a:cs typeface="Zar" panose="00000400000000000000" pitchFamily="2" charset="-78"/>
              </a:rPr>
              <a:t> </a:t>
            </a:r>
            <a:r>
              <a:rPr lang="fa-IR" sz="2800" dirty="0" smtClean="0">
                <a:cs typeface="Zar" panose="00000400000000000000" pitchFamily="2" charset="-78"/>
              </a:rPr>
              <a:t>ویراست دوم- چاپ دوم1389</a:t>
            </a:r>
            <a:endParaRPr lang="en-US" sz="2800" dirty="0">
              <a:cs typeface="Zar" panose="00000400000000000000" pitchFamily="2" charset="-78"/>
            </a:endParaRPr>
          </a:p>
        </p:txBody>
      </p:sp>
      <p:sp>
        <p:nvSpPr>
          <p:cNvPr id="3" name="Content Placeholder 2"/>
          <p:cNvSpPr>
            <a:spLocks noGrp="1"/>
          </p:cNvSpPr>
          <p:nvPr>
            <p:ph idx="1"/>
          </p:nvPr>
        </p:nvSpPr>
        <p:spPr/>
        <p:txBody>
          <a:bodyPr>
            <a:normAutofit/>
          </a:bodyPr>
          <a:lstStyle/>
          <a:p>
            <a:pPr marL="0" indent="0" algn="justLow" rtl="1">
              <a:lnSpc>
                <a:spcPct val="150000"/>
              </a:lnSpc>
              <a:buNone/>
            </a:pPr>
            <a:r>
              <a:rPr lang="fa-IR" sz="1800" dirty="0" smtClean="0">
                <a:cs typeface="Zar" panose="00000400000000000000" pitchFamily="2" charset="-78"/>
              </a:rPr>
              <a:t>اقتصاد مدیریت به نحوی نظام </a:t>
            </a:r>
            <a:r>
              <a:rPr lang="fa-IR" sz="1800" dirty="0" err="1" smtClean="0">
                <a:cs typeface="Zar" panose="00000400000000000000" pitchFamily="2" charset="-78"/>
              </a:rPr>
              <a:t>مند</a:t>
            </a:r>
            <a:r>
              <a:rPr lang="fa-IR" sz="1800" dirty="0" smtClean="0">
                <a:cs typeface="Zar" panose="00000400000000000000" pitchFamily="2" charset="-78"/>
              </a:rPr>
              <a:t>؛ چارچوب، روش های اصلی تجزیه و تحلیل و ابزارهای شناخت </a:t>
            </a:r>
            <a:r>
              <a:rPr lang="fa-IR" sz="1800" b="1" dirty="0" smtClean="0">
                <a:solidFill>
                  <a:schemeClr val="accent1"/>
                </a:solidFill>
                <a:effectLst>
                  <a:outerShdw blurRad="38100" dist="38100" dir="2700000" algn="tl">
                    <a:srgbClr val="000000">
                      <a:alpha val="43137"/>
                    </a:srgbClr>
                  </a:outerShdw>
                </a:effectLst>
                <a:cs typeface="Zar" panose="00000400000000000000" pitchFamily="2" charset="-78"/>
              </a:rPr>
              <a:t>تصمیم گیری های اقتصادی بنگاه</a:t>
            </a:r>
            <a:r>
              <a:rPr lang="fa-IR" sz="1800" dirty="0" smtClean="0">
                <a:cs typeface="Zar" panose="00000400000000000000" pitchFamily="2" charset="-78"/>
              </a:rPr>
              <a:t> را برای هدایت بهتر فعالیت در محیط، فراهم می کند.</a:t>
            </a:r>
          </a:p>
          <a:p>
            <a:pPr marL="0" indent="0" algn="justLow" rtl="1">
              <a:lnSpc>
                <a:spcPct val="150000"/>
              </a:lnSpc>
              <a:buNone/>
            </a:pPr>
            <a:r>
              <a:rPr lang="fa-IR" sz="1800" dirty="0" smtClean="0">
                <a:cs typeface="Zar" panose="00000400000000000000" pitchFamily="2" charset="-78"/>
              </a:rPr>
              <a:t>بنگاه های اقتصادی </a:t>
            </a:r>
            <a:r>
              <a:rPr lang="fa-IR" sz="1800" dirty="0" smtClean="0">
                <a:solidFill>
                  <a:schemeClr val="accent1"/>
                </a:solidFill>
                <a:cs typeface="Zar" panose="00000400000000000000" pitchFamily="2" charset="-78"/>
              </a:rPr>
              <a:t>نیازمند بهره گیری از اقتصاد مدیریت </a:t>
            </a:r>
            <a:r>
              <a:rPr lang="fa-IR" sz="1800" dirty="0" smtClean="0">
                <a:cs typeface="Zar" panose="00000400000000000000" pitchFamily="2" charset="-78"/>
              </a:rPr>
              <a:t>برای </a:t>
            </a:r>
            <a:r>
              <a:rPr lang="fa-IR" sz="1800" dirty="0" smtClean="0">
                <a:solidFill>
                  <a:schemeClr val="accent1"/>
                </a:solidFill>
                <a:cs typeface="Zar" panose="00000400000000000000" pitchFamily="2" charset="-78"/>
              </a:rPr>
              <a:t>ارتقای مهارت های سیاستگذاری</a:t>
            </a:r>
            <a:r>
              <a:rPr lang="fa-IR" sz="1800" dirty="0" smtClean="0">
                <a:cs typeface="Zar" panose="00000400000000000000" pitchFamily="2" charset="-78"/>
              </a:rPr>
              <a:t>، </a:t>
            </a:r>
            <a:r>
              <a:rPr lang="fa-IR" sz="1800" dirty="0" smtClean="0">
                <a:solidFill>
                  <a:schemeClr val="accent1"/>
                </a:solidFill>
                <a:cs typeface="Zar" panose="00000400000000000000" pitchFamily="2" charset="-78"/>
              </a:rPr>
              <a:t>برنامه ریزی</a:t>
            </a:r>
            <a:r>
              <a:rPr lang="fa-IR" sz="1800" dirty="0" smtClean="0">
                <a:cs typeface="Zar" panose="00000400000000000000" pitchFamily="2" charset="-78"/>
              </a:rPr>
              <a:t> و </a:t>
            </a:r>
            <a:r>
              <a:rPr lang="fa-IR" sz="1800" dirty="0" smtClean="0">
                <a:solidFill>
                  <a:schemeClr val="accent1"/>
                </a:solidFill>
                <a:cs typeface="Zar" panose="00000400000000000000" pitchFamily="2" charset="-78"/>
              </a:rPr>
              <a:t>تصمیم گیری</a:t>
            </a:r>
            <a:r>
              <a:rPr lang="fa-IR" sz="1800" dirty="0" smtClean="0">
                <a:cs typeface="Zar" panose="00000400000000000000" pitchFamily="2" charset="-78"/>
              </a:rPr>
              <a:t> در ساختارهای بازار هستند. مدیران، کارشناسان و اقتصاد </a:t>
            </a:r>
            <a:r>
              <a:rPr lang="fa-IR" sz="1800" dirty="0" err="1" smtClean="0">
                <a:cs typeface="Zar" panose="00000400000000000000" pitchFamily="2" charset="-78"/>
              </a:rPr>
              <a:t>شناسان</a:t>
            </a:r>
            <a:r>
              <a:rPr lang="fa-IR" sz="1800" dirty="0" smtClean="0">
                <a:cs typeface="Zar" panose="00000400000000000000" pitchFamily="2" charset="-78"/>
              </a:rPr>
              <a:t> مدیریت در </a:t>
            </a:r>
            <a:r>
              <a:rPr lang="fa-IR" sz="1800" dirty="0" smtClean="0">
                <a:solidFill>
                  <a:schemeClr val="accent1"/>
                </a:solidFill>
                <a:cs typeface="Zar" panose="00000400000000000000" pitchFamily="2" charset="-78"/>
              </a:rPr>
              <a:t>تبیین، تحلیل و پیش بینی رفتارهای بنگاه های اقتصادی</a:t>
            </a:r>
            <a:r>
              <a:rPr lang="fa-IR" sz="1800" dirty="0" smtClean="0">
                <a:cs typeface="Zar" panose="00000400000000000000" pitchFamily="2" charset="-78"/>
              </a:rPr>
              <a:t> به کاربرد هم زمان </a:t>
            </a:r>
            <a:r>
              <a:rPr lang="fa-IR" sz="1800" dirty="0" smtClean="0">
                <a:solidFill>
                  <a:schemeClr val="accent1"/>
                </a:solidFill>
                <a:cs typeface="Zar" panose="00000400000000000000" pitchFamily="2" charset="-78"/>
              </a:rPr>
              <a:t>نظریه های تقاضا، عرضه، تولید، مخارج، روش های قیمت گذاری و حتی سیاست های اقتصادی</a:t>
            </a:r>
            <a:r>
              <a:rPr lang="fa-IR" sz="1800" dirty="0" smtClean="0">
                <a:cs typeface="Zar" panose="00000400000000000000" pitchFamily="2" charset="-78"/>
              </a:rPr>
              <a:t> در چارچوب نوع منتخب ساختار بازار نیازمند هستند. </a:t>
            </a:r>
          </a:p>
          <a:p>
            <a:pPr marL="0" indent="0" algn="justLow" rtl="1">
              <a:lnSpc>
                <a:spcPct val="150000"/>
              </a:lnSpc>
              <a:buNone/>
            </a:pPr>
            <a:r>
              <a:rPr lang="fa-IR" sz="1800" dirty="0" smtClean="0">
                <a:cs typeface="Zar" panose="00000400000000000000" pitchFamily="2" charset="-78"/>
              </a:rPr>
              <a:t>این کتاب به منظور دستیابی </a:t>
            </a:r>
            <a:r>
              <a:rPr lang="fa-IR" sz="1800" u="sng" dirty="0" smtClean="0">
                <a:cs typeface="Zar" panose="00000400000000000000" pitchFamily="2" charset="-78"/>
              </a:rPr>
              <a:t>به هدف های مذکور </a:t>
            </a:r>
            <a:r>
              <a:rPr lang="fa-IR" sz="1800" dirty="0" smtClean="0">
                <a:cs typeface="Zar" panose="00000400000000000000" pitchFamily="2" charset="-78"/>
              </a:rPr>
              <a:t>و برای </a:t>
            </a:r>
            <a:r>
              <a:rPr lang="fa-IR" sz="1800" u="sng" dirty="0" smtClean="0">
                <a:cs typeface="Zar" panose="00000400000000000000" pitchFamily="2" charset="-78"/>
              </a:rPr>
              <a:t>نهادینه کردن رشته اقتصاد مدیریت </a:t>
            </a:r>
            <a:r>
              <a:rPr lang="fa-IR" sz="1800" dirty="0" smtClean="0">
                <a:cs typeface="Zar" panose="00000400000000000000" pitchFamily="2" charset="-78"/>
              </a:rPr>
              <a:t>در کشور نوشته شده است.</a:t>
            </a:r>
          </a:p>
          <a:p>
            <a:pPr marL="0" indent="0" algn="justLow" rtl="1">
              <a:lnSpc>
                <a:spcPct val="150000"/>
              </a:lnSpc>
              <a:buNone/>
            </a:pPr>
            <a:r>
              <a:rPr lang="fa-IR" sz="1800" dirty="0" smtClean="0">
                <a:cs typeface="Zar" panose="00000400000000000000" pitchFamily="2" charset="-78"/>
              </a:rPr>
              <a:t>در این کتاب مباحث پیش رفته و نوین اقتصاد مدیریت در 4 بخش و 13 فصل ارائه گردیده است.</a:t>
            </a:r>
            <a:endParaRPr lang="en-US" sz="1800"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4</a:t>
            </a:fld>
            <a:endParaRPr lang="en-US"/>
          </a:p>
        </p:txBody>
      </p:sp>
    </p:spTree>
    <p:extLst>
      <p:ext uri="{BB962C8B-B14F-4D97-AF65-F5344CB8AC3E}">
        <p14:creationId xmlns:p14="http://schemas.microsoft.com/office/powerpoint/2010/main" val="3598800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0"/>
            <a:ext cx="8907562" cy="6172200"/>
          </a:xfrm>
        </p:spPr>
        <p:txBody>
          <a:bodyPr>
            <a:normAutofit fontScale="92500" lnSpcReduction="10000"/>
          </a:bodyPr>
          <a:lstStyle/>
          <a:p>
            <a:pPr algn="r" rtl="1">
              <a:lnSpc>
                <a:spcPct val="160000"/>
              </a:lnSpc>
            </a:pPr>
            <a:r>
              <a:rPr lang="ar-SA" u="sng" dirty="0">
                <a:cs typeface="Zar" panose="00000400000000000000" pitchFamily="2" charset="-78"/>
              </a:rPr>
              <a:t>اين دو واژه مفاهيمي هستند كه چگونگي عكس العمل رقبا را هنگامي نشان مي دهند كه يكي از آنها متغير تاكتيكي اش را نظير قيمت يا مقدار تغيير مي دهد</a:t>
            </a:r>
            <a:r>
              <a:rPr lang="ar-SA" dirty="0">
                <a:cs typeface="Zar" panose="00000400000000000000" pitchFamily="2" charset="-78"/>
              </a:rPr>
              <a:t>. تصميم گيري در بارة اينكه آيا اعمال بنگاه ها، مكمل يا </a:t>
            </a:r>
            <a:r>
              <a:rPr lang="ar-SA" dirty="0" smtClean="0">
                <a:cs typeface="Zar" panose="00000400000000000000" pitchFamily="2" charset="-78"/>
              </a:rPr>
              <a:t>جانشي</a:t>
            </a:r>
            <a:r>
              <a:rPr lang="fa-IR" dirty="0" smtClean="0">
                <a:cs typeface="Zar" panose="00000400000000000000" pitchFamily="2" charset="-78"/>
              </a:rPr>
              <a:t>ن</a:t>
            </a:r>
            <a:r>
              <a:rPr lang="ar-SA" dirty="0" smtClean="0">
                <a:cs typeface="Zar" panose="00000400000000000000" pitchFamily="2" charset="-78"/>
              </a:rPr>
              <a:t> </a:t>
            </a:r>
            <a:r>
              <a:rPr lang="ar-SA" dirty="0">
                <a:cs typeface="Zar" panose="00000400000000000000" pitchFamily="2" charset="-78"/>
              </a:rPr>
              <a:t>هاي استراتژيك هستند، بينشي عميق راجع به وابستگي رقابتي بنگاه ها نسبت به يكديگر بوجود مي آورد. </a:t>
            </a:r>
            <a:r>
              <a:rPr lang="ar-SA" u="sng" dirty="0">
                <a:cs typeface="Zar" panose="00000400000000000000" pitchFamily="2" charset="-78"/>
              </a:rPr>
              <a:t>به طور كلي</a:t>
            </a:r>
            <a:r>
              <a:rPr lang="ar-SA" dirty="0">
                <a:cs typeface="Zar" panose="00000400000000000000" pitchFamily="2" charset="-78"/>
              </a:rPr>
              <a:t>، </a:t>
            </a:r>
            <a:r>
              <a:rPr lang="ar-SA" dirty="0" smtClean="0">
                <a:solidFill>
                  <a:srgbClr val="FF0000"/>
                </a:solidFill>
                <a:cs typeface="Zar" panose="00000400000000000000" pitchFamily="2" charset="-78"/>
              </a:rPr>
              <a:t>قيمتها</a:t>
            </a:r>
            <a:r>
              <a:rPr lang="ar-SA" dirty="0">
                <a:cs typeface="Zar" panose="00000400000000000000" pitchFamily="2" charset="-78"/>
              </a:rPr>
              <a:t>، </a:t>
            </a:r>
            <a:r>
              <a:rPr lang="ar-SA" dirty="0">
                <a:solidFill>
                  <a:srgbClr val="FF0000"/>
                </a:solidFill>
                <a:cs typeface="Zar" panose="00000400000000000000" pitchFamily="2" charset="-78"/>
              </a:rPr>
              <a:t>مكمل هاي استراتژيك</a:t>
            </a:r>
            <a:r>
              <a:rPr lang="ar-SA" dirty="0">
                <a:cs typeface="Zar" panose="00000400000000000000" pitchFamily="2" charset="-78"/>
              </a:rPr>
              <a:t> قلمداد مي شوند در حالي كه تصميمات مربوط به </a:t>
            </a:r>
            <a:r>
              <a:rPr lang="ar-SA" dirty="0">
                <a:solidFill>
                  <a:srgbClr val="FF0000"/>
                </a:solidFill>
                <a:cs typeface="Zar" panose="00000400000000000000" pitchFamily="2" charset="-78"/>
              </a:rPr>
              <a:t>مقدار و ظرفيت جانشين هاي استراتژيك </a:t>
            </a:r>
            <a:r>
              <a:rPr lang="ar-SA" dirty="0">
                <a:cs typeface="Zar" panose="00000400000000000000" pitchFamily="2" charset="-78"/>
              </a:rPr>
              <a:t>قلمداد مي شوند. اين مفاهيم بيان مي دارند چگونه يك بنگاه از رقيبش انتظار دارد تا به مانورهاي تاكتيكي اش عكس العمل نشان دهد. </a:t>
            </a:r>
            <a:r>
              <a:rPr lang="ar-SA" u="sng" dirty="0">
                <a:effectLst>
                  <a:outerShdw blurRad="38100" dist="38100" dir="2700000" algn="tl">
                    <a:srgbClr val="000000">
                      <a:alpha val="43137"/>
                    </a:srgbClr>
                  </a:outerShdw>
                </a:effectLst>
                <a:cs typeface="Zar" panose="00000400000000000000" pitchFamily="2" charset="-78"/>
              </a:rPr>
              <a:t>اگر اعمال بنگاه مكمهاي استراتژيك تلقي شوند، رفتاري تهاجمي از سوي بنگاه موجب مي شود كه رقبايش نيز رفتار تهاجمي تري اتخاذ كنند</a:t>
            </a:r>
            <a:r>
              <a:rPr lang="ar-SA" dirty="0">
                <a:cs typeface="Zar" panose="00000400000000000000" pitchFamily="2" charset="-78"/>
              </a:rPr>
              <a:t>. براي مثال، اگر شركت </a:t>
            </a:r>
            <a:r>
              <a:rPr lang="en-US" sz="1800" dirty="0">
                <a:cs typeface="Zar" panose="00000400000000000000" pitchFamily="2" charset="-78"/>
              </a:rPr>
              <a:t>X</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فرآورده خود را </a:t>
            </a:r>
            <a:r>
              <a:rPr lang="fa-IR" dirty="0" err="1">
                <a:cs typeface="Zar" panose="00000400000000000000" pitchFamily="2" charset="-78"/>
              </a:rPr>
              <a:t>كاهش</a:t>
            </a:r>
            <a:r>
              <a:rPr lang="fa-IR" dirty="0">
                <a:cs typeface="Zar" panose="00000400000000000000" pitchFamily="2" charset="-78"/>
              </a:rPr>
              <a:t> دهد (</a:t>
            </a:r>
            <a:r>
              <a:rPr lang="fa-IR" dirty="0" err="1">
                <a:cs typeface="Zar" panose="00000400000000000000" pitchFamily="2" charset="-78"/>
              </a:rPr>
              <a:t>حركت</a:t>
            </a:r>
            <a:r>
              <a:rPr lang="fa-IR" dirty="0">
                <a:cs typeface="Zar" panose="00000400000000000000" pitchFamily="2" charset="-78"/>
              </a:rPr>
              <a:t> </a:t>
            </a:r>
            <a:r>
              <a:rPr lang="fa-IR" dirty="0" err="1">
                <a:cs typeface="Zar" panose="00000400000000000000" pitchFamily="2" charset="-78"/>
              </a:rPr>
              <a:t>تهاجمي</a:t>
            </a:r>
            <a:r>
              <a:rPr lang="fa-IR" dirty="0">
                <a:cs typeface="Zar" panose="00000400000000000000" pitchFamily="2" charset="-78"/>
              </a:rPr>
              <a:t>)، </a:t>
            </a:r>
            <a:r>
              <a:rPr lang="fa-IR" dirty="0" err="1">
                <a:cs typeface="Zar" panose="00000400000000000000" pitchFamily="2" charset="-78"/>
              </a:rPr>
              <a:t>شركت</a:t>
            </a:r>
            <a:r>
              <a:rPr lang="fa-IR" dirty="0">
                <a:cs typeface="Zar" panose="00000400000000000000" pitchFamily="2" charset="-78"/>
              </a:rPr>
              <a:t> </a:t>
            </a:r>
            <a:r>
              <a:rPr lang="en-US" sz="1800" dirty="0">
                <a:cs typeface="Zar" panose="00000400000000000000" pitchFamily="2" charset="-78"/>
              </a:rPr>
              <a:t>Y</a:t>
            </a:r>
            <a:r>
              <a:rPr lang="fa-IR" dirty="0">
                <a:cs typeface="Zar" panose="00000400000000000000" pitchFamily="2" charset="-78"/>
              </a:rPr>
              <a:t>، </a:t>
            </a:r>
            <a:r>
              <a:rPr lang="fa-IR" dirty="0" err="1">
                <a:cs typeface="Zar" panose="00000400000000000000" pitchFamily="2" charset="-78"/>
              </a:rPr>
              <a:t>نيز</a:t>
            </a:r>
            <a:r>
              <a:rPr lang="fa-IR" dirty="0">
                <a:cs typeface="Zar" panose="00000400000000000000" pitchFamily="2" charset="-78"/>
              </a:rPr>
              <a:t> </a:t>
            </a:r>
            <a:r>
              <a:rPr lang="fa-IR" dirty="0" err="1">
                <a:cs typeface="Zar" panose="00000400000000000000" pitchFamily="2" charset="-78"/>
              </a:rPr>
              <a:t>قيمت</a:t>
            </a:r>
            <a:r>
              <a:rPr lang="fa-IR" dirty="0">
                <a:cs typeface="Zar" panose="00000400000000000000" pitchFamily="2" charset="-78"/>
              </a:rPr>
              <a:t> فرآورده خود را </a:t>
            </a:r>
            <a:r>
              <a:rPr lang="fa-IR" dirty="0" err="1">
                <a:cs typeface="Zar" panose="00000400000000000000" pitchFamily="2" charset="-78"/>
              </a:rPr>
              <a:t>كاهش</a:t>
            </a:r>
            <a:r>
              <a:rPr lang="fa-IR" dirty="0">
                <a:cs typeface="Zar" panose="00000400000000000000" pitchFamily="2" charset="-78"/>
              </a:rPr>
              <a:t> </a:t>
            </a:r>
            <a:r>
              <a:rPr lang="fa-IR" dirty="0" err="1">
                <a:cs typeface="Zar" panose="00000400000000000000" pitchFamily="2" charset="-78"/>
              </a:rPr>
              <a:t>خواهدداد</a:t>
            </a:r>
            <a:r>
              <a:rPr lang="fa-IR" dirty="0">
                <a:cs typeface="Zar" panose="00000400000000000000" pitchFamily="2" charset="-78"/>
              </a:rPr>
              <a:t> (</a:t>
            </a:r>
            <a:r>
              <a:rPr lang="fa-IR" dirty="0" err="1">
                <a:cs typeface="Zar" panose="00000400000000000000" pitchFamily="2" charset="-78"/>
              </a:rPr>
              <a:t>واكنش</a:t>
            </a:r>
            <a:r>
              <a:rPr lang="fa-IR" dirty="0">
                <a:cs typeface="Zar" panose="00000400000000000000" pitchFamily="2" charset="-78"/>
              </a:rPr>
              <a:t> </a:t>
            </a:r>
            <a:r>
              <a:rPr lang="fa-IR" dirty="0" err="1">
                <a:cs typeface="Zar" panose="00000400000000000000" pitchFamily="2" charset="-78"/>
              </a:rPr>
              <a:t>تهاجمي</a:t>
            </a:r>
            <a:r>
              <a:rPr lang="fa-IR" dirty="0">
                <a:cs typeface="Zar" panose="00000400000000000000" pitchFamily="2" charset="-78"/>
              </a:rPr>
              <a:t>) </a:t>
            </a:r>
            <a:r>
              <a:rPr lang="fa-IR" dirty="0" err="1">
                <a:cs typeface="Zar" panose="00000400000000000000" pitchFamily="2" charset="-78"/>
              </a:rPr>
              <a:t>زيرا</a:t>
            </a:r>
            <a:r>
              <a:rPr lang="fa-IR" dirty="0">
                <a:cs typeface="Zar" panose="00000400000000000000" pitchFamily="2" charset="-78"/>
              </a:rPr>
              <a:t> تابع </a:t>
            </a:r>
            <a:r>
              <a:rPr lang="fa-IR" dirty="0" err="1">
                <a:cs typeface="Zar" panose="00000400000000000000" pitchFamily="2" charset="-78"/>
              </a:rPr>
              <a:t>عكس</a:t>
            </a:r>
            <a:r>
              <a:rPr lang="fa-IR" dirty="0">
                <a:cs typeface="Zar" panose="00000400000000000000" pitchFamily="2" charset="-78"/>
              </a:rPr>
              <a:t> </a:t>
            </a:r>
            <a:r>
              <a:rPr lang="fa-IR" dirty="0" err="1">
                <a:cs typeface="Zar" panose="00000400000000000000" pitchFamily="2" charset="-78"/>
              </a:rPr>
              <a:t>العمل</a:t>
            </a:r>
            <a:r>
              <a:rPr lang="fa-IR" dirty="0">
                <a:cs typeface="Zar" panose="00000400000000000000" pitchFamily="2" charset="-78"/>
              </a:rPr>
              <a:t> </a:t>
            </a:r>
            <a:r>
              <a:rPr lang="fa-IR" dirty="0" err="1">
                <a:cs typeface="Zar" panose="00000400000000000000" pitchFamily="2" charset="-78"/>
              </a:rPr>
              <a:t>رقيبش</a:t>
            </a:r>
            <a:r>
              <a:rPr lang="fa-IR" dirty="0">
                <a:cs typeface="Zar" panose="00000400000000000000" pitchFamily="2" charset="-78"/>
              </a:rPr>
              <a:t> </a:t>
            </a:r>
            <a:r>
              <a:rPr lang="fa-IR" dirty="0" err="1">
                <a:cs typeface="Zar" panose="00000400000000000000" pitchFamily="2" charset="-78"/>
              </a:rPr>
              <a:t>شيب</a:t>
            </a:r>
            <a:r>
              <a:rPr lang="fa-IR" dirty="0">
                <a:cs typeface="Zar" panose="00000400000000000000" pitchFamily="2" charset="-78"/>
              </a:rPr>
              <a:t> </a:t>
            </a:r>
            <a:r>
              <a:rPr lang="fa-IR" dirty="0" err="1">
                <a:cs typeface="Zar" panose="00000400000000000000" pitchFamily="2" charset="-78"/>
              </a:rPr>
              <a:t>صعودي</a:t>
            </a:r>
            <a:r>
              <a:rPr lang="fa-IR" dirty="0">
                <a:cs typeface="Zar" panose="00000400000000000000" pitchFamily="2" charset="-78"/>
              </a:rPr>
              <a:t> دارد. </a:t>
            </a:r>
            <a:endParaRPr lang="fa-IR" dirty="0" smtClean="0">
              <a:cs typeface="Zar" panose="00000400000000000000" pitchFamily="2" charset="-78"/>
            </a:endParaRPr>
          </a:p>
          <a:p>
            <a:pPr algn="r" rtl="1">
              <a:lnSpc>
                <a:spcPct val="160000"/>
              </a:lnSpc>
            </a:pPr>
            <a:r>
              <a:rPr lang="fa-IR" u="sng" dirty="0" err="1">
                <a:cs typeface="Zar" panose="00000400000000000000" pitchFamily="2" charset="-78"/>
              </a:rPr>
              <a:t>هنگامي</a:t>
            </a:r>
            <a:r>
              <a:rPr lang="fa-IR" u="sng" dirty="0">
                <a:cs typeface="Zar" panose="00000400000000000000" pitchFamily="2" charset="-78"/>
              </a:rPr>
              <a:t> </a:t>
            </a:r>
            <a:r>
              <a:rPr lang="fa-IR" u="sng" dirty="0" err="1">
                <a:cs typeface="Zar" panose="00000400000000000000" pitchFamily="2" charset="-78"/>
              </a:rPr>
              <a:t>كه</a:t>
            </a:r>
            <a:r>
              <a:rPr lang="fa-IR" u="sng" dirty="0">
                <a:cs typeface="Zar" panose="00000400000000000000" pitchFamily="2" charset="-78"/>
              </a:rPr>
              <a:t> اعمال بنگاه، </a:t>
            </a:r>
            <a:r>
              <a:rPr lang="fa-IR" u="sng" dirty="0" err="1">
                <a:cs typeface="Zar" panose="00000400000000000000" pitchFamily="2" charset="-78"/>
              </a:rPr>
              <a:t>جانشين</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استراتژيك</a:t>
            </a:r>
            <a:r>
              <a:rPr lang="fa-IR" u="sng" dirty="0">
                <a:cs typeface="Zar" panose="00000400000000000000" pitchFamily="2" charset="-78"/>
              </a:rPr>
              <a:t> </a:t>
            </a:r>
            <a:r>
              <a:rPr lang="fa-IR" u="sng" dirty="0" err="1">
                <a:cs typeface="Zar" panose="00000400000000000000" pitchFamily="2" charset="-78"/>
              </a:rPr>
              <a:t>تلقي</a:t>
            </a:r>
            <a:r>
              <a:rPr lang="fa-IR" u="sng" dirty="0">
                <a:cs typeface="Zar" panose="00000400000000000000" pitchFamily="2" charset="-78"/>
              </a:rPr>
              <a:t> شوند </a:t>
            </a:r>
            <a:r>
              <a:rPr lang="fa-IR" u="sng" dirty="0" err="1">
                <a:cs typeface="Zar" panose="00000400000000000000" pitchFamily="2" charset="-78"/>
              </a:rPr>
              <a:t>رفتاري</a:t>
            </a:r>
            <a:r>
              <a:rPr lang="fa-IR" u="sng" dirty="0">
                <a:cs typeface="Zar" panose="00000400000000000000" pitchFamily="2" charset="-78"/>
              </a:rPr>
              <a:t> </a:t>
            </a:r>
            <a:r>
              <a:rPr lang="fa-IR" u="sng" dirty="0" err="1">
                <a:cs typeface="Zar" panose="00000400000000000000" pitchFamily="2" charset="-78"/>
              </a:rPr>
              <a:t>تهاجمي</a:t>
            </a:r>
            <a:r>
              <a:rPr lang="fa-IR" u="sng" dirty="0">
                <a:cs typeface="Zar" panose="00000400000000000000" pitchFamily="2" charset="-78"/>
              </a:rPr>
              <a:t> از </a:t>
            </a:r>
            <a:r>
              <a:rPr lang="fa-IR" u="sng" dirty="0" err="1">
                <a:cs typeface="Zar" panose="00000400000000000000" pitchFamily="2" charset="-78"/>
              </a:rPr>
              <a:t>سوي</a:t>
            </a:r>
            <a:r>
              <a:rPr lang="fa-IR" u="sng" dirty="0">
                <a:cs typeface="Zar" panose="00000400000000000000" pitchFamily="2" charset="-78"/>
              </a:rPr>
              <a:t> بنگاه منجر به رفتار </a:t>
            </a:r>
            <a:r>
              <a:rPr lang="fa-IR" u="sng" dirty="0" err="1">
                <a:cs typeface="Zar" panose="00000400000000000000" pitchFamily="2" charset="-78"/>
              </a:rPr>
              <a:t>ملايم</a:t>
            </a:r>
            <a:r>
              <a:rPr lang="fa-IR" u="sng" dirty="0">
                <a:cs typeface="Zar" panose="00000400000000000000" pitchFamily="2" charset="-78"/>
              </a:rPr>
              <a:t> </a:t>
            </a:r>
            <a:r>
              <a:rPr lang="fa-IR" u="sng" dirty="0" err="1">
                <a:cs typeface="Zar" panose="00000400000000000000" pitchFamily="2" charset="-78"/>
              </a:rPr>
              <a:t>تري</a:t>
            </a:r>
            <a:r>
              <a:rPr lang="fa-IR" u="sng" dirty="0">
                <a:cs typeface="Zar" panose="00000400000000000000" pitchFamily="2" charset="-78"/>
              </a:rPr>
              <a:t> از </a:t>
            </a:r>
            <a:r>
              <a:rPr lang="fa-IR" u="sng" dirty="0" err="1">
                <a:cs typeface="Zar" panose="00000400000000000000" pitchFamily="2" charset="-78"/>
              </a:rPr>
              <a:t>سوي</a:t>
            </a:r>
            <a:r>
              <a:rPr lang="fa-IR" u="sng" dirty="0">
                <a:cs typeface="Zar" panose="00000400000000000000" pitchFamily="2" charset="-78"/>
              </a:rPr>
              <a:t> رقبا </a:t>
            </a:r>
            <a:r>
              <a:rPr lang="fa-IR" u="sng" dirty="0" err="1">
                <a:cs typeface="Zar" panose="00000400000000000000" pitchFamily="2" charset="-78"/>
              </a:rPr>
              <a:t>مي</a:t>
            </a:r>
            <a:r>
              <a:rPr lang="fa-IR" u="sng" dirty="0">
                <a:cs typeface="Zar" panose="00000400000000000000" pitchFamily="2" charset="-78"/>
              </a:rPr>
              <a:t> شود.</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مثال، اگر </a:t>
            </a:r>
            <a:r>
              <a:rPr lang="fa-IR" dirty="0" err="1">
                <a:cs typeface="Zar" panose="00000400000000000000" pitchFamily="2" charset="-78"/>
              </a:rPr>
              <a:t>شركت</a:t>
            </a:r>
            <a:r>
              <a:rPr lang="fa-IR" dirty="0">
                <a:cs typeface="Zar" panose="00000400000000000000" pitchFamily="2" charset="-78"/>
              </a:rPr>
              <a:t> </a:t>
            </a:r>
            <a:r>
              <a:rPr lang="en-US" sz="1800" dirty="0">
                <a:cs typeface="Zar" panose="00000400000000000000" pitchFamily="2" charset="-78"/>
              </a:rPr>
              <a:t>X</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فرآورده خود را </a:t>
            </a:r>
            <a:r>
              <a:rPr lang="fa-IR" dirty="0" err="1">
                <a:cs typeface="Zar" panose="00000400000000000000" pitchFamily="2" charset="-78"/>
              </a:rPr>
              <a:t>افزايش</a:t>
            </a:r>
            <a:r>
              <a:rPr lang="fa-IR" dirty="0">
                <a:cs typeface="Zar" panose="00000400000000000000" pitchFamily="2" charset="-78"/>
              </a:rPr>
              <a:t> دهد (</a:t>
            </a:r>
            <a:r>
              <a:rPr lang="fa-IR" dirty="0" err="1">
                <a:cs typeface="Zar" panose="00000400000000000000" pitchFamily="2" charset="-78"/>
              </a:rPr>
              <a:t>حركت</a:t>
            </a:r>
            <a:r>
              <a:rPr lang="fa-IR" dirty="0">
                <a:cs typeface="Zar" panose="00000400000000000000" pitchFamily="2" charset="-78"/>
              </a:rPr>
              <a:t> </a:t>
            </a:r>
            <a:r>
              <a:rPr lang="fa-IR" dirty="0" err="1">
                <a:cs typeface="Zar" panose="00000400000000000000" pitchFamily="2" charset="-78"/>
              </a:rPr>
              <a:t>تهاجمي</a:t>
            </a:r>
            <a:r>
              <a:rPr lang="fa-IR" dirty="0">
                <a:cs typeface="Zar" panose="00000400000000000000" pitchFamily="2" charset="-78"/>
              </a:rPr>
              <a:t>) </a:t>
            </a:r>
            <a:r>
              <a:rPr lang="fa-IR" dirty="0" err="1">
                <a:cs typeface="Zar" panose="00000400000000000000" pitchFamily="2" charset="-78"/>
              </a:rPr>
              <a:t>شركت</a:t>
            </a:r>
            <a:r>
              <a:rPr lang="fa-IR" dirty="0">
                <a:cs typeface="Zar" panose="00000400000000000000" pitchFamily="2" charset="-78"/>
              </a:rPr>
              <a:t> </a:t>
            </a:r>
            <a:r>
              <a:rPr lang="en-US" sz="1800" dirty="0">
                <a:cs typeface="Zar" panose="00000400000000000000" pitchFamily="2" charset="-78"/>
              </a:rPr>
              <a:t>Y</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فرآورده </a:t>
            </a:r>
            <a:r>
              <a:rPr lang="fa-IR" dirty="0" err="1">
                <a:cs typeface="Zar" panose="00000400000000000000" pitchFamily="2" charset="-78"/>
              </a:rPr>
              <a:t>اش</a:t>
            </a:r>
            <a:r>
              <a:rPr lang="fa-IR" dirty="0">
                <a:cs typeface="Zar" panose="00000400000000000000" pitchFamily="2" charset="-78"/>
              </a:rPr>
              <a:t> را </a:t>
            </a:r>
            <a:r>
              <a:rPr lang="fa-IR" dirty="0" err="1">
                <a:cs typeface="Zar" panose="00000400000000000000" pitchFamily="2" charset="-78"/>
              </a:rPr>
              <a:t>كاهش</a:t>
            </a:r>
            <a:r>
              <a:rPr lang="fa-IR" dirty="0">
                <a:cs typeface="Zar" panose="00000400000000000000" pitchFamily="2" charset="-78"/>
              </a:rPr>
              <a:t> خواهد داد (رفتار </a:t>
            </a:r>
            <a:r>
              <a:rPr lang="fa-IR" dirty="0" err="1">
                <a:cs typeface="Zar" panose="00000400000000000000" pitchFamily="2" charset="-78"/>
              </a:rPr>
              <a:t>ملايم</a:t>
            </a:r>
            <a:r>
              <a:rPr lang="fa-IR" dirty="0">
                <a:cs typeface="Zar" panose="00000400000000000000" pitchFamily="2" charset="-78"/>
              </a:rPr>
              <a:t>)، </a:t>
            </a:r>
            <a:r>
              <a:rPr lang="fa-IR" dirty="0" err="1">
                <a:cs typeface="Zar" panose="00000400000000000000" pitchFamily="2" charset="-78"/>
              </a:rPr>
              <a:t>زيرا</a:t>
            </a:r>
            <a:r>
              <a:rPr lang="fa-IR" dirty="0">
                <a:cs typeface="Zar" panose="00000400000000000000" pitchFamily="2" charset="-78"/>
              </a:rPr>
              <a:t> تابع </a:t>
            </a:r>
            <a:r>
              <a:rPr lang="fa-IR" dirty="0" err="1">
                <a:cs typeface="Zar" panose="00000400000000000000" pitchFamily="2" charset="-78"/>
              </a:rPr>
              <a:t>عكس</a:t>
            </a:r>
            <a:r>
              <a:rPr lang="fa-IR" dirty="0">
                <a:cs typeface="Zar" panose="00000400000000000000" pitchFamily="2" charset="-78"/>
              </a:rPr>
              <a:t> </a:t>
            </a:r>
            <a:r>
              <a:rPr lang="fa-IR" dirty="0" err="1">
                <a:cs typeface="Zar" panose="00000400000000000000" pitchFamily="2" charset="-78"/>
              </a:rPr>
              <a:t>العمل</a:t>
            </a:r>
            <a:r>
              <a:rPr lang="fa-IR" dirty="0">
                <a:cs typeface="Zar" panose="00000400000000000000" pitchFamily="2" charset="-78"/>
              </a:rPr>
              <a:t> محصولش </a:t>
            </a:r>
            <a:r>
              <a:rPr lang="fa-IR" dirty="0" err="1">
                <a:cs typeface="Zar" panose="00000400000000000000" pitchFamily="2" charset="-78"/>
              </a:rPr>
              <a:t>نزولي</a:t>
            </a:r>
            <a:r>
              <a:rPr lang="fa-IR" dirty="0">
                <a:cs typeface="Zar" panose="00000400000000000000" pitchFamily="2" charset="-78"/>
              </a:rPr>
              <a:t> است. </a:t>
            </a:r>
            <a:r>
              <a:rPr lang="fa-IR" dirty="0" err="1">
                <a:cs typeface="Zar" panose="00000400000000000000" pitchFamily="2" charset="-78"/>
              </a:rPr>
              <a:t>جانشينها</a:t>
            </a:r>
            <a:r>
              <a:rPr lang="fa-IR" dirty="0">
                <a:cs typeface="Zar" panose="00000400000000000000" pitchFamily="2" charset="-78"/>
              </a:rPr>
              <a:t> و </a:t>
            </a:r>
            <a:r>
              <a:rPr lang="fa-IR" dirty="0" err="1">
                <a:cs typeface="Zar" panose="00000400000000000000" pitchFamily="2" charset="-78"/>
              </a:rPr>
              <a:t>مكملهاي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در </a:t>
            </a:r>
            <a:r>
              <a:rPr lang="fa-IR" dirty="0" err="1">
                <a:solidFill>
                  <a:srgbClr val="FF0000"/>
                </a:solidFill>
                <a:cs typeface="Zar" panose="00000400000000000000" pitchFamily="2" charset="-78"/>
              </a:rPr>
              <a:t>شكل</a:t>
            </a:r>
            <a:r>
              <a:rPr lang="fa-IR" dirty="0">
                <a:solidFill>
                  <a:srgbClr val="FF0000"/>
                </a:solidFill>
                <a:cs typeface="Zar" panose="00000400000000000000" pitchFamily="2" charset="-78"/>
              </a:rPr>
              <a:t> </a:t>
            </a:r>
            <a:r>
              <a:rPr lang="fa-IR" dirty="0" smtClean="0">
                <a:solidFill>
                  <a:srgbClr val="FF0000"/>
                </a:solidFill>
                <a:cs typeface="Zar" panose="00000400000000000000" pitchFamily="2" charset="-78"/>
              </a:rPr>
              <a:t>بعد</a:t>
            </a:r>
            <a:r>
              <a:rPr lang="fa-IR" dirty="0" smtClean="0">
                <a:cs typeface="Zar" panose="00000400000000000000" pitchFamily="2" charset="-78"/>
              </a:rPr>
              <a:t>، </a:t>
            </a:r>
            <a:r>
              <a:rPr lang="fa-IR" dirty="0" err="1">
                <a:cs typeface="Zar" panose="00000400000000000000" pitchFamily="2" charset="-78"/>
              </a:rPr>
              <a:t>ترسيم</a:t>
            </a:r>
            <a:r>
              <a:rPr lang="fa-IR" dirty="0">
                <a:cs typeface="Zar" panose="00000400000000000000" pitchFamily="2" charset="-78"/>
              </a:rPr>
              <a:t> شده </a:t>
            </a:r>
            <a:r>
              <a:rPr lang="fa-IR" dirty="0" err="1">
                <a:cs typeface="Zar" panose="00000400000000000000" pitchFamily="2" charset="-78"/>
              </a:rPr>
              <a:t>اند</a:t>
            </a:r>
            <a:r>
              <a:rPr lang="fa-IR" dirty="0">
                <a:cs typeface="Zar" panose="00000400000000000000" pitchFamily="2" charset="-78"/>
              </a:rPr>
              <a:t>. </a:t>
            </a:r>
            <a:r>
              <a:rPr lang="fa-IR" dirty="0" err="1">
                <a:cs typeface="Zar" panose="00000400000000000000" pitchFamily="2" charset="-78"/>
              </a:rPr>
              <a:t>شيب</a:t>
            </a:r>
            <a:r>
              <a:rPr lang="fa-IR" dirty="0">
                <a:cs typeface="Zar" panose="00000400000000000000" pitchFamily="2" charset="-78"/>
              </a:rPr>
              <a:t> </a:t>
            </a:r>
            <a:r>
              <a:rPr lang="fa-IR" dirty="0" err="1">
                <a:cs typeface="Zar" panose="00000400000000000000" pitchFamily="2" charset="-78"/>
              </a:rPr>
              <a:t>نزولي</a:t>
            </a:r>
            <a:r>
              <a:rPr lang="fa-IR" dirty="0">
                <a:cs typeface="Zar" panose="00000400000000000000" pitchFamily="2" charset="-78"/>
              </a:rPr>
              <a:t> توابع </a:t>
            </a:r>
            <a:r>
              <a:rPr lang="fa-IR" dirty="0" err="1">
                <a:cs typeface="Zar" panose="00000400000000000000" pitchFamily="2" charset="-78"/>
              </a:rPr>
              <a:t>عكس</a:t>
            </a:r>
            <a:r>
              <a:rPr lang="fa-IR" dirty="0">
                <a:cs typeface="Zar" panose="00000400000000000000" pitchFamily="2" charset="-78"/>
              </a:rPr>
              <a:t> </a:t>
            </a:r>
            <a:r>
              <a:rPr lang="fa-IR" dirty="0" err="1">
                <a:cs typeface="Zar" panose="00000400000000000000" pitchFamily="2" charset="-78"/>
              </a:rPr>
              <a:t>العمل</a:t>
            </a:r>
            <a:r>
              <a:rPr lang="fa-IR" dirty="0">
                <a:cs typeface="Zar" panose="00000400000000000000" pitchFamily="2" charset="-78"/>
              </a:rPr>
              <a:t> </a:t>
            </a:r>
            <a:r>
              <a:rPr lang="en-US" sz="1800" dirty="0">
                <a:cs typeface="Zar" panose="00000400000000000000" pitchFamily="2" charset="-78"/>
              </a:rPr>
              <a:t>R</a:t>
            </a:r>
            <a:r>
              <a:rPr lang="en-US" sz="1800" baseline="-25000" dirty="0">
                <a:cs typeface="Zar" panose="00000400000000000000" pitchFamily="2" charset="-78"/>
              </a:rPr>
              <a:t>1</a:t>
            </a:r>
            <a:r>
              <a:rPr lang="fa-IR" dirty="0">
                <a:cs typeface="Zar" panose="00000400000000000000" pitchFamily="2" charset="-78"/>
              </a:rPr>
              <a:t> و </a:t>
            </a:r>
            <a:r>
              <a:rPr lang="en-US" sz="1800" dirty="0">
                <a:cs typeface="Zar" panose="00000400000000000000" pitchFamily="2" charset="-78"/>
              </a:rPr>
              <a:t>R</a:t>
            </a:r>
            <a:r>
              <a:rPr lang="en-US" sz="1800" baseline="-25000" dirty="0">
                <a:cs typeface="Zar" panose="00000400000000000000" pitchFamily="2" charset="-78"/>
              </a:rPr>
              <a:t>2</a:t>
            </a:r>
            <a:r>
              <a:rPr lang="fa-IR" dirty="0">
                <a:cs typeface="Zar" panose="00000400000000000000" pitchFamily="2" charset="-78"/>
              </a:rPr>
              <a:t> نشانگر </a:t>
            </a:r>
            <a:r>
              <a:rPr lang="fa-IR" dirty="0" err="1">
                <a:cs typeface="Zar" panose="00000400000000000000" pitchFamily="2" charset="-78"/>
              </a:rPr>
              <a:t>جانشين</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بودن </a:t>
            </a:r>
            <a:r>
              <a:rPr lang="fa-IR" dirty="0" err="1">
                <a:cs typeface="Zar" panose="00000400000000000000" pitchFamily="2" charset="-78"/>
              </a:rPr>
              <a:t>مقادير</a:t>
            </a:r>
            <a:r>
              <a:rPr lang="fa-IR" dirty="0">
                <a:cs typeface="Zar" panose="00000400000000000000" pitchFamily="2" charset="-78"/>
              </a:rPr>
              <a:t> هستند. 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توابع </a:t>
            </a:r>
            <a:r>
              <a:rPr lang="fa-IR" dirty="0" err="1">
                <a:cs typeface="Zar" panose="00000400000000000000" pitchFamily="2" charset="-78"/>
              </a:rPr>
              <a:t>عكس</a:t>
            </a:r>
            <a:r>
              <a:rPr lang="fa-IR" dirty="0">
                <a:cs typeface="Zar" panose="00000400000000000000" pitchFamily="2" charset="-78"/>
              </a:rPr>
              <a:t> </a:t>
            </a:r>
            <a:r>
              <a:rPr lang="fa-IR" dirty="0" err="1">
                <a:cs typeface="Zar" panose="00000400000000000000" pitchFamily="2" charset="-78"/>
              </a:rPr>
              <a:t>العمل</a:t>
            </a:r>
            <a:r>
              <a:rPr lang="fa-IR" dirty="0">
                <a:cs typeface="Zar" panose="00000400000000000000" pitchFamily="2" charset="-78"/>
              </a:rPr>
              <a:t> با </a:t>
            </a:r>
            <a:r>
              <a:rPr lang="fa-IR" dirty="0" err="1">
                <a:cs typeface="Zar" panose="00000400000000000000" pitchFamily="2" charset="-78"/>
              </a:rPr>
              <a:t>شيب</a:t>
            </a:r>
            <a:r>
              <a:rPr lang="fa-IR" dirty="0">
                <a:cs typeface="Zar" panose="00000400000000000000" pitchFamily="2" charset="-78"/>
              </a:rPr>
              <a:t> </a:t>
            </a:r>
            <a:r>
              <a:rPr lang="fa-IR" dirty="0" err="1">
                <a:cs typeface="Zar" panose="00000400000000000000" pitchFamily="2" charset="-78"/>
              </a:rPr>
              <a:t>صعودي</a:t>
            </a:r>
            <a:r>
              <a:rPr lang="fa-IR" dirty="0">
                <a:cs typeface="Zar" panose="00000400000000000000" pitchFamily="2" charset="-78"/>
              </a:rPr>
              <a:t>، نشانگر </a:t>
            </a:r>
            <a:r>
              <a:rPr lang="fa-IR" dirty="0" err="1">
                <a:cs typeface="Zar" panose="00000400000000000000" pitchFamily="2" charset="-78"/>
              </a:rPr>
              <a:t>مكمل</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بودن </a:t>
            </a:r>
            <a:r>
              <a:rPr lang="fa-IR" dirty="0" err="1">
                <a:cs typeface="Zar" panose="00000400000000000000" pitchFamily="2" charset="-78"/>
              </a:rPr>
              <a:t>قيمت</a:t>
            </a:r>
            <a:r>
              <a:rPr lang="fa-IR" dirty="0">
                <a:cs typeface="Zar" panose="00000400000000000000" pitchFamily="2" charset="-78"/>
              </a:rPr>
              <a:t> ها </a:t>
            </a:r>
            <a:r>
              <a:rPr lang="fa-IR" dirty="0" err="1">
                <a:cs typeface="Zar" panose="00000400000000000000" pitchFamily="2" charset="-78"/>
              </a:rPr>
              <a:t>مي</a:t>
            </a:r>
            <a:r>
              <a:rPr lang="fa-IR" dirty="0">
                <a:cs typeface="Zar" panose="00000400000000000000" pitchFamily="2" charset="-78"/>
              </a:rPr>
              <a:t> باشند.</a:t>
            </a:r>
          </a:p>
          <a:p>
            <a:pPr marL="0" indent="0" algn="r" rtl="1">
              <a:lnSpc>
                <a:spcPct val="160000"/>
              </a:lnSpc>
              <a:buNone/>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43752889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40</a:t>
            </a:fld>
            <a:endParaRPr lang="en-US"/>
          </a:p>
        </p:txBody>
      </p:sp>
    </p:spTree>
    <p:extLst>
      <p:ext uri="{BB962C8B-B14F-4D97-AF65-F5344CB8AC3E}">
        <p14:creationId xmlns:p14="http://schemas.microsoft.com/office/powerpoint/2010/main" val="3178414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005" y="595229"/>
            <a:ext cx="8724682" cy="4050792"/>
          </a:xfrm>
        </p:spPr>
        <p:txBody>
          <a:bodyPr/>
          <a:lstStyle/>
          <a:p>
            <a:pPr algn="r" rtl="1"/>
            <a:r>
              <a:rPr lang="fa-IR" dirty="0" smtClean="0">
                <a:cs typeface="Zar" panose="00000400000000000000" pitchFamily="2" charset="-78"/>
              </a:rPr>
              <a:t>مکمل ها و جانشین ها در واقع دو مرحله تعهد به حساب می آیند(که در مفهوم </a:t>
            </a:r>
            <a:r>
              <a:rPr lang="fa-IR" dirty="0" err="1" smtClean="0">
                <a:cs typeface="Zar" panose="00000400000000000000" pitchFamily="2" charset="-78"/>
              </a:rPr>
              <a:t>شناسی</a:t>
            </a:r>
            <a:r>
              <a:rPr lang="fa-IR" dirty="0" smtClean="0">
                <a:cs typeface="Zar" panose="00000400000000000000" pitchFamily="2" charset="-78"/>
              </a:rPr>
              <a:t> استراتژی های تعهد به آن ها اشاره خواهد شد.)</a:t>
            </a: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41</a:t>
            </a:fld>
            <a:endParaRPr lang="en-US"/>
          </a:p>
        </p:txBody>
      </p:sp>
      <p:grpSp>
        <p:nvGrpSpPr>
          <p:cNvPr id="5" name="Group 4"/>
          <p:cNvGrpSpPr/>
          <p:nvPr/>
        </p:nvGrpSpPr>
        <p:grpSpPr>
          <a:xfrm>
            <a:off x="2573674" y="2000965"/>
            <a:ext cx="9057494" cy="3240088"/>
            <a:chOff x="-92209" y="2114565"/>
            <a:chExt cx="9057494" cy="3240088"/>
          </a:xfrm>
        </p:grpSpPr>
        <p:sp>
          <p:nvSpPr>
            <p:cNvPr id="6" name="Line 3"/>
            <p:cNvSpPr>
              <a:spLocks noChangeShapeType="1"/>
            </p:cNvSpPr>
            <p:nvPr/>
          </p:nvSpPr>
          <p:spPr bwMode="auto">
            <a:xfrm flipV="1">
              <a:off x="827088" y="2187590"/>
              <a:ext cx="0" cy="2303463"/>
            </a:xfrm>
            <a:prstGeom prst="line">
              <a:avLst/>
            </a:prstGeom>
            <a:noFill/>
            <a:ln w="38100">
              <a:solidFill>
                <a:schemeClr val="accent1"/>
              </a:solidFill>
              <a:round/>
              <a:headEnd/>
              <a:tailEnd type="triangle" w="med" len="med"/>
            </a:ln>
            <a:effectLst/>
          </p:spPr>
          <p:txBody>
            <a:bodyPr/>
            <a:lstStyle/>
            <a:p>
              <a:endParaRPr lang="fa-IR"/>
            </a:p>
          </p:txBody>
        </p:sp>
        <p:sp>
          <p:nvSpPr>
            <p:cNvPr id="7" name="Line 4"/>
            <p:cNvSpPr>
              <a:spLocks noChangeShapeType="1"/>
            </p:cNvSpPr>
            <p:nvPr/>
          </p:nvSpPr>
          <p:spPr bwMode="auto">
            <a:xfrm>
              <a:off x="827088" y="4491053"/>
              <a:ext cx="3313112" cy="0"/>
            </a:xfrm>
            <a:prstGeom prst="line">
              <a:avLst/>
            </a:prstGeom>
            <a:noFill/>
            <a:ln w="38100">
              <a:solidFill>
                <a:schemeClr val="accent1"/>
              </a:solidFill>
              <a:round/>
              <a:headEnd/>
              <a:tailEnd type="triangle" w="med" len="med"/>
            </a:ln>
            <a:effectLst/>
          </p:spPr>
          <p:txBody>
            <a:bodyPr/>
            <a:lstStyle/>
            <a:p>
              <a:endParaRPr lang="fa-IR"/>
            </a:p>
          </p:txBody>
        </p:sp>
        <p:sp>
          <p:nvSpPr>
            <p:cNvPr id="8" name="Line 5"/>
            <p:cNvSpPr>
              <a:spLocks noChangeShapeType="1"/>
            </p:cNvSpPr>
            <p:nvPr/>
          </p:nvSpPr>
          <p:spPr bwMode="auto">
            <a:xfrm flipV="1">
              <a:off x="4859338" y="2187590"/>
              <a:ext cx="0" cy="2303463"/>
            </a:xfrm>
            <a:prstGeom prst="line">
              <a:avLst/>
            </a:prstGeom>
            <a:noFill/>
            <a:ln w="38100">
              <a:solidFill>
                <a:schemeClr val="accent1"/>
              </a:solidFill>
              <a:round/>
              <a:headEnd/>
              <a:tailEnd type="triangle" w="med" len="med"/>
            </a:ln>
            <a:effectLst/>
          </p:spPr>
          <p:txBody>
            <a:bodyPr/>
            <a:lstStyle/>
            <a:p>
              <a:endParaRPr lang="fa-IR"/>
            </a:p>
          </p:txBody>
        </p:sp>
        <p:sp>
          <p:nvSpPr>
            <p:cNvPr id="9" name="Line 6"/>
            <p:cNvSpPr>
              <a:spLocks noChangeShapeType="1"/>
            </p:cNvSpPr>
            <p:nvPr/>
          </p:nvSpPr>
          <p:spPr bwMode="auto">
            <a:xfrm>
              <a:off x="4859338" y="4491053"/>
              <a:ext cx="3313112" cy="0"/>
            </a:xfrm>
            <a:prstGeom prst="line">
              <a:avLst/>
            </a:prstGeom>
            <a:noFill/>
            <a:ln w="38100">
              <a:solidFill>
                <a:schemeClr val="accent1"/>
              </a:solidFill>
              <a:round/>
              <a:headEnd/>
              <a:tailEnd type="triangle" w="med" len="med"/>
            </a:ln>
            <a:effectLst/>
          </p:spPr>
          <p:txBody>
            <a:bodyPr/>
            <a:lstStyle/>
            <a:p>
              <a:endParaRPr lang="fa-IR"/>
            </a:p>
          </p:txBody>
        </p:sp>
        <p:sp>
          <p:nvSpPr>
            <p:cNvPr id="10" name="Line 7"/>
            <p:cNvSpPr>
              <a:spLocks noChangeShapeType="1"/>
            </p:cNvSpPr>
            <p:nvPr/>
          </p:nvSpPr>
          <p:spPr bwMode="auto">
            <a:xfrm flipH="1" flipV="1">
              <a:off x="1331913" y="2114565"/>
              <a:ext cx="1511300" cy="2160588"/>
            </a:xfrm>
            <a:prstGeom prst="line">
              <a:avLst/>
            </a:prstGeom>
            <a:noFill/>
            <a:ln w="38100">
              <a:solidFill>
                <a:srgbClr val="FF0066"/>
              </a:solidFill>
              <a:round/>
              <a:headEnd/>
              <a:tailEnd/>
            </a:ln>
            <a:effectLst/>
          </p:spPr>
          <p:txBody>
            <a:bodyPr/>
            <a:lstStyle/>
            <a:p>
              <a:endParaRPr lang="fa-IR"/>
            </a:p>
          </p:txBody>
        </p:sp>
        <p:sp>
          <p:nvSpPr>
            <p:cNvPr id="11" name="Line 8"/>
            <p:cNvSpPr>
              <a:spLocks noChangeShapeType="1"/>
            </p:cNvSpPr>
            <p:nvPr/>
          </p:nvSpPr>
          <p:spPr bwMode="auto">
            <a:xfrm flipH="1" flipV="1">
              <a:off x="971550" y="3195653"/>
              <a:ext cx="2520950" cy="863600"/>
            </a:xfrm>
            <a:prstGeom prst="line">
              <a:avLst/>
            </a:prstGeom>
            <a:noFill/>
            <a:ln w="38100">
              <a:solidFill>
                <a:srgbClr val="FF0066"/>
              </a:solidFill>
              <a:round/>
              <a:headEnd/>
              <a:tailEnd/>
            </a:ln>
            <a:effectLst/>
          </p:spPr>
          <p:txBody>
            <a:bodyPr/>
            <a:lstStyle/>
            <a:p>
              <a:endParaRPr lang="fa-IR"/>
            </a:p>
          </p:txBody>
        </p:sp>
        <p:sp>
          <p:nvSpPr>
            <p:cNvPr id="12" name="Line 9"/>
            <p:cNvSpPr>
              <a:spLocks noChangeShapeType="1"/>
            </p:cNvSpPr>
            <p:nvPr/>
          </p:nvSpPr>
          <p:spPr bwMode="auto">
            <a:xfrm flipV="1">
              <a:off x="5003800" y="3195653"/>
              <a:ext cx="2881313" cy="431800"/>
            </a:xfrm>
            <a:prstGeom prst="line">
              <a:avLst/>
            </a:prstGeom>
            <a:noFill/>
            <a:ln w="38100">
              <a:solidFill>
                <a:srgbClr val="66FF33"/>
              </a:solidFill>
              <a:round/>
              <a:headEnd/>
              <a:tailEnd/>
            </a:ln>
            <a:effectLst/>
          </p:spPr>
          <p:txBody>
            <a:bodyPr/>
            <a:lstStyle/>
            <a:p>
              <a:endParaRPr lang="fa-IR"/>
            </a:p>
          </p:txBody>
        </p:sp>
        <p:sp>
          <p:nvSpPr>
            <p:cNvPr id="13" name="Line 10"/>
            <p:cNvSpPr>
              <a:spLocks noChangeShapeType="1"/>
            </p:cNvSpPr>
            <p:nvPr/>
          </p:nvSpPr>
          <p:spPr bwMode="auto">
            <a:xfrm flipV="1">
              <a:off x="5364163" y="2763853"/>
              <a:ext cx="2376487" cy="1511300"/>
            </a:xfrm>
            <a:prstGeom prst="line">
              <a:avLst/>
            </a:prstGeom>
            <a:noFill/>
            <a:ln w="38100">
              <a:solidFill>
                <a:srgbClr val="66FF33"/>
              </a:solidFill>
              <a:round/>
              <a:headEnd/>
              <a:tailEnd/>
            </a:ln>
            <a:effectLst/>
          </p:spPr>
          <p:txBody>
            <a:bodyPr/>
            <a:lstStyle/>
            <a:p>
              <a:endParaRPr lang="fa-IR"/>
            </a:p>
          </p:txBody>
        </p:sp>
        <p:sp>
          <p:nvSpPr>
            <p:cNvPr id="14" name="Text Box 11"/>
            <p:cNvSpPr txBox="1">
              <a:spLocks noChangeArrowheads="1"/>
            </p:cNvSpPr>
            <p:nvPr/>
          </p:nvSpPr>
          <p:spPr bwMode="auto">
            <a:xfrm>
              <a:off x="-92209" y="5012364"/>
              <a:ext cx="4798679" cy="338554"/>
            </a:xfrm>
            <a:prstGeom prst="rect">
              <a:avLst/>
            </a:prstGeom>
            <a:noFill/>
            <a:ln w="9525">
              <a:noFill/>
              <a:miter lim="800000"/>
              <a:headEnd/>
              <a:tailEnd/>
            </a:ln>
            <a:effectLst/>
          </p:spPr>
          <p:txBody>
            <a:bodyPr wrap="square" anchor="ctr">
              <a:spAutoFit/>
            </a:bodyPr>
            <a:lstStyle/>
            <a:p>
              <a:pPr algn="ctr" rtl="1">
                <a:spcBef>
                  <a:spcPct val="50000"/>
                </a:spcBef>
              </a:pPr>
              <a:r>
                <a:rPr lang="fa-IR" sz="1600" b="1" dirty="0" smtClean="0">
                  <a:solidFill>
                    <a:srgbClr val="FF0066"/>
                  </a:solidFill>
                  <a:cs typeface="Zar" panose="00000400000000000000" pitchFamily="2" charset="-78"/>
                </a:rPr>
                <a:t>الف: توابع عکس </a:t>
              </a:r>
              <a:r>
                <a:rPr lang="fa-IR" sz="1600" b="1" dirty="0" err="1" smtClean="0">
                  <a:solidFill>
                    <a:srgbClr val="FF0066"/>
                  </a:solidFill>
                  <a:cs typeface="Zar" panose="00000400000000000000" pitchFamily="2" charset="-78"/>
                </a:rPr>
                <a:t>العمل</a:t>
              </a:r>
              <a:r>
                <a:rPr lang="fa-IR" sz="1600" b="1" dirty="0" smtClean="0">
                  <a:solidFill>
                    <a:srgbClr val="FF0066"/>
                  </a:solidFill>
                  <a:cs typeface="Zar" panose="00000400000000000000" pitchFamily="2" charset="-78"/>
                </a:rPr>
                <a:t> های جانشین های استراتژیک مقادیر</a:t>
              </a:r>
              <a:endParaRPr lang="en-US" sz="1600" b="1" dirty="0">
                <a:solidFill>
                  <a:srgbClr val="FF0066"/>
                </a:solidFill>
                <a:cs typeface="Zar" panose="00000400000000000000" pitchFamily="2" charset="-78"/>
              </a:endParaRPr>
            </a:p>
          </p:txBody>
        </p:sp>
        <p:sp>
          <p:nvSpPr>
            <p:cNvPr id="15" name="Text Box 12"/>
            <p:cNvSpPr txBox="1">
              <a:spLocks noChangeArrowheads="1"/>
            </p:cNvSpPr>
            <p:nvPr/>
          </p:nvSpPr>
          <p:spPr bwMode="auto">
            <a:xfrm>
              <a:off x="4361571" y="5016099"/>
              <a:ext cx="4603714" cy="338554"/>
            </a:xfrm>
            <a:prstGeom prst="rect">
              <a:avLst/>
            </a:prstGeom>
            <a:noFill/>
            <a:ln w="9525">
              <a:noFill/>
              <a:miter lim="800000"/>
              <a:headEnd/>
              <a:tailEnd/>
            </a:ln>
            <a:effectLst/>
          </p:spPr>
          <p:txBody>
            <a:bodyPr wrap="square">
              <a:spAutoFit/>
            </a:bodyPr>
            <a:lstStyle/>
            <a:p>
              <a:pPr algn="ctr" rtl="1">
                <a:spcBef>
                  <a:spcPct val="50000"/>
                </a:spcBef>
              </a:pPr>
              <a:r>
                <a:rPr lang="fa-IR" sz="1600" b="1" dirty="0" smtClean="0">
                  <a:solidFill>
                    <a:srgbClr val="66FF33"/>
                  </a:solidFill>
                  <a:cs typeface="Zar" panose="00000400000000000000" pitchFamily="2" charset="-78"/>
                </a:rPr>
                <a:t>ب: توابع عکس </a:t>
              </a:r>
              <a:r>
                <a:rPr lang="fa-IR" sz="1600" b="1" dirty="0" err="1" smtClean="0">
                  <a:solidFill>
                    <a:srgbClr val="66FF33"/>
                  </a:solidFill>
                  <a:cs typeface="Zar" panose="00000400000000000000" pitchFamily="2" charset="-78"/>
                </a:rPr>
                <a:t>العمل</a:t>
              </a:r>
              <a:r>
                <a:rPr lang="fa-IR" sz="1600" b="1" dirty="0" smtClean="0">
                  <a:solidFill>
                    <a:srgbClr val="66FF33"/>
                  </a:solidFill>
                  <a:cs typeface="Zar" panose="00000400000000000000" pitchFamily="2" charset="-78"/>
                </a:rPr>
                <a:t> های مکمل استراتژیک بودن قیمت ها</a:t>
              </a:r>
              <a:endParaRPr lang="en-US" sz="1600" b="1" dirty="0">
                <a:solidFill>
                  <a:srgbClr val="66FF33"/>
                </a:solidFill>
                <a:cs typeface="Zar" panose="00000400000000000000" pitchFamily="2" charset="-78"/>
              </a:endParaRPr>
            </a:p>
          </p:txBody>
        </p:sp>
        <p:sp>
          <p:nvSpPr>
            <p:cNvPr id="16" name="Rectangle 15"/>
            <p:cNvSpPr>
              <a:spLocks noChangeArrowheads="1"/>
            </p:cNvSpPr>
            <p:nvPr/>
          </p:nvSpPr>
          <p:spPr bwMode="auto">
            <a:xfrm>
              <a:off x="7858148" y="4635515"/>
              <a:ext cx="288925" cy="217488"/>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ysClr val="windowText" lastClr="000000"/>
                  </a:solidFill>
                </a:rPr>
                <a:t>P1</a:t>
              </a:r>
            </a:p>
          </p:txBody>
        </p:sp>
        <p:sp>
          <p:nvSpPr>
            <p:cNvPr id="17" name="Rectangle 16"/>
            <p:cNvSpPr>
              <a:spLocks noChangeArrowheads="1"/>
            </p:cNvSpPr>
            <p:nvPr/>
          </p:nvSpPr>
          <p:spPr bwMode="auto">
            <a:xfrm>
              <a:off x="7640660" y="2474928"/>
              <a:ext cx="288925" cy="217487"/>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ysClr val="windowText" lastClr="000000"/>
                  </a:solidFill>
                </a:rPr>
                <a:t>R1</a:t>
              </a:r>
            </a:p>
          </p:txBody>
        </p:sp>
        <p:sp>
          <p:nvSpPr>
            <p:cNvPr id="18" name="Rectangle 16"/>
            <p:cNvSpPr>
              <a:spLocks noChangeArrowheads="1"/>
            </p:cNvSpPr>
            <p:nvPr/>
          </p:nvSpPr>
          <p:spPr bwMode="auto">
            <a:xfrm>
              <a:off x="4905398" y="2187590"/>
              <a:ext cx="288925" cy="217488"/>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ysClr val="windowText" lastClr="000000"/>
                  </a:solidFill>
                </a:rPr>
                <a:t>P2</a:t>
              </a:r>
            </a:p>
          </p:txBody>
        </p:sp>
        <p:sp>
          <p:nvSpPr>
            <p:cNvPr id="19" name="Rectangle 18"/>
            <p:cNvSpPr>
              <a:spLocks noChangeArrowheads="1"/>
            </p:cNvSpPr>
            <p:nvPr/>
          </p:nvSpPr>
          <p:spPr bwMode="auto">
            <a:xfrm>
              <a:off x="7929585" y="2906728"/>
              <a:ext cx="288925" cy="217487"/>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ysClr val="windowText" lastClr="000000"/>
                  </a:solidFill>
                </a:rPr>
                <a:t>R2</a:t>
              </a:r>
            </a:p>
          </p:txBody>
        </p:sp>
        <p:sp>
          <p:nvSpPr>
            <p:cNvPr id="20" name="Rectangle 19"/>
            <p:cNvSpPr>
              <a:spLocks noChangeArrowheads="1"/>
            </p:cNvSpPr>
            <p:nvPr/>
          </p:nvSpPr>
          <p:spPr bwMode="auto">
            <a:xfrm>
              <a:off x="3563938" y="3914790"/>
              <a:ext cx="288925" cy="217488"/>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rgbClr val="FF0066"/>
                  </a:solidFill>
                </a:rPr>
                <a:t>R1</a:t>
              </a:r>
            </a:p>
          </p:txBody>
        </p:sp>
        <p:sp>
          <p:nvSpPr>
            <p:cNvPr id="21" name="Rectangle 20"/>
            <p:cNvSpPr>
              <a:spLocks noChangeArrowheads="1"/>
            </p:cNvSpPr>
            <p:nvPr/>
          </p:nvSpPr>
          <p:spPr bwMode="auto">
            <a:xfrm>
              <a:off x="2916238" y="4130690"/>
              <a:ext cx="288925" cy="217488"/>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rgbClr val="FF0066"/>
                  </a:solidFill>
                </a:rPr>
                <a:t>R2</a:t>
              </a:r>
            </a:p>
          </p:txBody>
        </p:sp>
        <p:sp>
          <p:nvSpPr>
            <p:cNvPr id="22" name="Rectangle 21"/>
            <p:cNvSpPr>
              <a:spLocks noChangeArrowheads="1"/>
            </p:cNvSpPr>
            <p:nvPr/>
          </p:nvSpPr>
          <p:spPr bwMode="auto">
            <a:xfrm>
              <a:off x="900113" y="2143116"/>
              <a:ext cx="288925" cy="217487"/>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rgbClr val="FF0066"/>
                  </a:solidFill>
                </a:rPr>
                <a:t>q2</a:t>
              </a:r>
            </a:p>
          </p:txBody>
        </p:sp>
        <p:sp>
          <p:nvSpPr>
            <p:cNvPr id="23" name="Rectangle 22"/>
            <p:cNvSpPr>
              <a:spLocks noChangeArrowheads="1"/>
            </p:cNvSpPr>
            <p:nvPr/>
          </p:nvSpPr>
          <p:spPr bwMode="auto">
            <a:xfrm>
              <a:off x="3851275" y="4635515"/>
              <a:ext cx="288925" cy="217488"/>
            </a:xfrm>
            <a:prstGeom prst="rect">
              <a:avLst/>
            </a:prstGeom>
            <a:solidFill>
              <a:schemeClr val="bg1"/>
            </a:solidFill>
            <a:ln w="9525">
              <a:solidFill>
                <a:schemeClr val="bg1"/>
              </a:solidFill>
              <a:miter lim="800000"/>
              <a:headEnd/>
              <a:tailEnd/>
            </a:ln>
            <a:effectLst/>
          </p:spPr>
          <p:txBody>
            <a:bodyPr wrap="none" anchor="ctr"/>
            <a:lstStyle/>
            <a:p>
              <a:pPr algn="ctr"/>
              <a:r>
                <a:rPr lang="en-US" sz="1600" b="1" dirty="0">
                  <a:solidFill>
                    <a:srgbClr val="FF0066"/>
                  </a:solidFill>
                </a:rPr>
                <a:t>q1</a:t>
              </a:r>
            </a:p>
          </p:txBody>
        </p:sp>
      </p:grpSp>
      <p:graphicFrame>
        <p:nvGraphicFramePr>
          <p:cNvPr id="24" name="Diagram 23"/>
          <p:cNvGraphicFramePr/>
          <p:nvPr>
            <p:extLst>
              <p:ext uri="{D42A27DB-BD31-4B8C-83A1-F6EECF244321}">
                <p14:modId xmlns:p14="http://schemas.microsoft.com/office/powerpoint/2010/main" val="1895289424"/>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743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524435"/>
            <a:ext cx="8907562" cy="5748349"/>
          </a:xfrm>
        </p:spPr>
        <p:txBody>
          <a:bodyPr>
            <a:normAutofit/>
          </a:bodyPr>
          <a:lstStyle/>
          <a:p>
            <a:pPr algn="justLow" rtl="1">
              <a:lnSpc>
                <a:spcPct val="200000"/>
              </a:lnSpc>
            </a:pPr>
            <a:r>
              <a:rPr lang="fa-IR" dirty="0">
                <a:cs typeface="Zar" panose="00000400000000000000" pitchFamily="2" charset="-78"/>
              </a:rPr>
              <a:t>تعهدات دو اثر </a:t>
            </a:r>
            <a:r>
              <a:rPr lang="fa-IR" dirty="0" err="1">
                <a:cs typeface="Zar" panose="00000400000000000000" pitchFamily="2" charset="-78"/>
              </a:rPr>
              <a:t>مستقيم</a:t>
            </a:r>
            <a:r>
              <a:rPr lang="fa-IR" dirty="0">
                <a:cs typeface="Zar" panose="00000400000000000000" pitchFamily="2" charset="-78"/>
              </a:rPr>
              <a:t> و </a:t>
            </a:r>
            <a:r>
              <a:rPr lang="fa-IR" dirty="0" err="1">
                <a:cs typeface="Zar" panose="00000400000000000000" pitchFamily="2" charset="-78"/>
              </a:rPr>
              <a:t>استراتژيك</a:t>
            </a:r>
            <a:r>
              <a:rPr lang="fa-IR" dirty="0">
                <a:cs typeface="Zar" panose="00000400000000000000" pitchFamily="2" charset="-78"/>
              </a:rPr>
              <a:t> بر </a:t>
            </a:r>
            <a:r>
              <a:rPr lang="fa-IR" dirty="0" err="1">
                <a:cs typeface="Zar" panose="00000400000000000000" pitchFamily="2" charset="-78"/>
              </a:rPr>
              <a:t>روي</a:t>
            </a:r>
            <a:r>
              <a:rPr lang="fa-IR" dirty="0">
                <a:cs typeface="Zar" panose="00000400000000000000" pitchFamily="2" charset="-78"/>
              </a:rPr>
              <a:t> </a:t>
            </a:r>
            <a:r>
              <a:rPr lang="fa-IR" dirty="0" err="1">
                <a:cs typeface="Zar" panose="00000400000000000000" pitchFamily="2" charset="-78"/>
              </a:rPr>
              <a:t>قابليت</a:t>
            </a:r>
            <a:r>
              <a:rPr lang="fa-IR" dirty="0">
                <a:cs typeface="Zar" panose="00000400000000000000" pitchFamily="2" charset="-78"/>
              </a:rPr>
              <a:t> </a:t>
            </a:r>
            <a:r>
              <a:rPr lang="fa-IR" dirty="0" err="1">
                <a:cs typeface="Zar" panose="00000400000000000000" pitchFamily="2" charset="-78"/>
              </a:rPr>
              <a:t>سودآوري</a:t>
            </a:r>
            <a:r>
              <a:rPr lang="fa-IR" dirty="0">
                <a:cs typeface="Zar" panose="00000400000000000000" pitchFamily="2" charset="-78"/>
              </a:rPr>
              <a:t> بنگاه دارند</a:t>
            </a:r>
            <a:r>
              <a:rPr lang="fa-IR" dirty="0" smtClean="0">
                <a:cs typeface="Zar" panose="00000400000000000000" pitchFamily="2" charset="-78"/>
              </a:rPr>
              <a:t>.</a:t>
            </a:r>
          </a:p>
          <a:p>
            <a:pPr marL="617220" lvl="1" indent="-342900" algn="justLow" rtl="1">
              <a:lnSpc>
                <a:spcPct val="200000"/>
              </a:lnSpc>
              <a:buFont typeface="+mj-lt"/>
              <a:buAutoNum type="arabicPeriod"/>
            </a:pPr>
            <a:r>
              <a:rPr lang="fa-IR" dirty="0" smtClean="0">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تأثير</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مستقيم</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يك</a:t>
            </a:r>
            <a:r>
              <a:rPr lang="fa-IR" u="sng" dirty="0">
                <a:effectLst>
                  <a:outerShdw blurRad="38100" dist="38100" dir="2700000" algn="tl">
                    <a:srgbClr val="000000">
                      <a:alpha val="43137"/>
                    </a:srgbClr>
                  </a:outerShdw>
                </a:effectLst>
                <a:cs typeface="Zar" panose="00000400000000000000" pitchFamily="2" charset="-78"/>
              </a:rPr>
              <a:t> تعهد بر </a:t>
            </a:r>
            <a:r>
              <a:rPr lang="fa-IR" u="sng" dirty="0" err="1">
                <a:effectLst>
                  <a:outerShdw blurRad="38100" dist="38100" dir="2700000" algn="tl">
                    <a:srgbClr val="000000">
                      <a:alpha val="43137"/>
                    </a:srgbClr>
                  </a:outerShdw>
                </a:effectLst>
                <a:cs typeface="Zar" panose="00000400000000000000" pitchFamily="2" charset="-78"/>
              </a:rPr>
              <a:t>روي</a:t>
            </a:r>
            <a:r>
              <a:rPr lang="fa-IR" u="sng" dirty="0">
                <a:effectLst>
                  <a:outerShdw blurRad="38100" dist="38100" dir="2700000" algn="tl">
                    <a:srgbClr val="000000">
                      <a:alpha val="43137"/>
                    </a:srgbClr>
                  </a:outerShdw>
                </a:effectLst>
                <a:cs typeface="Zar" panose="00000400000000000000" pitchFamily="2" charset="-78"/>
              </a:rPr>
              <a:t> ارزش حال سود بنگاه است </a:t>
            </a:r>
            <a:r>
              <a:rPr lang="fa-IR" dirty="0">
                <a:cs typeface="Zar" panose="00000400000000000000" pitchFamily="2" charset="-78"/>
              </a:rPr>
              <a:t>با </a:t>
            </a:r>
            <a:r>
              <a:rPr lang="fa-IR" dirty="0" err="1">
                <a:cs typeface="Zar" panose="00000400000000000000" pitchFamily="2" charset="-78"/>
              </a:rPr>
              <a:t>اين</a:t>
            </a:r>
            <a:r>
              <a:rPr lang="fa-IR" dirty="0">
                <a:cs typeface="Zar" panose="00000400000000000000" pitchFamily="2" charset="-78"/>
              </a:rPr>
              <a:t> فرض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تنظيم</a:t>
            </a:r>
            <a:r>
              <a:rPr lang="fa-IR" dirty="0">
                <a:cs typeface="Zar" panose="00000400000000000000" pitchFamily="2" charset="-78"/>
              </a:rPr>
              <a:t> </a:t>
            </a:r>
            <a:r>
              <a:rPr lang="fa-IR" dirty="0" err="1">
                <a:cs typeface="Zar" panose="00000400000000000000" pitchFamily="2" charset="-78"/>
              </a:rPr>
              <a:t>تصميمات</a:t>
            </a:r>
            <a:r>
              <a:rPr lang="fa-IR" dirty="0">
                <a:cs typeface="Zar" panose="00000400000000000000" pitchFamily="2" charset="-78"/>
              </a:rPr>
              <a:t> </a:t>
            </a:r>
            <a:r>
              <a:rPr lang="fa-IR" dirty="0" err="1">
                <a:cs typeface="Zar" panose="00000400000000000000" pitchFamily="2" charset="-78"/>
              </a:rPr>
              <a:t>تاكتيكي</a:t>
            </a:r>
            <a:r>
              <a:rPr lang="fa-IR" dirty="0">
                <a:cs typeface="Zar" panose="00000400000000000000" pitchFamily="2" charset="-78"/>
              </a:rPr>
              <a:t> بنگاه بر طبق تعهدات و رقبا، رفتار خود را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نمي</a:t>
            </a:r>
            <a:r>
              <a:rPr lang="fa-IR" dirty="0">
                <a:cs typeface="Zar" panose="00000400000000000000" pitchFamily="2" charset="-78"/>
              </a:rPr>
              <a:t> دهند</a:t>
            </a:r>
            <a:r>
              <a:rPr lang="fa-IR" dirty="0" smtClean="0">
                <a:cs typeface="Zar" panose="00000400000000000000" pitchFamily="2" charset="-78"/>
              </a:rPr>
              <a:t>.</a:t>
            </a:r>
          </a:p>
          <a:p>
            <a:pPr marL="617220" lvl="1" indent="-342900" algn="just" rtl="1">
              <a:lnSpc>
                <a:spcPct val="150000"/>
              </a:lnSpc>
              <a:buFont typeface="+mj-lt"/>
              <a:buAutoNum type="arabicPeriod"/>
            </a:pPr>
            <a:r>
              <a:rPr lang="fa-IR" u="sng" dirty="0" smtClean="0">
                <a:effectLst>
                  <a:outerShdw blurRad="38100" dist="38100" dir="2700000" algn="tl">
                    <a:srgbClr val="000000">
                      <a:alpha val="43137"/>
                    </a:srgbClr>
                  </a:outerShdw>
                </a:effectLst>
                <a:cs typeface="Zar" panose="00000400000000000000" pitchFamily="2" charset="-78"/>
              </a:rPr>
              <a:t>اثرات </a:t>
            </a:r>
            <a:r>
              <a:rPr lang="fa-IR" u="sng" dirty="0" err="1">
                <a:effectLst>
                  <a:outerShdw blurRad="38100" dist="38100" dir="2700000" algn="tl">
                    <a:srgbClr val="000000">
                      <a:alpha val="43137"/>
                    </a:srgbClr>
                  </a:outerShdw>
                </a:effectLst>
                <a:cs typeface="Zar" panose="00000400000000000000" pitchFamily="2" charset="-78"/>
              </a:rPr>
              <a:t>استراتژيك</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يك</a:t>
            </a:r>
            <a:r>
              <a:rPr lang="fa-IR" u="sng" dirty="0">
                <a:effectLst>
                  <a:outerShdw blurRad="38100" dist="38100" dir="2700000" algn="tl">
                    <a:srgbClr val="000000">
                      <a:alpha val="43137"/>
                    </a:srgbClr>
                  </a:outerShdw>
                </a:effectLst>
                <a:cs typeface="Zar" panose="00000400000000000000" pitchFamily="2" charset="-78"/>
              </a:rPr>
              <a:t> تعهد، </a:t>
            </a:r>
            <a:r>
              <a:rPr lang="fa-IR" u="sng" dirty="0" err="1">
                <a:effectLst>
                  <a:outerShdw blurRad="38100" dist="38100" dir="2700000" algn="tl">
                    <a:srgbClr val="000000">
                      <a:alpha val="43137"/>
                    </a:srgbClr>
                  </a:outerShdw>
                </a:effectLst>
                <a:cs typeface="Zar" panose="00000400000000000000" pitchFamily="2" charset="-78"/>
              </a:rPr>
              <a:t>تأثيرات</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جانبي</a:t>
            </a:r>
            <a:r>
              <a:rPr lang="fa-IR" u="sng" dirty="0">
                <a:effectLst>
                  <a:outerShdw blurRad="38100" dist="38100" dir="2700000" algn="tl">
                    <a:srgbClr val="000000">
                      <a:alpha val="43137"/>
                    </a:srgbClr>
                  </a:outerShdw>
                </a:effectLst>
                <a:cs typeface="Zar" panose="00000400000000000000" pitchFamily="2" charset="-78"/>
              </a:rPr>
              <a:t> رقابت </a:t>
            </a:r>
            <a:r>
              <a:rPr lang="fa-IR" u="sng" dirty="0" err="1">
                <a:effectLst>
                  <a:outerShdw blurRad="38100" dist="38100" dir="2700000" algn="tl">
                    <a:srgbClr val="000000">
                      <a:alpha val="43137"/>
                    </a:srgbClr>
                  </a:outerShdw>
                </a:effectLst>
                <a:cs typeface="Zar" panose="00000400000000000000" pitchFamily="2" charset="-78"/>
              </a:rPr>
              <a:t>رادرنظر</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گيرد</a:t>
            </a:r>
            <a:r>
              <a:rPr lang="fa-IR" dirty="0">
                <a:cs typeface="Zar" panose="00000400000000000000" pitchFamily="2" charset="-78"/>
              </a:rPr>
              <a:t>، مثلاً چگونه </a:t>
            </a:r>
            <a:r>
              <a:rPr lang="fa-IR" dirty="0" err="1">
                <a:cs typeface="Zar" panose="00000400000000000000" pitchFamily="2" charset="-78"/>
              </a:rPr>
              <a:t>يك</a:t>
            </a:r>
            <a:r>
              <a:rPr lang="fa-IR" dirty="0">
                <a:cs typeface="Zar" panose="00000400000000000000" pitchFamily="2" charset="-78"/>
              </a:rPr>
              <a:t> تعهد، </a:t>
            </a:r>
            <a:r>
              <a:rPr lang="fa-IR" dirty="0" err="1">
                <a:cs typeface="Zar" panose="00000400000000000000" pitchFamily="2" charset="-78"/>
              </a:rPr>
              <a:t>تصميمات</a:t>
            </a:r>
            <a:r>
              <a:rPr lang="fa-IR" dirty="0">
                <a:cs typeface="Zar" panose="00000400000000000000" pitchFamily="2" charset="-78"/>
              </a:rPr>
              <a:t> </a:t>
            </a:r>
            <a:r>
              <a:rPr lang="fa-IR" dirty="0" err="1">
                <a:cs typeface="Zar" panose="00000400000000000000" pitchFamily="2" charset="-78"/>
              </a:rPr>
              <a:t>تاكتيكي</a:t>
            </a:r>
            <a:r>
              <a:rPr lang="fa-IR" dirty="0">
                <a:cs typeface="Zar" panose="00000400000000000000" pitchFamily="2" charset="-78"/>
              </a:rPr>
              <a:t> رقبا و در </a:t>
            </a:r>
            <a:r>
              <a:rPr lang="fa-IR" dirty="0" err="1">
                <a:cs typeface="Zar" panose="00000400000000000000" pitchFamily="2" charset="-78"/>
              </a:rPr>
              <a:t>نهايت</a:t>
            </a:r>
            <a:r>
              <a:rPr lang="fa-IR" dirty="0">
                <a:cs typeface="Zar" panose="00000400000000000000" pitchFamily="2" charset="-78"/>
              </a:rPr>
              <a:t> تعادل بازار را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دهد. جهت اثر </a:t>
            </a:r>
            <a:r>
              <a:rPr lang="fa-IR" dirty="0" err="1">
                <a:cs typeface="Zar" panose="00000400000000000000" pitchFamily="2" charset="-78"/>
              </a:rPr>
              <a:t>استراتژيك</a:t>
            </a:r>
            <a:r>
              <a:rPr lang="fa-IR" dirty="0">
                <a:cs typeface="Zar" panose="00000400000000000000" pitchFamily="2" charset="-78"/>
              </a:rPr>
              <a:t> به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a:t>
            </a:r>
            <a:r>
              <a:rPr lang="fa-IR" dirty="0" err="1">
                <a:cs typeface="Zar" panose="00000400000000000000" pitchFamily="2" charset="-78"/>
              </a:rPr>
              <a:t>بستگي</a:t>
            </a:r>
            <a:r>
              <a:rPr lang="fa-IR" dirty="0">
                <a:cs typeface="Zar" panose="00000400000000000000" pitchFamily="2" charset="-78"/>
              </a:rPr>
              <a:t> دارد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آيا</a:t>
            </a:r>
            <a:r>
              <a:rPr lang="fa-IR" dirty="0">
                <a:cs typeface="Zar" panose="00000400000000000000" pitchFamily="2" charset="-78"/>
              </a:rPr>
              <a:t> </a:t>
            </a:r>
            <a:r>
              <a:rPr lang="fa-IR" dirty="0" err="1">
                <a:cs typeface="Zar" panose="00000400000000000000" pitchFamily="2" charset="-78"/>
              </a:rPr>
              <a:t>متغيرهاي</a:t>
            </a:r>
            <a:r>
              <a:rPr lang="fa-IR" dirty="0">
                <a:cs typeface="Zar" panose="00000400000000000000" pitchFamily="2" charset="-78"/>
              </a:rPr>
              <a:t> </a:t>
            </a:r>
            <a:r>
              <a:rPr lang="fa-IR" dirty="0" err="1">
                <a:cs typeface="Zar" panose="00000400000000000000" pitchFamily="2" charset="-78"/>
              </a:rPr>
              <a:t>انتخابي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تحت </a:t>
            </a:r>
            <a:r>
              <a:rPr lang="fa-IR" dirty="0" err="1">
                <a:cs typeface="Zar" panose="00000400000000000000" pitchFamily="2" charset="-78"/>
              </a:rPr>
              <a:t>تأثير</a:t>
            </a:r>
            <a:r>
              <a:rPr lang="fa-IR" dirty="0">
                <a:cs typeface="Zar" panose="00000400000000000000" pitchFamily="2" charset="-78"/>
              </a:rPr>
              <a:t> تعهد قرار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گيرند</a:t>
            </a:r>
            <a:r>
              <a:rPr lang="fa-IR" dirty="0">
                <a:cs typeface="Zar" panose="00000400000000000000" pitchFamily="2" charset="-78"/>
              </a:rPr>
              <a:t>، </a:t>
            </a:r>
            <a:r>
              <a:rPr lang="fa-IR" dirty="0" err="1">
                <a:cs typeface="Zar" panose="00000400000000000000" pitchFamily="2" charset="-78"/>
              </a:rPr>
              <a:t>مكمل</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هستند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جانشين</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اگر </a:t>
            </a:r>
            <a:r>
              <a:rPr lang="fa-IR" dirty="0" err="1">
                <a:cs typeface="Zar" panose="00000400000000000000" pitchFamily="2" charset="-78"/>
              </a:rPr>
              <a:t>بنگاهي</a:t>
            </a:r>
            <a:r>
              <a:rPr lang="fa-IR" dirty="0">
                <a:cs typeface="Zar" panose="00000400000000000000" pitchFamily="2" charset="-78"/>
              </a:rPr>
              <a:t> هنگام قبول تعهد، افق بلند مدت را مدنظر قرار دهد </a:t>
            </a:r>
            <a:r>
              <a:rPr lang="fa-IR" dirty="0" err="1">
                <a:cs typeface="Zar" panose="00000400000000000000" pitchFamily="2" charset="-78"/>
              </a:rPr>
              <a:t>بايد</a:t>
            </a:r>
            <a:r>
              <a:rPr lang="fa-IR" dirty="0">
                <a:cs typeface="Zar" panose="00000400000000000000" pitchFamily="2" charset="-78"/>
              </a:rPr>
              <a:t> مشخص </a:t>
            </a:r>
            <a:r>
              <a:rPr lang="fa-IR" dirty="0" err="1">
                <a:cs typeface="Zar" panose="00000400000000000000" pitchFamily="2" charset="-78"/>
              </a:rPr>
              <a:t>كند</a:t>
            </a:r>
            <a:r>
              <a:rPr lang="fa-IR" dirty="0">
                <a:cs typeface="Zar" panose="00000400000000000000" pitchFamily="2" charset="-78"/>
              </a:rPr>
              <a:t> چگونه </a:t>
            </a:r>
            <a:r>
              <a:rPr lang="fa-IR" dirty="0" err="1">
                <a:cs typeface="Zar" panose="00000400000000000000" pitchFamily="2" charset="-78"/>
              </a:rPr>
              <a:t>ماهيت</a:t>
            </a:r>
            <a:r>
              <a:rPr lang="fa-IR" dirty="0">
                <a:cs typeface="Zar" panose="00000400000000000000" pitchFamily="2" charset="-78"/>
              </a:rPr>
              <a:t> تعادل بر اثر </a:t>
            </a:r>
            <a:r>
              <a:rPr lang="fa-IR" dirty="0" err="1">
                <a:cs typeface="Zar" panose="00000400000000000000" pitchFamily="2" charset="-78"/>
              </a:rPr>
              <a:t>تعهدش</a:t>
            </a:r>
            <a:r>
              <a:rPr lang="fa-IR" dirty="0">
                <a:cs typeface="Zar" panose="00000400000000000000" pitchFamily="2" charset="-78"/>
              </a:rPr>
              <a:t>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يابد</a:t>
            </a:r>
            <a:r>
              <a:rPr lang="fa-IR" dirty="0">
                <a:cs typeface="Zar" panose="00000400000000000000" pitchFamily="2" charset="-78"/>
              </a:rPr>
              <a:t>.</a:t>
            </a:r>
            <a:endParaRPr lang="en-US" dirty="0">
              <a:cs typeface="Zar" panose="00000400000000000000" pitchFamily="2" charset="-78"/>
            </a:endParaRPr>
          </a:p>
          <a:p>
            <a:pPr algn="just" rtl="1">
              <a:lnSpc>
                <a:spcPct val="150000"/>
              </a:lnSpc>
            </a:pPr>
            <a:r>
              <a:rPr lang="fa-IR" dirty="0">
                <a:cs typeface="Zar" panose="00000400000000000000" pitchFamily="2" charset="-78"/>
              </a:rPr>
              <a:t>به طور </a:t>
            </a:r>
            <a:r>
              <a:rPr lang="fa-IR" dirty="0" err="1">
                <a:cs typeface="Zar" panose="00000400000000000000" pitchFamily="2" charset="-78"/>
              </a:rPr>
              <a:t>كلي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تعيين</a:t>
            </a:r>
            <a:r>
              <a:rPr lang="fa-IR" dirty="0">
                <a:cs typeface="Zar" panose="00000400000000000000" pitchFamily="2" charset="-78"/>
              </a:rPr>
              <a:t> اثر </a:t>
            </a:r>
            <a:r>
              <a:rPr lang="fa-IR" dirty="0" err="1">
                <a:cs typeface="Zar" panose="00000400000000000000" pitchFamily="2" charset="-78"/>
              </a:rPr>
              <a:t>رفتاري</a:t>
            </a:r>
            <a:r>
              <a:rPr lang="fa-IR" dirty="0">
                <a:cs typeface="Zar" panose="00000400000000000000" pitchFamily="2" charset="-78"/>
              </a:rPr>
              <a:t> و بنگاه، </a:t>
            </a:r>
            <a:r>
              <a:rPr lang="fa-IR" u="sng" dirty="0">
                <a:cs typeface="Zar" panose="00000400000000000000" pitchFamily="2" charset="-78"/>
                <a:hlinkClick r:id="rId2" action="ppaction://hlinksldjump"/>
              </a:rPr>
              <a:t>مدل </a:t>
            </a:r>
            <a:r>
              <a:rPr lang="fa-IR" u="sng" dirty="0" err="1">
                <a:cs typeface="Zar" panose="00000400000000000000" pitchFamily="2" charset="-78"/>
                <a:hlinkClick r:id="rId2" action="ppaction://hlinksldjump"/>
              </a:rPr>
              <a:t>كورنات</a:t>
            </a:r>
            <a:r>
              <a:rPr lang="fa-IR" u="sng" dirty="0">
                <a:cs typeface="Zar" panose="00000400000000000000" pitchFamily="2" charset="-78"/>
                <a:hlinkClick r:id="rId2" action="ppaction://hlinksldjump"/>
              </a:rPr>
              <a:t> و مدل </a:t>
            </a:r>
            <a:r>
              <a:rPr lang="fa-IR" u="sng" dirty="0" err="1">
                <a:cs typeface="Zar" panose="00000400000000000000" pitchFamily="2" charset="-78"/>
                <a:hlinkClick r:id="rId2" action="ppaction://hlinksldjump"/>
              </a:rPr>
              <a:t>برتراند</a:t>
            </a:r>
            <a:r>
              <a:rPr lang="fa-IR" dirty="0">
                <a:cs typeface="Zar" panose="00000400000000000000" pitchFamily="2" charset="-78"/>
              </a:rPr>
              <a:t>، ابزار مناسب </a:t>
            </a:r>
            <a:r>
              <a:rPr lang="fa-IR" dirty="0" err="1">
                <a:cs typeface="Zar" panose="00000400000000000000" pitchFamily="2" charset="-78"/>
              </a:rPr>
              <a:t>تحليل</a:t>
            </a:r>
            <a:r>
              <a:rPr lang="fa-IR" dirty="0">
                <a:cs typeface="Zar" panose="00000400000000000000" pitchFamily="2" charset="-78"/>
              </a:rPr>
              <a:t> در </a:t>
            </a:r>
            <a:r>
              <a:rPr lang="fa-IR" dirty="0" err="1">
                <a:cs typeface="Zar" panose="00000400000000000000" pitchFamily="2" charset="-78"/>
              </a:rPr>
              <a:t>اين</a:t>
            </a:r>
            <a:r>
              <a:rPr lang="fa-IR" dirty="0">
                <a:cs typeface="Zar" panose="00000400000000000000" pitchFamily="2" charset="-78"/>
              </a:rPr>
              <a:t> باره </a:t>
            </a:r>
            <a:r>
              <a:rPr lang="fa-IR" dirty="0" err="1">
                <a:cs typeface="Zar" panose="00000400000000000000" pitchFamily="2" charset="-78"/>
              </a:rPr>
              <a:t>تلقي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شوند.</a:t>
            </a:r>
            <a:endParaRPr lang="en-US" dirty="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2028103141"/>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42</a:t>
            </a:fld>
            <a:endParaRPr lang="en-US"/>
          </a:p>
        </p:txBody>
      </p:sp>
    </p:spTree>
    <p:extLst>
      <p:ext uri="{BB962C8B-B14F-4D97-AF65-F5344CB8AC3E}">
        <p14:creationId xmlns:p14="http://schemas.microsoft.com/office/powerpoint/2010/main" val="276238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850006"/>
            <a:ext cx="8907562" cy="5322194"/>
          </a:xfrm>
        </p:spPr>
        <p:txBody>
          <a:bodyPr>
            <a:normAutofit fontScale="92500" lnSpcReduction="10000"/>
          </a:bodyPr>
          <a:lstStyle/>
          <a:p>
            <a:pPr algn="just" rtl="1">
              <a:lnSpc>
                <a:spcPct val="150000"/>
              </a:lnSpc>
            </a:pPr>
            <a:r>
              <a:rPr lang="fa-IR" dirty="0" smtClean="0">
                <a:cs typeface="Zar" panose="00000400000000000000" pitchFamily="2" charset="-78"/>
              </a:rPr>
              <a:t>تعهدات </a:t>
            </a:r>
            <a:r>
              <a:rPr lang="fa-IR" dirty="0">
                <a:cs typeface="Zar" panose="00000400000000000000" pitchFamily="2" charset="-78"/>
              </a:rPr>
              <a:t>سخت و انعطاف </a:t>
            </a:r>
            <a:r>
              <a:rPr lang="fa-IR" dirty="0" err="1">
                <a:cs typeface="Zar" panose="00000400000000000000" pitchFamily="2" charset="-78"/>
              </a:rPr>
              <a:t>ناپذير</a:t>
            </a:r>
            <a:r>
              <a:rPr lang="fa-IR" dirty="0">
                <a:cs typeface="Zar" panose="00000400000000000000" pitchFamily="2" charset="-78"/>
              </a:rPr>
              <a:t> و تعهدات انعطاف </a:t>
            </a:r>
            <a:r>
              <a:rPr lang="fa-IR" dirty="0" err="1">
                <a:cs typeface="Zar" panose="00000400000000000000" pitchFamily="2" charset="-78"/>
              </a:rPr>
              <a:t>پذير</a:t>
            </a:r>
            <a:r>
              <a:rPr lang="fa-IR" dirty="0">
                <a:cs typeface="Zar" panose="00000400000000000000" pitchFamily="2" charset="-78"/>
              </a:rPr>
              <a:t> </a:t>
            </a:r>
            <a:r>
              <a:rPr lang="fa-IR" dirty="0" err="1">
                <a:cs typeface="Zar" panose="00000400000000000000" pitchFamily="2" charset="-78"/>
              </a:rPr>
              <a:t>بيانگر</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مطلب هستند </a:t>
            </a:r>
            <a:r>
              <a:rPr lang="fa-IR" dirty="0" err="1">
                <a:cs typeface="Zar" panose="00000400000000000000" pitchFamily="2" charset="-78"/>
              </a:rPr>
              <a:t>كه</a:t>
            </a:r>
            <a:r>
              <a:rPr lang="fa-IR" dirty="0">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آيا</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ايجاد</a:t>
            </a:r>
            <a:r>
              <a:rPr lang="fa-IR" u="sng" dirty="0">
                <a:effectLst>
                  <a:outerShdw blurRad="38100" dist="38100" dir="2700000" algn="tl">
                    <a:srgbClr val="000000">
                      <a:alpha val="43137"/>
                    </a:srgbClr>
                  </a:outerShdw>
                </a:effectLst>
                <a:cs typeface="Zar" panose="00000400000000000000" pitchFamily="2" charset="-78"/>
              </a:rPr>
              <a:t> تعهد به </a:t>
            </a:r>
            <a:r>
              <a:rPr lang="fa-IR" u="sng" dirty="0" err="1">
                <a:effectLst>
                  <a:outerShdw blurRad="38100" dist="38100" dir="2700000" algn="tl">
                    <a:srgbClr val="000000">
                      <a:alpha val="43137"/>
                    </a:srgbClr>
                  </a:outerShdw>
                </a:effectLst>
                <a:cs typeface="Zar" panose="00000400000000000000" pitchFamily="2" charset="-78"/>
              </a:rPr>
              <a:t>وسيلة</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يك</a:t>
            </a:r>
            <a:r>
              <a:rPr lang="fa-IR" u="sng" dirty="0">
                <a:effectLst>
                  <a:outerShdw blurRad="38100" dist="38100" dir="2700000" algn="tl">
                    <a:srgbClr val="000000">
                      <a:alpha val="43137"/>
                    </a:srgbClr>
                  </a:outerShdw>
                </a:effectLst>
                <a:cs typeface="Zar" panose="00000400000000000000" pitchFamily="2" charset="-78"/>
              </a:rPr>
              <a:t> بنگاه منجر به </a:t>
            </a:r>
            <a:r>
              <a:rPr lang="fa-IR" u="sng" dirty="0" err="1">
                <a:effectLst>
                  <a:outerShdw blurRad="38100" dist="38100" dir="2700000" algn="tl">
                    <a:srgbClr val="000000">
                      <a:alpha val="43137"/>
                    </a:srgbClr>
                  </a:outerShdw>
                </a:effectLst>
                <a:cs typeface="Zar" panose="00000400000000000000" pitchFamily="2" charset="-78"/>
              </a:rPr>
              <a:t>وضعيت</a:t>
            </a:r>
            <a:r>
              <a:rPr lang="fa-IR" u="sng" dirty="0">
                <a:effectLst>
                  <a:outerShdw blurRad="38100" dist="38100" dir="2700000" algn="tl">
                    <a:srgbClr val="000000">
                      <a:alpha val="43137"/>
                    </a:srgbClr>
                  </a:outerShdw>
                </a:effectLst>
                <a:cs typeface="Zar" panose="00000400000000000000" pitchFamily="2" charset="-78"/>
              </a:rPr>
              <a:t> نامساعد </a:t>
            </a:r>
            <a:r>
              <a:rPr lang="fa-IR" u="sng" dirty="0" err="1">
                <a:effectLst>
                  <a:outerShdw blurRad="38100" dist="38100" dir="2700000" algn="tl">
                    <a:srgbClr val="000000">
                      <a:alpha val="43137"/>
                    </a:srgbClr>
                  </a:outerShdw>
                </a:effectLst>
                <a:cs typeface="Zar" panose="00000400000000000000" pitchFamily="2" charset="-78"/>
              </a:rPr>
              <a:t>براي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رقبايش</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مي</a:t>
            </a:r>
            <a:r>
              <a:rPr lang="fa-IR" u="sng" dirty="0">
                <a:effectLst>
                  <a:outerShdw blurRad="38100" dist="38100" dir="2700000" algn="tl">
                    <a:srgbClr val="000000">
                      <a:alpha val="43137"/>
                    </a:srgbClr>
                  </a:outerShdw>
                </a:effectLst>
                <a:cs typeface="Zar" panose="00000400000000000000" pitchFamily="2" charset="-78"/>
              </a:rPr>
              <a:t> شود </a:t>
            </a:r>
            <a:r>
              <a:rPr lang="fa-IR" u="sng" dirty="0" err="1">
                <a:effectLst>
                  <a:outerShdw blurRad="38100" dist="38100" dir="2700000" algn="tl">
                    <a:srgbClr val="000000">
                      <a:alpha val="43137"/>
                    </a:srgbClr>
                  </a:outerShdw>
                </a:effectLst>
                <a:cs typeface="Zar" panose="00000400000000000000" pitchFamily="2" charset="-78"/>
              </a:rPr>
              <a:t>يا</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خير</a:t>
            </a:r>
            <a:r>
              <a:rPr lang="fa-IR" u="sng" dirty="0">
                <a:effectLst>
                  <a:outerShdw blurRad="38100" dist="38100" dir="2700000" algn="tl">
                    <a:srgbClr val="000000">
                      <a:alpha val="43137"/>
                    </a:srgbClr>
                  </a:outerShdw>
                </a:effectLst>
                <a:cs typeface="Zar" panose="00000400000000000000" pitchFamily="2" charset="-78"/>
              </a:rPr>
              <a:t>؟</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درك</a:t>
            </a:r>
            <a:r>
              <a:rPr lang="fa-IR" dirty="0">
                <a:cs typeface="Zar" panose="00000400000000000000" pitchFamily="2" charset="-78"/>
              </a:rPr>
              <a:t> </a:t>
            </a:r>
            <a:r>
              <a:rPr lang="fa-IR" dirty="0" err="1">
                <a:cs typeface="Zar" panose="00000400000000000000" pitchFamily="2" charset="-78"/>
              </a:rPr>
              <a:t>تأثير</a:t>
            </a:r>
            <a:r>
              <a:rPr lang="fa-IR" dirty="0">
                <a:cs typeface="Zar" panose="00000400000000000000" pitchFamily="2" charset="-78"/>
              </a:rPr>
              <a:t> تعهد بر </a:t>
            </a:r>
            <a:r>
              <a:rPr lang="fa-IR" dirty="0" err="1">
                <a:cs typeface="Zar" panose="00000400000000000000" pitchFamily="2" charset="-78"/>
              </a:rPr>
              <a:t>روي</a:t>
            </a:r>
            <a:r>
              <a:rPr lang="fa-IR" dirty="0">
                <a:cs typeface="Zar" panose="00000400000000000000" pitchFamily="2" charset="-78"/>
              </a:rPr>
              <a:t> تعادل بازار، شناخت تفاوت </a:t>
            </a:r>
            <a:r>
              <a:rPr lang="fa-IR" dirty="0" err="1">
                <a:cs typeface="Zar" panose="00000400000000000000" pitchFamily="2" charset="-78"/>
              </a:rPr>
              <a:t>بين</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دو نوع تعهد </a:t>
            </a:r>
            <a:r>
              <a:rPr lang="fa-IR" dirty="0" err="1">
                <a:cs typeface="Zar" panose="00000400000000000000" pitchFamily="2" charset="-78"/>
              </a:rPr>
              <a:t>ضروري</a:t>
            </a:r>
            <a:r>
              <a:rPr lang="fa-IR" dirty="0">
                <a:cs typeface="Zar" panose="00000400000000000000" pitchFamily="2" charset="-78"/>
              </a:rPr>
              <a:t> است. </a:t>
            </a:r>
            <a:endParaRPr lang="en-US" dirty="0">
              <a:cs typeface="Zar" panose="00000400000000000000" pitchFamily="2" charset="-78"/>
            </a:endParaRPr>
          </a:p>
          <a:p>
            <a:pPr algn="just" rtl="1">
              <a:lnSpc>
                <a:spcPct val="150000"/>
              </a:lnSpc>
            </a:pPr>
            <a:r>
              <a:rPr lang="fa-IR" dirty="0">
                <a:cs typeface="Zar" panose="00000400000000000000" pitchFamily="2" charset="-78"/>
              </a:rPr>
              <a:t>اگر بنگاه بدون توجه به </a:t>
            </a:r>
            <a:r>
              <a:rPr lang="fa-IR" dirty="0" err="1">
                <a:cs typeface="Zar" panose="00000400000000000000" pitchFamily="2" charset="-78"/>
              </a:rPr>
              <a:t>توليد</a:t>
            </a:r>
            <a:r>
              <a:rPr lang="fa-IR" dirty="0">
                <a:cs typeface="Zar" panose="00000400000000000000" pitchFamily="2" charset="-78"/>
              </a:rPr>
              <a:t> محصول توسط </a:t>
            </a:r>
            <a:r>
              <a:rPr lang="fa-IR" dirty="0" err="1">
                <a:cs typeface="Zar" panose="00000400000000000000" pitchFamily="2" charset="-78"/>
              </a:rPr>
              <a:t>رقيبش</a:t>
            </a:r>
            <a:r>
              <a:rPr lang="fa-IR" dirty="0">
                <a:cs typeface="Zar" panose="00000400000000000000" pitchFamily="2" charset="-78"/>
              </a:rPr>
              <a:t>، تعهد انعطاف </a:t>
            </a:r>
            <a:r>
              <a:rPr lang="fa-IR" dirty="0" err="1">
                <a:cs typeface="Zar" panose="00000400000000000000" pitchFamily="2" charset="-78"/>
              </a:rPr>
              <a:t>ناپذيري</a:t>
            </a:r>
            <a:r>
              <a:rPr lang="fa-IR" dirty="0">
                <a:cs typeface="Zar" panose="00000400000000000000" pitchFamily="2" charset="-78"/>
              </a:rPr>
              <a:t> </a:t>
            </a:r>
            <a:r>
              <a:rPr lang="fa-IR" dirty="0" err="1">
                <a:cs typeface="Zar" panose="00000400000000000000" pitchFamily="2" charset="-78"/>
              </a:rPr>
              <a:t>بوجود</a:t>
            </a:r>
            <a:r>
              <a:rPr lang="fa-IR" dirty="0">
                <a:cs typeface="Zar" panose="00000400000000000000" pitchFamily="2" charset="-78"/>
              </a:rPr>
              <a:t> آورد، مشخص است </a:t>
            </a:r>
            <a:r>
              <a:rPr lang="fa-IR" dirty="0" err="1">
                <a:cs typeface="Zar" panose="00000400000000000000" pitchFamily="2" charset="-78"/>
              </a:rPr>
              <a:t>كه</a:t>
            </a:r>
            <a:r>
              <a:rPr lang="fa-IR" dirty="0">
                <a:cs typeface="Zar" panose="00000400000000000000" pitchFamily="2" charset="-78"/>
              </a:rPr>
              <a:t> بنگاه نسبت به </a:t>
            </a:r>
            <a:r>
              <a:rPr lang="fa-IR" dirty="0" err="1">
                <a:cs typeface="Zar" panose="00000400000000000000" pitchFamily="2" charset="-78"/>
              </a:rPr>
              <a:t>حالتي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تعهد </a:t>
            </a:r>
            <a:r>
              <a:rPr lang="fa-IR" dirty="0" err="1">
                <a:cs typeface="Zar" panose="00000400000000000000" pitchFamily="2" charset="-78"/>
              </a:rPr>
              <a:t>ايجاد</a:t>
            </a:r>
            <a:r>
              <a:rPr lang="fa-IR" dirty="0">
                <a:cs typeface="Zar" panose="00000400000000000000" pitchFamily="2" charset="-78"/>
              </a:rPr>
              <a:t> نشود، محصول </a:t>
            </a:r>
            <a:r>
              <a:rPr lang="fa-IR" dirty="0" err="1">
                <a:cs typeface="Zar" panose="00000400000000000000" pitchFamily="2" charset="-78"/>
              </a:rPr>
              <a:t>بيشتري</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خواهد </a:t>
            </a:r>
            <a:r>
              <a:rPr lang="fa-IR" dirty="0" err="1">
                <a:cs typeface="Zar" panose="00000400000000000000" pitchFamily="2" charset="-78"/>
              </a:rPr>
              <a:t>كرد</a:t>
            </a:r>
            <a:r>
              <a:rPr lang="fa-IR" dirty="0">
                <a:cs typeface="Zar" panose="00000400000000000000" pitchFamily="2" charset="-78"/>
              </a:rPr>
              <a:t>. </a:t>
            </a:r>
            <a:r>
              <a:rPr lang="fa-IR" u="sng" dirty="0">
                <a:cs typeface="Zar" panose="00000400000000000000" pitchFamily="2" charset="-78"/>
              </a:rPr>
              <a:t>قبول تعهد انعطاف </a:t>
            </a:r>
            <a:r>
              <a:rPr lang="fa-IR" u="sng" dirty="0" err="1">
                <a:cs typeface="Zar" panose="00000400000000000000" pitchFamily="2" charset="-78"/>
              </a:rPr>
              <a:t>پذير</a:t>
            </a:r>
            <a:r>
              <a:rPr lang="fa-IR" dirty="0">
                <a:cs typeface="Zar" panose="00000400000000000000" pitchFamily="2" charset="-78"/>
              </a:rPr>
              <a:t>، </a:t>
            </a:r>
            <a:r>
              <a:rPr lang="fa-IR" u="sng" dirty="0">
                <a:cs typeface="Zar" panose="00000400000000000000" pitchFamily="2" charset="-78"/>
              </a:rPr>
              <a:t>بنگاه را به </a:t>
            </a:r>
            <a:r>
              <a:rPr lang="fa-IR" u="sng" dirty="0" err="1">
                <a:cs typeface="Zar" panose="00000400000000000000" pitchFamily="2" charset="-78"/>
              </a:rPr>
              <a:t>توليد</a:t>
            </a:r>
            <a:r>
              <a:rPr lang="fa-IR" u="sng" dirty="0">
                <a:cs typeface="Zar" panose="00000400000000000000" pitchFamily="2" charset="-78"/>
              </a:rPr>
              <a:t> </a:t>
            </a:r>
            <a:r>
              <a:rPr lang="fa-IR" u="sng" dirty="0" err="1">
                <a:cs typeface="Zar" panose="00000400000000000000" pitchFamily="2" charset="-78"/>
              </a:rPr>
              <a:t>كمتر</a:t>
            </a:r>
            <a:r>
              <a:rPr lang="fa-IR" u="sng" dirty="0">
                <a:cs typeface="Zar" panose="00000400000000000000" pitchFamily="2" charset="-78"/>
              </a:rPr>
              <a:t> </a:t>
            </a:r>
            <a:r>
              <a:rPr lang="fa-IR" dirty="0">
                <a:cs typeface="Zar" panose="00000400000000000000" pitchFamily="2" charset="-78"/>
              </a:rPr>
              <a:t>در </a:t>
            </a:r>
            <a:r>
              <a:rPr lang="fa-IR" dirty="0" err="1">
                <a:cs typeface="Zar" panose="00000400000000000000" pitchFamily="2" charset="-78"/>
              </a:rPr>
              <a:t>مقايسه</a:t>
            </a:r>
            <a:r>
              <a:rPr lang="fa-IR" dirty="0">
                <a:cs typeface="Zar" panose="00000400000000000000" pitchFamily="2" charset="-78"/>
              </a:rPr>
              <a:t> با </a:t>
            </a:r>
            <a:r>
              <a:rPr lang="fa-IR" dirty="0" err="1">
                <a:cs typeface="Zar" panose="00000400000000000000" pitchFamily="2" charset="-78"/>
              </a:rPr>
              <a:t>وضعيتي</a:t>
            </a:r>
            <a:r>
              <a:rPr lang="fa-IR" dirty="0">
                <a:cs typeface="Zar" panose="00000400000000000000" pitchFamily="2" charset="-78"/>
              </a:rPr>
              <a:t> قرار </a:t>
            </a:r>
            <a:r>
              <a:rPr lang="fa-IR" dirty="0" err="1">
                <a:cs typeface="Zar" panose="00000400000000000000" pitchFamily="2" charset="-78"/>
              </a:rPr>
              <a:t>مي</a:t>
            </a:r>
            <a:r>
              <a:rPr lang="fa-IR" dirty="0">
                <a:cs typeface="Zar" panose="00000400000000000000" pitchFamily="2" charset="-78"/>
              </a:rPr>
              <a:t> دهد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چنين</a:t>
            </a:r>
            <a:r>
              <a:rPr lang="fa-IR" dirty="0">
                <a:cs typeface="Zar" panose="00000400000000000000" pitchFamily="2" charset="-78"/>
              </a:rPr>
              <a:t> </a:t>
            </a:r>
            <a:r>
              <a:rPr lang="fa-IR" dirty="0" err="1">
                <a:cs typeface="Zar" panose="00000400000000000000" pitchFamily="2" charset="-78"/>
              </a:rPr>
              <a:t>تعهدي</a:t>
            </a:r>
            <a:r>
              <a:rPr lang="fa-IR" dirty="0">
                <a:cs typeface="Zar" panose="00000400000000000000" pitchFamily="2" charset="-78"/>
              </a:rPr>
              <a:t> </a:t>
            </a:r>
            <a:r>
              <a:rPr lang="fa-IR" dirty="0" err="1">
                <a:cs typeface="Zar" panose="00000400000000000000" pitchFamily="2" charset="-78"/>
              </a:rPr>
              <a:t>نكرده</a:t>
            </a:r>
            <a:r>
              <a:rPr lang="fa-IR" dirty="0">
                <a:cs typeface="Zar" panose="00000400000000000000" pitchFamily="2" charset="-78"/>
              </a:rPr>
              <a:t> است. اگر بنگاه تعهد انعطاف </a:t>
            </a:r>
            <a:r>
              <a:rPr lang="fa-IR" dirty="0" err="1">
                <a:cs typeface="Zar" panose="00000400000000000000" pitchFamily="2" charset="-78"/>
              </a:rPr>
              <a:t>پذيري</a:t>
            </a:r>
            <a:r>
              <a:rPr lang="fa-IR" dirty="0">
                <a:cs typeface="Zar" panose="00000400000000000000" pitchFamily="2" charset="-78"/>
              </a:rPr>
              <a:t> را بدون توجه به سطح </a:t>
            </a:r>
            <a:r>
              <a:rPr lang="fa-IR" dirty="0" err="1">
                <a:cs typeface="Zar" panose="00000400000000000000" pitchFamily="2" charset="-78"/>
              </a:rPr>
              <a:t>قيمت</a:t>
            </a:r>
            <a:r>
              <a:rPr lang="fa-IR" dirty="0">
                <a:cs typeface="Zar" panose="00000400000000000000" pitchFamily="2" charset="-78"/>
              </a:rPr>
              <a:t> مورد </a:t>
            </a:r>
            <a:r>
              <a:rPr lang="fa-IR" dirty="0" err="1">
                <a:cs typeface="Zar" panose="00000400000000000000" pitchFamily="2" charset="-78"/>
              </a:rPr>
              <a:t>پذيرش</a:t>
            </a:r>
            <a:r>
              <a:rPr lang="fa-IR" dirty="0">
                <a:cs typeface="Zar" panose="00000400000000000000" pitchFamily="2" charset="-78"/>
              </a:rPr>
              <a:t> رقبا </a:t>
            </a:r>
            <a:r>
              <a:rPr lang="fa-IR" dirty="0" err="1">
                <a:cs typeface="Zar" panose="00000400000000000000" pitchFamily="2" charset="-78"/>
              </a:rPr>
              <a:t>بپذيرد</a:t>
            </a:r>
            <a:r>
              <a:rPr lang="fa-IR" dirty="0">
                <a:cs typeface="Zar" panose="00000400000000000000" pitchFamily="2" charset="-78"/>
              </a:rPr>
              <a:t>، آن </a:t>
            </a:r>
            <a:r>
              <a:rPr lang="fa-IR" dirty="0" err="1">
                <a:cs typeface="Zar" panose="00000400000000000000" pitchFamily="2" charset="-78"/>
              </a:rPr>
              <a:t>قيمت</a:t>
            </a:r>
            <a:r>
              <a:rPr lang="fa-IR" dirty="0">
                <a:cs typeface="Zar" panose="00000400000000000000" pitchFamily="2" charset="-78"/>
              </a:rPr>
              <a:t> از </a:t>
            </a:r>
            <a:r>
              <a:rPr lang="fa-IR" dirty="0" err="1">
                <a:cs typeface="Zar" panose="00000400000000000000" pitchFamily="2" charset="-78"/>
              </a:rPr>
              <a:t>زماني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تعهدي</a:t>
            </a:r>
            <a:r>
              <a:rPr lang="fa-IR" dirty="0">
                <a:cs typeface="Zar" panose="00000400000000000000" pitchFamily="2" charset="-78"/>
              </a:rPr>
              <a:t> را </a:t>
            </a:r>
            <a:r>
              <a:rPr lang="fa-IR" dirty="0" err="1">
                <a:cs typeface="Zar" panose="00000400000000000000" pitchFamily="2" charset="-78"/>
              </a:rPr>
              <a:t>نپذيرفته</a:t>
            </a:r>
            <a:r>
              <a:rPr lang="fa-IR" dirty="0">
                <a:cs typeface="Zar" panose="00000400000000000000" pitchFamily="2" charset="-78"/>
              </a:rPr>
              <a:t> باشد، </a:t>
            </a:r>
            <a:r>
              <a:rPr lang="fa-IR" dirty="0" err="1">
                <a:cs typeface="Zar" panose="00000400000000000000" pitchFamily="2" charset="-78"/>
              </a:rPr>
              <a:t>كمتر</a:t>
            </a:r>
            <a:r>
              <a:rPr lang="fa-IR" dirty="0">
                <a:cs typeface="Zar" panose="00000400000000000000" pitchFamily="2" charset="-78"/>
              </a:rPr>
              <a:t> خواهد بود. </a:t>
            </a:r>
            <a:r>
              <a:rPr lang="fa-IR" u="sng" dirty="0">
                <a:cs typeface="Zar" panose="00000400000000000000" pitchFamily="2" charset="-78"/>
              </a:rPr>
              <a:t>تعهد انعطاف </a:t>
            </a:r>
            <a:r>
              <a:rPr lang="fa-IR" u="sng" dirty="0" err="1">
                <a:cs typeface="Zar" panose="00000400000000000000" pitchFamily="2" charset="-78"/>
              </a:rPr>
              <a:t>پذير</a:t>
            </a:r>
            <a:r>
              <a:rPr lang="fa-IR" u="sng" dirty="0">
                <a:cs typeface="Zar" panose="00000400000000000000" pitchFamily="2" charset="-78"/>
              </a:rPr>
              <a:t> سبب </a:t>
            </a:r>
            <a:r>
              <a:rPr lang="fa-IR" u="sng" dirty="0" err="1">
                <a:cs typeface="Zar" panose="00000400000000000000" pitchFamily="2" charset="-78"/>
              </a:rPr>
              <a:t>پذيرش</a:t>
            </a:r>
            <a:r>
              <a:rPr lang="fa-IR" u="sng" dirty="0">
                <a:cs typeface="Zar" panose="00000400000000000000" pitchFamily="2" charset="-78"/>
              </a:rPr>
              <a:t> </a:t>
            </a:r>
            <a:r>
              <a:rPr lang="fa-IR" u="sng" dirty="0" err="1">
                <a:cs typeface="Zar" panose="00000400000000000000" pitchFamily="2" charset="-78"/>
              </a:rPr>
              <a:t>قيمت</a:t>
            </a:r>
            <a:r>
              <a:rPr lang="fa-IR" u="sng" dirty="0">
                <a:cs typeface="Zar" panose="00000400000000000000" pitchFamily="2" charset="-78"/>
              </a:rPr>
              <a:t> </a:t>
            </a:r>
            <a:r>
              <a:rPr lang="fa-IR" u="sng" dirty="0" err="1">
                <a:cs typeface="Zar" panose="00000400000000000000" pitchFamily="2" charset="-78"/>
              </a:rPr>
              <a:t>بيشتري</a:t>
            </a:r>
            <a:r>
              <a:rPr lang="fa-IR" u="sng" dirty="0">
                <a:cs typeface="Zar" panose="00000400000000000000" pitchFamily="2" charset="-78"/>
              </a:rPr>
              <a:t> نسبت به </a:t>
            </a:r>
            <a:r>
              <a:rPr lang="fa-IR" u="sng" dirty="0" err="1">
                <a:cs typeface="Zar" panose="00000400000000000000" pitchFamily="2" charset="-78"/>
              </a:rPr>
              <a:t>زماني</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شود </a:t>
            </a:r>
            <a:r>
              <a:rPr lang="fa-IR" u="sng" dirty="0" err="1">
                <a:cs typeface="Zar" panose="00000400000000000000" pitchFamily="2" charset="-78"/>
              </a:rPr>
              <a:t>كه</a:t>
            </a:r>
            <a:r>
              <a:rPr lang="fa-IR" u="sng" dirty="0">
                <a:cs typeface="Zar" panose="00000400000000000000" pitchFamily="2" charset="-78"/>
              </a:rPr>
              <a:t> </a:t>
            </a:r>
            <a:r>
              <a:rPr lang="fa-IR" u="sng" dirty="0" err="1">
                <a:cs typeface="Zar" panose="00000400000000000000" pitchFamily="2" charset="-78"/>
              </a:rPr>
              <a:t>تعهدي</a:t>
            </a:r>
            <a:r>
              <a:rPr lang="fa-IR" u="sng" dirty="0">
                <a:cs typeface="Zar" panose="00000400000000000000" pitchFamily="2" charset="-78"/>
              </a:rPr>
              <a:t> را </a:t>
            </a:r>
            <a:r>
              <a:rPr lang="fa-IR" u="sng" dirty="0" err="1">
                <a:cs typeface="Zar" panose="00000400000000000000" pitchFamily="2" charset="-78"/>
              </a:rPr>
              <a:t>نپذيرفته</a:t>
            </a:r>
            <a:r>
              <a:rPr lang="fa-IR" u="sng" dirty="0">
                <a:cs typeface="Zar" panose="00000400000000000000" pitchFamily="2" charset="-78"/>
              </a:rPr>
              <a:t> است</a:t>
            </a:r>
            <a:r>
              <a:rPr lang="fa-IR" dirty="0">
                <a:cs typeface="Zar" panose="00000400000000000000" pitchFamily="2" charset="-78"/>
              </a:rPr>
              <a:t>. بنگاه ها </a:t>
            </a:r>
            <a:r>
              <a:rPr lang="fa-IR" dirty="0" err="1">
                <a:cs typeface="Zar" panose="00000400000000000000" pitchFamily="2" charset="-78"/>
              </a:rPr>
              <a:t>نبايد</a:t>
            </a:r>
            <a:r>
              <a:rPr lang="fa-IR" dirty="0">
                <a:cs typeface="Zar" panose="00000400000000000000" pitchFamily="2" charset="-78"/>
              </a:rPr>
              <a:t> خودشان را به طور </a:t>
            </a:r>
            <a:r>
              <a:rPr lang="fa-IR" dirty="0" err="1">
                <a:cs typeface="Zar" panose="00000400000000000000" pitchFamily="2" charset="-78"/>
              </a:rPr>
              <a:t>خودكار</a:t>
            </a:r>
            <a:r>
              <a:rPr lang="fa-IR" dirty="0">
                <a:cs typeface="Zar" panose="00000400000000000000" pitchFamily="2" charset="-78"/>
              </a:rPr>
              <a:t> از قبول تعهدات انعطاف </a:t>
            </a:r>
            <a:r>
              <a:rPr lang="fa-IR" dirty="0" err="1">
                <a:cs typeface="Zar" panose="00000400000000000000" pitchFamily="2" charset="-78"/>
              </a:rPr>
              <a:t>پذير</a:t>
            </a:r>
            <a:r>
              <a:rPr lang="fa-IR" dirty="0">
                <a:cs typeface="Zar" panose="00000400000000000000" pitchFamily="2" charset="-78"/>
              </a:rPr>
              <a:t> بر حذر دارند، </a:t>
            </a:r>
            <a:r>
              <a:rPr lang="fa-IR" dirty="0" err="1">
                <a:cs typeface="Zar" panose="00000400000000000000" pitchFamily="2" charset="-78"/>
              </a:rPr>
              <a:t>زيرا</a:t>
            </a:r>
            <a:r>
              <a:rPr lang="fa-IR" dirty="0">
                <a:cs typeface="Zar" panose="00000400000000000000" pitchFamily="2" charset="-78"/>
              </a:rPr>
              <a:t> </a:t>
            </a:r>
            <a:r>
              <a:rPr lang="fa-IR" dirty="0" err="1">
                <a:cs typeface="Zar" panose="00000400000000000000" pitchFamily="2" charset="-78"/>
              </a:rPr>
              <a:t>ممكن</a:t>
            </a:r>
            <a:r>
              <a:rPr lang="fa-IR" dirty="0">
                <a:cs typeface="Zar" panose="00000400000000000000" pitchFamily="2" charset="-78"/>
              </a:rPr>
              <a:t> است با </a:t>
            </a:r>
            <a:r>
              <a:rPr lang="fa-IR" dirty="0" err="1">
                <a:cs typeface="Zar" panose="00000400000000000000" pitchFamily="2" charset="-78"/>
              </a:rPr>
              <a:t>ايجاد</a:t>
            </a:r>
            <a:r>
              <a:rPr lang="fa-IR" dirty="0">
                <a:cs typeface="Zar" panose="00000400000000000000" pitchFamily="2" charset="-78"/>
              </a:rPr>
              <a:t> اثر </a:t>
            </a:r>
            <a:r>
              <a:rPr lang="fa-IR" dirty="0" err="1">
                <a:cs typeface="Zar" panose="00000400000000000000" pitchFamily="2" charset="-78"/>
              </a:rPr>
              <a:t>استراتژيك</a:t>
            </a:r>
            <a:r>
              <a:rPr lang="fa-IR" dirty="0">
                <a:cs typeface="Zar" panose="00000400000000000000" pitchFamily="2" charset="-78"/>
              </a:rPr>
              <a:t> سودمند و در خور توجه </a:t>
            </a:r>
            <a:r>
              <a:rPr lang="fa-IR" u="sng" dirty="0">
                <a:effectLst>
                  <a:outerShdw blurRad="38100" dist="38100" dir="2700000" algn="tl">
                    <a:srgbClr val="000000">
                      <a:alpha val="43137"/>
                    </a:srgbClr>
                  </a:outerShdw>
                </a:effectLst>
                <a:cs typeface="Zar" panose="00000400000000000000" pitchFamily="2" charset="-78"/>
              </a:rPr>
              <a:t>از تعهد انعطاف </a:t>
            </a:r>
            <a:r>
              <a:rPr lang="fa-IR" u="sng" dirty="0" err="1">
                <a:effectLst>
                  <a:outerShdw blurRad="38100" dist="38100" dir="2700000" algn="tl">
                    <a:srgbClr val="000000">
                      <a:alpha val="43137"/>
                    </a:srgbClr>
                  </a:outerShdw>
                </a:effectLst>
                <a:cs typeface="Zar" panose="00000400000000000000" pitchFamily="2" charset="-78"/>
              </a:rPr>
              <a:t>پذير</a:t>
            </a:r>
            <a:r>
              <a:rPr lang="fa-IR" u="sng" dirty="0">
                <a:effectLst>
                  <a:outerShdw blurRad="38100" dist="38100" dir="2700000" algn="tl">
                    <a:srgbClr val="000000">
                      <a:alpha val="43137"/>
                    </a:srgbClr>
                  </a:outerShdw>
                </a:effectLst>
                <a:cs typeface="Zar" panose="00000400000000000000" pitchFamily="2" charset="-78"/>
              </a:rPr>
              <a:t> سود </a:t>
            </a:r>
            <a:r>
              <a:rPr lang="fa-IR" u="sng" dirty="0" err="1">
                <a:effectLst>
                  <a:outerShdw blurRad="38100" dist="38100" dir="2700000" algn="tl">
                    <a:srgbClr val="000000">
                      <a:alpha val="43137"/>
                    </a:srgbClr>
                  </a:outerShdw>
                </a:effectLst>
                <a:cs typeface="Zar" panose="00000400000000000000" pitchFamily="2" charset="-78"/>
              </a:rPr>
              <a:t>كسب</a:t>
            </a:r>
            <a:r>
              <a:rPr lang="fa-IR" u="sng" dirty="0">
                <a:effectLst>
                  <a:outerShdw blurRad="38100" dist="38100" dir="2700000" algn="tl">
                    <a:srgbClr val="000000">
                      <a:alpha val="43137"/>
                    </a:srgbClr>
                  </a:outerShdw>
                </a:effectLst>
                <a:cs typeface="Zar" panose="00000400000000000000" pitchFamily="2" charset="-78"/>
              </a:rPr>
              <a:t> </a:t>
            </a:r>
            <a:r>
              <a:rPr lang="fa-IR" u="sng" dirty="0" err="1" smtClean="0">
                <a:effectLst>
                  <a:outerShdw blurRad="38100" dist="38100" dir="2700000" algn="tl">
                    <a:srgbClr val="000000">
                      <a:alpha val="43137"/>
                    </a:srgbClr>
                  </a:outerShdw>
                </a:effectLst>
                <a:cs typeface="Zar" panose="00000400000000000000" pitchFamily="2" charset="-78"/>
              </a:rPr>
              <a:t>كنند</a:t>
            </a:r>
            <a:r>
              <a:rPr lang="fa-IR" dirty="0" smtClean="0">
                <a:cs typeface="Zar" panose="00000400000000000000" pitchFamily="2" charset="-78"/>
              </a:rPr>
              <a:t>.</a:t>
            </a:r>
          </a:p>
          <a:p>
            <a:pPr algn="just" rtl="1">
              <a:lnSpc>
                <a:spcPct val="150000"/>
              </a:lnSpc>
            </a:pPr>
            <a:r>
              <a:rPr lang="fa-IR" dirty="0" smtClean="0">
                <a:cs typeface="Zar" panose="00000400000000000000" pitchFamily="2" charset="-78"/>
              </a:rPr>
              <a:t>انعطاف پذیری و یا انعطاف ناپذیری، دو بعد تعهد را نشان می دهند(که در مفهوم </a:t>
            </a:r>
            <a:r>
              <a:rPr lang="fa-IR" dirty="0" err="1" smtClean="0">
                <a:cs typeface="Zar" panose="00000400000000000000" pitchFamily="2" charset="-78"/>
              </a:rPr>
              <a:t>شناسی</a:t>
            </a:r>
            <a:r>
              <a:rPr lang="fa-IR" dirty="0" smtClean="0">
                <a:cs typeface="Zar" panose="00000400000000000000" pitchFamily="2" charset="-78"/>
              </a:rPr>
              <a:t> استراتژی های تعهد به آن ها پرداخته خواهد شد)</a:t>
            </a: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94923312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43</a:t>
            </a:fld>
            <a:endParaRPr lang="en-US"/>
          </a:p>
        </p:txBody>
      </p:sp>
    </p:spTree>
    <p:extLst>
      <p:ext uri="{BB962C8B-B14F-4D97-AF65-F5344CB8AC3E}">
        <p14:creationId xmlns:p14="http://schemas.microsoft.com/office/powerpoint/2010/main" val="949024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528033"/>
            <a:ext cx="8907562" cy="5859887"/>
          </a:xfrm>
        </p:spPr>
        <p:txBody>
          <a:bodyPr>
            <a:normAutofit fontScale="85000" lnSpcReduction="20000"/>
          </a:bodyPr>
          <a:lstStyle/>
          <a:p>
            <a:pPr algn="justLow" rtl="1">
              <a:lnSpc>
                <a:spcPct val="160000"/>
              </a:lnSpc>
            </a:pPr>
            <a:r>
              <a:rPr lang="fa-IR" dirty="0">
                <a:cs typeface="Zar" panose="00000400000000000000" pitchFamily="2" charset="-78"/>
              </a:rPr>
              <a:t>«</a:t>
            </a:r>
            <a:r>
              <a:rPr lang="fa-IR" dirty="0" err="1">
                <a:cs typeface="Zar" panose="00000400000000000000" pitchFamily="2" charset="-78"/>
              </a:rPr>
              <a:t>دروفاندنبرگ</a:t>
            </a:r>
            <a:r>
              <a:rPr lang="fa-IR" dirty="0">
                <a:cs typeface="Zar" panose="00000400000000000000" pitchFamily="2" charset="-78"/>
              </a:rPr>
              <a:t> و </a:t>
            </a:r>
            <a:r>
              <a:rPr lang="fa-IR" dirty="0" err="1">
                <a:cs typeface="Zar" panose="00000400000000000000" pitchFamily="2" charset="-78"/>
              </a:rPr>
              <a:t>جين</a:t>
            </a:r>
            <a:r>
              <a:rPr lang="fa-IR" dirty="0">
                <a:cs typeface="Zar" panose="00000400000000000000" pitchFamily="2" charset="-78"/>
              </a:rPr>
              <a:t> </a:t>
            </a:r>
            <a:r>
              <a:rPr lang="fa-IR" dirty="0" err="1">
                <a:cs typeface="Zar" panose="00000400000000000000" pitchFamily="2" charset="-78"/>
              </a:rPr>
              <a:t>تايرول</a:t>
            </a:r>
            <a:r>
              <a:rPr lang="fa-IR" dirty="0">
                <a:cs typeface="Zar" panose="00000400000000000000" pitchFamily="2" charset="-78"/>
              </a:rPr>
              <a:t>» </a:t>
            </a:r>
            <a:r>
              <a:rPr lang="en-US" sz="1800" dirty="0">
                <a:cs typeface="Zar" panose="00000400000000000000" pitchFamily="2" charset="-78"/>
              </a:rPr>
              <a:t>(Drew </a:t>
            </a:r>
            <a:r>
              <a:rPr lang="en-US" sz="1800" dirty="0" err="1">
                <a:cs typeface="Zar" panose="00000400000000000000" pitchFamily="2" charset="-78"/>
              </a:rPr>
              <a:t>Fundenber</a:t>
            </a:r>
            <a:r>
              <a:rPr lang="en-US" sz="1800" dirty="0">
                <a:cs typeface="Zar" panose="00000400000000000000" pitchFamily="2" charset="-78"/>
              </a:rPr>
              <a:t> and Jean </a:t>
            </a:r>
            <a:r>
              <a:rPr lang="en-US" sz="1800" dirty="0" err="1">
                <a:cs typeface="Zar" panose="00000400000000000000" pitchFamily="2" charset="-78"/>
              </a:rPr>
              <a:t>Tirole</a:t>
            </a:r>
            <a:r>
              <a:rPr lang="en-US" sz="1800" dirty="0">
                <a:cs typeface="Zar" panose="00000400000000000000" pitchFamily="2" charset="-78"/>
              </a:rPr>
              <a:t>)</a:t>
            </a:r>
            <a:r>
              <a:rPr lang="fa-IR" dirty="0">
                <a:cs typeface="Zar" panose="00000400000000000000" pitchFamily="2" charset="-78"/>
              </a:rPr>
              <a:t>، معتقدند </a:t>
            </a:r>
            <a:r>
              <a:rPr lang="fa-IR" dirty="0" err="1">
                <a:cs typeface="Zar" panose="00000400000000000000" pitchFamily="2" charset="-78"/>
              </a:rPr>
              <a:t>مدلهاي</a:t>
            </a:r>
            <a:r>
              <a:rPr lang="fa-IR" dirty="0">
                <a:cs typeface="Zar" panose="00000400000000000000" pitchFamily="2" charset="-78"/>
              </a:rPr>
              <a:t> دو مرحله </a:t>
            </a:r>
            <a:r>
              <a:rPr lang="fa-IR" dirty="0" err="1">
                <a:cs typeface="Zar" panose="00000400000000000000" pitchFamily="2" charset="-78"/>
              </a:rPr>
              <a:t>اي</a:t>
            </a:r>
            <a:r>
              <a:rPr lang="fa-IR" dirty="0">
                <a:cs typeface="Zar" panose="00000400000000000000" pitchFamily="2" charset="-78"/>
              </a:rPr>
              <a:t> تعهد را </a:t>
            </a:r>
            <a:r>
              <a:rPr lang="fa-IR" dirty="0" err="1">
                <a:cs typeface="Zar" panose="00000400000000000000" pitchFamily="2" charset="-78"/>
              </a:rPr>
              <a:t>مي</a:t>
            </a:r>
            <a:r>
              <a:rPr lang="fa-IR" dirty="0">
                <a:cs typeface="Zar" panose="00000400000000000000" pitchFamily="2" charset="-78"/>
              </a:rPr>
              <a:t> توان با </a:t>
            </a:r>
            <a:r>
              <a:rPr lang="fa-IR" dirty="0" err="1">
                <a:cs typeface="Zar" panose="00000400000000000000" pitchFamily="2" charset="-78"/>
              </a:rPr>
              <a:t>درنظر</a:t>
            </a:r>
            <a:r>
              <a:rPr lang="fa-IR" dirty="0">
                <a:cs typeface="Zar" panose="00000400000000000000" pitchFamily="2" charset="-78"/>
              </a:rPr>
              <a:t> گرفتن دو </a:t>
            </a:r>
            <a:r>
              <a:rPr lang="fa-IR" dirty="0" err="1">
                <a:cs typeface="Zar" panose="00000400000000000000" pitchFamily="2" charset="-78"/>
              </a:rPr>
              <a:t>بُعد</a:t>
            </a:r>
            <a:r>
              <a:rPr lang="fa-IR" dirty="0">
                <a:cs typeface="Zar" panose="00000400000000000000" pitchFamily="2" charset="-78"/>
              </a:rPr>
              <a:t> </a:t>
            </a:r>
            <a:r>
              <a:rPr lang="fa-IR" dirty="0" err="1">
                <a:cs typeface="Zar" panose="00000400000000000000" pitchFamily="2" charset="-78"/>
              </a:rPr>
              <a:t>اصلي</a:t>
            </a:r>
            <a:r>
              <a:rPr lang="fa-IR" dirty="0">
                <a:cs typeface="Zar" panose="00000400000000000000" pitchFamily="2" charset="-78"/>
              </a:rPr>
              <a:t> انعطاف </a:t>
            </a:r>
            <a:r>
              <a:rPr lang="fa-IR" dirty="0" err="1">
                <a:cs typeface="Zar" panose="00000400000000000000" pitchFamily="2" charset="-78"/>
              </a:rPr>
              <a:t>پذير</a:t>
            </a:r>
            <a:r>
              <a:rPr lang="fa-IR" dirty="0">
                <a:cs typeface="Zar" panose="00000400000000000000" pitchFamily="2" charset="-78"/>
              </a:rPr>
              <a:t> بودن </a:t>
            </a:r>
            <a:r>
              <a:rPr lang="fa-IR" dirty="0" err="1">
                <a:cs typeface="Zar" panose="00000400000000000000" pitchFamily="2" charset="-78"/>
              </a:rPr>
              <a:t>يا</a:t>
            </a:r>
            <a:r>
              <a:rPr lang="fa-IR" dirty="0">
                <a:cs typeface="Zar" panose="00000400000000000000" pitchFamily="2" charset="-78"/>
              </a:rPr>
              <a:t> انعطاف </a:t>
            </a:r>
            <a:r>
              <a:rPr lang="fa-IR" dirty="0" err="1">
                <a:cs typeface="Zar" panose="00000400000000000000" pitchFamily="2" charset="-78"/>
              </a:rPr>
              <a:t>پذير</a:t>
            </a:r>
            <a:r>
              <a:rPr lang="fa-IR" dirty="0">
                <a:cs typeface="Zar" panose="00000400000000000000" pitchFamily="2" charset="-78"/>
              </a:rPr>
              <a:t> نبودن </a:t>
            </a:r>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كرد</a:t>
            </a:r>
            <a:r>
              <a:rPr lang="fa-IR" dirty="0">
                <a:cs typeface="Zar" panose="00000400000000000000" pitchFamily="2" charset="-78"/>
              </a:rPr>
              <a:t>، </a:t>
            </a:r>
            <a:r>
              <a:rPr lang="fa-IR" dirty="0" err="1">
                <a:cs typeface="Zar" panose="00000400000000000000" pitchFamily="2" charset="-78"/>
              </a:rPr>
              <a:t>آيا</a:t>
            </a:r>
            <a:r>
              <a:rPr lang="fa-IR" dirty="0">
                <a:cs typeface="Zar" panose="00000400000000000000" pitchFamily="2" charset="-78"/>
              </a:rPr>
              <a:t> </a:t>
            </a:r>
            <a:r>
              <a:rPr lang="fa-IR" dirty="0" err="1">
                <a:cs typeface="Zar" panose="00000400000000000000" pitchFamily="2" charset="-78"/>
              </a:rPr>
              <a:t>متغيرهاي</a:t>
            </a:r>
            <a:r>
              <a:rPr lang="fa-IR" dirty="0">
                <a:cs typeface="Zar" panose="00000400000000000000" pitchFamily="2" charset="-78"/>
              </a:rPr>
              <a:t> </a:t>
            </a:r>
            <a:r>
              <a:rPr lang="fa-IR" dirty="0" err="1">
                <a:cs typeface="Zar" panose="00000400000000000000" pitchFamily="2" charset="-78"/>
              </a:rPr>
              <a:t>تاكتيكي</a:t>
            </a:r>
            <a:r>
              <a:rPr lang="fa-IR" dirty="0">
                <a:cs typeface="Zar" panose="00000400000000000000" pitchFamily="2" charset="-78"/>
              </a:rPr>
              <a:t> مرحله دوم </a:t>
            </a:r>
            <a:r>
              <a:rPr lang="fa-IR" dirty="0" err="1">
                <a:cs typeface="Zar" panose="00000400000000000000" pitchFamily="2" charset="-78"/>
              </a:rPr>
              <a:t>جانشين</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a:t>
            </a:r>
            <a:r>
              <a:rPr lang="fa-IR" dirty="0" err="1">
                <a:cs typeface="Zar" panose="00000400000000000000" pitchFamily="2" charset="-78"/>
              </a:rPr>
              <a:t>اند</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مكمل</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از </a:t>
            </a:r>
            <a:r>
              <a:rPr lang="fa-IR" dirty="0" err="1">
                <a:effectLst>
                  <a:outerShdw blurRad="38100" dist="38100" dir="2700000" algn="tl">
                    <a:srgbClr val="000000">
                      <a:alpha val="43137"/>
                    </a:srgbClr>
                  </a:outerShdw>
                </a:effectLst>
                <a:cs typeface="Zar" panose="00000400000000000000" pitchFamily="2" charset="-78"/>
              </a:rPr>
              <a:t>تركيب</a:t>
            </a:r>
            <a:r>
              <a:rPr lang="fa-IR" dirty="0">
                <a:effectLst>
                  <a:outerShdw blurRad="38100" dist="38100" dir="2700000" algn="tl">
                    <a:srgbClr val="000000">
                      <a:alpha val="43137"/>
                    </a:srgbClr>
                  </a:outerShdw>
                </a:effectLst>
                <a:cs typeface="Zar" panose="00000400000000000000" pitchFamily="2" charset="-78"/>
              </a:rPr>
              <a:t> دو </a:t>
            </a:r>
            <a:r>
              <a:rPr lang="fa-IR" dirty="0" err="1">
                <a:effectLst>
                  <a:outerShdw blurRad="38100" dist="38100" dir="2700000" algn="tl">
                    <a:srgbClr val="000000">
                      <a:alpha val="43137"/>
                    </a:srgbClr>
                  </a:outerShdw>
                </a:effectLst>
                <a:cs typeface="Zar" panose="00000400000000000000" pitchFamily="2" charset="-78"/>
              </a:rPr>
              <a:t>مرحلة</a:t>
            </a:r>
            <a:r>
              <a:rPr lang="fa-IR" dirty="0">
                <a:effectLst>
                  <a:outerShdw blurRad="38100" dist="38100" dir="2700000" algn="tl">
                    <a:srgbClr val="000000">
                      <a:alpha val="43137"/>
                    </a:srgbClr>
                  </a:outerShdw>
                </a:effectLst>
                <a:cs typeface="Zar" panose="00000400000000000000" pitchFamily="2" charset="-78"/>
              </a:rPr>
              <a:t> </a:t>
            </a:r>
            <a:r>
              <a:rPr lang="fa-IR" dirty="0" smtClean="0">
                <a:effectLst>
                  <a:outerShdw blurRad="38100" dist="38100" dir="2700000" algn="tl">
                    <a:srgbClr val="000000">
                      <a:alpha val="43137"/>
                    </a:srgbClr>
                  </a:outerShdw>
                </a:effectLst>
                <a:cs typeface="Zar" panose="00000400000000000000" pitchFamily="2" charset="-78"/>
              </a:rPr>
              <a:t>تعهد(مکمل و جانشین بودن استراتژی) </a:t>
            </a:r>
            <a:r>
              <a:rPr lang="fa-IR" dirty="0">
                <a:effectLst>
                  <a:outerShdw blurRad="38100" dist="38100" dir="2700000" algn="tl">
                    <a:srgbClr val="000000">
                      <a:alpha val="43137"/>
                    </a:srgbClr>
                  </a:outerShdw>
                </a:effectLst>
                <a:cs typeface="Zar" panose="00000400000000000000" pitchFamily="2" charset="-78"/>
              </a:rPr>
              <a:t>و دو </a:t>
            </a:r>
            <a:r>
              <a:rPr lang="fa-IR" dirty="0" err="1">
                <a:effectLst>
                  <a:outerShdw blurRad="38100" dist="38100" dir="2700000" algn="tl">
                    <a:srgbClr val="000000">
                      <a:alpha val="43137"/>
                    </a:srgbClr>
                  </a:outerShdw>
                </a:effectLst>
                <a:cs typeface="Zar" panose="00000400000000000000" pitchFamily="2" charset="-78"/>
              </a:rPr>
              <a:t>بُعد</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اصلي</a:t>
            </a:r>
            <a:r>
              <a:rPr lang="fa-IR" dirty="0">
                <a:effectLst>
                  <a:outerShdw blurRad="38100" dist="38100" dir="2700000" algn="tl">
                    <a:srgbClr val="000000">
                      <a:alpha val="43137"/>
                    </a:srgbClr>
                  </a:outerShdw>
                </a:effectLst>
                <a:cs typeface="Zar" panose="00000400000000000000" pitchFamily="2" charset="-78"/>
              </a:rPr>
              <a:t> انعطاف، چهار </a:t>
            </a:r>
            <a:r>
              <a:rPr lang="fa-IR" dirty="0" err="1">
                <a:effectLst>
                  <a:outerShdw blurRad="38100" dist="38100" dir="2700000" algn="tl">
                    <a:srgbClr val="000000">
                      <a:alpha val="43137"/>
                    </a:srgbClr>
                  </a:outerShdw>
                </a:effectLst>
                <a:cs typeface="Zar" panose="00000400000000000000" pitchFamily="2" charset="-78"/>
              </a:rPr>
              <a:t>تركيب</a:t>
            </a:r>
            <a:r>
              <a:rPr lang="fa-IR" dirty="0">
                <a:effectLst>
                  <a:outerShdw blurRad="38100" dist="38100" dir="2700000" algn="tl">
                    <a:srgbClr val="000000">
                      <a:alpha val="43137"/>
                    </a:srgbClr>
                  </a:outerShdw>
                </a:effectLst>
                <a:cs typeface="Zar" panose="00000400000000000000" pitchFamily="2" charset="-78"/>
              </a:rPr>
              <a:t>،</a:t>
            </a:r>
            <a:r>
              <a:rPr lang="fa-IR" dirty="0">
                <a:cs typeface="Zar" panose="00000400000000000000" pitchFamily="2" charset="-78"/>
              </a:rPr>
              <a:t> به دست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آيد</a:t>
            </a:r>
            <a:r>
              <a:rPr lang="fa-IR" dirty="0">
                <a:cs typeface="Zar" panose="00000400000000000000" pitchFamily="2" charset="-78"/>
              </a:rPr>
              <a:t>. </a:t>
            </a:r>
            <a:r>
              <a:rPr lang="fa-IR" dirty="0" err="1">
                <a:cs typeface="Zar" panose="00000400000000000000" pitchFamily="2" charset="-78"/>
              </a:rPr>
              <a:t>فاندنبرگ</a:t>
            </a:r>
            <a:r>
              <a:rPr lang="fa-IR" dirty="0">
                <a:cs typeface="Zar" panose="00000400000000000000" pitchFamily="2" charset="-78"/>
              </a:rPr>
              <a:t> و </a:t>
            </a:r>
            <a:r>
              <a:rPr lang="fa-IR" dirty="0" err="1">
                <a:cs typeface="Zar" panose="00000400000000000000" pitchFamily="2" charset="-78"/>
              </a:rPr>
              <a:t>تايرول</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چهار </a:t>
            </a:r>
            <a:r>
              <a:rPr lang="fa-IR" dirty="0" err="1">
                <a:cs typeface="Zar" panose="00000400000000000000" pitchFamily="2" charset="-78"/>
              </a:rPr>
              <a:t>تركيب</a:t>
            </a:r>
            <a:r>
              <a:rPr lang="fa-IR" dirty="0">
                <a:cs typeface="Zar" panose="00000400000000000000" pitchFamily="2" charset="-78"/>
              </a:rPr>
              <a:t> را مطابق </a:t>
            </a:r>
            <a:r>
              <a:rPr lang="fa-IR" dirty="0">
                <a:solidFill>
                  <a:srgbClr val="FF0000"/>
                </a:solidFill>
                <a:cs typeface="Zar" panose="00000400000000000000" pitchFamily="2" charset="-78"/>
              </a:rPr>
              <a:t>جدول </a:t>
            </a:r>
            <a:r>
              <a:rPr lang="fa-IR" dirty="0" smtClean="0">
                <a:solidFill>
                  <a:srgbClr val="FF0000"/>
                </a:solidFill>
                <a:cs typeface="Zar" panose="00000400000000000000" pitchFamily="2" charset="-78"/>
              </a:rPr>
              <a:t>ادامه</a:t>
            </a:r>
            <a:r>
              <a:rPr lang="fa-IR" dirty="0" smtClean="0">
                <a:cs typeface="Zar" panose="00000400000000000000" pitchFamily="2" charset="-78"/>
              </a:rPr>
              <a:t>، </a:t>
            </a:r>
            <a:r>
              <a:rPr lang="fa-IR" dirty="0">
                <a:cs typeface="Zar" panose="00000400000000000000" pitchFamily="2" charset="-78"/>
              </a:rPr>
              <a:t>نام </a:t>
            </a:r>
            <a:r>
              <a:rPr lang="fa-IR" dirty="0" err="1">
                <a:cs typeface="Zar" panose="00000400000000000000" pitchFamily="2" charset="-78"/>
              </a:rPr>
              <a:t>گذاري</a:t>
            </a:r>
            <a:r>
              <a:rPr lang="fa-IR" dirty="0">
                <a:cs typeface="Zar" panose="00000400000000000000" pitchFamily="2" charset="-78"/>
              </a:rPr>
              <a:t> و </a:t>
            </a:r>
            <a:r>
              <a:rPr lang="fa-IR" dirty="0" err="1">
                <a:cs typeface="Zar" panose="00000400000000000000" pitchFamily="2" charset="-78"/>
              </a:rPr>
              <a:t>تشريح</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a:t>
            </a:r>
            <a:r>
              <a:rPr lang="fa-IR" dirty="0" err="1">
                <a:cs typeface="Zar" panose="00000400000000000000" pitchFamily="2" charset="-78"/>
              </a:rPr>
              <a:t>اند</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اين</a:t>
            </a:r>
            <a:r>
              <a:rPr lang="fa-IR" dirty="0">
                <a:effectLst>
                  <a:outerShdw blurRad="38100" dist="38100" dir="2700000" algn="tl">
                    <a:srgbClr val="000000">
                      <a:alpha val="43137"/>
                    </a:srgbClr>
                  </a:outerShdw>
                </a:effectLst>
                <a:cs typeface="Zar" panose="00000400000000000000" pitchFamily="2" charset="-78"/>
              </a:rPr>
              <a:t> چهار </a:t>
            </a:r>
            <a:r>
              <a:rPr lang="fa-IR" dirty="0" err="1">
                <a:effectLst>
                  <a:outerShdw blurRad="38100" dist="38100" dir="2700000" algn="tl">
                    <a:srgbClr val="000000">
                      <a:alpha val="43137"/>
                    </a:srgbClr>
                  </a:outerShdw>
                </a:effectLst>
                <a:cs typeface="Zar" panose="00000400000000000000" pitchFamily="2" charset="-78"/>
              </a:rPr>
              <a:t>تركيب</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موقعيتهاي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استراتژيك</a:t>
            </a:r>
            <a:r>
              <a:rPr lang="fa-IR" dirty="0">
                <a:effectLst>
                  <a:outerShdw blurRad="38100" dist="38100" dir="2700000" algn="tl">
                    <a:srgbClr val="000000">
                      <a:alpha val="43137"/>
                    </a:srgbClr>
                  </a:outerShdw>
                </a:effectLst>
                <a:cs typeface="Zar" panose="00000400000000000000" pitchFamily="2" charset="-78"/>
              </a:rPr>
              <a:t> متفاوت را نشان </a:t>
            </a:r>
            <a:r>
              <a:rPr lang="fa-IR" dirty="0" err="1">
                <a:effectLst>
                  <a:outerShdw blurRad="38100" dist="38100" dir="2700000" algn="tl">
                    <a:srgbClr val="000000">
                      <a:alpha val="43137"/>
                    </a:srgbClr>
                  </a:outerShdw>
                </a:effectLst>
                <a:cs typeface="Zar" panose="00000400000000000000" pitchFamily="2" charset="-78"/>
              </a:rPr>
              <a:t>مي</a:t>
            </a:r>
            <a:r>
              <a:rPr lang="fa-IR" dirty="0">
                <a:effectLst>
                  <a:outerShdw blurRad="38100" dist="38100" dir="2700000" algn="tl">
                    <a:srgbClr val="000000">
                      <a:alpha val="43137"/>
                    </a:srgbClr>
                  </a:outerShdw>
                </a:effectLst>
                <a:cs typeface="Zar" panose="00000400000000000000" pitchFamily="2" charset="-78"/>
              </a:rPr>
              <a:t> دهند</a:t>
            </a:r>
            <a:r>
              <a:rPr lang="fa-IR" dirty="0">
                <a:cs typeface="Zar" panose="00000400000000000000" pitchFamily="2" charset="-78"/>
              </a:rPr>
              <a:t>. </a:t>
            </a:r>
            <a:r>
              <a:rPr lang="fa-IR" u="sng" dirty="0">
                <a:cs typeface="Zar" panose="00000400000000000000" pitchFamily="2" charset="-78"/>
              </a:rPr>
              <a:t>اگر </a:t>
            </a:r>
            <a:r>
              <a:rPr lang="fa-IR" u="sng" dirty="0" err="1">
                <a:cs typeface="Zar" panose="00000400000000000000" pitchFamily="2" charset="-78"/>
              </a:rPr>
              <a:t>متغيرهاي</a:t>
            </a:r>
            <a:r>
              <a:rPr lang="fa-IR" u="sng" dirty="0">
                <a:cs typeface="Zar" panose="00000400000000000000" pitchFamily="2" charset="-78"/>
              </a:rPr>
              <a:t> </a:t>
            </a:r>
            <a:r>
              <a:rPr lang="fa-IR" u="sng" dirty="0" err="1">
                <a:cs typeface="Zar" panose="00000400000000000000" pitchFamily="2" charset="-78"/>
              </a:rPr>
              <a:t>تاكتيكي</a:t>
            </a:r>
            <a:r>
              <a:rPr lang="fa-IR" u="sng" dirty="0">
                <a:cs typeface="Zar" panose="00000400000000000000" pitchFamily="2" charset="-78"/>
              </a:rPr>
              <a:t> مرحله دوم، </a:t>
            </a:r>
            <a:r>
              <a:rPr lang="fa-IR" u="sng" dirty="0" err="1">
                <a:cs typeface="Zar" panose="00000400000000000000" pitchFamily="2" charset="-78"/>
              </a:rPr>
              <a:t>مكمل</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استراتژيك</a:t>
            </a:r>
            <a:r>
              <a:rPr lang="fa-IR" u="sng" dirty="0">
                <a:cs typeface="Zar" panose="00000400000000000000" pitchFamily="2" charset="-78"/>
              </a:rPr>
              <a:t> باشند (</a:t>
            </a:r>
            <a:r>
              <a:rPr lang="fa-IR" u="sng" dirty="0" err="1">
                <a:cs typeface="Zar" panose="00000400000000000000" pitchFamily="2" charset="-78"/>
              </a:rPr>
              <a:t>منحنيهاي</a:t>
            </a:r>
            <a:r>
              <a:rPr lang="fa-IR" u="sng" dirty="0">
                <a:cs typeface="Zar" panose="00000400000000000000" pitchFamily="2" charset="-78"/>
              </a:rPr>
              <a:t> </a:t>
            </a:r>
            <a:r>
              <a:rPr lang="fa-IR" u="sng" dirty="0" err="1">
                <a:cs typeface="Zar" panose="00000400000000000000" pitchFamily="2" charset="-78"/>
              </a:rPr>
              <a:t>عكس</a:t>
            </a:r>
            <a:r>
              <a:rPr lang="fa-IR" u="sng" dirty="0">
                <a:cs typeface="Zar" panose="00000400000000000000" pitchFamily="2" charset="-78"/>
              </a:rPr>
              <a:t> </a:t>
            </a:r>
            <a:r>
              <a:rPr lang="fa-IR" u="sng" dirty="0" err="1">
                <a:cs typeface="Zar" panose="00000400000000000000" pitchFamily="2" charset="-78"/>
              </a:rPr>
              <a:t>العمل</a:t>
            </a:r>
            <a:r>
              <a:rPr lang="fa-IR" u="sng" dirty="0">
                <a:cs typeface="Zar" panose="00000400000000000000" pitchFamily="2" charset="-78"/>
              </a:rPr>
              <a:t> با </a:t>
            </a:r>
            <a:r>
              <a:rPr lang="fa-IR" u="sng" dirty="0" err="1">
                <a:cs typeface="Zar" panose="00000400000000000000" pitchFamily="2" charset="-78"/>
              </a:rPr>
              <a:t>شيب</a:t>
            </a:r>
            <a:r>
              <a:rPr lang="fa-IR" u="sng" dirty="0">
                <a:cs typeface="Zar" panose="00000400000000000000" pitchFamily="2" charset="-78"/>
              </a:rPr>
              <a:t> مثبت) و قبول تعهد </a:t>
            </a:r>
            <a:r>
              <a:rPr lang="fa-IR" u="sng" dirty="0" err="1">
                <a:cs typeface="Zar" panose="00000400000000000000" pitchFamily="2" charset="-78"/>
              </a:rPr>
              <a:t>نيز</a:t>
            </a:r>
            <a:r>
              <a:rPr lang="fa-IR" u="sng" dirty="0">
                <a:cs typeface="Zar" panose="00000400000000000000" pitchFamily="2" charset="-78"/>
              </a:rPr>
              <a:t> بنگاه را انعطاف </a:t>
            </a:r>
            <a:r>
              <a:rPr lang="fa-IR" u="sng" dirty="0" err="1">
                <a:cs typeface="Zar" panose="00000400000000000000" pitchFamily="2" charset="-78"/>
              </a:rPr>
              <a:t>ناپذير</a:t>
            </a:r>
            <a:r>
              <a:rPr lang="fa-IR" u="sng" dirty="0">
                <a:cs typeface="Zar" panose="00000400000000000000" pitchFamily="2" charset="-78"/>
              </a:rPr>
              <a:t> سازد، در </a:t>
            </a:r>
            <a:r>
              <a:rPr lang="fa-IR" u="sng" dirty="0" err="1">
                <a:cs typeface="Zar" panose="00000400000000000000" pitchFamily="2" charset="-78"/>
              </a:rPr>
              <a:t>اين</a:t>
            </a:r>
            <a:r>
              <a:rPr lang="fa-IR" u="sng" dirty="0">
                <a:cs typeface="Zar" panose="00000400000000000000" pitchFamily="2" charset="-78"/>
              </a:rPr>
              <a:t> صورت، تعهد نقطه تعادل را در مرحله دوم </a:t>
            </a:r>
            <a:r>
              <a:rPr lang="fa-IR" u="sng" dirty="0" err="1">
                <a:cs typeface="Zar" panose="00000400000000000000" pitchFamily="2" charset="-78"/>
              </a:rPr>
              <a:t>تغيير</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دهد و بنگاه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رقيب</a:t>
            </a:r>
            <a:r>
              <a:rPr lang="fa-IR" u="sng" dirty="0">
                <a:cs typeface="Zar" panose="00000400000000000000" pitchFamily="2" charset="-78"/>
              </a:rPr>
              <a:t> به صورت </a:t>
            </a:r>
            <a:r>
              <a:rPr lang="fa-IR" u="sng" dirty="0" err="1">
                <a:cs typeface="Zar" panose="00000400000000000000" pitchFamily="2" charset="-78"/>
              </a:rPr>
              <a:t>تهاجمي</a:t>
            </a:r>
            <a:r>
              <a:rPr lang="fa-IR" u="sng" dirty="0">
                <a:cs typeface="Zar" panose="00000400000000000000" pitchFamily="2" charset="-78"/>
              </a:rPr>
              <a:t> </a:t>
            </a:r>
            <a:r>
              <a:rPr lang="fa-IR" u="sng" dirty="0" err="1">
                <a:cs typeface="Zar" panose="00000400000000000000" pitchFamily="2" charset="-78"/>
              </a:rPr>
              <a:t>تري</a:t>
            </a:r>
            <a:r>
              <a:rPr lang="fa-IR" u="sng" dirty="0">
                <a:cs typeface="Zar" panose="00000400000000000000" pitchFamily="2" charset="-78"/>
              </a:rPr>
              <a:t> رفتار خواهند </a:t>
            </a:r>
            <a:r>
              <a:rPr lang="fa-IR" u="sng" dirty="0" err="1">
                <a:cs typeface="Zar" panose="00000400000000000000" pitchFamily="2" charset="-78"/>
              </a:rPr>
              <a:t>كرد</a:t>
            </a:r>
            <a:r>
              <a:rPr lang="fa-IR" u="sng" dirty="0">
                <a:cs typeface="Zar" panose="00000400000000000000" pitchFamily="2" charset="-78"/>
              </a:rPr>
              <a:t>، لذا، </a:t>
            </a:r>
            <a:r>
              <a:rPr lang="fa-IR" u="sng" dirty="0" err="1">
                <a:cs typeface="Zar" panose="00000400000000000000" pitchFamily="2" charset="-78"/>
              </a:rPr>
              <a:t>قيمتهاي</a:t>
            </a:r>
            <a:r>
              <a:rPr lang="fa-IR" u="sng" dirty="0">
                <a:cs typeface="Zar" panose="00000400000000000000" pitchFamily="2" charset="-78"/>
              </a:rPr>
              <a:t> </a:t>
            </a:r>
            <a:r>
              <a:rPr lang="fa-IR" u="sng" dirty="0" err="1">
                <a:cs typeface="Zar" panose="00000400000000000000" pitchFamily="2" charset="-78"/>
              </a:rPr>
              <a:t>پايين</a:t>
            </a:r>
            <a:r>
              <a:rPr lang="fa-IR" u="sng" dirty="0">
                <a:cs typeface="Zar" panose="00000400000000000000" pitchFamily="2" charset="-78"/>
              </a:rPr>
              <a:t> </a:t>
            </a:r>
            <a:r>
              <a:rPr lang="fa-IR" u="sng" dirty="0" err="1">
                <a:cs typeface="Zar" panose="00000400000000000000" pitchFamily="2" charset="-78"/>
              </a:rPr>
              <a:t>تري</a:t>
            </a:r>
            <a:r>
              <a:rPr lang="fa-IR" u="sng" dirty="0">
                <a:cs typeface="Zar" panose="00000400000000000000" pitchFamily="2" charset="-78"/>
              </a:rPr>
              <a:t> </a:t>
            </a:r>
            <a:r>
              <a:rPr lang="fa-IR" u="sng" dirty="0" err="1">
                <a:cs typeface="Zar" panose="00000400000000000000" pitchFamily="2" charset="-78"/>
              </a:rPr>
              <a:t>تنظيم</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كنند</a:t>
            </a:r>
            <a:r>
              <a:rPr lang="fa-IR" u="sng" dirty="0">
                <a:cs typeface="Zar" panose="00000400000000000000" pitchFamily="2" charset="-78"/>
              </a:rPr>
              <a:t> و تعهد، اثر </a:t>
            </a:r>
            <a:r>
              <a:rPr lang="fa-IR" u="sng" dirty="0" err="1">
                <a:cs typeface="Zar" panose="00000400000000000000" pitchFamily="2" charset="-78"/>
              </a:rPr>
              <a:t>استراتژيك</a:t>
            </a:r>
            <a:r>
              <a:rPr lang="fa-IR" u="sng" dirty="0">
                <a:cs typeface="Zar" panose="00000400000000000000" pitchFamily="2" charset="-78"/>
              </a:rPr>
              <a:t> </a:t>
            </a:r>
            <a:r>
              <a:rPr lang="fa-IR" u="sng" dirty="0" err="1">
                <a:cs typeface="Zar" panose="00000400000000000000" pitchFamily="2" charset="-78"/>
              </a:rPr>
              <a:t>زيان</a:t>
            </a:r>
            <a:r>
              <a:rPr lang="fa-IR" u="sng" dirty="0">
                <a:cs typeface="Zar" panose="00000400000000000000" pitchFamily="2" charset="-78"/>
              </a:rPr>
              <a:t> بار دارد. </a:t>
            </a:r>
            <a:endParaRPr lang="en-US" u="sng" dirty="0">
              <a:cs typeface="Zar" panose="00000400000000000000" pitchFamily="2" charset="-78"/>
            </a:endParaRPr>
          </a:p>
          <a:p>
            <a:pPr algn="justLow" rtl="1">
              <a:lnSpc>
                <a:spcPct val="160000"/>
              </a:lnSpc>
              <a:buSzPct val="110000"/>
            </a:pPr>
            <a:r>
              <a:rPr lang="fa-IR" u="sng" dirty="0">
                <a:cs typeface="Zar" panose="00000400000000000000" pitchFamily="2" charset="-78"/>
              </a:rPr>
              <a:t>در </a:t>
            </a:r>
            <a:r>
              <a:rPr lang="fa-IR" u="sng" dirty="0" err="1">
                <a:cs typeface="Zar" panose="00000400000000000000" pitchFamily="2" charset="-78"/>
              </a:rPr>
              <a:t>اين</a:t>
            </a:r>
            <a:r>
              <a:rPr lang="fa-IR" u="sng" dirty="0">
                <a:cs typeface="Zar" panose="00000400000000000000" pitchFamily="2" charset="-78"/>
              </a:rPr>
              <a:t> </a:t>
            </a:r>
            <a:r>
              <a:rPr lang="fa-IR" u="sng" dirty="0" err="1">
                <a:cs typeface="Zar" panose="00000400000000000000" pitchFamily="2" charset="-78"/>
              </a:rPr>
              <a:t>وضعيت</a:t>
            </a:r>
            <a:r>
              <a:rPr lang="fa-IR" u="sng" dirty="0">
                <a:cs typeface="Zar" panose="00000400000000000000" pitchFamily="2" charset="-78"/>
              </a:rPr>
              <a:t>، بنگاه </a:t>
            </a:r>
            <a:r>
              <a:rPr lang="fa-IR" u="sng" dirty="0" err="1">
                <a:cs typeface="Zar" panose="00000400000000000000" pitchFamily="2" charset="-78"/>
              </a:rPr>
              <a:t>مي</a:t>
            </a:r>
            <a:r>
              <a:rPr lang="fa-IR" u="sng" dirty="0">
                <a:cs typeface="Zar" panose="00000400000000000000" pitchFamily="2" charset="-78"/>
              </a:rPr>
              <a:t> تواند تعهد را لغو </a:t>
            </a:r>
            <a:r>
              <a:rPr lang="fa-IR" u="sng" dirty="0" err="1">
                <a:cs typeface="Zar" panose="00000400000000000000" pitchFamily="2" charset="-78"/>
              </a:rPr>
              <a:t>كرده</a:t>
            </a:r>
            <a:r>
              <a:rPr lang="fa-IR" u="sng" dirty="0">
                <a:cs typeface="Zar" panose="00000400000000000000" pitchFamily="2" charset="-78"/>
              </a:rPr>
              <a:t> </a:t>
            </a:r>
            <a:r>
              <a:rPr lang="fa-IR" u="sng" dirty="0" err="1">
                <a:cs typeface="Zar" panose="00000400000000000000" pitchFamily="2" charset="-78"/>
              </a:rPr>
              <a:t>يا</a:t>
            </a:r>
            <a:r>
              <a:rPr lang="fa-IR" u="sng" dirty="0">
                <a:cs typeface="Zar" panose="00000400000000000000" pitchFamily="2" charset="-78"/>
              </a:rPr>
              <a:t> </a:t>
            </a:r>
            <a:r>
              <a:rPr lang="fa-IR" u="sng" dirty="0" err="1">
                <a:cs typeface="Zar" panose="00000400000000000000" pitchFamily="2" charset="-78"/>
              </a:rPr>
              <a:t>كمتر</a:t>
            </a:r>
            <a:r>
              <a:rPr lang="fa-IR" u="sng" dirty="0">
                <a:cs typeface="Zar" panose="00000400000000000000" pitchFamily="2" charset="-78"/>
              </a:rPr>
              <a:t> از حد در آن </a:t>
            </a:r>
            <a:r>
              <a:rPr lang="fa-IR" u="sng" dirty="0" err="1">
                <a:cs typeface="Zar" panose="00000400000000000000" pitchFamily="2" charset="-78"/>
              </a:rPr>
              <a:t>سرمايه</a:t>
            </a:r>
            <a:r>
              <a:rPr lang="fa-IR" u="sng" dirty="0">
                <a:cs typeface="Zar" panose="00000400000000000000" pitchFamily="2" charset="-78"/>
              </a:rPr>
              <a:t> </a:t>
            </a:r>
            <a:r>
              <a:rPr lang="fa-IR" u="sng" dirty="0" err="1">
                <a:cs typeface="Zar" panose="00000400000000000000" pitchFamily="2" charset="-78"/>
              </a:rPr>
              <a:t>گذاري</a:t>
            </a:r>
            <a:r>
              <a:rPr lang="fa-IR" u="sng" dirty="0">
                <a:cs typeface="Zar" panose="00000400000000000000" pitchFamily="2" charset="-78"/>
              </a:rPr>
              <a:t> </a:t>
            </a:r>
            <a:r>
              <a:rPr lang="fa-IR" u="sng"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كاهش</a:t>
            </a:r>
            <a:r>
              <a:rPr lang="fa-IR" dirty="0">
                <a:cs typeface="Zar" panose="00000400000000000000" pitchFamily="2" charset="-78"/>
              </a:rPr>
              <a:t> سطح تعهد در </a:t>
            </a:r>
            <a:r>
              <a:rPr lang="fa-IR" dirty="0" err="1">
                <a:cs typeface="Zar" panose="00000400000000000000" pitchFamily="2" charset="-78"/>
              </a:rPr>
              <a:t>مقايسه</a:t>
            </a:r>
            <a:r>
              <a:rPr lang="fa-IR" dirty="0">
                <a:cs typeface="Zar" panose="00000400000000000000" pitchFamily="2" charset="-78"/>
              </a:rPr>
              <a:t> با </a:t>
            </a:r>
            <a:r>
              <a:rPr lang="fa-IR" dirty="0" err="1">
                <a:cs typeface="Zar" panose="00000400000000000000" pitchFamily="2" charset="-78"/>
              </a:rPr>
              <a:t>وضعيتي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a:t>
            </a:r>
            <a:r>
              <a:rPr lang="fa-IR" dirty="0" err="1">
                <a:cs typeface="Zar" panose="00000400000000000000" pitchFamily="2" charset="-78"/>
              </a:rPr>
              <a:t>تأثيرات</a:t>
            </a:r>
            <a:r>
              <a:rPr lang="fa-IR" dirty="0">
                <a:cs typeface="Zar" panose="00000400000000000000" pitchFamily="2" charset="-78"/>
              </a:rPr>
              <a:t> </a:t>
            </a:r>
            <a:r>
              <a:rPr lang="fa-IR" dirty="0" err="1">
                <a:cs typeface="Zar" panose="00000400000000000000" pitchFamily="2" charset="-78"/>
              </a:rPr>
              <a:t>جانبي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در نظر </a:t>
            </a:r>
            <a:r>
              <a:rPr lang="fa-IR" dirty="0" err="1">
                <a:cs typeface="Zar" panose="00000400000000000000" pitchFamily="2" charset="-78"/>
              </a:rPr>
              <a:t>نگيرد</a:t>
            </a:r>
            <a:r>
              <a:rPr lang="fa-IR" dirty="0">
                <a:cs typeface="Zar" panose="00000400000000000000" pitchFamily="2" charset="-78"/>
              </a:rPr>
              <a:t> (مثل </a:t>
            </a:r>
            <a:r>
              <a:rPr lang="fa-IR" dirty="0" err="1">
                <a:cs typeface="Zar" panose="00000400000000000000" pitchFamily="2" charset="-78"/>
              </a:rPr>
              <a:t>كاهش</a:t>
            </a:r>
            <a:r>
              <a:rPr lang="fa-IR" dirty="0">
                <a:cs typeface="Zar" panose="00000400000000000000" pitchFamily="2" charset="-78"/>
              </a:rPr>
              <a:t> مخارج </a:t>
            </a:r>
            <a:r>
              <a:rPr lang="fa-IR" dirty="0" err="1">
                <a:cs typeface="Zar" panose="00000400000000000000" pitchFamily="2" charset="-78"/>
              </a:rPr>
              <a:t>يك</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ترفند </a:t>
            </a:r>
            <a:r>
              <a:rPr lang="fa-IR" dirty="0" err="1">
                <a:effectLst>
                  <a:outerShdw blurRad="38100" dist="38100" dir="2700000" algn="tl">
                    <a:srgbClr val="000000">
                      <a:alpha val="43137"/>
                    </a:srgbClr>
                  </a:outerShdw>
                </a:effectLst>
                <a:cs typeface="Zar" panose="00000400000000000000" pitchFamily="2" charset="-78"/>
              </a:rPr>
              <a:t>بازي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سگهاي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خانگي</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خوانده شده است. </a:t>
            </a:r>
            <a:r>
              <a:rPr lang="fa-IR" dirty="0" err="1">
                <a:cs typeface="Zar" panose="00000400000000000000" pitchFamily="2" charset="-78"/>
              </a:rPr>
              <a:t>هنگامي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تعهدي</a:t>
            </a:r>
            <a:r>
              <a:rPr lang="fa-IR" dirty="0">
                <a:cs typeface="Zar" panose="00000400000000000000" pitchFamily="2" charset="-78"/>
              </a:rPr>
              <a:t> موجب انعطاف </a:t>
            </a:r>
            <a:r>
              <a:rPr lang="fa-IR" dirty="0" err="1">
                <a:cs typeface="Zar" panose="00000400000000000000" pitchFamily="2" charset="-78"/>
              </a:rPr>
              <a:t>پذير</a:t>
            </a:r>
            <a:r>
              <a:rPr lang="fa-IR" dirty="0">
                <a:cs typeface="Zar" panose="00000400000000000000" pitchFamily="2" charset="-78"/>
              </a:rPr>
              <a:t> شدن بنگاه شود، </a:t>
            </a:r>
            <a:r>
              <a:rPr lang="fa-IR" dirty="0" err="1">
                <a:cs typeface="Zar" panose="00000400000000000000" pitchFamily="2" charset="-78"/>
              </a:rPr>
              <a:t>تعادلي</a:t>
            </a:r>
            <a:r>
              <a:rPr lang="fa-IR" dirty="0">
                <a:cs typeface="Zar" panose="00000400000000000000" pitchFamily="2" charset="-78"/>
              </a:rPr>
              <a:t>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گيرد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در آن رقبا رفتار </a:t>
            </a:r>
            <a:r>
              <a:rPr lang="fa-IR" dirty="0" err="1">
                <a:cs typeface="Zar" panose="00000400000000000000" pitchFamily="2" charset="-78"/>
              </a:rPr>
              <a:t>كم</a:t>
            </a:r>
            <a:r>
              <a:rPr lang="fa-IR" dirty="0">
                <a:cs typeface="Zar" panose="00000400000000000000" pitchFamily="2" charset="-78"/>
              </a:rPr>
              <a:t> </a:t>
            </a:r>
            <a:r>
              <a:rPr lang="fa-IR" dirty="0" err="1">
                <a:cs typeface="Zar" panose="00000400000000000000" pitchFamily="2" charset="-78"/>
              </a:rPr>
              <a:t>تهاجمي</a:t>
            </a:r>
            <a:r>
              <a:rPr lang="fa-IR" dirty="0">
                <a:cs typeface="Zar" panose="00000400000000000000" pitchFamily="2" charset="-78"/>
              </a:rPr>
              <a:t> </a:t>
            </a:r>
            <a:r>
              <a:rPr lang="fa-IR" dirty="0" err="1">
                <a:cs typeface="Zar" panose="00000400000000000000" pitchFamily="2" charset="-78"/>
              </a:rPr>
              <a:t>تري</a:t>
            </a:r>
            <a:r>
              <a:rPr lang="fa-IR" dirty="0">
                <a:cs typeface="Zar" panose="00000400000000000000" pitchFamily="2" charset="-78"/>
              </a:rPr>
              <a:t> از خود بروز </a:t>
            </a:r>
            <a:r>
              <a:rPr lang="fa-IR" dirty="0" err="1">
                <a:cs typeface="Zar" panose="00000400000000000000" pitchFamily="2" charset="-78"/>
              </a:rPr>
              <a:t>مي</a:t>
            </a:r>
            <a:r>
              <a:rPr lang="fa-IR" dirty="0">
                <a:cs typeface="Zar" panose="00000400000000000000" pitchFamily="2" charset="-78"/>
              </a:rPr>
              <a:t> دهند (</a:t>
            </a:r>
            <a:r>
              <a:rPr lang="fa-IR" dirty="0" err="1">
                <a:cs typeface="Zar" panose="00000400000000000000" pitchFamily="2" charset="-78"/>
              </a:rPr>
              <a:t>نظير</a:t>
            </a:r>
            <a:r>
              <a:rPr lang="fa-IR" dirty="0">
                <a:cs typeface="Zar" panose="00000400000000000000" pitchFamily="2" charset="-78"/>
              </a:rPr>
              <a:t> قرار دادن </a:t>
            </a:r>
            <a:r>
              <a:rPr lang="fa-IR" dirty="0" err="1">
                <a:cs typeface="Zar" panose="00000400000000000000" pitchFamily="2" charset="-78"/>
              </a:rPr>
              <a:t>قيمتها</a:t>
            </a:r>
            <a:r>
              <a:rPr lang="fa-IR" dirty="0">
                <a:cs typeface="Zar" panose="00000400000000000000" pitchFamily="2" charset="-78"/>
              </a:rPr>
              <a:t> در سطح بالاتر).</a:t>
            </a:r>
            <a:endParaRPr lang="en-US" dirty="0">
              <a:cs typeface="Zar" panose="00000400000000000000" pitchFamily="2" charset="-78"/>
            </a:endParaRPr>
          </a:p>
          <a:p>
            <a:pPr algn="justLow" rtl="1">
              <a:lnSpc>
                <a:spcPct val="160000"/>
              </a:lnSpc>
              <a:buSzPct val="110000"/>
            </a:pPr>
            <a:r>
              <a:rPr lang="fa-IR" dirty="0" err="1">
                <a:cs typeface="Zar" panose="00000400000000000000" pitchFamily="2" charset="-78"/>
              </a:rPr>
              <a:t>بنابراين</a:t>
            </a:r>
            <a:r>
              <a:rPr lang="fa-IR" dirty="0">
                <a:cs typeface="Zar" panose="00000400000000000000" pitchFamily="2" charset="-78"/>
              </a:rPr>
              <a:t>، تعهد، اثر </a:t>
            </a:r>
            <a:r>
              <a:rPr lang="fa-IR" dirty="0" err="1">
                <a:cs typeface="Zar" panose="00000400000000000000" pitchFamily="2" charset="-78"/>
              </a:rPr>
              <a:t>استراتژيك</a:t>
            </a:r>
            <a:r>
              <a:rPr lang="fa-IR" dirty="0">
                <a:cs typeface="Zar" panose="00000400000000000000" pitchFamily="2" charset="-78"/>
              </a:rPr>
              <a:t> سودمند دارد و بنگاه </a:t>
            </a:r>
            <a:r>
              <a:rPr lang="fa-IR" dirty="0" err="1">
                <a:cs typeface="Zar" panose="00000400000000000000" pitchFamily="2" charset="-78"/>
              </a:rPr>
              <a:t>انگيزة</a:t>
            </a:r>
            <a:r>
              <a:rPr lang="fa-IR" dirty="0">
                <a:cs typeface="Zar" panose="00000400000000000000" pitchFamily="2" charset="-78"/>
              </a:rPr>
              <a:t>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بالا را در آن دارد،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وضعيت</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افزايش</a:t>
            </a:r>
            <a:r>
              <a:rPr lang="fa-IR" dirty="0">
                <a:cs typeface="Zar" panose="00000400000000000000" pitchFamily="2" charset="-78"/>
              </a:rPr>
              <a:t> سطح تعهد نسبت به </a:t>
            </a:r>
            <a:r>
              <a:rPr lang="fa-IR" dirty="0" err="1">
                <a:cs typeface="Zar" panose="00000400000000000000" pitchFamily="2" charset="-78"/>
              </a:rPr>
              <a:t>موقعي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a:t>
            </a:r>
            <a:r>
              <a:rPr lang="fa-IR" dirty="0" err="1">
                <a:cs typeface="Zar" panose="00000400000000000000" pitchFamily="2" charset="-78"/>
              </a:rPr>
              <a:t>تأثيرات</a:t>
            </a:r>
            <a:r>
              <a:rPr lang="fa-IR" dirty="0">
                <a:cs typeface="Zar" panose="00000400000000000000" pitchFamily="2" charset="-78"/>
              </a:rPr>
              <a:t> </a:t>
            </a:r>
            <a:r>
              <a:rPr lang="fa-IR" dirty="0" err="1">
                <a:cs typeface="Zar" panose="00000400000000000000" pitchFamily="2" charset="-78"/>
              </a:rPr>
              <a:t>جانبي</a:t>
            </a:r>
            <a:r>
              <a:rPr lang="fa-IR" dirty="0">
                <a:cs typeface="Zar" panose="00000400000000000000" pitchFamily="2" charset="-78"/>
              </a:rPr>
              <a:t> رقابت را لحاظ </a:t>
            </a:r>
            <a:r>
              <a:rPr lang="fa-IR" dirty="0" err="1">
                <a:cs typeface="Zar" panose="00000400000000000000" pitchFamily="2" charset="-78"/>
              </a:rPr>
              <a:t>نكند</a:t>
            </a:r>
            <a:r>
              <a:rPr lang="fa-IR" dirty="0">
                <a:cs typeface="Zar" panose="00000400000000000000" pitchFamily="2" charset="-78"/>
              </a:rPr>
              <a:t>، اثر </a:t>
            </a:r>
            <a:r>
              <a:rPr lang="fa-IR" dirty="0" err="1">
                <a:effectLst>
                  <a:outerShdw blurRad="38100" dist="38100" dir="2700000" algn="tl">
                    <a:srgbClr val="000000">
                      <a:alpha val="43137"/>
                    </a:srgbClr>
                  </a:outerShdw>
                </a:effectLst>
                <a:cs typeface="Zar" panose="00000400000000000000" pitchFamily="2" charset="-78"/>
              </a:rPr>
              <a:t>گربة</a:t>
            </a:r>
            <a:r>
              <a:rPr lang="fa-IR" dirty="0">
                <a:effectLst>
                  <a:outerShdw blurRad="38100" dist="38100" dir="2700000" algn="tl">
                    <a:srgbClr val="000000">
                      <a:alpha val="43137"/>
                    </a:srgbClr>
                  </a:outerShdw>
                </a:effectLst>
                <a:cs typeface="Zar" panose="00000400000000000000" pitchFamily="2" charset="-78"/>
              </a:rPr>
              <a:t> فربه</a:t>
            </a:r>
            <a:r>
              <a:rPr lang="fa-IR" dirty="0">
                <a:cs typeface="Zar" panose="00000400000000000000" pitchFamily="2" charset="-78"/>
              </a:rPr>
              <a:t>، نام </a:t>
            </a:r>
            <a:r>
              <a:rPr lang="fa-IR" dirty="0" err="1">
                <a:cs typeface="Zar" panose="00000400000000000000" pitchFamily="2" charset="-78"/>
              </a:rPr>
              <a:t>گذاري</a:t>
            </a:r>
            <a:r>
              <a:rPr lang="fa-IR" dirty="0">
                <a:cs typeface="Zar" panose="00000400000000000000" pitchFamily="2" charset="-78"/>
              </a:rPr>
              <a:t> شده است. به هر حال، </a:t>
            </a:r>
            <a:r>
              <a:rPr lang="fa-IR" dirty="0" err="1">
                <a:cs typeface="Zar" panose="00000400000000000000" pitchFamily="2" charset="-78"/>
              </a:rPr>
              <a:t>تركيبات</a:t>
            </a:r>
            <a:r>
              <a:rPr lang="fa-IR" dirty="0">
                <a:cs typeface="Zar" panose="00000400000000000000" pitchFamily="2" charset="-78"/>
              </a:rPr>
              <a:t> هشت </a:t>
            </a:r>
            <a:r>
              <a:rPr lang="fa-IR" dirty="0" err="1">
                <a:cs typeface="Zar" panose="00000400000000000000" pitchFamily="2" charset="-78"/>
              </a:rPr>
              <a:t>گانة</a:t>
            </a:r>
            <a:r>
              <a:rPr lang="fa-IR" dirty="0">
                <a:cs typeface="Zar" panose="00000400000000000000" pitchFamily="2" charset="-78"/>
              </a:rPr>
              <a:t> </a:t>
            </a:r>
            <a:r>
              <a:rPr lang="fa-IR" dirty="0" err="1">
                <a:cs typeface="Zar" panose="00000400000000000000" pitchFamily="2" charset="-78"/>
              </a:rPr>
              <a:t>مفاهيم</a:t>
            </a:r>
            <a:r>
              <a:rPr lang="fa-IR" dirty="0">
                <a:cs typeface="Zar" panose="00000400000000000000" pitchFamily="2" charset="-78"/>
              </a:rPr>
              <a:t> در </a:t>
            </a:r>
            <a:r>
              <a:rPr lang="fa-IR" dirty="0">
                <a:solidFill>
                  <a:srgbClr val="FF0000"/>
                </a:solidFill>
                <a:cs typeface="Zar" panose="00000400000000000000" pitchFamily="2" charset="-78"/>
              </a:rPr>
              <a:t>جدول </a:t>
            </a:r>
            <a:r>
              <a:rPr lang="fa-IR" dirty="0" smtClean="0">
                <a:solidFill>
                  <a:srgbClr val="FF0000"/>
                </a:solidFill>
                <a:cs typeface="Zar" panose="00000400000000000000" pitchFamily="2" charset="-78"/>
              </a:rPr>
              <a:t>بعد</a:t>
            </a:r>
            <a:r>
              <a:rPr lang="fa-IR" dirty="0" smtClean="0">
                <a:cs typeface="Zar" panose="00000400000000000000" pitchFamily="2" charset="-78"/>
              </a:rPr>
              <a:t>، </a:t>
            </a:r>
            <a:r>
              <a:rPr lang="fa-IR" dirty="0">
                <a:cs typeface="Zar" panose="00000400000000000000" pitchFamily="2" charset="-78"/>
              </a:rPr>
              <a:t>ارائه شده است. </a:t>
            </a:r>
            <a:endParaRPr lang="en-US" dirty="0">
              <a:cs typeface="Zar" panose="00000400000000000000" pitchFamily="2" charset="-78"/>
            </a:endParaRPr>
          </a:p>
          <a:p>
            <a:pPr algn="justLow" rtl="1">
              <a:lnSpc>
                <a:spcPct val="16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404099644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44</a:t>
            </a:fld>
            <a:endParaRPr lang="en-US"/>
          </a:p>
        </p:txBody>
      </p:sp>
    </p:spTree>
    <p:extLst>
      <p:ext uri="{BB962C8B-B14F-4D97-AF65-F5344CB8AC3E}">
        <p14:creationId xmlns:p14="http://schemas.microsoft.com/office/powerpoint/2010/main" val="3914009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10441401"/>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45</a:t>
            </a:fld>
            <a:endParaRPr lang="en-US"/>
          </a:p>
        </p:txBody>
      </p:sp>
      <p:graphicFrame>
        <p:nvGraphicFramePr>
          <p:cNvPr id="6" name="Group 164"/>
          <p:cNvGraphicFramePr>
            <a:graphicFrameLocks noGrp="1"/>
          </p:cNvGraphicFramePr>
          <p:nvPr>
            <p:extLst>
              <p:ext uri="{D42A27DB-BD31-4B8C-83A1-F6EECF244321}">
                <p14:modId xmlns:p14="http://schemas.microsoft.com/office/powerpoint/2010/main" val="641873025"/>
              </p:ext>
            </p:extLst>
          </p:nvPr>
        </p:nvGraphicFramePr>
        <p:xfrm>
          <a:off x="2606793" y="781645"/>
          <a:ext cx="8882063" cy="5128578"/>
        </p:xfrm>
        <a:graphic>
          <a:graphicData uri="http://schemas.openxmlformats.org/drawingml/2006/table">
            <a:tbl>
              <a:tblPr rtl="1" firstRow="1">
                <a:tableStyleId>{5C22544A-7EE6-4342-B048-85BDC9FD1C3A}</a:tableStyleId>
              </a:tblPr>
              <a:tblGrid>
                <a:gridCol w="1950557"/>
                <a:gridCol w="1253018"/>
                <a:gridCol w="1176694"/>
                <a:gridCol w="1764944"/>
                <a:gridCol w="2736850"/>
              </a:tblGrid>
              <a:tr h="4318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ماهيت</a:t>
                      </a:r>
                      <a:r>
                        <a:rPr kumimoji="0" lang="fa-IR" sz="1600" u="none" strike="noStrike" cap="none" normalizeH="0" baseline="0" dirty="0" smtClean="0">
                          <a:ln>
                            <a:noFill/>
                          </a:ln>
                          <a:effectLst/>
                          <a:cs typeface="Zar" panose="00000400000000000000" pitchFamily="2" charset="-78"/>
                        </a:rPr>
                        <a:t> </a:t>
                      </a:r>
                      <a:r>
                        <a:rPr kumimoji="0" lang="fa-IR" sz="1600" u="none" strike="noStrike" cap="none" normalizeH="0" baseline="0" dirty="0" err="1" smtClean="0">
                          <a:ln>
                            <a:noFill/>
                          </a:ln>
                          <a:effectLst/>
                          <a:cs typeface="Zar" panose="00000400000000000000" pitchFamily="2" charset="-78"/>
                        </a:rPr>
                        <a:t>متغيرهای</a:t>
                      </a:r>
                      <a:r>
                        <a:rPr kumimoji="0" lang="fa-IR" sz="1600" u="none" strike="noStrike" cap="none" normalizeH="0" baseline="0" dirty="0" smtClean="0">
                          <a:ln>
                            <a:noFill/>
                          </a:ln>
                          <a:effectLst/>
                          <a:cs typeface="Zar" panose="00000400000000000000" pitchFamily="2" charset="-78"/>
                        </a:rPr>
                        <a:t> </a:t>
                      </a:r>
                      <a:r>
                        <a:rPr kumimoji="0" lang="fa-IR" sz="1600" u="none" strike="noStrike" cap="none" normalizeH="0" baseline="0" dirty="0" err="1" smtClean="0">
                          <a:ln>
                            <a:noFill/>
                          </a:ln>
                          <a:effectLst/>
                          <a:cs typeface="Zar" panose="00000400000000000000" pitchFamily="2" charset="-78"/>
                        </a:rPr>
                        <a:t>تاکتيکی</a:t>
                      </a:r>
                      <a:endParaRPr kumimoji="0" lang="fa-IR" sz="1600" b="1" i="0" u="none" strike="noStrike" cap="none" normalizeH="0" baseline="0" dirty="0" smtClean="0">
                        <a:ln>
                          <a:noFill/>
                        </a:ln>
                        <a:solidFill>
                          <a:srgbClr val="C00000"/>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نوع تعهد</a:t>
                      </a:r>
                      <a:endParaRPr kumimoji="0" lang="fa-IR" sz="1600" b="1" i="0" u="none" strike="noStrike" cap="none" normalizeH="0" baseline="0" dirty="0" smtClean="0">
                        <a:ln>
                          <a:noFill/>
                        </a:ln>
                        <a:solidFill>
                          <a:srgbClr val="C00000"/>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عمل تعهد</a:t>
                      </a:r>
                      <a:endParaRPr kumimoji="0" lang="fa-IR" sz="1600" b="1" i="0" u="none" strike="noStrike" cap="none" normalizeH="0" baseline="0" dirty="0" smtClean="0">
                        <a:ln>
                          <a:noFill/>
                        </a:ln>
                        <a:solidFill>
                          <a:srgbClr val="C00000"/>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استراتژی</a:t>
                      </a:r>
                      <a:endParaRPr kumimoji="0" lang="fa-IR" sz="1600" b="1" i="0" u="none" strike="noStrike" cap="none" normalizeH="0" baseline="0" dirty="0" smtClean="0">
                        <a:ln>
                          <a:noFill/>
                        </a:ln>
                        <a:solidFill>
                          <a:srgbClr val="C00000"/>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نقش عمل در عرصه رقابت</a:t>
                      </a:r>
                      <a:endParaRPr kumimoji="0" lang="fa-IR" sz="1600" b="1" i="0" u="none" strike="noStrike" cap="none" normalizeH="0" baseline="0" dirty="0" smtClean="0">
                        <a:ln>
                          <a:noFill/>
                        </a:ln>
                        <a:solidFill>
                          <a:srgbClr val="C00000"/>
                        </a:solidFill>
                        <a:effectLst/>
                        <a:latin typeface="B Zar" pitchFamily="2" charset="-78"/>
                        <a:cs typeface="Zar" panose="00000400000000000000" pitchFamily="2" charset="-78"/>
                      </a:endParaRPr>
                    </a:p>
                  </a:txBody>
                  <a:tcPr anchor="ctr" horzOverflow="overflow"/>
                </a:tc>
              </a:tr>
              <a:tr h="501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جانشين</a:t>
                      </a:r>
                      <a:r>
                        <a:rPr kumimoji="0" lang="fa-IR" sz="1600" u="none" strike="noStrike" cap="none" normalizeH="0" baseline="0" dirty="0" smtClean="0">
                          <a:ln>
                            <a:noFill/>
                          </a:ln>
                          <a:effectLst/>
                          <a:cs typeface="Zar" panose="00000400000000000000" pitchFamily="2" charset="-78"/>
                        </a:rPr>
                        <a:t> </a:t>
                      </a:r>
                      <a:r>
                        <a:rPr kumimoji="0" lang="fa-IR" sz="1600" u="none" strike="noStrike" cap="none" normalizeH="0" baseline="0" dirty="0" err="1" smtClean="0">
                          <a:ln>
                            <a:noFill/>
                          </a:ln>
                          <a:effectLst/>
                          <a:cs typeface="Zar" panose="00000400000000000000" pitchFamily="2" charset="-78"/>
                        </a:rPr>
                        <a:t>استراتژيک</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ناپذير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ايجاد</a:t>
                      </a:r>
                      <a:r>
                        <a:rPr kumimoji="0" lang="fa-IR" sz="1600" u="none" strike="noStrike" cap="none" normalizeH="0" baseline="0" dirty="0" smtClean="0">
                          <a:ln>
                            <a:noFill/>
                          </a:ln>
                          <a:effectLst/>
                          <a:cs typeface="Zar" panose="00000400000000000000" pitchFamily="2" charset="-78"/>
                        </a:rPr>
                        <a:t>  تعهد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سگ سر دسته</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ادعای برتری و عقب راندن رقبا</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r h="5730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جانشين</a:t>
                      </a:r>
                      <a:r>
                        <a:rPr kumimoji="0" lang="fa-IR" sz="1600" u="none" strike="noStrike" cap="none" normalizeH="0" baseline="0" dirty="0" smtClean="0">
                          <a:ln>
                            <a:noFill/>
                          </a:ln>
                          <a:effectLst/>
                          <a:cs typeface="Zar" panose="00000400000000000000" pitchFamily="2" charset="-78"/>
                        </a:rPr>
                        <a:t> </a:t>
                      </a:r>
                      <a:r>
                        <a:rPr kumimoji="0" lang="fa-IR" sz="1600" u="none" strike="noStrike" cap="none" normalizeH="0" baseline="0" dirty="0" err="1" smtClean="0">
                          <a:ln>
                            <a:noFill/>
                          </a:ln>
                          <a:effectLst/>
                          <a:cs typeface="Zar" panose="00000400000000000000" pitchFamily="2" charset="-78"/>
                        </a:rPr>
                        <a:t>استراتژيک</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ناپذير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خودداری</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سگ زيردست</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پذيرش</a:t>
                      </a:r>
                      <a:r>
                        <a:rPr kumimoji="0" lang="fa-IR" sz="1600" u="none" strike="noStrike" cap="none" normalizeH="0" baseline="0" dirty="0" smtClean="0">
                          <a:ln>
                            <a:noFill/>
                          </a:ln>
                          <a:effectLst/>
                          <a:cs typeface="Zar" panose="00000400000000000000" pitchFamily="2" charset="-78"/>
                        </a:rPr>
                        <a:t> نقش </a:t>
                      </a:r>
                      <a:r>
                        <a:rPr kumimoji="0" lang="fa-IR" sz="1600" u="none" strike="noStrike" cap="none" normalizeH="0" baseline="0" dirty="0" err="1" smtClean="0">
                          <a:ln>
                            <a:noFill/>
                          </a:ln>
                          <a:effectLst/>
                          <a:cs typeface="Zar" panose="00000400000000000000" pitchFamily="2" charset="-78"/>
                        </a:rPr>
                        <a:t>پيرو</a:t>
                      </a:r>
                      <a:r>
                        <a:rPr kumimoji="0" lang="fa-IR" sz="1600" u="none" strike="noStrike" cap="none" normalizeH="0" baseline="0" dirty="0" smtClean="0">
                          <a:ln>
                            <a:noFill/>
                          </a:ln>
                          <a:effectLst/>
                          <a:cs typeface="Zar" panose="00000400000000000000" pitchFamily="2" charset="-78"/>
                        </a:rPr>
                        <a:t> و اجتناب از جنگ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r h="501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جانشين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ايجاد</a:t>
                      </a:r>
                      <a:r>
                        <a:rPr kumimoji="0" lang="fa-IR" sz="1600" u="none" strike="noStrike" cap="none" normalizeH="0" baseline="0" dirty="0" smtClean="0">
                          <a:ln>
                            <a:noFill/>
                          </a:ln>
                          <a:effectLst/>
                          <a:cs typeface="Zar" panose="00000400000000000000" pitchFamily="2" charset="-78"/>
                        </a:rPr>
                        <a:t> تعهد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خودکشی در سيبری</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دعوت رقبا به بهره گيری از شما(نشانگر استراتژی خروج)</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r>
              <a:tr h="501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جانشين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خودداری</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وجهه سگ ضعيف و گرسنه</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ژست زيردست برای اجتناب از درگيری</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r>
              <a:tr h="501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مکمل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ناپذير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ايجاد</a:t>
                      </a:r>
                      <a:r>
                        <a:rPr kumimoji="0" lang="fa-IR" sz="1600" u="none" strike="noStrike" cap="none" normalizeH="0" baseline="0" dirty="0" smtClean="0">
                          <a:ln>
                            <a:noFill/>
                          </a:ln>
                          <a:effectLst/>
                          <a:cs typeface="Zar" panose="00000400000000000000" pitchFamily="2" charset="-78"/>
                        </a:rPr>
                        <a:t> تعهد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سگ هار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حمله برای کسب </a:t>
                      </a:r>
                      <a:r>
                        <a:rPr kumimoji="0" lang="fa-IR" sz="1600" u="none" strike="noStrike" cap="none" normalizeH="0" baseline="0" dirty="0" err="1" smtClean="0">
                          <a:ln>
                            <a:noFill/>
                          </a:ln>
                          <a:effectLst/>
                          <a:cs typeface="Zar" panose="00000400000000000000" pitchFamily="2" charset="-78"/>
                        </a:rPr>
                        <a:t>موقعيت</a:t>
                      </a:r>
                      <a:r>
                        <a:rPr kumimoji="0" lang="fa-IR" sz="1600" u="none" strike="noStrike" cap="none" normalizeH="0" baseline="0" dirty="0" smtClean="0">
                          <a:ln>
                            <a:noFill/>
                          </a:ln>
                          <a:effectLst/>
                          <a:cs typeface="Zar" panose="00000400000000000000" pitchFamily="2" charset="-78"/>
                        </a:rPr>
                        <a:t> سگ سر دسته و دعوت به جنگ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r h="5603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مکمل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انعطاف </a:t>
                      </a:r>
                      <a:r>
                        <a:rPr kumimoji="0" lang="fa-IR" sz="1600" u="none" strike="noStrike" cap="none" normalizeH="0" baseline="0" dirty="0" err="1" smtClean="0">
                          <a:ln>
                            <a:noFill/>
                          </a:ln>
                          <a:effectLst/>
                          <a:cs typeface="Zar" panose="00000400000000000000" pitchFamily="2" charset="-78"/>
                        </a:rPr>
                        <a:t>ناپذير</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خودداری</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ترفند بازی سگ خانگی</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جلب توجه سگ سر دسته ولذت بردن از ته مانده ها</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r>
              <a:tr h="5016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مکمل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انعطاف پذير</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ايجاد</a:t>
                      </a:r>
                      <a:r>
                        <a:rPr kumimoji="0" lang="fa-IR" sz="1600" u="none" strike="noStrike" cap="none" normalizeH="0" baseline="0" dirty="0" smtClean="0">
                          <a:ln>
                            <a:noFill/>
                          </a:ln>
                          <a:effectLst/>
                          <a:cs typeface="Zar" panose="00000400000000000000" pitchFamily="2" charset="-78"/>
                        </a:rPr>
                        <a:t> تعهد</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اثر گربه فربه </a:t>
                      </a: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 آدم خرپول)</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مراقبت مطمئن از سهم ثروت خود با رقبا</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r>
              <a:tr h="5588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مکمل استراتژيک</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انعطاف پذير</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smtClean="0">
                          <a:ln>
                            <a:noFill/>
                          </a:ln>
                          <a:effectLst/>
                          <a:cs typeface="Zar" panose="00000400000000000000" pitchFamily="2" charset="-78"/>
                        </a:rPr>
                        <a:t>خودداری</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smtClean="0">
                          <a:ln>
                            <a:noFill/>
                          </a:ln>
                          <a:effectLst/>
                          <a:cs typeface="Zar" panose="00000400000000000000" pitchFamily="2" charset="-78"/>
                        </a:rPr>
                        <a:t>بچه گربه ناتوان</a:t>
                      </a:r>
                      <a:endParaRPr kumimoji="0" lang="fa-IR" sz="16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600" u="none" strike="noStrike" cap="none" normalizeH="0" baseline="0" dirty="0" err="1" smtClean="0">
                          <a:ln>
                            <a:noFill/>
                          </a:ln>
                          <a:effectLst/>
                          <a:cs typeface="Zar" panose="00000400000000000000" pitchFamily="2" charset="-78"/>
                        </a:rPr>
                        <a:t>پذيرش</a:t>
                      </a:r>
                      <a:r>
                        <a:rPr kumimoji="0" lang="fa-IR" sz="1600" u="none" strike="noStrike" cap="none" normalizeH="0" baseline="0" dirty="0" smtClean="0">
                          <a:ln>
                            <a:noFill/>
                          </a:ln>
                          <a:effectLst/>
                          <a:cs typeface="Zar" panose="00000400000000000000" pitchFamily="2" charset="-78"/>
                        </a:rPr>
                        <a:t> وضع موجود و منتظر ماندن برای </a:t>
                      </a:r>
                      <a:r>
                        <a:rPr kumimoji="0" lang="fa-IR" sz="1600" u="none" strike="noStrike" cap="none" normalizeH="0" baseline="0" dirty="0" err="1" smtClean="0">
                          <a:ln>
                            <a:noFill/>
                          </a:ln>
                          <a:effectLst/>
                          <a:cs typeface="Zar" panose="00000400000000000000" pitchFamily="2" charset="-78"/>
                        </a:rPr>
                        <a:t>پيروی</a:t>
                      </a:r>
                      <a:r>
                        <a:rPr kumimoji="0" lang="fa-IR" sz="1600" u="none" strike="noStrike" cap="none" normalizeH="0" baseline="0" dirty="0" smtClean="0">
                          <a:ln>
                            <a:noFill/>
                          </a:ln>
                          <a:effectLst/>
                          <a:cs typeface="Zar" panose="00000400000000000000" pitchFamily="2" charset="-78"/>
                        </a:rPr>
                        <a:t> از رهبر </a:t>
                      </a:r>
                      <a:endParaRPr kumimoji="0" lang="fa-IR" sz="16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bl>
          </a:graphicData>
        </a:graphic>
      </p:graphicFrame>
    </p:spTree>
    <p:extLst>
      <p:ext uri="{BB962C8B-B14F-4D97-AF65-F5344CB8AC3E}">
        <p14:creationId xmlns:p14="http://schemas.microsoft.com/office/powerpoint/2010/main" val="26983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528034"/>
            <a:ext cx="8907562" cy="5644166"/>
          </a:xfrm>
        </p:spPr>
        <p:txBody>
          <a:bodyPr>
            <a:normAutofit lnSpcReduction="10000"/>
          </a:bodyPr>
          <a:lstStyle/>
          <a:p>
            <a:pPr algn="just" rtl="1">
              <a:lnSpc>
                <a:spcPct val="150000"/>
              </a:lnSpc>
              <a:buSzPct val="110000"/>
            </a:pPr>
            <a:r>
              <a:rPr lang="fa-IR" dirty="0">
                <a:cs typeface="Zar" panose="00000400000000000000" pitchFamily="2" charset="-78"/>
              </a:rPr>
              <a:t>براساس طبقه </a:t>
            </a:r>
            <a:r>
              <a:rPr lang="fa-IR" dirty="0" err="1">
                <a:cs typeface="Zar" panose="00000400000000000000" pitchFamily="2" charset="-78"/>
              </a:rPr>
              <a:t>بندي</a:t>
            </a:r>
            <a:r>
              <a:rPr lang="fa-IR" dirty="0">
                <a:cs typeface="Zar" panose="00000400000000000000" pitchFamily="2" charset="-78"/>
              </a:rPr>
              <a:t> مفهوم </a:t>
            </a:r>
            <a:r>
              <a:rPr lang="fa-IR" dirty="0" err="1">
                <a:cs typeface="Zar" panose="00000400000000000000" pitchFamily="2" charset="-78"/>
              </a:rPr>
              <a:t>شناسي</a:t>
            </a:r>
            <a:r>
              <a:rPr lang="fa-IR" dirty="0">
                <a:cs typeface="Zar" panose="00000400000000000000" pitchFamily="2" charset="-78"/>
              </a:rPr>
              <a:t> تعهدات </a:t>
            </a:r>
            <a:r>
              <a:rPr lang="fa-IR" dirty="0" err="1">
                <a:cs typeface="Zar" panose="00000400000000000000" pitchFamily="2" charset="-78"/>
              </a:rPr>
              <a:t>استراتژيك</a:t>
            </a:r>
            <a:r>
              <a:rPr lang="fa-IR" dirty="0">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مديران</a:t>
            </a:r>
            <a:r>
              <a:rPr lang="fa-IR" b="1" dirty="0">
                <a:effectLst>
                  <a:outerShdw blurRad="38100" dist="38100" dir="2700000" algn="tl">
                    <a:srgbClr val="000000">
                      <a:alpha val="43137"/>
                    </a:srgbClr>
                  </a:outerShdw>
                </a:effectLst>
                <a:cs typeface="Zar" panose="00000400000000000000" pitchFamily="2" charset="-78"/>
              </a:rPr>
              <a:t> هنگام </a:t>
            </a:r>
            <a:r>
              <a:rPr lang="fa-IR" b="1" dirty="0" err="1">
                <a:effectLst>
                  <a:outerShdw blurRad="38100" dist="38100" dir="2700000" algn="tl">
                    <a:srgbClr val="000000">
                      <a:alpha val="43137"/>
                    </a:srgbClr>
                  </a:outerShdw>
                </a:effectLst>
                <a:cs typeface="Zar" panose="00000400000000000000" pitchFamily="2" charset="-78"/>
              </a:rPr>
              <a:t>تصميم</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گيري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دربارة</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سرمايه</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گذاري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هايي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كه</a:t>
            </a:r>
            <a:r>
              <a:rPr lang="fa-IR" b="1" dirty="0">
                <a:effectLst>
                  <a:outerShdw blurRad="38100" dist="38100" dir="2700000" algn="tl">
                    <a:srgbClr val="000000">
                      <a:alpha val="43137"/>
                    </a:srgbClr>
                  </a:outerShdw>
                </a:effectLst>
                <a:cs typeface="Zar" panose="00000400000000000000" pitchFamily="2" charset="-78"/>
              </a:rPr>
              <a:t> بازگشت از آنها </a:t>
            </a:r>
            <a:r>
              <a:rPr lang="fa-IR" b="1" dirty="0" err="1">
                <a:effectLst>
                  <a:outerShdw blurRad="38100" dist="38100" dir="2700000" algn="tl">
                    <a:srgbClr val="000000">
                      <a:alpha val="43137"/>
                    </a:srgbClr>
                  </a:outerShdw>
                </a:effectLst>
                <a:cs typeface="Zar" panose="00000400000000000000" pitchFamily="2" charset="-78"/>
              </a:rPr>
              <a:t>مشكل</a:t>
            </a:r>
            <a:r>
              <a:rPr lang="fa-IR" b="1" dirty="0">
                <a:effectLst>
                  <a:outerShdw blurRad="38100" dist="38100" dir="2700000" algn="tl">
                    <a:srgbClr val="000000">
                      <a:alpha val="43137"/>
                    </a:srgbClr>
                  </a:outerShdw>
                </a:effectLst>
                <a:cs typeface="Zar" panose="00000400000000000000" pitchFamily="2" charset="-78"/>
              </a:rPr>
              <a:t> است </a:t>
            </a:r>
            <a:r>
              <a:rPr lang="fa-IR" b="1" dirty="0" err="1">
                <a:effectLst>
                  <a:outerShdw blurRad="38100" dist="38100" dir="2700000" algn="tl">
                    <a:srgbClr val="000000">
                      <a:alpha val="43137"/>
                    </a:srgbClr>
                  </a:outerShdw>
                </a:effectLst>
                <a:cs typeface="Zar" panose="00000400000000000000" pitchFamily="2" charset="-78"/>
              </a:rPr>
              <a:t>نبايد</a:t>
            </a:r>
            <a:r>
              <a:rPr lang="fa-IR" b="1" dirty="0">
                <a:effectLst>
                  <a:outerShdw blurRad="38100" dist="38100" dir="2700000" algn="tl">
                    <a:srgbClr val="000000">
                      <a:alpha val="43137"/>
                    </a:srgbClr>
                  </a:outerShdw>
                </a:effectLst>
                <a:cs typeface="Zar" panose="00000400000000000000" pitchFamily="2" charset="-78"/>
              </a:rPr>
              <a:t> فقط </a:t>
            </a:r>
            <a:r>
              <a:rPr lang="fa-IR" b="1" dirty="0" err="1">
                <a:effectLst>
                  <a:outerShdw blurRad="38100" dist="38100" dir="2700000" algn="tl">
                    <a:srgbClr val="000000">
                      <a:alpha val="43137"/>
                    </a:srgbClr>
                  </a:outerShdw>
                </a:effectLst>
                <a:cs typeface="Zar" panose="00000400000000000000" pitchFamily="2" charset="-78"/>
              </a:rPr>
              <a:t>تأثير</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سرمايه</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گذاري</a:t>
            </a:r>
            <a:r>
              <a:rPr lang="fa-IR" b="1" dirty="0">
                <a:effectLst>
                  <a:outerShdw blurRad="38100" dist="38100" dir="2700000" algn="tl">
                    <a:srgbClr val="000000">
                      <a:alpha val="43137"/>
                    </a:srgbClr>
                  </a:outerShdw>
                </a:effectLst>
                <a:cs typeface="Zar" panose="00000400000000000000" pitchFamily="2" charset="-78"/>
              </a:rPr>
              <a:t> بر </a:t>
            </a:r>
            <a:r>
              <a:rPr lang="fa-IR" b="1" dirty="0" err="1">
                <a:effectLst>
                  <a:outerShdw blurRad="38100" dist="38100" dir="2700000" algn="tl">
                    <a:srgbClr val="000000">
                      <a:alpha val="43137"/>
                    </a:srgbClr>
                  </a:outerShdw>
                </a:effectLst>
                <a:cs typeface="Zar" panose="00000400000000000000" pitchFamily="2" charset="-78"/>
              </a:rPr>
              <a:t>روي</a:t>
            </a:r>
            <a:r>
              <a:rPr lang="fa-IR" b="1" dirty="0">
                <a:effectLst>
                  <a:outerShdw blurRad="38100" dist="38100" dir="2700000" algn="tl">
                    <a:srgbClr val="000000">
                      <a:alpha val="43137"/>
                    </a:srgbClr>
                  </a:outerShdw>
                </a:effectLst>
                <a:cs typeface="Zar" panose="00000400000000000000" pitchFamily="2" charset="-78"/>
              </a:rPr>
              <a:t> بنگاه خودشان را </a:t>
            </a:r>
            <a:r>
              <a:rPr lang="fa-IR" b="1" dirty="0" err="1">
                <a:effectLst>
                  <a:outerShdw blurRad="38100" dist="38100" dir="2700000" algn="tl">
                    <a:srgbClr val="000000">
                      <a:alpha val="43137"/>
                    </a:srgbClr>
                  </a:outerShdw>
                </a:effectLst>
                <a:cs typeface="Zar" panose="00000400000000000000" pitchFamily="2" charset="-78"/>
              </a:rPr>
              <a:t>درنظر</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بگيرند</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بلكه</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بايد</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پيش</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بيني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كنند</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كه</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تصميم</a:t>
            </a:r>
            <a:r>
              <a:rPr lang="fa-IR" b="1" dirty="0">
                <a:effectLst>
                  <a:outerShdw blurRad="38100" dist="38100" dir="2700000" algn="tl">
                    <a:srgbClr val="000000">
                      <a:alpha val="43137"/>
                    </a:srgbClr>
                  </a:outerShdw>
                </a:effectLst>
                <a:cs typeface="Zar" panose="00000400000000000000" pitchFamily="2" charset="-78"/>
              </a:rPr>
              <a:t> آنها </a:t>
            </a:r>
            <a:r>
              <a:rPr lang="fa-IR" b="1" dirty="0" err="1">
                <a:effectLst>
                  <a:outerShdw blurRad="38100" dist="38100" dir="2700000" algn="tl">
                    <a:srgbClr val="000000">
                      <a:alpha val="43137"/>
                    </a:srgbClr>
                  </a:outerShdw>
                </a:effectLst>
                <a:cs typeface="Zar" panose="00000400000000000000" pitchFamily="2" charset="-78"/>
              </a:rPr>
              <a:t>دربارة</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سرمايه</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گذاري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كردن</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يا</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پرهيز</a:t>
            </a:r>
            <a:r>
              <a:rPr lang="fa-IR" b="1" dirty="0">
                <a:effectLst>
                  <a:outerShdw blurRad="38100" dist="38100" dir="2700000" algn="tl">
                    <a:srgbClr val="000000">
                      <a:alpha val="43137"/>
                    </a:srgbClr>
                  </a:outerShdw>
                </a:effectLst>
                <a:cs typeface="Zar" panose="00000400000000000000" pitchFamily="2" charset="-78"/>
              </a:rPr>
              <a:t> از آن، چه </a:t>
            </a:r>
            <a:r>
              <a:rPr lang="fa-IR" b="1" dirty="0" err="1">
                <a:effectLst>
                  <a:outerShdw blurRad="38100" dist="38100" dir="2700000" algn="tl">
                    <a:srgbClr val="000000">
                      <a:alpha val="43137"/>
                    </a:srgbClr>
                  </a:outerShdw>
                </a:effectLst>
                <a:cs typeface="Zar" panose="00000400000000000000" pitchFamily="2" charset="-78"/>
              </a:rPr>
              <a:t>تأثير</a:t>
            </a:r>
            <a:r>
              <a:rPr lang="fa-IR" b="1" dirty="0">
                <a:effectLst>
                  <a:outerShdw blurRad="38100" dist="38100" dir="2700000" algn="tl">
                    <a:srgbClr val="000000">
                      <a:alpha val="43137"/>
                    </a:srgbClr>
                  </a:outerShdw>
                </a:effectLst>
                <a:cs typeface="Zar" panose="00000400000000000000" pitchFamily="2" charset="-78"/>
              </a:rPr>
              <a:t> بر تحول رقابت در بازار </a:t>
            </a:r>
            <a:r>
              <a:rPr lang="fa-IR" b="1" dirty="0" err="1">
                <a:effectLst>
                  <a:outerShdw blurRad="38100" dist="38100" dir="2700000" algn="tl">
                    <a:srgbClr val="000000">
                      <a:alpha val="43137"/>
                    </a:srgbClr>
                  </a:outerShdw>
                </a:effectLst>
                <a:cs typeface="Zar" panose="00000400000000000000" pitchFamily="2" charset="-78"/>
              </a:rPr>
              <a:t>آينده</a:t>
            </a:r>
            <a:r>
              <a:rPr lang="fa-IR" b="1" dirty="0">
                <a:effectLst>
                  <a:outerShdw blurRad="38100" dist="38100" dir="2700000" algn="tl">
                    <a:srgbClr val="000000">
                      <a:alpha val="43137"/>
                    </a:srgbClr>
                  </a:outerShdw>
                </a:effectLst>
                <a:cs typeface="Zar" panose="00000400000000000000" pitchFamily="2" charset="-78"/>
              </a:rPr>
              <a:t> خواهند گذاشت.</a:t>
            </a:r>
            <a:r>
              <a:rPr lang="fa-IR" dirty="0">
                <a:cs typeface="Zar" panose="00000400000000000000" pitchFamily="2" charset="-78"/>
              </a:rPr>
              <a:t> </a:t>
            </a:r>
            <a:r>
              <a:rPr lang="fa-IR" dirty="0" err="1">
                <a:cs typeface="Zar" panose="00000400000000000000" pitchFamily="2" charset="-78"/>
              </a:rPr>
              <a:t>شرايط</a:t>
            </a:r>
            <a:r>
              <a:rPr lang="fa-IR" dirty="0">
                <a:cs typeface="Zar" panose="00000400000000000000" pitchFamily="2" charset="-78"/>
              </a:rPr>
              <a:t> رقابت در بازار بر </a:t>
            </a:r>
            <a:r>
              <a:rPr lang="fa-IR" dirty="0" err="1">
                <a:cs typeface="Zar" panose="00000400000000000000" pitchFamily="2" charset="-78"/>
              </a:rPr>
              <a:t>تمايل</a:t>
            </a:r>
            <a:r>
              <a:rPr lang="fa-IR" dirty="0">
                <a:cs typeface="Zar" panose="00000400000000000000" pitchFamily="2" charset="-78"/>
              </a:rPr>
              <a:t> بنگاه ها به قبول تعهدات </a:t>
            </a:r>
            <a:r>
              <a:rPr lang="fa-IR" dirty="0" err="1">
                <a:cs typeface="Zar" panose="00000400000000000000" pitchFamily="2" charset="-78"/>
              </a:rPr>
              <a:t>تأثيرگذار</a:t>
            </a:r>
            <a:r>
              <a:rPr lang="fa-IR" dirty="0">
                <a:cs typeface="Zar" panose="00000400000000000000" pitchFamily="2" charset="-78"/>
              </a:rPr>
              <a:t> است. مثلاً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a:t>
            </a:r>
            <a:r>
              <a:rPr lang="fa-IR" dirty="0" err="1">
                <a:cs typeface="Zar" panose="00000400000000000000" pitchFamily="2" charset="-78"/>
              </a:rPr>
              <a:t>درايجاد</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در </a:t>
            </a:r>
            <a:r>
              <a:rPr lang="fa-IR" dirty="0" err="1" smtClean="0">
                <a:cs typeface="Zar" panose="00000400000000000000" pitchFamily="2" charset="-78"/>
              </a:rPr>
              <a:t>فرايندي</a:t>
            </a:r>
            <a:r>
              <a:rPr lang="fa-IR" dirty="0" smtClean="0">
                <a:cs typeface="Zar" panose="00000400000000000000" pitchFamily="2" charset="-78"/>
              </a:rPr>
              <a:t>، </a:t>
            </a:r>
            <a:r>
              <a:rPr lang="fa-IR" dirty="0">
                <a:cs typeface="Zar" panose="00000400000000000000" pitchFamily="2" charset="-78"/>
              </a:rPr>
              <a:t>اثر سودمند </a:t>
            </a:r>
            <a:r>
              <a:rPr lang="fa-IR" dirty="0" err="1">
                <a:cs typeface="Zar" panose="00000400000000000000" pitchFamily="2" charset="-78"/>
              </a:rPr>
              <a:t>استراتژيك</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نهايي</a:t>
            </a:r>
            <a:r>
              <a:rPr lang="fa-IR" dirty="0">
                <a:cs typeface="Zar" panose="00000400000000000000" pitchFamily="2" charset="-78"/>
              </a:rPr>
              <a:t> را </a:t>
            </a:r>
            <a:r>
              <a:rPr lang="fa-IR" dirty="0" err="1">
                <a:cs typeface="Zar" panose="00000400000000000000" pitchFamily="2" charset="-78"/>
              </a:rPr>
              <a:t>كاهش</a:t>
            </a:r>
            <a:r>
              <a:rPr lang="fa-IR" dirty="0">
                <a:cs typeface="Zar" panose="00000400000000000000" pitchFamily="2" charset="-78"/>
              </a:rPr>
              <a:t> دهد.</a:t>
            </a:r>
            <a:endParaRPr lang="en-US" dirty="0">
              <a:cs typeface="Zar" panose="00000400000000000000" pitchFamily="2" charset="-78"/>
            </a:endParaRPr>
          </a:p>
          <a:p>
            <a:pPr algn="just" rtl="1">
              <a:lnSpc>
                <a:spcPct val="150000"/>
              </a:lnSpc>
              <a:buSzPct val="110000"/>
            </a:pPr>
            <a:r>
              <a:rPr lang="fa-IR" u="sng" dirty="0">
                <a:cs typeface="Zar" panose="00000400000000000000" pitchFamily="2" charset="-78"/>
              </a:rPr>
              <a:t>اثر </a:t>
            </a:r>
            <a:r>
              <a:rPr lang="fa-IR" u="sng" dirty="0" err="1">
                <a:cs typeface="Zar" panose="00000400000000000000" pitchFamily="2" charset="-78"/>
              </a:rPr>
              <a:t>استراتژيك</a:t>
            </a:r>
            <a:r>
              <a:rPr lang="fa-IR" u="sng" dirty="0">
                <a:cs typeface="Zar" panose="00000400000000000000" pitchFamily="2" charset="-78"/>
              </a:rPr>
              <a:t> </a:t>
            </a:r>
            <a:r>
              <a:rPr lang="fa-IR" u="sng" dirty="0" err="1">
                <a:cs typeface="Zar" panose="00000400000000000000" pitchFamily="2" charset="-78"/>
              </a:rPr>
              <a:t>هنگامي</a:t>
            </a:r>
            <a:r>
              <a:rPr lang="fa-IR" u="sng" dirty="0">
                <a:cs typeface="Zar" panose="00000400000000000000" pitchFamily="2" charset="-78"/>
              </a:rPr>
              <a:t> تعهد مثبت به شمار </a:t>
            </a:r>
            <a:r>
              <a:rPr lang="fa-IR" u="sng" dirty="0" err="1">
                <a:cs typeface="Zar" panose="00000400000000000000" pitchFamily="2" charset="-78"/>
              </a:rPr>
              <a:t>مي</a:t>
            </a:r>
            <a:r>
              <a:rPr lang="fa-IR" u="sng" dirty="0">
                <a:cs typeface="Zar" panose="00000400000000000000" pitchFamily="2" charset="-78"/>
              </a:rPr>
              <a:t> </a:t>
            </a:r>
            <a:r>
              <a:rPr lang="fa-IR" u="sng" dirty="0" err="1">
                <a:cs typeface="Zar" panose="00000400000000000000" pitchFamily="2" charset="-78"/>
              </a:rPr>
              <a:t>آيد</a:t>
            </a:r>
            <a:r>
              <a:rPr lang="fa-IR" u="sng" dirty="0">
                <a:cs typeface="Zar" panose="00000400000000000000" pitchFamily="2" charset="-78"/>
              </a:rPr>
              <a:t> </a:t>
            </a:r>
            <a:r>
              <a:rPr lang="fa-IR" u="sng" dirty="0" err="1">
                <a:cs typeface="Zar" panose="00000400000000000000" pitchFamily="2" charset="-78"/>
              </a:rPr>
              <a:t>كه</a:t>
            </a:r>
            <a:r>
              <a:rPr lang="fa-IR" u="sng" dirty="0">
                <a:cs typeface="Zar" panose="00000400000000000000" pitchFamily="2" charset="-78"/>
              </a:rPr>
              <a:t> رفتار رقبا را به گونه </a:t>
            </a:r>
            <a:r>
              <a:rPr lang="fa-IR" u="sng" dirty="0" err="1">
                <a:cs typeface="Zar" panose="00000400000000000000" pitchFamily="2" charset="-78"/>
              </a:rPr>
              <a:t>اي</a:t>
            </a:r>
            <a:r>
              <a:rPr lang="fa-IR" u="sng" dirty="0">
                <a:cs typeface="Zar" panose="00000400000000000000" pitchFamily="2" charset="-78"/>
              </a:rPr>
              <a:t> </a:t>
            </a:r>
            <a:r>
              <a:rPr lang="fa-IR" u="sng" dirty="0" err="1">
                <a:cs typeface="Zar" panose="00000400000000000000" pitchFamily="2" charset="-78"/>
              </a:rPr>
              <a:t>تغيير</a:t>
            </a:r>
            <a:r>
              <a:rPr lang="fa-IR" u="sng" dirty="0">
                <a:cs typeface="Zar" panose="00000400000000000000" pitchFamily="2" charset="-78"/>
              </a:rPr>
              <a:t> دهد </a:t>
            </a:r>
            <a:r>
              <a:rPr lang="fa-IR" u="sng" dirty="0" err="1">
                <a:cs typeface="Zar" panose="00000400000000000000" pitchFamily="2" charset="-78"/>
              </a:rPr>
              <a:t>كه</a:t>
            </a:r>
            <a:r>
              <a:rPr lang="fa-IR" u="sng" dirty="0">
                <a:cs typeface="Zar" panose="00000400000000000000" pitchFamily="2" charset="-78"/>
              </a:rPr>
              <a:t> </a:t>
            </a:r>
            <a:r>
              <a:rPr lang="fa-IR" u="sng" dirty="0" err="1">
                <a:cs typeface="Zar" panose="00000400000000000000" pitchFamily="2" charset="-78"/>
              </a:rPr>
              <a:t>براي</a:t>
            </a:r>
            <a:r>
              <a:rPr lang="fa-IR" u="sng" dirty="0">
                <a:cs typeface="Zar" panose="00000400000000000000" pitchFamily="2" charset="-78"/>
              </a:rPr>
              <a:t> بنگاه متعهد </a:t>
            </a:r>
            <a:r>
              <a:rPr lang="fa-IR" u="sng" dirty="0" err="1">
                <a:cs typeface="Zar" panose="00000400000000000000" pitchFamily="2" charset="-78"/>
              </a:rPr>
              <a:t>مفيد</a:t>
            </a:r>
            <a:r>
              <a:rPr lang="fa-IR" u="sng" dirty="0">
                <a:cs typeface="Zar" panose="00000400000000000000" pitchFamily="2" charset="-78"/>
              </a:rPr>
              <a:t> باشد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نوع </a:t>
            </a:r>
            <a:r>
              <a:rPr lang="fa-IR" dirty="0" err="1">
                <a:cs typeface="Zar" panose="00000400000000000000" pitchFamily="2" charset="-78"/>
              </a:rPr>
              <a:t>تأثير</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از انعطاف </a:t>
            </a:r>
            <a:r>
              <a:rPr lang="fa-IR" dirty="0" err="1">
                <a:cs typeface="Zar" panose="00000400000000000000" pitchFamily="2" charset="-78"/>
              </a:rPr>
              <a:t>ناپذيري</a:t>
            </a:r>
            <a:r>
              <a:rPr lang="fa-IR" dirty="0">
                <a:cs typeface="Zar" panose="00000400000000000000" pitchFamily="2" charset="-78"/>
              </a:rPr>
              <a:t> بنگاه رهبر </a:t>
            </a:r>
            <a:r>
              <a:rPr lang="fa-IR" dirty="0" err="1">
                <a:cs typeface="Zar" panose="00000400000000000000" pitchFamily="2" charset="-78"/>
              </a:rPr>
              <a:t>نشئت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گيرد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پيروها</a:t>
            </a:r>
            <a:r>
              <a:rPr lang="fa-IR" dirty="0">
                <a:cs typeface="Zar" panose="00000400000000000000" pitchFamily="2" charset="-78"/>
              </a:rPr>
              <a:t> از آن </a:t>
            </a:r>
            <a:r>
              <a:rPr lang="fa-IR" dirty="0" err="1">
                <a:cs typeface="Zar" panose="00000400000000000000" pitchFamily="2" charset="-78"/>
              </a:rPr>
              <a:t>تبعيت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به هر حال، </a:t>
            </a:r>
            <a:r>
              <a:rPr lang="fa-IR" u="sng" dirty="0">
                <a:cs typeface="Zar" panose="00000400000000000000" pitchFamily="2" charset="-78"/>
              </a:rPr>
              <a:t>تعهدات </a:t>
            </a:r>
            <a:r>
              <a:rPr lang="fa-IR" u="sng" dirty="0" err="1">
                <a:cs typeface="Zar" panose="00000400000000000000" pitchFamily="2" charset="-78"/>
              </a:rPr>
              <a:t>استراتژيك</a:t>
            </a:r>
            <a:r>
              <a:rPr lang="fa-IR" u="sng" dirty="0">
                <a:cs typeface="Zar" panose="00000400000000000000" pitchFamily="2" charset="-78"/>
              </a:rPr>
              <a:t> اساساً تحت </a:t>
            </a:r>
            <a:r>
              <a:rPr lang="fa-IR" u="sng" dirty="0" err="1">
                <a:cs typeface="Zar" panose="00000400000000000000" pitchFamily="2" charset="-78"/>
              </a:rPr>
              <a:t>شرايط</a:t>
            </a:r>
            <a:r>
              <a:rPr lang="fa-IR" u="sng" dirty="0">
                <a:cs typeface="Zar" panose="00000400000000000000" pitchFamily="2" charset="-78"/>
              </a:rPr>
              <a:t> </a:t>
            </a:r>
            <a:r>
              <a:rPr lang="fa-IR" u="sng" dirty="0" err="1">
                <a:cs typeface="Zar" panose="00000400000000000000" pitchFamily="2" charset="-78"/>
              </a:rPr>
              <a:t>اطمينان</a:t>
            </a:r>
            <a:r>
              <a:rPr lang="fa-IR" u="sng" dirty="0">
                <a:cs typeface="Zar" panose="00000400000000000000" pitchFamily="2" charset="-78"/>
              </a:rPr>
              <a:t> بازار در </a:t>
            </a:r>
            <a:r>
              <a:rPr lang="fa-IR" u="sng" dirty="0" err="1">
                <a:cs typeface="Zar" panose="00000400000000000000" pitchFamily="2" charset="-78"/>
              </a:rPr>
              <a:t>زمينه</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هزينه</a:t>
            </a:r>
            <a:r>
              <a:rPr lang="fa-IR" u="sng" dirty="0">
                <a:cs typeface="Zar" panose="00000400000000000000" pitchFamily="2" charset="-78"/>
              </a:rPr>
              <a:t>، اهداف و منابع رقبا، </a:t>
            </a:r>
            <a:r>
              <a:rPr lang="fa-IR" u="sng" dirty="0" err="1">
                <a:cs typeface="Zar" panose="00000400000000000000" pitchFamily="2" charset="-78"/>
              </a:rPr>
              <a:t>ايجاد</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شوند </a:t>
            </a:r>
            <a:r>
              <a:rPr lang="fa-IR" dirty="0">
                <a:cs typeface="Zar" panose="00000400000000000000" pitchFamily="2" charset="-78"/>
              </a:rPr>
              <a:t>البته </a:t>
            </a:r>
            <a:r>
              <a:rPr lang="fa-IR" dirty="0" err="1">
                <a:cs typeface="Zar" panose="00000400000000000000" pitchFamily="2" charset="-78"/>
              </a:rPr>
              <a:t>گزينه</a:t>
            </a:r>
            <a:r>
              <a:rPr lang="fa-IR" dirty="0">
                <a:cs typeface="Zar" panose="00000400000000000000" pitchFamily="2" charset="-78"/>
              </a:rPr>
              <a:t> </a:t>
            </a:r>
            <a:r>
              <a:rPr lang="fa-IR" dirty="0" err="1">
                <a:cs typeface="Zar" panose="00000400000000000000" pitchFamily="2" charset="-78"/>
              </a:rPr>
              <a:t>واقعي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در </a:t>
            </a:r>
            <a:r>
              <a:rPr lang="fa-IR" dirty="0" err="1">
                <a:cs typeface="Zar" panose="00000400000000000000" pitchFamily="2" charset="-78"/>
              </a:rPr>
              <a:t>مجموعة</a:t>
            </a:r>
            <a:r>
              <a:rPr lang="fa-IR" dirty="0">
                <a:cs typeface="Zar" panose="00000400000000000000" pitchFamily="2" charset="-78"/>
              </a:rPr>
              <a:t> </a:t>
            </a:r>
            <a:r>
              <a:rPr lang="fa-IR" dirty="0" err="1">
                <a:cs typeface="Zar" panose="00000400000000000000" pitchFamily="2" charset="-78"/>
              </a:rPr>
              <a:t>متنوعي</a:t>
            </a:r>
            <a:r>
              <a:rPr lang="fa-IR" dirty="0">
                <a:cs typeface="Zar" panose="00000400000000000000" pitchFamily="2" charset="-78"/>
              </a:rPr>
              <a:t> از </a:t>
            </a:r>
            <a:r>
              <a:rPr lang="fa-IR" dirty="0" err="1">
                <a:cs typeface="Zar" panose="00000400000000000000" pitchFamily="2" charset="-78"/>
              </a:rPr>
              <a:t>قراردادهاي</a:t>
            </a:r>
            <a:r>
              <a:rPr lang="fa-IR" dirty="0">
                <a:cs typeface="Zar" panose="00000400000000000000" pitchFamily="2" charset="-78"/>
              </a:rPr>
              <a:t> </a:t>
            </a:r>
            <a:r>
              <a:rPr lang="fa-IR" dirty="0" err="1">
                <a:cs typeface="Zar" panose="00000400000000000000" pitchFamily="2" charset="-78"/>
              </a:rPr>
              <a:t>تجاري</a:t>
            </a:r>
            <a:r>
              <a:rPr lang="fa-IR" dirty="0">
                <a:cs typeface="Zar" panose="00000400000000000000" pitchFamily="2" charset="-78"/>
              </a:rPr>
              <a:t> ظهور و </a:t>
            </a:r>
            <a:r>
              <a:rPr lang="fa-IR" dirty="0" err="1">
                <a:cs typeface="Zar" panose="00000400000000000000" pitchFamily="2" charset="-78"/>
              </a:rPr>
              <a:t>زماني</a:t>
            </a:r>
            <a:r>
              <a:rPr lang="fa-IR" dirty="0">
                <a:cs typeface="Zar" panose="00000400000000000000" pitchFamily="2" charset="-78"/>
              </a:rPr>
              <a:t> تحقق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تصميم</a:t>
            </a:r>
            <a:r>
              <a:rPr lang="fa-IR" dirty="0">
                <a:cs typeface="Zar" panose="00000400000000000000" pitchFamily="2" charset="-78"/>
              </a:rPr>
              <a:t> </a:t>
            </a:r>
            <a:r>
              <a:rPr lang="fa-IR" dirty="0" err="1">
                <a:cs typeface="Zar" panose="00000400000000000000" pitchFamily="2" charset="-78"/>
              </a:rPr>
              <a:t>گيرنده</a:t>
            </a:r>
            <a:r>
              <a:rPr lang="fa-IR" dirty="0">
                <a:cs typeface="Zar" panose="00000400000000000000" pitchFamily="2" charset="-78"/>
              </a:rPr>
              <a:t> </a:t>
            </a:r>
            <a:r>
              <a:rPr lang="fa-IR" dirty="0" err="1">
                <a:cs typeface="Zar" panose="00000400000000000000" pitchFamily="2" charset="-78"/>
              </a:rPr>
              <a:t>تصميماتش</a:t>
            </a:r>
            <a:r>
              <a:rPr lang="fa-IR" dirty="0">
                <a:cs typeface="Zar" panose="00000400000000000000" pitchFamily="2" charset="-78"/>
              </a:rPr>
              <a:t> را با اطلاعات </a:t>
            </a:r>
            <a:r>
              <a:rPr lang="fa-IR" dirty="0" err="1">
                <a:cs typeface="Zar" panose="00000400000000000000" pitchFamily="2" charset="-78"/>
              </a:rPr>
              <a:t>آتي</a:t>
            </a:r>
            <a:r>
              <a:rPr lang="fa-IR" dirty="0">
                <a:cs typeface="Zar" panose="00000400000000000000" pitchFamily="2" charset="-78"/>
              </a:rPr>
              <a:t> بر </a:t>
            </a:r>
            <a:r>
              <a:rPr lang="fa-IR" dirty="0" err="1">
                <a:cs typeface="Zar" panose="00000400000000000000" pitchFamily="2" charset="-78"/>
              </a:rPr>
              <a:t>پاية</a:t>
            </a:r>
            <a:r>
              <a:rPr lang="fa-IR" dirty="0">
                <a:cs typeface="Zar" panose="00000400000000000000" pitchFamily="2" charset="-78"/>
              </a:rPr>
              <a:t> </a:t>
            </a:r>
            <a:r>
              <a:rPr lang="fa-IR" dirty="0" err="1">
                <a:cs typeface="Zar" panose="00000400000000000000" pitchFamily="2" charset="-78"/>
              </a:rPr>
              <a:t>نيازش</a:t>
            </a:r>
            <a:r>
              <a:rPr lang="fa-IR" dirty="0">
                <a:cs typeface="Zar" panose="00000400000000000000" pitchFamily="2" charset="-78"/>
              </a:rPr>
              <a:t> مطابقت دهد. هر چند ارزش </a:t>
            </a:r>
            <a:r>
              <a:rPr lang="fa-IR" dirty="0" err="1">
                <a:cs typeface="Zar" panose="00000400000000000000" pitchFamily="2" charset="-78"/>
              </a:rPr>
              <a:t>گزيني</a:t>
            </a:r>
            <a:r>
              <a:rPr lang="fa-IR" dirty="0">
                <a:cs typeface="Zar" panose="00000400000000000000" pitchFamily="2" charset="-78"/>
              </a:rPr>
              <a:t> </a:t>
            </a:r>
            <a:r>
              <a:rPr lang="fa-IR" dirty="0" err="1">
                <a:cs typeface="Zar" panose="00000400000000000000" pitchFamily="2" charset="-78"/>
              </a:rPr>
              <a:t>واقعي</a:t>
            </a:r>
            <a:r>
              <a:rPr lang="fa-IR" dirty="0">
                <a:cs typeface="Zar" panose="00000400000000000000" pitchFamily="2" charset="-78"/>
              </a:rPr>
              <a:t> </a:t>
            </a:r>
            <a:r>
              <a:rPr lang="fa-IR" dirty="0" err="1">
                <a:cs typeface="Zar" panose="00000400000000000000" pitchFamily="2" charset="-78"/>
              </a:rPr>
              <a:t>ممكن</a:t>
            </a:r>
            <a:r>
              <a:rPr lang="fa-IR" dirty="0">
                <a:cs typeface="Zar" panose="00000400000000000000" pitchFamily="2" charset="-78"/>
              </a:rPr>
              <a:t> است با </a:t>
            </a:r>
            <a:r>
              <a:rPr lang="fa-IR" dirty="0" err="1">
                <a:cs typeface="Zar" panose="00000400000000000000" pitchFamily="2" charset="-78"/>
              </a:rPr>
              <a:t>ريسك</a:t>
            </a:r>
            <a:r>
              <a:rPr lang="fa-IR" dirty="0">
                <a:cs typeface="Zar" panose="00000400000000000000" pitchFamily="2" charset="-78"/>
              </a:rPr>
              <a:t> </a:t>
            </a:r>
            <a:r>
              <a:rPr lang="fa-IR" dirty="0" err="1">
                <a:cs typeface="Zar" panose="00000400000000000000" pitchFamily="2" charset="-78"/>
              </a:rPr>
              <a:t>پيشگام</a:t>
            </a:r>
            <a:r>
              <a:rPr lang="fa-IR" dirty="0">
                <a:cs typeface="Zar" panose="00000400000000000000" pitchFamily="2" charset="-78"/>
              </a:rPr>
              <a:t> شدن محدود شود.</a:t>
            </a: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7671490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46</a:t>
            </a:fld>
            <a:endParaRPr lang="en-US"/>
          </a:p>
        </p:txBody>
      </p:sp>
    </p:spTree>
    <p:extLst>
      <p:ext uri="{BB962C8B-B14F-4D97-AF65-F5344CB8AC3E}">
        <p14:creationId xmlns:p14="http://schemas.microsoft.com/office/powerpoint/2010/main" val="383546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1"/>
            <a:ext cx="8907562" cy="6478073"/>
          </a:xfrm>
        </p:spPr>
        <p:txBody>
          <a:bodyPr>
            <a:normAutofit lnSpcReduction="10000"/>
          </a:bodyPr>
          <a:lstStyle/>
          <a:p>
            <a:pPr algn="just" rtl="1">
              <a:lnSpc>
                <a:spcPct val="170000"/>
              </a:lnSpc>
            </a:pPr>
            <a:r>
              <a:rPr lang="fa-IR" dirty="0">
                <a:cs typeface="Zar" panose="00000400000000000000" pitchFamily="2" charset="-78"/>
              </a:rPr>
              <a:t>به طور </a:t>
            </a:r>
            <a:r>
              <a:rPr lang="fa-IR" dirty="0" err="1">
                <a:cs typeface="Zar" panose="00000400000000000000" pitchFamily="2" charset="-78"/>
              </a:rPr>
              <a:t>كلي</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تصميم</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هاي</a:t>
            </a:r>
            <a:r>
              <a:rPr lang="fa-IR" dirty="0">
                <a:effectLst>
                  <a:outerShdw blurRad="38100" dist="38100" dir="2700000" algn="tl">
                    <a:srgbClr val="000000">
                      <a:alpha val="43137"/>
                    </a:srgbClr>
                  </a:outerShdw>
                </a:effectLst>
                <a:cs typeface="Zar" panose="00000400000000000000" pitchFamily="2" charset="-78"/>
              </a:rPr>
              <a:t> عمده </a:t>
            </a:r>
            <a:r>
              <a:rPr lang="fa-IR" dirty="0" err="1">
                <a:effectLst>
                  <a:outerShdw blurRad="38100" dist="38100" dir="2700000" algn="tl">
                    <a:srgbClr val="000000">
                      <a:alpha val="43137"/>
                    </a:srgbClr>
                  </a:outerShdw>
                </a:effectLst>
                <a:cs typeface="Zar" panose="00000400000000000000" pitchFamily="2" charset="-78"/>
              </a:rPr>
              <a:t>استراتژيك</a:t>
            </a:r>
            <a:r>
              <a:rPr lang="fa-IR" dirty="0">
                <a:effectLst>
                  <a:outerShdw blurRad="38100" dist="38100" dir="2700000" algn="tl">
                    <a:srgbClr val="000000">
                      <a:alpha val="43137"/>
                    </a:srgbClr>
                  </a:outerShdw>
                </a:effectLst>
                <a:cs typeface="Zar" panose="00000400000000000000" pitchFamily="2" charset="-78"/>
              </a:rPr>
              <a:t> بر </a:t>
            </a:r>
            <a:r>
              <a:rPr lang="fa-IR" dirty="0" err="1">
                <a:effectLst>
                  <a:outerShdw blurRad="38100" dist="38100" dir="2700000" algn="tl">
                    <a:srgbClr val="000000">
                      <a:alpha val="43137"/>
                    </a:srgbClr>
                  </a:outerShdw>
                </a:effectLst>
                <a:cs typeface="Zar" panose="00000400000000000000" pitchFamily="2" charset="-78"/>
              </a:rPr>
              <a:t>پاية</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سرمايه</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گذاري</a:t>
            </a:r>
            <a:r>
              <a:rPr lang="fa-IR" dirty="0">
                <a:effectLst>
                  <a:outerShdw blurRad="38100" dist="38100" dir="2700000" algn="tl">
                    <a:srgbClr val="000000">
                      <a:alpha val="43137"/>
                    </a:srgbClr>
                  </a:outerShdw>
                </a:effectLst>
                <a:cs typeface="Zar" panose="00000400000000000000" pitchFamily="2" charset="-78"/>
              </a:rPr>
              <a:t> در </a:t>
            </a:r>
            <a:r>
              <a:rPr lang="fa-IR" dirty="0" err="1">
                <a:effectLst>
                  <a:outerShdw blurRad="38100" dist="38100" dir="2700000" algn="tl">
                    <a:srgbClr val="000000">
                      <a:alpha val="43137"/>
                    </a:srgbClr>
                  </a:outerShdw>
                </a:effectLst>
                <a:cs typeface="Zar" panose="00000400000000000000" pitchFamily="2" charset="-78"/>
              </a:rPr>
              <a:t>زمينه</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هاي</a:t>
            </a:r>
            <a:r>
              <a:rPr lang="fa-IR" dirty="0">
                <a:effectLst>
                  <a:outerShdw blurRad="38100" dist="38100" dir="2700000" algn="tl">
                    <a:srgbClr val="000000">
                      <a:alpha val="43137"/>
                    </a:srgbClr>
                  </a:outerShdw>
                </a:effectLst>
                <a:cs typeface="Zar" panose="00000400000000000000" pitchFamily="2" charset="-78"/>
              </a:rPr>
              <a:t> خاص </a:t>
            </a:r>
            <a:r>
              <a:rPr lang="fa-IR" b="1" dirty="0">
                <a:cs typeface="Zar" panose="00000400000000000000" pitchFamily="2" charset="-78"/>
              </a:rPr>
              <a:t>چسبنده</a:t>
            </a:r>
            <a:r>
              <a:rPr lang="fa-IR" dirty="0">
                <a:cs typeface="Zar" panose="00000400000000000000" pitchFamily="2" charset="-78"/>
              </a:rPr>
              <a:t> هستند </a:t>
            </a:r>
            <a:r>
              <a:rPr lang="fa-IR" dirty="0" err="1">
                <a:cs typeface="Zar" panose="00000400000000000000" pitchFamily="2" charset="-78"/>
              </a:rPr>
              <a:t>نظير</a:t>
            </a:r>
            <a:r>
              <a:rPr lang="fa-IR" dirty="0">
                <a:cs typeface="Zar" panose="00000400000000000000" pitchFamily="2" charset="-78"/>
              </a:rPr>
              <a:t> </a:t>
            </a:r>
            <a:r>
              <a:rPr lang="fa-IR" u="sng" dirty="0" err="1">
                <a:cs typeface="Zar" panose="00000400000000000000" pitchFamily="2" charset="-78"/>
              </a:rPr>
              <a:t>دارائيهاي</a:t>
            </a:r>
            <a:r>
              <a:rPr lang="fa-IR" u="sng" dirty="0">
                <a:cs typeface="Zar" panose="00000400000000000000" pitchFamily="2" charset="-78"/>
              </a:rPr>
              <a:t> </a:t>
            </a:r>
            <a:r>
              <a:rPr lang="fa-IR" u="sng" dirty="0" err="1">
                <a:cs typeface="Zar" panose="00000400000000000000" pitchFamily="2" charset="-78"/>
              </a:rPr>
              <a:t>فيزيكي</a:t>
            </a:r>
            <a:r>
              <a:rPr lang="fa-IR" dirty="0">
                <a:cs typeface="Zar" panose="00000400000000000000" pitchFamily="2" charset="-78"/>
              </a:rPr>
              <a:t>، </a:t>
            </a:r>
            <a:r>
              <a:rPr lang="fa-IR" u="sng" dirty="0">
                <a:cs typeface="Zar" panose="00000400000000000000" pitchFamily="2" charset="-78"/>
              </a:rPr>
              <a:t>منابع</a:t>
            </a:r>
            <a:r>
              <a:rPr lang="fa-IR" dirty="0">
                <a:cs typeface="Zar" panose="00000400000000000000" pitchFamily="2" charset="-78"/>
              </a:rPr>
              <a:t>، </a:t>
            </a:r>
            <a:r>
              <a:rPr lang="fa-IR" u="sng" dirty="0" err="1">
                <a:cs typeface="Zar" panose="00000400000000000000" pitchFamily="2" charset="-78"/>
              </a:rPr>
              <a:t>قابليت</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با دوام </a:t>
            </a:r>
            <a:r>
              <a:rPr lang="fa-IR" dirty="0" err="1">
                <a:cs typeface="Zar" panose="00000400000000000000" pitchFamily="2" charset="-78"/>
              </a:rPr>
              <a:t>كه</a:t>
            </a:r>
            <a:r>
              <a:rPr lang="fa-IR" dirty="0">
                <a:cs typeface="Zar" panose="00000400000000000000" pitchFamily="2" charset="-78"/>
              </a:rPr>
              <a:t> در </a:t>
            </a:r>
            <a:r>
              <a:rPr lang="fa-IR" dirty="0" err="1">
                <a:cs typeface="Zar" panose="00000400000000000000" pitchFamily="2" charset="-78"/>
              </a:rPr>
              <a:t>عين</a:t>
            </a:r>
            <a:r>
              <a:rPr lang="fa-IR" dirty="0">
                <a:cs typeface="Zar" panose="00000400000000000000" pitchFamily="2" charset="-78"/>
              </a:rPr>
              <a:t> حال </a:t>
            </a:r>
            <a:r>
              <a:rPr lang="fa-IR" u="sng" dirty="0">
                <a:cs typeface="Zar" panose="00000400000000000000" pitchFamily="2" charset="-78"/>
              </a:rPr>
              <a:t>قابل تجارت و قابل فروش </a:t>
            </a:r>
            <a:r>
              <a:rPr lang="fa-IR" dirty="0">
                <a:cs typeface="Zar" panose="00000400000000000000" pitchFamily="2" charset="-78"/>
              </a:rPr>
              <a:t>در بازار </a:t>
            </a:r>
            <a:r>
              <a:rPr lang="fa-IR" dirty="0" err="1">
                <a:cs typeface="Zar" panose="00000400000000000000" pitchFamily="2" charset="-78"/>
              </a:rPr>
              <a:t>نيستند</a:t>
            </a:r>
            <a:r>
              <a:rPr lang="fa-IR" dirty="0">
                <a:cs typeface="Zar" panose="00000400000000000000" pitchFamily="2" charset="-78"/>
              </a:rPr>
              <a:t> و به محض </a:t>
            </a:r>
            <a:r>
              <a:rPr lang="fa-IR" dirty="0" err="1">
                <a:cs typeface="Zar" panose="00000400000000000000" pitchFamily="2" charset="-78"/>
              </a:rPr>
              <a:t>ايجاد</a:t>
            </a:r>
            <a:r>
              <a:rPr lang="fa-IR" dirty="0">
                <a:cs typeface="Zar" panose="00000400000000000000" pitchFamily="2" charset="-78"/>
              </a:rPr>
              <a:t>، به </a:t>
            </a:r>
            <a:r>
              <a:rPr lang="fa-IR" dirty="0" err="1">
                <a:cs typeface="Zar" panose="00000400000000000000" pitchFamily="2" charset="-78"/>
              </a:rPr>
              <a:t>راحتي</a:t>
            </a:r>
            <a:r>
              <a:rPr lang="fa-IR" dirty="0">
                <a:cs typeface="Zar" panose="00000400000000000000" pitchFamily="2" charset="-78"/>
              </a:rPr>
              <a:t> </a:t>
            </a:r>
            <a:r>
              <a:rPr lang="fa-IR" u="sng" dirty="0">
                <a:cs typeface="Zar" panose="00000400000000000000" pitchFamily="2" charset="-78"/>
              </a:rPr>
              <a:t>قابل جا به </a:t>
            </a:r>
            <a:r>
              <a:rPr lang="fa-IR" u="sng" dirty="0" err="1">
                <a:cs typeface="Zar" panose="00000400000000000000" pitchFamily="2" charset="-78"/>
              </a:rPr>
              <a:t>جايي</a:t>
            </a:r>
            <a:r>
              <a:rPr lang="fa-IR" u="sng" dirty="0">
                <a:cs typeface="Zar" panose="00000400000000000000" pitchFamily="2" charset="-78"/>
              </a:rPr>
              <a:t> </a:t>
            </a:r>
            <a:r>
              <a:rPr lang="fa-IR" dirty="0" err="1">
                <a:cs typeface="Zar" panose="00000400000000000000" pitchFamily="2" charset="-78"/>
              </a:rPr>
              <a:t>نمي</a:t>
            </a:r>
            <a:r>
              <a:rPr lang="fa-IR" dirty="0">
                <a:cs typeface="Zar" panose="00000400000000000000" pitchFamily="2" charset="-78"/>
              </a:rPr>
              <a:t> باشند. به هر حال، انتخاب </a:t>
            </a:r>
            <a:r>
              <a:rPr lang="fa-IR" dirty="0" err="1">
                <a:cs typeface="Zar" panose="00000400000000000000" pitchFamily="2" charset="-78"/>
              </a:rPr>
              <a:t>يك</a:t>
            </a:r>
            <a:r>
              <a:rPr lang="fa-IR" dirty="0">
                <a:cs typeface="Zar" panose="00000400000000000000" pitchFamily="2" charset="-78"/>
              </a:rPr>
              <a:t> </a:t>
            </a:r>
            <a:r>
              <a:rPr lang="fa-IR" dirty="0" err="1">
                <a:cs typeface="Zar" panose="00000400000000000000" pitchFamily="2" charset="-78"/>
              </a:rPr>
              <a:t>استراتژي</a:t>
            </a:r>
            <a:r>
              <a:rPr lang="fa-IR" dirty="0">
                <a:cs typeface="Zar" panose="00000400000000000000" pitchFamily="2" charset="-78"/>
              </a:rPr>
              <a:t> در تعداد </a:t>
            </a:r>
            <a:r>
              <a:rPr lang="fa-IR" dirty="0" err="1">
                <a:cs typeface="Zar" panose="00000400000000000000" pitchFamily="2" charset="-78"/>
              </a:rPr>
              <a:t>تصميمهاي</a:t>
            </a:r>
            <a:r>
              <a:rPr lang="fa-IR" dirty="0">
                <a:cs typeface="Zar" panose="00000400000000000000" pitchFamily="2" charset="-78"/>
              </a:rPr>
              <a:t> توأم با تعهدات </a:t>
            </a:r>
            <a:r>
              <a:rPr lang="fa-IR" dirty="0" err="1">
                <a:cs typeface="Zar" panose="00000400000000000000" pitchFamily="2" charset="-78"/>
              </a:rPr>
              <a:t>قوي</a:t>
            </a:r>
            <a:r>
              <a:rPr lang="fa-IR" dirty="0">
                <a:cs typeface="Zar" panose="00000400000000000000" pitchFamily="2" charset="-78"/>
              </a:rPr>
              <a:t> </a:t>
            </a:r>
            <a:r>
              <a:rPr lang="fa-IR" dirty="0" err="1">
                <a:cs typeface="Zar" panose="00000400000000000000" pitchFamily="2" charset="-78"/>
              </a:rPr>
              <a:t>نمايان</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fa-IR" dirty="0" err="1">
                <a:cs typeface="Zar" panose="00000400000000000000" pitchFamily="2" charset="-78"/>
              </a:rPr>
              <a:t>درواقع</a:t>
            </a:r>
            <a:r>
              <a:rPr lang="fa-IR" dirty="0">
                <a:cs typeface="Zar" panose="00000400000000000000" pitchFamily="2" charset="-78"/>
              </a:rPr>
              <a:t>، </a:t>
            </a:r>
            <a:r>
              <a:rPr lang="fa-IR" dirty="0" err="1">
                <a:cs typeface="Zar" panose="00000400000000000000" pitchFamily="2" charset="-78"/>
              </a:rPr>
              <a:t>ماهيت</a:t>
            </a:r>
            <a:r>
              <a:rPr lang="fa-IR" dirty="0">
                <a:cs typeface="Zar" panose="00000400000000000000" pitchFamily="2" charset="-78"/>
              </a:rPr>
              <a:t> </a:t>
            </a:r>
            <a:r>
              <a:rPr lang="fa-IR" dirty="0" err="1">
                <a:cs typeface="Zar" panose="00000400000000000000" pitchFamily="2" charset="-78"/>
              </a:rPr>
              <a:t>استراتژي</a:t>
            </a:r>
            <a:r>
              <a:rPr lang="fa-IR" dirty="0">
                <a:cs typeface="Zar" panose="00000400000000000000" pitchFamily="2" charset="-78"/>
              </a:rPr>
              <a:t>، همانا مشخص </a:t>
            </a:r>
            <a:r>
              <a:rPr lang="fa-IR" dirty="0" err="1">
                <a:cs typeface="Zar" panose="00000400000000000000" pitchFamily="2" charset="-78"/>
              </a:rPr>
              <a:t>كردن</a:t>
            </a:r>
            <a:r>
              <a:rPr lang="fa-IR" dirty="0">
                <a:cs typeface="Zar" panose="00000400000000000000" pitchFamily="2" charset="-78"/>
              </a:rPr>
              <a:t> </a:t>
            </a:r>
            <a:r>
              <a:rPr lang="fa-IR" dirty="0" err="1">
                <a:cs typeface="Zar" panose="00000400000000000000" pitchFamily="2" charset="-78"/>
              </a:rPr>
              <a:t>تكليف</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استراتژيها</a:t>
            </a:r>
            <a:r>
              <a:rPr lang="fa-IR" dirty="0">
                <a:cs typeface="Zar" panose="00000400000000000000" pitchFamily="2" charset="-78"/>
              </a:rPr>
              <a:t> است. معمولاً، </a:t>
            </a:r>
            <a:r>
              <a:rPr lang="fa-IR" dirty="0" err="1">
                <a:cs typeface="Zar" panose="00000400000000000000" pitchFamily="2" charset="-78"/>
              </a:rPr>
              <a:t>تصميمات</a:t>
            </a:r>
            <a:r>
              <a:rPr lang="fa-IR" dirty="0">
                <a:cs typeface="Zar" panose="00000400000000000000" pitchFamily="2" charset="-78"/>
              </a:rPr>
              <a:t> توأم با تعهدات </a:t>
            </a:r>
            <a:r>
              <a:rPr lang="fa-IR" dirty="0" err="1">
                <a:cs typeface="Zar" panose="00000400000000000000" pitchFamily="2" charset="-78"/>
              </a:rPr>
              <a:t>شديد</a:t>
            </a:r>
            <a:r>
              <a:rPr lang="fa-IR" dirty="0">
                <a:cs typeface="Zar" panose="00000400000000000000" pitchFamily="2" charset="-78"/>
              </a:rPr>
              <a:t>، </a:t>
            </a:r>
            <a:r>
              <a:rPr lang="fa-IR" dirty="0" err="1">
                <a:cs typeface="Zar" panose="00000400000000000000" pitchFamily="2" charset="-78"/>
              </a:rPr>
              <a:t>ريسك</a:t>
            </a:r>
            <a:r>
              <a:rPr lang="fa-IR" dirty="0">
                <a:cs typeface="Zar" panose="00000400000000000000" pitchFamily="2" charset="-78"/>
              </a:rPr>
              <a:t> گرا </a:t>
            </a:r>
            <a:r>
              <a:rPr lang="fa-IR" dirty="0" err="1">
                <a:cs typeface="Zar" panose="00000400000000000000" pitchFamily="2" charset="-78"/>
              </a:rPr>
              <a:t>مي</a:t>
            </a:r>
            <a:r>
              <a:rPr lang="fa-IR" dirty="0">
                <a:cs typeface="Zar" panose="00000400000000000000" pitchFamily="2" charset="-78"/>
              </a:rPr>
              <a:t> باشد</a:t>
            </a:r>
            <a:r>
              <a:rPr lang="fa-IR" dirty="0" smtClean="0">
                <a:cs typeface="Zar" panose="00000400000000000000" pitchFamily="2" charset="-78"/>
              </a:rPr>
              <a:t>.</a:t>
            </a:r>
          </a:p>
          <a:p>
            <a:pPr algn="just" rtl="1">
              <a:lnSpc>
                <a:spcPct val="170000"/>
              </a:lnSpc>
            </a:pPr>
            <a:r>
              <a:rPr lang="fa-IR" dirty="0" err="1">
                <a:cs typeface="Zar" panose="00000400000000000000" pitchFamily="2" charset="-78"/>
              </a:rPr>
              <a:t>گماوات</a:t>
            </a:r>
            <a:r>
              <a:rPr lang="fa-IR" dirty="0">
                <a:cs typeface="Zar" panose="00000400000000000000" pitchFamily="2" charset="-78"/>
              </a:rPr>
              <a:t> (1992)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انتخابهاي</a:t>
            </a:r>
            <a:r>
              <a:rPr lang="fa-IR" dirty="0">
                <a:cs typeface="Zar" panose="00000400000000000000" pitchFamily="2" charset="-78"/>
              </a:rPr>
              <a:t> توأم با تعهد </a:t>
            </a:r>
            <a:r>
              <a:rPr lang="fa-IR" dirty="0" err="1">
                <a:cs typeface="Zar" panose="00000400000000000000" pitchFamily="2" charset="-78"/>
              </a:rPr>
              <a:t>شديد</a:t>
            </a:r>
            <a:r>
              <a:rPr lang="fa-IR" dirty="0">
                <a:cs typeface="Zar" panose="00000400000000000000" pitchFamily="2" charset="-78"/>
              </a:rPr>
              <a:t> چارچوب </a:t>
            </a:r>
            <a:r>
              <a:rPr lang="fa-IR" dirty="0" err="1">
                <a:cs typeface="Zar" panose="00000400000000000000" pitchFamily="2" charset="-78"/>
              </a:rPr>
              <a:t>زير</a:t>
            </a:r>
            <a:r>
              <a:rPr lang="fa-IR" dirty="0">
                <a:cs typeface="Zar" panose="00000400000000000000" pitchFamily="2" charset="-78"/>
              </a:rPr>
              <a:t> را </a:t>
            </a:r>
            <a:r>
              <a:rPr lang="fa-IR" dirty="0" err="1">
                <a:cs typeface="Zar" panose="00000400000000000000" pitchFamily="2" charset="-78"/>
              </a:rPr>
              <a:t>پيشنه</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است </a:t>
            </a:r>
            <a:r>
              <a:rPr lang="en-US" sz="1800" dirty="0">
                <a:cs typeface="Zar" panose="00000400000000000000" pitchFamily="2" charset="-78"/>
              </a:rPr>
              <a:t>(</a:t>
            </a:r>
            <a:r>
              <a:rPr lang="en-US" sz="1800" dirty="0" err="1">
                <a:cs typeface="Zar" panose="00000400000000000000" pitchFamily="2" charset="-78"/>
              </a:rPr>
              <a:t>Ghemawat</a:t>
            </a:r>
            <a:r>
              <a:rPr lang="en-US" sz="1800" dirty="0">
                <a:cs typeface="Zar" panose="00000400000000000000" pitchFamily="2" charset="-78"/>
              </a:rPr>
              <a:t>, P., 1991)</a:t>
            </a:r>
            <a:r>
              <a:rPr lang="fa-IR" sz="1800" dirty="0" smtClean="0">
                <a:cs typeface="Zar" panose="00000400000000000000" pitchFamily="2" charset="-78"/>
              </a:rPr>
              <a:t>.</a:t>
            </a:r>
          </a:p>
          <a:p>
            <a:pPr lvl="1" algn="just" rtl="1">
              <a:lnSpc>
                <a:spcPct val="170000"/>
              </a:lnSpc>
            </a:pPr>
            <a:r>
              <a:rPr lang="fa-IR" dirty="0" err="1" smtClean="0">
                <a:cs typeface="Zar" panose="00000400000000000000" pitchFamily="2" charset="-78"/>
              </a:rPr>
              <a:t>تجزيه</a:t>
            </a:r>
            <a:r>
              <a:rPr lang="fa-IR" dirty="0" smtClean="0">
                <a:cs typeface="Zar" panose="00000400000000000000" pitchFamily="2" charset="-78"/>
              </a:rPr>
              <a:t> </a:t>
            </a:r>
            <a:r>
              <a:rPr lang="fa-IR" dirty="0">
                <a:cs typeface="Zar" panose="00000400000000000000" pitchFamily="2" charset="-78"/>
              </a:rPr>
              <a:t>و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موقعيتي</a:t>
            </a:r>
            <a:r>
              <a:rPr lang="fa-IR" dirty="0">
                <a:cs typeface="Zar" panose="00000400000000000000" pitchFamily="2" charset="-78"/>
              </a:rPr>
              <a:t>؛</a:t>
            </a:r>
            <a:endParaRPr lang="en-US" dirty="0">
              <a:cs typeface="Zar" panose="00000400000000000000" pitchFamily="2" charset="-78"/>
            </a:endParaRPr>
          </a:p>
          <a:p>
            <a:pPr lvl="1" algn="just" rtl="1">
              <a:lnSpc>
                <a:spcPct val="170000"/>
              </a:lnSpc>
            </a:pPr>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پايداري</a:t>
            </a:r>
            <a:r>
              <a:rPr lang="fa-IR" dirty="0">
                <a:cs typeface="Zar" panose="00000400000000000000" pitchFamily="2" charset="-78"/>
              </a:rPr>
              <a:t>؛</a:t>
            </a:r>
            <a:endParaRPr lang="en-US" dirty="0">
              <a:cs typeface="Zar" panose="00000400000000000000" pitchFamily="2" charset="-78"/>
            </a:endParaRPr>
          </a:p>
          <a:p>
            <a:pPr lvl="1" algn="just" rtl="1">
              <a:lnSpc>
                <a:spcPct val="170000"/>
              </a:lnSpc>
            </a:pPr>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انعطاف </a:t>
            </a:r>
            <a:r>
              <a:rPr lang="fa-IR" dirty="0" err="1">
                <a:cs typeface="Zar" panose="00000400000000000000" pitchFamily="2" charset="-78"/>
              </a:rPr>
              <a:t>پذيري</a:t>
            </a:r>
            <a:r>
              <a:rPr lang="fa-IR" dirty="0">
                <a:cs typeface="Zar" panose="00000400000000000000" pitchFamily="2" charset="-78"/>
              </a:rPr>
              <a:t>؛</a:t>
            </a:r>
            <a:endParaRPr lang="en-US" dirty="0">
              <a:cs typeface="Zar" panose="00000400000000000000" pitchFamily="2" charset="-78"/>
            </a:endParaRPr>
          </a:p>
          <a:p>
            <a:pPr lvl="1" algn="just" rtl="1">
              <a:lnSpc>
                <a:spcPct val="170000"/>
              </a:lnSpc>
            </a:pPr>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قضاوتي</a:t>
            </a:r>
            <a:r>
              <a:rPr lang="fa-IR" dirty="0" smtClean="0">
                <a:cs typeface="Zar" panose="00000400000000000000" pitchFamily="2" charset="-78"/>
              </a:rPr>
              <a:t>؛</a:t>
            </a:r>
            <a:endParaRPr lang="en-US" dirty="0">
              <a:cs typeface="Zar" panose="00000400000000000000" pitchFamily="2" charset="-78"/>
            </a:endParaRPr>
          </a:p>
          <a:p>
            <a:pPr algn="just" rtl="1">
              <a:lnSpc>
                <a:spcPct val="170000"/>
              </a:lnSpc>
            </a:pPr>
            <a:r>
              <a:rPr lang="fa-IR" dirty="0" err="1">
                <a:cs typeface="Zar" panose="00000400000000000000" pitchFamily="2" charset="-78"/>
              </a:rPr>
              <a:t>خصيصه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چهار مرحله </a:t>
            </a:r>
            <a:r>
              <a:rPr lang="fa-IR" dirty="0" err="1">
                <a:cs typeface="Zar" panose="00000400000000000000" pitchFamily="2" charset="-78"/>
              </a:rPr>
              <a:t>تحليل</a:t>
            </a:r>
            <a:r>
              <a:rPr lang="fa-IR" dirty="0">
                <a:cs typeface="Zar" panose="00000400000000000000" pitchFamily="2" charset="-78"/>
              </a:rPr>
              <a:t>، مطابق </a:t>
            </a:r>
            <a:r>
              <a:rPr lang="fa-IR" dirty="0" smtClean="0">
                <a:solidFill>
                  <a:srgbClr val="FF0000"/>
                </a:solidFill>
                <a:cs typeface="Zar" panose="00000400000000000000" pitchFamily="2" charset="-78"/>
              </a:rPr>
              <a:t>جدول بعد</a:t>
            </a:r>
            <a:r>
              <a:rPr lang="fa-IR" dirty="0" smtClean="0">
                <a:cs typeface="Zar" panose="00000400000000000000" pitchFamily="2" charset="-78"/>
              </a:rPr>
              <a:t>، </a:t>
            </a:r>
            <a:r>
              <a:rPr lang="fa-IR" dirty="0">
                <a:cs typeface="Zar" panose="00000400000000000000" pitchFamily="2" charset="-78"/>
              </a:rPr>
              <a:t>است:</a:t>
            </a:r>
            <a:endParaRPr lang="en-US" dirty="0">
              <a:cs typeface="Zar" panose="00000400000000000000" pitchFamily="2" charset="-78"/>
            </a:endParaRPr>
          </a:p>
          <a:p>
            <a:pPr algn="just" rtl="1">
              <a:lnSpc>
                <a:spcPct val="170000"/>
              </a:lnSpc>
            </a:pPr>
            <a:endParaRPr lang="fa-IR" dirty="0">
              <a:cs typeface="Zar" panose="00000400000000000000" pitchFamily="2" charset="-78"/>
            </a:endParaRPr>
          </a:p>
          <a:p>
            <a:pPr algn="just" rtl="1">
              <a:lnSpc>
                <a:spcPct val="170000"/>
              </a:lnSpc>
            </a:pPr>
            <a:endParaRPr lang="en-US" dirty="0">
              <a:cs typeface="Zar" panose="00000400000000000000" pitchFamily="2" charset="-78"/>
            </a:endParaRPr>
          </a:p>
          <a:p>
            <a:pPr algn="just" rtl="1">
              <a:lnSpc>
                <a:spcPct val="170000"/>
              </a:lnSpc>
            </a:pPr>
            <a:endParaRPr lang="fa-IR" dirty="0">
              <a:cs typeface="Zar" panose="00000400000000000000" pitchFamily="2" charset="-78"/>
            </a:endParaRPr>
          </a:p>
          <a:p>
            <a:pPr algn="r" rtl="1">
              <a:lnSpc>
                <a:spcPct val="17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51483901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47</a:t>
            </a:fld>
            <a:endParaRPr lang="en-US"/>
          </a:p>
        </p:txBody>
      </p:sp>
    </p:spTree>
    <p:extLst>
      <p:ext uri="{BB962C8B-B14F-4D97-AF65-F5344CB8AC3E}">
        <p14:creationId xmlns:p14="http://schemas.microsoft.com/office/powerpoint/2010/main" val="4662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24096669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48</a:t>
            </a:fld>
            <a:endParaRPr lang="en-US"/>
          </a:p>
        </p:txBody>
      </p:sp>
      <p:graphicFrame>
        <p:nvGraphicFramePr>
          <p:cNvPr id="6" name="Group 70"/>
          <p:cNvGraphicFramePr>
            <a:graphicFrameLocks/>
          </p:cNvGraphicFramePr>
          <p:nvPr>
            <p:extLst>
              <p:ext uri="{D42A27DB-BD31-4B8C-83A1-F6EECF244321}">
                <p14:modId xmlns:p14="http://schemas.microsoft.com/office/powerpoint/2010/main" val="1731670734"/>
              </p:ext>
            </p:extLst>
          </p:nvPr>
        </p:nvGraphicFramePr>
        <p:xfrm>
          <a:off x="2286000" y="484094"/>
          <a:ext cx="9439835" cy="6010835"/>
        </p:xfrm>
        <a:graphic>
          <a:graphicData uri="http://schemas.openxmlformats.org/drawingml/2006/table">
            <a:tbl>
              <a:tblPr rtl="1" firstRow="1" firstCol="1">
                <a:tableStyleId>{5C22544A-7EE6-4342-B048-85BDC9FD1C3A}</a:tableStyleId>
              </a:tblPr>
              <a:tblGrid>
                <a:gridCol w="1840157"/>
                <a:gridCol w="7599678"/>
              </a:tblGrid>
              <a:tr h="50125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cap="none" normalizeH="0" baseline="0" dirty="0" smtClean="0">
                          <a:ln>
                            <a:noFill/>
                          </a:ln>
                          <a:effectLst/>
                          <a:cs typeface="Zar" panose="00000400000000000000" pitchFamily="2" charset="-78"/>
                        </a:rPr>
                        <a:t>تجزیه و تحلیل</a:t>
                      </a:r>
                      <a:endParaRPr kumimoji="0" lang="en-US" sz="2100" b="1" i="0" u="none" strike="noStrike" cap="none" normalizeH="0" baseline="0" dirty="0" smtClean="0">
                        <a:ln>
                          <a:noFill/>
                        </a:ln>
                        <a:solidFill>
                          <a:schemeClr val="accent1">
                            <a:lumMod val="75000"/>
                          </a:schemeClr>
                        </a:solidFill>
                        <a:effectLst/>
                        <a:latin typeface="B Zar" pitchFamily="2" charset="-78"/>
                        <a:cs typeface="Zar" panose="00000400000000000000"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kern="1200" cap="none" normalizeH="0" baseline="0" dirty="0" smtClean="0">
                          <a:ln>
                            <a:noFill/>
                          </a:ln>
                          <a:effectLst/>
                          <a:cs typeface="Zar" panose="00000400000000000000" pitchFamily="2" charset="-78"/>
                        </a:rPr>
                        <a:t>ویژگی ها</a:t>
                      </a:r>
                      <a:endParaRPr kumimoji="0" lang="en-US" sz="2100" b="1" u="none" strike="noStrike" kern="1200" cap="none" normalizeH="0" baseline="0" dirty="0" smtClean="0">
                        <a:ln>
                          <a:noFill/>
                        </a:ln>
                        <a:solidFill>
                          <a:schemeClr val="accent1">
                            <a:lumMod val="75000"/>
                          </a:schemeClr>
                        </a:solidFill>
                        <a:effectLst/>
                        <a:latin typeface="+mn-lt"/>
                        <a:ea typeface="+mn-ea"/>
                        <a:cs typeface="Zar" panose="00000400000000000000" pitchFamily="2" charset="-78"/>
                      </a:endParaRPr>
                    </a:p>
                  </a:txBody>
                  <a:tcPr horzOverflow="overflow"/>
                </a:tc>
              </a:tr>
              <a:tr h="1123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100" u="none" strike="noStrike" cap="none" normalizeH="0" baseline="0" smtClean="0">
                        <a:ln>
                          <a:noFill/>
                        </a:ln>
                        <a:effectLst/>
                        <a:cs typeface="Zar" panose="00000400000000000000"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cap="none" normalizeH="0" baseline="0" smtClean="0">
                          <a:ln>
                            <a:noFill/>
                          </a:ln>
                          <a:effectLst/>
                          <a:cs typeface="Zar" panose="00000400000000000000" pitchFamily="2" charset="-78"/>
                        </a:rPr>
                        <a:t>موقعیتی</a:t>
                      </a:r>
                      <a:endParaRPr kumimoji="0" lang="en-US" sz="2100" b="1" i="0" u="none" strike="noStrike" cap="none" normalizeH="0" baseline="0" smtClean="0">
                        <a:ln>
                          <a:noFill/>
                        </a:ln>
                        <a:solidFill>
                          <a:schemeClr val="accent1">
                            <a:lumMod val="75000"/>
                          </a:schemeClr>
                        </a:solidFill>
                        <a:effectLst/>
                        <a:latin typeface="B Zar" pitchFamily="2" charset="-78"/>
                        <a:cs typeface="Zar" panose="00000400000000000000" pitchFamily="2" charset="-78"/>
                      </a:endParaRPr>
                    </a:p>
                  </a:txBody>
                  <a:tcP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 typeface="Wingdings" pitchFamily="2" charset="2"/>
                        <a:buChar char="ü"/>
                        <a:tabLst/>
                      </a:pPr>
                      <a:r>
                        <a:rPr kumimoji="0" lang="fa-IR" sz="1800" u="none" strike="noStrike" cap="none" normalizeH="0" baseline="0" dirty="0" smtClean="0">
                          <a:ln>
                            <a:noFill/>
                          </a:ln>
                          <a:effectLst/>
                          <a:cs typeface="Zar" panose="00000400000000000000" pitchFamily="2" charset="-78"/>
                        </a:rPr>
                        <a:t> در ارتباط بودن با تعیین تاثیر </a:t>
                      </a:r>
                      <a:r>
                        <a:rPr kumimoji="0" lang="fa-IR" sz="1800" u="none" strike="noStrike" cap="none" normalizeH="0" baseline="0" dirty="0" err="1" smtClean="0">
                          <a:ln>
                            <a:noFill/>
                          </a:ln>
                          <a:effectLst/>
                          <a:cs typeface="Zar" panose="00000400000000000000" pitchFamily="2" charset="-78"/>
                        </a:rPr>
                        <a:t>مستقیم،تحلیل</a:t>
                      </a:r>
                      <a:r>
                        <a:rPr kumimoji="0" lang="fa-IR" sz="1800" u="none" strike="noStrike" cap="none" normalizeH="0" baseline="0" dirty="0" smtClean="0">
                          <a:ln>
                            <a:noFill/>
                          </a:ln>
                          <a:effectLst/>
                          <a:cs typeface="Zar" panose="00000400000000000000" pitchFamily="2" charset="-78"/>
                        </a:rPr>
                        <a:t> برای دستیابی به </a:t>
                      </a:r>
                      <a:r>
                        <a:rPr kumimoji="0" lang="fa-IR" sz="1800" u="none" strike="noStrike" cap="none" normalizeH="0" baseline="0" dirty="0" err="1" smtClean="0">
                          <a:ln>
                            <a:noFill/>
                          </a:ln>
                          <a:effectLst/>
                          <a:cs typeface="Zar" panose="00000400000000000000" pitchFamily="2" charset="-78"/>
                        </a:rPr>
                        <a:t>شناسایی،مستعد</a:t>
                      </a:r>
                      <a:r>
                        <a:rPr kumimoji="0" lang="fa-IR" sz="1800" u="none" strike="noStrike" cap="none" normalizeH="0" baseline="0" dirty="0" smtClean="0">
                          <a:ln>
                            <a:noFill/>
                          </a:ln>
                          <a:effectLst/>
                          <a:cs typeface="Zar" panose="00000400000000000000" pitchFamily="2" charset="-78"/>
                        </a:rPr>
                        <a:t> بودن تعهد بنگاه برای ایجاد موقعیت تولیدی جدید در بازار جهت رساندن مزیت بیشتری به مشتری با کسب هزینه کمتر نسبت به رقبا</a:t>
                      </a:r>
                      <a:endParaRPr kumimoji="0" lang="en-US" sz="18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r h="1754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100" u="none" strike="noStrike" cap="none" normalizeH="0" baseline="0" dirty="0" smtClean="0">
                        <a:ln>
                          <a:noFill/>
                        </a:ln>
                        <a:effectLst/>
                        <a:cs typeface="Zar" panose="00000400000000000000"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cap="none" normalizeH="0" baseline="0" dirty="0" smtClean="0">
                          <a:ln>
                            <a:noFill/>
                          </a:ln>
                          <a:effectLst/>
                          <a:cs typeface="Zar" panose="00000400000000000000" pitchFamily="2" charset="-78"/>
                        </a:rPr>
                        <a:t>پایداری</a:t>
                      </a:r>
                      <a:endParaRPr kumimoji="0" lang="en-US" sz="2100" b="1" i="0" u="none" strike="noStrike" cap="none" normalizeH="0" baseline="0" dirty="0" smtClean="0">
                        <a:ln>
                          <a:noFill/>
                        </a:ln>
                        <a:solidFill>
                          <a:schemeClr val="accent1">
                            <a:lumMod val="75000"/>
                          </a:schemeClr>
                        </a:solidFill>
                        <a:effectLst/>
                        <a:latin typeface="B Zar" pitchFamily="2" charset="-78"/>
                        <a:cs typeface="Zar" panose="00000400000000000000" pitchFamily="2" charset="-78"/>
                      </a:endParaRPr>
                    </a:p>
                  </a:txBody>
                  <a:tcP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 typeface="Wingdings" pitchFamily="2" charset="2"/>
                        <a:buChar char="ü"/>
                        <a:tabLst/>
                      </a:pPr>
                      <a:r>
                        <a:rPr kumimoji="0" lang="fa-IR" sz="1800" u="none" strike="noStrike" cap="none" normalizeH="0" baseline="0" dirty="0" smtClean="0">
                          <a:ln>
                            <a:noFill/>
                          </a:ln>
                          <a:effectLst/>
                          <a:cs typeface="Zar" panose="00000400000000000000" pitchFamily="2" charset="-78"/>
                        </a:rPr>
                        <a:t> در ارتباط بودن با تعیین تاثیرات استراتژیک یک تعهد ؛ بررسی عکس </a:t>
                      </a:r>
                      <a:r>
                        <a:rPr kumimoji="0" lang="fa-IR" sz="1800" u="none" strike="noStrike" cap="none" normalizeH="0" baseline="0" dirty="0" err="1" smtClean="0">
                          <a:ln>
                            <a:noFill/>
                          </a:ln>
                          <a:effectLst/>
                          <a:cs typeface="Zar" panose="00000400000000000000" pitchFamily="2" charset="-78"/>
                        </a:rPr>
                        <a:t>العملهای</a:t>
                      </a:r>
                      <a:r>
                        <a:rPr kumimoji="0" lang="fa-IR" sz="1800" u="none" strike="noStrike" cap="none" normalizeH="0" baseline="0" dirty="0" smtClean="0">
                          <a:ln>
                            <a:noFill/>
                          </a:ln>
                          <a:effectLst/>
                          <a:cs typeface="Zar" panose="00000400000000000000" pitchFamily="2" charset="-78"/>
                        </a:rPr>
                        <a:t> بالقوه نسبت به یک تعهد توسط </a:t>
                      </a:r>
                      <a:r>
                        <a:rPr kumimoji="0" lang="fa-IR" sz="1800" u="none" strike="noStrike" cap="none" normalizeH="0" baseline="0" dirty="0" err="1" smtClean="0">
                          <a:ln>
                            <a:noFill/>
                          </a:ln>
                          <a:effectLst/>
                          <a:cs typeface="Zar" panose="00000400000000000000" pitchFamily="2" charset="-78"/>
                        </a:rPr>
                        <a:t>رقبا؛بررسی</a:t>
                      </a:r>
                      <a:r>
                        <a:rPr kumimoji="0" lang="fa-IR" sz="1800" u="none" strike="noStrike" cap="none" normalizeH="0" baseline="0" dirty="0" smtClean="0">
                          <a:ln>
                            <a:noFill/>
                          </a:ln>
                          <a:effectLst/>
                          <a:cs typeface="Zar" panose="00000400000000000000" pitchFamily="2" charset="-78"/>
                        </a:rPr>
                        <a:t> نواقص بازار در زمینه های کمیابی منابع و عدم تحرک آنها؛ شناسایی شرایط حفظ </a:t>
                      </a:r>
                      <a:r>
                        <a:rPr kumimoji="0" lang="fa-IR" sz="1800" u="none" strike="noStrike" cap="none" normalizeH="0" baseline="0" dirty="0" err="1" smtClean="0">
                          <a:ln>
                            <a:noFill/>
                          </a:ln>
                          <a:effectLst/>
                          <a:cs typeface="Zar" panose="00000400000000000000" pitchFamily="2" charset="-78"/>
                        </a:rPr>
                        <a:t>مزیتهای</a:t>
                      </a:r>
                      <a:r>
                        <a:rPr kumimoji="0" lang="fa-IR" sz="1800" u="none" strike="noStrike" cap="none" normalizeH="0" baseline="0" dirty="0" smtClean="0">
                          <a:ln>
                            <a:noFill/>
                          </a:ln>
                          <a:effectLst/>
                          <a:cs typeface="Zar" panose="00000400000000000000" pitchFamily="2" charset="-78"/>
                        </a:rPr>
                        <a:t> رقابتی بنگاه در تعامل رقبا بر پایه سود صفر اقتصادی</a:t>
                      </a:r>
                      <a:endParaRPr kumimoji="0" lang="en-US" sz="18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r h="131502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100" u="none" strike="noStrike" cap="none" normalizeH="0" baseline="0" smtClean="0">
                        <a:ln>
                          <a:noFill/>
                        </a:ln>
                        <a:effectLst/>
                        <a:cs typeface="Zar" panose="00000400000000000000"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cap="none" normalizeH="0" baseline="0" smtClean="0">
                          <a:ln>
                            <a:noFill/>
                          </a:ln>
                          <a:effectLst/>
                          <a:cs typeface="Zar" panose="00000400000000000000" pitchFamily="2" charset="-78"/>
                        </a:rPr>
                        <a:t>انعطاف پذیری</a:t>
                      </a:r>
                      <a:endParaRPr kumimoji="0" lang="en-US" sz="2100" b="1" i="0" u="none" strike="noStrike" cap="none" normalizeH="0" baseline="0" smtClean="0">
                        <a:ln>
                          <a:noFill/>
                        </a:ln>
                        <a:solidFill>
                          <a:schemeClr val="accent1">
                            <a:lumMod val="75000"/>
                          </a:schemeClr>
                        </a:solidFill>
                        <a:effectLst/>
                        <a:latin typeface="B Zar" pitchFamily="2" charset="-78"/>
                        <a:cs typeface="Zar" panose="00000400000000000000" pitchFamily="2" charset="-78"/>
                      </a:endParaRPr>
                    </a:p>
                  </a:txBody>
                  <a:tcP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 typeface="Wingdings" pitchFamily="2" charset="2"/>
                        <a:buChar char="ü"/>
                        <a:tabLst/>
                      </a:pPr>
                      <a:r>
                        <a:rPr kumimoji="0" lang="fa-IR" sz="1800" u="none" strike="noStrike" cap="none" normalizeH="0" baseline="0" smtClean="0">
                          <a:ln>
                            <a:noFill/>
                          </a:ln>
                          <a:effectLst/>
                          <a:cs typeface="Zar" panose="00000400000000000000" pitchFamily="2" charset="-78"/>
                        </a:rPr>
                        <a:t> وارد کردن عدم اطمینان در تجزیه و تحلیل های موقعیتی  و پایداری؛بیان کردن ارزش گزینه ای بنگاه بر پایه انعطاف پذیری و نسبت یادگیری به سرمایه فدا شده؛بالا بودن نسبت مذکور نشانگر انعطاف پذیری بالا است.</a:t>
                      </a:r>
                      <a:endParaRPr kumimoji="0" lang="en-US" sz="1800" b="1" i="0" u="none" strike="noStrike" cap="none" normalizeH="0" baseline="0" smtClean="0">
                        <a:ln>
                          <a:noFill/>
                        </a:ln>
                        <a:solidFill>
                          <a:schemeClr val="tx1"/>
                        </a:solidFill>
                        <a:effectLst/>
                        <a:latin typeface="B Zar" pitchFamily="2" charset="-78"/>
                        <a:cs typeface="Zar" panose="00000400000000000000" pitchFamily="2" charset="-78"/>
                      </a:endParaRPr>
                    </a:p>
                  </a:txBody>
                  <a:tcPr anchor="ctr" horzOverflow="overflow"/>
                </a:tc>
              </a:tr>
              <a:tr h="131696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fa-IR" sz="2100" u="none" strike="noStrike" cap="none" normalizeH="0" baseline="0" dirty="0" smtClean="0">
                        <a:ln>
                          <a:noFill/>
                        </a:ln>
                        <a:effectLst/>
                        <a:cs typeface="Zar" panose="00000400000000000000" pitchFamily="2" charset="-78"/>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100" u="none" strike="noStrike" cap="none" normalizeH="0" baseline="0" dirty="0" smtClean="0">
                          <a:ln>
                            <a:noFill/>
                          </a:ln>
                          <a:effectLst/>
                          <a:cs typeface="Zar" panose="00000400000000000000" pitchFamily="2" charset="-78"/>
                        </a:rPr>
                        <a:t>قضاوتی</a:t>
                      </a:r>
                      <a:endParaRPr kumimoji="0" lang="en-US" sz="2100" b="1" i="0" u="none" strike="noStrike" cap="none" normalizeH="0" baseline="0" dirty="0" smtClean="0">
                        <a:ln>
                          <a:noFill/>
                        </a:ln>
                        <a:solidFill>
                          <a:schemeClr val="accent1">
                            <a:lumMod val="75000"/>
                          </a:schemeClr>
                        </a:solidFill>
                        <a:effectLst/>
                        <a:latin typeface="B Zar" pitchFamily="2" charset="-78"/>
                        <a:cs typeface="Zar" panose="00000400000000000000" pitchFamily="2" charset="-78"/>
                      </a:endParaRPr>
                    </a:p>
                  </a:txBody>
                  <a:tcPr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 typeface="Wingdings" pitchFamily="2" charset="2"/>
                        <a:buChar char="ü"/>
                        <a:tabLst/>
                      </a:pPr>
                      <a:r>
                        <a:rPr kumimoji="0" lang="fa-IR" sz="1800" u="none" strike="noStrike" cap="none" normalizeH="0" baseline="0" dirty="0" smtClean="0">
                          <a:ln>
                            <a:noFill/>
                          </a:ln>
                          <a:effectLst/>
                          <a:cs typeface="Zar" panose="00000400000000000000" pitchFamily="2" charset="-78"/>
                        </a:rPr>
                        <a:t> شناسایی </a:t>
                      </a:r>
                      <a:r>
                        <a:rPr kumimoji="0" lang="fa-IR" sz="1800" u="none" strike="noStrike" cap="none" normalizeH="0" baseline="0" dirty="0" err="1" smtClean="0">
                          <a:ln>
                            <a:noFill/>
                          </a:ln>
                          <a:effectLst/>
                          <a:cs typeface="Zar" panose="00000400000000000000" pitchFamily="2" charset="-78"/>
                        </a:rPr>
                        <a:t>مولفه</a:t>
                      </a:r>
                      <a:r>
                        <a:rPr kumimoji="0" lang="fa-IR" sz="1800" u="none" strike="noStrike" cap="none" normalizeH="0" baseline="0" dirty="0" smtClean="0">
                          <a:ln>
                            <a:noFill/>
                          </a:ln>
                          <a:effectLst/>
                          <a:cs typeface="Zar" panose="00000400000000000000" pitchFamily="2" charset="-78"/>
                        </a:rPr>
                        <a:t> های مدیریتی و سازمانی جهت جلوگیری از انحراف بنگاه برای انتخاب </a:t>
                      </a:r>
                      <a:r>
                        <a:rPr kumimoji="0" lang="fa-IR" sz="1800" u="none" strike="noStrike" cap="none" normalizeH="0" baseline="0" dirty="0" err="1" smtClean="0">
                          <a:ln>
                            <a:noFill/>
                          </a:ln>
                          <a:effectLst/>
                          <a:cs typeface="Zar" panose="00000400000000000000" pitchFamily="2" charset="-78"/>
                        </a:rPr>
                        <a:t>استراتزی</a:t>
                      </a:r>
                      <a:r>
                        <a:rPr kumimoji="0" lang="fa-IR" sz="1800" u="none" strike="noStrike" cap="none" normalizeH="0" baseline="0" dirty="0" smtClean="0">
                          <a:ln>
                            <a:noFill/>
                          </a:ln>
                          <a:effectLst/>
                          <a:cs typeface="Zar" panose="00000400000000000000" pitchFamily="2" charset="-78"/>
                        </a:rPr>
                        <a:t> بهینه،بروز دو نوع خطا؛عدم سرمایه گذاری در زمان ضرورت سرمایه گذاری و پذیرش سرمایه گذاری در حالت امتناع از آن. </a:t>
                      </a:r>
                      <a:endParaRPr kumimoji="0" lang="en-US" sz="1800" b="1" i="0" u="none" strike="noStrike" cap="none" normalizeH="0" baseline="0" dirty="0" smtClean="0">
                        <a:ln>
                          <a:noFill/>
                        </a:ln>
                        <a:solidFill>
                          <a:schemeClr val="tx1"/>
                        </a:solidFill>
                        <a:effectLst/>
                        <a:latin typeface="B Zar" pitchFamily="2" charset="-78"/>
                        <a:cs typeface="Zar" panose="00000400000000000000" pitchFamily="2" charset="-78"/>
                      </a:endParaRPr>
                    </a:p>
                  </a:txBody>
                  <a:tcPr anchor="ctr" horzOverflow="overflow"/>
                </a:tc>
              </a:tr>
            </a:tbl>
          </a:graphicData>
        </a:graphic>
      </p:graphicFrame>
      <p:sp>
        <p:nvSpPr>
          <p:cNvPr id="2" name="TextBox 1"/>
          <p:cNvSpPr txBox="1"/>
          <p:nvPr/>
        </p:nvSpPr>
        <p:spPr>
          <a:xfrm>
            <a:off x="5029200" y="174812"/>
            <a:ext cx="3294530" cy="369332"/>
          </a:xfrm>
          <a:prstGeom prst="rect">
            <a:avLst/>
          </a:prstGeom>
          <a:noFill/>
        </p:spPr>
        <p:txBody>
          <a:bodyPr wrap="square" rtlCol="0">
            <a:spAutoFit/>
          </a:bodyPr>
          <a:lstStyle/>
          <a:p>
            <a:pPr algn="ctr" rtl="1"/>
            <a:r>
              <a:rPr lang="fa-IR" b="1" dirty="0" smtClean="0">
                <a:cs typeface="Zar" panose="00000400000000000000" pitchFamily="2" charset="-78"/>
              </a:rPr>
              <a:t>چارچوب تحلیل تعهدات</a:t>
            </a:r>
            <a:endParaRPr lang="en-US" b="1" dirty="0">
              <a:cs typeface="Zar" panose="00000400000000000000" pitchFamily="2" charset="-78"/>
            </a:endParaRPr>
          </a:p>
        </p:txBody>
      </p:sp>
    </p:spTree>
    <p:extLst>
      <p:ext uri="{BB962C8B-B14F-4D97-AF65-F5344CB8AC3E}">
        <p14:creationId xmlns:p14="http://schemas.microsoft.com/office/powerpoint/2010/main" val="42505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57577"/>
            <a:ext cx="8907562" cy="6380332"/>
          </a:xfrm>
        </p:spPr>
        <p:txBody>
          <a:bodyPr>
            <a:normAutofit fontScale="85000" lnSpcReduction="20000"/>
          </a:bodyPr>
          <a:lstStyle/>
          <a:p>
            <a:pPr algn="r" rtl="1">
              <a:lnSpc>
                <a:spcPct val="170000"/>
              </a:lnSpc>
            </a:pPr>
            <a:r>
              <a:rPr lang="fa-IR" u="sng" dirty="0" err="1">
                <a:effectLst>
                  <a:outerShdw blurRad="38100" dist="38100" dir="2700000" algn="tl">
                    <a:srgbClr val="000000">
                      <a:alpha val="43137"/>
                    </a:srgbClr>
                  </a:outerShdw>
                </a:effectLst>
                <a:cs typeface="Zar" panose="00000400000000000000" pitchFamily="2" charset="-78"/>
              </a:rPr>
              <a:t>كارآفريني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درواقع</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توانايي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عملي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كردن</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فرصتهايي</a:t>
            </a:r>
            <a:r>
              <a:rPr lang="fa-IR" u="sng" dirty="0">
                <a:effectLst>
                  <a:outerShdw blurRad="38100" dist="38100" dir="2700000" algn="tl">
                    <a:srgbClr val="000000">
                      <a:alpha val="43137"/>
                    </a:srgbClr>
                  </a:outerShdw>
                </a:effectLst>
                <a:cs typeface="Zar" panose="00000400000000000000" pitchFamily="2" charset="-78"/>
              </a:rPr>
              <a:t> است </a:t>
            </a:r>
            <a:r>
              <a:rPr lang="fa-IR" u="sng" dirty="0" err="1">
                <a:effectLst>
                  <a:outerShdw blurRad="38100" dist="38100" dir="2700000" algn="tl">
                    <a:srgbClr val="000000">
                      <a:alpha val="43137"/>
                    </a:srgbClr>
                  </a:outerShdw>
                </a:effectLst>
                <a:cs typeface="Zar" panose="00000400000000000000" pitchFamily="2" charset="-78"/>
              </a:rPr>
              <a:t>كه</a:t>
            </a:r>
            <a:r>
              <a:rPr lang="fa-IR" u="sng" dirty="0">
                <a:effectLst>
                  <a:outerShdw blurRad="38100" dist="38100" dir="2700000" algn="tl">
                    <a:srgbClr val="000000">
                      <a:alpha val="43137"/>
                    </a:srgbClr>
                  </a:outerShdw>
                </a:effectLst>
                <a:cs typeface="Zar" panose="00000400000000000000" pitchFamily="2" charset="-78"/>
              </a:rPr>
              <a:t> به دست </a:t>
            </a:r>
            <a:r>
              <a:rPr lang="fa-IR" u="sng" dirty="0" err="1">
                <a:effectLst>
                  <a:outerShdw blurRad="38100" dist="38100" dir="2700000" algn="tl">
                    <a:srgbClr val="000000">
                      <a:alpha val="43137"/>
                    </a:srgbClr>
                  </a:outerShdw>
                </a:effectLst>
                <a:cs typeface="Zar" panose="00000400000000000000" pitchFamily="2" charset="-78"/>
              </a:rPr>
              <a:t>نوآوران</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يا</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كاشفان</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ايجاد</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مي</a:t>
            </a:r>
            <a:r>
              <a:rPr lang="fa-IR" u="sng" dirty="0">
                <a:effectLst>
                  <a:outerShdw blurRad="38100" dist="38100" dir="2700000" algn="tl">
                    <a:srgbClr val="000000">
                      <a:alpha val="43137"/>
                    </a:srgbClr>
                  </a:outerShdw>
                </a:effectLst>
                <a:cs typeface="Zar" panose="00000400000000000000" pitchFamily="2" charset="-78"/>
              </a:rPr>
              <a:t> شود</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باعث تعامل </a:t>
            </a:r>
            <a:r>
              <a:rPr lang="fa-IR" dirty="0" err="1">
                <a:cs typeface="Zar" panose="00000400000000000000" pitchFamily="2" charset="-78"/>
              </a:rPr>
              <a:t>اكثر</a:t>
            </a:r>
            <a:r>
              <a:rPr lang="fa-IR" dirty="0">
                <a:cs typeface="Zar" panose="00000400000000000000" pitchFamily="2" charset="-78"/>
              </a:rPr>
              <a:t> بازارها براساس </a:t>
            </a:r>
            <a:r>
              <a:rPr lang="fa-IR" dirty="0" err="1">
                <a:cs typeface="Zar" panose="00000400000000000000" pitchFamily="2" charset="-78"/>
              </a:rPr>
              <a:t>الگويي</a:t>
            </a:r>
            <a:r>
              <a:rPr lang="fa-IR" dirty="0">
                <a:cs typeface="Zar" panose="00000400000000000000" pitchFamily="2" charset="-78"/>
              </a:rPr>
              <a:t> </a:t>
            </a:r>
            <a:r>
              <a:rPr lang="fa-IR" dirty="0" err="1">
                <a:cs typeface="Zar" panose="00000400000000000000" pitchFamily="2" charset="-78"/>
              </a:rPr>
              <a:t>اختصاصي</a:t>
            </a:r>
            <a:r>
              <a:rPr lang="fa-IR" dirty="0">
                <a:cs typeface="Zar" panose="00000400000000000000" pitchFamily="2" charset="-78"/>
              </a:rPr>
              <a:t> و </a:t>
            </a:r>
            <a:r>
              <a:rPr lang="fa-IR" dirty="0" err="1">
                <a:cs typeface="Zar" panose="00000400000000000000" pitchFamily="2" charset="-78"/>
              </a:rPr>
              <a:t>ويژه</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fa-IR" dirty="0">
                <a:effectLst>
                  <a:outerShdw blurRad="38100" dist="38100" dir="2700000" algn="tl">
                    <a:srgbClr val="000000">
                      <a:alpha val="43137"/>
                    </a:srgbClr>
                  </a:outerShdw>
                </a:effectLst>
                <a:cs typeface="Zar" panose="00000400000000000000" pitchFamily="2" charset="-78"/>
              </a:rPr>
              <a:t>با </a:t>
            </a:r>
            <a:r>
              <a:rPr lang="fa-IR" dirty="0" err="1">
                <a:effectLst>
                  <a:outerShdw blurRad="38100" dist="38100" dir="2700000" algn="tl">
                    <a:srgbClr val="000000">
                      <a:alpha val="43137"/>
                    </a:srgbClr>
                  </a:outerShdw>
                </a:effectLst>
                <a:cs typeface="Zar" panose="00000400000000000000" pitchFamily="2" charset="-78"/>
              </a:rPr>
              <a:t>عرضة</a:t>
            </a:r>
            <a:r>
              <a:rPr lang="fa-IR" dirty="0">
                <a:effectLst>
                  <a:outerShdw blurRad="38100" dist="38100" dir="2700000" algn="tl">
                    <a:srgbClr val="000000">
                      <a:alpha val="43137"/>
                    </a:srgbClr>
                  </a:outerShdw>
                </a:effectLst>
                <a:cs typeface="Zar" panose="00000400000000000000" pitchFamily="2" charset="-78"/>
              </a:rPr>
              <a:t> محصولات برتر و </a:t>
            </a:r>
            <a:r>
              <a:rPr lang="fa-IR" dirty="0" err="1">
                <a:effectLst>
                  <a:outerShdw blurRad="38100" dist="38100" dir="2700000" algn="tl">
                    <a:srgbClr val="000000">
                      <a:alpha val="43137"/>
                    </a:srgbClr>
                  </a:outerShdw>
                </a:effectLst>
                <a:cs typeface="Zar" panose="00000400000000000000" pitchFamily="2" charset="-78"/>
              </a:rPr>
              <a:t>فنآوريها</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يا</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قابليت</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هاي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سازماني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پيشرفته</a:t>
            </a:r>
            <a:r>
              <a:rPr lang="fa-IR" dirty="0">
                <a:effectLst>
                  <a:outerShdw blurRad="38100" dist="38100" dir="2700000" algn="tl">
                    <a:srgbClr val="000000">
                      <a:alpha val="43137"/>
                    </a:srgbClr>
                  </a:outerShdw>
                </a:effectLst>
                <a:cs typeface="Zar" panose="00000400000000000000" pitchFamily="2" charset="-78"/>
              </a:rPr>
              <a:t> تر، بنگاه </a:t>
            </a:r>
            <a:r>
              <a:rPr lang="fa-IR" dirty="0" err="1">
                <a:effectLst>
                  <a:outerShdw blurRad="38100" dist="38100" dir="2700000" algn="tl">
                    <a:srgbClr val="000000">
                      <a:alpha val="43137"/>
                    </a:srgbClr>
                  </a:outerShdw>
                </a:effectLst>
                <a:cs typeface="Zar" panose="00000400000000000000" pitchFamily="2" charset="-78"/>
              </a:rPr>
              <a:t>مي</a:t>
            </a:r>
            <a:r>
              <a:rPr lang="fa-IR" dirty="0">
                <a:effectLst>
                  <a:outerShdw blurRad="38100" dist="38100" dir="2700000" algn="tl">
                    <a:srgbClr val="000000">
                      <a:alpha val="43137"/>
                    </a:srgbClr>
                  </a:outerShdw>
                </a:effectLst>
                <a:cs typeface="Zar" panose="00000400000000000000" pitchFamily="2" charset="-78"/>
              </a:rPr>
              <a:t> تواند در دوره </a:t>
            </a:r>
            <a:r>
              <a:rPr lang="fa-IR" dirty="0" err="1">
                <a:effectLst>
                  <a:outerShdw blurRad="38100" dist="38100" dir="2700000" algn="tl">
                    <a:srgbClr val="000000">
                      <a:alpha val="43137"/>
                    </a:srgbClr>
                  </a:outerShdw>
                </a:effectLst>
                <a:cs typeface="Zar" panose="00000400000000000000" pitchFamily="2" charset="-78"/>
              </a:rPr>
              <a:t>اي</a:t>
            </a:r>
            <a:r>
              <a:rPr lang="fa-IR" dirty="0">
                <a:effectLst>
                  <a:outerShdw blurRad="38100" dist="38100" dir="2700000" algn="tl">
                    <a:srgbClr val="000000">
                      <a:alpha val="43137"/>
                    </a:srgbClr>
                  </a:outerShdw>
                </a:effectLst>
                <a:cs typeface="Zar" panose="00000400000000000000" pitchFamily="2" charset="-78"/>
              </a:rPr>
              <a:t> سود </a:t>
            </a:r>
            <a:r>
              <a:rPr lang="fa-IR" dirty="0" err="1">
                <a:effectLst>
                  <a:outerShdw blurRad="38100" dist="38100" dir="2700000" algn="tl">
                    <a:srgbClr val="000000">
                      <a:alpha val="43137"/>
                    </a:srgbClr>
                  </a:outerShdw>
                </a:effectLst>
                <a:cs typeface="Zar" panose="00000400000000000000" pitchFamily="2" charset="-78"/>
              </a:rPr>
              <a:t>اقتصادي</a:t>
            </a:r>
            <a:r>
              <a:rPr lang="fa-IR" dirty="0">
                <a:effectLst>
                  <a:outerShdw blurRad="38100" dist="38100" dir="2700000" algn="tl">
                    <a:srgbClr val="000000">
                      <a:alpha val="43137"/>
                    </a:srgbClr>
                  </a:outerShdw>
                </a:effectLst>
                <a:cs typeface="Zar" panose="00000400000000000000" pitchFamily="2" charset="-78"/>
              </a:rPr>
              <a:t> به دست آورد </a:t>
            </a:r>
            <a:r>
              <a:rPr lang="fa-IR" dirty="0" err="1">
                <a:effectLst>
                  <a:outerShdw blurRad="38100" dist="38100" dir="2700000" algn="tl">
                    <a:srgbClr val="000000">
                      <a:alpha val="43137"/>
                    </a:srgbClr>
                  </a:outerShdw>
                </a:effectLst>
                <a:cs typeface="Zar" panose="00000400000000000000" pitchFamily="2" charset="-78"/>
              </a:rPr>
              <a:t>كه</a:t>
            </a:r>
            <a:r>
              <a:rPr lang="fa-IR" dirty="0">
                <a:effectLst>
                  <a:outerShdw blurRad="38100" dist="38100" dir="2700000" algn="tl">
                    <a:srgbClr val="000000">
                      <a:alpha val="43137"/>
                    </a:srgbClr>
                  </a:outerShdw>
                </a:effectLst>
                <a:cs typeface="Zar" panose="00000400000000000000" pitchFamily="2" charset="-78"/>
              </a:rPr>
              <a:t> آن دوره را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دورة</a:t>
            </a:r>
            <a:r>
              <a:rPr lang="fa-IR" dirty="0">
                <a:solidFill>
                  <a:srgbClr val="FF0000"/>
                </a:solidFill>
                <a:effectLst>
                  <a:outerShdw blurRad="38100" dist="38100" dir="2700000" algn="tl">
                    <a:srgbClr val="000000">
                      <a:alpha val="43137"/>
                    </a:srgbClr>
                  </a:outerShdw>
                </a:effectLst>
                <a:cs typeface="Zar" panose="00000400000000000000" pitchFamily="2" charset="-78"/>
              </a:rPr>
              <a:t> آرامش</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ناميده</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اند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دوره، با </a:t>
            </a:r>
            <a:r>
              <a:rPr lang="fa-IR" dirty="0" err="1">
                <a:cs typeface="Zar" panose="00000400000000000000" pitchFamily="2" charset="-78"/>
              </a:rPr>
              <a:t>شوكهاي</a:t>
            </a:r>
            <a:r>
              <a:rPr lang="fa-IR" dirty="0">
                <a:cs typeface="Zar" panose="00000400000000000000" pitchFamily="2" charset="-78"/>
              </a:rPr>
              <a:t> </a:t>
            </a:r>
            <a:r>
              <a:rPr lang="fa-IR" dirty="0" err="1">
                <a:cs typeface="Zar" panose="00000400000000000000" pitchFamily="2" charset="-78"/>
              </a:rPr>
              <a:t>اساسي</a:t>
            </a:r>
            <a:r>
              <a:rPr lang="fa-IR" dirty="0">
                <a:cs typeface="Zar" panose="00000400000000000000" pitchFamily="2" charset="-78"/>
              </a:rPr>
              <a:t> و انقطاع </a:t>
            </a:r>
            <a:r>
              <a:rPr lang="fa-IR" dirty="0" err="1">
                <a:cs typeface="Zar" panose="00000400000000000000" pitchFamily="2" charset="-78"/>
              </a:rPr>
              <a:t>هايي</a:t>
            </a:r>
            <a:r>
              <a:rPr lang="fa-IR" dirty="0">
                <a:cs typeface="Zar" panose="00000400000000000000" pitchFamily="2" charset="-78"/>
              </a:rPr>
              <a:t> </a:t>
            </a:r>
            <a:r>
              <a:rPr lang="fa-IR" dirty="0" err="1">
                <a:cs typeface="Zar" panose="00000400000000000000" pitchFamily="2" charset="-78"/>
              </a:rPr>
              <a:t>متمايز</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fa-IR" dirty="0" err="1">
                <a:cs typeface="Zar" panose="00000400000000000000" pitchFamily="2" charset="-78"/>
              </a:rPr>
              <a:t>كه</a:t>
            </a:r>
            <a:r>
              <a:rPr lang="fa-IR" dirty="0">
                <a:cs typeface="Zar" panose="00000400000000000000" pitchFamily="2" charset="-78"/>
              </a:rPr>
              <a:t> منابع </a:t>
            </a:r>
            <a:r>
              <a:rPr lang="fa-IR" dirty="0" err="1">
                <a:cs typeface="Zar" panose="00000400000000000000" pitchFamily="2" charset="-78"/>
              </a:rPr>
              <a:t>قبلي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را </a:t>
            </a:r>
            <a:r>
              <a:rPr lang="fa-IR" dirty="0" err="1" smtClean="0">
                <a:cs typeface="Zar" panose="00000400000000000000" pitchFamily="2" charset="-78"/>
              </a:rPr>
              <a:t>تخريب</a:t>
            </a:r>
            <a:r>
              <a:rPr lang="fa-IR" dirty="0" smtClean="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smtClean="0">
                <a:cs typeface="Zar" panose="00000400000000000000" pitchFamily="2" charset="-78"/>
              </a:rPr>
              <a:t>كند</a:t>
            </a:r>
            <a:r>
              <a:rPr lang="fa-IR" dirty="0" smtClean="0">
                <a:cs typeface="Zar" panose="00000400000000000000" pitchFamily="2" charset="-78"/>
              </a:rPr>
              <a:t> و </a:t>
            </a:r>
            <a:r>
              <a:rPr lang="fa-IR" dirty="0">
                <a:cs typeface="Zar" panose="00000400000000000000" pitchFamily="2" charset="-78"/>
              </a:rPr>
              <a:t>منابع </a:t>
            </a:r>
            <a:r>
              <a:rPr lang="fa-IR" dirty="0" err="1">
                <a:cs typeface="Zar" panose="00000400000000000000" pitchFamily="2" charset="-78"/>
              </a:rPr>
              <a:t>جديد</a:t>
            </a:r>
            <a:r>
              <a:rPr lang="fa-IR" dirty="0">
                <a:cs typeface="Zar" panose="00000400000000000000" pitchFamily="2" charset="-78"/>
              </a:rPr>
              <a:t> را </a:t>
            </a:r>
            <a:r>
              <a:rPr lang="fa-IR" dirty="0" err="1">
                <a:cs typeface="Zar" panose="00000400000000000000" pitchFamily="2" charset="-78"/>
              </a:rPr>
              <a:t>جايگزين</a:t>
            </a:r>
            <a:r>
              <a:rPr lang="fa-IR" dirty="0">
                <a:cs typeface="Zar" panose="00000400000000000000" pitchFamily="2" charset="-78"/>
              </a:rPr>
              <a:t> آن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نمايد</a:t>
            </a:r>
            <a:r>
              <a:rPr lang="fa-IR" dirty="0">
                <a:cs typeface="Zar" panose="00000400000000000000" pitchFamily="2" charset="-78"/>
              </a:rPr>
              <a:t>. </a:t>
            </a:r>
            <a:r>
              <a:rPr lang="fa-IR" dirty="0" err="1">
                <a:cs typeface="Zar" panose="00000400000000000000" pitchFamily="2" charset="-78"/>
              </a:rPr>
              <a:t>كارآفرينان</a:t>
            </a:r>
            <a:r>
              <a:rPr lang="fa-IR" dirty="0">
                <a:cs typeface="Zar" panose="00000400000000000000" pitchFamily="2" charset="-78"/>
              </a:rPr>
              <a:t> با استفاده از </a:t>
            </a:r>
            <a:r>
              <a:rPr lang="fa-IR" dirty="0" err="1">
                <a:cs typeface="Zar" panose="00000400000000000000" pitchFamily="2" charset="-78"/>
              </a:rPr>
              <a:t>فرصتهاي</a:t>
            </a:r>
            <a:r>
              <a:rPr lang="fa-IR" dirty="0">
                <a:cs typeface="Zar" panose="00000400000000000000" pitchFamily="2" charset="-78"/>
              </a:rPr>
              <a:t> حاصل از </a:t>
            </a:r>
            <a:r>
              <a:rPr lang="fa-IR" dirty="0" err="1">
                <a:cs typeface="Zar" panose="00000400000000000000" pitchFamily="2" charset="-78"/>
              </a:rPr>
              <a:t>شوكها</a:t>
            </a:r>
            <a:r>
              <a:rPr lang="fa-IR" dirty="0">
                <a:cs typeface="Zar" panose="00000400000000000000" pitchFamily="2" charset="-78"/>
              </a:rPr>
              <a:t>، در طول </a:t>
            </a:r>
            <a:r>
              <a:rPr lang="fa-IR" dirty="0" err="1">
                <a:cs typeface="Zar" panose="00000400000000000000" pitchFamily="2" charset="-78"/>
              </a:rPr>
              <a:t>دورة</a:t>
            </a:r>
            <a:r>
              <a:rPr lang="fa-IR" dirty="0">
                <a:cs typeface="Zar" panose="00000400000000000000" pitchFamily="2" charset="-78"/>
              </a:rPr>
              <a:t> آرامش </a:t>
            </a:r>
            <a:r>
              <a:rPr lang="fa-IR" dirty="0" err="1">
                <a:cs typeface="Zar" panose="00000400000000000000" pitchFamily="2" charset="-78"/>
              </a:rPr>
              <a:t>نسبي</a:t>
            </a:r>
            <a:r>
              <a:rPr lang="fa-IR" dirty="0">
                <a:cs typeface="Zar" panose="00000400000000000000" pitchFamily="2" charset="-78"/>
              </a:rPr>
              <a:t> </a:t>
            </a:r>
            <a:r>
              <a:rPr lang="fa-IR" dirty="0" err="1">
                <a:cs typeface="Zar" panose="00000400000000000000" pitchFamily="2" charset="-78"/>
              </a:rPr>
              <a:t>بعدي</a:t>
            </a:r>
            <a:r>
              <a:rPr lang="fa-IR" dirty="0">
                <a:cs typeface="Zar" panose="00000400000000000000" pitchFamily="2" charset="-78"/>
              </a:rPr>
              <a:t>، سود </a:t>
            </a:r>
            <a:r>
              <a:rPr lang="fa-IR" dirty="0" err="1">
                <a:cs typeface="Zar" panose="00000400000000000000" pitchFamily="2" charset="-78"/>
              </a:rPr>
              <a:t>اقتصادي</a:t>
            </a:r>
            <a:r>
              <a:rPr lang="fa-IR" dirty="0">
                <a:cs typeface="Zar" panose="00000400000000000000" pitchFamily="2" charset="-78"/>
              </a:rPr>
              <a:t> به دست </a:t>
            </a:r>
            <a:r>
              <a:rPr lang="fa-IR" dirty="0" err="1">
                <a:cs typeface="Zar" panose="00000400000000000000" pitchFamily="2" charset="-78"/>
              </a:rPr>
              <a:t>مي</a:t>
            </a:r>
            <a:r>
              <a:rPr lang="fa-IR" dirty="0">
                <a:cs typeface="Zar" panose="00000400000000000000" pitchFamily="2" charset="-78"/>
              </a:rPr>
              <a:t> آورند. </a:t>
            </a:r>
            <a:r>
              <a:rPr lang="fa-IR" dirty="0" err="1">
                <a:cs typeface="Zar" panose="00000400000000000000" pitchFamily="2" charset="-78"/>
              </a:rPr>
              <a:t>شومپيتر</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a:t>
            </a:r>
            <a:r>
              <a:rPr lang="fa-IR" dirty="0" err="1">
                <a:cs typeface="Zar" panose="00000400000000000000" pitchFamily="2" charset="-78"/>
              </a:rPr>
              <a:t>تكامل</a:t>
            </a:r>
            <a:r>
              <a:rPr lang="fa-IR" dirty="0">
                <a:cs typeface="Zar" panose="00000400000000000000" pitchFamily="2" charset="-78"/>
              </a:rPr>
              <a:t> را «</a:t>
            </a:r>
            <a:r>
              <a:rPr lang="fa-IR" dirty="0" err="1">
                <a:solidFill>
                  <a:srgbClr val="FF0000"/>
                </a:solidFill>
                <a:effectLst>
                  <a:outerShdw blurRad="38100" dist="38100" dir="2700000" algn="tl">
                    <a:srgbClr val="000000">
                      <a:alpha val="43137"/>
                    </a:srgbClr>
                  </a:outerShdw>
                </a:effectLst>
                <a:cs typeface="Zar" panose="00000400000000000000" pitchFamily="2" charset="-78"/>
              </a:rPr>
              <a:t>تخريب</a:t>
            </a:r>
            <a:r>
              <a:rPr lang="fa-IR" dirty="0">
                <a:solidFill>
                  <a:srgbClr val="FF0000"/>
                </a:solidFill>
                <a:effectLst>
                  <a:outerShdw blurRad="38100" dist="38100" dir="2700000" algn="tl">
                    <a:srgbClr val="000000">
                      <a:alpha val="43137"/>
                    </a:srgbClr>
                  </a:outerShdw>
                </a:effectLst>
                <a:cs typeface="Zar" panose="00000400000000000000" pitchFamily="2" charset="-78"/>
              </a:rPr>
              <a:t> خلاق</a:t>
            </a:r>
            <a:r>
              <a:rPr lang="fa-IR" dirty="0">
                <a:cs typeface="Zar" panose="00000400000000000000" pitchFamily="2" charset="-78"/>
              </a:rPr>
              <a:t>» </a:t>
            </a:r>
            <a:r>
              <a:rPr lang="fa-IR" dirty="0" err="1">
                <a:cs typeface="Zar" panose="00000400000000000000" pitchFamily="2" charset="-78"/>
              </a:rPr>
              <a:t>ناميده</a:t>
            </a:r>
            <a:r>
              <a:rPr lang="fa-IR" dirty="0">
                <a:cs typeface="Zar" panose="00000400000000000000" pitchFamily="2" charset="-78"/>
              </a:rPr>
              <a:t> است </a:t>
            </a:r>
            <a:r>
              <a:rPr lang="en-US" sz="1800" dirty="0">
                <a:cs typeface="Zar" panose="00000400000000000000" pitchFamily="2" charset="-78"/>
              </a:rPr>
              <a:t>(Schumpeter, 1992)</a:t>
            </a:r>
            <a:r>
              <a:rPr lang="fa-IR" sz="1800" dirty="0">
                <a:cs typeface="Zar" panose="00000400000000000000" pitchFamily="2" charset="-78"/>
              </a:rPr>
              <a:t>. </a:t>
            </a:r>
            <a:r>
              <a:rPr lang="fa-IR" dirty="0">
                <a:cs typeface="Zar" panose="00000400000000000000" pitchFamily="2" charset="-78"/>
              </a:rPr>
              <a:t>به زعم </a:t>
            </a:r>
            <a:r>
              <a:rPr lang="fa-IR" dirty="0" err="1">
                <a:cs typeface="Zar" panose="00000400000000000000" pitchFamily="2" charset="-78"/>
              </a:rPr>
              <a:t>شومپيتر</a:t>
            </a:r>
            <a:r>
              <a:rPr lang="fa-IR" dirty="0">
                <a:cs typeface="Zar" panose="00000400000000000000" pitchFamily="2" charset="-78"/>
              </a:rPr>
              <a:t>، در </a:t>
            </a:r>
            <a:r>
              <a:rPr lang="fa-IR" dirty="0" err="1">
                <a:cs typeface="Zar" panose="00000400000000000000" pitchFamily="2" charset="-78"/>
              </a:rPr>
              <a:t>فرايند</a:t>
            </a:r>
            <a:r>
              <a:rPr lang="fa-IR" dirty="0">
                <a:cs typeface="Zar" panose="00000400000000000000" pitchFamily="2" charset="-78"/>
              </a:rPr>
              <a:t> </a:t>
            </a:r>
            <a:r>
              <a:rPr lang="fa-IR" dirty="0" err="1">
                <a:cs typeface="Zar" panose="00000400000000000000" pitchFamily="2" charset="-78"/>
              </a:rPr>
              <a:t>تخريب</a:t>
            </a:r>
            <a:r>
              <a:rPr lang="fa-IR" dirty="0">
                <a:cs typeface="Zar" panose="00000400000000000000" pitchFamily="2" charset="-78"/>
              </a:rPr>
              <a:t> خلاق، </a:t>
            </a:r>
            <a:r>
              <a:rPr lang="fa-IR" u="sng" dirty="0" err="1">
                <a:cs typeface="Zar" panose="00000400000000000000" pitchFamily="2" charset="-78"/>
              </a:rPr>
              <a:t>كارايي</a:t>
            </a:r>
            <a:r>
              <a:rPr lang="fa-IR" u="sng" dirty="0">
                <a:cs typeface="Zar" panose="00000400000000000000" pitchFamily="2" charset="-78"/>
              </a:rPr>
              <a:t> </a:t>
            </a:r>
            <a:r>
              <a:rPr lang="fa-IR" u="sng" dirty="0" err="1">
                <a:cs typeface="Zar" panose="00000400000000000000" pitchFamily="2" charset="-78"/>
              </a:rPr>
              <a:t>ايستا</a:t>
            </a:r>
            <a:r>
              <a:rPr lang="fa-IR" u="sng" dirty="0">
                <a:cs typeface="Zar" panose="00000400000000000000" pitchFamily="2" charset="-78"/>
              </a:rPr>
              <a:t> </a:t>
            </a:r>
            <a:r>
              <a:rPr lang="fa-IR" dirty="0">
                <a:cs typeface="Zar" panose="00000400000000000000" pitchFamily="2" charset="-78"/>
              </a:rPr>
              <a:t>(</a:t>
            </a:r>
            <a:r>
              <a:rPr lang="fa-IR" sz="1800" dirty="0">
                <a:cs typeface="Zar" panose="00000400000000000000" pitchFamily="2" charset="-78"/>
              </a:rPr>
              <a:t>=</a:t>
            </a:r>
            <a:r>
              <a:rPr lang="fa-IR" dirty="0">
                <a:cs typeface="Zar" panose="00000400000000000000" pitchFamily="2" charset="-78"/>
              </a:rPr>
              <a:t> تخصص </a:t>
            </a:r>
            <a:r>
              <a:rPr lang="fa-IR" dirty="0" err="1">
                <a:cs typeface="Zar" panose="00000400000000000000" pitchFamily="2" charset="-78"/>
              </a:rPr>
              <a:t>بهينة</a:t>
            </a:r>
            <a:r>
              <a:rPr lang="fa-IR" dirty="0">
                <a:cs typeface="Zar" panose="00000400000000000000" pitchFamily="2" charset="-78"/>
              </a:rPr>
              <a:t> منابع </a:t>
            </a:r>
            <a:r>
              <a:rPr lang="fa-IR" dirty="0" err="1">
                <a:cs typeface="Zar" panose="00000400000000000000" pitchFamily="2" charset="-78"/>
              </a:rPr>
              <a:t>اجتماعي</a:t>
            </a:r>
            <a:r>
              <a:rPr lang="fa-IR" dirty="0">
                <a:cs typeface="Zar" panose="00000400000000000000" pitchFamily="2" charset="-78"/>
              </a:rPr>
              <a:t> در مقطع </a:t>
            </a:r>
            <a:r>
              <a:rPr lang="fa-IR" dirty="0" err="1">
                <a:cs typeface="Zar" panose="00000400000000000000" pitchFamily="2" charset="-78"/>
              </a:rPr>
              <a:t>زماني</a:t>
            </a:r>
            <a:r>
              <a:rPr lang="fa-IR" dirty="0">
                <a:cs typeface="Zar" panose="00000400000000000000" pitchFamily="2" charset="-78"/>
              </a:rPr>
              <a:t> </a:t>
            </a:r>
            <a:r>
              <a:rPr lang="fa-IR" dirty="0" err="1">
                <a:cs typeface="Zar" panose="00000400000000000000" pitchFamily="2" charset="-78"/>
              </a:rPr>
              <a:t>معين</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a:t>
            </a:r>
            <a:r>
              <a:rPr lang="fa-IR" dirty="0" err="1">
                <a:cs typeface="Zar" panose="00000400000000000000" pitchFamily="2" charset="-78"/>
              </a:rPr>
              <a:t>كمتري</a:t>
            </a:r>
            <a:r>
              <a:rPr lang="fa-IR" dirty="0">
                <a:cs typeface="Zar" panose="00000400000000000000" pitchFamily="2" charset="-78"/>
              </a:rPr>
              <a:t> نسبت به </a:t>
            </a:r>
            <a:r>
              <a:rPr lang="fa-IR" u="sng" dirty="0" err="1">
                <a:cs typeface="Zar" panose="00000400000000000000" pitchFamily="2" charset="-78"/>
              </a:rPr>
              <a:t>كارايي</a:t>
            </a:r>
            <a:r>
              <a:rPr lang="fa-IR" u="sng" dirty="0">
                <a:cs typeface="Zar" panose="00000400000000000000" pitchFamily="2" charset="-78"/>
              </a:rPr>
              <a:t> </a:t>
            </a:r>
            <a:r>
              <a:rPr lang="fa-IR" u="sng" dirty="0" err="1">
                <a:cs typeface="Zar" panose="00000400000000000000" pitchFamily="2" charset="-78"/>
              </a:rPr>
              <a:t>پويا</a:t>
            </a:r>
            <a:r>
              <a:rPr lang="fa-IR" u="sng" dirty="0">
                <a:cs typeface="Zar" panose="00000400000000000000" pitchFamily="2" charset="-78"/>
              </a:rPr>
              <a:t> </a:t>
            </a:r>
            <a:r>
              <a:rPr lang="fa-IR" dirty="0">
                <a:cs typeface="Zar" panose="00000400000000000000" pitchFamily="2" charset="-78"/>
              </a:rPr>
              <a:t>(</a:t>
            </a:r>
            <a:r>
              <a:rPr lang="fa-IR" sz="1800" dirty="0">
                <a:cs typeface="Zar" panose="00000400000000000000" pitchFamily="2" charset="-78"/>
              </a:rPr>
              <a:t>=</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رشد بلند مدت و بهبود </a:t>
            </a:r>
            <a:r>
              <a:rPr lang="fa-IR" dirty="0" err="1">
                <a:cs typeface="Zar" panose="00000400000000000000" pitchFamily="2" charset="-78"/>
              </a:rPr>
              <a:t>فناوري</a:t>
            </a:r>
            <a:r>
              <a:rPr lang="fa-IR" dirty="0">
                <a:cs typeface="Zar" panose="00000400000000000000" pitchFamily="2" charset="-78"/>
              </a:rPr>
              <a:t>) دارد</a:t>
            </a:r>
            <a:r>
              <a:rPr lang="fa-IR" dirty="0" smtClean="0">
                <a:cs typeface="Zar" panose="00000400000000000000" pitchFamily="2" charset="-78"/>
              </a:rPr>
              <a:t>.</a:t>
            </a:r>
          </a:p>
          <a:p>
            <a:pPr algn="r" rtl="1">
              <a:lnSpc>
                <a:spcPct val="170000"/>
              </a:lnSpc>
            </a:pPr>
            <a:r>
              <a:rPr lang="fa-IR" dirty="0" err="1">
                <a:cs typeface="Zar" panose="00000400000000000000" pitchFamily="2" charset="-78"/>
              </a:rPr>
              <a:t>بنابراين</a:t>
            </a:r>
            <a:r>
              <a:rPr lang="fa-IR" dirty="0">
                <a:cs typeface="Zar" panose="00000400000000000000" pitchFamily="2" charset="-78"/>
              </a:rPr>
              <a:t>، </a:t>
            </a:r>
            <a:r>
              <a:rPr lang="fa-IR" u="sng" dirty="0">
                <a:cs typeface="Zar" panose="00000400000000000000" pitchFamily="2" charset="-78"/>
              </a:rPr>
              <a:t>رقابت را </a:t>
            </a:r>
            <a:r>
              <a:rPr lang="fa-IR" u="sng" dirty="0" err="1">
                <a:cs typeface="Zar" panose="00000400000000000000" pitchFamily="2" charset="-78"/>
              </a:rPr>
              <a:t>بايد</a:t>
            </a:r>
            <a:r>
              <a:rPr lang="fa-IR" u="sng" dirty="0">
                <a:cs typeface="Zar" panose="00000400000000000000" pitchFamily="2" charset="-78"/>
              </a:rPr>
              <a:t> </a:t>
            </a:r>
            <a:r>
              <a:rPr lang="fa-IR" u="sng" dirty="0" err="1">
                <a:cs typeface="Zar" panose="00000400000000000000" pitchFamily="2" charset="-78"/>
              </a:rPr>
              <a:t>ميان</a:t>
            </a:r>
            <a:r>
              <a:rPr lang="fa-IR" u="sng" dirty="0">
                <a:cs typeface="Zar" panose="00000400000000000000" pitchFamily="2" charset="-78"/>
              </a:rPr>
              <a:t> محصولات </a:t>
            </a:r>
            <a:r>
              <a:rPr lang="fa-IR" u="sng" dirty="0" err="1">
                <a:cs typeface="Zar" panose="00000400000000000000" pitchFamily="2" charset="-78"/>
              </a:rPr>
              <a:t>جديد</a:t>
            </a:r>
            <a:r>
              <a:rPr lang="fa-IR" u="sng" dirty="0">
                <a:cs typeface="Zar" panose="00000400000000000000" pitchFamily="2" charset="-78"/>
              </a:rPr>
              <a:t>، </a:t>
            </a:r>
            <a:r>
              <a:rPr lang="fa-IR" u="sng" dirty="0" err="1">
                <a:cs typeface="Zar" panose="00000400000000000000" pitchFamily="2" charset="-78"/>
              </a:rPr>
              <a:t>فناوريهاي</a:t>
            </a:r>
            <a:r>
              <a:rPr lang="fa-IR" u="sng" dirty="0">
                <a:cs typeface="Zar" panose="00000400000000000000" pitchFamily="2" charset="-78"/>
              </a:rPr>
              <a:t> نو و منابع </a:t>
            </a:r>
            <a:r>
              <a:rPr lang="fa-IR" u="sng" dirty="0" err="1">
                <a:cs typeface="Zar" panose="00000400000000000000" pitchFamily="2" charset="-78"/>
              </a:rPr>
              <a:t>سازماني</a:t>
            </a:r>
            <a:r>
              <a:rPr lang="fa-IR" u="sng" dirty="0">
                <a:cs typeface="Zar" panose="00000400000000000000" pitchFamily="2" charset="-78"/>
              </a:rPr>
              <a:t> تازه </a:t>
            </a:r>
            <a:r>
              <a:rPr lang="fa-IR" dirty="0" err="1">
                <a:cs typeface="Zar" panose="00000400000000000000" pitchFamily="2" charset="-78"/>
              </a:rPr>
              <a:t>متمركر</a:t>
            </a:r>
            <a:r>
              <a:rPr lang="fa-IR" dirty="0">
                <a:cs typeface="Zar" panose="00000400000000000000" pitchFamily="2" charset="-78"/>
              </a:rPr>
              <a:t> </a:t>
            </a:r>
            <a:r>
              <a:rPr lang="fa-IR" dirty="0" err="1">
                <a:cs typeface="Zar" panose="00000400000000000000" pitchFamily="2" charset="-78"/>
              </a:rPr>
              <a:t>كرد</a:t>
            </a:r>
            <a:r>
              <a:rPr lang="fa-IR" dirty="0">
                <a:cs typeface="Zar" panose="00000400000000000000" pitchFamily="2" charset="-78"/>
              </a:rPr>
              <a:t>، لذا </a:t>
            </a:r>
            <a:r>
              <a:rPr lang="fa-IR" u="sng" dirty="0" err="1">
                <a:cs typeface="Zar" panose="00000400000000000000" pitchFamily="2" charset="-78"/>
              </a:rPr>
              <a:t>ديگر</a:t>
            </a:r>
            <a:r>
              <a:rPr lang="fa-IR" u="sng" dirty="0">
                <a:cs typeface="Zar" panose="00000400000000000000" pitchFamily="2" charset="-78"/>
              </a:rPr>
              <a:t> مسئله رقابت </a:t>
            </a:r>
            <a:r>
              <a:rPr lang="fa-IR" u="sng" dirty="0" err="1">
                <a:cs typeface="Zar" panose="00000400000000000000" pitchFamily="2" charset="-78"/>
              </a:rPr>
              <a:t>قيمتي</a:t>
            </a:r>
            <a:r>
              <a:rPr lang="fa-IR" u="sng" dirty="0">
                <a:cs typeface="Zar" panose="00000400000000000000" pitchFamily="2" charset="-78"/>
              </a:rPr>
              <a:t> </a:t>
            </a:r>
            <a:r>
              <a:rPr lang="fa-IR" u="sng" dirty="0" err="1">
                <a:cs typeface="Zar" panose="00000400000000000000" pitchFamily="2" charset="-78"/>
              </a:rPr>
              <a:t>كارايي</a:t>
            </a:r>
            <a:r>
              <a:rPr lang="fa-IR" u="sng" dirty="0">
                <a:cs typeface="Zar" panose="00000400000000000000" pitchFamily="2" charset="-78"/>
              </a:rPr>
              <a:t> ندارد</a:t>
            </a:r>
            <a:r>
              <a:rPr lang="fa-IR" dirty="0">
                <a:cs typeface="Zar" panose="00000400000000000000" pitchFamily="2" charset="-78"/>
              </a:rPr>
              <a:t>. </a:t>
            </a:r>
            <a:r>
              <a:rPr lang="fa-IR" dirty="0" err="1">
                <a:cs typeface="Zar" panose="00000400000000000000" pitchFamily="2" charset="-78"/>
              </a:rPr>
              <a:t>بنابراين</a:t>
            </a:r>
            <a:r>
              <a:rPr lang="fa-IR" dirty="0">
                <a:cs typeface="Zar" panose="00000400000000000000" pitchFamily="2" charset="-78"/>
              </a:rPr>
              <a:t>، </a:t>
            </a:r>
            <a:r>
              <a:rPr lang="fa-IR" dirty="0" err="1">
                <a:cs typeface="Zar" panose="00000400000000000000" pitchFamily="2" charset="-78"/>
              </a:rPr>
              <a:t>تمركز</a:t>
            </a:r>
            <a:r>
              <a:rPr lang="fa-IR" dirty="0">
                <a:cs typeface="Zar" panose="00000400000000000000" pitchFamily="2" charset="-78"/>
              </a:rPr>
              <a:t> قدرت و ثروت به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گذاريهاي</a:t>
            </a:r>
            <a:r>
              <a:rPr lang="fa-IR" dirty="0">
                <a:cs typeface="Zar" panose="00000400000000000000" pitchFamily="2" charset="-78"/>
              </a:rPr>
              <a:t> </a:t>
            </a:r>
            <a:r>
              <a:rPr lang="fa-IR" dirty="0" err="1">
                <a:cs typeface="Zar" panose="00000400000000000000" pitchFamily="2" charset="-78"/>
              </a:rPr>
              <a:t>نوآورانه</a:t>
            </a:r>
            <a:r>
              <a:rPr lang="fa-IR" dirty="0">
                <a:cs typeface="Zar" panose="00000400000000000000" pitchFamily="2" charset="-78"/>
              </a:rPr>
              <a:t>، با صرفه است </a:t>
            </a:r>
            <a:r>
              <a:rPr lang="fa-IR" dirty="0" err="1">
                <a:cs typeface="Zar" panose="00000400000000000000" pitchFamily="2" charset="-78"/>
              </a:rPr>
              <a:t>زيرا</a:t>
            </a:r>
            <a:r>
              <a:rPr lang="fa-IR" dirty="0">
                <a:cs typeface="Zar" panose="00000400000000000000" pitchFamily="2" charset="-78"/>
              </a:rPr>
              <a:t> </a:t>
            </a:r>
            <a:r>
              <a:rPr lang="fa-IR" dirty="0" err="1">
                <a:cs typeface="Zar" panose="00000400000000000000" pitchFamily="2" charset="-78"/>
              </a:rPr>
              <a:t>ميزانهاي</a:t>
            </a:r>
            <a:r>
              <a:rPr lang="fa-IR" dirty="0">
                <a:cs typeface="Zar" panose="00000400000000000000" pitchFamily="2" charset="-78"/>
              </a:rPr>
              <a:t> بالاتر رشد را در بلند مدت به وجود </a:t>
            </a:r>
            <a:r>
              <a:rPr lang="fa-IR" dirty="0" err="1">
                <a:cs typeface="Zar" panose="00000400000000000000" pitchFamily="2" charset="-78"/>
              </a:rPr>
              <a:t>مي</a:t>
            </a:r>
            <a:r>
              <a:rPr lang="fa-IR" dirty="0">
                <a:cs typeface="Zar" panose="00000400000000000000" pitchFamily="2" charset="-78"/>
              </a:rPr>
              <a:t> آورند. </a:t>
            </a:r>
            <a:r>
              <a:rPr lang="fa-IR" dirty="0" err="1">
                <a:cs typeface="Zar" panose="00000400000000000000" pitchFamily="2" charset="-78"/>
              </a:rPr>
              <a:t>مزيتهاي</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a:t>
            </a:r>
            <a:r>
              <a:rPr lang="fa-IR" dirty="0" err="1">
                <a:cs typeface="Zar" panose="00000400000000000000" pitchFamily="2" charset="-78"/>
              </a:rPr>
              <a:t>ناشي</a:t>
            </a:r>
            <a:r>
              <a:rPr lang="fa-IR" dirty="0">
                <a:cs typeface="Zar" panose="00000400000000000000" pitchFamily="2" charset="-78"/>
              </a:rPr>
              <a:t> از منابع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قابليتهاي</a:t>
            </a:r>
            <a:r>
              <a:rPr lang="fa-IR" dirty="0">
                <a:cs typeface="Zar" panose="00000400000000000000" pitchFamily="2" charset="-78"/>
              </a:rPr>
              <a:t> </a:t>
            </a:r>
            <a:r>
              <a:rPr lang="fa-IR" dirty="0" err="1">
                <a:cs typeface="Zar" panose="00000400000000000000" pitchFamily="2" charset="-78"/>
              </a:rPr>
              <a:t>تقليد</a:t>
            </a:r>
            <a:r>
              <a:rPr lang="fa-IR" dirty="0">
                <a:cs typeface="Zar" panose="00000400000000000000" pitchFamily="2" charset="-78"/>
              </a:rPr>
              <a:t> </a:t>
            </a:r>
            <a:r>
              <a:rPr lang="fa-IR" dirty="0" err="1">
                <a:cs typeface="Zar" panose="00000400000000000000" pitchFamily="2" charset="-78"/>
              </a:rPr>
              <a:t>ناشدني</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بنگاه </a:t>
            </a:r>
            <a:r>
              <a:rPr lang="fa-IR" dirty="0" err="1">
                <a:cs typeface="Zar" panose="00000400000000000000" pitchFamily="2" charset="-78"/>
              </a:rPr>
              <a:t>متقدم</a:t>
            </a:r>
            <a:r>
              <a:rPr lang="fa-IR" dirty="0">
                <a:cs typeface="Zar" panose="00000400000000000000" pitchFamily="2" charset="-78"/>
              </a:rPr>
              <a:t> و </a:t>
            </a:r>
            <a:r>
              <a:rPr lang="fa-IR" dirty="0" err="1">
                <a:cs typeface="Zar" panose="00000400000000000000" pitchFamily="2" charset="-78"/>
              </a:rPr>
              <a:t>پيشرو</a:t>
            </a:r>
            <a:r>
              <a:rPr lang="fa-IR" dirty="0">
                <a:cs typeface="Zar" panose="00000400000000000000" pitchFamily="2" charset="-78"/>
              </a:rPr>
              <a:t> ـ به </a:t>
            </a:r>
            <a:r>
              <a:rPr lang="fa-IR" dirty="0" err="1">
                <a:cs typeface="Zar" panose="00000400000000000000" pitchFamily="2" charset="-78"/>
              </a:rPr>
              <a:t>تدريج</a:t>
            </a:r>
            <a:r>
              <a:rPr lang="fa-IR" dirty="0">
                <a:cs typeface="Zar" panose="00000400000000000000" pitchFamily="2" charset="-78"/>
              </a:rPr>
              <a:t> با ورود </a:t>
            </a:r>
            <a:r>
              <a:rPr lang="fa-IR" dirty="0" err="1">
                <a:cs typeface="Zar" panose="00000400000000000000" pitchFamily="2" charset="-78"/>
              </a:rPr>
              <a:t>فنآوريهاي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سلايق</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تكامل</a:t>
            </a:r>
            <a:r>
              <a:rPr lang="fa-IR" dirty="0">
                <a:cs typeface="Zar" panose="00000400000000000000" pitchFamily="2" charset="-78"/>
              </a:rPr>
              <a:t> </a:t>
            </a:r>
            <a:r>
              <a:rPr lang="fa-IR" dirty="0" err="1">
                <a:cs typeface="Zar" panose="00000400000000000000" pitchFamily="2" charset="-78"/>
              </a:rPr>
              <a:t>سياستهاي</a:t>
            </a:r>
            <a:r>
              <a:rPr lang="fa-IR" dirty="0">
                <a:cs typeface="Zar" panose="00000400000000000000" pitchFamily="2" charset="-78"/>
              </a:rPr>
              <a:t> دولت، </a:t>
            </a:r>
            <a:r>
              <a:rPr lang="fa-IR" dirty="0" err="1">
                <a:cs typeface="Zar" panose="00000400000000000000" pitchFamily="2" charset="-78"/>
              </a:rPr>
              <a:t>تضعيف</a:t>
            </a:r>
            <a:r>
              <a:rPr lang="fa-IR" dirty="0">
                <a:cs typeface="Zar" panose="00000400000000000000" pitchFamily="2" charset="-78"/>
              </a:rPr>
              <a:t> خواهند شد. </a:t>
            </a:r>
            <a:r>
              <a:rPr lang="fa-IR" dirty="0" err="1">
                <a:cs typeface="Zar" panose="00000400000000000000" pitchFamily="2" charset="-78"/>
              </a:rPr>
              <a:t>ضروري</a:t>
            </a:r>
            <a:r>
              <a:rPr lang="fa-IR" dirty="0">
                <a:cs typeface="Zar" panose="00000400000000000000" pitchFamily="2" charset="-78"/>
              </a:rPr>
              <a:t> است بنگاه ها </a:t>
            </a:r>
            <a:r>
              <a:rPr lang="fa-IR" dirty="0" err="1">
                <a:cs typeface="Zar" panose="00000400000000000000" pitchFamily="2" charset="-78"/>
              </a:rPr>
              <a:t>بين</a:t>
            </a:r>
            <a:r>
              <a:rPr lang="fa-IR" dirty="0">
                <a:cs typeface="Zar" panose="00000400000000000000" pitchFamily="2" charset="-78"/>
              </a:rPr>
              <a:t> انقطاع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ناشي</a:t>
            </a:r>
            <a:r>
              <a:rPr lang="fa-IR" dirty="0">
                <a:cs typeface="Zar" panose="00000400000000000000" pitchFamily="2" charset="-78"/>
              </a:rPr>
              <a:t> از </a:t>
            </a:r>
            <a:r>
              <a:rPr lang="fa-IR" dirty="0" err="1">
                <a:cs typeface="Zar" panose="00000400000000000000" pitchFamily="2" charset="-78"/>
              </a:rPr>
              <a:t>تخزيب</a:t>
            </a:r>
            <a:r>
              <a:rPr lang="fa-IR" dirty="0">
                <a:cs typeface="Zar" panose="00000400000000000000" pitchFamily="2" charset="-78"/>
              </a:rPr>
              <a:t> خلاق و </a:t>
            </a:r>
            <a:r>
              <a:rPr lang="fa-IR" dirty="0" err="1">
                <a:cs typeface="Zar" panose="00000400000000000000" pitchFamily="2" charset="-78"/>
              </a:rPr>
              <a:t>نوآورانه</a:t>
            </a:r>
            <a:r>
              <a:rPr lang="fa-IR" dirty="0">
                <a:cs typeface="Zar" panose="00000400000000000000" pitchFamily="2" charset="-78"/>
              </a:rPr>
              <a:t>، پل </a:t>
            </a:r>
            <a:r>
              <a:rPr lang="fa-IR" dirty="0" err="1">
                <a:cs typeface="Zar" panose="00000400000000000000" pitchFamily="2" charset="-78"/>
              </a:rPr>
              <a:t>ارتباطي</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در </a:t>
            </a:r>
            <a:r>
              <a:rPr lang="fa-IR" dirty="0" err="1" smtClean="0">
                <a:solidFill>
                  <a:srgbClr val="FF0000"/>
                </a:solidFill>
                <a:cs typeface="Zar" panose="00000400000000000000" pitchFamily="2" charset="-78"/>
              </a:rPr>
              <a:t>شكل</a:t>
            </a:r>
            <a:r>
              <a:rPr lang="fa-IR" dirty="0" smtClean="0">
                <a:solidFill>
                  <a:srgbClr val="FF0000"/>
                </a:solidFill>
                <a:cs typeface="Zar" panose="00000400000000000000" pitchFamily="2" charset="-78"/>
              </a:rPr>
              <a:t> بعد</a:t>
            </a:r>
            <a:r>
              <a:rPr lang="fa-IR" dirty="0" smtClean="0">
                <a:cs typeface="Zar" panose="00000400000000000000" pitchFamily="2" charset="-78"/>
              </a:rPr>
              <a:t>، </a:t>
            </a:r>
            <a:r>
              <a:rPr lang="fa-IR" dirty="0">
                <a:cs typeface="Zar" panose="00000400000000000000" pitchFamily="2" charset="-78"/>
              </a:rPr>
              <a:t>نشان داده شده است. هدف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شكل</a:t>
            </a:r>
            <a:r>
              <a:rPr lang="fa-IR" dirty="0">
                <a:cs typeface="Zar" panose="00000400000000000000" pitchFamily="2" charset="-78"/>
              </a:rPr>
              <a:t>، نشان دادن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است. سود </a:t>
            </a:r>
            <a:r>
              <a:rPr lang="fa-IR" dirty="0" err="1">
                <a:cs typeface="Zar" panose="00000400000000000000" pitchFamily="2" charset="-78"/>
              </a:rPr>
              <a:t>اقتصادي</a:t>
            </a:r>
            <a:r>
              <a:rPr lang="fa-IR" dirty="0">
                <a:cs typeface="Zar" panose="00000400000000000000" pitchFamily="2" charset="-78"/>
              </a:rPr>
              <a:t> با بسط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افزايش</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يابد</a:t>
            </a:r>
            <a:r>
              <a:rPr lang="fa-IR" dirty="0">
                <a:cs typeface="Zar" panose="00000400000000000000" pitchFamily="2" charset="-78"/>
              </a:rPr>
              <a:t>، سپس با </a:t>
            </a:r>
            <a:r>
              <a:rPr lang="fa-IR" dirty="0" err="1">
                <a:cs typeface="Zar" panose="00000400000000000000" pitchFamily="2" charset="-78"/>
              </a:rPr>
              <a:t>پايدار</a:t>
            </a:r>
            <a:r>
              <a:rPr lang="fa-IR" dirty="0">
                <a:cs typeface="Zar" panose="00000400000000000000" pitchFamily="2" charset="-78"/>
              </a:rPr>
              <a:t> شدن </a:t>
            </a:r>
            <a:r>
              <a:rPr lang="fa-IR" dirty="0" err="1">
                <a:cs typeface="Zar" panose="00000400000000000000" pitchFamily="2" charset="-78"/>
              </a:rPr>
              <a:t>مزيت</a:t>
            </a:r>
            <a:r>
              <a:rPr lang="fa-IR" dirty="0">
                <a:cs typeface="Zar" panose="00000400000000000000" pitchFamily="2" charset="-78"/>
              </a:rPr>
              <a:t>، سطح سود مسطح </a:t>
            </a:r>
            <a:r>
              <a:rPr lang="fa-IR" dirty="0" err="1">
                <a:cs typeface="Zar" panose="00000400000000000000" pitchFamily="2" charset="-78"/>
              </a:rPr>
              <a:t>مي</a:t>
            </a:r>
            <a:r>
              <a:rPr lang="fa-IR" dirty="0">
                <a:cs typeface="Zar" panose="00000400000000000000" pitchFamily="2" charset="-78"/>
              </a:rPr>
              <a:t> شود. سرانجام،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رود و فرسوده </a:t>
            </a:r>
            <a:r>
              <a:rPr lang="fa-IR" dirty="0" err="1">
                <a:cs typeface="Zar" panose="00000400000000000000" pitchFamily="2" charset="-78"/>
              </a:rPr>
              <a:t>مي</a:t>
            </a:r>
            <a:r>
              <a:rPr lang="fa-IR" dirty="0">
                <a:cs typeface="Zar" panose="00000400000000000000" pitchFamily="2" charset="-78"/>
              </a:rPr>
              <a:t> شود. البته، امروزه، در </a:t>
            </a:r>
            <a:r>
              <a:rPr lang="fa-IR" dirty="0" err="1">
                <a:cs typeface="Zar" panose="00000400000000000000" pitchFamily="2" charset="-78"/>
              </a:rPr>
              <a:t>بسياري</a:t>
            </a:r>
            <a:r>
              <a:rPr lang="fa-IR" dirty="0">
                <a:cs typeface="Zar" panose="00000400000000000000" pitchFamily="2" charset="-78"/>
              </a:rPr>
              <a:t> از بازارها، </a:t>
            </a:r>
            <a:r>
              <a:rPr lang="fa-IR" dirty="0" err="1">
                <a:cs typeface="Zar" panose="00000400000000000000" pitchFamily="2" charset="-78"/>
              </a:rPr>
              <a:t>دورة</a:t>
            </a:r>
            <a:r>
              <a:rPr lang="fa-IR" dirty="0">
                <a:cs typeface="Zar" panose="00000400000000000000" pitchFamily="2" charset="-78"/>
              </a:rPr>
              <a:t> </a:t>
            </a:r>
            <a:r>
              <a:rPr lang="fa-IR" dirty="0" err="1">
                <a:cs typeface="Zar" panose="00000400000000000000" pitchFamily="2" charset="-78"/>
              </a:rPr>
              <a:t>پايداري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در حال </a:t>
            </a:r>
            <a:r>
              <a:rPr lang="fa-IR" dirty="0" err="1">
                <a:cs typeface="Zar" panose="00000400000000000000" pitchFamily="2" charset="-78"/>
              </a:rPr>
              <a:t>كوچك</a:t>
            </a:r>
            <a:r>
              <a:rPr lang="fa-IR" dirty="0">
                <a:cs typeface="Zar" panose="00000400000000000000" pitchFamily="2" charset="-78"/>
              </a:rPr>
              <a:t> شدن است. در </a:t>
            </a:r>
            <a:r>
              <a:rPr lang="fa-IR" dirty="0" err="1">
                <a:cs typeface="Zar" panose="00000400000000000000" pitchFamily="2" charset="-78"/>
              </a:rPr>
              <a:t>اين</a:t>
            </a:r>
            <a:r>
              <a:rPr lang="fa-IR" dirty="0">
                <a:cs typeface="Zar" panose="00000400000000000000" pitchFamily="2" charset="-78"/>
              </a:rPr>
              <a:t> نوع </a:t>
            </a:r>
            <a:r>
              <a:rPr lang="fa-IR" dirty="0" err="1">
                <a:cs typeface="Zar" panose="00000400000000000000" pitchFamily="2" charset="-78"/>
              </a:rPr>
              <a:t>محيطها</a:t>
            </a:r>
            <a:r>
              <a:rPr lang="fa-IR" dirty="0">
                <a:cs typeface="Zar" panose="00000400000000000000" pitchFamily="2" charset="-78"/>
              </a:rPr>
              <a:t>، بنگاه ها صرفاً از </a:t>
            </a:r>
            <a:r>
              <a:rPr lang="fa-IR" dirty="0" err="1">
                <a:cs typeface="Zar" panose="00000400000000000000" pitchFamily="2" charset="-78"/>
              </a:rPr>
              <a:t>طريق</a:t>
            </a:r>
            <a:r>
              <a:rPr lang="fa-IR" dirty="0">
                <a:cs typeface="Zar" panose="00000400000000000000" pitchFamily="2" charset="-78"/>
              </a:rPr>
              <a:t> </a:t>
            </a:r>
            <a:r>
              <a:rPr lang="fa-IR" dirty="0" err="1">
                <a:cs typeface="Zar" panose="00000400000000000000" pitchFamily="2" charset="-78"/>
              </a:rPr>
              <a:t>توسعة</a:t>
            </a:r>
            <a:r>
              <a:rPr lang="fa-IR" dirty="0">
                <a:cs typeface="Zar" panose="00000400000000000000" pitchFamily="2" charset="-78"/>
              </a:rPr>
              <a:t> مستمر منابع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توانند به سود </a:t>
            </a:r>
            <a:r>
              <a:rPr lang="fa-IR" dirty="0" err="1">
                <a:cs typeface="Zar" panose="00000400000000000000" pitchFamily="2" charset="-78"/>
              </a:rPr>
              <a:t>اقتصادي</a:t>
            </a:r>
            <a:r>
              <a:rPr lang="fa-IR" dirty="0">
                <a:cs typeface="Zar" panose="00000400000000000000" pitchFamily="2" charset="-78"/>
              </a:rPr>
              <a:t> </a:t>
            </a:r>
            <a:r>
              <a:rPr lang="fa-IR" dirty="0" err="1">
                <a:cs typeface="Zar" panose="00000400000000000000" pitchFamily="2" charset="-78"/>
              </a:rPr>
              <a:t>پايدار</a:t>
            </a:r>
            <a:r>
              <a:rPr lang="fa-IR" dirty="0">
                <a:cs typeface="Zar" panose="00000400000000000000" pitchFamily="2" charset="-78"/>
              </a:rPr>
              <a:t> برسند.</a:t>
            </a:r>
          </a:p>
          <a:p>
            <a:pPr algn="r" rtl="1">
              <a:lnSpc>
                <a:spcPct val="170000"/>
              </a:lnSpc>
            </a:pPr>
            <a:endParaRPr lang="fa-IR" dirty="0" smtClean="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29248173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49</a:t>
            </a:fld>
            <a:endParaRPr lang="en-US"/>
          </a:p>
        </p:txBody>
      </p:sp>
    </p:spTree>
    <p:extLst>
      <p:ext uri="{BB962C8B-B14F-4D97-AF65-F5344CB8AC3E}">
        <p14:creationId xmlns:p14="http://schemas.microsoft.com/office/powerpoint/2010/main" val="4317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639" y="334851"/>
            <a:ext cx="10058400" cy="734096"/>
          </a:xfrm>
        </p:spPr>
        <p:txBody>
          <a:bodyPr anchor="t">
            <a:normAutofit fontScale="90000"/>
          </a:bodyPr>
          <a:lstStyle/>
          <a:p>
            <a:pPr algn="r" rtl="1"/>
            <a:r>
              <a:rPr lang="fa-IR" dirty="0" smtClean="0">
                <a:cs typeface="Zar" panose="00000400000000000000" pitchFamily="2" charset="-78"/>
              </a:rPr>
              <a:t>معرفی کتاب(ادامه)</a:t>
            </a:r>
            <a:endParaRPr lang="en-US" dirty="0">
              <a:cs typeface="Zar" panose="00000400000000000000" pitchFamily="2" charset="-78"/>
            </a:endParaRPr>
          </a:p>
        </p:txBody>
      </p:sp>
      <p:graphicFrame>
        <p:nvGraphicFramePr>
          <p:cNvPr id="3" name="Diagram 2"/>
          <p:cNvGraphicFramePr/>
          <p:nvPr>
            <p:extLst>
              <p:ext uri="{D42A27DB-BD31-4B8C-83A1-F6EECF244321}">
                <p14:modId xmlns:p14="http://schemas.microsoft.com/office/powerpoint/2010/main" val="3044800556"/>
              </p:ext>
            </p:extLst>
          </p:nvPr>
        </p:nvGraphicFramePr>
        <p:xfrm>
          <a:off x="283336" y="1236372"/>
          <a:ext cx="10908406" cy="5314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18DEE75-EBFE-4FF1-84AA-57FF8A3D7CC6}" type="slidenum">
              <a:rPr lang="en-US" smtClean="0"/>
              <a:t>5</a:t>
            </a:fld>
            <a:endParaRPr lang="en-US"/>
          </a:p>
        </p:txBody>
      </p:sp>
    </p:spTree>
    <p:extLst>
      <p:ext uri="{BB962C8B-B14F-4D97-AF65-F5344CB8AC3E}">
        <p14:creationId xmlns:p14="http://schemas.microsoft.com/office/powerpoint/2010/main" val="3879764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2422347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50</a:t>
            </a:fld>
            <a:endParaRPr lang="en-US"/>
          </a:p>
        </p:txBody>
      </p:sp>
      <p:grpSp>
        <p:nvGrpSpPr>
          <p:cNvPr id="6" name="Group 5"/>
          <p:cNvGrpSpPr/>
          <p:nvPr/>
        </p:nvGrpSpPr>
        <p:grpSpPr>
          <a:xfrm>
            <a:off x="2316764" y="927585"/>
            <a:ext cx="8715404" cy="4571315"/>
            <a:chOff x="0" y="1519256"/>
            <a:chExt cx="8715404" cy="4571315"/>
          </a:xfrm>
        </p:grpSpPr>
        <p:sp>
          <p:nvSpPr>
            <p:cNvPr id="8" name="Line 2"/>
            <p:cNvSpPr>
              <a:spLocks noChangeShapeType="1"/>
            </p:cNvSpPr>
            <p:nvPr/>
          </p:nvSpPr>
          <p:spPr bwMode="auto">
            <a:xfrm flipV="1">
              <a:off x="1370041" y="1519256"/>
              <a:ext cx="0" cy="3887788"/>
            </a:xfrm>
            <a:prstGeom prst="line">
              <a:avLst/>
            </a:prstGeom>
            <a:noFill/>
            <a:ln w="38100">
              <a:solidFill>
                <a:srgbClr val="00B050"/>
              </a:solidFill>
              <a:round/>
              <a:headEnd/>
              <a:tailEnd type="triangle" w="med" len="med"/>
            </a:ln>
            <a:effectLst/>
          </p:spPr>
          <p:txBody>
            <a:bodyPr/>
            <a:lstStyle/>
            <a:p>
              <a:endParaRPr lang="fa-IR"/>
            </a:p>
          </p:txBody>
        </p:sp>
        <p:sp>
          <p:nvSpPr>
            <p:cNvPr id="10" name="Line 3"/>
            <p:cNvSpPr>
              <a:spLocks noChangeShapeType="1"/>
            </p:cNvSpPr>
            <p:nvPr/>
          </p:nvSpPr>
          <p:spPr bwMode="auto">
            <a:xfrm rot="10800000" flipH="1">
              <a:off x="1370041" y="5407044"/>
              <a:ext cx="7345363" cy="0"/>
            </a:xfrm>
            <a:prstGeom prst="line">
              <a:avLst/>
            </a:prstGeom>
            <a:noFill/>
            <a:ln w="38100">
              <a:solidFill>
                <a:srgbClr val="00B050"/>
              </a:solidFill>
              <a:round/>
              <a:headEnd/>
              <a:tailEnd type="triangle" w="med" len="med"/>
            </a:ln>
            <a:effectLst/>
          </p:spPr>
          <p:txBody>
            <a:bodyPr/>
            <a:lstStyle/>
            <a:p>
              <a:endParaRPr lang="fa-IR"/>
            </a:p>
          </p:txBody>
        </p:sp>
        <p:sp>
          <p:nvSpPr>
            <p:cNvPr id="11" name="Line 4"/>
            <p:cNvSpPr>
              <a:spLocks noChangeShapeType="1"/>
            </p:cNvSpPr>
            <p:nvPr/>
          </p:nvSpPr>
          <p:spPr bwMode="auto">
            <a:xfrm flipV="1">
              <a:off x="1370041" y="3822719"/>
              <a:ext cx="720725" cy="1584325"/>
            </a:xfrm>
            <a:prstGeom prst="line">
              <a:avLst/>
            </a:prstGeom>
            <a:noFill/>
            <a:ln w="28575">
              <a:solidFill>
                <a:srgbClr val="FF0000"/>
              </a:solidFill>
              <a:round/>
              <a:headEnd/>
              <a:tailEnd/>
            </a:ln>
            <a:effectLst/>
          </p:spPr>
          <p:txBody>
            <a:bodyPr/>
            <a:lstStyle/>
            <a:p>
              <a:endParaRPr lang="fa-IR"/>
            </a:p>
          </p:txBody>
        </p:sp>
        <p:sp>
          <p:nvSpPr>
            <p:cNvPr id="12" name="Line 5"/>
            <p:cNvSpPr>
              <a:spLocks noChangeShapeType="1"/>
            </p:cNvSpPr>
            <p:nvPr/>
          </p:nvSpPr>
          <p:spPr bwMode="auto">
            <a:xfrm>
              <a:off x="2090766" y="3822719"/>
              <a:ext cx="935038" cy="0"/>
            </a:xfrm>
            <a:prstGeom prst="line">
              <a:avLst/>
            </a:prstGeom>
            <a:noFill/>
            <a:ln w="28575">
              <a:solidFill>
                <a:srgbClr val="FF0000"/>
              </a:solidFill>
              <a:round/>
              <a:headEnd/>
              <a:tailEnd/>
            </a:ln>
            <a:effectLst/>
          </p:spPr>
          <p:txBody>
            <a:bodyPr/>
            <a:lstStyle/>
            <a:p>
              <a:endParaRPr lang="fa-IR"/>
            </a:p>
          </p:txBody>
        </p:sp>
        <p:sp>
          <p:nvSpPr>
            <p:cNvPr id="13" name="Line 6"/>
            <p:cNvSpPr>
              <a:spLocks noChangeShapeType="1"/>
            </p:cNvSpPr>
            <p:nvPr/>
          </p:nvSpPr>
          <p:spPr bwMode="auto">
            <a:xfrm>
              <a:off x="3025804" y="3822719"/>
              <a:ext cx="504825" cy="1584325"/>
            </a:xfrm>
            <a:prstGeom prst="line">
              <a:avLst/>
            </a:prstGeom>
            <a:noFill/>
            <a:ln w="28575">
              <a:solidFill>
                <a:srgbClr val="FF0000"/>
              </a:solidFill>
              <a:round/>
              <a:headEnd/>
              <a:tailEnd/>
            </a:ln>
            <a:effectLst/>
          </p:spPr>
          <p:txBody>
            <a:bodyPr/>
            <a:lstStyle/>
            <a:p>
              <a:endParaRPr lang="fa-IR"/>
            </a:p>
          </p:txBody>
        </p:sp>
        <p:sp>
          <p:nvSpPr>
            <p:cNvPr id="14" name="Line 7"/>
            <p:cNvSpPr>
              <a:spLocks noChangeShapeType="1"/>
            </p:cNvSpPr>
            <p:nvPr/>
          </p:nvSpPr>
          <p:spPr bwMode="auto">
            <a:xfrm flipV="1">
              <a:off x="3025804" y="3822719"/>
              <a:ext cx="720725" cy="1584325"/>
            </a:xfrm>
            <a:prstGeom prst="line">
              <a:avLst/>
            </a:prstGeom>
            <a:noFill/>
            <a:ln w="28575">
              <a:solidFill>
                <a:srgbClr val="FF0000"/>
              </a:solidFill>
              <a:round/>
              <a:headEnd/>
              <a:tailEnd/>
            </a:ln>
            <a:effectLst/>
          </p:spPr>
          <p:txBody>
            <a:bodyPr/>
            <a:lstStyle/>
            <a:p>
              <a:endParaRPr lang="fa-IR"/>
            </a:p>
          </p:txBody>
        </p:sp>
        <p:sp>
          <p:nvSpPr>
            <p:cNvPr id="15" name="Line 8"/>
            <p:cNvSpPr>
              <a:spLocks noChangeShapeType="1"/>
            </p:cNvSpPr>
            <p:nvPr/>
          </p:nvSpPr>
          <p:spPr bwMode="auto">
            <a:xfrm>
              <a:off x="3746529" y="3822719"/>
              <a:ext cx="863600" cy="0"/>
            </a:xfrm>
            <a:prstGeom prst="line">
              <a:avLst/>
            </a:prstGeom>
            <a:noFill/>
            <a:ln w="28575">
              <a:solidFill>
                <a:srgbClr val="FF0000"/>
              </a:solidFill>
              <a:round/>
              <a:headEnd/>
              <a:tailEnd/>
            </a:ln>
            <a:effectLst/>
          </p:spPr>
          <p:txBody>
            <a:bodyPr/>
            <a:lstStyle/>
            <a:p>
              <a:endParaRPr lang="fa-IR"/>
            </a:p>
          </p:txBody>
        </p:sp>
        <p:sp>
          <p:nvSpPr>
            <p:cNvPr id="16" name="Line 9"/>
            <p:cNvSpPr>
              <a:spLocks noChangeShapeType="1"/>
            </p:cNvSpPr>
            <p:nvPr/>
          </p:nvSpPr>
          <p:spPr bwMode="auto">
            <a:xfrm>
              <a:off x="4610129" y="3822719"/>
              <a:ext cx="576262" cy="1584325"/>
            </a:xfrm>
            <a:prstGeom prst="line">
              <a:avLst/>
            </a:prstGeom>
            <a:noFill/>
            <a:ln w="28575">
              <a:solidFill>
                <a:srgbClr val="FF0000"/>
              </a:solidFill>
              <a:round/>
              <a:headEnd/>
              <a:tailEnd/>
            </a:ln>
            <a:effectLst/>
          </p:spPr>
          <p:txBody>
            <a:bodyPr/>
            <a:lstStyle/>
            <a:p>
              <a:endParaRPr lang="fa-IR"/>
            </a:p>
          </p:txBody>
        </p:sp>
        <p:sp>
          <p:nvSpPr>
            <p:cNvPr id="17" name="Line 10"/>
            <p:cNvSpPr>
              <a:spLocks noChangeShapeType="1"/>
            </p:cNvSpPr>
            <p:nvPr/>
          </p:nvSpPr>
          <p:spPr bwMode="auto">
            <a:xfrm flipV="1">
              <a:off x="4610129" y="3822719"/>
              <a:ext cx="792162" cy="1584325"/>
            </a:xfrm>
            <a:prstGeom prst="line">
              <a:avLst/>
            </a:prstGeom>
            <a:noFill/>
            <a:ln w="28575">
              <a:solidFill>
                <a:srgbClr val="FF0000"/>
              </a:solidFill>
              <a:round/>
              <a:headEnd/>
              <a:tailEnd/>
            </a:ln>
            <a:effectLst/>
          </p:spPr>
          <p:txBody>
            <a:bodyPr/>
            <a:lstStyle/>
            <a:p>
              <a:endParaRPr lang="fa-IR"/>
            </a:p>
          </p:txBody>
        </p:sp>
        <p:sp>
          <p:nvSpPr>
            <p:cNvPr id="18" name="Line 11"/>
            <p:cNvSpPr>
              <a:spLocks noChangeShapeType="1"/>
            </p:cNvSpPr>
            <p:nvPr/>
          </p:nvSpPr>
          <p:spPr bwMode="auto">
            <a:xfrm>
              <a:off x="5402291" y="3822719"/>
              <a:ext cx="863600" cy="0"/>
            </a:xfrm>
            <a:prstGeom prst="line">
              <a:avLst/>
            </a:prstGeom>
            <a:noFill/>
            <a:ln w="28575">
              <a:solidFill>
                <a:srgbClr val="FF0000"/>
              </a:solidFill>
              <a:round/>
              <a:headEnd/>
              <a:tailEnd/>
            </a:ln>
            <a:effectLst/>
          </p:spPr>
          <p:txBody>
            <a:bodyPr/>
            <a:lstStyle/>
            <a:p>
              <a:endParaRPr lang="fa-IR"/>
            </a:p>
          </p:txBody>
        </p:sp>
        <p:sp>
          <p:nvSpPr>
            <p:cNvPr id="19" name="Line 12"/>
            <p:cNvSpPr>
              <a:spLocks noChangeShapeType="1"/>
            </p:cNvSpPr>
            <p:nvPr/>
          </p:nvSpPr>
          <p:spPr bwMode="auto">
            <a:xfrm>
              <a:off x="6265891" y="3822719"/>
              <a:ext cx="576263" cy="1584325"/>
            </a:xfrm>
            <a:prstGeom prst="line">
              <a:avLst/>
            </a:prstGeom>
            <a:noFill/>
            <a:ln w="28575">
              <a:solidFill>
                <a:srgbClr val="FF0000"/>
              </a:solidFill>
              <a:round/>
              <a:headEnd/>
              <a:tailEnd/>
            </a:ln>
            <a:effectLst/>
          </p:spPr>
          <p:txBody>
            <a:bodyPr/>
            <a:lstStyle/>
            <a:p>
              <a:endParaRPr lang="fa-IR"/>
            </a:p>
          </p:txBody>
        </p:sp>
        <p:sp>
          <p:nvSpPr>
            <p:cNvPr id="20" name="Line 13"/>
            <p:cNvSpPr>
              <a:spLocks noChangeShapeType="1"/>
            </p:cNvSpPr>
            <p:nvPr/>
          </p:nvSpPr>
          <p:spPr bwMode="auto">
            <a:xfrm flipV="1">
              <a:off x="6265891" y="3822719"/>
              <a:ext cx="720725" cy="1584325"/>
            </a:xfrm>
            <a:prstGeom prst="line">
              <a:avLst/>
            </a:prstGeom>
            <a:noFill/>
            <a:ln w="28575">
              <a:solidFill>
                <a:srgbClr val="FF0000"/>
              </a:solidFill>
              <a:round/>
              <a:headEnd/>
              <a:tailEnd/>
            </a:ln>
            <a:effectLst/>
          </p:spPr>
          <p:txBody>
            <a:bodyPr/>
            <a:lstStyle/>
            <a:p>
              <a:endParaRPr lang="fa-IR"/>
            </a:p>
          </p:txBody>
        </p:sp>
        <p:sp>
          <p:nvSpPr>
            <p:cNvPr id="21" name="Line 14"/>
            <p:cNvSpPr>
              <a:spLocks noChangeShapeType="1"/>
            </p:cNvSpPr>
            <p:nvPr/>
          </p:nvSpPr>
          <p:spPr bwMode="auto">
            <a:xfrm>
              <a:off x="6986616" y="3822719"/>
              <a:ext cx="936625" cy="0"/>
            </a:xfrm>
            <a:prstGeom prst="line">
              <a:avLst/>
            </a:prstGeom>
            <a:noFill/>
            <a:ln w="28575">
              <a:solidFill>
                <a:srgbClr val="FF0000"/>
              </a:solidFill>
              <a:round/>
              <a:headEnd/>
              <a:tailEnd/>
            </a:ln>
            <a:effectLst/>
          </p:spPr>
          <p:txBody>
            <a:bodyPr/>
            <a:lstStyle/>
            <a:p>
              <a:endParaRPr lang="fa-IR"/>
            </a:p>
          </p:txBody>
        </p:sp>
        <p:sp>
          <p:nvSpPr>
            <p:cNvPr id="22" name="Line 15"/>
            <p:cNvSpPr>
              <a:spLocks noChangeShapeType="1"/>
            </p:cNvSpPr>
            <p:nvPr/>
          </p:nvSpPr>
          <p:spPr bwMode="auto">
            <a:xfrm>
              <a:off x="7923241" y="3822719"/>
              <a:ext cx="576263" cy="1584325"/>
            </a:xfrm>
            <a:prstGeom prst="line">
              <a:avLst/>
            </a:prstGeom>
            <a:noFill/>
            <a:ln w="28575">
              <a:solidFill>
                <a:srgbClr val="FF0000"/>
              </a:solidFill>
              <a:round/>
              <a:headEnd/>
              <a:tailEnd/>
            </a:ln>
            <a:effectLst/>
          </p:spPr>
          <p:txBody>
            <a:bodyPr/>
            <a:lstStyle/>
            <a:p>
              <a:endParaRPr lang="fa-IR"/>
            </a:p>
          </p:txBody>
        </p:sp>
        <p:sp>
          <p:nvSpPr>
            <p:cNvPr id="23" name="Line 16"/>
            <p:cNvSpPr>
              <a:spLocks noChangeShapeType="1"/>
            </p:cNvSpPr>
            <p:nvPr/>
          </p:nvSpPr>
          <p:spPr bwMode="auto">
            <a:xfrm flipV="1">
              <a:off x="2090766" y="3822719"/>
              <a:ext cx="0" cy="1584325"/>
            </a:xfrm>
            <a:prstGeom prst="line">
              <a:avLst/>
            </a:prstGeom>
            <a:noFill/>
            <a:ln w="38100" cmpd="dbl">
              <a:solidFill>
                <a:srgbClr val="00B0F0"/>
              </a:solidFill>
              <a:round/>
              <a:headEnd/>
              <a:tailEnd/>
            </a:ln>
            <a:effectLst/>
          </p:spPr>
          <p:txBody>
            <a:bodyPr/>
            <a:lstStyle/>
            <a:p>
              <a:endParaRPr lang="fa-IR"/>
            </a:p>
          </p:txBody>
        </p:sp>
        <p:sp>
          <p:nvSpPr>
            <p:cNvPr id="24" name="Line 17"/>
            <p:cNvSpPr>
              <a:spLocks noChangeShapeType="1"/>
            </p:cNvSpPr>
            <p:nvPr/>
          </p:nvSpPr>
          <p:spPr bwMode="auto">
            <a:xfrm flipV="1">
              <a:off x="3025804" y="3822719"/>
              <a:ext cx="0" cy="1584325"/>
            </a:xfrm>
            <a:prstGeom prst="line">
              <a:avLst/>
            </a:prstGeom>
            <a:noFill/>
            <a:ln w="38100" cmpd="dbl">
              <a:solidFill>
                <a:srgbClr val="00B0F0"/>
              </a:solidFill>
              <a:round/>
              <a:headEnd/>
              <a:tailEnd/>
            </a:ln>
            <a:effectLst/>
          </p:spPr>
          <p:txBody>
            <a:bodyPr/>
            <a:lstStyle/>
            <a:p>
              <a:endParaRPr lang="fa-IR"/>
            </a:p>
          </p:txBody>
        </p:sp>
        <p:sp>
          <p:nvSpPr>
            <p:cNvPr id="25" name="Line 18"/>
            <p:cNvSpPr>
              <a:spLocks noChangeShapeType="1"/>
            </p:cNvSpPr>
            <p:nvPr/>
          </p:nvSpPr>
          <p:spPr bwMode="auto">
            <a:xfrm flipV="1">
              <a:off x="3746529" y="3822719"/>
              <a:ext cx="0" cy="1584325"/>
            </a:xfrm>
            <a:prstGeom prst="line">
              <a:avLst/>
            </a:prstGeom>
            <a:noFill/>
            <a:ln w="38100" cmpd="dbl">
              <a:solidFill>
                <a:srgbClr val="00B0F0"/>
              </a:solidFill>
              <a:round/>
              <a:headEnd/>
              <a:tailEnd/>
            </a:ln>
            <a:effectLst/>
          </p:spPr>
          <p:txBody>
            <a:bodyPr/>
            <a:lstStyle/>
            <a:p>
              <a:endParaRPr lang="fa-IR"/>
            </a:p>
          </p:txBody>
        </p:sp>
        <p:sp>
          <p:nvSpPr>
            <p:cNvPr id="26" name="Line 19"/>
            <p:cNvSpPr>
              <a:spLocks noChangeShapeType="1"/>
            </p:cNvSpPr>
            <p:nvPr/>
          </p:nvSpPr>
          <p:spPr bwMode="auto">
            <a:xfrm flipV="1">
              <a:off x="4610129" y="3822719"/>
              <a:ext cx="0" cy="1584325"/>
            </a:xfrm>
            <a:prstGeom prst="line">
              <a:avLst/>
            </a:prstGeom>
            <a:noFill/>
            <a:ln w="38100" cmpd="dbl">
              <a:solidFill>
                <a:srgbClr val="00B0F0"/>
              </a:solidFill>
              <a:round/>
              <a:headEnd/>
              <a:tailEnd/>
            </a:ln>
            <a:effectLst/>
          </p:spPr>
          <p:txBody>
            <a:bodyPr/>
            <a:lstStyle/>
            <a:p>
              <a:endParaRPr lang="fa-IR"/>
            </a:p>
          </p:txBody>
        </p:sp>
        <p:sp>
          <p:nvSpPr>
            <p:cNvPr id="27" name="Line 20"/>
            <p:cNvSpPr>
              <a:spLocks noChangeShapeType="1"/>
            </p:cNvSpPr>
            <p:nvPr/>
          </p:nvSpPr>
          <p:spPr bwMode="auto">
            <a:xfrm flipV="1">
              <a:off x="5402291" y="3822719"/>
              <a:ext cx="0" cy="1584325"/>
            </a:xfrm>
            <a:prstGeom prst="line">
              <a:avLst/>
            </a:prstGeom>
            <a:noFill/>
            <a:ln w="38100" cmpd="dbl">
              <a:solidFill>
                <a:srgbClr val="00B0F0"/>
              </a:solidFill>
              <a:round/>
              <a:headEnd/>
              <a:tailEnd/>
            </a:ln>
            <a:effectLst/>
          </p:spPr>
          <p:txBody>
            <a:bodyPr/>
            <a:lstStyle/>
            <a:p>
              <a:endParaRPr lang="fa-IR"/>
            </a:p>
          </p:txBody>
        </p:sp>
        <p:sp>
          <p:nvSpPr>
            <p:cNvPr id="28" name="Line 21"/>
            <p:cNvSpPr>
              <a:spLocks noChangeShapeType="1"/>
            </p:cNvSpPr>
            <p:nvPr/>
          </p:nvSpPr>
          <p:spPr bwMode="auto">
            <a:xfrm flipV="1">
              <a:off x="6265891" y="3822719"/>
              <a:ext cx="0" cy="1584325"/>
            </a:xfrm>
            <a:prstGeom prst="line">
              <a:avLst/>
            </a:prstGeom>
            <a:noFill/>
            <a:ln w="38100" cmpd="dbl">
              <a:solidFill>
                <a:srgbClr val="00B0F0"/>
              </a:solidFill>
              <a:round/>
              <a:headEnd/>
              <a:tailEnd/>
            </a:ln>
            <a:effectLst/>
          </p:spPr>
          <p:txBody>
            <a:bodyPr/>
            <a:lstStyle/>
            <a:p>
              <a:endParaRPr lang="fa-IR"/>
            </a:p>
          </p:txBody>
        </p:sp>
        <p:sp>
          <p:nvSpPr>
            <p:cNvPr id="29" name="Line 22"/>
            <p:cNvSpPr>
              <a:spLocks noChangeShapeType="1"/>
            </p:cNvSpPr>
            <p:nvPr/>
          </p:nvSpPr>
          <p:spPr bwMode="auto">
            <a:xfrm flipV="1">
              <a:off x="6986616" y="3822719"/>
              <a:ext cx="0" cy="1584325"/>
            </a:xfrm>
            <a:prstGeom prst="line">
              <a:avLst/>
            </a:prstGeom>
            <a:noFill/>
            <a:ln w="38100" cmpd="dbl">
              <a:solidFill>
                <a:srgbClr val="00B0F0"/>
              </a:solidFill>
              <a:round/>
              <a:headEnd/>
              <a:tailEnd/>
            </a:ln>
            <a:effectLst/>
          </p:spPr>
          <p:txBody>
            <a:bodyPr/>
            <a:lstStyle/>
            <a:p>
              <a:endParaRPr lang="fa-IR"/>
            </a:p>
          </p:txBody>
        </p:sp>
        <p:sp>
          <p:nvSpPr>
            <p:cNvPr id="30" name="Line 23"/>
            <p:cNvSpPr>
              <a:spLocks noChangeShapeType="1"/>
            </p:cNvSpPr>
            <p:nvPr/>
          </p:nvSpPr>
          <p:spPr bwMode="auto">
            <a:xfrm flipV="1">
              <a:off x="7923241" y="3822719"/>
              <a:ext cx="0" cy="1584325"/>
            </a:xfrm>
            <a:prstGeom prst="line">
              <a:avLst/>
            </a:prstGeom>
            <a:noFill/>
            <a:ln w="38100" cmpd="dbl">
              <a:solidFill>
                <a:srgbClr val="00B0F0"/>
              </a:solidFill>
              <a:round/>
              <a:headEnd/>
              <a:tailEnd/>
            </a:ln>
            <a:effectLst/>
          </p:spPr>
          <p:txBody>
            <a:bodyPr/>
            <a:lstStyle/>
            <a:p>
              <a:endParaRPr lang="fa-IR"/>
            </a:p>
          </p:txBody>
        </p:sp>
        <p:sp>
          <p:nvSpPr>
            <p:cNvPr id="31" name="AutoShape 24"/>
            <p:cNvSpPr>
              <a:spLocks/>
            </p:cNvSpPr>
            <p:nvPr/>
          </p:nvSpPr>
          <p:spPr bwMode="auto">
            <a:xfrm rot="16200000">
              <a:off x="2396360" y="5101450"/>
              <a:ext cx="323850" cy="935038"/>
            </a:xfrm>
            <a:prstGeom prst="leftBrace">
              <a:avLst>
                <a:gd name="adj1" fmla="val 24060"/>
                <a:gd name="adj2" fmla="val 50097"/>
              </a:avLst>
            </a:prstGeom>
            <a:noFill/>
            <a:ln w="28575">
              <a:solidFill>
                <a:srgbClr val="FF00FF"/>
              </a:solidFill>
              <a:round/>
              <a:headEnd/>
              <a:tailEnd/>
            </a:ln>
            <a:effectLst/>
          </p:spPr>
          <p:txBody>
            <a:bodyPr wrap="none" anchor="ctr"/>
            <a:lstStyle/>
            <a:p>
              <a:endParaRPr lang="fa-IR"/>
            </a:p>
          </p:txBody>
        </p:sp>
        <p:sp>
          <p:nvSpPr>
            <p:cNvPr id="32" name="AutoShape 25"/>
            <p:cNvSpPr>
              <a:spLocks/>
            </p:cNvSpPr>
            <p:nvPr/>
          </p:nvSpPr>
          <p:spPr bwMode="auto">
            <a:xfrm rot="16200000">
              <a:off x="1622454" y="5154631"/>
              <a:ext cx="215900" cy="720725"/>
            </a:xfrm>
            <a:prstGeom prst="leftBrace">
              <a:avLst>
                <a:gd name="adj1" fmla="val 27819"/>
                <a:gd name="adj2" fmla="val 50097"/>
              </a:avLst>
            </a:prstGeom>
            <a:noFill/>
            <a:ln w="28575">
              <a:solidFill>
                <a:srgbClr val="FF00FF"/>
              </a:solidFill>
              <a:round/>
              <a:headEnd/>
              <a:tailEnd/>
            </a:ln>
            <a:effectLst/>
          </p:spPr>
          <p:txBody>
            <a:bodyPr wrap="none" anchor="ctr"/>
            <a:lstStyle/>
            <a:p>
              <a:endParaRPr lang="fa-IR"/>
            </a:p>
          </p:txBody>
        </p:sp>
        <p:sp>
          <p:nvSpPr>
            <p:cNvPr id="33" name="AutoShape 26"/>
            <p:cNvSpPr>
              <a:spLocks/>
            </p:cNvSpPr>
            <p:nvPr/>
          </p:nvSpPr>
          <p:spPr bwMode="auto">
            <a:xfrm rot="16200000">
              <a:off x="3205986" y="5226862"/>
              <a:ext cx="144462" cy="504825"/>
            </a:xfrm>
            <a:prstGeom prst="leftBrace">
              <a:avLst>
                <a:gd name="adj1" fmla="val 29121"/>
                <a:gd name="adj2" fmla="val 50097"/>
              </a:avLst>
            </a:prstGeom>
            <a:noFill/>
            <a:ln w="28575">
              <a:solidFill>
                <a:srgbClr val="FF00FF"/>
              </a:solidFill>
              <a:round/>
              <a:headEnd/>
              <a:tailEnd/>
            </a:ln>
            <a:effectLst/>
          </p:spPr>
          <p:txBody>
            <a:bodyPr wrap="none" anchor="ctr"/>
            <a:lstStyle/>
            <a:p>
              <a:endParaRPr lang="fa-IR"/>
            </a:p>
          </p:txBody>
        </p:sp>
        <p:sp>
          <p:nvSpPr>
            <p:cNvPr id="34" name="Freeform 27"/>
            <p:cNvSpPr>
              <a:spLocks/>
            </p:cNvSpPr>
            <p:nvPr/>
          </p:nvSpPr>
          <p:spPr bwMode="auto">
            <a:xfrm>
              <a:off x="2738466" y="2814656"/>
              <a:ext cx="217488" cy="936625"/>
            </a:xfrm>
            <a:custGeom>
              <a:avLst/>
              <a:gdLst/>
              <a:ahLst/>
              <a:cxnLst>
                <a:cxn ang="0">
                  <a:pos x="137" y="0"/>
                </a:cxn>
                <a:cxn ang="0">
                  <a:pos x="91" y="408"/>
                </a:cxn>
                <a:cxn ang="0">
                  <a:pos x="0" y="590"/>
                </a:cxn>
              </a:cxnLst>
              <a:rect l="0" t="0" r="r" b="b"/>
              <a:pathLst>
                <a:path w="137" h="590">
                  <a:moveTo>
                    <a:pt x="137" y="0"/>
                  </a:moveTo>
                  <a:cubicBezTo>
                    <a:pt x="125" y="155"/>
                    <a:pt x="114" y="310"/>
                    <a:pt x="91" y="408"/>
                  </a:cubicBezTo>
                  <a:cubicBezTo>
                    <a:pt x="68" y="506"/>
                    <a:pt x="34" y="548"/>
                    <a:pt x="0" y="590"/>
                  </a:cubicBezTo>
                </a:path>
              </a:pathLst>
            </a:custGeom>
            <a:noFill/>
            <a:ln w="38100">
              <a:solidFill>
                <a:srgbClr val="00B050"/>
              </a:solidFill>
              <a:round/>
              <a:headEnd/>
              <a:tailEnd type="triangle" w="med" len="med"/>
            </a:ln>
            <a:effectLst/>
          </p:spPr>
          <p:txBody>
            <a:bodyPr/>
            <a:lstStyle/>
            <a:p>
              <a:endParaRPr lang="fa-IR"/>
            </a:p>
          </p:txBody>
        </p:sp>
        <p:sp>
          <p:nvSpPr>
            <p:cNvPr id="35" name="Freeform 28"/>
            <p:cNvSpPr>
              <a:spLocks/>
            </p:cNvSpPr>
            <p:nvPr/>
          </p:nvSpPr>
          <p:spPr bwMode="auto">
            <a:xfrm>
              <a:off x="3170266" y="2598756"/>
              <a:ext cx="720725" cy="1439863"/>
            </a:xfrm>
            <a:custGeom>
              <a:avLst/>
              <a:gdLst/>
              <a:ahLst/>
              <a:cxnLst>
                <a:cxn ang="0">
                  <a:pos x="454" y="0"/>
                </a:cxn>
                <a:cxn ang="0">
                  <a:pos x="181" y="726"/>
                </a:cxn>
                <a:cxn ang="0">
                  <a:pos x="0" y="907"/>
                </a:cxn>
              </a:cxnLst>
              <a:rect l="0" t="0" r="r" b="b"/>
              <a:pathLst>
                <a:path w="454" h="907">
                  <a:moveTo>
                    <a:pt x="454" y="0"/>
                  </a:moveTo>
                  <a:cubicBezTo>
                    <a:pt x="355" y="287"/>
                    <a:pt x="257" y="575"/>
                    <a:pt x="181" y="726"/>
                  </a:cubicBezTo>
                  <a:cubicBezTo>
                    <a:pt x="105" y="877"/>
                    <a:pt x="52" y="892"/>
                    <a:pt x="0" y="907"/>
                  </a:cubicBezTo>
                </a:path>
              </a:pathLst>
            </a:custGeom>
            <a:noFill/>
            <a:ln w="38100">
              <a:solidFill>
                <a:srgbClr val="00B050"/>
              </a:solidFill>
              <a:round/>
              <a:headEnd/>
              <a:tailEnd type="triangle" w="med" len="med"/>
            </a:ln>
            <a:effectLst/>
          </p:spPr>
          <p:txBody>
            <a:bodyPr/>
            <a:lstStyle/>
            <a:p>
              <a:endParaRPr lang="fa-IR"/>
            </a:p>
          </p:txBody>
        </p:sp>
        <p:sp>
          <p:nvSpPr>
            <p:cNvPr id="36" name="Freeform 29"/>
            <p:cNvSpPr>
              <a:spLocks/>
            </p:cNvSpPr>
            <p:nvPr/>
          </p:nvSpPr>
          <p:spPr bwMode="auto">
            <a:xfrm>
              <a:off x="5546754" y="3030556"/>
              <a:ext cx="227012" cy="720725"/>
            </a:xfrm>
            <a:custGeom>
              <a:avLst/>
              <a:gdLst/>
              <a:ahLst/>
              <a:cxnLst>
                <a:cxn ang="0">
                  <a:pos x="143" y="0"/>
                </a:cxn>
                <a:cxn ang="0">
                  <a:pos x="7" y="182"/>
                </a:cxn>
                <a:cxn ang="0">
                  <a:pos x="98" y="454"/>
                </a:cxn>
              </a:cxnLst>
              <a:rect l="0" t="0" r="r" b="b"/>
              <a:pathLst>
                <a:path w="143" h="454">
                  <a:moveTo>
                    <a:pt x="143" y="0"/>
                  </a:moveTo>
                  <a:cubicBezTo>
                    <a:pt x="78" y="53"/>
                    <a:pt x="14" y="106"/>
                    <a:pt x="7" y="182"/>
                  </a:cubicBezTo>
                  <a:cubicBezTo>
                    <a:pt x="0" y="258"/>
                    <a:pt x="49" y="356"/>
                    <a:pt x="98" y="454"/>
                  </a:cubicBezTo>
                </a:path>
              </a:pathLst>
            </a:custGeom>
            <a:noFill/>
            <a:ln w="38100">
              <a:solidFill>
                <a:srgbClr val="00B050"/>
              </a:solidFill>
              <a:round/>
              <a:headEnd/>
              <a:tailEnd type="triangle" w="med" len="med"/>
            </a:ln>
            <a:effectLst/>
          </p:spPr>
          <p:txBody>
            <a:bodyPr/>
            <a:lstStyle/>
            <a:p>
              <a:endParaRPr lang="fa-IR"/>
            </a:p>
          </p:txBody>
        </p:sp>
        <p:sp>
          <p:nvSpPr>
            <p:cNvPr id="37" name="Freeform 30"/>
            <p:cNvSpPr>
              <a:spLocks/>
            </p:cNvSpPr>
            <p:nvPr/>
          </p:nvSpPr>
          <p:spPr bwMode="auto">
            <a:xfrm>
              <a:off x="1503391" y="3462356"/>
              <a:ext cx="153988" cy="936625"/>
            </a:xfrm>
            <a:custGeom>
              <a:avLst/>
              <a:gdLst/>
              <a:ahLst/>
              <a:cxnLst>
                <a:cxn ang="0">
                  <a:pos x="52" y="0"/>
                </a:cxn>
                <a:cxn ang="0">
                  <a:pos x="7" y="409"/>
                </a:cxn>
                <a:cxn ang="0">
                  <a:pos x="97" y="590"/>
                </a:cxn>
              </a:cxnLst>
              <a:rect l="0" t="0" r="r" b="b"/>
              <a:pathLst>
                <a:path w="97" h="590">
                  <a:moveTo>
                    <a:pt x="52" y="0"/>
                  </a:moveTo>
                  <a:cubicBezTo>
                    <a:pt x="26" y="155"/>
                    <a:pt x="0" y="311"/>
                    <a:pt x="7" y="409"/>
                  </a:cubicBezTo>
                  <a:cubicBezTo>
                    <a:pt x="14" y="507"/>
                    <a:pt x="55" y="548"/>
                    <a:pt x="97" y="590"/>
                  </a:cubicBezTo>
                </a:path>
              </a:pathLst>
            </a:custGeom>
            <a:noFill/>
            <a:ln w="38100">
              <a:solidFill>
                <a:srgbClr val="00B050"/>
              </a:solidFill>
              <a:round/>
              <a:headEnd/>
              <a:tailEnd type="triangle" w="med" len="med"/>
            </a:ln>
            <a:effectLst/>
          </p:spPr>
          <p:txBody>
            <a:bodyPr/>
            <a:lstStyle/>
            <a:p>
              <a:endParaRPr lang="fa-IR"/>
            </a:p>
          </p:txBody>
        </p:sp>
        <p:sp>
          <p:nvSpPr>
            <p:cNvPr id="38" name="Text Box 31"/>
            <p:cNvSpPr txBox="1">
              <a:spLocks noChangeArrowheads="1"/>
            </p:cNvSpPr>
            <p:nvPr/>
          </p:nvSpPr>
          <p:spPr bwMode="auto">
            <a:xfrm>
              <a:off x="2162204" y="4470419"/>
              <a:ext cx="863600" cy="323165"/>
            </a:xfrm>
            <a:prstGeom prst="rect">
              <a:avLst/>
            </a:prstGeom>
            <a:noFill/>
            <a:ln w="9525" algn="ctr">
              <a:noFill/>
              <a:miter lim="800000"/>
              <a:headEnd/>
              <a:tailEnd/>
            </a:ln>
            <a:effectLst/>
          </p:spPr>
          <p:txBody>
            <a:bodyPr>
              <a:spAutoFit/>
            </a:bodyPr>
            <a:lstStyle/>
            <a:p>
              <a:pPr marL="342900" indent="-342900" algn="ctr">
                <a:spcBef>
                  <a:spcPct val="50000"/>
                </a:spcBef>
              </a:pPr>
              <a:r>
                <a:rPr lang="fa-IR" sz="1500" b="1" dirty="0">
                  <a:solidFill>
                    <a:schemeClr val="accent1">
                      <a:lumMod val="75000"/>
                    </a:schemeClr>
                  </a:solidFill>
                  <a:latin typeface="Times New Roman" pitchFamily="18" charset="0"/>
                  <a:cs typeface="B Zar" pitchFamily="2" charset="-78"/>
                </a:rPr>
                <a:t>مزیت 1</a:t>
              </a:r>
              <a:endParaRPr lang="en-US" sz="1500" b="1" dirty="0">
                <a:solidFill>
                  <a:schemeClr val="accent1">
                    <a:lumMod val="75000"/>
                  </a:schemeClr>
                </a:solidFill>
                <a:latin typeface="Times New Roman" pitchFamily="18" charset="0"/>
                <a:cs typeface="B Zar" pitchFamily="2" charset="-78"/>
              </a:endParaRPr>
            </a:p>
          </p:txBody>
        </p:sp>
        <p:sp>
          <p:nvSpPr>
            <p:cNvPr id="39" name="Text Box 32"/>
            <p:cNvSpPr txBox="1">
              <a:spLocks noChangeArrowheads="1"/>
            </p:cNvSpPr>
            <p:nvPr/>
          </p:nvSpPr>
          <p:spPr bwMode="auto">
            <a:xfrm>
              <a:off x="3746529" y="4470419"/>
              <a:ext cx="863600" cy="323165"/>
            </a:xfrm>
            <a:prstGeom prst="rect">
              <a:avLst/>
            </a:prstGeom>
            <a:noFill/>
            <a:ln w="9525" algn="ctr">
              <a:noFill/>
              <a:miter lim="800000"/>
              <a:headEnd/>
              <a:tailEnd/>
            </a:ln>
            <a:effectLst/>
          </p:spPr>
          <p:txBody>
            <a:bodyPr>
              <a:spAutoFit/>
            </a:bodyPr>
            <a:lstStyle/>
            <a:p>
              <a:pPr marL="342900" indent="-342900" algn="ctr">
                <a:spcBef>
                  <a:spcPct val="50000"/>
                </a:spcBef>
              </a:pPr>
              <a:r>
                <a:rPr lang="fa-IR" sz="1500" b="1" dirty="0">
                  <a:solidFill>
                    <a:schemeClr val="accent1">
                      <a:lumMod val="75000"/>
                    </a:schemeClr>
                  </a:solidFill>
                  <a:latin typeface="Times New Roman" pitchFamily="18" charset="0"/>
                  <a:cs typeface="B Zar" pitchFamily="2" charset="-78"/>
                </a:rPr>
                <a:t>مزیت 2</a:t>
              </a:r>
              <a:endParaRPr lang="en-US" sz="1500" b="1" dirty="0">
                <a:solidFill>
                  <a:schemeClr val="accent1">
                    <a:lumMod val="75000"/>
                  </a:schemeClr>
                </a:solidFill>
                <a:latin typeface="Times New Roman" pitchFamily="18" charset="0"/>
                <a:cs typeface="B Zar" pitchFamily="2" charset="-78"/>
              </a:endParaRPr>
            </a:p>
          </p:txBody>
        </p:sp>
        <p:sp>
          <p:nvSpPr>
            <p:cNvPr id="40" name="Text Box 33"/>
            <p:cNvSpPr txBox="1">
              <a:spLocks noChangeArrowheads="1"/>
            </p:cNvSpPr>
            <p:nvPr/>
          </p:nvSpPr>
          <p:spPr bwMode="auto">
            <a:xfrm>
              <a:off x="5402291" y="4470419"/>
              <a:ext cx="863600" cy="323165"/>
            </a:xfrm>
            <a:prstGeom prst="rect">
              <a:avLst/>
            </a:prstGeom>
            <a:noFill/>
            <a:ln w="9525" algn="ctr">
              <a:noFill/>
              <a:miter lim="800000"/>
              <a:headEnd/>
              <a:tailEnd/>
            </a:ln>
            <a:effectLst/>
          </p:spPr>
          <p:txBody>
            <a:bodyPr>
              <a:spAutoFit/>
            </a:bodyPr>
            <a:lstStyle/>
            <a:p>
              <a:pPr marL="342900" indent="-342900" algn="ctr">
                <a:spcBef>
                  <a:spcPct val="50000"/>
                </a:spcBef>
              </a:pPr>
              <a:r>
                <a:rPr lang="fa-IR" sz="1500" b="1" dirty="0">
                  <a:solidFill>
                    <a:schemeClr val="accent1">
                      <a:lumMod val="75000"/>
                    </a:schemeClr>
                  </a:solidFill>
                  <a:latin typeface="Times New Roman" pitchFamily="18" charset="0"/>
                  <a:cs typeface="B Zar" pitchFamily="2" charset="-78"/>
                </a:rPr>
                <a:t>مزیت 3</a:t>
              </a:r>
              <a:endParaRPr lang="en-US" sz="1500" b="1" dirty="0">
                <a:solidFill>
                  <a:schemeClr val="accent1">
                    <a:lumMod val="75000"/>
                  </a:schemeClr>
                </a:solidFill>
                <a:latin typeface="Times New Roman" pitchFamily="18" charset="0"/>
                <a:cs typeface="B Zar" pitchFamily="2" charset="-78"/>
              </a:endParaRPr>
            </a:p>
          </p:txBody>
        </p:sp>
        <p:sp>
          <p:nvSpPr>
            <p:cNvPr id="41" name="Text Box 34"/>
            <p:cNvSpPr txBox="1">
              <a:spLocks noChangeArrowheads="1"/>
            </p:cNvSpPr>
            <p:nvPr/>
          </p:nvSpPr>
          <p:spPr bwMode="auto">
            <a:xfrm>
              <a:off x="6986616" y="4470419"/>
              <a:ext cx="863600" cy="323165"/>
            </a:xfrm>
            <a:prstGeom prst="rect">
              <a:avLst/>
            </a:prstGeom>
            <a:noFill/>
            <a:ln w="9525" algn="ctr">
              <a:noFill/>
              <a:miter lim="800000"/>
              <a:headEnd/>
              <a:tailEnd/>
            </a:ln>
            <a:effectLst/>
          </p:spPr>
          <p:txBody>
            <a:bodyPr>
              <a:spAutoFit/>
            </a:bodyPr>
            <a:lstStyle/>
            <a:p>
              <a:pPr marL="342900" indent="-342900" algn="ctr">
                <a:spcBef>
                  <a:spcPct val="50000"/>
                </a:spcBef>
              </a:pPr>
              <a:r>
                <a:rPr lang="fa-IR" sz="1500" b="1" dirty="0">
                  <a:solidFill>
                    <a:schemeClr val="accent1">
                      <a:lumMod val="75000"/>
                    </a:schemeClr>
                  </a:solidFill>
                  <a:latin typeface="Times New Roman" pitchFamily="18" charset="0"/>
                  <a:cs typeface="B Zar" pitchFamily="2" charset="-78"/>
                </a:rPr>
                <a:t>مزیت</a:t>
              </a:r>
              <a:r>
                <a:rPr lang="fa-IR" sz="1400" b="1" dirty="0">
                  <a:solidFill>
                    <a:srgbClr val="FFFF00"/>
                  </a:solidFill>
                  <a:latin typeface="Times New Roman" pitchFamily="18" charset="0"/>
                  <a:cs typeface="B Zar" pitchFamily="2" charset="-78"/>
                </a:rPr>
                <a:t> </a:t>
              </a:r>
              <a:r>
                <a:rPr lang="fa-IR" sz="1500" b="1" dirty="0">
                  <a:solidFill>
                    <a:schemeClr val="accent1">
                      <a:lumMod val="75000"/>
                    </a:schemeClr>
                  </a:solidFill>
                  <a:latin typeface="Times New Roman" pitchFamily="18" charset="0"/>
                  <a:cs typeface="B Zar" pitchFamily="2" charset="-78"/>
                </a:rPr>
                <a:t>4</a:t>
              </a:r>
              <a:endParaRPr lang="en-US" sz="1500" b="1" dirty="0">
                <a:solidFill>
                  <a:schemeClr val="accent1">
                    <a:lumMod val="75000"/>
                  </a:schemeClr>
                </a:solidFill>
                <a:latin typeface="Times New Roman" pitchFamily="18" charset="0"/>
                <a:cs typeface="B Zar" pitchFamily="2" charset="-78"/>
              </a:endParaRPr>
            </a:p>
          </p:txBody>
        </p:sp>
        <p:sp>
          <p:nvSpPr>
            <p:cNvPr id="42" name="Text Box 35"/>
            <p:cNvSpPr txBox="1">
              <a:spLocks noChangeArrowheads="1"/>
            </p:cNvSpPr>
            <p:nvPr/>
          </p:nvSpPr>
          <p:spPr bwMode="auto">
            <a:xfrm>
              <a:off x="2882928" y="5551506"/>
              <a:ext cx="1260443" cy="323165"/>
            </a:xfrm>
            <a:prstGeom prst="rect">
              <a:avLst/>
            </a:prstGeom>
            <a:noFill/>
            <a:ln w="9525" algn="ctr">
              <a:noFill/>
              <a:miter lim="800000"/>
              <a:headEnd/>
              <a:tailEnd/>
            </a:ln>
            <a:effectLst/>
          </p:spPr>
          <p:txBody>
            <a:bodyPr wrap="square">
              <a:spAutoFit/>
            </a:bodyPr>
            <a:lstStyle/>
            <a:p>
              <a:pPr marL="342900" indent="-342900">
                <a:spcBef>
                  <a:spcPct val="50000"/>
                </a:spcBef>
              </a:pPr>
              <a:r>
                <a:rPr lang="fa-IR" sz="1500" b="1" dirty="0">
                  <a:solidFill>
                    <a:schemeClr val="accent1">
                      <a:lumMod val="75000"/>
                    </a:schemeClr>
                  </a:solidFill>
                  <a:latin typeface="Times New Roman" pitchFamily="18" charset="0"/>
                  <a:cs typeface="B Zar" pitchFamily="2" charset="-78"/>
                </a:rPr>
                <a:t>فرسایش مزیت</a:t>
              </a:r>
              <a:endParaRPr lang="en-US" sz="1500" b="1" dirty="0">
                <a:solidFill>
                  <a:schemeClr val="accent1">
                    <a:lumMod val="75000"/>
                  </a:schemeClr>
                </a:solidFill>
                <a:latin typeface="Times New Roman" pitchFamily="18" charset="0"/>
                <a:cs typeface="B Zar" pitchFamily="2" charset="-78"/>
              </a:endParaRPr>
            </a:p>
          </p:txBody>
        </p:sp>
        <p:sp>
          <p:nvSpPr>
            <p:cNvPr id="43" name="Text Box 36"/>
            <p:cNvSpPr txBox="1">
              <a:spLocks noChangeArrowheads="1"/>
            </p:cNvSpPr>
            <p:nvPr/>
          </p:nvSpPr>
          <p:spPr bwMode="auto">
            <a:xfrm>
              <a:off x="1946303" y="5767406"/>
              <a:ext cx="1268375" cy="323165"/>
            </a:xfrm>
            <a:prstGeom prst="rect">
              <a:avLst/>
            </a:prstGeom>
            <a:noFill/>
            <a:ln w="9525" algn="ctr">
              <a:noFill/>
              <a:miter lim="800000"/>
              <a:headEnd/>
              <a:tailEnd/>
            </a:ln>
            <a:effectLst/>
          </p:spPr>
          <p:txBody>
            <a:bodyPr wrap="square">
              <a:spAutoFit/>
            </a:bodyPr>
            <a:lstStyle/>
            <a:p>
              <a:pPr marL="342900" indent="-342900">
                <a:spcBef>
                  <a:spcPct val="50000"/>
                </a:spcBef>
              </a:pPr>
              <a:r>
                <a:rPr lang="fa-IR" sz="1500" b="1" dirty="0">
                  <a:solidFill>
                    <a:schemeClr val="accent1">
                      <a:lumMod val="75000"/>
                    </a:schemeClr>
                  </a:solidFill>
                  <a:latin typeface="Times New Roman" pitchFamily="18" charset="0"/>
                  <a:cs typeface="B Zar" pitchFamily="2" charset="-78"/>
                </a:rPr>
                <a:t>نگهداری مزیت</a:t>
              </a:r>
              <a:endParaRPr lang="en-US" sz="1500" b="1" dirty="0">
                <a:solidFill>
                  <a:schemeClr val="accent1">
                    <a:lumMod val="75000"/>
                  </a:schemeClr>
                </a:solidFill>
                <a:latin typeface="Times New Roman" pitchFamily="18" charset="0"/>
                <a:cs typeface="B Zar" pitchFamily="2" charset="-78"/>
              </a:endParaRPr>
            </a:p>
          </p:txBody>
        </p:sp>
        <p:sp>
          <p:nvSpPr>
            <p:cNvPr id="44" name="Text Box 37"/>
            <p:cNvSpPr txBox="1">
              <a:spLocks noChangeArrowheads="1"/>
            </p:cNvSpPr>
            <p:nvPr/>
          </p:nvSpPr>
          <p:spPr bwMode="auto">
            <a:xfrm>
              <a:off x="1154141" y="5622944"/>
              <a:ext cx="1008063" cy="323165"/>
            </a:xfrm>
            <a:prstGeom prst="rect">
              <a:avLst/>
            </a:prstGeom>
            <a:noFill/>
            <a:ln w="9525" algn="ctr">
              <a:noFill/>
              <a:miter lim="800000"/>
              <a:headEnd/>
              <a:tailEnd/>
            </a:ln>
            <a:effectLst/>
          </p:spPr>
          <p:txBody>
            <a:bodyPr>
              <a:spAutoFit/>
            </a:bodyPr>
            <a:lstStyle/>
            <a:p>
              <a:pPr marL="342900" indent="-342900">
                <a:spcBef>
                  <a:spcPct val="50000"/>
                </a:spcBef>
              </a:pPr>
              <a:r>
                <a:rPr lang="fa-IR" sz="1500" b="1" dirty="0">
                  <a:solidFill>
                    <a:schemeClr val="accent1">
                      <a:lumMod val="75000"/>
                    </a:schemeClr>
                  </a:solidFill>
                  <a:latin typeface="Times New Roman" pitchFamily="18" charset="0"/>
                  <a:cs typeface="B Zar" pitchFamily="2" charset="-78"/>
                </a:rPr>
                <a:t>توسعه مزیت</a:t>
              </a:r>
              <a:endParaRPr lang="en-US" sz="1500" b="1" dirty="0">
                <a:solidFill>
                  <a:schemeClr val="accent1">
                    <a:lumMod val="75000"/>
                  </a:schemeClr>
                </a:solidFill>
                <a:latin typeface="Times New Roman" pitchFamily="18" charset="0"/>
                <a:cs typeface="B Zar" pitchFamily="2" charset="-78"/>
              </a:endParaRPr>
            </a:p>
          </p:txBody>
        </p:sp>
        <p:sp>
          <p:nvSpPr>
            <p:cNvPr id="45" name="Text Box 38"/>
            <p:cNvSpPr txBox="1">
              <a:spLocks noChangeArrowheads="1"/>
            </p:cNvSpPr>
            <p:nvPr/>
          </p:nvSpPr>
          <p:spPr bwMode="auto">
            <a:xfrm>
              <a:off x="5114954" y="2527319"/>
              <a:ext cx="1511300" cy="581025"/>
            </a:xfrm>
            <a:prstGeom prst="rect">
              <a:avLst/>
            </a:prstGeom>
            <a:solidFill>
              <a:schemeClr val="bg1"/>
            </a:solidFill>
            <a:ln w="9525" algn="ctr">
              <a:solidFill>
                <a:schemeClr val="bg1"/>
              </a:solidFill>
              <a:miter lim="800000"/>
              <a:headEnd/>
              <a:tailEnd/>
            </a:ln>
            <a:effectLst/>
          </p:spPr>
          <p:txBody>
            <a:bodyPr>
              <a:spAutoFit/>
            </a:bodyPr>
            <a:lstStyle/>
            <a:p>
              <a:pPr marL="342900" indent="-342900" algn="justLow">
                <a:spcBef>
                  <a:spcPct val="50000"/>
                </a:spcBef>
              </a:pPr>
              <a:r>
                <a:rPr lang="fa-IR" sz="1600" b="1" dirty="0">
                  <a:latin typeface="Times New Roman" pitchFamily="18" charset="0"/>
                  <a:cs typeface="B Compset" pitchFamily="2" charset="-78"/>
                </a:rPr>
                <a:t>پایدار شدن سطح سودآوری</a:t>
              </a:r>
              <a:endParaRPr lang="en-US" sz="1600" b="1" dirty="0">
                <a:latin typeface="Times New Roman" pitchFamily="18" charset="0"/>
                <a:cs typeface="B Compset" pitchFamily="2" charset="-78"/>
              </a:endParaRPr>
            </a:p>
          </p:txBody>
        </p:sp>
        <p:sp>
          <p:nvSpPr>
            <p:cNvPr id="46" name="Text Box 39"/>
            <p:cNvSpPr txBox="1">
              <a:spLocks noChangeArrowheads="1"/>
            </p:cNvSpPr>
            <p:nvPr/>
          </p:nvSpPr>
          <p:spPr bwMode="auto">
            <a:xfrm>
              <a:off x="1730404" y="2238394"/>
              <a:ext cx="1511300" cy="581025"/>
            </a:xfrm>
            <a:prstGeom prst="rect">
              <a:avLst/>
            </a:prstGeom>
            <a:solidFill>
              <a:schemeClr val="bg1"/>
            </a:solidFill>
            <a:ln w="9525" algn="ctr">
              <a:solidFill>
                <a:schemeClr val="bg1"/>
              </a:solidFill>
              <a:miter lim="800000"/>
              <a:headEnd/>
              <a:tailEnd/>
            </a:ln>
            <a:effectLst/>
          </p:spPr>
          <p:txBody>
            <a:bodyPr>
              <a:spAutoFit/>
            </a:bodyPr>
            <a:lstStyle/>
            <a:p>
              <a:pPr marL="342900" indent="-342900" algn="justLow">
                <a:spcBef>
                  <a:spcPct val="50000"/>
                </a:spcBef>
              </a:pPr>
              <a:r>
                <a:rPr lang="fa-IR" sz="1600" b="1" dirty="0">
                  <a:latin typeface="Times New Roman" pitchFamily="18" charset="0"/>
                  <a:cs typeface="B Compset" pitchFamily="2" charset="-78"/>
                </a:rPr>
                <a:t>پایدار شدن سطح سودآوری</a:t>
              </a:r>
              <a:endParaRPr lang="en-US" sz="1600" b="1" dirty="0">
                <a:latin typeface="Times New Roman" pitchFamily="18" charset="0"/>
                <a:cs typeface="B Compset" pitchFamily="2" charset="-78"/>
              </a:endParaRPr>
            </a:p>
          </p:txBody>
        </p:sp>
        <p:sp>
          <p:nvSpPr>
            <p:cNvPr id="47" name="Text Box 40"/>
            <p:cNvSpPr txBox="1">
              <a:spLocks noChangeArrowheads="1"/>
            </p:cNvSpPr>
            <p:nvPr/>
          </p:nvSpPr>
          <p:spPr bwMode="auto">
            <a:xfrm>
              <a:off x="3386166" y="2022494"/>
              <a:ext cx="1584325" cy="581025"/>
            </a:xfrm>
            <a:prstGeom prst="rect">
              <a:avLst/>
            </a:prstGeom>
            <a:solidFill>
              <a:schemeClr val="bg1"/>
            </a:solidFill>
            <a:ln w="9525" algn="ctr">
              <a:solidFill>
                <a:schemeClr val="bg1"/>
              </a:solidFill>
              <a:miter lim="800000"/>
              <a:headEnd/>
              <a:tailEnd/>
            </a:ln>
            <a:effectLst/>
          </p:spPr>
          <p:txBody>
            <a:bodyPr>
              <a:spAutoFit/>
            </a:bodyPr>
            <a:lstStyle/>
            <a:p>
              <a:pPr marL="342900" indent="-342900" algn="justLow">
                <a:spcBef>
                  <a:spcPct val="50000"/>
                </a:spcBef>
              </a:pPr>
              <a:r>
                <a:rPr lang="fa-IR" sz="1600" b="1" dirty="0">
                  <a:latin typeface="Times New Roman" pitchFamily="18" charset="0"/>
                  <a:cs typeface="B Compset" pitchFamily="2" charset="-78"/>
                </a:rPr>
                <a:t>تحلیل و فرسوده  شدن سودآوری</a:t>
              </a:r>
              <a:endParaRPr lang="en-US" sz="1600" b="1" dirty="0">
                <a:latin typeface="Times New Roman" pitchFamily="18" charset="0"/>
                <a:cs typeface="B Compset" pitchFamily="2" charset="-78"/>
              </a:endParaRPr>
            </a:p>
          </p:txBody>
        </p:sp>
        <p:sp>
          <p:nvSpPr>
            <p:cNvPr id="48" name="Text Box 41"/>
            <p:cNvSpPr txBox="1">
              <a:spLocks noChangeArrowheads="1"/>
            </p:cNvSpPr>
            <p:nvPr/>
          </p:nvSpPr>
          <p:spPr bwMode="auto">
            <a:xfrm>
              <a:off x="1417625" y="2959119"/>
              <a:ext cx="1368425" cy="584775"/>
            </a:xfrm>
            <a:prstGeom prst="rect">
              <a:avLst/>
            </a:prstGeom>
            <a:solidFill>
              <a:schemeClr val="bg1"/>
            </a:solidFill>
            <a:ln w="9525" algn="ctr">
              <a:solidFill>
                <a:schemeClr val="bg1"/>
              </a:solidFill>
              <a:miter lim="800000"/>
              <a:headEnd/>
              <a:tailEnd/>
            </a:ln>
            <a:effectLst/>
          </p:spPr>
          <p:txBody>
            <a:bodyPr>
              <a:spAutoFit/>
            </a:bodyPr>
            <a:lstStyle/>
            <a:p>
              <a:pPr marL="342900" indent="-342900" algn="justLow">
                <a:spcBef>
                  <a:spcPct val="50000"/>
                </a:spcBef>
              </a:pPr>
              <a:r>
                <a:rPr lang="fa-IR" sz="1600" b="1" dirty="0">
                  <a:latin typeface="Times New Roman" pitchFamily="18" charset="0"/>
                  <a:cs typeface="B Compset" pitchFamily="2" charset="-78"/>
                </a:rPr>
                <a:t>بالارفتن سطح سودآوری</a:t>
              </a:r>
              <a:endParaRPr lang="en-US" sz="1600" b="1" dirty="0">
                <a:latin typeface="Times New Roman" pitchFamily="18" charset="0"/>
                <a:cs typeface="B Compset" pitchFamily="2" charset="-78"/>
              </a:endParaRPr>
            </a:p>
          </p:txBody>
        </p:sp>
        <p:sp>
          <p:nvSpPr>
            <p:cNvPr id="49" name="Text Box 42"/>
            <p:cNvSpPr txBox="1">
              <a:spLocks noChangeArrowheads="1"/>
            </p:cNvSpPr>
            <p:nvPr/>
          </p:nvSpPr>
          <p:spPr bwMode="auto">
            <a:xfrm>
              <a:off x="8066116" y="5622944"/>
              <a:ext cx="649288" cy="338554"/>
            </a:xfrm>
            <a:prstGeom prst="rect">
              <a:avLst/>
            </a:prstGeom>
            <a:solidFill>
              <a:schemeClr val="bg1"/>
            </a:solidFill>
            <a:ln w="9525" algn="ctr">
              <a:solidFill>
                <a:schemeClr val="bg1"/>
              </a:solidFill>
              <a:miter lim="800000"/>
              <a:headEnd/>
              <a:tailEnd/>
            </a:ln>
            <a:effectLst/>
          </p:spPr>
          <p:txBody>
            <a:bodyPr>
              <a:spAutoFit/>
            </a:bodyPr>
            <a:lstStyle/>
            <a:p>
              <a:pPr marL="342900" indent="-342900" algn="justLow">
                <a:spcBef>
                  <a:spcPct val="50000"/>
                </a:spcBef>
              </a:pPr>
              <a:r>
                <a:rPr lang="fa-IR" sz="1600" b="1" dirty="0">
                  <a:latin typeface="Times New Roman" pitchFamily="18" charset="0"/>
                  <a:cs typeface="B Compset" pitchFamily="2" charset="-78"/>
                </a:rPr>
                <a:t>زمان</a:t>
              </a:r>
              <a:endParaRPr lang="en-US" sz="1600" b="1" dirty="0">
                <a:latin typeface="Times New Roman" pitchFamily="18" charset="0"/>
                <a:cs typeface="B Compset" pitchFamily="2" charset="-78"/>
              </a:endParaRPr>
            </a:p>
          </p:txBody>
        </p:sp>
        <p:sp>
          <p:nvSpPr>
            <p:cNvPr id="50" name="Text Box 43"/>
            <p:cNvSpPr txBox="1">
              <a:spLocks noChangeArrowheads="1"/>
            </p:cNvSpPr>
            <p:nvPr/>
          </p:nvSpPr>
          <p:spPr bwMode="auto">
            <a:xfrm>
              <a:off x="0" y="1590694"/>
              <a:ext cx="1297016" cy="707886"/>
            </a:xfrm>
            <a:prstGeom prst="rect">
              <a:avLst/>
            </a:prstGeom>
            <a:solidFill>
              <a:schemeClr val="bg1"/>
            </a:solidFill>
            <a:ln w="9525" algn="ctr">
              <a:solidFill>
                <a:schemeClr val="bg1"/>
              </a:solidFill>
              <a:miter lim="800000"/>
              <a:headEnd/>
              <a:tailEnd/>
            </a:ln>
            <a:effectLst/>
          </p:spPr>
          <p:txBody>
            <a:bodyPr wrap="square">
              <a:spAutoFit/>
            </a:bodyPr>
            <a:lstStyle/>
            <a:p>
              <a:pPr marL="342900" indent="-342900" algn="justLow">
                <a:spcBef>
                  <a:spcPct val="50000"/>
                </a:spcBef>
              </a:pPr>
              <a:r>
                <a:rPr lang="fa-IR" sz="1600" b="1" dirty="0">
                  <a:latin typeface="Times New Roman" pitchFamily="18" charset="0"/>
                  <a:cs typeface="B Compset" pitchFamily="2" charset="-78"/>
                </a:rPr>
                <a:t> </a:t>
              </a:r>
              <a:r>
                <a:rPr lang="fa-IR" sz="1600" b="1" dirty="0" smtClean="0">
                  <a:latin typeface="Times New Roman" pitchFamily="18" charset="0"/>
                  <a:cs typeface="B Compset" pitchFamily="2" charset="-78"/>
                </a:rPr>
                <a:t>سودآوری </a:t>
              </a:r>
              <a:endParaRPr lang="fa-IR" sz="1600" b="1" dirty="0">
                <a:latin typeface="Times New Roman" pitchFamily="18" charset="0"/>
                <a:cs typeface="B Compset" pitchFamily="2" charset="-78"/>
              </a:endParaRPr>
            </a:p>
            <a:p>
              <a:pPr marL="342900" indent="-342900" algn="justLow">
                <a:spcBef>
                  <a:spcPct val="50000"/>
                </a:spcBef>
              </a:pPr>
              <a:r>
                <a:rPr lang="fa-IR" sz="1600" b="1" dirty="0">
                  <a:latin typeface="Times New Roman" pitchFamily="18" charset="0"/>
                  <a:cs typeface="B Compset" pitchFamily="2" charset="-78"/>
                </a:rPr>
                <a:t>اقتصادی</a:t>
              </a:r>
              <a:endParaRPr lang="en-US" sz="1600" b="1" dirty="0">
                <a:latin typeface="Times New Roman" pitchFamily="18" charset="0"/>
                <a:cs typeface="B Compset" pitchFamily="2" charset="-78"/>
              </a:endParaRPr>
            </a:p>
          </p:txBody>
        </p:sp>
      </p:grpSp>
    </p:spTree>
    <p:extLst>
      <p:ext uri="{BB962C8B-B14F-4D97-AF65-F5344CB8AC3E}">
        <p14:creationId xmlns:p14="http://schemas.microsoft.com/office/powerpoint/2010/main" val="3962273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242047"/>
            <a:ext cx="8907562" cy="5930153"/>
          </a:xfrm>
        </p:spPr>
        <p:txBody>
          <a:bodyPr>
            <a:normAutofit/>
          </a:bodyPr>
          <a:lstStyle/>
          <a:p>
            <a:pPr algn="just" rtl="1">
              <a:lnSpc>
                <a:spcPct val="160000"/>
              </a:lnSpc>
              <a:buSzPct val="110000"/>
            </a:pPr>
            <a:r>
              <a:rPr lang="fa-IR" dirty="0" err="1">
                <a:solidFill>
                  <a:srgbClr val="FF0000"/>
                </a:solidFill>
                <a:cs typeface="Zar" panose="00000400000000000000" pitchFamily="2" charset="-78"/>
              </a:rPr>
              <a:t>فنآوريهاي</a:t>
            </a:r>
            <a:r>
              <a:rPr lang="fa-IR" dirty="0">
                <a:solidFill>
                  <a:srgbClr val="FF0000"/>
                </a:solidFill>
                <a:cs typeface="Zar" panose="00000400000000000000" pitchFamily="2" charset="-78"/>
              </a:rPr>
              <a:t> متحول </a:t>
            </a:r>
            <a:r>
              <a:rPr lang="fa-IR" dirty="0" err="1">
                <a:solidFill>
                  <a:srgbClr val="FF0000"/>
                </a:solidFill>
                <a:cs typeface="Zar" panose="00000400000000000000" pitchFamily="2" charset="-78"/>
              </a:rPr>
              <a:t>كننده</a:t>
            </a:r>
            <a:r>
              <a:rPr lang="fa-IR" dirty="0">
                <a:solidFill>
                  <a:srgbClr val="FF0000"/>
                </a:solidFill>
                <a:cs typeface="Zar" panose="00000400000000000000" pitchFamily="2" charset="-78"/>
              </a:rPr>
              <a:t> و </a:t>
            </a:r>
            <a:r>
              <a:rPr lang="fa-IR" dirty="0" err="1">
                <a:solidFill>
                  <a:srgbClr val="FF0000"/>
                </a:solidFill>
                <a:cs typeface="Zar" panose="00000400000000000000" pitchFamily="2" charset="-78"/>
              </a:rPr>
              <a:t>ويرانگر</a:t>
            </a:r>
            <a:r>
              <a:rPr lang="fa-IR" dirty="0">
                <a:cs typeface="Zar" panose="00000400000000000000" pitchFamily="2" charset="-78"/>
              </a:rPr>
              <a:t>، </a:t>
            </a:r>
            <a:r>
              <a:rPr lang="fa-IR" dirty="0" err="1">
                <a:cs typeface="Zar" panose="00000400000000000000" pitchFamily="2" charset="-78"/>
              </a:rPr>
              <a:t>اصطلاحي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كله</a:t>
            </a:r>
            <a:r>
              <a:rPr lang="fa-IR" dirty="0">
                <a:cs typeface="Zar" panose="00000400000000000000" pitchFamily="2" charset="-78"/>
              </a:rPr>
              <a:t> </a:t>
            </a:r>
            <a:r>
              <a:rPr lang="fa-IR" dirty="0" err="1">
                <a:cs typeface="Zar" panose="00000400000000000000" pitchFamily="2" charset="-78"/>
              </a:rPr>
              <a:t>كريستنسن</a:t>
            </a:r>
            <a:r>
              <a:rPr lang="en-US" sz="1600" dirty="0">
                <a:cs typeface="Zar" panose="00000400000000000000" pitchFamily="2" charset="-78"/>
              </a:rPr>
              <a:t>(Clay Christensen</a:t>
            </a:r>
            <a:r>
              <a:rPr lang="en-US" sz="1800" dirty="0">
                <a:cs typeface="Zar" panose="00000400000000000000" pitchFamily="2" charset="-78"/>
              </a:rPr>
              <a:t>)</a:t>
            </a:r>
            <a:r>
              <a:rPr lang="en-US" dirty="0">
                <a:cs typeface="Zar" panose="00000400000000000000" pitchFamily="2" charset="-78"/>
              </a:rPr>
              <a:t> </a:t>
            </a:r>
            <a:r>
              <a:rPr lang="fa-IR" dirty="0" err="1">
                <a:solidFill>
                  <a:srgbClr val="FF0000"/>
                </a:solidFill>
                <a:cs typeface="Zar" panose="00000400000000000000" pitchFamily="2" charset="-78"/>
              </a:rPr>
              <a:t>براي</a:t>
            </a:r>
            <a:r>
              <a:rPr lang="fa-IR" dirty="0">
                <a:solidFill>
                  <a:srgbClr val="FF0000"/>
                </a:solidFill>
                <a:cs typeface="Zar" panose="00000400000000000000" pitchFamily="2" charset="-78"/>
              </a:rPr>
              <a:t> استمرار </a:t>
            </a:r>
            <a:r>
              <a:rPr lang="fa-IR" dirty="0" err="1">
                <a:solidFill>
                  <a:srgbClr val="FF0000"/>
                </a:solidFill>
                <a:cs typeface="Zar" panose="00000400000000000000" pitchFamily="2" charset="-78"/>
              </a:rPr>
              <a:t>فنآوريهاي</a:t>
            </a:r>
            <a:r>
              <a:rPr lang="fa-IR" dirty="0">
                <a:solidFill>
                  <a:srgbClr val="FF0000"/>
                </a:solidFill>
                <a:cs typeface="Zar" panose="00000400000000000000" pitchFamily="2" charset="-78"/>
              </a:rPr>
              <a:t> نو </a:t>
            </a:r>
            <a:r>
              <a:rPr lang="fa-IR" dirty="0" err="1">
                <a:cs typeface="Zar" panose="00000400000000000000" pitchFamily="2" charset="-78"/>
              </a:rPr>
              <a:t>بكار</a:t>
            </a:r>
            <a:r>
              <a:rPr lang="fa-IR" dirty="0">
                <a:cs typeface="Zar" panose="00000400000000000000" pitchFamily="2" charset="-78"/>
              </a:rPr>
              <a:t> برد </a:t>
            </a:r>
            <a:r>
              <a:rPr lang="fa-IR" dirty="0" err="1">
                <a:cs typeface="Zar" panose="00000400000000000000" pitchFamily="2" charset="-78"/>
              </a:rPr>
              <a:t>كه</a:t>
            </a:r>
            <a:r>
              <a:rPr lang="fa-IR" dirty="0">
                <a:cs typeface="Zar" panose="00000400000000000000" pitchFamily="2" charset="-78"/>
              </a:rPr>
              <a:t> </a:t>
            </a:r>
            <a:r>
              <a:rPr lang="en-US" sz="1600" dirty="0">
                <a:solidFill>
                  <a:srgbClr val="FF0000"/>
                </a:solidFill>
                <a:cs typeface="Zar" panose="00000400000000000000" pitchFamily="2" charset="-78"/>
              </a:rPr>
              <a:t>B</a:t>
            </a:r>
            <a:r>
              <a:rPr lang="fa-IR" dirty="0">
                <a:solidFill>
                  <a:srgbClr val="FF0000"/>
                </a:solidFill>
                <a:cs typeface="Zar" panose="00000400000000000000" pitchFamily="2" charset="-78"/>
              </a:rPr>
              <a:t> بالا و </a:t>
            </a:r>
            <a:r>
              <a:rPr lang="en-US" sz="1600" dirty="0">
                <a:solidFill>
                  <a:srgbClr val="FF0000"/>
                </a:solidFill>
                <a:cs typeface="Zar" panose="00000400000000000000" pitchFamily="2" charset="-78"/>
              </a:rPr>
              <a:t>C</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پائين</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ترين</a:t>
            </a:r>
            <a:r>
              <a:rPr lang="fa-IR" dirty="0">
                <a:solidFill>
                  <a:srgbClr val="FF0000"/>
                </a:solidFill>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نوع </a:t>
            </a:r>
            <a:r>
              <a:rPr lang="fa-IR" dirty="0" err="1">
                <a:cs typeface="Zar" panose="00000400000000000000" pitchFamily="2" charset="-78"/>
              </a:rPr>
              <a:t>فنآوري</a:t>
            </a:r>
            <a:r>
              <a:rPr lang="fa-IR" dirty="0">
                <a:cs typeface="Zar" panose="00000400000000000000" pitchFamily="2" charset="-78"/>
              </a:rPr>
              <a:t> ها با </a:t>
            </a:r>
            <a:r>
              <a:rPr lang="en-US" sz="1600" dirty="0">
                <a:cs typeface="Zar" panose="00000400000000000000" pitchFamily="2" charset="-78"/>
              </a:rPr>
              <a:t>(B-C</a:t>
            </a:r>
            <a:r>
              <a:rPr lang="en-US" sz="1800" dirty="0">
                <a:cs typeface="Zar" panose="00000400000000000000" pitchFamily="2" charset="-78"/>
              </a:rPr>
              <a:t>)</a:t>
            </a:r>
            <a:r>
              <a:rPr lang="fa-IR" sz="1800" dirty="0">
                <a:cs typeface="Zar" panose="00000400000000000000" pitchFamily="2" charset="-78"/>
              </a:rPr>
              <a:t> </a:t>
            </a:r>
            <a:r>
              <a:rPr lang="fa-IR" dirty="0" err="1">
                <a:cs typeface="Zar" panose="00000400000000000000" pitchFamily="2" charset="-78"/>
              </a:rPr>
              <a:t>بيشتري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توانند </a:t>
            </a:r>
            <a:r>
              <a:rPr lang="fa-IR" dirty="0" err="1">
                <a:cs typeface="Zar" panose="00000400000000000000" pitchFamily="2" charset="-78"/>
              </a:rPr>
              <a:t>جايگزين</a:t>
            </a:r>
            <a:r>
              <a:rPr lang="fa-IR" dirty="0">
                <a:cs typeface="Zar" panose="00000400000000000000" pitchFamily="2" charset="-78"/>
              </a:rPr>
              <a:t> </a:t>
            </a:r>
            <a:r>
              <a:rPr lang="fa-IR" dirty="0" err="1">
                <a:cs typeface="Zar" panose="00000400000000000000" pitchFamily="2" charset="-78"/>
              </a:rPr>
              <a:t>فنآوريهاي</a:t>
            </a:r>
            <a:r>
              <a:rPr lang="fa-IR" dirty="0">
                <a:cs typeface="Zar" panose="00000400000000000000" pitchFamily="2" charset="-78"/>
              </a:rPr>
              <a:t> </a:t>
            </a:r>
            <a:r>
              <a:rPr lang="fa-IR" dirty="0" err="1">
                <a:cs typeface="Zar" panose="00000400000000000000" pitchFamily="2" charset="-78"/>
              </a:rPr>
              <a:t>قبلي</a:t>
            </a:r>
            <a:r>
              <a:rPr lang="fa-IR" dirty="0">
                <a:cs typeface="Zar" panose="00000400000000000000" pitchFamily="2" charset="-78"/>
              </a:rPr>
              <a:t> شوند. با </a:t>
            </a:r>
            <a:r>
              <a:rPr lang="fa-IR" dirty="0" err="1">
                <a:cs typeface="Zar" panose="00000400000000000000" pitchFamily="2" charset="-78"/>
              </a:rPr>
              <a:t>تأكيد</a:t>
            </a:r>
            <a:r>
              <a:rPr lang="fa-IR" dirty="0">
                <a:cs typeface="Zar" panose="00000400000000000000" pitchFamily="2" charset="-78"/>
              </a:rPr>
              <a:t> صرف بر منافع حاصل، لازم است </a:t>
            </a:r>
            <a:r>
              <a:rPr lang="fa-IR" dirty="0" err="1">
                <a:cs typeface="Zar" panose="00000400000000000000" pitchFamily="2" charset="-78"/>
              </a:rPr>
              <a:t>بين</a:t>
            </a:r>
            <a:r>
              <a:rPr lang="fa-IR" dirty="0">
                <a:cs typeface="Zar" panose="00000400000000000000" pitchFamily="2" charset="-78"/>
              </a:rPr>
              <a:t> </a:t>
            </a:r>
            <a:r>
              <a:rPr lang="fa-IR" dirty="0" err="1">
                <a:cs typeface="Zar" panose="00000400000000000000" pitchFamily="2" charset="-78"/>
              </a:rPr>
              <a:t>فنآوريهاي</a:t>
            </a:r>
            <a:r>
              <a:rPr lang="fa-IR" dirty="0">
                <a:cs typeface="Zar" panose="00000400000000000000" pitchFamily="2" charset="-78"/>
              </a:rPr>
              <a:t> متحوّل </a:t>
            </a:r>
            <a:r>
              <a:rPr lang="fa-IR" dirty="0" err="1">
                <a:cs typeface="Zar" panose="00000400000000000000" pitchFamily="2" charset="-78"/>
              </a:rPr>
              <a:t>كننده</a:t>
            </a:r>
            <a:r>
              <a:rPr lang="fa-IR" dirty="0">
                <a:cs typeface="Zar" panose="00000400000000000000" pitchFamily="2" charset="-78"/>
              </a:rPr>
              <a:t> با </a:t>
            </a:r>
            <a:r>
              <a:rPr lang="fa-IR" dirty="0" err="1">
                <a:cs typeface="Zar" panose="00000400000000000000" pitchFamily="2" charset="-78"/>
              </a:rPr>
              <a:t>فنآوريهاي</a:t>
            </a:r>
            <a:r>
              <a:rPr lang="fa-IR" dirty="0">
                <a:cs typeface="Zar" panose="00000400000000000000" pitchFamily="2" charset="-78"/>
              </a:rPr>
              <a:t> رسوخ </a:t>
            </a:r>
            <a:r>
              <a:rPr lang="fa-IR" dirty="0" err="1">
                <a:cs typeface="Zar" panose="00000400000000000000" pitchFamily="2" charset="-78"/>
              </a:rPr>
              <a:t>كننده</a:t>
            </a:r>
            <a:r>
              <a:rPr lang="fa-IR" dirty="0">
                <a:cs typeface="Zar" panose="00000400000000000000" pitchFamily="2" charset="-78"/>
              </a:rPr>
              <a:t> تفاوت </a:t>
            </a:r>
            <a:r>
              <a:rPr lang="fa-IR" dirty="0" err="1">
                <a:cs typeface="Zar" panose="00000400000000000000" pitchFamily="2" charset="-78"/>
              </a:rPr>
              <a:t>قايل</a:t>
            </a:r>
            <a:r>
              <a:rPr lang="fa-IR" dirty="0">
                <a:cs typeface="Zar" panose="00000400000000000000" pitchFamily="2" charset="-78"/>
              </a:rPr>
              <a:t> شد. (</a:t>
            </a:r>
            <a:r>
              <a:rPr lang="fa-IR" dirty="0" err="1">
                <a:cs typeface="Zar" panose="00000400000000000000" pitchFamily="2" charset="-78"/>
              </a:rPr>
              <a:t>بزانكو</a:t>
            </a:r>
            <a:r>
              <a:rPr lang="fa-IR" dirty="0">
                <a:cs typeface="Zar" panose="00000400000000000000" pitchFamily="2" charset="-78"/>
              </a:rPr>
              <a:t> و </a:t>
            </a:r>
            <a:r>
              <a:rPr lang="fa-IR" dirty="0" err="1">
                <a:cs typeface="Zar" panose="00000400000000000000" pitchFamily="2" charset="-78"/>
              </a:rPr>
              <a:t>همكاران</a:t>
            </a:r>
            <a:r>
              <a:rPr lang="fa-IR" dirty="0">
                <a:cs typeface="Zar" panose="00000400000000000000" pitchFamily="2" charset="-78"/>
              </a:rPr>
              <a:t>، 1385، ف 13).</a:t>
            </a:r>
            <a:endParaRPr lang="en-US" dirty="0">
              <a:cs typeface="Zar" panose="00000400000000000000" pitchFamily="2" charset="-78"/>
            </a:endParaRPr>
          </a:p>
          <a:p>
            <a:pPr algn="just" rtl="1">
              <a:lnSpc>
                <a:spcPct val="160000"/>
              </a:lnSpc>
              <a:buSzPct val="110000"/>
            </a:pPr>
            <a:r>
              <a:rPr lang="fa-IR" dirty="0">
                <a:solidFill>
                  <a:srgbClr val="FF0000"/>
                </a:solidFill>
                <a:cs typeface="Zar" panose="00000400000000000000" pitchFamily="2" charset="-78"/>
              </a:rPr>
              <a:t>با معنادار نبودن تفاوت </a:t>
            </a:r>
            <a:r>
              <a:rPr lang="fa-IR" dirty="0" err="1">
                <a:solidFill>
                  <a:srgbClr val="FF0000"/>
                </a:solidFill>
                <a:cs typeface="Zar" panose="00000400000000000000" pitchFamily="2" charset="-78"/>
              </a:rPr>
              <a:t>ميان</a:t>
            </a:r>
            <a:r>
              <a:rPr lang="fa-IR" dirty="0">
                <a:solidFill>
                  <a:srgbClr val="FF0000"/>
                </a:solidFill>
                <a:cs typeface="Zar" panose="00000400000000000000" pitchFamily="2" charset="-78"/>
              </a:rPr>
              <a:t> منافع </a:t>
            </a:r>
            <a:r>
              <a:rPr lang="fa-IR" dirty="0" err="1">
                <a:solidFill>
                  <a:srgbClr val="FF0000"/>
                </a:solidFill>
                <a:cs typeface="Zar" panose="00000400000000000000" pitchFamily="2" charset="-78"/>
              </a:rPr>
              <a:t>فنآوريهاي</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قديمي</a:t>
            </a:r>
            <a:r>
              <a:rPr lang="fa-IR" dirty="0">
                <a:solidFill>
                  <a:srgbClr val="FF0000"/>
                </a:solidFill>
                <a:cs typeface="Zar" panose="00000400000000000000" pitchFamily="2" charset="-78"/>
              </a:rPr>
              <a:t> با انواع </a:t>
            </a:r>
            <a:r>
              <a:rPr lang="fa-IR" dirty="0" err="1">
                <a:solidFill>
                  <a:srgbClr val="FF0000"/>
                </a:solidFill>
                <a:cs typeface="Zar" panose="00000400000000000000" pitchFamily="2" charset="-78"/>
              </a:rPr>
              <a:t>جديد</a:t>
            </a:r>
            <a:r>
              <a:rPr lang="fa-IR" dirty="0">
                <a:cs typeface="Zar" panose="00000400000000000000" pitchFamily="2" charset="-78"/>
              </a:rPr>
              <a:t>، مصرف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تمايل</a:t>
            </a:r>
            <a:r>
              <a:rPr lang="fa-IR" dirty="0">
                <a:cs typeface="Zar" panose="00000400000000000000" pitchFamily="2" charset="-78"/>
              </a:rPr>
              <a:t> به بهره </a:t>
            </a:r>
            <a:r>
              <a:rPr lang="fa-IR" dirty="0" err="1">
                <a:cs typeface="Zar" panose="00000400000000000000" pitchFamily="2" charset="-78"/>
              </a:rPr>
              <a:t>گيري</a:t>
            </a:r>
            <a:r>
              <a:rPr lang="fa-IR" dirty="0">
                <a:cs typeface="Zar" panose="00000400000000000000" pitchFamily="2" charset="-78"/>
              </a:rPr>
              <a:t> از </a:t>
            </a:r>
            <a:r>
              <a:rPr lang="fa-IR" dirty="0" err="1">
                <a:cs typeface="Zar" panose="00000400000000000000" pitchFamily="2" charset="-78"/>
              </a:rPr>
              <a:t>فنآوري</a:t>
            </a:r>
            <a:r>
              <a:rPr lang="fa-IR" dirty="0">
                <a:cs typeface="Zar" panose="00000400000000000000" pitchFamily="2" charset="-78"/>
              </a:rPr>
              <a:t> </a:t>
            </a:r>
            <a:r>
              <a:rPr lang="fa-IR" dirty="0" err="1">
                <a:cs typeface="Zar" panose="00000400000000000000" pitchFamily="2" charset="-78"/>
              </a:rPr>
              <a:t>هايي</a:t>
            </a:r>
            <a:r>
              <a:rPr lang="fa-IR" dirty="0">
                <a:cs typeface="Zar" panose="00000400000000000000" pitchFamily="2" charset="-78"/>
              </a:rPr>
              <a:t> با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پايين</a:t>
            </a:r>
            <a:r>
              <a:rPr lang="fa-IR" dirty="0">
                <a:cs typeface="Zar" panose="00000400000000000000" pitchFamily="2" charset="-78"/>
              </a:rPr>
              <a:t> تر </a:t>
            </a:r>
            <a:r>
              <a:rPr lang="fa-IR" dirty="0" err="1">
                <a:cs typeface="Zar" panose="00000400000000000000" pitchFamily="2" charset="-78"/>
              </a:rPr>
              <a:t>پيدا</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لذا، بنگاه ها </a:t>
            </a:r>
            <a:r>
              <a:rPr lang="fa-IR" dirty="0" err="1">
                <a:cs typeface="Zar" panose="00000400000000000000" pitchFamily="2" charset="-78"/>
              </a:rPr>
              <a:t>مي</a:t>
            </a:r>
            <a:r>
              <a:rPr lang="fa-IR" dirty="0">
                <a:cs typeface="Zar" panose="00000400000000000000" pitchFamily="2" charset="-78"/>
              </a:rPr>
              <a:t> توانند از </a:t>
            </a:r>
            <a:r>
              <a:rPr lang="fa-IR" dirty="0" err="1">
                <a:cs typeface="Zar" panose="00000400000000000000" pitchFamily="2" charset="-78"/>
              </a:rPr>
              <a:t>طريق</a:t>
            </a:r>
            <a:r>
              <a:rPr lang="fa-IR" dirty="0">
                <a:solidFill>
                  <a:srgbClr val="FF0000"/>
                </a:solidFill>
                <a:cs typeface="Zar" panose="00000400000000000000" pitchFamily="2" charset="-78"/>
              </a:rPr>
              <a:t> </a:t>
            </a:r>
            <a:r>
              <a:rPr lang="fa-IR" dirty="0" err="1">
                <a:solidFill>
                  <a:srgbClr val="FF0000"/>
                </a:solidFill>
                <a:cs typeface="Zar" panose="00000400000000000000" pitchFamily="2" charset="-78"/>
              </a:rPr>
              <a:t>بازاريابي</a:t>
            </a:r>
            <a:r>
              <a:rPr lang="fa-IR" dirty="0">
                <a:cs typeface="Zar" panose="00000400000000000000" pitchFamily="2" charset="-78"/>
              </a:rPr>
              <a:t>، منافع محصولات خود را به </a:t>
            </a:r>
            <a:r>
              <a:rPr lang="fa-IR" dirty="0" err="1">
                <a:cs typeface="Zar" panose="00000400000000000000" pitchFamily="2" charset="-78"/>
              </a:rPr>
              <a:t>نمايش</a:t>
            </a:r>
            <a:r>
              <a:rPr lang="fa-IR" dirty="0">
                <a:cs typeface="Zar" panose="00000400000000000000" pitchFamily="2" charset="-78"/>
              </a:rPr>
              <a:t> گذارند و </a:t>
            </a:r>
            <a:r>
              <a:rPr lang="fa-IR" dirty="0" err="1">
                <a:cs typeface="Zar" panose="00000400000000000000" pitchFamily="2" charset="-78"/>
              </a:rPr>
              <a:t>موفقيت</a:t>
            </a:r>
            <a:r>
              <a:rPr lang="fa-IR" dirty="0">
                <a:cs typeface="Zar" panose="00000400000000000000" pitchFamily="2" charset="-78"/>
              </a:rPr>
              <a:t> </a:t>
            </a:r>
            <a:r>
              <a:rPr lang="fa-IR" dirty="0" err="1">
                <a:cs typeface="Zar" panose="00000400000000000000" pitchFamily="2" charset="-78"/>
              </a:rPr>
              <a:t>فنآوريهاي</a:t>
            </a:r>
            <a:r>
              <a:rPr lang="fa-IR" dirty="0">
                <a:cs typeface="Zar" panose="00000400000000000000" pitchFamily="2" charset="-78"/>
              </a:rPr>
              <a:t> مخرب را در </a:t>
            </a:r>
            <a:r>
              <a:rPr lang="fa-IR" dirty="0" err="1">
                <a:cs typeface="Zar" panose="00000400000000000000" pitchFamily="2" charset="-78"/>
              </a:rPr>
              <a:t>اختيار</a:t>
            </a:r>
            <a:r>
              <a:rPr lang="fa-IR" dirty="0">
                <a:cs typeface="Zar" panose="00000400000000000000" pitchFamily="2" charset="-78"/>
              </a:rPr>
              <a:t> </a:t>
            </a:r>
            <a:r>
              <a:rPr lang="fa-IR" dirty="0" err="1">
                <a:cs typeface="Zar" panose="00000400000000000000" pitchFamily="2" charset="-78"/>
              </a:rPr>
              <a:t>گيرند</a:t>
            </a:r>
            <a:r>
              <a:rPr lang="fa-IR" dirty="0">
                <a:cs typeface="Zar" panose="00000400000000000000" pitchFamily="2" charset="-78"/>
              </a:rPr>
              <a:t>.</a:t>
            </a:r>
            <a:endParaRPr lang="en-US" dirty="0">
              <a:cs typeface="Zar" panose="00000400000000000000" pitchFamily="2" charset="-78"/>
            </a:endParaRPr>
          </a:p>
          <a:p>
            <a:pPr algn="just" rtl="1">
              <a:lnSpc>
                <a:spcPct val="160000"/>
              </a:lnSpc>
              <a:buSzPct val="110000"/>
            </a:pPr>
            <a:r>
              <a:rPr lang="fa-IR" u="sng" dirty="0">
                <a:cs typeface="Zar" panose="00000400000000000000" pitchFamily="2" charset="-78"/>
              </a:rPr>
              <a:t>موج </a:t>
            </a:r>
            <a:r>
              <a:rPr lang="fa-IR" u="sng" dirty="0" err="1">
                <a:cs typeface="Zar" panose="00000400000000000000" pitchFamily="2" charset="-78"/>
              </a:rPr>
              <a:t>بعدي</a:t>
            </a:r>
            <a:r>
              <a:rPr lang="fa-IR" u="sng" dirty="0">
                <a:cs typeface="Zar" panose="00000400000000000000" pitchFamily="2" charset="-78"/>
              </a:rPr>
              <a:t> </a:t>
            </a:r>
            <a:r>
              <a:rPr lang="fa-IR" u="sng" dirty="0" err="1">
                <a:cs typeface="Zar" panose="00000400000000000000" pitchFamily="2" charset="-78"/>
              </a:rPr>
              <a:t>تخريب</a:t>
            </a:r>
            <a:r>
              <a:rPr lang="fa-IR" u="sng" dirty="0">
                <a:cs typeface="Zar" panose="00000400000000000000" pitchFamily="2" charset="-78"/>
              </a:rPr>
              <a:t> خلاق به </a:t>
            </a:r>
            <a:r>
              <a:rPr lang="fa-IR" u="sng" dirty="0" err="1">
                <a:cs typeface="Zar" panose="00000400000000000000" pitchFamily="2" charset="-78"/>
              </a:rPr>
              <a:t>جاي</a:t>
            </a:r>
            <a:r>
              <a:rPr lang="fa-IR" u="sng" dirty="0">
                <a:cs typeface="Zar" panose="00000400000000000000" pitchFamily="2" charset="-78"/>
              </a:rPr>
              <a:t> </a:t>
            </a:r>
            <a:r>
              <a:rPr lang="fa-IR" u="sng" dirty="0" err="1">
                <a:cs typeface="Zar" panose="00000400000000000000" pitchFamily="2" charset="-78"/>
              </a:rPr>
              <a:t>تمركز</a:t>
            </a:r>
            <a:r>
              <a:rPr lang="fa-IR" u="sng" dirty="0">
                <a:cs typeface="Zar" panose="00000400000000000000" pitchFamily="2" charset="-78"/>
              </a:rPr>
              <a:t> بر علوم، </a:t>
            </a:r>
            <a:r>
              <a:rPr lang="fa-IR" u="sng" dirty="0" err="1">
                <a:cs typeface="Zar" panose="00000400000000000000" pitchFamily="2" charset="-78"/>
              </a:rPr>
              <a:t>بيشتر</a:t>
            </a:r>
            <a:r>
              <a:rPr lang="fa-IR" u="sng" dirty="0">
                <a:cs typeface="Zar" panose="00000400000000000000" pitchFamily="2" charset="-78"/>
              </a:rPr>
              <a:t> بر تخصص </a:t>
            </a:r>
            <a:r>
              <a:rPr lang="fa-IR" u="sng" dirty="0" err="1">
                <a:cs typeface="Zar" panose="00000400000000000000" pitchFamily="2" charset="-78"/>
              </a:rPr>
              <a:t>بازاريابي</a:t>
            </a:r>
            <a:r>
              <a:rPr lang="fa-IR" u="sng" dirty="0">
                <a:cs typeface="Zar" panose="00000400000000000000" pitchFamily="2" charset="-78"/>
              </a:rPr>
              <a:t> </a:t>
            </a:r>
            <a:r>
              <a:rPr lang="fa-IR" u="sng" dirty="0" err="1">
                <a:cs typeface="Zar" panose="00000400000000000000" pitchFamily="2" charset="-78"/>
              </a:rPr>
              <a:t>متمركز</a:t>
            </a:r>
            <a:r>
              <a:rPr lang="fa-IR" u="sng" dirty="0">
                <a:cs typeface="Zar" panose="00000400000000000000" pitchFamily="2" charset="-78"/>
              </a:rPr>
              <a:t> </a:t>
            </a:r>
            <a:r>
              <a:rPr lang="fa-IR" u="sng" dirty="0" err="1">
                <a:cs typeface="Zar" panose="00000400000000000000" pitchFamily="2" charset="-78"/>
              </a:rPr>
              <a:t>مي</a:t>
            </a:r>
            <a:r>
              <a:rPr lang="fa-IR" u="sng" dirty="0">
                <a:cs typeface="Zar" panose="00000400000000000000" pitchFamily="2" charset="-78"/>
              </a:rPr>
              <a:t> شود</a:t>
            </a:r>
            <a:r>
              <a:rPr lang="fa-IR" dirty="0">
                <a:cs typeface="Zar" panose="00000400000000000000" pitchFamily="2" charset="-78"/>
              </a:rPr>
              <a:t>. بنگاه </a:t>
            </a:r>
            <a:r>
              <a:rPr lang="fa-IR" dirty="0" err="1">
                <a:cs typeface="Zar" panose="00000400000000000000" pitchFamily="2" charset="-78"/>
              </a:rPr>
              <a:t>هاي</a:t>
            </a:r>
            <a:r>
              <a:rPr lang="fa-IR" dirty="0">
                <a:cs typeface="Zar" panose="00000400000000000000" pitchFamily="2" charset="-78"/>
              </a:rPr>
              <a:t> مطرح در </a:t>
            </a:r>
            <a:r>
              <a:rPr lang="fa-IR" dirty="0" err="1">
                <a:cs typeface="Zar" panose="00000400000000000000" pitchFamily="2" charset="-78"/>
              </a:rPr>
              <a:t>محيط</a:t>
            </a:r>
            <a:r>
              <a:rPr lang="fa-IR" dirty="0">
                <a:cs typeface="Zar" panose="00000400000000000000" pitchFamily="2" charset="-78"/>
              </a:rPr>
              <a:t> </a:t>
            </a:r>
            <a:r>
              <a:rPr lang="fa-IR" dirty="0" err="1">
                <a:cs typeface="Zar" panose="00000400000000000000" pitchFamily="2" charset="-78"/>
              </a:rPr>
              <a:t>هايي</a:t>
            </a:r>
            <a:r>
              <a:rPr lang="fa-IR" dirty="0">
                <a:cs typeface="Zar" panose="00000400000000000000" pitchFamily="2" charset="-78"/>
              </a:rPr>
              <a:t> با </a:t>
            </a:r>
            <a:r>
              <a:rPr lang="fa-IR" dirty="0" err="1">
                <a:cs typeface="Zar" panose="00000400000000000000" pitchFamily="2" charset="-78"/>
              </a:rPr>
              <a:t>ويژگي</a:t>
            </a:r>
            <a:r>
              <a:rPr lang="fa-IR" dirty="0">
                <a:cs typeface="Zar" panose="00000400000000000000" pitchFamily="2" charset="-78"/>
              </a:rPr>
              <a:t> توسعه </a:t>
            </a:r>
            <a:r>
              <a:rPr lang="fa-IR" dirty="0" err="1">
                <a:cs typeface="Zar" panose="00000400000000000000" pitchFamily="2" charset="-78"/>
              </a:rPr>
              <a:t>فنآوري</a:t>
            </a:r>
            <a:r>
              <a:rPr lang="fa-IR" dirty="0">
                <a:cs typeface="Zar" panose="00000400000000000000" pitchFamily="2" charset="-78"/>
              </a:rPr>
              <a:t> </a:t>
            </a:r>
            <a:r>
              <a:rPr lang="fa-IR" dirty="0" err="1">
                <a:cs typeface="Zar" panose="00000400000000000000" pitchFamily="2" charset="-78"/>
              </a:rPr>
              <a:t>سريع</a:t>
            </a:r>
            <a:r>
              <a:rPr lang="fa-IR" dirty="0">
                <a:cs typeface="Zar" panose="00000400000000000000" pitchFamily="2" charset="-78"/>
              </a:rPr>
              <a:t> و </a:t>
            </a:r>
            <a:r>
              <a:rPr lang="fa-IR" dirty="0" err="1">
                <a:cs typeface="Zar" panose="00000400000000000000" pitchFamily="2" charset="-78"/>
              </a:rPr>
              <a:t>سلايق</a:t>
            </a:r>
            <a:r>
              <a:rPr lang="fa-IR" dirty="0">
                <a:cs typeface="Zar" panose="00000400000000000000" pitchFamily="2" charset="-78"/>
              </a:rPr>
              <a:t> </a:t>
            </a:r>
            <a:r>
              <a:rPr lang="fa-IR" dirty="0" err="1">
                <a:cs typeface="Zar" panose="00000400000000000000" pitchFamily="2" charset="-78"/>
              </a:rPr>
              <a:t>بي</a:t>
            </a:r>
            <a:r>
              <a:rPr lang="fa-IR" dirty="0">
                <a:cs typeface="Zar" panose="00000400000000000000" pitchFamily="2" charset="-78"/>
              </a:rPr>
              <a:t> ثبات، </a:t>
            </a:r>
            <a:r>
              <a:rPr lang="fa-IR" u="sng" dirty="0">
                <a:cs typeface="Zar" panose="00000400000000000000" pitchFamily="2" charset="-78"/>
              </a:rPr>
              <a:t>اگر صرفاً به دنبال افتخارات گذشته و برداشت منفعت از منابع موجود </a:t>
            </a:r>
            <a:r>
              <a:rPr lang="fa-IR" u="sng" dirty="0" err="1">
                <a:cs typeface="Zar" panose="00000400000000000000" pitchFamily="2" charset="-78"/>
              </a:rPr>
              <a:t>مزيت</a:t>
            </a:r>
            <a:r>
              <a:rPr lang="fa-IR" u="sng" dirty="0">
                <a:cs typeface="Zar" panose="00000400000000000000" pitchFamily="2" charset="-78"/>
              </a:rPr>
              <a:t> </a:t>
            </a:r>
            <a:r>
              <a:rPr lang="fa-IR" u="sng" dirty="0" err="1">
                <a:cs typeface="Zar" panose="00000400000000000000" pitchFamily="2" charset="-78"/>
              </a:rPr>
              <a:t>رقابتي</a:t>
            </a:r>
            <a:r>
              <a:rPr lang="fa-IR" u="sng" dirty="0">
                <a:cs typeface="Zar" panose="00000400000000000000" pitchFamily="2" charset="-78"/>
              </a:rPr>
              <a:t> باشند، به سرعت </a:t>
            </a:r>
            <a:r>
              <a:rPr lang="fa-IR" u="sng" dirty="0" err="1">
                <a:cs typeface="Zar" panose="00000400000000000000" pitchFamily="2" charset="-78"/>
              </a:rPr>
              <a:t>بوسيلة</a:t>
            </a:r>
            <a:r>
              <a:rPr lang="fa-IR" u="sng" dirty="0">
                <a:cs typeface="Zar" panose="00000400000000000000" pitchFamily="2" charset="-78"/>
              </a:rPr>
              <a:t> </a:t>
            </a:r>
            <a:r>
              <a:rPr lang="fa-IR" u="sng" dirty="0" err="1">
                <a:cs typeface="Zar" panose="00000400000000000000" pitchFamily="2" charset="-78"/>
              </a:rPr>
              <a:t>رقباي</a:t>
            </a:r>
            <a:r>
              <a:rPr lang="fa-IR" u="sng" dirty="0">
                <a:cs typeface="Zar" panose="00000400000000000000" pitchFamily="2" charset="-78"/>
              </a:rPr>
              <a:t> </a:t>
            </a:r>
            <a:r>
              <a:rPr lang="fa-IR" u="sng" dirty="0" err="1">
                <a:cs typeface="Zar" panose="00000400000000000000" pitchFamily="2" charset="-78"/>
              </a:rPr>
              <a:t>نوآورتر</a:t>
            </a:r>
            <a:r>
              <a:rPr lang="fa-IR" u="sng" dirty="0">
                <a:cs typeface="Zar" panose="00000400000000000000" pitchFamily="2" charset="-78"/>
              </a:rPr>
              <a:t> </a:t>
            </a:r>
            <a:r>
              <a:rPr lang="fa-IR" u="sng" dirty="0" err="1">
                <a:cs typeface="Zar" panose="00000400000000000000" pitchFamily="2" charset="-78"/>
              </a:rPr>
              <a:t>كنار</a:t>
            </a:r>
            <a:r>
              <a:rPr lang="fa-IR" u="sng" dirty="0">
                <a:cs typeface="Zar" panose="00000400000000000000" pitchFamily="2" charset="-78"/>
              </a:rPr>
              <a:t> گذاشته </a:t>
            </a:r>
            <a:r>
              <a:rPr lang="fa-IR" u="sng" dirty="0" err="1">
                <a:cs typeface="Zar" panose="00000400000000000000" pitchFamily="2" charset="-78"/>
              </a:rPr>
              <a:t>مي</a:t>
            </a:r>
            <a:r>
              <a:rPr lang="fa-IR" u="sng" dirty="0">
                <a:cs typeface="Zar" panose="00000400000000000000" pitchFamily="2" charset="-78"/>
              </a:rPr>
              <a:t> شوند</a:t>
            </a:r>
            <a:r>
              <a:rPr lang="fa-IR" dirty="0">
                <a:cs typeface="Zar" panose="00000400000000000000" pitchFamily="2" charset="-78"/>
              </a:rPr>
              <a:t>. بنگاه ها </a:t>
            </a:r>
            <a:r>
              <a:rPr lang="fa-IR" dirty="0" err="1">
                <a:cs typeface="Zar" panose="00000400000000000000" pitchFamily="2" charset="-78"/>
              </a:rPr>
              <a:t>مي</a:t>
            </a:r>
            <a:r>
              <a:rPr lang="fa-IR" dirty="0">
                <a:cs typeface="Zar" panose="00000400000000000000" pitchFamily="2" charset="-78"/>
              </a:rPr>
              <a:t> توانند به </a:t>
            </a:r>
            <a:r>
              <a:rPr lang="fa-IR" dirty="0" err="1">
                <a:cs typeface="Zar" panose="00000400000000000000" pitchFamily="2" charset="-78"/>
              </a:rPr>
              <a:t>جاي</a:t>
            </a:r>
            <a:r>
              <a:rPr lang="fa-IR" dirty="0">
                <a:cs typeface="Zar" panose="00000400000000000000" pitchFamily="2" charset="-78"/>
              </a:rPr>
              <a:t> انتظار وقوع </a:t>
            </a:r>
            <a:r>
              <a:rPr lang="fa-IR" dirty="0" err="1">
                <a:cs typeface="Zar" panose="00000400000000000000" pitchFamily="2" charset="-78"/>
              </a:rPr>
              <a:t>دگرگوني</a:t>
            </a:r>
            <a:r>
              <a:rPr lang="fa-IR" dirty="0">
                <a:cs typeface="Zar" panose="00000400000000000000" pitchFamily="2" charset="-78"/>
              </a:rPr>
              <a:t> </a:t>
            </a:r>
            <a:r>
              <a:rPr lang="fa-IR" dirty="0" err="1">
                <a:cs typeface="Zar" panose="00000400000000000000" pitchFamily="2" charset="-78"/>
              </a:rPr>
              <a:t>محيط</a:t>
            </a:r>
            <a:r>
              <a:rPr lang="fa-IR" dirty="0">
                <a:cs typeface="Zar" panose="00000400000000000000" pitchFamily="2" charset="-78"/>
              </a:rPr>
              <a:t> خارج، به وجود </a:t>
            </a:r>
            <a:r>
              <a:rPr lang="fa-IR" dirty="0" err="1">
                <a:cs typeface="Zar" panose="00000400000000000000" pitchFamily="2" charset="-78"/>
              </a:rPr>
              <a:t>آورندة</a:t>
            </a:r>
            <a:r>
              <a:rPr lang="fa-IR" dirty="0">
                <a:cs typeface="Zar" panose="00000400000000000000" pitchFamily="2" charset="-78"/>
              </a:rPr>
              <a:t> </a:t>
            </a:r>
            <a:r>
              <a:rPr lang="fa-IR" dirty="0" err="1" smtClean="0">
                <a:cs typeface="Zar" panose="00000400000000000000" pitchFamily="2" charset="-78"/>
              </a:rPr>
              <a:t>شوك</a:t>
            </a:r>
            <a:r>
              <a:rPr lang="fa-IR" dirty="0" smtClean="0">
                <a:cs typeface="Zar" panose="00000400000000000000" pitchFamily="2" charset="-78"/>
              </a:rPr>
              <a:t> ها </a:t>
            </a:r>
            <a:r>
              <a:rPr lang="fa-IR" dirty="0">
                <a:cs typeface="Zar" panose="00000400000000000000" pitchFamily="2" charset="-78"/>
              </a:rPr>
              <a:t>و </a:t>
            </a:r>
            <a:r>
              <a:rPr lang="fa-IR" dirty="0" err="1">
                <a:cs typeface="Zar" panose="00000400000000000000" pitchFamily="2" charset="-78"/>
              </a:rPr>
              <a:t>ماية</a:t>
            </a:r>
            <a:r>
              <a:rPr lang="fa-IR" dirty="0">
                <a:cs typeface="Zar" panose="00000400000000000000" pitchFamily="2" charset="-78"/>
              </a:rPr>
              <a:t> تحول </a:t>
            </a:r>
            <a:r>
              <a:rPr lang="fa-IR" dirty="0" err="1">
                <a:cs typeface="Zar" panose="00000400000000000000" pitchFamily="2" charset="-78"/>
              </a:rPr>
              <a:t>دروني</a:t>
            </a:r>
            <a:r>
              <a:rPr lang="fa-IR" dirty="0">
                <a:cs typeface="Zar" panose="00000400000000000000" pitchFamily="2" charset="-78"/>
              </a:rPr>
              <a:t> خود باشند.</a:t>
            </a:r>
            <a:endParaRPr lang="en-US" dirty="0">
              <a:cs typeface="Zar" panose="00000400000000000000" pitchFamily="2" charset="-78"/>
            </a:endParaRPr>
          </a:p>
          <a:p>
            <a:pPr algn="just" rtl="1">
              <a:lnSpc>
                <a:spcPct val="160000"/>
              </a:lnSpc>
              <a:buSzPct val="110000"/>
            </a:pPr>
            <a:endParaRPr lang="fa-IR" dirty="0">
              <a:cs typeface="Zar" panose="00000400000000000000" pitchFamily="2" charset="-78"/>
            </a:endParaRPr>
          </a:p>
          <a:p>
            <a:pPr algn="r" rtl="1">
              <a:lnSpc>
                <a:spcPct val="16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692846968"/>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51</a:t>
            </a:fld>
            <a:endParaRPr lang="en-US"/>
          </a:p>
        </p:txBody>
      </p:sp>
    </p:spTree>
    <p:extLst>
      <p:ext uri="{BB962C8B-B14F-4D97-AF65-F5344CB8AC3E}">
        <p14:creationId xmlns:p14="http://schemas.microsoft.com/office/powerpoint/2010/main" val="1303592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874059"/>
            <a:ext cx="8907562" cy="5298141"/>
          </a:xfrm>
        </p:spPr>
        <p:txBody>
          <a:bodyPr/>
          <a:lstStyle/>
          <a:p>
            <a:pPr algn="just" rtl="1">
              <a:lnSpc>
                <a:spcPct val="150000"/>
              </a:lnSpc>
              <a:buSzPct val="100000"/>
            </a:pPr>
            <a:r>
              <a:rPr lang="fa-IR" u="sng" dirty="0">
                <a:effectLst>
                  <a:outerShdw blurRad="38100" dist="38100" dir="2700000" algn="tl">
                    <a:srgbClr val="000000">
                      <a:alpha val="43137"/>
                    </a:srgbClr>
                  </a:outerShdw>
                </a:effectLst>
                <a:cs typeface="B Mitra" pitchFamily="2" charset="-78"/>
              </a:rPr>
              <a:t>با </a:t>
            </a:r>
            <a:r>
              <a:rPr lang="fa-IR" u="sng" dirty="0" err="1">
                <a:effectLst>
                  <a:outerShdw blurRad="38100" dist="38100" dir="2700000" algn="tl">
                    <a:srgbClr val="000000">
                      <a:alpha val="43137"/>
                    </a:srgbClr>
                  </a:outerShdw>
                </a:effectLst>
                <a:cs typeface="B Mitra" pitchFamily="2" charset="-78"/>
              </a:rPr>
              <a:t>تحليل</a:t>
            </a:r>
            <a:r>
              <a:rPr lang="fa-IR" u="sng" dirty="0">
                <a:effectLst>
                  <a:outerShdw blurRad="38100" dist="38100" dir="2700000" algn="tl">
                    <a:srgbClr val="000000">
                      <a:alpha val="43137"/>
                    </a:srgbClr>
                  </a:outerShdw>
                </a:effectLst>
                <a:cs typeface="B Mitra" pitchFamily="2" charset="-78"/>
              </a:rPr>
              <a:t> </a:t>
            </a:r>
            <a:r>
              <a:rPr lang="fa-IR" u="sng" dirty="0" err="1">
                <a:effectLst>
                  <a:outerShdw blurRad="38100" dist="38100" dir="2700000" algn="tl">
                    <a:srgbClr val="000000">
                      <a:alpha val="43137"/>
                    </a:srgbClr>
                  </a:outerShdw>
                </a:effectLst>
                <a:cs typeface="B Mitra" pitchFamily="2" charset="-78"/>
              </a:rPr>
              <a:t>تاريخ</a:t>
            </a:r>
            <a:r>
              <a:rPr lang="fa-IR" u="sng" dirty="0">
                <a:effectLst>
                  <a:outerShdw blurRad="38100" dist="38100" dir="2700000" algn="tl">
                    <a:srgbClr val="000000">
                      <a:alpha val="43137"/>
                    </a:srgbClr>
                  </a:outerShdw>
                </a:effectLst>
                <a:cs typeface="B Mitra" pitchFamily="2" charset="-78"/>
              </a:rPr>
              <a:t> </a:t>
            </a:r>
            <a:r>
              <a:rPr lang="fa-IR" u="sng" dirty="0" err="1">
                <a:effectLst>
                  <a:outerShdw blurRad="38100" dist="38100" dir="2700000" algn="tl">
                    <a:srgbClr val="000000">
                      <a:alpha val="43137"/>
                    </a:srgbClr>
                  </a:outerShdw>
                </a:effectLst>
                <a:cs typeface="B Mitra" pitchFamily="2" charset="-78"/>
              </a:rPr>
              <a:t>كسب</a:t>
            </a:r>
            <a:r>
              <a:rPr lang="fa-IR" u="sng" dirty="0">
                <a:effectLst>
                  <a:outerShdw blurRad="38100" dist="38100" dir="2700000" algn="tl">
                    <a:srgbClr val="000000">
                      <a:alpha val="43137"/>
                    </a:srgbClr>
                  </a:outerShdw>
                </a:effectLst>
                <a:cs typeface="B Mitra" pitchFamily="2" charset="-78"/>
              </a:rPr>
              <a:t> و </a:t>
            </a:r>
            <a:r>
              <a:rPr lang="fa-IR" u="sng" dirty="0" err="1">
                <a:effectLst>
                  <a:outerShdw blurRad="38100" dist="38100" dir="2700000" algn="tl">
                    <a:srgbClr val="000000">
                      <a:alpha val="43137"/>
                    </a:srgbClr>
                  </a:outerShdw>
                </a:effectLst>
                <a:cs typeface="B Mitra" pitchFamily="2" charset="-78"/>
              </a:rPr>
              <a:t>كار</a:t>
            </a:r>
            <a:r>
              <a:rPr lang="fa-IR" dirty="0">
                <a:cs typeface="B Mitra" pitchFamily="2" charset="-78"/>
              </a:rPr>
              <a:t>، بنگاه </a:t>
            </a:r>
            <a:r>
              <a:rPr lang="fa-IR" dirty="0" err="1">
                <a:cs typeface="B Mitra" pitchFamily="2" charset="-78"/>
              </a:rPr>
              <a:t>هايي</a:t>
            </a:r>
            <a:r>
              <a:rPr lang="fa-IR" dirty="0">
                <a:cs typeface="B Mitra" pitchFamily="2" charset="-78"/>
              </a:rPr>
              <a:t> </a:t>
            </a:r>
            <a:r>
              <a:rPr lang="fa-IR" dirty="0" err="1">
                <a:cs typeface="B Mitra" pitchFamily="2" charset="-78"/>
              </a:rPr>
              <a:t>يافت</a:t>
            </a:r>
            <a:r>
              <a:rPr lang="fa-IR" dirty="0">
                <a:cs typeface="B Mitra" pitchFamily="2" charset="-78"/>
              </a:rPr>
              <a:t> </a:t>
            </a:r>
            <a:r>
              <a:rPr lang="fa-IR" dirty="0" err="1">
                <a:cs typeface="B Mitra" pitchFamily="2" charset="-78"/>
              </a:rPr>
              <a:t>مي</a:t>
            </a:r>
            <a:r>
              <a:rPr lang="fa-IR" dirty="0">
                <a:cs typeface="B Mitra" pitchFamily="2" charset="-78"/>
              </a:rPr>
              <a:t> شوند </a:t>
            </a:r>
            <a:r>
              <a:rPr lang="fa-IR" dirty="0" err="1">
                <a:cs typeface="B Mitra" pitchFamily="2" charset="-78"/>
              </a:rPr>
              <a:t>كه</a:t>
            </a:r>
            <a:r>
              <a:rPr lang="fa-IR" dirty="0">
                <a:cs typeface="B Mitra" pitchFamily="2" charset="-78"/>
              </a:rPr>
              <a:t> با </a:t>
            </a:r>
            <a:r>
              <a:rPr lang="fa-IR" dirty="0" smtClean="0">
                <a:cs typeface="B Mitra" pitchFamily="2" charset="-78"/>
              </a:rPr>
              <a:t>ثروت </a:t>
            </a:r>
            <a:r>
              <a:rPr lang="fa-IR" dirty="0" err="1" smtClean="0">
                <a:cs typeface="B Mitra" pitchFamily="2" charset="-78"/>
              </a:rPr>
              <a:t>هاي</a:t>
            </a:r>
            <a:r>
              <a:rPr lang="fa-IR" dirty="0" smtClean="0">
                <a:cs typeface="B Mitra" pitchFamily="2" charset="-78"/>
              </a:rPr>
              <a:t> </a:t>
            </a:r>
            <a:r>
              <a:rPr lang="fa-IR" dirty="0">
                <a:cs typeface="B Mitra" pitchFamily="2" charset="-78"/>
              </a:rPr>
              <a:t>انباشته از </a:t>
            </a:r>
            <a:r>
              <a:rPr lang="fa-IR" dirty="0" err="1" smtClean="0">
                <a:cs typeface="B Mitra" pitchFamily="2" charset="-78"/>
              </a:rPr>
              <a:t>دارائي</a:t>
            </a:r>
            <a:r>
              <a:rPr lang="fa-IR" dirty="0" smtClean="0">
                <a:cs typeface="B Mitra" pitchFamily="2" charset="-78"/>
              </a:rPr>
              <a:t> ها </a:t>
            </a:r>
            <a:r>
              <a:rPr lang="fa-IR" dirty="0">
                <a:cs typeface="B Mitra" pitchFamily="2" charset="-78"/>
              </a:rPr>
              <a:t>شامل محصولات </a:t>
            </a:r>
            <a:r>
              <a:rPr lang="fa-IR" dirty="0" err="1">
                <a:cs typeface="B Mitra" pitchFamily="2" charset="-78"/>
              </a:rPr>
              <a:t>نوآورانه</a:t>
            </a:r>
            <a:r>
              <a:rPr lang="fa-IR" dirty="0">
                <a:cs typeface="B Mitra" pitchFamily="2" charset="-78"/>
              </a:rPr>
              <a:t>، منابع </a:t>
            </a:r>
            <a:r>
              <a:rPr lang="fa-IR" dirty="0" err="1">
                <a:cs typeface="B Mitra" pitchFamily="2" charset="-78"/>
              </a:rPr>
              <a:t>مالي</a:t>
            </a:r>
            <a:r>
              <a:rPr lang="fa-IR" dirty="0">
                <a:cs typeface="B Mitra" pitchFamily="2" charset="-78"/>
              </a:rPr>
              <a:t> </a:t>
            </a:r>
            <a:r>
              <a:rPr lang="fa-IR" dirty="0" err="1">
                <a:cs typeface="B Mitra" pitchFamily="2" charset="-78"/>
              </a:rPr>
              <a:t>عظيم</a:t>
            </a:r>
            <a:r>
              <a:rPr lang="fa-IR" dirty="0">
                <a:cs typeface="B Mitra" pitchFamily="2" charset="-78"/>
              </a:rPr>
              <a:t>، شهرت و اعتبار و </a:t>
            </a:r>
            <a:r>
              <a:rPr lang="fa-IR" dirty="0" err="1" smtClean="0">
                <a:cs typeface="B Mitra" pitchFamily="2" charset="-78"/>
              </a:rPr>
              <a:t>كانال</a:t>
            </a:r>
            <a:r>
              <a:rPr lang="fa-IR" dirty="0" smtClean="0">
                <a:cs typeface="B Mitra" pitchFamily="2" charset="-78"/>
              </a:rPr>
              <a:t> </a:t>
            </a:r>
            <a:r>
              <a:rPr lang="fa-IR" dirty="0" err="1" smtClean="0">
                <a:cs typeface="B Mitra" pitchFamily="2" charset="-78"/>
              </a:rPr>
              <a:t>هاي</a:t>
            </a:r>
            <a:r>
              <a:rPr lang="fa-IR" dirty="0" smtClean="0">
                <a:cs typeface="B Mitra" pitchFamily="2" charset="-78"/>
              </a:rPr>
              <a:t> </a:t>
            </a:r>
            <a:r>
              <a:rPr lang="fa-IR" dirty="0" err="1">
                <a:cs typeface="B Mitra" pitchFamily="2" charset="-78"/>
              </a:rPr>
              <a:t>توزيعي</a:t>
            </a:r>
            <a:r>
              <a:rPr lang="fa-IR" dirty="0">
                <a:cs typeface="B Mitra" pitchFamily="2" charset="-78"/>
              </a:rPr>
              <a:t> قدرتمند، </a:t>
            </a:r>
            <a:r>
              <a:rPr lang="fa-IR" dirty="0" err="1">
                <a:cs typeface="B Mitra" pitchFamily="2" charset="-78"/>
              </a:rPr>
              <a:t>موقعيت</a:t>
            </a:r>
            <a:r>
              <a:rPr lang="fa-IR" dirty="0">
                <a:cs typeface="B Mitra" pitchFamily="2" charset="-78"/>
              </a:rPr>
              <a:t> </a:t>
            </a:r>
            <a:r>
              <a:rPr lang="fa-IR" dirty="0" err="1">
                <a:cs typeface="B Mitra" pitchFamily="2" charset="-78"/>
              </a:rPr>
              <a:t>بازارشان</a:t>
            </a:r>
            <a:r>
              <a:rPr lang="fa-IR" dirty="0">
                <a:cs typeface="B Mitra" pitchFamily="2" charset="-78"/>
              </a:rPr>
              <a:t> را بنگاه </a:t>
            </a:r>
            <a:r>
              <a:rPr lang="fa-IR" dirty="0" err="1">
                <a:cs typeface="B Mitra" pitchFamily="2" charset="-78"/>
              </a:rPr>
              <a:t>هاي</a:t>
            </a:r>
            <a:r>
              <a:rPr lang="fa-IR" dirty="0">
                <a:cs typeface="B Mitra" pitchFamily="2" charset="-78"/>
              </a:rPr>
              <a:t> </a:t>
            </a:r>
            <a:r>
              <a:rPr lang="fa-IR" dirty="0" err="1">
                <a:cs typeface="B Mitra" pitchFamily="2" charset="-78"/>
              </a:rPr>
              <a:t>كوچكتر</a:t>
            </a:r>
            <a:r>
              <a:rPr lang="fa-IR" dirty="0">
                <a:cs typeface="B Mitra" pitchFamily="2" charset="-78"/>
              </a:rPr>
              <a:t> با منابع </a:t>
            </a:r>
            <a:r>
              <a:rPr lang="fa-IR" dirty="0" err="1">
                <a:cs typeface="B Mitra" pitchFamily="2" charset="-78"/>
              </a:rPr>
              <a:t>ضعيف</a:t>
            </a:r>
            <a:r>
              <a:rPr lang="fa-IR" dirty="0">
                <a:cs typeface="B Mitra" pitchFamily="2" charset="-78"/>
              </a:rPr>
              <a:t> تر </a:t>
            </a:r>
            <a:r>
              <a:rPr lang="fa-IR" dirty="0" err="1">
                <a:cs typeface="B Mitra" pitchFamily="2" charset="-78"/>
              </a:rPr>
              <a:t>تهديد</a:t>
            </a:r>
            <a:r>
              <a:rPr lang="fa-IR" dirty="0">
                <a:cs typeface="B Mitra" pitchFamily="2" charset="-78"/>
              </a:rPr>
              <a:t> و </a:t>
            </a:r>
            <a:r>
              <a:rPr lang="fa-IR" dirty="0" err="1">
                <a:cs typeface="B Mitra" pitchFamily="2" charset="-78"/>
              </a:rPr>
              <a:t>تخريب</a:t>
            </a:r>
            <a:r>
              <a:rPr lang="fa-IR" dirty="0">
                <a:cs typeface="B Mitra" pitchFamily="2" charset="-78"/>
              </a:rPr>
              <a:t> </a:t>
            </a:r>
            <a:r>
              <a:rPr lang="fa-IR" dirty="0" err="1">
                <a:cs typeface="B Mitra" pitchFamily="2" charset="-78"/>
              </a:rPr>
              <a:t>كرده</a:t>
            </a:r>
            <a:r>
              <a:rPr lang="fa-IR" dirty="0">
                <a:cs typeface="B Mitra" pitchFamily="2" charset="-78"/>
              </a:rPr>
              <a:t> </a:t>
            </a:r>
            <a:r>
              <a:rPr lang="fa-IR" dirty="0" err="1">
                <a:cs typeface="B Mitra" pitchFamily="2" charset="-78"/>
              </a:rPr>
              <a:t>اند</a:t>
            </a:r>
            <a:r>
              <a:rPr lang="fa-IR" dirty="0">
                <a:cs typeface="B Mitra" pitchFamily="2" charset="-78"/>
              </a:rPr>
              <a:t>. </a:t>
            </a:r>
            <a:r>
              <a:rPr lang="fa-IR" dirty="0" err="1">
                <a:cs typeface="B Mitra" pitchFamily="2" charset="-78"/>
              </a:rPr>
              <a:t>زيرا</a:t>
            </a:r>
            <a:r>
              <a:rPr lang="fa-IR" dirty="0">
                <a:cs typeface="B Mitra" pitchFamily="2" charset="-78"/>
              </a:rPr>
              <a:t> بنگاه </a:t>
            </a:r>
            <a:r>
              <a:rPr lang="fa-IR" dirty="0" err="1">
                <a:cs typeface="B Mitra" pitchFamily="2" charset="-78"/>
              </a:rPr>
              <a:t>هاي</a:t>
            </a:r>
            <a:r>
              <a:rPr lang="fa-IR" dirty="0">
                <a:cs typeface="B Mitra" pitchFamily="2" charset="-78"/>
              </a:rPr>
              <a:t> </a:t>
            </a:r>
            <a:r>
              <a:rPr lang="fa-IR" dirty="0" err="1">
                <a:cs typeface="B Mitra" pitchFamily="2" charset="-78"/>
              </a:rPr>
              <a:t>كوچك</a:t>
            </a:r>
            <a:r>
              <a:rPr lang="fa-IR" dirty="0">
                <a:cs typeface="B Mitra" pitchFamily="2" charset="-78"/>
              </a:rPr>
              <a:t> تر انعطاف و </a:t>
            </a:r>
            <a:r>
              <a:rPr lang="fa-IR" dirty="0" err="1">
                <a:cs typeface="B Mitra" pitchFamily="2" charset="-78"/>
              </a:rPr>
              <a:t>چابكي</a:t>
            </a:r>
            <a:r>
              <a:rPr lang="fa-IR" dirty="0">
                <a:cs typeface="B Mitra" pitchFamily="2" charset="-78"/>
              </a:rPr>
              <a:t> </a:t>
            </a:r>
            <a:r>
              <a:rPr lang="fa-IR" dirty="0" err="1">
                <a:cs typeface="B Mitra" pitchFamily="2" charset="-78"/>
              </a:rPr>
              <a:t>بيشتري</a:t>
            </a:r>
            <a:r>
              <a:rPr lang="fa-IR" dirty="0">
                <a:cs typeface="B Mitra" pitchFamily="2" charset="-78"/>
              </a:rPr>
              <a:t> نسبت به بنگاه </a:t>
            </a:r>
            <a:r>
              <a:rPr lang="fa-IR" dirty="0" err="1">
                <a:cs typeface="B Mitra" pitchFamily="2" charset="-78"/>
              </a:rPr>
              <a:t>هاي</a:t>
            </a:r>
            <a:r>
              <a:rPr lang="fa-IR" dirty="0">
                <a:cs typeface="B Mitra" pitchFamily="2" charset="-78"/>
              </a:rPr>
              <a:t> بزرگتر دارند، لذا </a:t>
            </a:r>
            <a:r>
              <a:rPr lang="fa-IR" dirty="0" err="1">
                <a:cs typeface="B Mitra" pitchFamily="2" charset="-78"/>
              </a:rPr>
              <a:t>آمادگي</a:t>
            </a:r>
            <a:r>
              <a:rPr lang="fa-IR" dirty="0">
                <a:cs typeface="B Mitra" pitchFamily="2" charset="-78"/>
              </a:rPr>
              <a:t> و </a:t>
            </a:r>
            <a:r>
              <a:rPr lang="fa-IR" dirty="0" err="1">
                <a:cs typeface="B Mitra" pitchFamily="2" charset="-78"/>
              </a:rPr>
              <a:t>تمايل</a:t>
            </a:r>
            <a:r>
              <a:rPr lang="fa-IR" dirty="0">
                <a:cs typeface="B Mitra" pitchFamily="2" charset="-78"/>
              </a:rPr>
              <a:t> </a:t>
            </a:r>
            <a:r>
              <a:rPr lang="fa-IR" dirty="0" err="1">
                <a:cs typeface="B Mitra" pitchFamily="2" charset="-78"/>
              </a:rPr>
              <a:t>بيشتري</a:t>
            </a:r>
            <a:r>
              <a:rPr lang="fa-IR" dirty="0">
                <a:cs typeface="B Mitra" pitchFamily="2" charset="-78"/>
              </a:rPr>
              <a:t> </a:t>
            </a:r>
            <a:r>
              <a:rPr lang="fa-IR" dirty="0" err="1">
                <a:cs typeface="B Mitra" pitchFamily="2" charset="-78"/>
              </a:rPr>
              <a:t>براي</a:t>
            </a:r>
            <a:r>
              <a:rPr lang="fa-IR" dirty="0">
                <a:cs typeface="B Mitra" pitchFamily="2" charset="-78"/>
              </a:rPr>
              <a:t> </a:t>
            </a:r>
            <a:r>
              <a:rPr lang="fa-IR" dirty="0" err="1">
                <a:cs typeface="B Mitra" pitchFamily="2" charset="-78"/>
              </a:rPr>
              <a:t>نوآوري</a:t>
            </a:r>
            <a:r>
              <a:rPr lang="fa-IR" dirty="0">
                <a:cs typeface="B Mitra" pitchFamily="2" charset="-78"/>
              </a:rPr>
              <a:t> و </a:t>
            </a:r>
            <a:r>
              <a:rPr lang="fa-IR" dirty="0" err="1">
                <a:cs typeface="B Mitra" pitchFamily="2" charset="-78"/>
              </a:rPr>
              <a:t>شكستن</a:t>
            </a:r>
            <a:r>
              <a:rPr lang="fa-IR" dirty="0">
                <a:cs typeface="B Mitra" pitchFamily="2" charset="-78"/>
              </a:rPr>
              <a:t> </a:t>
            </a:r>
            <a:r>
              <a:rPr lang="fa-IR" dirty="0" err="1">
                <a:cs typeface="B Mitra" pitchFamily="2" charset="-78"/>
              </a:rPr>
              <a:t>روشهاي</a:t>
            </a:r>
            <a:r>
              <a:rPr lang="fa-IR" dirty="0">
                <a:cs typeface="B Mitra" pitchFamily="2" charset="-78"/>
              </a:rPr>
              <a:t> مرسوم </a:t>
            </a:r>
            <a:r>
              <a:rPr lang="fa-IR" dirty="0" err="1">
                <a:cs typeface="B Mitra" pitchFamily="2" charset="-78"/>
              </a:rPr>
              <a:t>پيدا</a:t>
            </a:r>
            <a:r>
              <a:rPr lang="fa-IR" dirty="0">
                <a:cs typeface="B Mitra" pitchFamily="2" charset="-78"/>
              </a:rPr>
              <a:t> </a:t>
            </a:r>
            <a:r>
              <a:rPr lang="fa-IR" dirty="0" err="1">
                <a:cs typeface="B Mitra" pitchFamily="2" charset="-78"/>
              </a:rPr>
              <a:t>مي</a:t>
            </a:r>
            <a:r>
              <a:rPr lang="fa-IR" dirty="0">
                <a:cs typeface="B Mitra" pitchFamily="2" charset="-78"/>
              </a:rPr>
              <a:t> </a:t>
            </a:r>
            <a:r>
              <a:rPr lang="fa-IR" dirty="0" err="1">
                <a:cs typeface="B Mitra" pitchFamily="2" charset="-78"/>
              </a:rPr>
              <a:t>كنند</a:t>
            </a:r>
            <a:r>
              <a:rPr lang="fa-IR" dirty="0">
                <a:cs typeface="B Mitra" pitchFamily="2" charset="-78"/>
              </a:rPr>
              <a:t>. </a:t>
            </a:r>
            <a:r>
              <a:rPr lang="fa-IR" u="sng" dirty="0">
                <a:effectLst>
                  <a:outerShdw blurRad="38100" dist="38100" dir="2700000" algn="tl">
                    <a:srgbClr val="000000">
                      <a:alpha val="43137"/>
                    </a:srgbClr>
                  </a:outerShdw>
                </a:effectLst>
                <a:cs typeface="B Mitra" pitchFamily="2" charset="-78"/>
              </a:rPr>
              <a:t>بنگاه </a:t>
            </a:r>
            <a:r>
              <a:rPr lang="fa-IR" u="sng" dirty="0" err="1">
                <a:effectLst>
                  <a:outerShdw blurRad="38100" dist="38100" dir="2700000" algn="tl">
                    <a:srgbClr val="000000">
                      <a:alpha val="43137"/>
                    </a:srgbClr>
                  </a:outerShdw>
                </a:effectLst>
                <a:cs typeface="B Mitra" pitchFamily="2" charset="-78"/>
              </a:rPr>
              <a:t>هاي</a:t>
            </a:r>
            <a:r>
              <a:rPr lang="fa-IR" u="sng" dirty="0">
                <a:effectLst>
                  <a:outerShdw blurRad="38100" dist="38100" dir="2700000" algn="tl">
                    <a:srgbClr val="000000">
                      <a:alpha val="43137"/>
                    </a:srgbClr>
                  </a:outerShdw>
                </a:effectLst>
                <a:cs typeface="B Mitra" pitchFamily="2" charset="-78"/>
              </a:rPr>
              <a:t> </a:t>
            </a:r>
            <a:r>
              <a:rPr lang="fa-IR" u="sng" dirty="0" err="1">
                <a:effectLst>
                  <a:outerShdw blurRad="38100" dist="38100" dir="2700000" algn="tl">
                    <a:srgbClr val="000000">
                      <a:alpha val="43137"/>
                    </a:srgbClr>
                  </a:outerShdw>
                </a:effectLst>
                <a:cs typeface="B Mitra" pitchFamily="2" charset="-78"/>
              </a:rPr>
              <a:t>كوچك</a:t>
            </a:r>
            <a:r>
              <a:rPr lang="fa-IR" u="sng" dirty="0">
                <a:effectLst>
                  <a:outerShdw blurRad="38100" dist="38100" dir="2700000" algn="tl">
                    <a:srgbClr val="000000">
                      <a:alpha val="43137"/>
                    </a:srgbClr>
                  </a:outerShdw>
                </a:effectLst>
                <a:cs typeface="B Mitra" pitchFamily="2" charset="-78"/>
              </a:rPr>
              <a:t> با </a:t>
            </a:r>
            <a:r>
              <a:rPr lang="fa-IR" u="sng" dirty="0" err="1">
                <a:effectLst>
                  <a:outerShdw blurRad="38100" dist="38100" dir="2700000" algn="tl">
                    <a:srgbClr val="000000">
                      <a:alpha val="43137"/>
                    </a:srgbClr>
                  </a:outerShdw>
                </a:effectLst>
                <a:cs typeface="B Mitra" pitchFamily="2" charset="-78"/>
              </a:rPr>
              <a:t>انگيزه</a:t>
            </a:r>
            <a:r>
              <a:rPr lang="fa-IR" u="sng" dirty="0">
                <a:effectLst>
                  <a:outerShdw blurRad="38100" dist="38100" dir="2700000" algn="tl">
                    <a:srgbClr val="000000">
                      <a:alpha val="43137"/>
                    </a:srgbClr>
                  </a:outerShdw>
                </a:effectLst>
                <a:cs typeface="B Mitra" pitchFamily="2" charset="-78"/>
              </a:rPr>
              <a:t> بالا، و </a:t>
            </a:r>
            <a:r>
              <a:rPr lang="fa-IR" u="sng" dirty="0" err="1">
                <a:effectLst>
                  <a:outerShdw blurRad="38100" dist="38100" dir="2700000" algn="tl">
                    <a:srgbClr val="000000">
                      <a:alpha val="43137"/>
                    </a:srgbClr>
                  </a:outerShdw>
                </a:effectLst>
                <a:cs typeface="B Mitra" pitchFamily="2" charset="-78"/>
              </a:rPr>
              <a:t>نوآوري</a:t>
            </a:r>
            <a:r>
              <a:rPr lang="fa-IR" u="sng" dirty="0">
                <a:effectLst>
                  <a:outerShdw blurRad="38100" dist="38100" dir="2700000" algn="tl">
                    <a:srgbClr val="000000">
                      <a:alpha val="43137"/>
                    </a:srgbClr>
                  </a:outerShdw>
                </a:effectLst>
                <a:cs typeface="B Mitra" pitchFamily="2" charset="-78"/>
              </a:rPr>
              <a:t>، </a:t>
            </a:r>
            <a:r>
              <a:rPr lang="fa-IR" u="sng" dirty="0" err="1">
                <a:effectLst>
                  <a:outerShdw blurRad="38100" dist="38100" dir="2700000" algn="tl">
                    <a:srgbClr val="000000">
                      <a:alpha val="43137"/>
                    </a:srgbClr>
                  </a:outerShdw>
                </a:effectLst>
                <a:cs typeface="B Mitra" pitchFamily="2" charset="-78"/>
              </a:rPr>
              <a:t>رقباي</a:t>
            </a:r>
            <a:r>
              <a:rPr lang="fa-IR" u="sng" dirty="0">
                <a:effectLst>
                  <a:outerShdw blurRad="38100" dist="38100" dir="2700000" algn="tl">
                    <a:srgbClr val="000000">
                      <a:alpha val="43137"/>
                    </a:srgbClr>
                  </a:outerShdw>
                </a:effectLst>
                <a:cs typeface="B Mitra" pitchFamily="2" charset="-78"/>
              </a:rPr>
              <a:t> بزرگتر را </a:t>
            </a:r>
            <a:r>
              <a:rPr lang="fa-IR" u="sng" dirty="0" err="1">
                <a:effectLst>
                  <a:outerShdw blurRad="38100" dist="38100" dir="2700000" algn="tl">
                    <a:srgbClr val="000000">
                      <a:alpha val="43137"/>
                    </a:srgbClr>
                  </a:outerShdw>
                </a:effectLst>
                <a:cs typeface="B Mitra" pitchFamily="2" charset="-78"/>
              </a:rPr>
              <a:t>پُشت</a:t>
            </a:r>
            <a:r>
              <a:rPr lang="fa-IR" u="sng" dirty="0">
                <a:effectLst>
                  <a:outerShdw blurRad="38100" dist="38100" dir="2700000" algn="tl">
                    <a:srgbClr val="000000">
                      <a:alpha val="43137"/>
                    </a:srgbClr>
                  </a:outerShdw>
                </a:effectLst>
                <a:cs typeface="B Mitra" pitchFamily="2" charset="-78"/>
              </a:rPr>
              <a:t> سر </a:t>
            </a:r>
            <a:r>
              <a:rPr lang="fa-IR" u="sng" dirty="0" err="1">
                <a:effectLst>
                  <a:outerShdw blurRad="38100" dist="38100" dir="2700000" algn="tl">
                    <a:srgbClr val="000000">
                      <a:alpha val="43137"/>
                    </a:srgbClr>
                  </a:outerShdw>
                </a:effectLst>
                <a:cs typeface="B Mitra" pitchFamily="2" charset="-78"/>
              </a:rPr>
              <a:t>مي</a:t>
            </a:r>
            <a:r>
              <a:rPr lang="fa-IR" u="sng" dirty="0">
                <a:effectLst>
                  <a:outerShdw blurRad="38100" dist="38100" dir="2700000" algn="tl">
                    <a:srgbClr val="000000">
                      <a:alpha val="43137"/>
                    </a:srgbClr>
                  </a:outerShdw>
                </a:effectLst>
                <a:cs typeface="B Mitra" pitchFamily="2" charset="-78"/>
              </a:rPr>
              <a:t> گذارند.</a:t>
            </a:r>
            <a:endParaRPr lang="en-US" u="sng" dirty="0">
              <a:effectLst>
                <a:outerShdw blurRad="38100" dist="38100" dir="2700000" algn="tl">
                  <a:srgbClr val="000000">
                    <a:alpha val="43137"/>
                  </a:srgbClr>
                </a:outerShdw>
              </a:effectLst>
              <a:cs typeface="B Mitra" pitchFamily="2" charset="-78"/>
            </a:endParaRPr>
          </a:p>
          <a:p>
            <a:pPr algn="just" rtl="1">
              <a:lnSpc>
                <a:spcPct val="150000"/>
              </a:lnSpc>
              <a:buSzPct val="100000"/>
            </a:pPr>
            <a:r>
              <a:rPr lang="fa-IR" dirty="0" err="1">
                <a:cs typeface="B Mitra" pitchFamily="2" charset="-78"/>
              </a:rPr>
              <a:t>انگيزه</a:t>
            </a:r>
            <a:r>
              <a:rPr lang="fa-IR" dirty="0">
                <a:cs typeface="B Mitra" pitchFamily="2" charset="-78"/>
              </a:rPr>
              <a:t> </a:t>
            </a:r>
            <a:r>
              <a:rPr lang="fa-IR" dirty="0" err="1">
                <a:cs typeface="B Mitra" pitchFamily="2" charset="-78"/>
              </a:rPr>
              <a:t>هاي</a:t>
            </a:r>
            <a:r>
              <a:rPr lang="fa-IR" dirty="0">
                <a:cs typeface="B Mitra" pitchFamily="2" charset="-78"/>
              </a:rPr>
              <a:t> </a:t>
            </a:r>
            <a:r>
              <a:rPr lang="fa-IR" dirty="0" err="1">
                <a:cs typeface="B Mitra" pitchFamily="2" charset="-78"/>
              </a:rPr>
              <a:t>نوآوري</a:t>
            </a:r>
            <a:r>
              <a:rPr lang="fa-IR" dirty="0">
                <a:cs typeface="B Mitra" pitchFamily="2" charset="-78"/>
              </a:rPr>
              <a:t>، سه اثر </a:t>
            </a:r>
            <a:r>
              <a:rPr lang="fa-IR" dirty="0" err="1">
                <a:cs typeface="B Mitra" pitchFamily="2" charset="-78"/>
              </a:rPr>
              <a:t>هزينة</a:t>
            </a:r>
            <a:r>
              <a:rPr lang="fa-IR" dirty="0">
                <a:cs typeface="B Mitra" pitchFamily="2" charset="-78"/>
              </a:rPr>
              <a:t> </a:t>
            </a:r>
            <a:r>
              <a:rPr lang="fa-IR" dirty="0" err="1">
                <a:cs typeface="B Mitra" pitchFamily="2" charset="-78"/>
              </a:rPr>
              <a:t>قطعي</a:t>
            </a:r>
            <a:r>
              <a:rPr lang="fa-IR" dirty="0">
                <a:cs typeface="B Mitra" pitchFamily="2" charset="-78"/>
              </a:rPr>
              <a:t> و </a:t>
            </a:r>
            <a:r>
              <a:rPr lang="fa-IR" dirty="0" err="1">
                <a:cs typeface="B Mitra" pitchFamily="2" charset="-78"/>
              </a:rPr>
              <a:t>غيرقابل</a:t>
            </a:r>
            <a:r>
              <a:rPr lang="fa-IR" dirty="0">
                <a:cs typeface="B Mitra" pitchFamily="2" charset="-78"/>
              </a:rPr>
              <a:t> برگشت، اثر </a:t>
            </a:r>
            <a:r>
              <a:rPr lang="fa-IR" dirty="0" err="1">
                <a:cs typeface="B Mitra" pitchFamily="2" charset="-78"/>
              </a:rPr>
              <a:t>جايگزيني</a:t>
            </a:r>
            <a:r>
              <a:rPr lang="fa-IR" dirty="0">
                <a:cs typeface="B Mitra" pitchFamily="2" charset="-78"/>
              </a:rPr>
              <a:t>، و اثر </a:t>
            </a:r>
            <a:r>
              <a:rPr lang="fa-IR" dirty="0" err="1">
                <a:cs typeface="B Mitra" pitchFamily="2" charset="-78"/>
              </a:rPr>
              <a:t>كارايي</a:t>
            </a:r>
            <a:r>
              <a:rPr lang="fa-IR" dirty="0">
                <a:cs typeface="B Mitra" pitchFamily="2" charset="-78"/>
              </a:rPr>
              <a:t> مطابق </a:t>
            </a:r>
            <a:r>
              <a:rPr lang="fa-IR" dirty="0" smtClean="0">
                <a:solidFill>
                  <a:srgbClr val="FF0000"/>
                </a:solidFill>
                <a:cs typeface="B Mitra" pitchFamily="2" charset="-78"/>
              </a:rPr>
              <a:t>جدول بعد</a:t>
            </a:r>
            <a:r>
              <a:rPr lang="fa-IR" dirty="0" smtClean="0">
                <a:cs typeface="B Mitra" pitchFamily="2" charset="-78"/>
              </a:rPr>
              <a:t>، </a:t>
            </a:r>
            <a:r>
              <a:rPr lang="fa-IR" dirty="0">
                <a:cs typeface="B Mitra" pitchFamily="2" charset="-78"/>
              </a:rPr>
              <a:t>به وجود </a:t>
            </a:r>
            <a:r>
              <a:rPr lang="fa-IR" dirty="0" err="1">
                <a:cs typeface="B Mitra" pitchFamily="2" charset="-78"/>
              </a:rPr>
              <a:t>مي</a:t>
            </a:r>
            <a:r>
              <a:rPr lang="fa-IR" dirty="0">
                <a:cs typeface="B Mitra" pitchFamily="2" charset="-78"/>
              </a:rPr>
              <a:t> آورند</a:t>
            </a:r>
            <a:r>
              <a:rPr lang="fa-IR" dirty="0" smtClean="0">
                <a:cs typeface="B Mitra" pitchFamily="2" charset="-78"/>
              </a:rPr>
              <a:t>.</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99620469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52</a:t>
            </a:fld>
            <a:endParaRPr lang="en-US"/>
          </a:p>
        </p:txBody>
      </p:sp>
    </p:spTree>
    <p:extLst>
      <p:ext uri="{BB962C8B-B14F-4D97-AF65-F5344CB8AC3E}">
        <p14:creationId xmlns:p14="http://schemas.microsoft.com/office/powerpoint/2010/main" val="3495937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4363116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53</a:t>
            </a:fld>
            <a:endParaRPr lang="en-US"/>
          </a:p>
        </p:txBody>
      </p:sp>
      <p:graphicFrame>
        <p:nvGraphicFramePr>
          <p:cNvPr id="6" name="Group 38"/>
          <p:cNvGraphicFramePr>
            <a:graphicFrameLocks noGrp="1"/>
          </p:cNvGraphicFramePr>
          <p:nvPr>
            <p:extLst>
              <p:ext uri="{D42A27DB-BD31-4B8C-83A1-F6EECF244321}">
                <p14:modId xmlns:p14="http://schemas.microsoft.com/office/powerpoint/2010/main" val="493798086"/>
              </p:ext>
            </p:extLst>
          </p:nvPr>
        </p:nvGraphicFramePr>
        <p:xfrm>
          <a:off x="2220686" y="228599"/>
          <a:ext cx="9411020" cy="6409309"/>
        </p:xfrm>
        <a:graphic>
          <a:graphicData uri="http://schemas.openxmlformats.org/drawingml/2006/table">
            <a:tbl>
              <a:tblPr rtl="1" firstRow="1" firstCol="1">
                <a:tableStyleId>{5C22544A-7EE6-4342-B048-85BDC9FD1C3A}</a:tableStyleId>
              </a:tblPr>
              <a:tblGrid>
                <a:gridCol w="1528533"/>
                <a:gridCol w="7882487"/>
              </a:tblGrid>
              <a:tr h="640092">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u="none" strike="noStrike" cap="none" normalizeH="0" baseline="0" dirty="0" smtClean="0">
                          <a:ln>
                            <a:noFill/>
                          </a:ln>
                          <a:effectLst>
                            <a:outerShdw blurRad="38100" dist="38100" dir="2700000" algn="tl">
                              <a:srgbClr val="000000">
                                <a:alpha val="43137"/>
                              </a:srgbClr>
                            </a:outerShdw>
                          </a:effectLst>
                          <a:cs typeface="Zar" panose="00000400000000000000" pitchFamily="2" charset="-78"/>
                        </a:rPr>
                        <a:t>اثر</a:t>
                      </a:r>
                      <a:endParaRPr kumimoji="0" lang="fa-IR" sz="1800" b="1" i="0" u="none" strike="noStrike" cap="none" normalizeH="0" baseline="0" dirty="0" smtClean="0">
                        <a:ln>
                          <a:noFill/>
                        </a:ln>
                        <a:solidFill>
                          <a:schemeClr val="accent5">
                            <a:lumMod val="75000"/>
                          </a:schemeClr>
                        </a:solidFill>
                        <a:effectLst>
                          <a:outerShdw blurRad="38100" dist="38100" dir="2700000" algn="tl">
                            <a:srgbClr val="000000">
                              <a:alpha val="43137"/>
                            </a:srgbClr>
                          </a:outerShdw>
                        </a:effectLst>
                        <a:latin typeface="B Zar" pitchFamily="2" charset="-78"/>
                        <a:ea typeface="Times New Roman" pitchFamily="18" charset="0"/>
                        <a:cs typeface="Zar" panose="00000400000000000000" pitchFamily="2" charset="-7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u="none" strike="noStrike" kern="1200" cap="none" normalizeH="0" baseline="0" dirty="0" err="1" smtClean="0">
                          <a:ln>
                            <a:noFill/>
                          </a:ln>
                          <a:effectLst>
                            <a:outerShdw blurRad="38100" dist="38100" dir="2700000" algn="tl">
                              <a:srgbClr val="000000">
                                <a:alpha val="43137"/>
                              </a:srgbClr>
                            </a:outerShdw>
                          </a:effectLst>
                          <a:cs typeface="Zar" panose="00000400000000000000" pitchFamily="2" charset="-78"/>
                        </a:rPr>
                        <a:t>ويژگيها</a:t>
                      </a:r>
                      <a:endParaRPr kumimoji="0" lang="fa-IR" sz="1800" b="1" u="none" strike="noStrike" kern="1200" cap="none" normalizeH="0" baseline="0" dirty="0" smtClean="0">
                        <a:ln>
                          <a:noFill/>
                        </a:ln>
                        <a:solidFill>
                          <a:schemeClr val="accent5">
                            <a:lumMod val="75000"/>
                          </a:schemeClr>
                        </a:solidFill>
                        <a:effectLst>
                          <a:outerShdw blurRad="38100" dist="38100" dir="2700000" algn="tl">
                            <a:srgbClr val="000000">
                              <a:alpha val="43137"/>
                            </a:srgbClr>
                          </a:outerShdw>
                        </a:effectLst>
                        <a:latin typeface="+mn-lt"/>
                        <a:ea typeface="+mn-ea"/>
                        <a:cs typeface="Zar" panose="00000400000000000000" pitchFamily="2" charset="-78"/>
                      </a:endParaRPr>
                    </a:p>
                  </a:txBody>
                  <a:tcPr anchor="ctr" horzOverflow="overflow"/>
                </a:tc>
              </a:tr>
              <a:tr h="1695717">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fa-IR" sz="1800" u="none" strike="noStrike" cap="none" normalizeH="0" baseline="0" dirty="0" err="1" smtClean="0">
                          <a:ln>
                            <a:noFill/>
                          </a:ln>
                          <a:effectLst>
                            <a:outerShdw blurRad="38100" dist="38100" dir="2700000" algn="tl">
                              <a:srgbClr val="000000">
                                <a:alpha val="43137"/>
                              </a:srgbClr>
                            </a:outerShdw>
                          </a:effectLst>
                          <a:cs typeface="Zar" panose="00000400000000000000" pitchFamily="2" charset="-78"/>
                        </a:rPr>
                        <a:t>هزينه</a:t>
                      </a:r>
                      <a:r>
                        <a:rPr kumimoji="0" lang="fa-IR" sz="1800" u="none" strike="noStrike" cap="none" normalizeH="0" baseline="0" dirty="0" smtClean="0">
                          <a:ln>
                            <a:noFill/>
                          </a:ln>
                          <a:effectLst>
                            <a:outerShdw blurRad="38100" dist="38100" dir="2700000" algn="tl">
                              <a:srgbClr val="000000">
                                <a:alpha val="43137"/>
                              </a:srgbClr>
                            </a:outerShdw>
                          </a:effectLst>
                          <a:cs typeface="Zar" panose="00000400000000000000" pitchFamily="2" charset="-78"/>
                        </a:rPr>
                        <a:t> </a:t>
                      </a:r>
                      <a:r>
                        <a:rPr kumimoji="0" lang="fa-IR" sz="1800" u="none" strike="noStrike" cap="none" normalizeH="0" baseline="0" dirty="0" err="1" smtClean="0">
                          <a:ln>
                            <a:noFill/>
                          </a:ln>
                          <a:effectLst>
                            <a:outerShdw blurRad="38100" dist="38100" dir="2700000" algn="tl">
                              <a:srgbClr val="000000">
                                <a:alpha val="43137"/>
                              </a:srgbClr>
                            </a:outerShdw>
                          </a:effectLst>
                          <a:cs typeface="Zar" panose="00000400000000000000" pitchFamily="2" charset="-78"/>
                        </a:rPr>
                        <a:t>قطعي</a:t>
                      </a:r>
                      <a:r>
                        <a:rPr kumimoji="0" lang="fa-IR" sz="1800" u="none" strike="noStrike" cap="none" normalizeH="0" baseline="0" dirty="0" smtClean="0">
                          <a:ln>
                            <a:noFill/>
                          </a:ln>
                          <a:effectLst>
                            <a:outerShdw blurRad="38100" dist="38100" dir="2700000" algn="tl">
                              <a:srgbClr val="000000">
                                <a:alpha val="43137"/>
                              </a:srgbClr>
                            </a:outerShdw>
                          </a:effectLst>
                          <a:cs typeface="Zar" panose="00000400000000000000" pitchFamily="2" charset="-78"/>
                        </a:rPr>
                        <a:t> و </a:t>
                      </a:r>
                      <a:r>
                        <a:rPr kumimoji="0" lang="fa-IR" sz="1800" u="none" strike="noStrike" cap="none" normalizeH="0" baseline="0" dirty="0" err="1" smtClean="0">
                          <a:ln>
                            <a:noFill/>
                          </a:ln>
                          <a:effectLst>
                            <a:outerShdw blurRad="38100" dist="38100" dir="2700000" algn="tl">
                              <a:srgbClr val="000000">
                                <a:alpha val="43137"/>
                              </a:srgbClr>
                            </a:outerShdw>
                          </a:effectLst>
                          <a:cs typeface="Zar" panose="00000400000000000000" pitchFamily="2" charset="-78"/>
                        </a:rPr>
                        <a:t>غير</a:t>
                      </a:r>
                      <a:r>
                        <a:rPr kumimoji="0" lang="fa-IR" sz="1800" u="none" strike="noStrike" cap="none" normalizeH="0" baseline="0" dirty="0" smtClean="0">
                          <a:ln>
                            <a:noFill/>
                          </a:ln>
                          <a:effectLst>
                            <a:outerShdw blurRad="38100" dist="38100" dir="2700000" algn="tl">
                              <a:srgbClr val="000000">
                                <a:alpha val="43137"/>
                              </a:srgbClr>
                            </a:outerShdw>
                          </a:effectLst>
                          <a:cs typeface="Zar" panose="00000400000000000000" pitchFamily="2" charset="-78"/>
                        </a:rPr>
                        <a:t> قابل   برگشت</a:t>
                      </a:r>
                      <a:endParaRPr kumimoji="0" lang="fa-IR" sz="1800" b="1" i="0" u="none" strike="noStrike" cap="none" normalizeH="0" baseline="0" dirty="0" smtClean="0">
                        <a:ln>
                          <a:noFill/>
                        </a:ln>
                        <a:solidFill>
                          <a:schemeClr val="accent5">
                            <a:lumMod val="75000"/>
                          </a:schemeClr>
                        </a:solidFill>
                        <a:effectLst>
                          <a:outerShdw blurRad="38100" dist="38100" dir="2700000" algn="tl">
                            <a:srgbClr val="000000">
                              <a:alpha val="43137"/>
                            </a:srgbClr>
                          </a:outerShdw>
                        </a:effectLst>
                        <a:latin typeface="B Zar" pitchFamily="2" charset="-78"/>
                        <a:ea typeface="Times New Roman" pitchFamily="18" charset="0"/>
                        <a:cs typeface="Zar" panose="00000400000000000000" pitchFamily="2" charset="-78"/>
                      </a:endParaRPr>
                    </a:p>
                  </a:txBody>
                  <a:tcPr anchor="ctr" horzOverflow="overflow"/>
                </a:tc>
                <a:tc>
                  <a:txBody>
                    <a:bodyPr/>
                    <a:lstStyle/>
                    <a:p>
                      <a:pPr marL="342900" marR="0" lvl="0" indent="-342900" algn="justLow" defTabSz="914400" rtl="1" eaLnBrk="1" fontAlgn="base" latinLnBrk="0" hangingPunct="1">
                        <a:lnSpc>
                          <a:spcPct val="100000"/>
                        </a:lnSpc>
                        <a:spcBef>
                          <a:spcPct val="0"/>
                        </a:spcBef>
                        <a:spcAft>
                          <a:spcPct val="0"/>
                        </a:spcAft>
                        <a:buClr>
                          <a:srgbClr val="C00000"/>
                        </a:buClr>
                        <a:buSzTx/>
                        <a:buFont typeface="Wingdings" pitchFamily="2" charset="2"/>
                        <a:buChar char="Ø"/>
                        <a:tabLst/>
                      </a:pPr>
                      <a:r>
                        <a:rPr kumimoji="0" lang="fa-IR" sz="1800" u="none" strike="noStrike" cap="none" normalizeH="0" baseline="0" dirty="0" smtClean="0">
                          <a:ln>
                            <a:noFill/>
                          </a:ln>
                          <a:effectLst/>
                          <a:cs typeface="Zar" panose="00000400000000000000" pitchFamily="2" charset="-78"/>
                        </a:rPr>
                        <a:t>اثر </a:t>
                      </a:r>
                      <a:r>
                        <a:rPr kumimoji="0" lang="fa-IR" sz="1800" u="none" strike="noStrike" cap="none" normalizeH="0" baseline="0" dirty="0" err="1" smtClean="0">
                          <a:ln>
                            <a:noFill/>
                          </a:ln>
                          <a:effectLst/>
                          <a:cs typeface="Zar" panose="00000400000000000000" pitchFamily="2" charset="-78"/>
                        </a:rPr>
                        <a:t>هزينه</a:t>
                      </a:r>
                      <a:r>
                        <a:rPr kumimoji="0" lang="fa-IR" sz="1800" u="none" strike="noStrike" cap="none" normalizeH="0" baseline="0" dirty="0" smtClean="0">
                          <a:ln>
                            <a:noFill/>
                          </a:ln>
                          <a:effectLst/>
                          <a:cs typeface="Zar" panose="00000400000000000000" pitchFamily="2" charset="-78"/>
                        </a:rPr>
                        <a:t> </a:t>
                      </a:r>
                      <a:r>
                        <a:rPr kumimoji="0" lang="fa-IR" sz="1800" u="none" strike="noStrike" cap="none" normalizeH="0" baseline="0" dirty="0" err="1" smtClean="0">
                          <a:ln>
                            <a:noFill/>
                          </a:ln>
                          <a:effectLst/>
                          <a:cs typeface="Zar" panose="00000400000000000000" pitchFamily="2" charset="-78"/>
                        </a:rPr>
                        <a:t>قطعي</a:t>
                      </a:r>
                      <a:r>
                        <a:rPr kumimoji="0" lang="fa-IR" sz="1800" u="none" strike="noStrike" cap="none" normalizeH="0" baseline="0" dirty="0" smtClean="0">
                          <a:ln>
                            <a:noFill/>
                          </a:ln>
                          <a:effectLst/>
                          <a:cs typeface="Zar" panose="00000400000000000000" pitchFamily="2" charset="-78"/>
                        </a:rPr>
                        <a:t> نشانگر تقارن نداشتن </a:t>
                      </a:r>
                      <a:r>
                        <a:rPr kumimoji="0" lang="fa-IR" sz="1800" u="none" strike="noStrike" cap="none" normalizeH="0" baseline="0" dirty="0" err="1" smtClean="0">
                          <a:ln>
                            <a:noFill/>
                          </a:ln>
                          <a:effectLst/>
                          <a:cs typeface="Zar" panose="00000400000000000000" pitchFamily="2" charset="-78"/>
                        </a:rPr>
                        <a:t>فناوري</a:t>
                      </a:r>
                      <a:r>
                        <a:rPr kumimoji="0" lang="fa-IR" sz="1800" u="none" strike="noStrike" cap="none" normalizeH="0" baseline="0" dirty="0" smtClean="0">
                          <a:ln>
                            <a:noFill/>
                          </a:ln>
                          <a:effectLst/>
                          <a:cs typeface="Zar" panose="00000400000000000000" pitchFamily="2" charset="-78"/>
                        </a:rPr>
                        <a:t> خاص </a:t>
                      </a:r>
                      <a:r>
                        <a:rPr kumimoji="0" lang="fa-IR" sz="1800" u="none" strike="noStrike" cap="none" normalizeH="0" baseline="0" dirty="0" err="1" smtClean="0">
                          <a:ln>
                            <a:noFill/>
                          </a:ln>
                          <a:effectLst/>
                          <a:cs typeface="Zar" panose="00000400000000000000" pitchFamily="2" charset="-78"/>
                        </a:rPr>
                        <a:t>يا</a:t>
                      </a:r>
                      <a:r>
                        <a:rPr kumimoji="0" lang="fa-IR" sz="1800" u="none" strike="noStrike" cap="none" normalizeH="0" baseline="0" dirty="0" smtClean="0">
                          <a:ln>
                            <a:noFill/>
                          </a:ln>
                          <a:effectLst/>
                          <a:cs typeface="Zar" panose="00000400000000000000" pitchFamily="2" charset="-78"/>
                        </a:rPr>
                        <a:t> محصول خاص </a:t>
                      </a:r>
                      <a:r>
                        <a:rPr kumimoji="0" lang="fa-IR" sz="1800" u="none" strike="noStrike" cap="none" normalizeH="0" baseline="0" dirty="0" err="1" smtClean="0">
                          <a:ln>
                            <a:noFill/>
                          </a:ln>
                          <a:effectLst/>
                          <a:cs typeface="Zar" panose="00000400000000000000" pitchFamily="2" charset="-78"/>
                        </a:rPr>
                        <a:t>پذيرفته</a:t>
                      </a:r>
                      <a:r>
                        <a:rPr kumimoji="0" lang="fa-IR" sz="1800" u="none" strike="noStrike" cap="none" normalizeH="0" baseline="0" dirty="0" smtClean="0">
                          <a:ln>
                            <a:noFill/>
                          </a:ln>
                          <a:effectLst/>
                          <a:cs typeface="Zar" panose="00000400000000000000" pitchFamily="2" charset="-78"/>
                        </a:rPr>
                        <a:t> شده با </a:t>
                      </a:r>
                      <a:r>
                        <a:rPr kumimoji="0" lang="fa-IR" sz="1800" u="none" strike="noStrike" cap="none" normalizeH="0" baseline="0" dirty="0" err="1" smtClean="0">
                          <a:ln>
                            <a:noFill/>
                          </a:ln>
                          <a:effectLst/>
                          <a:cs typeface="Zar" panose="00000400000000000000" pitchFamily="2" charset="-78"/>
                        </a:rPr>
                        <a:t>سرمايه</a:t>
                      </a:r>
                      <a:r>
                        <a:rPr kumimoji="0" lang="fa-IR" sz="1800" u="none" strike="noStrike" cap="none" normalizeH="0" baseline="0" dirty="0" smtClean="0">
                          <a:ln>
                            <a:noFill/>
                          </a:ln>
                          <a:effectLst/>
                          <a:cs typeface="Zar" panose="00000400000000000000" pitchFamily="2" charset="-78"/>
                        </a:rPr>
                        <a:t> </a:t>
                      </a:r>
                      <a:r>
                        <a:rPr kumimoji="0" lang="fa-IR" sz="1800" u="none" strike="noStrike" cap="none" normalizeH="0" baseline="0" dirty="0" err="1" smtClean="0">
                          <a:ln>
                            <a:noFill/>
                          </a:ln>
                          <a:effectLst/>
                          <a:cs typeface="Zar" panose="00000400000000000000" pitchFamily="2" charset="-78"/>
                        </a:rPr>
                        <a:t>گذاري</a:t>
                      </a:r>
                      <a:r>
                        <a:rPr kumimoji="0" lang="fa-IR" sz="1800" u="none" strike="noStrike" cap="none" normalizeH="0" baseline="0" dirty="0" smtClean="0">
                          <a:ln>
                            <a:noFill/>
                          </a:ln>
                          <a:effectLst/>
                          <a:cs typeface="Zar" panose="00000400000000000000" pitchFamily="2" charset="-78"/>
                        </a:rPr>
                        <a:t> انجام داده بنگاه با بنگاه </a:t>
                      </a:r>
                      <a:r>
                        <a:rPr kumimoji="0" lang="fa-IR" sz="1800" u="none" strike="noStrike" cap="none" normalizeH="0" baseline="0" dirty="0" err="1" smtClean="0">
                          <a:ln>
                            <a:noFill/>
                          </a:ln>
                          <a:effectLst/>
                          <a:cs typeface="Zar" panose="00000400000000000000" pitchFamily="2" charset="-78"/>
                        </a:rPr>
                        <a:t>ديگر</a:t>
                      </a:r>
                      <a:r>
                        <a:rPr kumimoji="0" lang="fa-IR" sz="1800" u="none" strike="noStrike" cap="none" normalizeH="0" baseline="0" dirty="0" smtClean="0">
                          <a:ln>
                            <a:noFill/>
                          </a:ln>
                          <a:effectLst/>
                          <a:cs typeface="Zar" panose="00000400000000000000" pitchFamily="2" charset="-78"/>
                        </a:rPr>
                        <a:t> در شرف انتخاب </a:t>
                      </a:r>
                      <a:r>
                        <a:rPr kumimoji="0" lang="fa-IR" sz="1800" u="none" strike="noStrike" cap="none" normalizeH="0" baseline="0" dirty="0" err="1" smtClean="0">
                          <a:ln>
                            <a:noFill/>
                          </a:ln>
                          <a:effectLst/>
                          <a:cs typeface="Zar" panose="00000400000000000000" pitchFamily="2" charset="-78"/>
                        </a:rPr>
                        <a:t>فناوري</a:t>
                      </a:r>
                      <a:r>
                        <a:rPr kumimoji="0" lang="fa-IR" sz="1800" u="none" strike="noStrike" cap="none" normalizeH="0" baseline="0" dirty="0" smtClean="0">
                          <a:ln>
                            <a:noFill/>
                          </a:ln>
                          <a:effectLst/>
                          <a:cs typeface="Zar" panose="00000400000000000000" pitchFamily="2" charset="-78"/>
                        </a:rPr>
                        <a:t> و محصول است </a:t>
                      </a:r>
                      <a:r>
                        <a:rPr kumimoji="0" lang="en-US" sz="1800" u="none" strike="noStrike" cap="none" normalizeH="0" baseline="0" dirty="0" smtClean="0">
                          <a:ln>
                            <a:noFill/>
                          </a:ln>
                          <a:effectLst/>
                          <a:cs typeface="Zar" panose="00000400000000000000" pitchFamily="2" charset="-78"/>
                          <a:sym typeface="Wingdings" pitchFamily="2" charset="2"/>
                        </a:rPr>
                        <a:t>;</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بوجود</a:t>
                      </a:r>
                      <a:r>
                        <a:rPr kumimoji="0" lang="fa-IR" sz="1800" u="none" strike="noStrike" cap="none" normalizeH="0" baseline="0" dirty="0" smtClean="0">
                          <a:ln>
                            <a:noFill/>
                          </a:ln>
                          <a:effectLst/>
                          <a:cs typeface="Zar" panose="00000400000000000000" pitchFamily="2" charset="-78"/>
                          <a:sym typeface="Wingdings" pitchFamily="2" charset="2"/>
                        </a:rPr>
                        <a:t> آمدن بر اثر تقبل </a:t>
                      </a:r>
                      <a:r>
                        <a:rPr kumimoji="0" lang="fa-IR" sz="1800" u="none" strike="noStrike" cap="none" normalizeH="0" baseline="0" dirty="0" err="1" smtClean="0">
                          <a:ln>
                            <a:noFill/>
                          </a:ln>
                          <a:effectLst/>
                          <a:cs typeface="Zar" panose="00000400000000000000" pitchFamily="2" charset="-78"/>
                          <a:sym typeface="Wingdings" pitchFamily="2" charset="2"/>
                        </a:rPr>
                        <a:t>فناوري</a:t>
                      </a:r>
                      <a:r>
                        <a:rPr kumimoji="0" lang="fa-IR" sz="1800" u="none" strike="noStrike" cap="none" normalizeH="0" baseline="0" dirty="0" smtClean="0">
                          <a:ln>
                            <a:noFill/>
                          </a:ln>
                          <a:effectLst/>
                          <a:cs typeface="Zar" panose="00000400000000000000" pitchFamily="2" charset="-78"/>
                          <a:sym typeface="Wingdings" pitchFamily="2" charset="2"/>
                        </a:rPr>
                        <a:t> خاص و  </a:t>
                      </a:r>
                      <a:r>
                        <a:rPr kumimoji="0" lang="fa-IR" sz="1800" u="none" strike="noStrike" cap="none" normalizeH="0" baseline="0" dirty="0" err="1" smtClean="0">
                          <a:ln>
                            <a:noFill/>
                          </a:ln>
                          <a:effectLst/>
                          <a:cs typeface="Zar" panose="00000400000000000000" pitchFamily="2" charset="-78"/>
                          <a:sym typeface="Wingdings" pitchFamily="2" charset="2"/>
                        </a:rPr>
                        <a:t>سرمايه</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گذاري</a:t>
                      </a:r>
                      <a:r>
                        <a:rPr kumimoji="0" lang="fa-IR" sz="1800" u="none" strike="noStrike" cap="none" normalizeH="0" baseline="0" dirty="0" smtClean="0">
                          <a:ln>
                            <a:noFill/>
                          </a:ln>
                          <a:effectLst/>
                          <a:cs typeface="Zar" panose="00000400000000000000" pitchFamily="2" charset="-78"/>
                          <a:sym typeface="Wingdings" pitchFamily="2" charset="2"/>
                        </a:rPr>
                        <a:t> در منابع و </a:t>
                      </a:r>
                      <a:r>
                        <a:rPr kumimoji="0" lang="fa-IR" sz="1800" u="none" strike="noStrike" cap="none" normalizeH="0" baseline="0" dirty="0" err="1" smtClean="0">
                          <a:ln>
                            <a:noFill/>
                          </a:ln>
                          <a:effectLst/>
                          <a:cs typeface="Zar" panose="00000400000000000000" pitchFamily="2" charset="-78"/>
                          <a:sym typeface="Wingdings" pitchFamily="2" charset="2"/>
                        </a:rPr>
                        <a:t>توانايي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هاي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سازماني</a:t>
                      </a:r>
                      <a:r>
                        <a:rPr kumimoji="0" lang="fa-IR" sz="1800" u="none" strike="noStrike" cap="none" normalizeH="0" baseline="0" dirty="0" smtClean="0">
                          <a:ln>
                            <a:noFill/>
                          </a:ln>
                          <a:effectLst/>
                          <a:cs typeface="Zar" panose="00000400000000000000" pitchFamily="2" charset="-78"/>
                          <a:sym typeface="Wingdings" pitchFamily="2" charset="2"/>
                        </a:rPr>
                        <a:t> مختص آن </a:t>
                      </a:r>
                      <a:r>
                        <a:rPr kumimoji="0" lang="fa-IR" sz="1800" u="none" strike="noStrike" cap="none" normalizeH="0" baseline="0" dirty="0" err="1" smtClean="0">
                          <a:ln>
                            <a:noFill/>
                          </a:ln>
                          <a:effectLst/>
                          <a:cs typeface="Zar" panose="00000400000000000000" pitchFamily="2" charset="-78"/>
                          <a:sym typeface="Wingdings" pitchFamily="2" charset="2"/>
                        </a:rPr>
                        <a:t>فناوري</a:t>
                      </a:r>
                      <a:r>
                        <a:rPr kumimoji="0" lang="fa-IR" sz="1800" u="none" strike="noStrike" cap="none" normalizeH="0" baseline="0" dirty="0" smtClean="0">
                          <a:ln>
                            <a:noFill/>
                          </a:ln>
                          <a:effectLst/>
                          <a:cs typeface="Zar" panose="00000400000000000000" pitchFamily="2" charset="-78"/>
                          <a:sym typeface="Wingdings" pitchFamily="2" charset="2"/>
                        </a:rPr>
                        <a:t> و رها </a:t>
                      </a:r>
                      <a:r>
                        <a:rPr kumimoji="0" lang="fa-IR" sz="1800" u="none" strike="noStrike" cap="none" normalizeH="0" baseline="0" dirty="0" err="1" smtClean="0">
                          <a:ln>
                            <a:noFill/>
                          </a:ln>
                          <a:effectLst/>
                          <a:cs typeface="Zar" panose="00000400000000000000" pitchFamily="2" charset="-78"/>
                          <a:sym typeface="Wingdings" pitchFamily="2" charset="2"/>
                        </a:rPr>
                        <a:t>كردن</a:t>
                      </a:r>
                      <a:r>
                        <a:rPr kumimoji="0" lang="fa-IR" sz="1800" u="none" strike="noStrike" cap="none" normalizeH="0" baseline="0" dirty="0" smtClean="0">
                          <a:ln>
                            <a:noFill/>
                          </a:ln>
                          <a:effectLst/>
                          <a:cs typeface="Zar" panose="00000400000000000000" pitchFamily="2" charset="-78"/>
                          <a:sym typeface="Wingdings" pitchFamily="2" charset="2"/>
                        </a:rPr>
                        <a:t> آن و به سراغ </a:t>
                      </a:r>
                      <a:r>
                        <a:rPr kumimoji="0" lang="fa-IR" sz="1800" u="none" strike="noStrike" cap="none" normalizeH="0" baseline="0" dirty="0" err="1" smtClean="0">
                          <a:ln>
                            <a:noFill/>
                          </a:ln>
                          <a:effectLst/>
                          <a:cs typeface="Zar" panose="00000400000000000000" pitchFamily="2" charset="-78"/>
                          <a:sym typeface="Wingdings" pitchFamily="2" charset="2"/>
                        </a:rPr>
                        <a:t>فناوري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ديگر</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كم</a:t>
                      </a:r>
                      <a:r>
                        <a:rPr kumimoji="0" lang="fa-IR" sz="1800" u="none" strike="noStrike" cap="none" normalizeH="0" baseline="0" dirty="0" smtClean="0">
                          <a:ln>
                            <a:noFill/>
                          </a:ln>
                          <a:effectLst/>
                          <a:cs typeface="Zar" panose="00000400000000000000" pitchFamily="2" charset="-78"/>
                          <a:sym typeface="Wingdings" pitchFamily="2" charset="2"/>
                        </a:rPr>
                        <a:t> ارزش رفتن؛</a:t>
                      </a:r>
                      <a:endParaRPr kumimoji="0" lang="en-US" sz="1800" b="1" i="0" u="none" strike="noStrike" cap="none" normalizeH="0" baseline="0" dirty="0" smtClean="0">
                        <a:ln>
                          <a:noFill/>
                        </a:ln>
                        <a:solidFill>
                          <a:srgbClr val="00FF00"/>
                        </a:solidFill>
                        <a:effectLst/>
                        <a:latin typeface="Times New Roman" pitchFamily="18" charset="0"/>
                        <a:ea typeface="Times New Roman" pitchFamily="18" charset="0"/>
                        <a:cs typeface="Zar" panose="00000400000000000000" pitchFamily="2" charset="-78"/>
                        <a:sym typeface="Wingdings" pitchFamily="2" charset="2"/>
                      </a:endParaRPr>
                    </a:p>
                  </a:txBody>
                  <a:tcPr anchor="ctr" horzOverflow="overflow"/>
                </a:tc>
              </a:tr>
              <a:tr h="2037799">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u="none" strike="noStrike" cap="none" normalizeH="0" baseline="0" smtClean="0">
                          <a:ln>
                            <a:noFill/>
                          </a:ln>
                          <a:effectLst>
                            <a:outerShdw blurRad="38100" dist="38100" dir="2700000" algn="tl">
                              <a:srgbClr val="000000">
                                <a:alpha val="43137"/>
                              </a:srgbClr>
                            </a:outerShdw>
                          </a:effectLst>
                          <a:cs typeface="Zar" panose="00000400000000000000" pitchFamily="2" charset="-78"/>
                        </a:rPr>
                        <a:t>جايگزيني</a:t>
                      </a:r>
                      <a:endParaRPr kumimoji="0" lang="fa-IR" sz="1800" b="1" i="0" u="none" strike="noStrike" cap="none" normalizeH="0" baseline="0" smtClean="0">
                        <a:ln>
                          <a:noFill/>
                        </a:ln>
                        <a:solidFill>
                          <a:schemeClr val="accent5">
                            <a:lumMod val="75000"/>
                          </a:schemeClr>
                        </a:solidFill>
                        <a:effectLst>
                          <a:outerShdw blurRad="38100" dist="38100" dir="2700000" algn="tl">
                            <a:srgbClr val="000000">
                              <a:alpha val="43137"/>
                            </a:srgbClr>
                          </a:outerShdw>
                        </a:effectLst>
                        <a:latin typeface="B Zar" pitchFamily="2" charset="-78"/>
                        <a:ea typeface="Times New Roman" pitchFamily="18" charset="0"/>
                        <a:cs typeface="Zar" panose="00000400000000000000" pitchFamily="2" charset="-78"/>
                      </a:endParaRPr>
                    </a:p>
                  </a:txBody>
                  <a:tcPr anchor="ctr" horzOverflow="overflow"/>
                </a:tc>
                <a:tc>
                  <a:txBody>
                    <a:bodyPr/>
                    <a:lstStyle/>
                    <a:p>
                      <a:pPr marL="342900" marR="0" lvl="0" indent="-342900" algn="justLow" defTabSz="914400" rtl="1" eaLnBrk="1" fontAlgn="base" latinLnBrk="0" hangingPunct="1">
                        <a:lnSpc>
                          <a:spcPct val="100000"/>
                        </a:lnSpc>
                        <a:spcBef>
                          <a:spcPct val="0"/>
                        </a:spcBef>
                        <a:spcAft>
                          <a:spcPct val="0"/>
                        </a:spcAft>
                        <a:buClr>
                          <a:srgbClr val="C00000"/>
                        </a:buClr>
                        <a:buSzTx/>
                        <a:buFont typeface="Wingdings" pitchFamily="2" charset="2"/>
                        <a:buChar char="Ø"/>
                        <a:tabLst/>
                      </a:pPr>
                      <a:r>
                        <a:rPr kumimoji="0" lang="en-US"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پذيرش</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فرايند</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نوآوري</a:t>
                      </a:r>
                      <a:r>
                        <a:rPr kumimoji="0" lang="fa-IR" sz="1800" u="none" strike="noStrike" cap="none" normalizeH="0" baseline="0" dirty="0" smtClean="0">
                          <a:ln>
                            <a:noFill/>
                          </a:ln>
                          <a:effectLst/>
                          <a:cs typeface="Zar" panose="00000400000000000000" pitchFamily="2" charset="-78"/>
                          <a:sym typeface="Wingdings" pitchFamily="2" charset="2"/>
                        </a:rPr>
                        <a:t> به </a:t>
                      </a:r>
                      <a:r>
                        <a:rPr kumimoji="0" lang="fa-IR" sz="1800" u="none" strike="noStrike" cap="none" normalizeH="0" baseline="0" dirty="0" err="1" smtClean="0">
                          <a:ln>
                            <a:noFill/>
                          </a:ln>
                          <a:effectLst/>
                          <a:cs typeface="Zar" panose="00000400000000000000" pitchFamily="2" charset="-78"/>
                          <a:sym typeface="Wingdings" pitchFamily="2" charset="2"/>
                        </a:rPr>
                        <a:t>دليل</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كاهش</a:t>
                      </a:r>
                      <a:r>
                        <a:rPr kumimoji="0" lang="fa-IR" sz="1800" u="none" strike="noStrike" cap="none" normalizeH="0" baseline="0" dirty="0" smtClean="0">
                          <a:ln>
                            <a:noFill/>
                          </a:ln>
                          <a:effectLst/>
                          <a:cs typeface="Zar" panose="00000400000000000000" pitchFamily="2" charset="-78"/>
                          <a:sym typeface="Wingdings" pitchFamily="2" charset="2"/>
                        </a:rPr>
                        <a:t> دادن </a:t>
                      </a:r>
                      <a:r>
                        <a:rPr kumimoji="0" lang="fa-IR" sz="1800" u="none" strike="noStrike" cap="none" normalizeH="0" baseline="0" dirty="0" err="1" smtClean="0">
                          <a:ln>
                            <a:noFill/>
                          </a:ln>
                          <a:effectLst/>
                          <a:cs typeface="Zar" panose="00000400000000000000" pitchFamily="2" charset="-78"/>
                          <a:sym typeface="Wingdings" pitchFamily="2" charset="2"/>
                        </a:rPr>
                        <a:t>هزينه</a:t>
                      </a:r>
                      <a:r>
                        <a:rPr kumimoji="0" lang="fa-IR" sz="1800" u="none" strike="noStrike" cap="none" normalizeH="0" baseline="0" dirty="0" smtClean="0">
                          <a:ln>
                            <a:noFill/>
                          </a:ln>
                          <a:effectLst/>
                          <a:cs typeface="Zar" panose="00000400000000000000" pitchFamily="2" charset="-78"/>
                          <a:sym typeface="Wingdings" pitchFamily="2" charset="2"/>
                        </a:rPr>
                        <a:t> متوسط </a:t>
                      </a:r>
                      <a:r>
                        <a:rPr kumimoji="0" lang="fa-IR" sz="1800" u="none" strike="noStrike" cap="none" normalizeH="0" baseline="0" dirty="0" err="1" smtClean="0">
                          <a:ln>
                            <a:noFill/>
                          </a:ln>
                          <a:effectLst/>
                          <a:cs typeface="Zar" panose="00000400000000000000" pitchFamily="2" charset="-78"/>
                          <a:sym typeface="Wingdings" pitchFamily="2" charset="2"/>
                        </a:rPr>
                        <a:t>متغيير</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توليد</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en-US" sz="1800" u="none" strike="noStrike" cap="none" normalizeH="0" baseline="0" dirty="0" smtClean="0">
                          <a:ln>
                            <a:noFill/>
                          </a:ln>
                          <a:effectLst/>
                          <a:cs typeface="Zar" panose="00000400000000000000" pitchFamily="2" charset="-78"/>
                          <a:sym typeface="Wingdings" pitchFamily="2" charset="2"/>
                        </a:rPr>
                        <a:t>;</a:t>
                      </a:r>
                      <a:r>
                        <a:rPr kumimoji="0" lang="fa-IR" sz="1800" u="none" strike="noStrike" cap="none" normalizeH="0" baseline="0" dirty="0" smtClean="0">
                          <a:ln>
                            <a:noFill/>
                          </a:ln>
                          <a:effectLst/>
                          <a:cs typeface="Zar" panose="00000400000000000000" pitchFamily="2" charset="-78"/>
                          <a:sym typeface="Wingdings" pitchFamily="2" charset="2"/>
                        </a:rPr>
                        <a:t> با فرض </a:t>
                      </a:r>
                      <a:r>
                        <a:rPr kumimoji="0" lang="fa-IR" sz="1800" u="none" strike="noStrike" cap="none" normalizeH="0" baseline="0" dirty="0" err="1" smtClean="0">
                          <a:ln>
                            <a:noFill/>
                          </a:ln>
                          <a:effectLst/>
                          <a:cs typeface="Zar" panose="00000400000000000000" pitchFamily="2" charset="-78"/>
                          <a:sym typeface="Wingdings" pitchFamily="2" charset="2"/>
                        </a:rPr>
                        <a:t>يكسان</a:t>
                      </a:r>
                      <a:r>
                        <a:rPr kumimoji="0" lang="fa-IR" sz="1800" u="none" strike="noStrike" cap="none" normalizeH="0" baseline="0" dirty="0" smtClean="0">
                          <a:ln>
                            <a:noFill/>
                          </a:ln>
                          <a:effectLst/>
                          <a:cs typeface="Zar" panose="00000400000000000000" pitchFamily="2" charset="-78"/>
                          <a:sym typeface="Wingdings" pitchFamily="2" charset="2"/>
                        </a:rPr>
                        <a:t> بودن </a:t>
                      </a:r>
                      <a:r>
                        <a:rPr kumimoji="0" lang="fa-IR" sz="1800" u="none" strike="noStrike" cap="none" normalizeH="0" baseline="0" dirty="0" err="1" smtClean="0">
                          <a:ln>
                            <a:noFill/>
                          </a:ln>
                          <a:effectLst/>
                          <a:cs typeface="Zar" panose="00000400000000000000" pitchFamily="2" charset="-78"/>
                          <a:sym typeface="Wingdings" pitchFamily="2" charset="2"/>
                        </a:rPr>
                        <a:t>توانايي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نوآوري</a:t>
                      </a:r>
                      <a:r>
                        <a:rPr kumimoji="0" lang="fa-IR" sz="1800" u="none" strike="noStrike" cap="none" normalizeH="0" baseline="0" dirty="0" smtClean="0">
                          <a:ln>
                            <a:noFill/>
                          </a:ln>
                          <a:effectLst/>
                          <a:cs typeface="Zar" panose="00000400000000000000" pitchFamily="2" charset="-78"/>
                          <a:sym typeface="Wingdings" pitchFamily="2" charset="2"/>
                        </a:rPr>
                        <a:t> ، بنگاه </a:t>
                      </a:r>
                      <a:r>
                        <a:rPr kumimoji="0" lang="fa-IR" sz="1800" u="none" strike="noStrike" cap="none" normalizeH="0" baseline="0" dirty="0" err="1" smtClean="0">
                          <a:ln>
                            <a:noFill/>
                          </a:ln>
                          <a:effectLst/>
                          <a:cs typeface="Zar" panose="00000400000000000000" pitchFamily="2" charset="-78"/>
                          <a:sym typeface="Wingdings" pitchFamily="2" charset="2"/>
                        </a:rPr>
                        <a:t>هاي</a:t>
                      </a:r>
                      <a:r>
                        <a:rPr kumimoji="0" lang="fa-IR" sz="1800" u="none" strike="noStrike" cap="none" normalizeH="0" baseline="0" dirty="0" smtClean="0">
                          <a:ln>
                            <a:noFill/>
                          </a:ln>
                          <a:effectLst/>
                          <a:cs typeface="Zar" panose="00000400000000000000" pitchFamily="2" charset="-78"/>
                          <a:sym typeface="Wingdings" pitchFamily="2" charset="2"/>
                        </a:rPr>
                        <a:t> تازه وارد ، حاضرند </a:t>
                      </a:r>
                      <a:r>
                        <a:rPr kumimoji="0" lang="fa-IR" sz="1800" u="none" strike="noStrike" cap="none" normalizeH="0" baseline="0" dirty="0" err="1" smtClean="0">
                          <a:ln>
                            <a:noFill/>
                          </a:ln>
                          <a:effectLst/>
                          <a:cs typeface="Zar" panose="00000400000000000000" pitchFamily="2" charset="-78"/>
                          <a:sym typeface="Wingdings" pitchFamily="2" charset="2"/>
                        </a:rPr>
                        <a:t>هزينه</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بيشتري</a:t>
                      </a:r>
                      <a:r>
                        <a:rPr kumimoji="0" lang="fa-IR" sz="1800" u="none" strike="noStrike" cap="none" normalizeH="0" baseline="0" dirty="0" smtClean="0">
                          <a:ln>
                            <a:noFill/>
                          </a:ln>
                          <a:effectLst/>
                          <a:cs typeface="Zar" panose="00000400000000000000" pitchFamily="2" charset="-78"/>
                          <a:sym typeface="Wingdings" pitchFamily="2" charset="2"/>
                        </a:rPr>
                        <a:t> را نسبت به بنگاه </a:t>
                      </a:r>
                      <a:r>
                        <a:rPr kumimoji="0" lang="fa-IR" sz="1800" u="none" strike="noStrike" cap="none" normalizeH="0" baseline="0" dirty="0" err="1" smtClean="0">
                          <a:ln>
                            <a:noFill/>
                          </a:ln>
                          <a:effectLst/>
                          <a:cs typeface="Zar" panose="00000400000000000000" pitchFamily="2" charset="-78"/>
                          <a:sym typeface="Wingdings" pitchFamily="2" charset="2"/>
                        </a:rPr>
                        <a:t>هاي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انحصارگر</a:t>
                      </a:r>
                      <a:r>
                        <a:rPr kumimoji="0" lang="fa-IR" sz="1800" u="none" strike="noStrike" cap="none" normalizeH="0" baseline="0" dirty="0" smtClean="0">
                          <a:ln>
                            <a:noFill/>
                          </a:ln>
                          <a:effectLst/>
                          <a:cs typeface="Zar" panose="00000400000000000000" pitchFamily="2" charset="-78"/>
                          <a:sym typeface="Wingdings" pitchFamily="2" charset="2"/>
                        </a:rPr>
                        <a:t> موجود </a:t>
                      </a:r>
                      <a:r>
                        <a:rPr kumimoji="0" lang="fa-IR" sz="1800" u="none" strike="noStrike" cap="none" normalizeH="0" baseline="0" dirty="0" err="1" smtClean="0">
                          <a:ln>
                            <a:noFill/>
                          </a:ln>
                          <a:effectLst/>
                          <a:cs typeface="Zar" panose="00000400000000000000" pitchFamily="2" charset="-78"/>
                          <a:sym typeface="Wingdings" pitchFamily="2" charset="2"/>
                        </a:rPr>
                        <a:t>براي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ارتقاي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نوآور</a:t>
                      </a:r>
                      <a:r>
                        <a:rPr kumimoji="0" lang="fa-IR" sz="1800" u="none" strike="noStrike" cap="none" normalizeH="0" baseline="0" dirty="0" smtClean="0">
                          <a:ln>
                            <a:noFill/>
                          </a:ln>
                          <a:effectLst/>
                          <a:cs typeface="Zar" panose="00000400000000000000" pitchFamily="2" charset="-78"/>
                          <a:sym typeface="Wingdings" pitchFamily="2" charset="2"/>
                        </a:rPr>
                        <a:t> متقبل شوند </a:t>
                      </a:r>
                      <a:r>
                        <a:rPr kumimoji="0" lang="fa-IR" sz="1800" u="none" strike="noStrike" cap="none" normalizeH="0" baseline="0" dirty="0" err="1" smtClean="0">
                          <a:ln>
                            <a:noFill/>
                          </a:ln>
                          <a:effectLst/>
                          <a:cs typeface="Zar" panose="00000400000000000000" pitchFamily="2" charset="-78"/>
                          <a:sym typeface="Wingdings" pitchFamily="2" charset="2"/>
                        </a:rPr>
                        <a:t>زيرا</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نوآوري</a:t>
                      </a:r>
                      <a:r>
                        <a:rPr kumimoji="0" lang="fa-IR" sz="1800" u="none" strike="noStrike" cap="none" normalizeH="0" baseline="0" dirty="0" smtClean="0">
                          <a:ln>
                            <a:noFill/>
                          </a:ln>
                          <a:effectLst/>
                          <a:cs typeface="Zar" panose="00000400000000000000" pitchFamily="2" charset="-78"/>
                          <a:sym typeface="Wingdings" pitchFamily="2" charset="2"/>
                        </a:rPr>
                        <a:t> موفق </a:t>
                      </a:r>
                      <a:r>
                        <a:rPr kumimoji="0" lang="fa-IR" sz="1800" u="none" strike="noStrike" cap="none" normalizeH="0" baseline="0" dirty="0" err="1" smtClean="0">
                          <a:ln>
                            <a:noFill/>
                          </a:ln>
                          <a:effectLst/>
                          <a:cs typeface="Zar" panose="00000400000000000000" pitchFamily="2" charset="-78"/>
                          <a:sym typeface="Wingdings" pitchFamily="2" charset="2"/>
                        </a:rPr>
                        <a:t>براي</a:t>
                      </a:r>
                      <a:r>
                        <a:rPr kumimoji="0" lang="fa-IR" sz="1800" u="none" strike="noStrike" cap="none" normalizeH="0" baseline="0" dirty="0" smtClean="0">
                          <a:ln>
                            <a:noFill/>
                          </a:ln>
                          <a:effectLst/>
                          <a:cs typeface="Zar" panose="00000400000000000000" pitchFamily="2" charset="-78"/>
                          <a:sym typeface="Wingdings" pitchFamily="2" charset="2"/>
                        </a:rPr>
                        <a:t> بنگاه تازه وارد منجر به </a:t>
                      </a:r>
                      <a:r>
                        <a:rPr kumimoji="0" lang="fa-IR" sz="1800" u="none" strike="noStrike" cap="none" normalizeH="0" baseline="0" dirty="0" err="1" smtClean="0">
                          <a:ln>
                            <a:noFill/>
                          </a:ln>
                          <a:effectLst/>
                          <a:cs typeface="Zar" panose="00000400000000000000" pitchFamily="2" charset="-78"/>
                          <a:sym typeface="Wingdings" pitchFamily="2" charset="2"/>
                        </a:rPr>
                        <a:t>شكل</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گيري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موقعيت</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انحصاري</a:t>
                      </a:r>
                      <a:r>
                        <a:rPr kumimoji="0" lang="fa-IR" sz="1800" u="none" strike="noStrike" cap="none" normalizeH="0" baseline="0" dirty="0" smtClean="0">
                          <a:ln>
                            <a:noFill/>
                          </a:ln>
                          <a:effectLst/>
                          <a:cs typeface="Zar" panose="00000400000000000000" pitchFamily="2" charset="-78"/>
                          <a:sym typeface="Wingdings" pitchFamily="2" charset="2"/>
                        </a:rPr>
                        <a:t> آن در بازار </a:t>
                      </a:r>
                      <a:r>
                        <a:rPr kumimoji="0" lang="fa-IR" sz="1800" u="none" strike="noStrike" cap="none" normalizeH="0" baseline="0" dirty="0" err="1" smtClean="0">
                          <a:ln>
                            <a:noFill/>
                          </a:ln>
                          <a:effectLst/>
                          <a:cs typeface="Zar" panose="00000400000000000000" pitchFamily="2" charset="-78"/>
                          <a:sym typeface="Wingdings" pitchFamily="2" charset="2"/>
                        </a:rPr>
                        <a:t>مي</a:t>
                      </a:r>
                      <a:r>
                        <a:rPr kumimoji="0" lang="fa-IR" sz="1800" u="none" strike="noStrike" cap="none" normalizeH="0" baseline="0" dirty="0" smtClean="0">
                          <a:ln>
                            <a:noFill/>
                          </a:ln>
                          <a:effectLst/>
                          <a:cs typeface="Zar" panose="00000400000000000000" pitchFamily="2" charset="-78"/>
                          <a:sym typeface="Wingdings" pitchFamily="2" charset="2"/>
                        </a:rPr>
                        <a:t> شود ، اثر </a:t>
                      </a:r>
                      <a:r>
                        <a:rPr kumimoji="0" lang="fa-IR" sz="1800" u="none" strike="noStrike" cap="none" normalizeH="0" baseline="0" dirty="0" err="1" smtClean="0">
                          <a:ln>
                            <a:noFill/>
                          </a:ln>
                          <a:effectLst/>
                          <a:cs typeface="Zar" panose="00000400000000000000" pitchFamily="2" charset="-78"/>
                          <a:sym typeface="Wingdings" pitchFamily="2" charset="2"/>
                        </a:rPr>
                        <a:t>جايگزيني</a:t>
                      </a:r>
                      <a:r>
                        <a:rPr kumimoji="0" lang="fa-IR" sz="1800" u="none" strike="noStrike" cap="none" normalizeH="0" baseline="0" dirty="0" smtClean="0">
                          <a:ln>
                            <a:noFill/>
                          </a:ln>
                          <a:effectLst/>
                          <a:cs typeface="Zar" panose="00000400000000000000" pitchFamily="2" charset="-78"/>
                          <a:sym typeface="Wingdings" pitchFamily="2" charset="2"/>
                        </a:rPr>
                        <a:t> نشانگر </a:t>
                      </a:r>
                      <a:r>
                        <a:rPr kumimoji="0" lang="fa-IR" sz="1800" u="none" strike="noStrike" cap="none" normalizeH="0" baseline="0" dirty="0" err="1" smtClean="0">
                          <a:ln>
                            <a:noFill/>
                          </a:ln>
                          <a:effectLst/>
                          <a:cs typeface="Zar" panose="00000400000000000000" pitchFamily="2" charset="-78"/>
                          <a:sym typeface="Wingdings" pitchFamily="2" charset="2"/>
                        </a:rPr>
                        <a:t>جايگزين</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انحصارگر</a:t>
                      </a:r>
                      <a:r>
                        <a:rPr kumimoji="0" lang="fa-IR" sz="1800" u="none" strike="noStrike" cap="none" normalizeH="0" baseline="0" dirty="0" smtClean="0">
                          <a:ln>
                            <a:noFill/>
                          </a:ln>
                          <a:effectLst/>
                          <a:cs typeface="Zar" panose="00000400000000000000" pitchFamily="2" charset="-78"/>
                          <a:sym typeface="Wingdings" pitchFamily="2" charset="2"/>
                        </a:rPr>
                        <a:t> شدن بنگاه تازه وارد با استفاده از نو </a:t>
                      </a:r>
                      <a:r>
                        <a:rPr kumimoji="0" lang="fa-IR" sz="1800" u="none" strike="noStrike" cap="none" normalizeH="0" baseline="0" dirty="0" err="1" smtClean="0">
                          <a:ln>
                            <a:noFill/>
                          </a:ln>
                          <a:effectLst/>
                          <a:cs typeface="Zar" panose="00000400000000000000" pitchFamily="2" charset="-78"/>
                          <a:sym typeface="Wingdings" pitchFamily="2" charset="2"/>
                        </a:rPr>
                        <a:t>آوري</a:t>
                      </a:r>
                      <a:r>
                        <a:rPr kumimoji="0" lang="fa-IR" sz="1800" u="none" strike="noStrike" cap="none" normalizeH="0" baseline="0" dirty="0" smtClean="0">
                          <a:ln>
                            <a:noFill/>
                          </a:ln>
                          <a:effectLst/>
                          <a:cs typeface="Zar" panose="00000400000000000000" pitchFamily="2" charset="-78"/>
                          <a:sym typeface="Wingdings" pitchFamily="2" charset="2"/>
                        </a:rPr>
                        <a:t> است؛</a:t>
                      </a:r>
                      <a:endParaRPr kumimoji="0" lang="en-US" sz="1800" b="1" i="0" u="none" strike="noStrike" cap="none" normalizeH="0" baseline="0" dirty="0" smtClean="0">
                        <a:ln>
                          <a:noFill/>
                        </a:ln>
                        <a:solidFill>
                          <a:srgbClr val="00FF00"/>
                        </a:solidFill>
                        <a:effectLst/>
                        <a:latin typeface="Times New Roman" pitchFamily="18" charset="0"/>
                        <a:ea typeface="Times New Roman" pitchFamily="18" charset="0"/>
                        <a:cs typeface="Zar" panose="00000400000000000000" pitchFamily="2" charset="-78"/>
                        <a:sym typeface="Wingdings" pitchFamily="2" charset="2"/>
                      </a:endParaRPr>
                    </a:p>
                  </a:txBody>
                  <a:tcPr anchor="ctr" horzOverflow="overflow"/>
                </a:tc>
              </a:tr>
              <a:tr h="2035701">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800" u="none" strike="noStrike" cap="none" normalizeH="0" baseline="0" dirty="0" err="1" smtClean="0">
                          <a:ln>
                            <a:noFill/>
                          </a:ln>
                          <a:effectLst>
                            <a:outerShdw blurRad="38100" dist="38100" dir="2700000" algn="tl">
                              <a:srgbClr val="000000">
                                <a:alpha val="43137"/>
                              </a:srgbClr>
                            </a:outerShdw>
                          </a:effectLst>
                          <a:cs typeface="Zar" panose="00000400000000000000" pitchFamily="2" charset="-78"/>
                        </a:rPr>
                        <a:t>كارايي</a:t>
                      </a:r>
                      <a:endParaRPr kumimoji="0" lang="fa-IR" sz="1800" b="1" i="0" u="none" strike="noStrike" cap="none" normalizeH="0" baseline="0" dirty="0" smtClean="0">
                        <a:ln>
                          <a:noFill/>
                        </a:ln>
                        <a:solidFill>
                          <a:schemeClr val="accent5">
                            <a:lumMod val="75000"/>
                          </a:schemeClr>
                        </a:solidFill>
                        <a:effectLst>
                          <a:outerShdw blurRad="38100" dist="38100" dir="2700000" algn="tl">
                            <a:srgbClr val="000000">
                              <a:alpha val="43137"/>
                            </a:srgbClr>
                          </a:outerShdw>
                        </a:effectLst>
                        <a:latin typeface="B Zar" pitchFamily="2" charset="-78"/>
                        <a:ea typeface="Times New Roman" pitchFamily="18" charset="0"/>
                        <a:cs typeface="Zar" panose="00000400000000000000" pitchFamily="2" charset="-78"/>
                      </a:endParaRPr>
                    </a:p>
                  </a:txBody>
                  <a:tcPr anchor="ctr" horzOverflow="overflow"/>
                </a:tc>
                <a:tc>
                  <a:txBody>
                    <a:bodyPr/>
                    <a:lstStyle/>
                    <a:p>
                      <a:pPr marL="342900" marR="0" lvl="0" indent="-342900" algn="justLow" defTabSz="914400" rtl="1" eaLnBrk="1" fontAlgn="base" latinLnBrk="0" hangingPunct="1">
                        <a:lnSpc>
                          <a:spcPct val="100000"/>
                        </a:lnSpc>
                        <a:spcBef>
                          <a:spcPct val="0"/>
                        </a:spcBef>
                        <a:spcAft>
                          <a:spcPct val="0"/>
                        </a:spcAft>
                        <a:buClr>
                          <a:srgbClr val="C00000"/>
                        </a:buClr>
                        <a:buSzTx/>
                        <a:buFont typeface="Wingdings" pitchFamily="2" charset="2"/>
                        <a:buChar char="Ø"/>
                        <a:tabLst/>
                      </a:pPr>
                      <a:r>
                        <a:rPr kumimoji="0" lang="en-US"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smtClean="0">
                          <a:ln>
                            <a:noFill/>
                          </a:ln>
                          <a:effectLst/>
                          <a:cs typeface="Zar" panose="00000400000000000000" pitchFamily="2" charset="-78"/>
                          <a:sym typeface="Wingdings" pitchFamily="2" charset="2"/>
                        </a:rPr>
                        <a:t>اثر </a:t>
                      </a:r>
                      <a:r>
                        <a:rPr kumimoji="0" lang="fa-IR" sz="1800" u="none" strike="noStrike" cap="none" normalizeH="0" baseline="0" dirty="0" err="1" smtClean="0">
                          <a:ln>
                            <a:noFill/>
                          </a:ln>
                          <a:effectLst/>
                          <a:cs typeface="Zar" panose="00000400000000000000" pitchFamily="2" charset="-78"/>
                          <a:sym typeface="Wingdings" pitchFamily="2" charset="2"/>
                        </a:rPr>
                        <a:t>كارايي</a:t>
                      </a:r>
                      <a:r>
                        <a:rPr kumimoji="0" lang="fa-IR" sz="1800" u="none" strike="noStrike" cap="none" normalizeH="0" baseline="0" dirty="0" smtClean="0">
                          <a:ln>
                            <a:noFill/>
                          </a:ln>
                          <a:effectLst/>
                          <a:cs typeface="Zar" panose="00000400000000000000" pitchFamily="2" charset="-78"/>
                          <a:sym typeface="Wingdings" pitchFamily="2" charset="2"/>
                        </a:rPr>
                        <a:t> نشانگر بالا بودن </a:t>
                      </a:r>
                      <a:r>
                        <a:rPr kumimoji="0" lang="fa-IR" sz="1800" u="none" strike="noStrike" cap="none" normalizeH="0" baseline="0" dirty="0" err="1" smtClean="0">
                          <a:ln>
                            <a:noFill/>
                          </a:ln>
                          <a:effectLst/>
                          <a:cs typeface="Zar" panose="00000400000000000000" pitchFamily="2" charset="-78"/>
                          <a:sym typeface="Wingdings" pitchFamily="2" charset="2"/>
                        </a:rPr>
                        <a:t>انگيزه</a:t>
                      </a:r>
                      <a:r>
                        <a:rPr kumimoji="0" lang="fa-IR" sz="1800" u="none" strike="noStrike" cap="none" normalizeH="0" baseline="0" dirty="0" smtClean="0">
                          <a:ln>
                            <a:noFill/>
                          </a:ln>
                          <a:effectLst/>
                          <a:cs typeface="Zar" panose="00000400000000000000" pitchFamily="2" charset="-78"/>
                          <a:sym typeface="Wingdings" pitchFamily="2" charset="2"/>
                        </a:rPr>
                        <a:t> بنگاه موجود </a:t>
                      </a:r>
                      <a:r>
                        <a:rPr kumimoji="0" lang="fa-IR" sz="1800" u="none" strike="noStrike" cap="none" normalizeH="0" baseline="0" dirty="0" err="1" smtClean="0">
                          <a:ln>
                            <a:noFill/>
                          </a:ln>
                          <a:effectLst/>
                          <a:cs typeface="Zar" panose="00000400000000000000" pitchFamily="2" charset="-78"/>
                          <a:sym typeface="Wingdings" pitchFamily="2" charset="2"/>
                        </a:rPr>
                        <a:t>براي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نوآوري</a:t>
                      </a:r>
                      <a:r>
                        <a:rPr kumimoji="0" lang="fa-IR" sz="1800" u="none" strike="noStrike" cap="none" normalizeH="0" baseline="0" dirty="0" smtClean="0">
                          <a:ln>
                            <a:noFill/>
                          </a:ln>
                          <a:effectLst/>
                          <a:cs typeface="Zar" panose="00000400000000000000" pitchFamily="2" charset="-78"/>
                          <a:sym typeface="Wingdings" pitchFamily="2" charset="2"/>
                        </a:rPr>
                        <a:t> از </a:t>
                      </a:r>
                      <a:r>
                        <a:rPr kumimoji="0" lang="fa-IR" sz="1800" u="none" strike="noStrike" cap="none" normalizeH="0" baseline="0" dirty="0" err="1" smtClean="0">
                          <a:ln>
                            <a:noFill/>
                          </a:ln>
                          <a:effectLst/>
                          <a:cs typeface="Zar" panose="00000400000000000000" pitchFamily="2" charset="-78"/>
                          <a:sym typeface="Wingdings" pitchFamily="2" charset="2"/>
                        </a:rPr>
                        <a:t>انگيزه</a:t>
                      </a:r>
                      <a:r>
                        <a:rPr kumimoji="0" lang="fa-IR" sz="1800" u="none" strike="noStrike" cap="none" normalizeH="0" baseline="0" dirty="0" smtClean="0">
                          <a:ln>
                            <a:noFill/>
                          </a:ln>
                          <a:effectLst/>
                          <a:cs typeface="Zar" panose="00000400000000000000" pitchFamily="2" charset="-78"/>
                          <a:sym typeface="Wingdings" pitchFamily="2" charset="2"/>
                        </a:rPr>
                        <a:t> بنگاه بالقوه تازه وارد است </a:t>
                      </a:r>
                      <a:r>
                        <a:rPr kumimoji="0" lang="en-US" sz="1800" u="none" strike="noStrike" cap="none" normalizeH="0" baseline="0" dirty="0" smtClean="0">
                          <a:ln>
                            <a:noFill/>
                          </a:ln>
                          <a:effectLst/>
                          <a:cs typeface="Zar" panose="00000400000000000000" pitchFamily="2" charset="-78"/>
                          <a:sym typeface="Wingdings" pitchFamily="2" charset="2"/>
                        </a:rPr>
                        <a:t>;</a:t>
                      </a:r>
                      <a:r>
                        <a:rPr kumimoji="0" lang="fa-IR" sz="1800" u="none" strike="noStrike" cap="none" normalizeH="0" baseline="0" dirty="0" smtClean="0">
                          <a:ln>
                            <a:noFill/>
                          </a:ln>
                          <a:effectLst/>
                          <a:cs typeface="Zar" panose="00000400000000000000" pitchFamily="2" charset="-78"/>
                          <a:sym typeface="Wingdings" pitchFamily="2" charset="2"/>
                        </a:rPr>
                        <a:t> اثر </a:t>
                      </a:r>
                      <a:r>
                        <a:rPr kumimoji="0" lang="fa-IR" sz="1800" u="none" strike="noStrike" cap="none" normalizeH="0" baseline="0" dirty="0" err="1" smtClean="0">
                          <a:ln>
                            <a:noFill/>
                          </a:ln>
                          <a:effectLst/>
                          <a:cs typeface="Zar" panose="00000400000000000000" pitchFamily="2" charset="-78"/>
                          <a:sym typeface="Wingdings" pitchFamily="2" charset="2"/>
                        </a:rPr>
                        <a:t>كارايي</a:t>
                      </a:r>
                      <a:r>
                        <a:rPr kumimoji="0" lang="fa-IR" sz="1800" u="none" strike="noStrike" cap="none" normalizeH="0" baseline="0" dirty="0" smtClean="0">
                          <a:ln>
                            <a:noFill/>
                          </a:ln>
                          <a:effectLst/>
                          <a:cs typeface="Zar" panose="00000400000000000000" pitchFamily="2" charset="-78"/>
                          <a:sym typeface="Wingdings" pitchFamily="2" charset="2"/>
                        </a:rPr>
                        <a:t> در </a:t>
                      </a:r>
                      <a:r>
                        <a:rPr kumimoji="0" lang="fa-IR" sz="1800" u="none" strike="noStrike" cap="none" normalizeH="0" baseline="0" dirty="0" err="1" smtClean="0">
                          <a:ln>
                            <a:noFill/>
                          </a:ln>
                          <a:effectLst/>
                          <a:cs typeface="Zar" panose="00000400000000000000" pitchFamily="2" charset="-78"/>
                          <a:sym typeface="Wingdings" pitchFamily="2" charset="2"/>
                        </a:rPr>
                        <a:t>صورتي</a:t>
                      </a:r>
                      <a:r>
                        <a:rPr kumimoji="0" lang="fa-IR" sz="1800" u="none" strike="noStrike" cap="none" normalizeH="0" baseline="0" dirty="0" smtClean="0">
                          <a:ln>
                            <a:noFill/>
                          </a:ln>
                          <a:effectLst/>
                          <a:cs typeface="Zar" panose="00000400000000000000" pitchFamily="2" charset="-78"/>
                          <a:sym typeface="Wingdings" pitchFamily="2" charset="2"/>
                        </a:rPr>
                        <a:t> اثر مسلط در بازار خواهد بود </a:t>
                      </a:r>
                      <a:r>
                        <a:rPr kumimoji="0" lang="fa-IR" sz="1800" u="none" strike="noStrike" cap="none" normalizeH="0" baseline="0" dirty="0" err="1" smtClean="0">
                          <a:ln>
                            <a:noFill/>
                          </a:ln>
                          <a:effectLst/>
                          <a:cs typeface="Zar" panose="00000400000000000000" pitchFamily="2" charset="-78"/>
                          <a:sym typeface="Wingdings" pitchFamily="2" charset="2"/>
                        </a:rPr>
                        <a:t>كه</a:t>
                      </a:r>
                      <a:r>
                        <a:rPr kumimoji="0" lang="fa-IR" sz="1800" u="none" strike="noStrike" cap="none" normalizeH="0" baseline="0" dirty="0" smtClean="0">
                          <a:ln>
                            <a:noFill/>
                          </a:ln>
                          <a:effectLst/>
                          <a:cs typeface="Zar" panose="00000400000000000000" pitchFamily="2" charset="-78"/>
                          <a:sym typeface="Wingdings" pitchFamily="2" charset="2"/>
                        </a:rPr>
                        <a:t> بنگاه </a:t>
                      </a:r>
                      <a:r>
                        <a:rPr kumimoji="0" lang="fa-IR" sz="1800" u="none" strike="noStrike" cap="none" normalizeH="0" baseline="0" dirty="0" err="1" smtClean="0">
                          <a:ln>
                            <a:noFill/>
                          </a:ln>
                          <a:effectLst/>
                          <a:cs typeface="Zar" panose="00000400000000000000" pitchFamily="2" charset="-78"/>
                          <a:sym typeface="Wingdings" pitchFamily="2" charset="2"/>
                        </a:rPr>
                        <a:t>انحصاري</a:t>
                      </a:r>
                      <a:r>
                        <a:rPr kumimoji="0" lang="fa-IR" sz="1800" u="none" strike="noStrike" cap="none" normalizeH="0" baseline="0" dirty="0" smtClean="0">
                          <a:ln>
                            <a:noFill/>
                          </a:ln>
                          <a:effectLst/>
                          <a:cs typeface="Zar" panose="00000400000000000000" pitchFamily="2" charset="-78"/>
                          <a:sym typeface="Wingdings" pitchFamily="2" charset="2"/>
                        </a:rPr>
                        <a:t> ، در توسعه </a:t>
                      </a:r>
                      <a:r>
                        <a:rPr kumimoji="0" lang="fa-IR" sz="1800" u="none" strike="noStrike" cap="none" normalizeH="0" baseline="0" dirty="0" err="1" smtClean="0">
                          <a:ln>
                            <a:noFill/>
                          </a:ln>
                          <a:effectLst/>
                          <a:cs typeface="Zar" panose="00000400000000000000" pitchFamily="2" charset="-78"/>
                          <a:sym typeface="Wingdings" pitchFamily="2" charset="2"/>
                        </a:rPr>
                        <a:t>نوآوري</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هاي</a:t>
                      </a:r>
                      <a:r>
                        <a:rPr kumimoji="0" lang="fa-IR" sz="1800" u="none" strike="noStrike" cap="none" normalizeH="0" baseline="0" dirty="0" smtClean="0">
                          <a:ln>
                            <a:noFill/>
                          </a:ln>
                          <a:effectLst/>
                          <a:cs typeface="Zar" panose="00000400000000000000" pitchFamily="2" charset="-78"/>
                          <a:sym typeface="Wingdings" pitchFamily="2" charset="2"/>
                        </a:rPr>
                        <a:t> بنگاه </a:t>
                      </a:r>
                      <a:r>
                        <a:rPr kumimoji="0" lang="fa-IR" sz="1800" u="none" strike="noStrike" cap="none" normalizeH="0" baseline="0" dirty="0" err="1" smtClean="0">
                          <a:ln>
                            <a:noFill/>
                          </a:ln>
                          <a:effectLst/>
                          <a:cs typeface="Zar" panose="00000400000000000000" pitchFamily="2" charset="-78"/>
                          <a:sym typeface="Wingdings" pitchFamily="2" charset="2"/>
                        </a:rPr>
                        <a:t>جديد</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بيشتر</a:t>
                      </a:r>
                      <a:r>
                        <a:rPr kumimoji="0" lang="fa-IR" sz="1800" u="none" strike="noStrike" cap="none" normalizeH="0" baseline="0" dirty="0" smtClean="0">
                          <a:ln>
                            <a:noFill/>
                          </a:ln>
                          <a:effectLst/>
                          <a:cs typeface="Zar" panose="00000400000000000000" pitchFamily="2" charset="-78"/>
                          <a:sym typeface="Wingdings" pitchFamily="2" charset="2"/>
                        </a:rPr>
                        <a:t> از منفعت خود بنگاه تازه وارد از ورود به بازار است ، </a:t>
                      </a:r>
                      <a:r>
                        <a:rPr kumimoji="0" lang="fa-IR" sz="1800" u="none" strike="noStrike" cap="none" normalizeH="0" baseline="0" dirty="0" err="1" smtClean="0">
                          <a:ln>
                            <a:noFill/>
                          </a:ln>
                          <a:effectLst/>
                          <a:cs typeface="Zar" panose="00000400000000000000" pitchFamily="2" charset="-78"/>
                          <a:sym typeface="Wingdings" pitchFamily="2" charset="2"/>
                        </a:rPr>
                        <a:t>زيرا</a:t>
                      </a:r>
                      <a:r>
                        <a:rPr kumimoji="0" lang="fa-IR" sz="1800" u="none" strike="noStrike" cap="none" normalizeH="0" baseline="0" dirty="0" smtClean="0">
                          <a:ln>
                            <a:noFill/>
                          </a:ln>
                          <a:effectLst/>
                          <a:cs typeface="Zar" panose="00000400000000000000" pitchFamily="2" charset="-78"/>
                          <a:sym typeface="Wingdings" pitchFamily="2" charset="2"/>
                        </a:rPr>
                        <a:t> بنگاه تازه وارد با </a:t>
                      </a:r>
                      <a:r>
                        <a:rPr kumimoji="0" lang="fa-IR" sz="1800" u="none" strike="noStrike" cap="none" normalizeH="0" baseline="0" dirty="0" err="1" smtClean="0">
                          <a:ln>
                            <a:noFill/>
                          </a:ln>
                          <a:effectLst/>
                          <a:cs typeface="Zar" panose="00000400000000000000" pitchFamily="2" charset="-78"/>
                          <a:sym typeface="Wingdings" pitchFamily="2" charset="2"/>
                        </a:rPr>
                        <a:t>كارايي</a:t>
                      </a:r>
                      <a:r>
                        <a:rPr kumimoji="0" lang="fa-IR" sz="1800" u="none" strike="noStrike" cap="none" normalizeH="0" baseline="0" dirty="0" smtClean="0">
                          <a:ln>
                            <a:noFill/>
                          </a:ln>
                          <a:effectLst/>
                          <a:cs typeface="Zar" panose="00000400000000000000" pitchFamily="2" charset="-78"/>
                          <a:sym typeface="Wingdings" pitchFamily="2" charset="2"/>
                        </a:rPr>
                        <a:t> خود </a:t>
                      </a:r>
                      <a:r>
                        <a:rPr kumimoji="0" lang="fa-IR" sz="1800" u="none" strike="noStrike" cap="none" normalizeH="0" baseline="0" dirty="0" err="1" smtClean="0">
                          <a:ln>
                            <a:noFill/>
                          </a:ln>
                          <a:effectLst/>
                          <a:cs typeface="Zar" panose="00000400000000000000" pitchFamily="2" charset="-78"/>
                          <a:sym typeface="Wingdings" pitchFamily="2" charset="2"/>
                        </a:rPr>
                        <a:t>بخشي</a:t>
                      </a:r>
                      <a:r>
                        <a:rPr kumimoji="0" lang="fa-IR" sz="1800" u="none" strike="noStrike" cap="none" normalizeH="0" baseline="0" dirty="0" smtClean="0">
                          <a:ln>
                            <a:noFill/>
                          </a:ln>
                          <a:effectLst/>
                          <a:cs typeface="Zar" panose="00000400000000000000" pitchFamily="2" charset="-78"/>
                          <a:sym typeface="Wingdings" pitchFamily="2" charset="2"/>
                        </a:rPr>
                        <a:t> از بازار را تصاحب </a:t>
                      </a:r>
                      <a:r>
                        <a:rPr kumimoji="0" lang="fa-IR" sz="1800" u="none" strike="noStrike" cap="none" normalizeH="0" baseline="0" dirty="0" err="1" smtClean="0">
                          <a:ln>
                            <a:noFill/>
                          </a:ln>
                          <a:effectLst/>
                          <a:cs typeface="Zar" panose="00000400000000000000" pitchFamily="2" charset="-78"/>
                          <a:sym typeface="Wingdings" pitchFamily="2" charset="2"/>
                        </a:rPr>
                        <a:t>كرده</a:t>
                      </a:r>
                      <a:r>
                        <a:rPr kumimoji="0" lang="fa-IR" sz="1800" u="none" strike="noStrike" cap="none" normalizeH="0" baseline="0" dirty="0" smtClean="0">
                          <a:ln>
                            <a:noFill/>
                          </a:ln>
                          <a:effectLst/>
                          <a:cs typeface="Zar" panose="00000400000000000000" pitchFamily="2" charset="-78"/>
                          <a:sym typeface="Wingdings" pitchFamily="2" charset="2"/>
                        </a:rPr>
                        <a:t> و سطح </a:t>
                      </a:r>
                      <a:r>
                        <a:rPr kumimoji="0" lang="fa-IR" sz="1800" u="none" strike="noStrike" cap="none" normalizeH="0" baseline="0" dirty="0" err="1" smtClean="0">
                          <a:ln>
                            <a:noFill/>
                          </a:ln>
                          <a:effectLst/>
                          <a:cs typeface="Zar" panose="00000400000000000000" pitchFamily="2" charset="-78"/>
                          <a:sym typeface="Wingdings" pitchFamily="2" charset="2"/>
                        </a:rPr>
                        <a:t>قيمتها</a:t>
                      </a:r>
                      <a:r>
                        <a:rPr kumimoji="0" lang="fa-IR" sz="1800" u="none" strike="noStrike" cap="none" normalizeH="0" baseline="0" dirty="0" smtClean="0">
                          <a:ln>
                            <a:noFill/>
                          </a:ln>
                          <a:effectLst/>
                          <a:cs typeface="Zar" panose="00000400000000000000" pitchFamily="2" charset="-78"/>
                          <a:sym typeface="Wingdings" pitchFamily="2" charset="2"/>
                        </a:rPr>
                        <a:t> را هم </a:t>
                      </a:r>
                      <a:r>
                        <a:rPr kumimoji="0" lang="fa-IR" sz="1800" u="none" strike="noStrike" cap="none" normalizeH="0" baseline="0" dirty="0" err="1" smtClean="0">
                          <a:ln>
                            <a:noFill/>
                          </a:ln>
                          <a:effectLst/>
                          <a:cs typeface="Zar" panose="00000400000000000000" pitchFamily="2" charset="-78"/>
                          <a:sym typeface="Wingdings" pitchFamily="2" charset="2"/>
                        </a:rPr>
                        <a:t>كاهش</a:t>
                      </a:r>
                      <a:r>
                        <a:rPr kumimoji="0" lang="fa-IR" sz="1800" u="none" strike="noStrike" cap="none" normalizeH="0" baseline="0" dirty="0" smtClean="0">
                          <a:ln>
                            <a:noFill/>
                          </a:ln>
                          <a:effectLst/>
                          <a:cs typeface="Zar" panose="00000400000000000000" pitchFamily="2" charset="-78"/>
                          <a:sym typeface="Wingdings" pitchFamily="2" charset="2"/>
                        </a:rPr>
                        <a:t> </a:t>
                      </a:r>
                      <a:r>
                        <a:rPr kumimoji="0" lang="fa-IR" sz="1800" u="none" strike="noStrike" cap="none" normalizeH="0" baseline="0" dirty="0" err="1" smtClean="0">
                          <a:ln>
                            <a:noFill/>
                          </a:ln>
                          <a:effectLst/>
                          <a:cs typeface="Zar" panose="00000400000000000000" pitchFamily="2" charset="-78"/>
                          <a:sym typeface="Wingdings" pitchFamily="2" charset="2"/>
                        </a:rPr>
                        <a:t>مي</a:t>
                      </a:r>
                      <a:r>
                        <a:rPr kumimoji="0" lang="fa-IR" sz="1800" u="none" strike="noStrike" cap="none" normalizeH="0" baseline="0" dirty="0" smtClean="0">
                          <a:ln>
                            <a:noFill/>
                          </a:ln>
                          <a:effectLst/>
                          <a:cs typeface="Zar" panose="00000400000000000000" pitchFamily="2" charset="-78"/>
                          <a:sym typeface="Wingdings" pitchFamily="2" charset="2"/>
                        </a:rPr>
                        <a:t> دهد . </a:t>
                      </a:r>
                      <a:endParaRPr kumimoji="0" lang="fa-IR" sz="1800" b="1" i="0" u="none" strike="noStrike" cap="none" normalizeH="0" baseline="0" dirty="0" smtClean="0">
                        <a:ln>
                          <a:noFill/>
                        </a:ln>
                        <a:solidFill>
                          <a:srgbClr val="00FF00"/>
                        </a:solidFill>
                        <a:effectLst/>
                        <a:latin typeface="Times New Roman" pitchFamily="18" charset="0"/>
                        <a:ea typeface="Times New Roman" pitchFamily="18" charset="0"/>
                        <a:cs typeface="Zar" panose="00000400000000000000" pitchFamily="2" charset="-78"/>
                        <a:sym typeface="Wingdings" pitchFamily="2" charset="2"/>
                      </a:endParaRPr>
                    </a:p>
                  </a:txBody>
                  <a:tcPr anchor="ctr" horzOverflow="overflow"/>
                </a:tc>
              </a:tr>
            </a:tbl>
          </a:graphicData>
        </a:graphic>
      </p:graphicFrame>
    </p:spTree>
    <p:extLst>
      <p:ext uri="{BB962C8B-B14F-4D97-AF65-F5344CB8AC3E}">
        <p14:creationId xmlns:p14="http://schemas.microsoft.com/office/powerpoint/2010/main" val="16363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141667"/>
            <a:ext cx="8907562" cy="6310647"/>
          </a:xfrm>
        </p:spPr>
        <p:txBody>
          <a:bodyPr>
            <a:normAutofit fontScale="85000" lnSpcReduction="10000"/>
          </a:bodyPr>
          <a:lstStyle/>
          <a:p>
            <a:pPr marL="0" indent="0" algn="just" rtl="1">
              <a:lnSpc>
                <a:spcPct val="160000"/>
              </a:lnSpc>
              <a:buNone/>
            </a:pPr>
            <a:r>
              <a:rPr lang="fa-IR" dirty="0">
                <a:cs typeface="Zar" panose="00000400000000000000" pitchFamily="2" charset="-78"/>
              </a:rPr>
              <a:t>هنگام رقابت </a:t>
            </a:r>
            <a:r>
              <a:rPr lang="fa-IR" dirty="0" err="1">
                <a:cs typeface="Zar" panose="00000400000000000000" pitchFamily="2" charset="-78"/>
              </a:rPr>
              <a:t>چندين</a:t>
            </a:r>
            <a:r>
              <a:rPr lang="fa-IR" dirty="0">
                <a:cs typeface="Zar" panose="00000400000000000000" pitchFamily="2" charset="-78"/>
              </a:rPr>
              <a:t> بنگاه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محصول مشابه، </a:t>
            </a:r>
            <a:r>
              <a:rPr lang="fa-IR" dirty="0" err="1">
                <a:effectLst>
                  <a:outerShdw blurRad="38100" dist="38100" dir="2700000" algn="tl">
                    <a:srgbClr val="000000">
                      <a:alpha val="43137"/>
                    </a:srgbClr>
                  </a:outerShdw>
                </a:effectLst>
                <a:cs typeface="Zar" panose="00000400000000000000" pitchFamily="2" charset="-78"/>
              </a:rPr>
              <a:t>بنگاهي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كه</a:t>
            </a:r>
            <a:r>
              <a:rPr lang="fa-IR" dirty="0">
                <a:effectLst>
                  <a:outerShdw blurRad="38100" dist="38100" dir="2700000" algn="tl">
                    <a:srgbClr val="000000">
                      <a:alpha val="43137"/>
                    </a:srgbClr>
                  </a:outerShdw>
                </a:effectLst>
                <a:cs typeface="Zar" panose="00000400000000000000" pitchFamily="2" charset="-78"/>
              </a:rPr>
              <a:t> زودتر</a:t>
            </a:r>
            <a:r>
              <a:rPr lang="fa-IR" dirty="0">
                <a:cs typeface="Zar" panose="00000400000000000000" pitchFamily="2" charset="-78"/>
              </a:rPr>
              <a:t> </a:t>
            </a:r>
            <a:r>
              <a:rPr lang="fa-IR" dirty="0" err="1">
                <a:cs typeface="Zar" panose="00000400000000000000" pitchFamily="2" charset="-78"/>
              </a:rPr>
              <a:t>كالاي</a:t>
            </a:r>
            <a:r>
              <a:rPr lang="fa-IR" dirty="0">
                <a:cs typeface="Zar" panose="00000400000000000000" pitchFamily="2" charset="-78"/>
              </a:rPr>
              <a:t> خود را وارد بازار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عمده به دست </a:t>
            </a:r>
            <a:r>
              <a:rPr lang="fa-IR" dirty="0" err="1">
                <a:cs typeface="Zar" panose="00000400000000000000" pitchFamily="2" charset="-78"/>
              </a:rPr>
              <a:t>مي</a:t>
            </a:r>
            <a:r>
              <a:rPr lang="fa-IR" dirty="0">
                <a:cs typeface="Zar" panose="00000400000000000000" pitchFamily="2" charset="-78"/>
              </a:rPr>
              <a:t> آورد </a:t>
            </a:r>
            <a:r>
              <a:rPr lang="fa-IR" dirty="0" err="1">
                <a:cs typeface="Zar" panose="00000400000000000000" pitchFamily="2" charset="-78"/>
              </a:rPr>
              <a:t>زيرا</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از </a:t>
            </a:r>
            <a:r>
              <a:rPr lang="fa-IR" dirty="0" err="1">
                <a:cs typeface="Zar" panose="00000400000000000000" pitchFamily="2" charset="-78"/>
              </a:rPr>
              <a:t>طريق</a:t>
            </a:r>
            <a:r>
              <a:rPr lang="fa-IR" dirty="0">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حق ثبت و </a:t>
            </a:r>
            <a:r>
              <a:rPr lang="fa-IR" dirty="0" err="1">
                <a:effectLst>
                  <a:outerShdw blurRad="38100" dist="38100" dir="2700000" algn="tl">
                    <a:srgbClr val="000000">
                      <a:alpha val="43137"/>
                    </a:srgbClr>
                  </a:outerShdw>
                </a:effectLst>
                <a:cs typeface="Zar" panose="00000400000000000000" pitchFamily="2" charset="-78"/>
              </a:rPr>
              <a:t>مارك</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هاي</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تجاري</a:t>
            </a:r>
            <a:r>
              <a:rPr lang="fa-IR" dirty="0">
                <a:cs typeface="Zar" panose="00000400000000000000" pitchFamily="2" charset="-78"/>
              </a:rPr>
              <a:t>، از نظرات و </a:t>
            </a:r>
            <a:r>
              <a:rPr lang="fa-IR" dirty="0" err="1">
                <a:cs typeface="Zar" panose="00000400000000000000" pitchFamily="2" charset="-78"/>
              </a:rPr>
              <a:t>يافته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خود </a:t>
            </a:r>
            <a:r>
              <a:rPr lang="fa-IR" dirty="0" err="1">
                <a:cs typeface="Zar" panose="00000400000000000000" pitchFamily="2" charset="-78"/>
              </a:rPr>
              <a:t>حمايت</a:t>
            </a:r>
            <a:r>
              <a:rPr lang="fa-IR" dirty="0">
                <a:cs typeface="Zar" panose="00000400000000000000" pitchFamily="2" charset="-78"/>
              </a:rPr>
              <a:t> و حفاظت </a:t>
            </a:r>
            <a:r>
              <a:rPr lang="fa-IR" dirty="0" err="1">
                <a:cs typeface="Zar" panose="00000400000000000000" pitchFamily="2" charset="-78"/>
              </a:rPr>
              <a:t>كند</a:t>
            </a:r>
            <a:r>
              <a:rPr lang="fa-IR" dirty="0">
                <a:cs typeface="Zar" panose="00000400000000000000" pitchFamily="2" charset="-78"/>
              </a:rPr>
              <a:t>. علاوه بر </a:t>
            </a:r>
            <a:r>
              <a:rPr lang="fa-IR" dirty="0" err="1">
                <a:cs typeface="Zar" panose="00000400000000000000" pitchFamily="2" charset="-78"/>
              </a:rPr>
              <a:t>اولين</a:t>
            </a:r>
            <a:r>
              <a:rPr lang="fa-IR" dirty="0">
                <a:cs typeface="Zar" panose="00000400000000000000" pitchFamily="2" charset="-78"/>
              </a:rPr>
              <a:t> در </a:t>
            </a:r>
            <a:r>
              <a:rPr lang="fa-IR" dirty="0" err="1">
                <a:cs typeface="Zar" panose="00000400000000000000" pitchFamily="2" charset="-78"/>
              </a:rPr>
              <a:t>طراحي</a:t>
            </a:r>
            <a:r>
              <a:rPr lang="fa-IR" dirty="0">
                <a:cs typeface="Zar" panose="00000400000000000000" pitchFamily="2" charset="-78"/>
              </a:rPr>
              <a:t> و </a:t>
            </a:r>
            <a:r>
              <a:rPr lang="fa-IR" dirty="0" err="1">
                <a:cs typeface="Zar" panose="00000400000000000000" pitchFamily="2" charset="-78"/>
              </a:rPr>
              <a:t>توسعة</a:t>
            </a:r>
            <a:r>
              <a:rPr lang="fa-IR" dirty="0">
                <a:cs typeface="Zar" panose="00000400000000000000" pitchFamily="2" charset="-78"/>
              </a:rPr>
              <a:t> محصول، بنگاه </a:t>
            </a:r>
            <a:r>
              <a:rPr lang="fa-IR" dirty="0" err="1">
                <a:cs typeface="Zar" panose="00000400000000000000" pitchFamily="2" charset="-78"/>
              </a:rPr>
              <a:t>بايد</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ساخت محصول و </a:t>
            </a:r>
            <a:r>
              <a:rPr lang="fa-IR" dirty="0" err="1">
                <a:cs typeface="Zar" panose="00000400000000000000" pitchFamily="2" charset="-78"/>
              </a:rPr>
              <a:t>بازاري</a:t>
            </a:r>
            <a:r>
              <a:rPr lang="fa-IR" dirty="0">
                <a:cs typeface="Zar" panose="00000400000000000000" pitchFamily="2" charset="-78"/>
              </a:rPr>
              <a:t> </a:t>
            </a:r>
            <a:r>
              <a:rPr lang="fa-IR" dirty="0" err="1">
                <a:cs typeface="Zar" panose="00000400000000000000" pitchFamily="2" charset="-78"/>
              </a:rPr>
              <a:t>كردن</a:t>
            </a:r>
            <a:r>
              <a:rPr lang="fa-IR" dirty="0">
                <a:cs typeface="Zar" panose="00000400000000000000" pitchFamily="2" charset="-78"/>
              </a:rPr>
              <a:t> آن را </a:t>
            </a:r>
            <a:r>
              <a:rPr lang="fa-IR" dirty="0" err="1">
                <a:cs typeface="Zar" panose="00000400000000000000" pitchFamily="2" charset="-78"/>
              </a:rPr>
              <a:t>نيز</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خود </a:t>
            </a:r>
            <a:r>
              <a:rPr lang="fa-IR" dirty="0" err="1">
                <a:cs typeface="Zar" panose="00000400000000000000" pitchFamily="2" charset="-78"/>
              </a:rPr>
              <a:t>بوجود</a:t>
            </a:r>
            <a:r>
              <a:rPr lang="fa-IR" dirty="0">
                <a:cs typeface="Zar" panose="00000400000000000000" pitchFamily="2" charset="-78"/>
              </a:rPr>
              <a:t> </a:t>
            </a:r>
            <a:r>
              <a:rPr lang="fa-IR" dirty="0" smtClean="0">
                <a:cs typeface="Zar" panose="00000400000000000000" pitchFamily="2" charset="-78"/>
              </a:rPr>
              <a:t>آورد.</a:t>
            </a:r>
            <a:endParaRPr lang="fa-IR" dirty="0">
              <a:cs typeface="Zar" panose="00000400000000000000" pitchFamily="2" charset="-78"/>
            </a:endParaRPr>
          </a:p>
          <a:p>
            <a:pPr algn="just" rtl="1">
              <a:lnSpc>
                <a:spcPct val="160000"/>
              </a:lnSpc>
            </a:pPr>
            <a:r>
              <a:rPr lang="fa-IR" sz="2400" b="1" dirty="0" smtClean="0">
                <a:solidFill>
                  <a:schemeClr val="tx2">
                    <a:lumMod val="60000"/>
                    <a:lumOff val="40000"/>
                  </a:schemeClr>
                </a:solidFill>
                <a:cs typeface="Zar" panose="00000400000000000000" pitchFamily="2" charset="-78"/>
              </a:rPr>
              <a:t> </a:t>
            </a:r>
            <a:r>
              <a:rPr lang="ar-SA" sz="1900" b="1" dirty="0">
                <a:cs typeface="Zar" panose="00000400000000000000" pitchFamily="2" charset="-78"/>
              </a:rPr>
              <a:t>رقابت براي جوازها و حق </a:t>
            </a:r>
            <a:r>
              <a:rPr lang="ar-SA" sz="1900" b="1" dirty="0" smtClean="0">
                <a:cs typeface="Zar" panose="00000400000000000000" pitchFamily="2" charset="-78"/>
              </a:rPr>
              <a:t>ثبت</a:t>
            </a:r>
            <a:endParaRPr lang="fa-IR" sz="1900" b="1" dirty="0" smtClean="0">
              <a:cs typeface="Zar" panose="00000400000000000000" pitchFamily="2" charset="-78"/>
            </a:endParaRPr>
          </a:p>
          <a:p>
            <a:pPr marL="0" indent="0" algn="just" rtl="1">
              <a:lnSpc>
                <a:spcPct val="160000"/>
              </a:lnSpc>
              <a:buNone/>
            </a:pPr>
            <a:r>
              <a:rPr lang="fa-IR" dirty="0" smtClean="0">
                <a:cs typeface="Zar" panose="00000400000000000000" pitchFamily="2" charset="-78"/>
              </a:rPr>
              <a:t>منظور </a:t>
            </a:r>
            <a:r>
              <a:rPr lang="fa-IR" dirty="0">
                <a:cs typeface="Zar" panose="00000400000000000000" pitchFamily="2" charset="-78"/>
              </a:rPr>
              <a:t>از رقابت </a:t>
            </a:r>
            <a:r>
              <a:rPr lang="fa-IR" dirty="0" err="1">
                <a:cs typeface="Zar" panose="00000400000000000000" pitchFamily="2" charset="-78"/>
              </a:rPr>
              <a:t>براي</a:t>
            </a:r>
            <a:r>
              <a:rPr lang="fa-IR" dirty="0">
                <a:cs typeface="Zar" panose="00000400000000000000" pitchFamily="2" charset="-78"/>
              </a:rPr>
              <a:t> حق ثبت، </a:t>
            </a:r>
            <a:r>
              <a:rPr lang="fa-IR" dirty="0">
                <a:effectLst>
                  <a:outerShdw blurRad="38100" dist="38100" dir="2700000" algn="tl">
                    <a:srgbClr val="000000">
                      <a:alpha val="43137"/>
                    </a:srgbClr>
                  </a:outerShdw>
                </a:effectLst>
                <a:cs typeface="Zar" panose="00000400000000000000" pitchFamily="2" charset="-78"/>
              </a:rPr>
              <a:t>مقدم بودن ثبت </a:t>
            </a:r>
            <a:r>
              <a:rPr lang="fa-IR" dirty="0" err="1">
                <a:effectLst>
                  <a:outerShdw blurRad="38100" dist="38100" dir="2700000" algn="tl">
                    <a:srgbClr val="000000">
                      <a:alpha val="43137"/>
                    </a:srgbClr>
                  </a:outerShdw>
                </a:effectLst>
                <a:cs typeface="Zar" panose="00000400000000000000" pitchFamily="2" charset="-78"/>
              </a:rPr>
              <a:t>نوآوري</a:t>
            </a:r>
            <a:r>
              <a:rPr lang="fa-IR" dirty="0">
                <a:effectLst>
                  <a:outerShdw blurRad="38100" dist="38100" dir="2700000" algn="tl">
                    <a:srgbClr val="000000">
                      <a:alpha val="43137"/>
                    </a:srgbClr>
                  </a:outerShdw>
                </a:effectLst>
                <a:cs typeface="Zar" panose="00000400000000000000" pitchFamily="2" charset="-78"/>
              </a:rPr>
              <a:t> </a:t>
            </a:r>
            <a:r>
              <a:rPr lang="fa-IR" dirty="0" err="1">
                <a:cs typeface="Zar" panose="00000400000000000000" pitchFamily="2" charset="-78"/>
              </a:rPr>
              <a:t>ميان</a:t>
            </a:r>
            <a:r>
              <a:rPr lang="fa-IR" dirty="0">
                <a:cs typeface="Zar" panose="00000400000000000000" pitchFamily="2" charset="-78"/>
              </a:rPr>
              <a:t> بنگاه ها است. اگر </a:t>
            </a:r>
            <a:r>
              <a:rPr lang="fa-IR" dirty="0" err="1">
                <a:cs typeface="Zar" panose="00000400000000000000" pitchFamily="2" charset="-78"/>
              </a:rPr>
              <a:t>بنگاهي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اولين</a:t>
            </a:r>
            <a:r>
              <a:rPr lang="fa-IR" dirty="0">
                <a:cs typeface="Zar" panose="00000400000000000000" pitchFamily="2" charset="-78"/>
              </a:rPr>
              <a:t> بار </a:t>
            </a:r>
            <a:r>
              <a:rPr lang="fa-IR" dirty="0" err="1">
                <a:cs typeface="Zar" panose="00000400000000000000" pitchFamily="2" charset="-78"/>
              </a:rPr>
              <a:t>پروژة</a:t>
            </a:r>
            <a:r>
              <a:rPr lang="fa-IR" dirty="0">
                <a:cs typeface="Zar" panose="00000400000000000000" pitchFamily="2" charset="-78"/>
              </a:rPr>
              <a:t> ساخت محصول را </a:t>
            </a:r>
            <a:r>
              <a:rPr lang="fa-IR" dirty="0" err="1">
                <a:cs typeface="Zar" panose="00000400000000000000" pitchFamily="2" charset="-78"/>
              </a:rPr>
              <a:t>كامل</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برنده رقابت «حق ثبت» </a:t>
            </a:r>
            <a:r>
              <a:rPr lang="fa-IR" dirty="0" err="1">
                <a:cs typeface="Zar" panose="00000400000000000000" pitchFamily="2" charset="-78"/>
              </a:rPr>
              <a:t>تلقي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و حقوق </a:t>
            </a:r>
            <a:r>
              <a:rPr lang="fa-IR" dirty="0" err="1">
                <a:cs typeface="Zar" panose="00000400000000000000" pitchFamily="2" charset="-78"/>
              </a:rPr>
              <a:t>خاصي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طراحي</a:t>
            </a:r>
            <a:r>
              <a:rPr lang="fa-IR" dirty="0">
                <a:cs typeface="Zar" panose="00000400000000000000" pitchFamily="2" charset="-78"/>
              </a:rPr>
              <a:t> و </a:t>
            </a:r>
            <a:r>
              <a:rPr lang="fa-IR" dirty="0" err="1">
                <a:cs typeface="Zar" panose="00000400000000000000" pitchFamily="2" charset="-78"/>
              </a:rPr>
              <a:t>توليد</a:t>
            </a:r>
            <a:r>
              <a:rPr lang="fa-IR" dirty="0">
                <a:cs typeface="Zar" panose="00000400000000000000" pitchFamily="2" charset="-78"/>
              </a:rPr>
              <a:t> محصول به دست </a:t>
            </a:r>
            <a:r>
              <a:rPr lang="fa-IR" dirty="0" err="1">
                <a:cs typeface="Zar" panose="00000400000000000000" pitchFamily="2" charset="-78"/>
              </a:rPr>
              <a:t>مي</a:t>
            </a:r>
            <a:r>
              <a:rPr lang="fa-IR" dirty="0">
                <a:cs typeface="Zar" panose="00000400000000000000" pitchFamily="2" charset="-78"/>
              </a:rPr>
              <a:t> آورد</a:t>
            </a:r>
            <a:r>
              <a:rPr lang="fa-IR" dirty="0" smtClean="0">
                <a:cs typeface="Zar" panose="00000400000000000000" pitchFamily="2" charset="-78"/>
              </a:rPr>
              <a:t>.</a:t>
            </a:r>
          </a:p>
          <a:p>
            <a:pPr algn="r" rtl="1">
              <a:lnSpc>
                <a:spcPct val="160000"/>
              </a:lnSpc>
            </a:pPr>
            <a:r>
              <a:rPr lang="fa-IR" sz="1900" b="1" dirty="0">
                <a:cs typeface="Zar" panose="00000400000000000000" pitchFamily="2" charset="-78"/>
              </a:rPr>
              <a:t>انتخاب فناوری</a:t>
            </a:r>
          </a:p>
          <a:p>
            <a:pPr algn="r" rtl="1">
              <a:lnSpc>
                <a:spcPct val="160000"/>
              </a:lnSpc>
            </a:pPr>
            <a:r>
              <a:rPr lang="fa-IR" u="sng" dirty="0" err="1">
                <a:cs typeface="Zar" panose="00000400000000000000" pitchFamily="2" charset="-78"/>
              </a:rPr>
              <a:t>درمدلهاي</a:t>
            </a:r>
            <a:r>
              <a:rPr lang="fa-IR" u="sng" dirty="0">
                <a:cs typeface="Zar" panose="00000400000000000000" pitchFamily="2" charset="-78"/>
              </a:rPr>
              <a:t> رقابت حق </a:t>
            </a:r>
            <a:r>
              <a:rPr lang="fa-IR" u="sng" dirty="0" smtClean="0">
                <a:cs typeface="Zar" panose="00000400000000000000" pitchFamily="2" charset="-78"/>
              </a:rPr>
              <a:t>ثبت</a:t>
            </a:r>
            <a:r>
              <a:rPr lang="fa-IR" dirty="0" smtClean="0">
                <a:cs typeface="Zar" panose="00000400000000000000" pitchFamily="2" charset="-78"/>
              </a:rPr>
              <a:t>، </a:t>
            </a:r>
            <a:r>
              <a:rPr lang="fa-IR" u="sng" dirty="0">
                <a:cs typeface="Zar" panose="00000400000000000000" pitchFamily="2" charset="-78"/>
              </a:rPr>
              <a:t>فرض </a:t>
            </a:r>
            <a:r>
              <a:rPr lang="fa-IR" u="sng" dirty="0" err="1">
                <a:cs typeface="Zar" panose="00000400000000000000" pitchFamily="2" charset="-78"/>
              </a:rPr>
              <a:t>مي</a:t>
            </a:r>
            <a:r>
              <a:rPr lang="fa-IR" u="sng" dirty="0">
                <a:cs typeface="Zar" panose="00000400000000000000" pitchFamily="2" charset="-78"/>
              </a:rPr>
              <a:t> شود بنگاه ها روش </a:t>
            </a:r>
            <a:r>
              <a:rPr lang="fa-IR" u="sng" dirty="0" err="1">
                <a:cs typeface="Zar" panose="00000400000000000000" pitchFamily="2" charset="-78"/>
              </a:rPr>
              <a:t>تحقيق</a:t>
            </a:r>
            <a:r>
              <a:rPr lang="fa-IR" u="sng" dirty="0">
                <a:cs typeface="Zar" panose="00000400000000000000" pitchFamily="2" charset="-78"/>
              </a:rPr>
              <a:t> و توسعه </a:t>
            </a:r>
            <a:r>
              <a:rPr lang="fa-IR" u="sng" dirty="0" err="1">
                <a:cs typeface="Zar" panose="00000400000000000000" pitchFamily="2" charset="-78"/>
              </a:rPr>
              <a:t>مشابهي</a:t>
            </a:r>
            <a:r>
              <a:rPr lang="fa-IR" u="sng" dirty="0">
                <a:cs typeface="Zar" panose="00000400000000000000" pitchFamily="2" charset="-78"/>
              </a:rPr>
              <a:t> دارند و فقط </a:t>
            </a:r>
            <a:r>
              <a:rPr lang="fa-IR" u="sng" dirty="0" err="1">
                <a:cs typeface="Zar" panose="00000400000000000000" pitchFamily="2" charset="-78"/>
              </a:rPr>
              <a:t>ميزان</a:t>
            </a:r>
            <a:r>
              <a:rPr lang="fa-IR" u="sng" dirty="0">
                <a:cs typeface="Zar" panose="00000400000000000000" pitchFamily="2" charset="-78"/>
              </a:rPr>
              <a:t> </a:t>
            </a:r>
            <a:r>
              <a:rPr lang="fa-IR" u="sng" dirty="0" err="1">
                <a:cs typeface="Zar" panose="00000400000000000000" pitchFamily="2" charset="-78"/>
              </a:rPr>
              <a:t>سرمايه</a:t>
            </a:r>
            <a:r>
              <a:rPr lang="fa-IR" u="sng" dirty="0">
                <a:cs typeface="Zar" panose="00000400000000000000" pitchFamily="2" charset="-78"/>
              </a:rPr>
              <a:t> </a:t>
            </a:r>
            <a:r>
              <a:rPr lang="fa-IR" u="sng" dirty="0" err="1">
                <a:cs typeface="Zar" panose="00000400000000000000" pitchFamily="2" charset="-78"/>
              </a:rPr>
              <a:t>گذاري</a:t>
            </a:r>
            <a:r>
              <a:rPr lang="fa-IR" u="sng" dirty="0">
                <a:cs typeface="Zar" panose="00000400000000000000" pitchFamily="2" charset="-78"/>
              </a:rPr>
              <a:t> آنها در آن </a:t>
            </a:r>
            <a:r>
              <a:rPr lang="fa-IR" u="sng" dirty="0" err="1">
                <a:cs typeface="Zar" panose="00000400000000000000" pitchFamily="2" charset="-78"/>
              </a:rPr>
              <a:t>زمينه</a:t>
            </a:r>
            <a:r>
              <a:rPr lang="fa-IR" u="sng" dirty="0">
                <a:cs typeface="Zar" panose="00000400000000000000" pitchFamily="2" charset="-78"/>
              </a:rPr>
              <a:t> متفاوت است، لذا بنگاه ها از </a:t>
            </a:r>
            <a:r>
              <a:rPr lang="fa-IR" u="sng" dirty="0" err="1">
                <a:cs typeface="Zar" panose="00000400000000000000" pitchFamily="2" charset="-78"/>
              </a:rPr>
              <a:t>ميان</a:t>
            </a:r>
            <a:r>
              <a:rPr lang="fa-IR" u="sng" dirty="0">
                <a:cs typeface="Zar" panose="00000400000000000000" pitchFamily="2" charset="-78"/>
              </a:rPr>
              <a:t> انواع متفاوت روشها، دست به انتخاب </a:t>
            </a:r>
            <a:r>
              <a:rPr lang="fa-IR" u="sng" dirty="0" err="1">
                <a:cs typeface="Zar" panose="00000400000000000000" pitchFamily="2" charset="-78"/>
              </a:rPr>
              <a:t>مي</a:t>
            </a:r>
            <a:r>
              <a:rPr lang="fa-IR" u="sng" dirty="0">
                <a:cs typeface="Zar" panose="00000400000000000000" pitchFamily="2" charset="-78"/>
              </a:rPr>
              <a:t> زنند</a:t>
            </a:r>
            <a:r>
              <a:rPr lang="fa-IR" dirty="0">
                <a:cs typeface="Zar" panose="00000400000000000000" pitchFamily="2" charset="-78"/>
              </a:rPr>
              <a:t>. </a:t>
            </a:r>
            <a:r>
              <a:rPr lang="fa-IR" dirty="0" smtClean="0">
                <a:cs typeface="Zar" panose="00000400000000000000" pitchFamily="2" charset="-78"/>
              </a:rPr>
              <a:t>هنگام انتخاب </a:t>
            </a:r>
            <a:r>
              <a:rPr lang="fa-IR" dirty="0">
                <a:cs typeface="Zar" panose="00000400000000000000" pitchFamily="2" charset="-78"/>
              </a:rPr>
              <a:t>روش، </a:t>
            </a:r>
            <a:r>
              <a:rPr lang="fa-IR" dirty="0" err="1" smtClean="0">
                <a:cs typeface="Zar" panose="00000400000000000000" pitchFamily="2" charset="-78"/>
              </a:rPr>
              <a:t>ريسكی</a:t>
            </a:r>
            <a:r>
              <a:rPr lang="fa-IR" dirty="0" smtClean="0">
                <a:cs typeface="Zar" panose="00000400000000000000" pitchFamily="2" charset="-78"/>
              </a:rPr>
              <a:t> </a:t>
            </a:r>
            <a:r>
              <a:rPr lang="fa-IR" dirty="0">
                <a:cs typeface="Zar" panose="00000400000000000000" pitchFamily="2" charset="-78"/>
              </a:rPr>
              <a:t>بودن </a:t>
            </a:r>
            <a:r>
              <a:rPr lang="fa-IR" dirty="0" err="1">
                <a:cs typeface="Zar" panose="00000400000000000000" pitchFamily="2" charset="-78"/>
              </a:rPr>
              <a:t>شيوة</a:t>
            </a:r>
            <a:r>
              <a:rPr lang="fa-IR" dirty="0">
                <a:cs typeface="Zar" panose="00000400000000000000" pitchFamily="2" charset="-78"/>
              </a:rPr>
              <a:t> </a:t>
            </a:r>
            <a:r>
              <a:rPr lang="fa-IR" dirty="0" err="1">
                <a:cs typeface="Zar" panose="00000400000000000000" pitchFamily="2" charset="-78"/>
              </a:rPr>
              <a:t>تحقيق</a:t>
            </a:r>
            <a:r>
              <a:rPr lang="fa-IR" dirty="0">
                <a:cs typeface="Zar" panose="00000400000000000000" pitchFamily="2" charset="-78"/>
              </a:rPr>
              <a:t> و </a:t>
            </a:r>
            <a:r>
              <a:rPr lang="fa-IR" dirty="0" err="1">
                <a:cs typeface="Zar" panose="00000400000000000000" pitchFamily="2" charset="-78"/>
              </a:rPr>
              <a:t>درجة</a:t>
            </a:r>
            <a:r>
              <a:rPr lang="fa-IR" dirty="0">
                <a:cs typeface="Zar" panose="00000400000000000000" pitchFamily="2" charset="-78"/>
              </a:rPr>
              <a:t> </a:t>
            </a:r>
            <a:r>
              <a:rPr lang="fa-IR" dirty="0" err="1">
                <a:cs typeface="Zar" panose="00000400000000000000" pitchFamily="2" charset="-78"/>
              </a:rPr>
              <a:t>همبستگي</a:t>
            </a:r>
            <a:r>
              <a:rPr lang="fa-IR" dirty="0">
                <a:cs typeface="Zar" panose="00000400000000000000" pitchFamily="2" charset="-78"/>
              </a:rPr>
              <a:t> </a:t>
            </a:r>
            <a:r>
              <a:rPr lang="fa-IR" dirty="0" err="1">
                <a:cs typeface="Zar" panose="00000400000000000000" pitchFamily="2" charset="-78"/>
              </a:rPr>
              <a:t>موفقيت</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روش </a:t>
            </a:r>
            <a:r>
              <a:rPr lang="fa-IR" dirty="0" err="1">
                <a:cs typeface="Zar" panose="00000400000000000000" pitchFamily="2" charset="-78"/>
              </a:rPr>
              <a:t>موفقيت</a:t>
            </a:r>
            <a:r>
              <a:rPr lang="fa-IR" dirty="0">
                <a:cs typeface="Zar" panose="00000400000000000000" pitchFamily="2" charset="-78"/>
              </a:rPr>
              <a:t> به </a:t>
            </a:r>
            <a:r>
              <a:rPr lang="fa-IR" dirty="0" err="1">
                <a:cs typeface="Zar" panose="00000400000000000000" pitchFamily="2" charset="-78"/>
              </a:rPr>
              <a:t>ساير</a:t>
            </a:r>
            <a:r>
              <a:rPr lang="fa-IR" dirty="0">
                <a:cs typeface="Zar" panose="00000400000000000000" pitchFamily="2" charset="-78"/>
              </a:rPr>
              <a:t> روشها </a:t>
            </a:r>
            <a:r>
              <a:rPr lang="fa-IR" dirty="0" err="1">
                <a:cs typeface="Zar" panose="00000400000000000000" pitchFamily="2" charset="-78"/>
              </a:rPr>
              <a:t>نيز</a:t>
            </a:r>
            <a:r>
              <a:rPr lang="fa-IR" dirty="0">
                <a:cs typeface="Zar" panose="00000400000000000000" pitchFamily="2" charset="-78"/>
              </a:rPr>
              <a:t> </a:t>
            </a:r>
            <a:r>
              <a:rPr lang="fa-IR" dirty="0" err="1">
                <a:cs typeface="Zar" panose="00000400000000000000" pitchFamily="2" charset="-78"/>
              </a:rPr>
              <a:t>ايفاي</a:t>
            </a:r>
            <a:r>
              <a:rPr lang="fa-IR" dirty="0">
                <a:cs typeface="Zar" panose="00000400000000000000" pitchFamily="2" charset="-78"/>
              </a:rPr>
              <a:t> نقش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dirty="0" err="1">
                <a:cs typeface="Zar" panose="00000400000000000000" pitchFamily="2" charset="-78"/>
              </a:rPr>
              <a:t>روشهاي</a:t>
            </a:r>
            <a:r>
              <a:rPr lang="fa-IR" dirty="0">
                <a:cs typeface="Zar" panose="00000400000000000000" pitchFamily="2" charset="-78"/>
              </a:rPr>
              <a:t> </a:t>
            </a:r>
            <a:r>
              <a:rPr lang="fa-IR" dirty="0" err="1">
                <a:cs typeface="Zar" panose="00000400000000000000" pitchFamily="2" charset="-78"/>
              </a:rPr>
              <a:t>تحقيق</a:t>
            </a:r>
            <a:r>
              <a:rPr lang="fa-IR" dirty="0">
                <a:cs typeface="Zar" panose="00000400000000000000" pitchFamily="2" charset="-78"/>
              </a:rPr>
              <a:t> </a:t>
            </a:r>
            <a:r>
              <a:rPr lang="fa-IR" dirty="0" err="1">
                <a:cs typeface="Zar" panose="00000400000000000000" pitchFamily="2" charset="-78"/>
              </a:rPr>
              <a:t>ممكن</a:t>
            </a:r>
            <a:r>
              <a:rPr lang="fa-IR" dirty="0">
                <a:cs typeface="Zar" panose="00000400000000000000" pitchFamily="2" charset="-78"/>
              </a:rPr>
              <a:t> است زمان اتمام </a:t>
            </a:r>
            <a:r>
              <a:rPr lang="fa-IR" dirty="0" err="1">
                <a:cs typeface="Zar" panose="00000400000000000000" pitchFamily="2" charset="-78"/>
              </a:rPr>
              <a:t>متفاوتي</a:t>
            </a:r>
            <a:r>
              <a:rPr lang="fa-IR" dirty="0">
                <a:cs typeface="Zar" panose="00000400000000000000" pitchFamily="2" charset="-78"/>
              </a:rPr>
              <a:t> داشته باشند. انتخاب هنگام </a:t>
            </a:r>
            <a:r>
              <a:rPr lang="fa-IR" dirty="0" err="1">
                <a:cs typeface="Zar" panose="00000400000000000000" pitchFamily="2" charset="-78"/>
              </a:rPr>
              <a:t>يكسان</a:t>
            </a:r>
            <a:r>
              <a:rPr lang="fa-IR" dirty="0">
                <a:cs typeface="Zar" panose="00000400000000000000" pitchFamily="2" charset="-78"/>
              </a:rPr>
              <a:t> بودن زمان </a:t>
            </a:r>
            <a:r>
              <a:rPr lang="fa-IR" dirty="0" err="1">
                <a:cs typeface="Zar" panose="00000400000000000000" pitchFamily="2" charset="-78"/>
              </a:rPr>
              <a:t>انتظاري</a:t>
            </a:r>
            <a:r>
              <a:rPr lang="fa-IR" dirty="0">
                <a:cs typeface="Zar" panose="00000400000000000000" pitchFamily="2" charset="-78"/>
              </a:rPr>
              <a:t> اتمام دو روش، و متفاوت بودن زمان </a:t>
            </a:r>
            <a:r>
              <a:rPr lang="fa-IR" dirty="0" err="1">
                <a:cs typeface="Zar" panose="00000400000000000000" pitchFamily="2" charset="-78"/>
              </a:rPr>
              <a:t>تكميل</a:t>
            </a:r>
            <a:r>
              <a:rPr lang="fa-IR" dirty="0">
                <a:cs typeface="Zar" panose="00000400000000000000" pitchFamily="2" charset="-78"/>
              </a:rPr>
              <a:t> پروژه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روش، </a:t>
            </a:r>
            <a:r>
              <a:rPr lang="fa-IR" dirty="0" err="1">
                <a:cs typeface="Zar" panose="00000400000000000000" pitchFamily="2" charset="-78"/>
              </a:rPr>
              <a:t>ريسك</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كند.علاوه</a:t>
            </a:r>
            <a:r>
              <a:rPr lang="fa-IR" dirty="0">
                <a:cs typeface="Zar" panose="00000400000000000000" pitchFamily="2" charset="-78"/>
              </a:rPr>
              <a:t> </a:t>
            </a:r>
            <a:r>
              <a:rPr lang="fa-IR" dirty="0" err="1">
                <a:cs typeface="Zar" panose="00000400000000000000" pitchFamily="2" charset="-78"/>
              </a:rPr>
              <a:t>براين</a:t>
            </a:r>
            <a:r>
              <a:rPr lang="fa-IR" dirty="0">
                <a:cs typeface="Zar" panose="00000400000000000000" pitchFamily="2" charset="-78"/>
              </a:rPr>
              <a:t>، </a:t>
            </a:r>
            <a:r>
              <a:rPr lang="fa-IR" dirty="0" err="1">
                <a:cs typeface="Zar" panose="00000400000000000000" pitchFamily="2" charset="-78"/>
              </a:rPr>
              <a:t>روشهاي</a:t>
            </a:r>
            <a:r>
              <a:rPr lang="fa-IR" dirty="0">
                <a:cs typeface="Zar" panose="00000400000000000000" pitchFamily="2" charset="-78"/>
              </a:rPr>
              <a:t> </a:t>
            </a:r>
            <a:r>
              <a:rPr lang="fa-IR" dirty="0" err="1">
                <a:cs typeface="Zar" panose="00000400000000000000" pitchFamily="2" charset="-78"/>
              </a:rPr>
              <a:t>تحقيق</a:t>
            </a:r>
            <a:r>
              <a:rPr lang="fa-IR" dirty="0">
                <a:cs typeface="Zar" panose="00000400000000000000" pitchFamily="2" charset="-78"/>
              </a:rPr>
              <a:t> مختلف در </a:t>
            </a:r>
            <a:r>
              <a:rPr lang="fa-IR" dirty="0" err="1">
                <a:cs typeface="Zar" panose="00000400000000000000" pitchFamily="2" charset="-78"/>
              </a:rPr>
              <a:t>واقعيت</a:t>
            </a:r>
            <a:r>
              <a:rPr lang="fa-IR" dirty="0">
                <a:cs typeface="Zar" panose="00000400000000000000" pitchFamily="2" charset="-78"/>
              </a:rPr>
              <a:t> به </a:t>
            </a:r>
            <a:r>
              <a:rPr lang="fa-IR" dirty="0" err="1">
                <a:cs typeface="Zar" panose="00000400000000000000" pitchFamily="2" charset="-78"/>
              </a:rPr>
              <a:t>همديگر</a:t>
            </a:r>
            <a:r>
              <a:rPr lang="fa-IR" dirty="0">
                <a:cs typeface="Zar" panose="00000400000000000000" pitchFamily="2" charset="-78"/>
              </a:rPr>
              <a:t> وابسته </a:t>
            </a:r>
            <a:r>
              <a:rPr lang="fa-IR" dirty="0" err="1">
                <a:cs typeface="Zar" panose="00000400000000000000" pitchFamily="2" charset="-78"/>
              </a:rPr>
              <a:t>اند</a:t>
            </a:r>
            <a:r>
              <a:rPr lang="fa-IR" dirty="0">
                <a:cs typeface="Zar" panose="00000400000000000000" pitchFamily="2" charset="-78"/>
              </a:rPr>
              <a:t>. اگر </a:t>
            </a:r>
            <a:r>
              <a:rPr lang="fa-IR" dirty="0" err="1">
                <a:cs typeface="Zar" panose="00000400000000000000" pitchFamily="2" charset="-78"/>
              </a:rPr>
              <a:t>روشي</a:t>
            </a:r>
            <a:r>
              <a:rPr lang="fa-IR" dirty="0">
                <a:cs typeface="Zar" panose="00000400000000000000" pitchFamily="2" charset="-78"/>
              </a:rPr>
              <a:t> موفق شود، </a:t>
            </a:r>
            <a:r>
              <a:rPr lang="fa-IR" dirty="0" err="1">
                <a:cs typeface="Zar" panose="00000400000000000000" pitchFamily="2" charset="-78"/>
              </a:rPr>
              <a:t>امكان</a:t>
            </a:r>
            <a:r>
              <a:rPr lang="fa-IR" dirty="0">
                <a:cs typeface="Zar" panose="00000400000000000000" pitchFamily="2" charset="-78"/>
              </a:rPr>
              <a:t> </a:t>
            </a:r>
            <a:r>
              <a:rPr lang="fa-IR" dirty="0" err="1">
                <a:cs typeface="Zar" panose="00000400000000000000" pitchFamily="2" charset="-78"/>
              </a:rPr>
              <a:t>موفقيت</a:t>
            </a:r>
            <a:r>
              <a:rPr lang="fa-IR" dirty="0">
                <a:cs typeface="Zar" panose="00000400000000000000" pitchFamily="2" charset="-78"/>
              </a:rPr>
              <a:t> </a:t>
            </a:r>
            <a:r>
              <a:rPr lang="fa-IR" dirty="0" err="1">
                <a:cs typeface="Zar" panose="00000400000000000000" pitchFamily="2" charset="-78"/>
              </a:rPr>
              <a:t>روشهاي</a:t>
            </a:r>
            <a:r>
              <a:rPr lang="fa-IR" dirty="0">
                <a:cs typeface="Zar" panose="00000400000000000000" pitchFamily="2" charset="-78"/>
              </a:rPr>
              <a:t> </a:t>
            </a:r>
            <a:r>
              <a:rPr lang="fa-IR" dirty="0" err="1">
                <a:cs typeface="Zar" panose="00000400000000000000" pitchFamily="2" charset="-78"/>
              </a:rPr>
              <a:t>ديگر</a:t>
            </a:r>
            <a:r>
              <a:rPr lang="fa-IR" dirty="0">
                <a:cs typeface="Zar" panose="00000400000000000000" pitchFamily="2" charset="-78"/>
              </a:rPr>
              <a:t> </a:t>
            </a:r>
            <a:r>
              <a:rPr lang="fa-IR" dirty="0" err="1">
                <a:cs typeface="Zar" panose="00000400000000000000" pitchFamily="2" charset="-78"/>
              </a:rPr>
              <a:t>افزايش</a:t>
            </a:r>
            <a:r>
              <a:rPr lang="fa-IR" dirty="0">
                <a:cs typeface="Zar" panose="00000400000000000000" pitchFamily="2" charset="-78"/>
              </a:rPr>
              <a:t> خواهد </a:t>
            </a:r>
            <a:r>
              <a:rPr lang="fa-IR" dirty="0" err="1">
                <a:cs typeface="Zar" panose="00000400000000000000" pitchFamily="2" charset="-78"/>
              </a:rPr>
              <a:t>يافت</a:t>
            </a:r>
            <a:r>
              <a:rPr lang="fa-IR" dirty="0">
                <a:cs typeface="Zar" panose="00000400000000000000" pitchFamily="2" charset="-78"/>
              </a:rPr>
              <a:t>. البته دنبال </a:t>
            </a:r>
            <a:r>
              <a:rPr lang="fa-IR" dirty="0" err="1">
                <a:cs typeface="Zar" panose="00000400000000000000" pitchFamily="2" charset="-78"/>
              </a:rPr>
              <a:t>كردن</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روش </a:t>
            </a:r>
            <a:r>
              <a:rPr lang="fa-IR" dirty="0" err="1">
                <a:cs typeface="Zar" panose="00000400000000000000" pitchFamily="2" charset="-78"/>
              </a:rPr>
              <a:t>بسيار</a:t>
            </a:r>
            <a:r>
              <a:rPr lang="fa-IR" dirty="0">
                <a:cs typeface="Zar" panose="00000400000000000000" pitchFamily="2" charset="-78"/>
              </a:rPr>
              <a:t> </a:t>
            </a:r>
            <a:r>
              <a:rPr lang="fa-IR" dirty="0" err="1">
                <a:cs typeface="Zar" panose="00000400000000000000" pitchFamily="2" charset="-78"/>
              </a:rPr>
              <a:t>اختصاصي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a:t>
            </a:r>
            <a:r>
              <a:rPr lang="fa-IR" dirty="0" err="1">
                <a:cs typeface="Zar" panose="00000400000000000000" pitchFamily="2" charset="-78"/>
              </a:rPr>
              <a:t>سودآورتر</a:t>
            </a:r>
            <a:r>
              <a:rPr lang="fa-IR" dirty="0">
                <a:cs typeface="Zar" panose="00000400000000000000" pitchFamily="2" charset="-78"/>
              </a:rPr>
              <a:t> باشد.</a:t>
            </a:r>
            <a:endParaRPr lang="en-US" dirty="0">
              <a:cs typeface="Zar" panose="00000400000000000000" pitchFamily="2" charset="-78"/>
            </a:endParaRPr>
          </a:p>
          <a:p>
            <a:pPr algn="r" rtl="1">
              <a:lnSpc>
                <a:spcPct val="160000"/>
              </a:lnSpc>
            </a:pPr>
            <a:endParaRPr lang="en-US" dirty="0">
              <a:cs typeface="Zar" panose="00000400000000000000" pitchFamily="2" charset="-78"/>
            </a:endParaRPr>
          </a:p>
          <a:p>
            <a:pPr algn="just" rtl="1">
              <a:lnSpc>
                <a:spcPct val="160000"/>
              </a:lnSpc>
              <a:buFont typeface="Wingdings" pitchFamily="2" charset="2"/>
              <a:buChar char="ü"/>
            </a:pPr>
            <a:endParaRPr lang="en-US" dirty="0">
              <a:cs typeface="Zar" panose="00000400000000000000" pitchFamily="2" charset="-78"/>
            </a:endParaRPr>
          </a:p>
        </p:txBody>
      </p:sp>
      <p:sp>
        <p:nvSpPr>
          <p:cNvPr id="9" name="Slide Number Placeholder 8"/>
          <p:cNvSpPr>
            <a:spLocks noGrp="1"/>
          </p:cNvSpPr>
          <p:nvPr>
            <p:ph type="sldNum" sz="quarter" idx="12"/>
          </p:nvPr>
        </p:nvSpPr>
        <p:spPr>
          <a:xfrm>
            <a:off x="11311128" y="6272784"/>
            <a:ext cx="640080" cy="382085"/>
          </a:xfrm>
        </p:spPr>
        <p:txBody>
          <a:bodyPr/>
          <a:lstStyle/>
          <a:p>
            <a:pPr>
              <a:lnSpc>
                <a:spcPct val="150000"/>
              </a:lnSpc>
            </a:pPr>
            <a:fld id="{518DEE75-EBFE-4FF1-84AA-57FF8A3D7CC6}" type="slidenum">
              <a:rPr lang="en-US" smtClean="0"/>
              <a:pPr>
                <a:lnSpc>
                  <a:spcPct val="150000"/>
                </a:lnSpc>
              </a:pPr>
              <a:t>54</a:t>
            </a:fld>
            <a:endParaRPr lang="en-US"/>
          </a:p>
        </p:txBody>
      </p:sp>
      <p:graphicFrame>
        <p:nvGraphicFramePr>
          <p:cNvPr id="6" name="Diagram 5"/>
          <p:cNvGraphicFramePr/>
          <p:nvPr>
            <p:extLst>
              <p:ext uri="{D42A27DB-BD31-4B8C-83A1-F6EECF244321}">
                <p14:modId xmlns:p14="http://schemas.microsoft.com/office/powerpoint/2010/main" val="1201924081"/>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00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785611"/>
            <a:ext cx="8907562" cy="6354574"/>
          </a:xfrm>
        </p:spPr>
        <p:txBody>
          <a:bodyPr>
            <a:normAutofit/>
          </a:bodyPr>
          <a:lstStyle/>
          <a:p>
            <a:pPr algn="just" rtl="1">
              <a:lnSpc>
                <a:spcPct val="200000"/>
              </a:lnSpc>
            </a:pPr>
            <a:r>
              <a:rPr lang="fa-IR" u="sng" dirty="0" err="1">
                <a:effectLst>
                  <a:outerShdw blurRad="38100" dist="38100" dir="2700000" algn="tl">
                    <a:srgbClr val="000000">
                      <a:alpha val="43137"/>
                    </a:srgbClr>
                  </a:outerShdw>
                </a:effectLst>
                <a:cs typeface="Zar" panose="00000400000000000000" pitchFamily="2" charset="-78"/>
              </a:rPr>
              <a:t>اين</a:t>
            </a:r>
            <a:r>
              <a:rPr lang="fa-IR" u="sng" dirty="0">
                <a:effectLst>
                  <a:outerShdw blurRad="38100" dist="38100" dir="2700000" algn="tl">
                    <a:srgbClr val="000000">
                      <a:alpha val="43137"/>
                    </a:srgbClr>
                  </a:outerShdw>
                </a:effectLst>
                <a:cs typeface="Zar" panose="00000400000000000000" pitchFamily="2" charset="-78"/>
              </a:rPr>
              <a:t> اقتصاد بر </a:t>
            </a:r>
            <a:r>
              <a:rPr lang="fa-IR" u="sng" dirty="0" err="1">
                <a:effectLst>
                  <a:outerShdw blurRad="38100" dist="38100" dir="2700000" algn="tl">
                    <a:srgbClr val="000000">
                      <a:alpha val="43137"/>
                    </a:srgbClr>
                  </a:outerShdw>
                </a:effectLst>
                <a:cs typeface="Zar" panose="00000400000000000000" pitchFamily="2" charset="-78"/>
              </a:rPr>
              <a:t>فعاليتهاي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جاري</a:t>
            </a:r>
            <a:r>
              <a:rPr lang="fa-IR" u="sng" dirty="0">
                <a:effectLst>
                  <a:outerShdw blurRad="38100" dist="38100" dir="2700000" algn="tl">
                    <a:srgbClr val="000000">
                      <a:alpha val="43137"/>
                    </a:srgbClr>
                  </a:outerShdw>
                </a:effectLst>
                <a:cs typeface="Zar" panose="00000400000000000000" pitchFamily="2" charset="-78"/>
              </a:rPr>
              <a:t> و </a:t>
            </a:r>
            <a:r>
              <a:rPr lang="fa-IR" u="sng" dirty="0" err="1">
                <a:effectLst>
                  <a:outerShdw blurRad="38100" dist="38100" dir="2700000" algn="tl">
                    <a:srgbClr val="000000">
                      <a:alpha val="43137"/>
                    </a:srgbClr>
                  </a:outerShdw>
                </a:effectLst>
                <a:cs typeface="Zar" panose="00000400000000000000" pitchFamily="2" charset="-78"/>
              </a:rPr>
              <a:t>روتين</a:t>
            </a:r>
            <a:r>
              <a:rPr lang="fa-IR" u="sng" dirty="0">
                <a:effectLst>
                  <a:outerShdw blurRad="38100" dist="38100" dir="2700000" algn="tl">
                    <a:srgbClr val="000000">
                      <a:alpha val="43137"/>
                    </a:srgbClr>
                  </a:outerShdw>
                </a:effectLst>
                <a:cs typeface="Zar" panose="00000400000000000000" pitchFamily="2" charset="-78"/>
              </a:rPr>
              <a:t> بنگاه به عنوان عامل </a:t>
            </a:r>
            <a:r>
              <a:rPr lang="fa-IR" u="sng" dirty="0" err="1">
                <a:effectLst>
                  <a:outerShdw blurRad="38100" dist="38100" dir="2700000" algn="tl">
                    <a:srgbClr val="000000">
                      <a:alpha val="43137"/>
                    </a:srgbClr>
                  </a:outerShdw>
                </a:effectLst>
                <a:cs typeface="Zar" panose="00000400000000000000" pitchFamily="2" charset="-78"/>
              </a:rPr>
              <a:t>تعيين</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كنندة</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نوآوري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تأكيد</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اين</a:t>
            </a:r>
            <a:r>
              <a:rPr lang="fa-IR" dirty="0">
                <a:cs typeface="Zar" panose="00000400000000000000" pitchFamily="2" charset="-78"/>
              </a:rPr>
              <a:t> امور شامل </a:t>
            </a:r>
            <a:r>
              <a:rPr lang="fa-IR" u="sng" dirty="0" err="1">
                <a:effectLst>
                  <a:outerShdw blurRad="38100" dist="38100" dir="2700000" algn="tl">
                    <a:srgbClr val="000000">
                      <a:alpha val="43137"/>
                    </a:srgbClr>
                  </a:outerShdw>
                </a:effectLst>
                <a:cs typeface="Zar" panose="00000400000000000000" pitchFamily="2" charset="-78"/>
              </a:rPr>
              <a:t>روشهاي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توليد</a:t>
            </a:r>
            <a:r>
              <a:rPr lang="fa-IR" u="sng" dirty="0">
                <a:effectLst>
                  <a:outerShdw blurRad="38100" dist="38100" dir="2700000" algn="tl">
                    <a:srgbClr val="000000">
                      <a:alpha val="43137"/>
                    </a:srgbClr>
                  </a:outerShdw>
                </a:effectLst>
                <a:cs typeface="Zar" panose="00000400000000000000" pitchFamily="2" charset="-78"/>
              </a:rPr>
              <a:t>، رويه </a:t>
            </a:r>
            <a:r>
              <a:rPr lang="fa-IR" u="sng" dirty="0" err="1">
                <a:effectLst>
                  <a:outerShdw blurRad="38100" dist="38100" dir="2700000" algn="tl">
                    <a:srgbClr val="000000">
                      <a:alpha val="43137"/>
                    </a:srgbClr>
                  </a:outerShdw>
                </a:effectLst>
                <a:cs typeface="Zar" panose="00000400000000000000" pitchFamily="2" charset="-78"/>
              </a:rPr>
              <a:t>هاي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استخدامي</a:t>
            </a:r>
            <a:r>
              <a:rPr lang="fa-IR" u="sng" dirty="0">
                <a:effectLst>
                  <a:outerShdw blurRad="38100" dist="38100" dir="2700000" algn="tl">
                    <a:srgbClr val="000000">
                      <a:alpha val="43137"/>
                    </a:srgbClr>
                  </a:outerShdw>
                </a:effectLst>
                <a:cs typeface="Zar" panose="00000400000000000000" pitchFamily="2" charset="-78"/>
              </a:rPr>
              <a:t> و </a:t>
            </a:r>
            <a:r>
              <a:rPr lang="fa-IR" u="sng" dirty="0" err="1">
                <a:effectLst>
                  <a:outerShdw blurRad="38100" dist="38100" dir="2700000" algn="tl">
                    <a:srgbClr val="000000">
                      <a:alpha val="43137"/>
                    </a:srgbClr>
                  </a:outerShdw>
                </a:effectLst>
                <a:cs typeface="Zar" panose="00000400000000000000" pitchFamily="2" charset="-78"/>
              </a:rPr>
              <a:t>سياستهاي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تعيين</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كننده</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هزينة</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تبليغات</a:t>
            </a:r>
            <a:r>
              <a:rPr lang="fa-IR" u="sng"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است. هر بنگاه به </a:t>
            </a:r>
            <a:r>
              <a:rPr lang="fa-IR" dirty="0">
                <a:effectLst>
                  <a:outerShdw blurRad="38100" dist="38100" dir="2700000" algn="tl">
                    <a:srgbClr val="000000">
                      <a:alpha val="43137"/>
                    </a:srgbClr>
                  </a:outerShdw>
                </a:effectLst>
                <a:cs typeface="Zar" panose="00000400000000000000" pitchFamily="2" charset="-78"/>
              </a:rPr>
              <a:t>بهبود مستمر </a:t>
            </a:r>
            <a:r>
              <a:rPr lang="fa-IR" dirty="0">
                <a:cs typeface="Zar" panose="00000400000000000000" pitchFamily="2" charset="-78"/>
              </a:rPr>
              <a:t>روند </a:t>
            </a:r>
            <a:r>
              <a:rPr lang="fa-IR" dirty="0" err="1">
                <a:cs typeface="Zar" panose="00000400000000000000" pitchFamily="2" charset="-78"/>
              </a:rPr>
              <a:t>عادي</a:t>
            </a:r>
            <a:r>
              <a:rPr lang="fa-IR" dirty="0">
                <a:cs typeface="Zar" panose="00000400000000000000" pitchFamily="2" charset="-78"/>
              </a:rPr>
              <a:t> خود </a:t>
            </a:r>
            <a:r>
              <a:rPr lang="fa-IR" dirty="0" err="1">
                <a:cs typeface="Zar" panose="00000400000000000000" pitchFamily="2" charset="-78"/>
              </a:rPr>
              <a:t>نيازمند</a:t>
            </a:r>
            <a:r>
              <a:rPr lang="fa-IR" dirty="0">
                <a:cs typeface="Zar" panose="00000400000000000000" pitchFamily="2" charset="-78"/>
              </a:rPr>
              <a:t> است. </a:t>
            </a:r>
            <a:r>
              <a:rPr lang="fa-IR" u="sng" dirty="0" err="1">
                <a:cs typeface="Zar" panose="00000400000000000000" pitchFamily="2" charset="-78"/>
              </a:rPr>
              <a:t>توانايي</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بنگاه </a:t>
            </a:r>
            <a:r>
              <a:rPr lang="fa-IR" u="sng" dirty="0" err="1">
                <a:cs typeface="Zar" panose="00000400000000000000" pitchFamily="2" charset="-78"/>
              </a:rPr>
              <a:t>براي</a:t>
            </a:r>
            <a:r>
              <a:rPr lang="fa-IR" u="sng" dirty="0">
                <a:cs typeface="Zar" panose="00000400000000000000" pitchFamily="2" charset="-78"/>
              </a:rPr>
              <a:t> حفظ و </a:t>
            </a:r>
            <a:r>
              <a:rPr lang="fa-IR" u="sng" dirty="0" err="1">
                <a:cs typeface="Zar" panose="00000400000000000000" pitchFamily="2" charset="-78"/>
              </a:rPr>
              <a:t>تعديل</a:t>
            </a:r>
            <a:r>
              <a:rPr lang="fa-IR" u="sng" dirty="0">
                <a:cs typeface="Zar" panose="00000400000000000000" pitchFamily="2" charset="-78"/>
              </a:rPr>
              <a:t> </a:t>
            </a:r>
            <a:r>
              <a:rPr lang="fa-IR" u="sng" dirty="0" err="1">
                <a:cs typeface="Zar" panose="00000400000000000000" pitchFamily="2" charset="-78"/>
              </a:rPr>
              <a:t>ظرفيت</a:t>
            </a:r>
            <a:r>
              <a:rPr lang="fa-IR" u="sng" dirty="0">
                <a:cs typeface="Zar" panose="00000400000000000000" pitchFamily="2" charset="-78"/>
              </a:rPr>
              <a:t> ها و </a:t>
            </a:r>
            <a:r>
              <a:rPr lang="fa-IR" u="sng" dirty="0" err="1">
                <a:cs typeface="Zar" panose="00000400000000000000" pitchFamily="2" charset="-78"/>
              </a:rPr>
              <a:t>قابليت</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مبتني</a:t>
            </a:r>
            <a:r>
              <a:rPr lang="fa-IR" u="sng" dirty="0">
                <a:cs typeface="Zar" panose="00000400000000000000" pitchFamily="2" charset="-78"/>
              </a:rPr>
              <a:t> بر </a:t>
            </a:r>
            <a:r>
              <a:rPr lang="fa-IR" u="sng" dirty="0" err="1">
                <a:cs typeface="Zar" panose="00000400000000000000" pitchFamily="2" charset="-78"/>
              </a:rPr>
              <a:t>مزيت</a:t>
            </a:r>
            <a:r>
              <a:rPr lang="fa-IR" u="sng" dirty="0">
                <a:cs typeface="Zar" panose="00000400000000000000" pitchFamily="2" charset="-78"/>
              </a:rPr>
              <a:t> </a:t>
            </a:r>
            <a:r>
              <a:rPr lang="fa-IR" u="sng" dirty="0" err="1">
                <a:cs typeface="Zar" panose="00000400000000000000" pitchFamily="2" charset="-78"/>
              </a:rPr>
              <a:t>رقابتي</a:t>
            </a:r>
            <a:r>
              <a:rPr lang="fa-IR" dirty="0">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توانايي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هاي</a:t>
            </a:r>
            <a:r>
              <a:rPr lang="fa-IR" b="1" dirty="0">
                <a:effectLst>
                  <a:outerShdw blurRad="38100" dist="38100" dir="2700000" algn="tl">
                    <a:srgbClr val="000000">
                      <a:alpha val="43137"/>
                    </a:srgbClr>
                  </a:outerShdw>
                </a:effectLst>
                <a:cs typeface="Zar" panose="00000400000000000000" pitchFamily="2" charset="-78"/>
              </a:rPr>
              <a:t> </a:t>
            </a:r>
            <a:r>
              <a:rPr lang="fa-IR" b="1" dirty="0" err="1">
                <a:effectLst>
                  <a:outerShdw blurRad="38100" dist="38100" dir="2700000" algn="tl">
                    <a:srgbClr val="000000">
                      <a:alpha val="43137"/>
                    </a:srgbClr>
                  </a:outerShdw>
                </a:effectLst>
                <a:cs typeface="Zar" panose="00000400000000000000" pitchFamily="2" charset="-78"/>
              </a:rPr>
              <a:t>پويا</a:t>
            </a:r>
            <a:r>
              <a:rPr lang="fa-IR" b="1" dirty="0">
                <a:effectLst>
                  <a:outerShdw blurRad="38100" dist="38100" dir="2700000" algn="tl">
                    <a:srgbClr val="000000">
                      <a:alpha val="43137"/>
                    </a:srgbClr>
                  </a:outerShdw>
                </a:effectLst>
                <a:cs typeface="Zar" panose="00000400000000000000" pitchFamily="2" charset="-78"/>
              </a:rPr>
              <a:t> </a:t>
            </a:r>
            <a:r>
              <a:rPr lang="fa-IR" dirty="0" err="1">
                <a:cs typeface="Zar" panose="00000400000000000000" pitchFamily="2" charset="-78"/>
              </a:rPr>
              <a:t>تعبير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 </a:t>
            </a:r>
            <a:r>
              <a:rPr lang="en-US" sz="1800" dirty="0">
                <a:cs typeface="Zar" panose="00000400000000000000" pitchFamily="2" charset="-78"/>
              </a:rPr>
              <a:t>(</a:t>
            </a:r>
            <a:r>
              <a:rPr lang="en-US" sz="1800" dirty="0" err="1">
                <a:cs typeface="Zar" panose="00000400000000000000" pitchFamily="2" charset="-78"/>
              </a:rPr>
              <a:t>Teeche</a:t>
            </a:r>
            <a:r>
              <a:rPr lang="en-US" sz="1800" dirty="0">
                <a:cs typeface="Zar" panose="00000400000000000000" pitchFamily="2" charset="-78"/>
              </a:rPr>
              <a:t>, et al., 1994)</a:t>
            </a:r>
            <a:r>
              <a:rPr lang="fa-IR" dirty="0">
                <a:cs typeface="Zar" panose="00000400000000000000" pitchFamily="2" charset="-78"/>
              </a:rPr>
              <a:t>. بنگاه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كم</a:t>
            </a:r>
            <a:r>
              <a:rPr lang="fa-IR" dirty="0">
                <a:cs typeface="Zar" panose="00000400000000000000" pitchFamily="2" charset="-78"/>
              </a:rPr>
              <a:t> </a:t>
            </a:r>
            <a:r>
              <a:rPr lang="fa-IR" dirty="0" err="1">
                <a:cs typeface="Zar" panose="00000400000000000000" pitchFamily="2" charset="-78"/>
              </a:rPr>
              <a:t>پويا</a:t>
            </a:r>
            <a:r>
              <a:rPr lang="fa-IR" dirty="0">
                <a:cs typeface="Zar" panose="00000400000000000000" pitchFamily="2" charset="-78"/>
              </a:rPr>
              <a:t>، در پرورش، </a:t>
            </a:r>
            <a:r>
              <a:rPr lang="fa-IR" dirty="0" err="1">
                <a:cs typeface="Zar" panose="00000400000000000000" pitchFamily="2" charset="-78"/>
              </a:rPr>
              <a:t>تغذيه</a:t>
            </a:r>
            <a:r>
              <a:rPr lang="fa-IR" dirty="0">
                <a:cs typeface="Zar" panose="00000400000000000000" pitchFamily="2" charset="-78"/>
              </a:rPr>
              <a:t> و </a:t>
            </a:r>
            <a:r>
              <a:rPr lang="fa-IR" dirty="0" err="1">
                <a:cs typeface="Zar" panose="00000400000000000000" pitchFamily="2" charset="-78"/>
              </a:rPr>
              <a:t>تعديل</a:t>
            </a:r>
            <a:r>
              <a:rPr lang="fa-IR" dirty="0">
                <a:cs typeface="Zar" panose="00000400000000000000" pitchFamily="2" charset="-78"/>
              </a:rPr>
              <a:t> منابع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در طول زمان مواجه با </a:t>
            </a:r>
            <a:r>
              <a:rPr lang="fa-IR" dirty="0" err="1">
                <a:cs typeface="Zar" panose="00000400000000000000" pitchFamily="2" charset="-78"/>
              </a:rPr>
              <a:t>مشكل</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شوند و </a:t>
            </a:r>
            <a:r>
              <a:rPr lang="fa-IR" dirty="0" err="1">
                <a:cs typeface="Zar" panose="00000400000000000000" pitchFamily="2" charset="-78"/>
              </a:rPr>
              <a:t>ساير</a:t>
            </a:r>
            <a:r>
              <a:rPr lang="fa-IR" dirty="0">
                <a:cs typeface="Zar" panose="00000400000000000000" pitchFamily="2" charset="-78"/>
              </a:rPr>
              <a:t> بنگاه ها آنها را به </a:t>
            </a:r>
            <a:r>
              <a:rPr lang="fa-IR" dirty="0" err="1">
                <a:cs typeface="Zar" panose="00000400000000000000" pitchFamily="2" charset="-78"/>
              </a:rPr>
              <a:t>راحتي</a:t>
            </a:r>
            <a:r>
              <a:rPr lang="fa-IR" dirty="0">
                <a:cs typeface="Zar" panose="00000400000000000000" pitchFamily="2" charset="-78"/>
              </a:rPr>
              <a:t> </a:t>
            </a:r>
            <a:r>
              <a:rPr lang="fa-IR" dirty="0" err="1">
                <a:cs typeface="Zar" panose="00000400000000000000" pitchFamily="2" charset="-78"/>
              </a:rPr>
              <a:t>كنار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گذارند</a:t>
            </a:r>
            <a:r>
              <a:rPr lang="fa-IR" dirty="0" smtClean="0">
                <a:cs typeface="Zar" panose="00000400000000000000" pitchFamily="2" charset="-78"/>
              </a:rPr>
              <a:t>.</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06439485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55</a:t>
            </a:fld>
            <a:endParaRPr lang="en-US"/>
          </a:p>
        </p:txBody>
      </p:sp>
    </p:spTree>
    <p:extLst>
      <p:ext uri="{BB962C8B-B14F-4D97-AF65-F5344CB8AC3E}">
        <p14:creationId xmlns:p14="http://schemas.microsoft.com/office/powerpoint/2010/main" val="3414270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73487"/>
            <a:ext cx="8907562" cy="5798713"/>
          </a:xfrm>
        </p:spPr>
        <p:txBody>
          <a:bodyPr>
            <a:normAutofit/>
          </a:bodyPr>
          <a:lstStyle/>
          <a:p>
            <a:pPr algn="just" rtl="1">
              <a:lnSpc>
                <a:spcPct val="150000"/>
              </a:lnSpc>
            </a:pPr>
            <a:r>
              <a:rPr lang="fa-IR" dirty="0">
                <a:cs typeface="Zar" panose="00000400000000000000" pitchFamily="2" charset="-78"/>
              </a:rPr>
              <a:t>بنگاه </a:t>
            </a:r>
            <a:r>
              <a:rPr lang="fa-IR" dirty="0" err="1">
                <a:cs typeface="Zar" panose="00000400000000000000" pitchFamily="2" charset="-78"/>
              </a:rPr>
              <a:t>هايي</a:t>
            </a:r>
            <a:r>
              <a:rPr lang="fa-IR" dirty="0">
                <a:cs typeface="Zar" panose="00000400000000000000" pitchFamily="2" charset="-78"/>
              </a:rPr>
              <a:t> با </a:t>
            </a:r>
            <a:r>
              <a:rPr lang="fa-IR" dirty="0" err="1">
                <a:cs typeface="Zar" panose="00000400000000000000" pitchFamily="2" charset="-78"/>
              </a:rPr>
              <a:t>قابليت</a:t>
            </a:r>
            <a:r>
              <a:rPr lang="fa-IR" dirty="0">
                <a:cs typeface="Zar" panose="00000400000000000000" pitchFamily="2" charset="-78"/>
              </a:rPr>
              <a:t> ها ي </a:t>
            </a:r>
            <a:r>
              <a:rPr lang="fa-IR" dirty="0" err="1">
                <a:cs typeface="Zar" panose="00000400000000000000" pitchFamily="2" charset="-78"/>
              </a:rPr>
              <a:t>پويايي</a:t>
            </a:r>
            <a:r>
              <a:rPr lang="fa-IR" dirty="0">
                <a:cs typeface="Zar" panose="00000400000000000000" pitchFamily="2" charset="-78"/>
              </a:rPr>
              <a:t> </a:t>
            </a:r>
            <a:r>
              <a:rPr lang="fa-IR" dirty="0" err="1">
                <a:cs typeface="Zar" panose="00000400000000000000" pitchFamily="2" charset="-78"/>
              </a:rPr>
              <a:t>قوي</a:t>
            </a:r>
            <a:r>
              <a:rPr lang="fa-IR" dirty="0">
                <a:cs typeface="Zar" panose="00000400000000000000" pitchFamily="2" charset="-78"/>
              </a:rPr>
              <a:t>، منابع </a:t>
            </a:r>
            <a:r>
              <a:rPr lang="fa-IR" dirty="0" err="1">
                <a:cs typeface="Zar" panose="00000400000000000000" pitchFamily="2" charset="-78"/>
              </a:rPr>
              <a:t>مزيتي</a:t>
            </a:r>
            <a:r>
              <a:rPr lang="fa-IR" dirty="0">
                <a:cs typeface="Zar" panose="00000400000000000000" pitchFamily="2" charset="-78"/>
              </a:rPr>
              <a:t> خود را به </a:t>
            </a:r>
            <a:r>
              <a:rPr lang="fa-IR" dirty="0" err="1">
                <a:cs typeface="Zar" panose="00000400000000000000" pitchFamily="2" charset="-78"/>
              </a:rPr>
              <a:t>راحتي</a:t>
            </a:r>
            <a:r>
              <a:rPr lang="fa-IR" dirty="0">
                <a:cs typeface="Zar" panose="00000400000000000000" pitchFamily="2" charset="-78"/>
              </a:rPr>
              <a:t> در طول زمان </a:t>
            </a:r>
            <a:r>
              <a:rPr lang="fa-IR" dirty="0" err="1">
                <a:cs typeface="Zar" panose="00000400000000000000" pitchFamily="2" charset="-78"/>
              </a:rPr>
              <a:t>تعديل</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u="sng" dirty="0" err="1">
                <a:cs typeface="Zar" panose="00000400000000000000" pitchFamily="2" charset="-78"/>
              </a:rPr>
              <a:t>توانايي</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پويايي</a:t>
            </a:r>
            <a:r>
              <a:rPr lang="fa-IR" u="sng" dirty="0">
                <a:cs typeface="Zar" panose="00000400000000000000" pitchFamily="2" charset="-78"/>
              </a:rPr>
              <a:t> بنگاه ها با </a:t>
            </a:r>
            <a:r>
              <a:rPr lang="fa-IR" u="sng" dirty="0" err="1">
                <a:cs typeface="Zar" panose="00000400000000000000" pitchFamily="2" charset="-78"/>
              </a:rPr>
              <a:t>محدوديت</a:t>
            </a:r>
            <a:r>
              <a:rPr lang="fa-IR" u="sng" dirty="0">
                <a:cs typeface="Zar" panose="00000400000000000000" pitchFamily="2" charset="-78"/>
              </a:rPr>
              <a:t> روبرو است </a:t>
            </a:r>
            <a:r>
              <a:rPr lang="fa-IR" dirty="0" err="1" smtClean="0">
                <a:cs typeface="Zar" panose="00000400000000000000" pitchFamily="2" charset="-78"/>
              </a:rPr>
              <a:t>زيرا</a:t>
            </a:r>
            <a:endParaRPr lang="fa-IR" dirty="0" smtClean="0">
              <a:cs typeface="Zar" panose="00000400000000000000" pitchFamily="2" charset="-78"/>
            </a:endParaRPr>
          </a:p>
          <a:p>
            <a:pPr marL="617220" lvl="1" indent="-342900" algn="just" rtl="1">
              <a:lnSpc>
                <a:spcPct val="150000"/>
              </a:lnSpc>
              <a:buFont typeface="+mj-lt"/>
              <a:buAutoNum type="arabicPeriod"/>
            </a:pPr>
            <a:r>
              <a:rPr lang="fa-IR" dirty="0" err="1" smtClean="0">
                <a:effectLst>
                  <a:outerShdw blurRad="38100" dist="38100" dir="2700000" algn="tl">
                    <a:srgbClr val="000000">
                      <a:alpha val="43137"/>
                    </a:srgbClr>
                  </a:outerShdw>
                </a:effectLst>
                <a:cs typeface="Zar" panose="00000400000000000000" pitchFamily="2" charset="-78"/>
              </a:rPr>
              <a:t>يادگيري</a:t>
            </a:r>
            <a:r>
              <a:rPr lang="fa-IR" dirty="0" smtClean="0">
                <a:effectLst>
                  <a:outerShdw blurRad="38100" dist="38100" dir="2700000" algn="tl">
                    <a:srgbClr val="000000">
                      <a:alpha val="43137"/>
                    </a:srgbClr>
                  </a:outerShdw>
                </a:effectLst>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معمولاً </a:t>
            </a:r>
            <a:r>
              <a:rPr lang="fa-IR" dirty="0" err="1">
                <a:effectLst>
                  <a:outerShdw blurRad="38100" dist="38100" dir="2700000" algn="tl">
                    <a:srgbClr val="000000">
                      <a:alpha val="43137"/>
                    </a:srgbClr>
                  </a:outerShdw>
                </a:effectLst>
                <a:cs typeface="Zar" panose="00000400000000000000" pitchFamily="2" charset="-78"/>
              </a:rPr>
              <a:t>تدريجي</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است و </a:t>
            </a:r>
            <a:r>
              <a:rPr lang="fa-IR" dirty="0" err="1">
                <a:cs typeface="Zar" panose="00000400000000000000" pitchFamily="2" charset="-78"/>
              </a:rPr>
              <a:t>كنار</a:t>
            </a:r>
            <a:r>
              <a:rPr lang="fa-IR" dirty="0">
                <a:cs typeface="Zar" panose="00000400000000000000" pitchFamily="2" charset="-78"/>
              </a:rPr>
              <a:t> گذاشتن </a:t>
            </a:r>
            <a:r>
              <a:rPr lang="fa-IR" dirty="0" err="1">
                <a:cs typeface="Zar" panose="00000400000000000000" pitchFamily="2" charset="-78"/>
              </a:rPr>
              <a:t>شيوه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عملياتي</a:t>
            </a:r>
            <a:r>
              <a:rPr lang="fa-IR" dirty="0">
                <a:cs typeface="Zar" panose="00000400000000000000" pitchFamily="2" charset="-78"/>
              </a:rPr>
              <a:t> </a:t>
            </a:r>
            <a:r>
              <a:rPr lang="fa-IR" dirty="0" err="1">
                <a:cs typeface="Zar" panose="00000400000000000000" pitchFamily="2" charset="-78"/>
              </a:rPr>
              <a:t>قبلي</a:t>
            </a:r>
            <a:r>
              <a:rPr lang="fa-IR" dirty="0">
                <a:cs typeface="Zar" panose="00000400000000000000" pitchFamily="2" charset="-78"/>
              </a:rPr>
              <a:t> هنگام </a:t>
            </a:r>
            <a:r>
              <a:rPr lang="fa-IR" dirty="0" err="1">
                <a:cs typeface="Zar" panose="00000400000000000000" pitchFamily="2" charset="-78"/>
              </a:rPr>
              <a:t>تقويت</a:t>
            </a:r>
            <a:r>
              <a:rPr lang="fa-IR" dirty="0">
                <a:cs typeface="Zar" panose="00000400000000000000" pitchFamily="2" charset="-78"/>
              </a:rPr>
              <a:t> و بهبود </a:t>
            </a:r>
            <a:r>
              <a:rPr lang="fa-IR" dirty="0" err="1">
                <a:cs typeface="Zar" panose="00000400000000000000" pitchFamily="2" charset="-78"/>
              </a:rPr>
              <a:t>شيوه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dirty="0" err="1">
                <a:cs typeface="Zar" panose="00000400000000000000" pitchFamily="2" charset="-78"/>
              </a:rPr>
              <a:t>مشكل</a:t>
            </a:r>
            <a:r>
              <a:rPr lang="fa-IR" dirty="0">
                <a:cs typeface="Zar" panose="00000400000000000000" pitchFamily="2" charset="-78"/>
              </a:rPr>
              <a:t> است؛ از </a:t>
            </a:r>
            <a:r>
              <a:rPr lang="fa-IR" dirty="0" err="1">
                <a:cs typeface="Zar" panose="00000400000000000000" pitchFamily="2" charset="-78"/>
              </a:rPr>
              <a:t>اين</a:t>
            </a:r>
            <a:r>
              <a:rPr lang="fa-IR" dirty="0">
                <a:cs typeface="Zar" panose="00000400000000000000" pitchFamily="2" charset="-78"/>
              </a:rPr>
              <a:t> رو، </a:t>
            </a:r>
            <a:r>
              <a:rPr lang="fa-IR" u="sng" dirty="0">
                <a:cs typeface="Zar" panose="00000400000000000000" pitchFamily="2" charset="-78"/>
              </a:rPr>
              <a:t>منابع </a:t>
            </a:r>
            <a:r>
              <a:rPr lang="fa-IR" u="sng" dirty="0" err="1">
                <a:cs typeface="Zar" panose="00000400000000000000" pitchFamily="2" charset="-78"/>
              </a:rPr>
              <a:t>جديد</a:t>
            </a:r>
            <a:r>
              <a:rPr lang="fa-IR" u="sng" dirty="0">
                <a:cs typeface="Zar" panose="00000400000000000000" pitchFamily="2" charset="-78"/>
              </a:rPr>
              <a:t> </a:t>
            </a:r>
            <a:r>
              <a:rPr lang="fa-IR" u="sng" dirty="0" err="1">
                <a:cs typeface="Zar" panose="00000400000000000000" pitchFamily="2" charset="-78"/>
              </a:rPr>
              <a:t>مزيت</a:t>
            </a:r>
            <a:r>
              <a:rPr lang="fa-IR" u="sng" dirty="0">
                <a:cs typeface="Zar" panose="00000400000000000000" pitchFamily="2" charset="-78"/>
              </a:rPr>
              <a:t> </a:t>
            </a:r>
            <a:r>
              <a:rPr lang="fa-IR" u="sng" dirty="0" err="1">
                <a:cs typeface="Zar" panose="00000400000000000000" pitchFamily="2" charset="-78"/>
              </a:rPr>
              <a:t>رقابتي</a:t>
            </a:r>
            <a:r>
              <a:rPr lang="fa-IR" u="sng" dirty="0">
                <a:cs typeface="Zar" panose="00000400000000000000" pitchFamily="2" charset="-78"/>
              </a:rPr>
              <a:t>، </a:t>
            </a:r>
            <a:r>
              <a:rPr lang="fa-IR" b="1" u="sng" dirty="0" smtClean="0">
                <a:cs typeface="Zar" panose="00000400000000000000" pitchFamily="2" charset="-78"/>
              </a:rPr>
              <a:t>وابسته </a:t>
            </a:r>
            <a:r>
              <a:rPr lang="fa-IR" b="1" u="sng" dirty="0">
                <a:cs typeface="Zar" panose="00000400000000000000" pitchFamily="2" charset="-78"/>
              </a:rPr>
              <a:t>به </a:t>
            </a:r>
            <a:r>
              <a:rPr lang="fa-IR" b="1" u="sng" dirty="0" err="1">
                <a:cs typeface="Zar" panose="00000400000000000000" pitchFamily="2" charset="-78"/>
              </a:rPr>
              <a:t>مسير</a:t>
            </a:r>
            <a:r>
              <a:rPr lang="fa-IR" u="sng" dirty="0" err="1">
                <a:cs typeface="Zar" panose="00000400000000000000" pitchFamily="2" charset="-78"/>
              </a:rPr>
              <a:t>ي</a:t>
            </a:r>
            <a:r>
              <a:rPr lang="fa-IR" u="sng" dirty="0">
                <a:cs typeface="Zar" panose="00000400000000000000" pitchFamily="2" charset="-78"/>
              </a:rPr>
              <a:t> است </a:t>
            </a:r>
            <a:r>
              <a:rPr lang="fa-IR" u="sng" dirty="0" err="1">
                <a:cs typeface="Zar" panose="00000400000000000000" pitchFamily="2" charset="-78"/>
              </a:rPr>
              <a:t>كه</a:t>
            </a:r>
            <a:r>
              <a:rPr lang="fa-IR" u="sng" dirty="0">
                <a:cs typeface="Zar" panose="00000400000000000000" pitchFamily="2" charset="-78"/>
              </a:rPr>
              <a:t> بنگاه در گذشته دنبال </a:t>
            </a:r>
            <a:r>
              <a:rPr lang="fa-IR" u="sng" dirty="0" err="1">
                <a:cs typeface="Zar" panose="00000400000000000000" pitchFamily="2" charset="-78"/>
              </a:rPr>
              <a:t>كرده</a:t>
            </a:r>
            <a:r>
              <a:rPr lang="fa-IR" u="sng" dirty="0">
                <a:cs typeface="Zar" panose="00000400000000000000" pitchFamily="2" charset="-78"/>
              </a:rPr>
              <a:t> </a:t>
            </a:r>
            <a:r>
              <a:rPr lang="fa-IR" u="sng" dirty="0" smtClean="0">
                <a:cs typeface="Zar" panose="00000400000000000000" pitchFamily="2" charset="-78"/>
              </a:rPr>
              <a:t>است.</a:t>
            </a:r>
          </a:p>
          <a:p>
            <a:pPr marL="617220" lvl="1" indent="-342900" algn="just" rtl="1">
              <a:lnSpc>
                <a:spcPct val="150000"/>
              </a:lnSpc>
              <a:buFont typeface="+mj-lt"/>
              <a:buAutoNum type="arabicPeriod"/>
            </a:pPr>
            <a:r>
              <a:rPr lang="fa-IR" dirty="0" err="1" smtClean="0">
                <a:cs typeface="Zar" panose="00000400000000000000" pitchFamily="2" charset="-78"/>
              </a:rPr>
              <a:t>محدوديت</a:t>
            </a:r>
            <a:r>
              <a:rPr lang="fa-IR" dirty="0" smtClean="0">
                <a:cs typeface="Zar" panose="00000400000000000000" pitchFamily="2" charset="-78"/>
              </a:rPr>
              <a:t> </a:t>
            </a:r>
            <a:r>
              <a:rPr lang="fa-IR" dirty="0" err="1">
                <a:cs typeface="Zar" panose="00000400000000000000" pitchFamily="2" charset="-78"/>
              </a:rPr>
              <a:t>ديگر</a:t>
            </a:r>
            <a:r>
              <a:rPr lang="fa-IR" dirty="0">
                <a:cs typeface="Zar" panose="00000400000000000000" pitchFamily="2" charset="-78"/>
              </a:rPr>
              <a:t> بنگاه، در </a:t>
            </a:r>
            <a:r>
              <a:rPr lang="fa-IR" dirty="0" err="1">
                <a:cs typeface="Zar" panose="00000400000000000000" pitchFamily="2" charset="-78"/>
              </a:rPr>
              <a:t>عرصة</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پويا</a:t>
            </a:r>
            <a:r>
              <a:rPr lang="fa-IR" dirty="0">
                <a:cs typeface="Zar" panose="00000400000000000000" pitchFamily="2" charset="-78"/>
              </a:rPr>
              <a:t>، </a:t>
            </a:r>
            <a:r>
              <a:rPr lang="fa-IR" b="1" dirty="0" err="1">
                <a:cs typeface="Zar" panose="00000400000000000000" pitchFamily="2" charset="-78"/>
              </a:rPr>
              <a:t>دارايي</a:t>
            </a:r>
            <a:r>
              <a:rPr lang="fa-IR" b="1" dirty="0">
                <a:cs typeface="Zar" panose="00000400000000000000" pitchFamily="2" charset="-78"/>
              </a:rPr>
              <a:t> </a:t>
            </a:r>
            <a:r>
              <a:rPr lang="fa-IR" b="1" dirty="0" err="1">
                <a:cs typeface="Zar" panose="00000400000000000000" pitchFamily="2" charset="-78"/>
              </a:rPr>
              <a:t>مكمل</a:t>
            </a:r>
            <a:r>
              <a:rPr lang="fa-IR" b="1" dirty="0">
                <a:cs typeface="Zar" panose="00000400000000000000" pitchFamily="2" charset="-78"/>
              </a:rPr>
              <a:t> </a:t>
            </a:r>
            <a:r>
              <a:rPr lang="fa-IR" dirty="0">
                <a:cs typeface="Zar" panose="00000400000000000000" pitchFamily="2" charset="-78"/>
              </a:rPr>
              <a:t>است </a:t>
            </a:r>
            <a:r>
              <a:rPr lang="fa-IR" dirty="0" err="1">
                <a:cs typeface="Zar" panose="00000400000000000000" pitchFamily="2" charset="-78"/>
              </a:rPr>
              <a:t>زيرا</a:t>
            </a:r>
            <a:r>
              <a:rPr lang="fa-IR" dirty="0">
                <a:cs typeface="Zar" panose="00000400000000000000" pitchFamily="2" charset="-78"/>
              </a:rPr>
              <a:t> </a:t>
            </a:r>
            <a:r>
              <a:rPr lang="fa-IR" dirty="0" err="1">
                <a:cs typeface="Zar" panose="00000400000000000000" pitchFamily="2" charset="-78"/>
              </a:rPr>
              <a:t>بعضي</a:t>
            </a:r>
            <a:r>
              <a:rPr lang="fa-IR" dirty="0">
                <a:cs typeface="Zar" panose="00000400000000000000" pitchFamily="2" charset="-78"/>
              </a:rPr>
              <a:t> </a:t>
            </a:r>
            <a:r>
              <a:rPr lang="fa-IR" dirty="0" err="1">
                <a:cs typeface="Zar" panose="00000400000000000000" pitchFamily="2" charset="-78"/>
              </a:rPr>
              <a:t>دارايي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اختصاصي</a:t>
            </a:r>
            <a:r>
              <a:rPr lang="fa-IR" dirty="0">
                <a:cs typeface="Zar" panose="00000400000000000000" pitchFamily="2" charset="-78"/>
              </a:rPr>
              <a:t> صرفاً با توجه به محصول خاص، </a:t>
            </a:r>
            <a:r>
              <a:rPr lang="fa-IR" dirty="0" err="1">
                <a:cs typeface="Zar" panose="00000400000000000000" pitchFamily="2" charset="-78"/>
              </a:rPr>
              <a:t>فنآوري</a:t>
            </a:r>
            <a:r>
              <a:rPr lang="fa-IR" dirty="0">
                <a:cs typeface="Zar" panose="00000400000000000000" pitchFamily="2" charset="-78"/>
              </a:rPr>
              <a:t> خاص و </a:t>
            </a:r>
            <a:r>
              <a:rPr lang="fa-IR" dirty="0" err="1">
                <a:cs typeface="Zar" panose="00000400000000000000" pitchFamily="2" charset="-78"/>
              </a:rPr>
              <a:t>يا</a:t>
            </a:r>
            <a:r>
              <a:rPr lang="fa-IR" dirty="0">
                <a:cs typeface="Zar" panose="00000400000000000000" pitchFamily="2" charset="-78"/>
              </a:rPr>
              <a:t> روش </a:t>
            </a:r>
            <a:r>
              <a:rPr lang="fa-IR" dirty="0" err="1">
                <a:cs typeface="Zar" panose="00000400000000000000" pitchFamily="2" charset="-78"/>
              </a:rPr>
              <a:t>تجاري</a:t>
            </a:r>
            <a:r>
              <a:rPr lang="fa-IR" dirty="0">
                <a:cs typeface="Zar" panose="00000400000000000000" pitchFamily="2" charset="-78"/>
              </a:rPr>
              <a:t> خاص، ارزشمند وبا </a:t>
            </a:r>
            <a:r>
              <a:rPr lang="fa-IR" dirty="0" err="1">
                <a:cs typeface="Zar" panose="00000400000000000000" pitchFamily="2" charset="-78"/>
              </a:rPr>
              <a:t>اهميت</a:t>
            </a:r>
            <a:r>
              <a:rPr lang="fa-IR" dirty="0">
                <a:cs typeface="Zar" panose="00000400000000000000" pitchFamily="2" charset="-78"/>
              </a:rPr>
              <a:t> </a:t>
            </a:r>
            <a:r>
              <a:rPr lang="fa-IR" dirty="0" err="1">
                <a:cs typeface="Zar" panose="00000400000000000000" pitchFamily="2" charset="-78"/>
              </a:rPr>
              <a:t>تلقي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شوند. </a:t>
            </a:r>
            <a:r>
              <a:rPr lang="fa-IR" u="sng" dirty="0" err="1">
                <a:cs typeface="Zar" panose="00000400000000000000" pitchFamily="2" charset="-78"/>
              </a:rPr>
              <a:t>توسعة</a:t>
            </a:r>
            <a:r>
              <a:rPr lang="fa-IR" u="sng" dirty="0">
                <a:cs typeface="Zar" panose="00000400000000000000" pitchFamily="2" charset="-78"/>
              </a:rPr>
              <a:t> محصولات </a:t>
            </a:r>
            <a:r>
              <a:rPr lang="fa-IR" u="sng" dirty="0" err="1">
                <a:cs typeface="Zar" panose="00000400000000000000" pitchFamily="2" charset="-78"/>
              </a:rPr>
              <a:t>يا</a:t>
            </a:r>
            <a:r>
              <a:rPr lang="fa-IR" u="sng" dirty="0">
                <a:cs typeface="Zar" panose="00000400000000000000" pitchFamily="2" charset="-78"/>
              </a:rPr>
              <a:t> </a:t>
            </a:r>
            <a:r>
              <a:rPr lang="fa-IR" u="sng" dirty="0" err="1">
                <a:cs typeface="Zar" panose="00000400000000000000" pitchFamily="2" charset="-78"/>
              </a:rPr>
              <a:t>تواناي</a:t>
            </a:r>
            <a:r>
              <a:rPr lang="fa-IR" u="sng" dirty="0">
                <a:cs typeface="Zar" panose="00000400000000000000" pitchFamily="2" charset="-78"/>
              </a:rPr>
              <a:t> </a:t>
            </a:r>
            <a:r>
              <a:rPr lang="fa-IR" u="sng" dirty="0" err="1">
                <a:cs typeface="Zar" panose="00000400000000000000" pitchFamily="2" charset="-78"/>
              </a:rPr>
              <a:t>هاي</a:t>
            </a:r>
            <a:r>
              <a:rPr lang="fa-IR" u="sng" dirty="0">
                <a:cs typeface="Zar" panose="00000400000000000000" pitchFamily="2" charset="-78"/>
              </a:rPr>
              <a:t> </a:t>
            </a:r>
            <a:r>
              <a:rPr lang="fa-IR" u="sng" dirty="0" err="1">
                <a:cs typeface="Zar" panose="00000400000000000000" pitchFamily="2" charset="-78"/>
              </a:rPr>
              <a:t>جديد</a:t>
            </a:r>
            <a:r>
              <a:rPr lang="fa-IR" u="sng" dirty="0">
                <a:cs typeface="Zar" panose="00000400000000000000" pitchFamily="2" charset="-78"/>
              </a:rPr>
              <a:t> و </a:t>
            </a:r>
            <a:r>
              <a:rPr lang="fa-IR" u="sng" dirty="0" err="1">
                <a:cs typeface="Zar" panose="00000400000000000000" pitchFamily="2" charset="-78"/>
              </a:rPr>
              <a:t>يا</a:t>
            </a:r>
            <a:r>
              <a:rPr lang="fa-IR" u="sng" dirty="0">
                <a:cs typeface="Zar" panose="00000400000000000000" pitchFamily="2" charset="-78"/>
              </a:rPr>
              <a:t> </a:t>
            </a:r>
            <a:r>
              <a:rPr lang="fa-IR" u="sng" dirty="0" err="1">
                <a:cs typeface="Zar" panose="00000400000000000000" pitchFamily="2" charset="-78"/>
              </a:rPr>
              <a:t>دستيابي</a:t>
            </a:r>
            <a:r>
              <a:rPr lang="fa-IR" u="sng" dirty="0">
                <a:cs typeface="Zar" panose="00000400000000000000" pitchFamily="2" charset="-78"/>
              </a:rPr>
              <a:t> به </a:t>
            </a:r>
            <a:r>
              <a:rPr lang="fa-IR" u="sng" dirty="0" err="1">
                <a:cs typeface="Zar" panose="00000400000000000000" pitchFamily="2" charset="-78"/>
              </a:rPr>
              <a:t>بازارهاي</a:t>
            </a:r>
            <a:r>
              <a:rPr lang="fa-IR" u="sng" dirty="0">
                <a:cs typeface="Zar" panose="00000400000000000000" pitchFamily="2" charset="-78"/>
              </a:rPr>
              <a:t> </a:t>
            </a:r>
            <a:r>
              <a:rPr lang="fa-IR" u="sng" dirty="0" err="1">
                <a:cs typeface="Zar" panose="00000400000000000000" pitchFamily="2" charset="-78"/>
              </a:rPr>
              <a:t>جديد</a:t>
            </a:r>
            <a:r>
              <a:rPr lang="fa-IR" u="sng" dirty="0">
                <a:cs typeface="Zar" panose="00000400000000000000" pitchFamily="2" charset="-78"/>
              </a:rPr>
              <a:t> </a:t>
            </a:r>
            <a:r>
              <a:rPr lang="fa-IR" u="sng" dirty="0" err="1">
                <a:cs typeface="Zar" panose="00000400000000000000" pitchFamily="2" charset="-78"/>
              </a:rPr>
              <a:t>ممكن</a:t>
            </a:r>
            <a:r>
              <a:rPr lang="fa-IR" u="sng" dirty="0">
                <a:cs typeface="Zar" panose="00000400000000000000" pitchFamily="2" charset="-78"/>
              </a:rPr>
              <a:t> است منجر به فاقد ارزش شدن </a:t>
            </a:r>
            <a:r>
              <a:rPr lang="fa-IR" u="sng" dirty="0" err="1">
                <a:cs typeface="Zar" panose="00000400000000000000" pitchFamily="2" charset="-78"/>
              </a:rPr>
              <a:t>يا</a:t>
            </a:r>
            <a:r>
              <a:rPr lang="fa-IR" u="sng" dirty="0">
                <a:cs typeface="Zar" panose="00000400000000000000" pitchFamily="2" charset="-78"/>
              </a:rPr>
              <a:t> افزودن ارزش </a:t>
            </a:r>
            <a:r>
              <a:rPr lang="fa-IR" u="sng" dirty="0" err="1">
                <a:cs typeface="Zar" panose="00000400000000000000" pitchFamily="2" charset="-78"/>
              </a:rPr>
              <a:t>دارائيهاي</a:t>
            </a:r>
            <a:r>
              <a:rPr lang="fa-IR" u="sng" dirty="0">
                <a:cs typeface="Zar" panose="00000400000000000000" pitchFamily="2" charset="-78"/>
              </a:rPr>
              <a:t> </a:t>
            </a:r>
            <a:r>
              <a:rPr lang="fa-IR" u="sng" dirty="0" err="1">
                <a:cs typeface="Zar" panose="00000400000000000000" pitchFamily="2" charset="-78"/>
              </a:rPr>
              <a:t>مكمل</a:t>
            </a:r>
            <a:r>
              <a:rPr lang="fa-IR" u="sng" dirty="0">
                <a:cs typeface="Zar" panose="00000400000000000000" pitchFamily="2" charset="-78"/>
              </a:rPr>
              <a:t> </a:t>
            </a:r>
            <a:r>
              <a:rPr lang="fa-IR" u="sng" dirty="0" smtClean="0">
                <a:cs typeface="Zar" panose="00000400000000000000" pitchFamily="2" charset="-78"/>
              </a:rPr>
              <a:t>شود.</a:t>
            </a:r>
          </a:p>
          <a:p>
            <a:pPr marL="617220" lvl="1" indent="-342900" algn="just" rtl="1">
              <a:lnSpc>
                <a:spcPct val="150000"/>
              </a:lnSpc>
              <a:buFont typeface="+mj-lt"/>
              <a:buAutoNum type="arabicPeriod"/>
            </a:pPr>
            <a:r>
              <a:rPr lang="fa-IR" b="1" dirty="0" err="1" smtClean="0">
                <a:cs typeface="Zar" panose="00000400000000000000" pitchFamily="2" charset="-78"/>
              </a:rPr>
              <a:t>دريچه</a:t>
            </a:r>
            <a:r>
              <a:rPr lang="fa-IR" b="1" dirty="0" smtClean="0">
                <a:cs typeface="Zar" panose="00000400000000000000" pitchFamily="2" charset="-78"/>
              </a:rPr>
              <a:t> </a:t>
            </a:r>
            <a:r>
              <a:rPr lang="fa-IR" b="1" dirty="0" err="1">
                <a:cs typeface="Zar" panose="00000400000000000000" pitchFamily="2" charset="-78"/>
              </a:rPr>
              <a:t>هاي</a:t>
            </a:r>
            <a:r>
              <a:rPr lang="fa-IR" b="1" dirty="0">
                <a:cs typeface="Zar" panose="00000400000000000000" pitchFamily="2" charset="-78"/>
              </a:rPr>
              <a:t> فرصت </a:t>
            </a:r>
            <a:r>
              <a:rPr lang="fa-IR" dirty="0" err="1">
                <a:cs typeface="Zar" panose="00000400000000000000" pitchFamily="2" charset="-78"/>
              </a:rPr>
              <a:t>نيز</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مانع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گيري</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پوياي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شوند. طرحها معمولاً در آغاز، </a:t>
            </a:r>
            <a:r>
              <a:rPr lang="fa-IR" dirty="0" err="1">
                <a:cs typeface="Zar" panose="00000400000000000000" pitchFamily="2" charset="-78"/>
              </a:rPr>
              <a:t>ايجاد</a:t>
            </a:r>
            <a:r>
              <a:rPr lang="fa-IR" dirty="0">
                <a:cs typeface="Zar" panose="00000400000000000000" pitchFamily="2" charset="-78"/>
              </a:rPr>
              <a:t> و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گيري</a:t>
            </a:r>
            <a:r>
              <a:rPr lang="fa-IR" dirty="0">
                <a:cs typeface="Zar" panose="00000400000000000000" pitchFamily="2" charset="-78"/>
              </a:rPr>
              <a:t> محصول، </a:t>
            </a:r>
            <a:r>
              <a:rPr lang="fa-IR" dirty="0" err="1">
                <a:cs typeface="Zar" panose="00000400000000000000" pitchFamily="2" charset="-78"/>
              </a:rPr>
              <a:t>متغيرند</a:t>
            </a:r>
            <a:r>
              <a:rPr lang="fa-IR" dirty="0">
                <a:cs typeface="Zar" panose="00000400000000000000" pitchFamily="2" charset="-78"/>
              </a:rPr>
              <a:t> و </a:t>
            </a:r>
            <a:r>
              <a:rPr lang="fa-IR" dirty="0" err="1">
                <a:cs typeface="Zar" panose="00000400000000000000" pitchFamily="2" charset="-78"/>
              </a:rPr>
              <a:t>مسيرهاي</a:t>
            </a:r>
            <a:r>
              <a:rPr lang="fa-IR" dirty="0">
                <a:cs typeface="Zar" panose="00000400000000000000" pitchFamily="2" charset="-78"/>
              </a:rPr>
              <a:t> </a:t>
            </a:r>
            <a:r>
              <a:rPr lang="fa-IR" dirty="0" err="1">
                <a:cs typeface="Zar" panose="00000400000000000000" pitchFamily="2" charset="-78"/>
              </a:rPr>
              <a:t>روتين</a:t>
            </a:r>
            <a:r>
              <a:rPr lang="fa-IR" dirty="0">
                <a:cs typeface="Zar" panose="00000400000000000000" pitchFamily="2" charset="-78"/>
              </a:rPr>
              <a:t> ساخت،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نيافته</a:t>
            </a:r>
            <a:r>
              <a:rPr lang="fa-IR" dirty="0">
                <a:cs typeface="Zar" panose="00000400000000000000" pitchFamily="2" charset="-78"/>
              </a:rPr>
              <a:t> </a:t>
            </a:r>
            <a:r>
              <a:rPr lang="fa-IR" dirty="0" err="1">
                <a:cs typeface="Zar" panose="00000400000000000000" pitchFamily="2" charset="-78"/>
              </a:rPr>
              <a:t>اند</a:t>
            </a:r>
            <a:r>
              <a:rPr lang="fa-IR" dirty="0">
                <a:cs typeface="Zar" panose="00000400000000000000" pitchFamily="2" charset="-78"/>
              </a:rPr>
              <a:t> و </a:t>
            </a:r>
            <a:r>
              <a:rPr lang="fa-IR" dirty="0" err="1">
                <a:cs typeface="Zar" panose="00000400000000000000" pitchFamily="2" charset="-78"/>
              </a:rPr>
              <a:t>سرمايه</a:t>
            </a:r>
            <a:r>
              <a:rPr lang="fa-IR" dirty="0">
                <a:cs typeface="Zar" panose="00000400000000000000" pitchFamily="2" charset="-78"/>
              </a:rPr>
              <a:t> ها مختص محصول خاص نشده </a:t>
            </a:r>
            <a:r>
              <a:rPr lang="fa-IR" dirty="0" err="1">
                <a:cs typeface="Zar" panose="00000400000000000000" pitchFamily="2" charset="-78"/>
              </a:rPr>
              <a:t>اند</a:t>
            </a:r>
            <a:r>
              <a:rPr lang="fa-IR" dirty="0">
                <a:cs typeface="Zar" panose="00000400000000000000" pitchFamily="2" charset="-78"/>
              </a:rPr>
              <a:t>. بنگاه ها در </a:t>
            </a:r>
            <a:r>
              <a:rPr lang="fa-IR" dirty="0" err="1">
                <a:cs typeface="Zar" panose="00000400000000000000" pitchFamily="2" charset="-78"/>
              </a:rPr>
              <a:t>اين</a:t>
            </a:r>
            <a:r>
              <a:rPr lang="fa-IR" dirty="0">
                <a:cs typeface="Zar" panose="00000400000000000000" pitchFamily="2" charset="-78"/>
              </a:rPr>
              <a:t> </a:t>
            </a:r>
            <a:r>
              <a:rPr lang="fa-IR" dirty="0" err="1">
                <a:cs typeface="Zar" panose="00000400000000000000" pitchFamily="2" charset="-78"/>
              </a:rPr>
              <a:t>شرايط</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توانند با رقابت در </a:t>
            </a:r>
            <a:r>
              <a:rPr lang="fa-IR" dirty="0" err="1">
                <a:cs typeface="Zar" panose="00000400000000000000" pitchFamily="2" charset="-78"/>
              </a:rPr>
              <a:t>طراحي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محصول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روشهاي</a:t>
            </a:r>
            <a:r>
              <a:rPr lang="fa-IR" dirty="0">
                <a:cs typeface="Zar" panose="00000400000000000000" pitchFamily="2" charset="-78"/>
              </a:rPr>
              <a:t> </a:t>
            </a:r>
            <a:r>
              <a:rPr lang="fa-IR" dirty="0" err="1">
                <a:cs typeface="Zar" panose="00000400000000000000" pitchFamily="2" charset="-78"/>
              </a:rPr>
              <a:t>توليد</a:t>
            </a:r>
            <a:r>
              <a:rPr lang="fa-IR" dirty="0">
                <a:cs typeface="Zar" panose="00000400000000000000" pitchFamily="2" charset="-78"/>
              </a:rPr>
              <a:t> </a:t>
            </a:r>
            <a:r>
              <a:rPr lang="fa-IR" dirty="0" err="1">
                <a:cs typeface="Zar" panose="00000400000000000000" pitchFamily="2" charset="-78"/>
              </a:rPr>
              <a:t>سازماني</a:t>
            </a:r>
            <a:r>
              <a:rPr lang="fa-IR" dirty="0">
                <a:cs typeface="Zar" panose="00000400000000000000" pitchFamily="2" charset="-78"/>
              </a:rPr>
              <a:t>، تجربه </a:t>
            </a:r>
            <a:r>
              <a:rPr lang="fa-IR" dirty="0" err="1">
                <a:cs typeface="Zar" panose="00000400000000000000" pitchFamily="2" charset="-78"/>
              </a:rPr>
              <a:t>كسب</a:t>
            </a:r>
            <a:r>
              <a:rPr lang="fa-IR" dirty="0">
                <a:cs typeface="Zar" panose="00000400000000000000" pitchFamily="2" charset="-78"/>
              </a:rPr>
              <a:t> </a:t>
            </a:r>
            <a:r>
              <a:rPr lang="fa-IR" dirty="0" err="1" smtClean="0">
                <a:cs typeface="Zar" panose="00000400000000000000" pitchFamily="2" charset="-78"/>
              </a:rPr>
              <a:t>كنند</a:t>
            </a:r>
            <a:r>
              <a:rPr lang="fa-IR" dirty="0" smtClean="0">
                <a:cs typeface="Zar" panose="00000400000000000000" pitchFamily="2" charset="-78"/>
              </a:rPr>
              <a:t> و </a:t>
            </a:r>
            <a:r>
              <a:rPr lang="fa-IR" dirty="0">
                <a:cs typeface="Zar" panose="00000400000000000000" pitchFamily="2" charset="-78"/>
              </a:rPr>
              <a:t>با </a:t>
            </a:r>
            <a:r>
              <a:rPr lang="fa-IR" dirty="0" err="1">
                <a:cs typeface="Zar" panose="00000400000000000000" pitchFamily="2" charset="-78"/>
              </a:rPr>
              <a:t>دستيابي</a:t>
            </a:r>
            <a:r>
              <a:rPr lang="fa-IR" dirty="0">
                <a:cs typeface="Zar" panose="00000400000000000000" pitchFamily="2" charset="-78"/>
              </a:rPr>
              <a:t> به </a:t>
            </a:r>
            <a:r>
              <a:rPr lang="fa-IR" dirty="0" err="1">
                <a:cs typeface="Zar" panose="00000400000000000000" pitchFamily="2" charset="-78"/>
              </a:rPr>
              <a:t>تأثيرات</a:t>
            </a:r>
            <a:r>
              <a:rPr lang="fa-IR" dirty="0">
                <a:cs typeface="Zar" panose="00000400000000000000" pitchFamily="2" charset="-78"/>
              </a:rPr>
              <a:t> </a:t>
            </a:r>
            <a:r>
              <a:rPr lang="fa-IR" dirty="0" err="1">
                <a:cs typeface="Zar" panose="00000400000000000000" pitchFamily="2" charset="-78"/>
              </a:rPr>
              <a:t>خارجي</a:t>
            </a:r>
            <a:r>
              <a:rPr lang="fa-IR" dirty="0">
                <a:cs typeface="Zar" panose="00000400000000000000" pitchFamily="2" charset="-78"/>
              </a:rPr>
              <a:t> </a:t>
            </a:r>
            <a:r>
              <a:rPr lang="fa-IR" dirty="0" err="1">
                <a:cs typeface="Zar" panose="00000400000000000000" pitchFamily="2" charset="-78"/>
              </a:rPr>
              <a:t>شبكه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و </a:t>
            </a:r>
            <a:r>
              <a:rPr lang="fa-IR" dirty="0" err="1">
                <a:cs typeface="Zar" panose="00000400000000000000" pitchFamily="2" charset="-78"/>
              </a:rPr>
              <a:t>تأثيرات</a:t>
            </a:r>
            <a:r>
              <a:rPr lang="fa-IR" dirty="0">
                <a:cs typeface="Zar" panose="00000400000000000000" pitchFamily="2" charset="-78"/>
              </a:rPr>
              <a:t> </a:t>
            </a:r>
            <a:r>
              <a:rPr lang="fa-IR" dirty="0" err="1">
                <a:cs typeface="Zar" panose="00000400000000000000" pitchFamily="2" charset="-78"/>
              </a:rPr>
              <a:t>منحني</a:t>
            </a:r>
            <a:r>
              <a:rPr lang="fa-IR" dirty="0">
                <a:cs typeface="Zar" panose="00000400000000000000" pitchFamily="2" charset="-78"/>
              </a:rPr>
              <a:t> </a:t>
            </a:r>
            <a:r>
              <a:rPr lang="fa-IR" dirty="0" err="1">
                <a:cs typeface="Zar" panose="00000400000000000000" pitchFamily="2" charset="-78"/>
              </a:rPr>
              <a:t>يادگيري</a:t>
            </a:r>
            <a:r>
              <a:rPr lang="fa-IR" dirty="0">
                <a:cs typeface="Zar" panose="00000400000000000000" pitchFamily="2" charset="-78"/>
              </a:rPr>
              <a:t>، رقابت با رهبران جا </a:t>
            </a:r>
            <a:r>
              <a:rPr lang="fa-IR" dirty="0" err="1">
                <a:cs typeface="Zar" panose="00000400000000000000" pitchFamily="2" charset="-78"/>
              </a:rPr>
              <a:t>افتادة</a:t>
            </a:r>
            <a:r>
              <a:rPr lang="fa-IR" dirty="0">
                <a:cs typeface="Zar" panose="00000400000000000000" pitchFamily="2" charset="-78"/>
              </a:rPr>
              <a:t> صنعت </a:t>
            </a:r>
            <a:r>
              <a:rPr lang="fa-IR" dirty="0" err="1">
                <a:cs typeface="Zar" panose="00000400000000000000" pitchFamily="2" charset="-78"/>
              </a:rPr>
              <a:t>جذابيت</a:t>
            </a:r>
            <a:r>
              <a:rPr lang="fa-IR" dirty="0">
                <a:cs typeface="Zar" panose="00000400000000000000" pitchFamily="2" charset="-78"/>
              </a:rPr>
              <a:t> خود را از دست دهند و </a:t>
            </a:r>
            <a:r>
              <a:rPr lang="fa-IR" dirty="0" err="1">
                <a:cs typeface="Zar" panose="00000400000000000000" pitchFamily="2" charset="-78"/>
              </a:rPr>
              <a:t>ديگر</a:t>
            </a:r>
            <a:r>
              <a:rPr lang="fa-IR" dirty="0">
                <a:cs typeface="Zar" panose="00000400000000000000" pitchFamily="2" charset="-78"/>
              </a:rPr>
              <a:t>، بنگاه ها </a:t>
            </a:r>
            <a:r>
              <a:rPr lang="fa-IR" dirty="0" err="1">
                <a:cs typeface="Zar" panose="00000400000000000000" pitchFamily="2" charset="-78"/>
              </a:rPr>
              <a:t>تمايل</a:t>
            </a:r>
            <a:r>
              <a:rPr lang="fa-IR" dirty="0">
                <a:cs typeface="Zar" panose="00000400000000000000" pitchFamily="2" charset="-78"/>
              </a:rPr>
              <a:t> </a:t>
            </a:r>
            <a:r>
              <a:rPr lang="fa-IR" dirty="0" err="1">
                <a:cs typeface="Zar" panose="00000400000000000000" pitchFamily="2" charset="-78"/>
              </a:rPr>
              <a:t>چنداني</a:t>
            </a:r>
            <a:r>
              <a:rPr lang="fa-IR" dirty="0">
                <a:cs typeface="Zar" panose="00000400000000000000" pitchFamily="2" charset="-78"/>
              </a:rPr>
              <a:t> به </a:t>
            </a:r>
            <a:r>
              <a:rPr lang="fa-IR" dirty="0" err="1">
                <a:cs typeface="Zar" panose="00000400000000000000" pitchFamily="2" charset="-78"/>
              </a:rPr>
              <a:t>تبديل</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موجود خود ندارند.</a:t>
            </a:r>
            <a:endParaRPr lang="en-US" dirty="0">
              <a:cs typeface="Zar" panose="00000400000000000000" pitchFamily="2" charset="-78"/>
            </a:endParaRPr>
          </a:p>
          <a:p>
            <a:pPr algn="just" rtl="1">
              <a:lnSpc>
                <a:spcPct val="150000"/>
              </a:lnSpc>
            </a:pPr>
            <a:endParaRPr lang="fa-IR" dirty="0">
              <a:cs typeface="Zar" panose="00000400000000000000" pitchFamily="2" charset="-78"/>
            </a:endParaRPr>
          </a:p>
        </p:txBody>
      </p:sp>
      <p:graphicFrame>
        <p:nvGraphicFramePr>
          <p:cNvPr id="7" name="Diagram 6"/>
          <p:cNvGraphicFramePr/>
          <p:nvPr>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56</a:t>
            </a:fld>
            <a:endParaRPr lang="en-US"/>
          </a:p>
        </p:txBody>
      </p:sp>
    </p:spTree>
    <p:extLst>
      <p:ext uri="{BB962C8B-B14F-4D97-AF65-F5344CB8AC3E}">
        <p14:creationId xmlns:p14="http://schemas.microsoft.com/office/powerpoint/2010/main" val="22390809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73487"/>
            <a:ext cx="8907562" cy="5798713"/>
          </a:xfrm>
        </p:spPr>
        <p:txBody>
          <a:bodyPr>
            <a:normAutofit fontScale="92500"/>
          </a:bodyPr>
          <a:lstStyle/>
          <a:p>
            <a:pPr algn="just" rtl="1">
              <a:lnSpc>
                <a:spcPct val="200000"/>
              </a:lnSpc>
            </a:pPr>
            <a:r>
              <a:rPr lang="fa-IR" dirty="0">
                <a:cs typeface="Zar" panose="00000400000000000000" pitchFamily="2" charset="-78"/>
              </a:rPr>
              <a:t>به طور </a:t>
            </a:r>
            <a:r>
              <a:rPr lang="fa-IR" dirty="0" err="1">
                <a:cs typeface="Zar" panose="00000400000000000000" pitchFamily="2" charset="-78"/>
              </a:rPr>
              <a:t>كلي</a:t>
            </a:r>
            <a:r>
              <a:rPr lang="fa-IR" dirty="0">
                <a:cs typeface="Zar" panose="00000400000000000000" pitchFamily="2" charset="-78"/>
              </a:rPr>
              <a:t>، بنگاه ها در </a:t>
            </a:r>
            <a:r>
              <a:rPr lang="fa-IR" dirty="0" err="1">
                <a:cs typeface="Zar" panose="00000400000000000000" pitchFamily="2" charset="-78"/>
              </a:rPr>
              <a:t>مديريت</a:t>
            </a:r>
            <a:r>
              <a:rPr lang="fa-IR" dirty="0">
                <a:cs typeface="Zar" panose="00000400000000000000" pitchFamily="2" charset="-78"/>
              </a:rPr>
              <a:t> </a:t>
            </a:r>
            <a:r>
              <a:rPr lang="fa-IR" dirty="0" err="1">
                <a:cs typeface="Zar" panose="00000400000000000000" pitchFamily="2" charset="-78"/>
              </a:rPr>
              <a:t>فعاليتهاي</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خود با دو </a:t>
            </a:r>
            <a:r>
              <a:rPr lang="fa-IR" dirty="0" err="1">
                <a:cs typeface="Zar" panose="00000400000000000000" pitchFamily="2" charset="-78"/>
              </a:rPr>
              <a:t>طيف</a:t>
            </a:r>
            <a:r>
              <a:rPr lang="fa-IR" dirty="0">
                <a:cs typeface="Zar" panose="00000400000000000000" pitchFamily="2" charset="-78"/>
              </a:rPr>
              <a:t> </a:t>
            </a:r>
            <a:r>
              <a:rPr lang="fa-IR" dirty="0" err="1">
                <a:cs typeface="Zar" panose="00000400000000000000" pitchFamily="2" charset="-78"/>
              </a:rPr>
              <a:t>كنترل</a:t>
            </a:r>
            <a:r>
              <a:rPr lang="fa-IR" dirty="0">
                <a:cs typeface="Zar" panose="00000400000000000000" pitchFamily="2" charset="-78"/>
              </a:rPr>
              <a:t> ها و ساختار </a:t>
            </a:r>
            <a:r>
              <a:rPr lang="fa-IR" dirty="0" err="1">
                <a:cs typeface="Zar" panose="00000400000000000000" pitchFamily="2" charset="-78"/>
              </a:rPr>
              <a:t>رسمي</a:t>
            </a:r>
            <a:r>
              <a:rPr lang="fa-IR" dirty="0">
                <a:cs typeface="Zar" panose="00000400000000000000" pitchFamily="2" charset="-78"/>
              </a:rPr>
              <a:t>؛ </a:t>
            </a:r>
            <a:r>
              <a:rPr lang="fa-IR" dirty="0" err="1">
                <a:cs typeface="Zar" panose="00000400000000000000" pitchFamily="2" charset="-78"/>
              </a:rPr>
              <a:t>آزادي</a:t>
            </a:r>
            <a:r>
              <a:rPr lang="fa-IR" dirty="0">
                <a:cs typeface="Zar" panose="00000400000000000000" pitchFamily="2" charset="-78"/>
              </a:rPr>
              <a:t> و </a:t>
            </a:r>
            <a:r>
              <a:rPr lang="fa-IR" dirty="0" err="1">
                <a:cs typeface="Zar" panose="00000400000000000000" pitchFamily="2" charset="-78"/>
              </a:rPr>
              <a:t>واگذاري</a:t>
            </a:r>
            <a:r>
              <a:rPr lang="fa-IR" dirty="0">
                <a:cs typeface="Zar" panose="00000400000000000000" pitchFamily="2" charset="-78"/>
              </a:rPr>
              <a:t> </a:t>
            </a:r>
            <a:r>
              <a:rPr lang="fa-IR" dirty="0" err="1">
                <a:cs typeface="Zar" panose="00000400000000000000" pitchFamily="2" charset="-78"/>
              </a:rPr>
              <a:t>اختيارات</a:t>
            </a:r>
            <a:r>
              <a:rPr lang="fa-IR" dirty="0">
                <a:cs typeface="Zar" panose="00000400000000000000" pitchFamily="2" charset="-78"/>
              </a:rPr>
              <a:t> و انعطاف </a:t>
            </a:r>
            <a:r>
              <a:rPr lang="fa-IR" dirty="0" err="1">
                <a:cs typeface="Zar" panose="00000400000000000000" pitchFamily="2" charset="-78"/>
              </a:rPr>
              <a:t>پذيري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هماهنگي</a:t>
            </a:r>
            <a:r>
              <a:rPr lang="fa-IR" dirty="0">
                <a:cs typeface="Zar" panose="00000400000000000000" pitchFamily="2" charset="-78"/>
              </a:rPr>
              <a:t> </a:t>
            </a:r>
            <a:r>
              <a:rPr lang="fa-IR" dirty="0" err="1">
                <a:cs typeface="Zar" panose="00000400000000000000" pitchFamily="2" charset="-78"/>
              </a:rPr>
              <a:t>فعاليتهاي</a:t>
            </a:r>
            <a:r>
              <a:rPr lang="fa-IR" dirty="0">
                <a:cs typeface="Zar" panose="00000400000000000000" pitchFamily="2" charset="-78"/>
              </a:rPr>
              <a:t> </a:t>
            </a:r>
            <a:r>
              <a:rPr lang="fa-IR" dirty="0" err="1">
                <a:cs typeface="Zar" panose="00000400000000000000" pitchFamily="2" charset="-78"/>
              </a:rPr>
              <a:t>نوآورانه</a:t>
            </a:r>
            <a:r>
              <a:rPr lang="fa-IR" dirty="0">
                <a:cs typeface="Zar" panose="00000400000000000000" pitchFamily="2" charset="-78"/>
              </a:rPr>
              <a:t> روبرو هستند؛ </a:t>
            </a:r>
            <a:r>
              <a:rPr lang="fa-IR" dirty="0" err="1">
                <a:cs typeface="Zar" panose="00000400000000000000" pitchFamily="2" charset="-78"/>
              </a:rPr>
              <a:t>اين</a:t>
            </a:r>
            <a:r>
              <a:rPr lang="fa-IR" dirty="0">
                <a:cs typeface="Zar" panose="00000400000000000000" pitchFamily="2" charset="-78"/>
              </a:rPr>
              <a:t> الزامات </a:t>
            </a:r>
            <a:r>
              <a:rPr lang="fa-IR" dirty="0" err="1">
                <a:cs typeface="Zar" panose="00000400000000000000" pitchFamily="2" charset="-78"/>
              </a:rPr>
              <a:t>رقابتي</a:t>
            </a:r>
            <a:r>
              <a:rPr lang="fa-IR" dirty="0">
                <a:cs typeface="Zar" panose="00000400000000000000" pitchFamily="2" charset="-78"/>
              </a:rPr>
              <a:t>، </a:t>
            </a:r>
            <a:r>
              <a:rPr lang="fa-IR" dirty="0" err="1">
                <a:cs typeface="Zar" panose="00000400000000000000" pitchFamily="2" charset="-78"/>
              </a:rPr>
              <a:t>تنشهاي</a:t>
            </a:r>
            <a:r>
              <a:rPr lang="fa-IR" dirty="0">
                <a:cs typeface="Zar" panose="00000400000000000000" pitchFamily="2" charset="-78"/>
              </a:rPr>
              <a:t> </a:t>
            </a:r>
            <a:r>
              <a:rPr lang="fa-IR" dirty="0" err="1">
                <a:cs typeface="Zar" panose="00000400000000000000" pitchFamily="2" charset="-78"/>
              </a:rPr>
              <a:t>مداومي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مديريت</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به وجود </a:t>
            </a:r>
            <a:r>
              <a:rPr lang="fa-IR" dirty="0" err="1">
                <a:cs typeface="Zar" panose="00000400000000000000" pitchFamily="2" charset="-78"/>
              </a:rPr>
              <a:t>مي</a:t>
            </a:r>
            <a:r>
              <a:rPr lang="fa-IR" dirty="0">
                <a:cs typeface="Zar" panose="00000400000000000000" pitchFamily="2" charset="-78"/>
              </a:rPr>
              <a:t> آورد </a:t>
            </a:r>
            <a:r>
              <a:rPr lang="fa-IR" dirty="0" err="1">
                <a:cs typeface="Zar" panose="00000400000000000000" pitchFamily="2" charset="-78"/>
              </a:rPr>
              <a:t>كه</a:t>
            </a:r>
            <a:r>
              <a:rPr lang="fa-IR" dirty="0">
                <a:cs typeface="Zar" panose="00000400000000000000" pitchFamily="2" charset="-78"/>
              </a:rPr>
              <a:t> با </a:t>
            </a:r>
            <a:r>
              <a:rPr lang="fa-IR" dirty="0" err="1">
                <a:cs typeface="Zar" panose="00000400000000000000" pitchFamily="2" charset="-78"/>
              </a:rPr>
              <a:t>شرايط</a:t>
            </a:r>
            <a:r>
              <a:rPr lang="fa-IR" dirty="0">
                <a:cs typeface="Zar" panose="00000400000000000000" pitchFamily="2" charset="-78"/>
              </a:rPr>
              <a:t> در حال </a:t>
            </a:r>
            <a:r>
              <a:rPr lang="fa-IR" dirty="0" err="1">
                <a:cs typeface="Zar" panose="00000400000000000000" pitchFamily="2" charset="-78"/>
              </a:rPr>
              <a:t>تغيير</a:t>
            </a:r>
            <a:r>
              <a:rPr lang="fa-IR" dirty="0">
                <a:cs typeface="Zar" panose="00000400000000000000" pitchFamily="2" charset="-78"/>
              </a:rPr>
              <a:t> بر </a:t>
            </a:r>
            <a:r>
              <a:rPr lang="fa-IR" dirty="0" err="1">
                <a:cs typeface="Zar" panose="00000400000000000000" pitchFamily="2" charset="-78"/>
              </a:rPr>
              <a:t>نوآوري</a:t>
            </a:r>
            <a:r>
              <a:rPr lang="fa-IR" dirty="0">
                <a:cs typeface="Zar" panose="00000400000000000000" pitchFamily="2" charset="-78"/>
              </a:rPr>
              <a:t>، </a:t>
            </a:r>
            <a:r>
              <a:rPr lang="fa-IR" dirty="0" err="1">
                <a:cs typeface="Zar" panose="00000400000000000000" pitchFamily="2" charset="-78"/>
              </a:rPr>
              <a:t>خلاقيت</a:t>
            </a:r>
            <a:r>
              <a:rPr lang="fa-IR" dirty="0">
                <a:cs typeface="Zar" panose="00000400000000000000" pitchFamily="2" charset="-78"/>
              </a:rPr>
              <a:t> و انعطاف </a:t>
            </a:r>
            <a:r>
              <a:rPr lang="fa-IR" dirty="0" err="1">
                <a:cs typeface="Zar" panose="00000400000000000000" pitchFamily="2" charset="-78"/>
              </a:rPr>
              <a:t>پذيري</a:t>
            </a:r>
            <a:r>
              <a:rPr lang="fa-IR" dirty="0">
                <a:cs typeface="Zar" panose="00000400000000000000" pitchFamily="2" charset="-78"/>
              </a:rPr>
              <a:t> </a:t>
            </a:r>
            <a:r>
              <a:rPr lang="fa-IR" dirty="0" err="1">
                <a:cs typeface="Zar" panose="00000400000000000000" pitchFamily="2" charset="-78"/>
              </a:rPr>
              <a:t>تأثير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گذارد. </a:t>
            </a:r>
            <a:endParaRPr lang="en-US" dirty="0">
              <a:cs typeface="Zar" panose="00000400000000000000" pitchFamily="2" charset="-78"/>
            </a:endParaRPr>
          </a:p>
          <a:p>
            <a:pPr algn="just" rtl="1">
              <a:lnSpc>
                <a:spcPct val="200000"/>
              </a:lnSpc>
            </a:pPr>
            <a:r>
              <a:rPr lang="fa-IR" dirty="0" err="1">
                <a:cs typeface="Zar" panose="00000400000000000000" pitchFamily="2" charset="-78"/>
              </a:rPr>
              <a:t>درك</a:t>
            </a:r>
            <a:r>
              <a:rPr lang="fa-IR" dirty="0">
                <a:cs typeface="Zar" panose="00000400000000000000" pitchFamily="2" charset="-78"/>
              </a:rPr>
              <a:t> </a:t>
            </a:r>
            <a:r>
              <a:rPr lang="fa-IR" dirty="0" err="1">
                <a:cs typeface="Zar" panose="00000400000000000000" pitchFamily="2" charset="-78"/>
              </a:rPr>
              <a:t>نحوة</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در داخل بنگاه ها، به </a:t>
            </a:r>
            <a:r>
              <a:rPr lang="fa-IR" dirty="0" err="1">
                <a:cs typeface="Zar" panose="00000400000000000000" pitchFamily="2" charset="-78"/>
              </a:rPr>
              <a:t>اندازة</a:t>
            </a:r>
            <a:r>
              <a:rPr lang="fa-IR" dirty="0">
                <a:cs typeface="Zar" panose="00000400000000000000" pitchFamily="2" charset="-78"/>
              </a:rPr>
              <a:t> </a:t>
            </a:r>
            <a:r>
              <a:rPr lang="fa-IR" dirty="0" err="1">
                <a:cs typeface="Zar" panose="00000400000000000000" pitchFamily="2" charset="-78"/>
              </a:rPr>
              <a:t>ايجاد</a:t>
            </a:r>
            <a:r>
              <a:rPr lang="fa-IR" dirty="0">
                <a:cs typeface="Zar" panose="00000400000000000000" pitchFamily="2" charset="-78"/>
              </a:rPr>
              <a:t> ارزش </a:t>
            </a:r>
            <a:r>
              <a:rPr lang="fa-IR" dirty="0" err="1">
                <a:cs typeface="Zar" panose="00000400000000000000" pitchFamily="2" charset="-78"/>
              </a:rPr>
              <a:t>نتايج</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مشتريان</a:t>
            </a:r>
            <a:r>
              <a:rPr lang="fa-IR" dirty="0">
                <a:cs typeface="Zar" panose="00000400000000000000" pitchFamily="2" charset="-78"/>
              </a:rPr>
              <a:t> </a:t>
            </a:r>
            <a:r>
              <a:rPr lang="fa-IR" dirty="0" err="1">
                <a:cs typeface="Zar" panose="00000400000000000000" pitchFamily="2" charset="-78"/>
              </a:rPr>
              <a:t>اهميت</a:t>
            </a:r>
            <a:r>
              <a:rPr lang="fa-IR" dirty="0">
                <a:cs typeface="Zar" panose="00000400000000000000" pitchFamily="2" charset="-78"/>
              </a:rPr>
              <a:t> دارد. </a:t>
            </a:r>
            <a:r>
              <a:rPr lang="fa-IR" dirty="0" err="1">
                <a:cs typeface="Zar" panose="00000400000000000000" pitchFamily="2" charset="-78"/>
              </a:rPr>
              <a:t>نگريستن</a:t>
            </a:r>
            <a:r>
              <a:rPr lang="fa-IR" dirty="0">
                <a:cs typeface="Zar" panose="00000400000000000000" pitchFamily="2" charset="-78"/>
              </a:rPr>
              <a:t> به </a:t>
            </a:r>
            <a:r>
              <a:rPr lang="fa-IR" dirty="0" err="1">
                <a:cs typeface="Zar" panose="00000400000000000000" pitchFamily="2" charset="-78"/>
              </a:rPr>
              <a:t>نوآوري</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به </a:t>
            </a:r>
            <a:r>
              <a:rPr lang="fa-IR" dirty="0" err="1">
                <a:cs typeface="Zar" panose="00000400000000000000" pitchFamily="2" charset="-78"/>
              </a:rPr>
              <a:t>مثابة</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ورود هر </a:t>
            </a:r>
            <a:r>
              <a:rPr lang="fa-IR" dirty="0" err="1">
                <a:cs typeface="Zar" panose="00000400000000000000" pitchFamily="2" charset="-78"/>
              </a:rPr>
              <a:t>نظريه</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حل </a:t>
            </a:r>
            <a:r>
              <a:rPr lang="fa-IR" dirty="0" err="1">
                <a:cs typeface="Zar" panose="00000400000000000000" pitchFamily="2" charset="-78"/>
              </a:rPr>
              <a:t>كنندة</a:t>
            </a:r>
            <a:r>
              <a:rPr lang="fa-IR" dirty="0">
                <a:cs typeface="Zar" panose="00000400000000000000" pitchFamily="2" charset="-78"/>
              </a:rPr>
              <a:t> </a:t>
            </a:r>
            <a:r>
              <a:rPr lang="fa-IR" dirty="0" err="1">
                <a:cs typeface="Zar" panose="00000400000000000000" pitchFamily="2" charset="-78"/>
              </a:rPr>
              <a:t>مشكل</a:t>
            </a:r>
            <a:r>
              <a:rPr lang="fa-IR" dirty="0">
                <a:cs typeface="Zar" panose="00000400000000000000" pitchFamily="2" charset="-78"/>
              </a:rPr>
              <a:t> به </a:t>
            </a:r>
            <a:r>
              <a:rPr lang="fa-IR" dirty="0" err="1">
                <a:cs typeface="Zar" panose="00000400000000000000" pitchFamily="2" charset="-78"/>
              </a:rPr>
              <a:t>صحنة</a:t>
            </a:r>
            <a:r>
              <a:rPr lang="fa-IR" dirty="0">
                <a:cs typeface="Zar" panose="00000400000000000000" pitchFamily="2" charset="-78"/>
              </a:rPr>
              <a:t> عمل و به </a:t>
            </a:r>
            <a:r>
              <a:rPr lang="fa-IR" dirty="0" err="1">
                <a:cs typeface="Zar" panose="00000400000000000000" pitchFamily="2" charset="-78"/>
              </a:rPr>
              <a:t>كارگيري</a:t>
            </a:r>
            <a:r>
              <a:rPr lang="fa-IR" dirty="0">
                <a:cs typeface="Zar" panose="00000400000000000000" pitchFamily="2" charset="-78"/>
              </a:rPr>
              <a:t> آن </a:t>
            </a:r>
            <a:r>
              <a:rPr lang="fa-IR" dirty="0" err="1">
                <a:cs typeface="Zar" panose="00000400000000000000" pitchFamily="2" charset="-78"/>
              </a:rPr>
              <a:t>تلقي</a:t>
            </a:r>
            <a:r>
              <a:rPr lang="fa-IR" dirty="0">
                <a:cs typeface="Zar" panose="00000400000000000000" pitchFamily="2" charset="-78"/>
              </a:rPr>
              <a:t> شود </a:t>
            </a:r>
            <a:r>
              <a:rPr lang="en-US" sz="1800" dirty="0">
                <a:cs typeface="Zar" panose="00000400000000000000" pitchFamily="2" charset="-78"/>
              </a:rPr>
              <a:t>(</a:t>
            </a:r>
            <a:r>
              <a:rPr lang="en-US" sz="1800" dirty="0" err="1">
                <a:cs typeface="Zar" panose="00000400000000000000" pitchFamily="2" charset="-78"/>
              </a:rPr>
              <a:t>Kanter</a:t>
            </a:r>
            <a:r>
              <a:rPr lang="en-US" sz="1800" dirty="0">
                <a:cs typeface="Zar" panose="00000400000000000000" pitchFamily="2" charset="-78"/>
              </a:rPr>
              <a:t>, 1983)</a:t>
            </a:r>
            <a:r>
              <a:rPr lang="fa-IR" sz="1800" dirty="0">
                <a:cs typeface="Zar" panose="00000400000000000000" pitchFamily="2" charset="-78"/>
              </a:rPr>
              <a:t>.</a:t>
            </a:r>
            <a:endParaRPr lang="en-US" sz="1800" dirty="0">
              <a:cs typeface="Zar" panose="00000400000000000000" pitchFamily="2" charset="-78"/>
            </a:endParaRPr>
          </a:p>
          <a:p>
            <a:pPr algn="just" rtl="1">
              <a:lnSpc>
                <a:spcPct val="200000"/>
              </a:lnSpc>
            </a:pPr>
            <a:r>
              <a:rPr lang="fa-IR" dirty="0" err="1">
                <a:cs typeface="Zar" panose="00000400000000000000" pitchFamily="2" charset="-78"/>
              </a:rPr>
              <a:t>استراتژي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بنگاه </a:t>
            </a:r>
            <a:r>
              <a:rPr lang="fa-IR" dirty="0" err="1">
                <a:cs typeface="Zar" panose="00000400000000000000" pitchFamily="2" charset="-78"/>
              </a:rPr>
              <a:t>هاي</a:t>
            </a:r>
            <a:r>
              <a:rPr lang="fa-IR" dirty="0">
                <a:cs typeface="Zar" panose="00000400000000000000" pitchFamily="2" charset="-78"/>
              </a:rPr>
              <a:t> بزرگ </a:t>
            </a:r>
            <a:r>
              <a:rPr lang="fa-IR" dirty="0" err="1">
                <a:cs typeface="Zar" panose="00000400000000000000" pitchFamily="2" charset="-78"/>
              </a:rPr>
              <a:t>نبايد</a:t>
            </a:r>
            <a:r>
              <a:rPr lang="fa-IR" dirty="0">
                <a:cs typeface="Zar" panose="00000400000000000000" pitchFamily="2" charset="-78"/>
              </a:rPr>
              <a:t> تنها بر توسعه </a:t>
            </a:r>
            <a:r>
              <a:rPr lang="fa-IR" dirty="0" err="1">
                <a:cs typeface="Zar" panose="00000400000000000000" pitchFamily="2" charset="-78"/>
              </a:rPr>
              <a:t>داخلي</a:t>
            </a:r>
            <a:r>
              <a:rPr lang="fa-IR" dirty="0">
                <a:cs typeface="Zar" panose="00000400000000000000" pitchFamily="2" charset="-78"/>
              </a:rPr>
              <a:t> </a:t>
            </a:r>
            <a:r>
              <a:rPr lang="fa-IR" dirty="0" err="1">
                <a:cs typeface="Zar" panose="00000400000000000000" pitchFamily="2" charset="-78"/>
              </a:rPr>
              <a:t>متمركز</a:t>
            </a:r>
            <a:r>
              <a:rPr lang="fa-IR" dirty="0">
                <a:cs typeface="Zar" panose="00000400000000000000" pitchFamily="2" charset="-78"/>
              </a:rPr>
              <a:t> باشد </a:t>
            </a:r>
            <a:r>
              <a:rPr lang="fa-IR" dirty="0" err="1">
                <a:cs typeface="Zar" panose="00000400000000000000" pitchFamily="2" charset="-78"/>
              </a:rPr>
              <a:t>بلكه</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بتوانند با بهره </a:t>
            </a:r>
            <a:r>
              <a:rPr lang="fa-IR" dirty="0" err="1">
                <a:cs typeface="Zar" panose="00000400000000000000" pitchFamily="2" charset="-78"/>
              </a:rPr>
              <a:t>گيري</a:t>
            </a:r>
            <a:r>
              <a:rPr lang="fa-IR" dirty="0">
                <a:cs typeface="Zar" panose="00000400000000000000" pitchFamily="2" charset="-78"/>
              </a:rPr>
              <a:t> از </a:t>
            </a:r>
            <a:r>
              <a:rPr lang="fa-IR" dirty="0" err="1">
                <a:cs typeface="Zar" panose="00000400000000000000" pitchFamily="2" charset="-78"/>
              </a:rPr>
              <a:t>ساير</a:t>
            </a:r>
            <a:r>
              <a:rPr lang="fa-IR" dirty="0">
                <a:cs typeface="Zar" panose="00000400000000000000" pitchFamily="2" charset="-78"/>
              </a:rPr>
              <a:t> </a:t>
            </a:r>
            <a:r>
              <a:rPr lang="fa-IR" dirty="0" err="1">
                <a:cs typeface="Zar" panose="00000400000000000000" pitchFamily="2" charset="-78"/>
              </a:rPr>
              <a:t>رهيافتهايي</a:t>
            </a:r>
            <a:r>
              <a:rPr lang="fa-IR" dirty="0">
                <a:cs typeface="Zar" panose="00000400000000000000" pitchFamily="2" charset="-78"/>
              </a:rPr>
              <a:t> </a:t>
            </a:r>
            <a:r>
              <a:rPr lang="fa-IR" dirty="0" err="1">
                <a:cs typeface="Zar" panose="00000400000000000000" pitchFamily="2" charset="-78"/>
              </a:rPr>
              <a:t>نظير</a:t>
            </a:r>
            <a:r>
              <a:rPr lang="fa-IR" dirty="0">
                <a:cs typeface="Zar" panose="00000400000000000000" pitchFamily="2" charset="-78"/>
              </a:rPr>
              <a:t> </a:t>
            </a:r>
            <a:r>
              <a:rPr lang="fa-IR" dirty="0" err="1">
                <a:cs typeface="Zar" panose="00000400000000000000" pitchFamily="2" charset="-78"/>
              </a:rPr>
              <a:t>رهيافت</a:t>
            </a:r>
            <a:r>
              <a:rPr lang="fa-IR" dirty="0">
                <a:cs typeface="Zar" panose="00000400000000000000" pitchFamily="2" charset="-78"/>
              </a:rPr>
              <a:t> </a:t>
            </a:r>
            <a:r>
              <a:rPr lang="fa-IR" dirty="0" err="1">
                <a:cs typeface="Zar" panose="00000400000000000000" pitchFamily="2" charset="-78"/>
              </a:rPr>
              <a:t>چرخشي</a:t>
            </a:r>
            <a:r>
              <a:rPr lang="fa-IR" dirty="0">
                <a:cs typeface="Zar" panose="00000400000000000000" pitchFamily="2" charset="-78"/>
              </a:rPr>
              <a:t>،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گذاريهاي</a:t>
            </a:r>
            <a:r>
              <a:rPr lang="fa-IR" dirty="0">
                <a:cs typeface="Zar" panose="00000400000000000000" pitchFamily="2" charset="-78"/>
              </a:rPr>
              <a:t> </a:t>
            </a:r>
            <a:r>
              <a:rPr lang="fa-IR" dirty="0" err="1">
                <a:cs typeface="Zar" panose="00000400000000000000" pitchFamily="2" charset="-78"/>
              </a:rPr>
              <a:t>مشترك</a:t>
            </a:r>
            <a:r>
              <a:rPr lang="fa-IR" dirty="0">
                <a:cs typeface="Zar" panose="00000400000000000000" pitchFamily="2" charset="-78"/>
              </a:rPr>
              <a:t> و ائتلاف </a:t>
            </a:r>
            <a:r>
              <a:rPr lang="fa-IR" dirty="0" err="1">
                <a:cs typeface="Zar" panose="00000400000000000000" pitchFamily="2" charset="-78"/>
              </a:rPr>
              <a:t>استراتژيك</a:t>
            </a:r>
            <a:r>
              <a:rPr lang="fa-IR" dirty="0">
                <a:cs typeface="Zar" panose="00000400000000000000" pitchFamily="2" charset="-78"/>
              </a:rPr>
              <a:t>، ورود به عرصه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كسب</a:t>
            </a:r>
            <a:r>
              <a:rPr lang="fa-IR" dirty="0">
                <a:cs typeface="Zar" panose="00000400000000000000" pitchFamily="2" charset="-78"/>
              </a:rPr>
              <a:t> و </a:t>
            </a:r>
            <a:r>
              <a:rPr lang="fa-IR" dirty="0" err="1">
                <a:cs typeface="Zar" panose="00000400000000000000" pitchFamily="2" charset="-78"/>
              </a:rPr>
              <a:t>كار</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گيري</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ها و </a:t>
            </a:r>
            <a:r>
              <a:rPr lang="fa-IR" dirty="0" err="1">
                <a:cs typeface="Zar" panose="00000400000000000000" pitchFamily="2" charset="-78"/>
              </a:rPr>
              <a:t>قابليت</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را </a:t>
            </a:r>
            <a:r>
              <a:rPr lang="fa-IR" dirty="0" err="1">
                <a:cs typeface="Zar" panose="00000400000000000000" pitchFamily="2" charset="-78"/>
              </a:rPr>
              <a:t>تسهيل</a:t>
            </a:r>
            <a:r>
              <a:rPr lang="fa-IR" dirty="0">
                <a:cs typeface="Zar" panose="00000400000000000000" pitchFamily="2" charset="-78"/>
              </a:rPr>
              <a:t> </a:t>
            </a:r>
            <a:r>
              <a:rPr lang="fa-IR" dirty="0" err="1">
                <a:cs typeface="Zar" panose="00000400000000000000" pitchFamily="2" charset="-78"/>
              </a:rPr>
              <a:t>كند</a:t>
            </a:r>
            <a:r>
              <a:rPr lang="fa-IR" dirty="0" smtClean="0">
                <a:cs typeface="Zar" panose="00000400000000000000" pitchFamily="2" charset="-78"/>
              </a:rPr>
              <a:t>.</a:t>
            </a: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2145989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57</a:t>
            </a:fld>
            <a:endParaRPr lang="en-US"/>
          </a:p>
        </p:txBody>
      </p:sp>
    </p:spTree>
    <p:extLst>
      <p:ext uri="{BB962C8B-B14F-4D97-AF65-F5344CB8AC3E}">
        <p14:creationId xmlns:p14="http://schemas.microsoft.com/office/powerpoint/2010/main" val="2862770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837127"/>
            <a:ext cx="8907562" cy="5335073"/>
          </a:xfrm>
        </p:spPr>
        <p:txBody>
          <a:bodyPr>
            <a:normAutofit fontScale="92500" lnSpcReduction="20000"/>
          </a:bodyPr>
          <a:lstStyle/>
          <a:p>
            <a:pPr algn="just" rtl="1">
              <a:lnSpc>
                <a:spcPct val="150000"/>
              </a:lnSpc>
            </a:pPr>
            <a:r>
              <a:rPr lang="fa-IR" u="sng" dirty="0">
                <a:effectLst>
                  <a:outerShdw blurRad="38100" dist="38100" dir="2700000" algn="tl">
                    <a:srgbClr val="000000">
                      <a:alpha val="43137"/>
                    </a:srgbClr>
                  </a:outerShdw>
                </a:effectLst>
                <a:cs typeface="Zar" panose="00000400000000000000" pitchFamily="2" charset="-78"/>
              </a:rPr>
              <a:t>اساس </a:t>
            </a:r>
            <a:r>
              <a:rPr lang="fa-IR" u="sng" dirty="0" err="1">
                <a:effectLst>
                  <a:outerShdw blurRad="38100" dist="38100" dir="2700000" algn="tl">
                    <a:srgbClr val="000000">
                      <a:alpha val="43137"/>
                    </a:srgbClr>
                  </a:outerShdw>
                </a:effectLst>
                <a:cs typeface="Zar" panose="00000400000000000000" pitchFamily="2" charset="-78"/>
              </a:rPr>
              <a:t>مزيت</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هاي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رقابتي</a:t>
            </a:r>
            <a:r>
              <a:rPr lang="fa-IR" u="sng" dirty="0">
                <a:effectLst>
                  <a:outerShdw blurRad="38100" dist="38100" dir="2700000" algn="tl">
                    <a:srgbClr val="000000">
                      <a:alpha val="43137"/>
                    </a:srgbClr>
                  </a:outerShdw>
                </a:effectLst>
                <a:cs typeface="Zar" panose="00000400000000000000" pitchFamily="2" charset="-78"/>
              </a:rPr>
              <a:t> در </a:t>
            </a:r>
            <a:r>
              <a:rPr lang="fa-IR" u="sng" dirty="0" err="1">
                <a:effectLst>
                  <a:outerShdw blurRad="38100" dist="38100" dir="2700000" algn="tl">
                    <a:srgbClr val="000000">
                      <a:alpha val="43137"/>
                    </a:srgbClr>
                  </a:outerShdw>
                </a:effectLst>
                <a:cs typeface="Zar" panose="00000400000000000000" pitchFamily="2" charset="-78"/>
              </a:rPr>
              <a:t>محيط</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محلي</a:t>
            </a:r>
            <a:r>
              <a:rPr lang="fa-IR" u="sng" dirty="0">
                <a:effectLst>
                  <a:outerShdw blurRad="38100" dist="38100" dir="2700000" algn="tl">
                    <a:srgbClr val="000000">
                      <a:alpha val="43137"/>
                    </a:srgbClr>
                  </a:outerShdw>
                </a:effectLst>
                <a:cs typeface="Zar" panose="00000400000000000000" pitchFamily="2" charset="-78"/>
              </a:rPr>
              <a:t> ظهور </a:t>
            </a:r>
            <a:r>
              <a:rPr lang="fa-IR" u="sng" dirty="0" err="1">
                <a:effectLst>
                  <a:outerShdw blurRad="38100" dist="38100" dir="2700000" algn="tl">
                    <a:srgbClr val="000000">
                      <a:alpha val="43137"/>
                    </a:srgbClr>
                  </a:outerShdw>
                </a:effectLst>
                <a:cs typeface="Zar" panose="00000400000000000000" pitchFamily="2" charset="-78"/>
              </a:rPr>
              <a:t>مي</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يابد</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زيرا</a:t>
            </a:r>
            <a:r>
              <a:rPr lang="fa-IR" u="sng" dirty="0">
                <a:effectLst>
                  <a:outerShdw blurRad="38100" dist="38100" dir="2700000" algn="tl">
                    <a:srgbClr val="000000">
                      <a:alpha val="43137"/>
                    </a:srgbClr>
                  </a:outerShdw>
                </a:effectLst>
                <a:cs typeface="Zar" panose="00000400000000000000" pitchFamily="2" charset="-78"/>
              </a:rPr>
              <a:t> بنگاه ها در آن </a:t>
            </a:r>
            <a:r>
              <a:rPr lang="fa-IR" u="sng" dirty="0" err="1">
                <a:effectLst>
                  <a:outerShdw blurRad="38100" dist="38100" dir="2700000" algn="tl">
                    <a:srgbClr val="000000">
                      <a:alpha val="43137"/>
                    </a:srgbClr>
                  </a:outerShdw>
                </a:effectLst>
                <a:cs typeface="Zar" panose="00000400000000000000" pitchFamily="2" charset="-78"/>
              </a:rPr>
              <a:t>محيط</a:t>
            </a:r>
            <a:r>
              <a:rPr lang="fa-IR" u="sng" dirty="0">
                <a:effectLst>
                  <a:outerShdw blurRad="38100" dist="38100" dir="2700000" algn="tl">
                    <a:srgbClr val="000000">
                      <a:alpha val="43137"/>
                    </a:srgbClr>
                  </a:outerShdw>
                </a:effectLst>
                <a:cs typeface="Zar" panose="00000400000000000000" pitchFamily="2" charset="-78"/>
              </a:rPr>
              <a:t> </a:t>
            </a:r>
            <a:r>
              <a:rPr lang="fa-IR" u="sng" dirty="0" err="1">
                <a:effectLst>
                  <a:outerShdw blurRad="38100" dist="38100" dir="2700000" algn="tl">
                    <a:srgbClr val="000000">
                      <a:alpha val="43137"/>
                    </a:srgbClr>
                  </a:outerShdw>
                </a:effectLst>
                <a:cs typeface="Zar" panose="00000400000000000000" pitchFamily="2" charset="-78"/>
              </a:rPr>
              <a:t>ريشه</a:t>
            </a:r>
            <a:r>
              <a:rPr lang="fa-IR" u="sng" dirty="0">
                <a:effectLst>
                  <a:outerShdw blurRad="38100" dist="38100" dir="2700000" algn="tl">
                    <a:srgbClr val="000000">
                      <a:alpha val="43137"/>
                    </a:srgbClr>
                  </a:outerShdw>
                </a:effectLst>
                <a:cs typeface="Zar" panose="00000400000000000000" pitchFamily="2" charset="-78"/>
              </a:rPr>
              <a:t> دارند</a:t>
            </a:r>
            <a:r>
              <a:rPr lang="fa-IR" dirty="0">
                <a:cs typeface="Zar" panose="00000400000000000000" pitchFamily="2" charset="-78"/>
              </a:rPr>
              <a:t>. بنگاه ها در ابتدا با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محورهاي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خود با </a:t>
            </a:r>
            <a:r>
              <a:rPr lang="fa-IR" dirty="0" err="1">
                <a:cs typeface="Zar" panose="00000400000000000000" pitchFamily="2" charset="-78"/>
              </a:rPr>
              <a:t>تشخيص</a:t>
            </a:r>
            <a:r>
              <a:rPr lang="fa-IR" dirty="0">
                <a:cs typeface="Zar" panose="00000400000000000000" pitchFamily="2" charset="-78"/>
              </a:rPr>
              <a:t> </a:t>
            </a:r>
            <a:r>
              <a:rPr lang="fa-IR" dirty="0" err="1">
                <a:cs typeface="Zar" panose="00000400000000000000" pitchFamily="2" charset="-78"/>
              </a:rPr>
              <a:t>بازارهاي</a:t>
            </a:r>
            <a:r>
              <a:rPr lang="fa-IR" dirty="0">
                <a:cs typeface="Zar" panose="00000400000000000000" pitchFamily="2" charset="-78"/>
              </a:rPr>
              <a:t> </a:t>
            </a:r>
            <a:r>
              <a:rPr lang="fa-IR" dirty="0" err="1">
                <a:cs typeface="Zar" panose="00000400000000000000" pitchFamily="2" charset="-78"/>
              </a:rPr>
              <a:t>جديد</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smtClean="0">
                <a:cs typeface="Zar" panose="00000400000000000000" pitchFamily="2" charset="-78"/>
              </a:rPr>
              <a:t>فنآوري</a:t>
            </a:r>
            <a:r>
              <a:rPr lang="fa-IR" dirty="0" smtClean="0">
                <a:cs typeface="Zar" panose="00000400000000000000" pitchFamily="2" charset="-78"/>
              </a:rPr>
              <a:t> </a:t>
            </a:r>
            <a:r>
              <a:rPr lang="fa-IR" dirty="0" err="1" smtClean="0">
                <a:cs typeface="Zar" panose="00000400000000000000" pitchFamily="2" charset="-78"/>
              </a:rPr>
              <a:t>هاي</a:t>
            </a:r>
            <a:r>
              <a:rPr lang="fa-IR" dirty="0" smtClean="0">
                <a:cs typeface="Zar" panose="00000400000000000000" pitchFamily="2" charset="-78"/>
              </a:rPr>
              <a:t> </a:t>
            </a:r>
            <a:r>
              <a:rPr lang="fa-IR" dirty="0">
                <a:cs typeface="Zar" panose="00000400000000000000" pitchFamily="2" charset="-78"/>
              </a:rPr>
              <a:t>نو، و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حركت</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تهاجمي</a:t>
            </a:r>
            <a:r>
              <a:rPr lang="fa-IR" dirty="0">
                <a:cs typeface="Zar" panose="00000400000000000000" pitchFamily="2" charset="-78"/>
              </a:rPr>
              <a:t> </a:t>
            </a:r>
            <a:r>
              <a:rPr lang="fa-IR" dirty="0" err="1">
                <a:cs typeface="Zar" panose="00000400000000000000" pitchFamily="2" charset="-78"/>
              </a:rPr>
              <a:t>درجهت</a:t>
            </a:r>
            <a:r>
              <a:rPr lang="fa-IR" dirty="0">
                <a:cs typeface="Zar" panose="00000400000000000000" pitchFamily="2" charset="-78"/>
              </a:rPr>
              <a:t> </a:t>
            </a:r>
            <a:r>
              <a:rPr lang="fa-IR" dirty="0" err="1">
                <a:cs typeface="Zar" panose="00000400000000000000" pitchFamily="2" charset="-78"/>
              </a:rPr>
              <a:t>بكارگيري</a:t>
            </a:r>
            <a:r>
              <a:rPr lang="fa-IR" dirty="0">
                <a:cs typeface="Zar" panose="00000400000000000000" pitchFamily="2" charset="-78"/>
              </a:rPr>
              <a:t> آنها، </a:t>
            </a:r>
            <a:r>
              <a:rPr lang="fa-IR" dirty="0" err="1">
                <a:cs typeface="Zar" panose="00000400000000000000" pitchFamily="2" charset="-78"/>
              </a:rPr>
              <a:t>منتفع</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شوند.</a:t>
            </a:r>
            <a:endParaRPr lang="en-US" dirty="0">
              <a:cs typeface="Zar" panose="00000400000000000000" pitchFamily="2" charset="-78"/>
            </a:endParaRPr>
          </a:p>
          <a:p>
            <a:pPr algn="just" rtl="1">
              <a:lnSpc>
                <a:spcPct val="150000"/>
              </a:lnSpc>
            </a:pPr>
            <a:r>
              <a:rPr lang="fa-IR" dirty="0">
                <a:cs typeface="Zar" panose="00000400000000000000" pitchFamily="2" charset="-78"/>
              </a:rPr>
              <a:t>«</a:t>
            </a:r>
            <a:r>
              <a:rPr lang="fa-IR" dirty="0">
                <a:solidFill>
                  <a:srgbClr val="FF0000"/>
                </a:solidFill>
                <a:cs typeface="Zar" panose="00000400000000000000" pitchFamily="2" charset="-78"/>
              </a:rPr>
              <a:t>الماس</a:t>
            </a:r>
            <a:r>
              <a:rPr lang="fa-IR" dirty="0">
                <a:cs typeface="Zar" panose="00000400000000000000" pitchFamily="2" charset="-78"/>
              </a:rPr>
              <a:t>» واژه </a:t>
            </a:r>
            <a:r>
              <a:rPr lang="fa-IR" dirty="0" err="1">
                <a:cs typeface="Zar" panose="00000400000000000000" pitchFamily="2" charset="-78"/>
              </a:rPr>
              <a:t>اي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پورتر</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چهار </a:t>
            </a:r>
            <a:r>
              <a:rPr lang="fa-IR" dirty="0" err="1">
                <a:cs typeface="Zar" panose="00000400000000000000" pitchFamily="2" charset="-78"/>
              </a:rPr>
              <a:t>خصوصيت</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شرايط</a:t>
            </a:r>
            <a:r>
              <a:rPr lang="fa-IR" dirty="0">
                <a:effectLst>
                  <a:outerShdw blurRad="38100" dist="38100" dir="2700000" algn="tl">
                    <a:srgbClr val="000000">
                      <a:alpha val="43137"/>
                    </a:srgbClr>
                  </a:outerShdw>
                </a:effectLst>
                <a:cs typeface="Zar" panose="00000400000000000000" pitchFamily="2" charset="-78"/>
              </a:rPr>
              <a:t> تقاضا</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شرايط</a:t>
            </a:r>
            <a:r>
              <a:rPr lang="fa-IR" dirty="0">
                <a:effectLst>
                  <a:outerShdw blurRad="38100" dist="38100" dir="2700000" algn="tl">
                    <a:srgbClr val="000000">
                      <a:alpha val="43137"/>
                    </a:srgbClr>
                  </a:outerShdw>
                </a:effectLst>
                <a:cs typeface="Zar" panose="00000400000000000000" pitchFamily="2" charset="-78"/>
              </a:rPr>
              <a:t> عوامل </a:t>
            </a:r>
            <a:r>
              <a:rPr lang="fa-IR" dirty="0" err="1">
                <a:effectLst>
                  <a:outerShdw blurRad="38100" dist="38100" dir="2700000" algn="tl">
                    <a:srgbClr val="000000">
                      <a:alpha val="43137"/>
                    </a:srgbClr>
                  </a:outerShdw>
                </a:effectLst>
                <a:cs typeface="Zar" panose="00000400000000000000" pitchFamily="2" charset="-78"/>
              </a:rPr>
              <a:t>توليد</a:t>
            </a:r>
            <a:r>
              <a:rPr lang="fa-IR" dirty="0">
                <a:effectLst>
                  <a:outerShdw blurRad="38100" dist="38100" dir="2700000" algn="tl">
                    <a:srgbClr val="000000">
                      <a:alpha val="43137"/>
                    </a:srgbClr>
                  </a:outerShdw>
                </a:effectLst>
                <a:cs typeface="Zar" panose="00000400000000000000" pitchFamily="2" charset="-78"/>
              </a:rPr>
              <a:t> در بازار </a:t>
            </a:r>
            <a:r>
              <a:rPr lang="fa-IR" dirty="0" err="1">
                <a:effectLst>
                  <a:outerShdw blurRad="38100" dist="38100" dir="2700000" algn="tl">
                    <a:srgbClr val="000000">
                      <a:alpha val="43137"/>
                    </a:srgbClr>
                  </a:outerShdw>
                </a:effectLst>
                <a:cs typeface="Zar" panose="00000400000000000000" pitchFamily="2" charset="-78"/>
              </a:rPr>
              <a:t>داخلي</a:t>
            </a:r>
            <a:r>
              <a:rPr lang="fa-IR" dirty="0">
                <a:cs typeface="Zar" panose="00000400000000000000" pitchFamily="2" charset="-78"/>
              </a:rPr>
              <a:t>، </a:t>
            </a:r>
            <a:r>
              <a:rPr lang="fa-IR" dirty="0">
                <a:effectLst>
                  <a:outerShdw blurRad="38100" dist="38100" dir="2700000" algn="tl">
                    <a:srgbClr val="000000">
                      <a:alpha val="43137"/>
                    </a:srgbClr>
                  </a:outerShdw>
                </a:effectLst>
                <a:cs typeface="Zar" panose="00000400000000000000" pitchFamily="2" charset="-78"/>
              </a:rPr>
              <a:t>عرضه </a:t>
            </a:r>
            <a:r>
              <a:rPr lang="fa-IR" dirty="0" err="1">
                <a:effectLst>
                  <a:outerShdw blurRad="38100" dist="38100" dir="2700000" algn="tl">
                    <a:srgbClr val="000000">
                      <a:alpha val="43137"/>
                    </a:srgbClr>
                  </a:outerShdw>
                </a:effectLst>
                <a:cs typeface="Zar" panose="00000400000000000000" pitchFamily="2" charset="-78"/>
              </a:rPr>
              <a:t>كنندگان</a:t>
            </a:r>
            <a:r>
              <a:rPr lang="fa-IR" dirty="0">
                <a:effectLst>
                  <a:outerShdw blurRad="38100" dist="38100" dir="2700000" algn="tl">
                    <a:srgbClr val="000000">
                      <a:alpha val="43137"/>
                    </a:srgbClr>
                  </a:outerShdw>
                </a:effectLst>
                <a:cs typeface="Zar" panose="00000400000000000000" pitchFamily="2" charset="-78"/>
              </a:rPr>
              <a:t> مرتبط با </a:t>
            </a:r>
            <a:r>
              <a:rPr lang="fa-IR" dirty="0" err="1">
                <a:effectLst>
                  <a:outerShdw blurRad="38100" dist="38100" dir="2700000" algn="tl">
                    <a:srgbClr val="000000">
                      <a:alpha val="43137"/>
                    </a:srgbClr>
                  </a:outerShdw>
                </a:effectLst>
                <a:cs typeface="Zar" panose="00000400000000000000" pitchFamily="2" charset="-78"/>
              </a:rPr>
              <a:t>صنايع</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حمايت</a:t>
            </a:r>
            <a:r>
              <a:rPr lang="fa-IR" dirty="0">
                <a:effectLst>
                  <a:outerShdw blurRad="38100" dist="38100" dir="2700000" algn="tl">
                    <a:srgbClr val="000000">
                      <a:alpha val="43137"/>
                    </a:srgbClr>
                  </a:outerShdw>
                </a:effectLst>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كننده</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و </a:t>
            </a:r>
            <a:r>
              <a:rPr lang="fa-IR" dirty="0" err="1">
                <a:effectLst>
                  <a:outerShdw blurRad="38100" dist="38100" dir="2700000" algn="tl">
                    <a:srgbClr val="000000">
                      <a:alpha val="43137"/>
                    </a:srgbClr>
                  </a:outerShdw>
                </a:effectLst>
                <a:cs typeface="Zar" panose="00000400000000000000" pitchFamily="2" charset="-78"/>
              </a:rPr>
              <a:t>استراتژي</a:t>
            </a:r>
            <a:r>
              <a:rPr lang="fa-IR" dirty="0">
                <a:cs typeface="Zar" panose="00000400000000000000" pitchFamily="2" charset="-78"/>
              </a:rPr>
              <a:t>، ساختار و رقابت در </a:t>
            </a:r>
            <a:r>
              <a:rPr lang="fa-IR" dirty="0" err="1">
                <a:cs typeface="Zar" panose="00000400000000000000" pitchFamily="2" charset="-78"/>
              </a:rPr>
              <a:t>بازارهاي</a:t>
            </a:r>
            <a:r>
              <a:rPr lang="fa-IR" dirty="0">
                <a:cs typeface="Zar" panose="00000400000000000000" pitchFamily="2" charset="-78"/>
              </a:rPr>
              <a:t> </a:t>
            </a:r>
            <a:r>
              <a:rPr lang="fa-IR" dirty="0" err="1">
                <a:cs typeface="Zar" panose="00000400000000000000" pitchFamily="2" charset="-78"/>
              </a:rPr>
              <a:t>بومي</a:t>
            </a:r>
            <a:r>
              <a:rPr lang="fa-IR" dirty="0">
                <a:cs typeface="Zar" panose="00000400000000000000" pitchFamily="2" charset="-78"/>
              </a:rPr>
              <a:t> </a:t>
            </a:r>
            <a:r>
              <a:rPr lang="fa-IR" dirty="0" err="1">
                <a:cs typeface="Zar" panose="00000400000000000000" pitchFamily="2" charset="-78"/>
              </a:rPr>
              <a:t>شناسايي</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است.</a:t>
            </a:r>
            <a:endParaRPr lang="en-US" dirty="0">
              <a:cs typeface="Zar" panose="00000400000000000000" pitchFamily="2" charset="-78"/>
            </a:endParaRPr>
          </a:p>
          <a:p>
            <a:pPr algn="just" rtl="1">
              <a:lnSpc>
                <a:spcPct val="150000"/>
              </a:lnSpc>
            </a:pPr>
            <a:r>
              <a:rPr lang="fa-IR" dirty="0" err="1">
                <a:effectLst>
                  <a:outerShdw blurRad="38100" dist="38100" dir="2700000" algn="tl">
                    <a:srgbClr val="000000">
                      <a:alpha val="43137"/>
                    </a:srgbClr>
                  </a:outerShdw>
                </a:effectLst>
                <a:cs typeface="Zar" panose="00000400000000000000" pitchFamily="2" charset="-78"/>
              </a:rPr>
              <a:t>شرايط</a:t>
            </a:r>
            <a:r>
              <a:rPr lang="fa-IR" dirty="0">
                <a:effectLst>
                  <a:outerShdw blurRad="38100" dist="38100" dir="2700000" algn="tl">
                    <a:srgbClr val="000000">
                      <a:alpha val="43137"/>
                    </a:srgbClr>
                  </a:outerShdw>
                </a:effectLst>
                <a:cs typeface="Zar" panose="00000400000000000000" pitchFamily="2" charset="-78"/>
              </a:rPr>
              <a:t> عوامل </a:t>
            </a:r>
            <a:r>
              <a:rPr lang="fa-IR" dirty="0" err="1">
                <a:effectLst>
                  <a:outerShdw blurRad="38100" dist="38100" dir="2700000" algn="tl">
                    <a:srgbClr val="000000">
                      <a:alpha val="43137"/>
                    </a:srgbClr>
                  </a:outerShdw>
                </a:effectLst>
                <a:cs typeface="Zar" panose="00000400000000000000" pitchFamily="2" charset="-78"/>
              </a:rPr>
              <a:t>توليد</a:t>
            </a:r>
            <a:r>
              <a:rPr lang="fa-IR" dirty="0">
                <a:cs typeface="Zar" panose="00000400000000000000" pitchFamily="2" charset="-78"/>
              </a:rPr>
              <a:t>، </a:t>
            </a:r>
            <a:r>
              <a:rPr lang="fa-IR" u="sng" dirty="0">
                <a:cs typeface="Zar" panose="00000400000000000000" pitchFamily="2" charset="-78"/>
              </a:rPr>
              <a:t>نشانگر </a:t>
            </a:r>
            <a:r>
              <a:rPr lang="fa-IR" u="sng" dirty="0" err="1">
                <a:cs typeface="Zar" panose="00000400000000000000" pitchFamily="2" charset="-78"/>
              </a:rPr>
              <a:t>موقعيت</a:t>
            </a:r>
            <a:r>
              <a:rPr lang="fa-IR" u="sng" dirty="0">
                <a:cs typeface="Zar" panose="00000400000000000000" pitchFamily="2" charset="-78"/>
              </a:rPr>
              <a:t> </a:t>
            </a:r>
            <a:r>
              <a:rPr lang="fa-IR" u="sng" dirty="0" err="1">
                <a:cs typeface="Zar" panose="00000400000000000000" pitchFamily="2" charset="-78"/>
              </a:rPr>
              <a:t>كشور</a:t>
            </a:r>
            <a:r>
              <a:rPr lang="fa-IR" u="sng" dirty="0">
                <a:cs typeface="Zar" panose="00000400000000000000" pitchFamily="2" charset="-78"/>
              </a:rPr>
              <a:t> </a:t>
            </a:r>
            <a:r>
              <a:rPr lang="fa-IR" u="sng" dirty="0" err="1">
                <a:cs typeface="Zar" panose="00000400000000000000" pitchFamily="2" charset="-78"/>
              </a:rPr>
              <a:t>براي</a:t>
            </a:r>
            <a:r>
              <a:rPr lang="fa-IR" u="sng" dirty="0">
                <a:cs typeface="Zar" panose="00000400000000000000" pitchFamily="2" charset="-78"/>
              </a:rPr>
              <a:t> عوامل </a:t>
            </a:r>
            <a:r>
              <a:rPr lang="fa-IR" u="sng" dirty="0" err="1">
                <a:cs typeface="Zar" panose="00000400000000000000" pitchFamily="2" charset="-78"/>
              </a:rPr>
              <a:t>توليدي</a:t>
            </a:r>
            <a:r>
              <a:rPr lang="fa-IR" u="sng" dirty="0">
                <a:cs typeface="Zar" panose="00000400000000000000" pitchFamily="2" charset="-78"/>
              </a:rPr>
              <a:t> </a:t>
            </a:r>
            <a:r>
              <a:rPr lang="fa-IR" u="sng" dirty="0" err="1">
                <a:cs typeface="Zar" panose="00000400000000000000" pitchFamily="2" charset="-78"/>
              </a:rPr>
              <a:t>نظير</a:t>
            </a:r>
            <a:r>
              <a:rPr lang="fa-IR" u="sng" dirty="0">
                <a:cs typeface="Zar" panose="00000400000000000000" pitchFamily="2" charset="-78"/>
              </a:rPr>
              <a:t> منابع </a:t>
            </a:r>
            <a:r>
              <a:rPr lang="fa-IR" u="sng" dirty="0" err="1">
                <a:cs typeface="Zar" panose="00000400000000000000" pitchFamily="2" charset="-78"/>
              </a:rPr>
              <a:t>انساني</a:t>
            </a:r>
            <a:r>
              <a:rPr lang="fa-IR" u="sng" dirty="0">
                <a:cs typeface="Zar" panose="00000400000000000000" pitchFamily="2" charset="-78"/>
              </a:rPr>
              <a:t> و </a:t>
            </a:r>
            <a:r>
              <a:rPr lang="fa-IR" u="sng" dirty="0" err="1">
                <a:cs typeface="Zar" panose="00000400000000000000" pitchFamily="2" charset="-78"/>
              </a:rPr>
              <a:t>زيرساختها</a:t>
            </a:r>
            <a:r>
              <a:rPr lang="fa-IR" u="sng" dirty="0">
                <a:cs typeface="Zar" panose="00000400000000000000" pitchFamily="2" charset="-78"/>
              </a:rPr>
              <a:t> </a:t>
            </a:r>
            <a:r>
              <a:rPr lang="fa-IR" u="sng" dirty="0" err="1">
                <a:cs typeface="Zar" panose="00000400000000000000" pitchFamily="2" charset="-78"/>
              </a:rPr>
              <a:t>براي</a:t>
            </a:r>
            <a:r>
              <a:rPr lang="fa-IR" u="sng" dirty="0">
                <a:cs typeface="Zar" panose="00000400000000000000" pitchFamily="2" charset="-78"/>
              </a:rPr>
              <a:t> رقابت در صنعت خاص است </a:t>
            </a:r>
            <a:r>
              <a:rPr lang="fa-IR" dirty="0">
                <a:cs typeface="Zar" panose="00000400000000000000" pitchFamily="2" charset="-78"/>
              </a:rPr>
              <a:t>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شرايط</a:t>
            </a:r>
            <a:r>
              <a:rPr lang="fa-IR" dirty="0">
                <a:effectLst>
                  <a:outerShdw blurRad="38100" dist="38100" dir="2700000" algn="tl">
                    <a:srgbClr val="000000">
                      <a:alpha val="43137"/>
                    </a:srgbClr>
                  </a:outerShdw>
                </a:effectLst>
                <a:cs typeface="Zar" panose="00000400000000000000" pitchFamily="2" charset="-78"/>
              </a:rPr>
              <a:t> تقاضا </a:t>
            </a:r>
            <a:r>
              <a:rPr lang="fa-IR" dirty="0">
                <a:cs typeface="Zar" panose="00000400000000000000" pitchFamily="2" charset="-78"/>
              </a:rPr>
              <a:t>مشتمل بر </a:t>
            </a:r>
            <a:r>
              <a:rPr lang="fa-IR" u="sng" dirty="0">
                <a:cs typeface="Zar" panose="00000400000000000000" pitchFamily="2" charset="-78"/>
              </a:rPr>
              <a:t>اندازه، رشد و </a:t>
            </a:r>
            <a:r>
              <a:rPr lang="fa-IR" u="sng" dirty="0" err="1">
                <a:cs typeface="Zar" panose="00000400000000000000" pitchFamily="2" charset="-78"/>
              </a:rPr>
              <a:t>شرايط</a:t>
            </a:r>
            <a:r>
              <a:rPr lang="fa-IR" u="sng" dirty="0">
                <a:cs typeface="Zar" panose="00000400000000000000" pitchFamily="2" charset="-78"/>
              </a:rPr>
              <a:t> </a:t>
            </a:r>
            <a:r>
              <a:rPr lang="fa-IR" u="sng" dirty="0" err="1">
                <a:cs typeface="Zar" panose="00000400000000000000" pitchFamily="2" charset="-78"/>
              </a:rPr>
              <a:t>تقاضاي</a:t>
            </a:r>
            <a:r>
              <a:rPr lang="fa-IR" u="sng" dirty="0">
                <a:cs typeface="Zar" panose="00000400000000000000" pitchFamily="2" charset="-78"/>
              </a:rPr>
              <a:t> </a:t>
            </a:r>
            <a:r>
              <a:rPr lang="fa-IR" u="sng" dirty="0" err="1">
                <a:cs typeface="Zar" panose="00000400000000000000" pitchFamily="2" charset="-78"/>
              </a:rPr>
              <a:t>داخلي</a:t>
            </a:r>
            <a:r>
              <a:rPr lang="fa-IR" u="sng" dirty="0">
                <a:cs typeface="Zar" panose="00000400000000000000" pitchFamily="2" charset="-78"/>
              </a:rPr>
              <a:t> </a:t>
            </a:r>
            <a:r>
              <a:rPr lang="fa-IR" u="sng" dirty="0" err="1">
                <a:cs typeface="Zar" panose="00000400000000000000" pitchFamily="2" charset="-78"/>
              </a:rPr>
              <a:t>براي</a:t>
            </a:r>
            <a:r>
              <a:rPr lang="fa-IR" u="sng" dirty="0">
                <a:cs typeface="Zar" panose="00000400000000000000" pitchFamily="2" charset="-78"/>
              </a:rPr>
              <a:t> محصول بنگاه است</a:t>
            </a:r>
            <a:r>
              <a:rPr lang="fa-IR" dirty="0">
                <a:cs typeface="Zar" panose="00000400000000000000" pitchFamily="2" charset="-78"/>
              </a:rPr>
              <a:t>. </a:t>
            </a:r>
            <a:r>
              <a:rPr lang="fa-IR" dirty="0" err="1">
                <a:cs typeface="Zar" panose="00000400000000000000" pitchFamily="2" charset="-78"/>
              </a:rPr>
              <a:t>پيچيدگي</a:t>
            </a:r>
            <a:r>
              <a:rPr lang="fa-IR" dirty="0">
                <a:cs typeface="Zar" panose="00000400000000000000" pitchFamily="2" charset="-78"/>
              </a:rPr>
              <a:t> رفتار مصرف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داخلي</a:t>
            </a:r>
            <a:r>
              <a:rPr lang="fa-IR" dirty="0">
                <a:cs typeface="Zar" panose="00000400000000000000" pitchFamily="2" charset="-78"/>
              </a:rPr>
              <a:t> و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شرايط</a:t>
            </a:r>
            <a:r>
              <a:rPr lang="fa-IR" dirty="0">
                <a:cs typeface="Zar" panose="00000400000000000000" pitchFamily="2" charset="-78"/>
              </a:rPr>
              <a:t> منحصر به فرد آنها، بنگاه ها را به </a:t>
            </a:r>
            <a:r>
              <a:rPr lang="fa-IR" dirty="0" err="1">
                <a:cs typeface="Zar" panose="00000400000000000000" pitchFamily="2" charset="-78"/>
              </a:rPr>
              <a:t>ارتقاي</a:t>
            </a:r>
            <a:r>
              <a:rPr lang="fa-IR" dirty="0">
                <a:cs typeface="Zar" panose="00000400000000000000" pitchFamily="2" charset="-78"/>
              </a:rPr>
              <a:t> </a:t>
            </a:r>
            <a:r>
              <a:rPr lang="fa-IR" dirty="0" err="1">
                <a:cs typeface="Zar" panose="00000400000000000000" pitchFamily="2" charset="-78"/>
              </a:rPr>
              <a:t>كيفيت</a:t>
            </a:r>
            <a:r>
              <a:rPr lang="fa-IR" dirty="0">
                <a:cs typeface="Zar" panose="00000400000000000000" pitchFamily="2" charset="-78"/>
              </a:rPr>
              <a:t> محصولات و </a:t>
            </a:r>
            <a:r>
              <a:rPr lang="fa-IR" dirty="0" err="1">
                <a:cs typeface="Zar" panose="00000400000000000000" pitchFamily="2" charset="-78"/>
              </a:rPr>
              <a:t>ايجاد</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a:t>
            </a:r>
            <a:r>
              <a:rPr lang="fa-IR" dirty="0" err="1">
                <a:cs typeface="Zar" panose="00000400000000000000" pitchFamily="2" charset="-78"/>
              </a:rPr>
              <a:t>ترغيب</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بنگاه </a:t>
            </a:r>
            <a:r>
              <a:rPr lang="fa-IR" dirty="0" err="1">
                <a:cs typeface="Zar" panose="00000400000000000000" pitchFamily="2" charset="-78"/>
              </a:rPr>
              <a:t>هايي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در بازار </a:t>
            </a:r>
            <a:r>
              <a:rPr lang="fa-IR" dirty="0" err="1">
                <a:cs typeface="Zar" panose="00000400000000000000" pitchFamily="2" charset="-78"/>
              </a:rPr>
              <a:t>داخلي</a:t>
            </a:r>
            <a:r>
              <a:rPr lang="fa-IR" dirty="0">
                <a:cs typeface="Zar" panose="00000400000000000000" pitchFamily="2" charset="-78"/>
              </a:rPr>
              <a:t> با پايه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قوي</a:t>
            </a:r>
            <a:r>
              <a:rPr lang="fa-IR" dirty="0">
                <a:cs typeface="Zar" panose="00000400000000000000" pitchFamily="2" charset="-78"/>
              </a:rPr>
              <a:t> از عرضه </a:t>
            </a:r>
            <a:r>
              <a:rPr lang="fa-IR" dirty="0" err="1">
                <a:cs typeface="Zar" panose="00000400000000000000" pitchFamily="2" charset="-78"/>
              </a:rPr>
              <a:t>كنندگان</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a:t>
            </a:r>
            <a:r>
              <a:rPr lang="fa-IR" dirty="0" err="1">
                <a:cs typeface="Zar" panose="00000400000000000000" pitchFamily="2" charset="-78"/>
              </a:rPr>
              <a:t>بين</a:t>
            </a:r>
            <a:r>
              <a:rPr lang="fa-IR" dirty="0">
                <a:cs typeface="Zar" panose="00000400000000000000" pitchFamily="2" charset="-78"/>
              </a:rPr>
              <a:t> </a:t>
            </a:r>
            <a:r>
              <a:rPr lang="fa-IR" dirty="0" err="1">
                <a:cs typeface="Zar" panose="00000400000000000000" pitchFamily="2" charset="-78"/>
              </a:rPr>
              <a:t>المللي</a:t>
            </a:r>
            <a:r>
              <a:rPr lang="fa-IR" dirty="0">
                <a:cs typeface="Zar" panose="00000400000000000000" pitchFamily="2" charset="-78"/>
              </a:rPr>
              <a:t> </a:t>
            </a:r>
            <a:r>
              <a:rPr lang="fa-IR" dirty="0" err="1">
                <a:cs typeface="Zar" panose="00000400000000000000" pitchFamily="2" charset="-78"/>
              </a:rPr>
              <a:t>فعاليت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 </a:t>
            </a:r>
            <a:r>
              <a:rPr lang="fa-IR" dirty="0" err="1">
                <a:cs typeface="Zar" panose="00000400000000000000" pitchFamily="2" charset="-78"/>
              </a:rPr>
              <a:t>حمايت</a:t>
            </a:r>
            <a:r>
              <a:rPr lang="fa-IR" dirty="0">
                <a:cs typeface="Zar" panose="00000400000000000000" pitchFamily="2" charset="-78"/>
              </a:rPr>
              <a:t> </a:t>
            </a:r>
            <a:r>
              <a:rPr lang="fa-IR" dirty="0" err="1">
                <a:cs typeface="Zar" panose="00000400000000000000" pitchFamily="2" charset="-78"/>
              </a:rPr>
              <a:t>صنايع</a:t>
            </a:r>
            <a:r>
              <a:rPr lang="fa-IR" dirty="0">
                <a:cs typeface="Zar" panose="00000400000000000000" pitchFamily="2" charset="-78"/>
              </a:rPr>
              <a:t> </a:t>
            </a:r>
            <a:r>
              <a:rPr lang="fa-IR" dirty="0" err="1">
                <a:cs typeface="Zar" panose="00000400000000000000" pitchFamily="2" charset="-78"/>
              </a:rPr>
              <a:t>پشتيبان</a:t>
            </a:r>
            <a:r>
              <a:rPr lang="fa-IR" dirty="0">
                <a:cs typeface="Zar" panose="00000400000000000000" pitchFamily="2" charset="-78"/>
              </a:rPr>
              <a:t> را در به دست آوردن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در </a:t>
            </a:r>
            <a:r>
              <a:rPr lang="fa-IR" dirty="0" err="1">
                <a:cs typeface="Zar" panose="00000400000000000000" pitchFamily="2" charset="-78"/>
              </a:rPr>
              <a:t>بازارهاي</a:t>
            </a:r>
            <a:r>
              <a:rPr lang="fa-IR" dirty="0">
                <a:cs typeface="Zar" panose="00000400000000000000" pitchFamily="2" charset="-78"/>
              </a:rPr>
              <a:t> </a:t>
            </a:r>
            <a:r>
              <a:rPr lang="fa-IR" dirty="0" err="1">
                <a:cs typeface="Zar" panose="00000400000000000000" pitchFamily="2" charset="-78"/>
              </a:rPr>
              <a:t>جهاني</a:t>
            </a:r>
            <a:r>
              <a:rPr lang="fa-IR" dirty="0">
                <a:cs typeface="Zar" panose="00000400000000000000" pitchFamily="2" charset="-78"/>
              </a:rPr>
              <a:t> خواهند داشت. بنگاه </a:t>
            </a:r>
            <a:r>
              <a:rPr lang="fa-IR" dirty="0" err="1">
                <a:cs typeface="Zar" panose="00000400000000000000" pitchFamily="2" charset="-78"/>
              </a:rPr>
              <a:t>هايي</a:t>
            </a:r>
            <a:r>
              <a:rPr lang="fa-IR" dirty="0">
                <a:cs typeface="Zar" panose="00000400000000000000" pitchFamily="2" charset="-78"/>
              </a:rPr>
              <a:t> با مهارت </a:t>
            </a:r>
            <a:r>
              <a:rPr lang="fa-IR" dirty="0" err="1">
                <a:cs typeface="Zar" panose="00000400000000000000" pitchFamily="2" charset="-78"/>
              </a:rPr>
              <a:t>داخلي</a:t>
            </a:r>
            <a:r>
              <a:rPr lang="fa-IR" dirty="0">
                <a:cs typeface="Zar" panose="00000400000000000000" pitchFamily="2" charset="-78"/>
              </a:rPr>
              <a:t> و </a:t>
            </a:r>
            <a:r>
              <a:rPr lang="fa-IR" dirty="0" err="1">
                <a:cs typeface="Zar" panose="00000400000000000000" pitchFamily="2" charset="-78"/>
              </a:rPr>
              <a:t>بومي</a:t>
            </a:r>
            <a:r>
              <a:rPr lang="fa-IR" dirty="0">
                <a:cs typeface="Zar" panose="00000400000000000000" pitchFamily="2" charset="-78"/>
              </a:rPr>
              <a:t> </a:t>
            </a:r>
            <a:r>
              <a:rPr lang="fa-IR" dirty="0" err="1">
                <a:cs typeface="Zar" panose="00000400000000000000" pitchFamily="2" charset="-78"/>
              </a:rPr>
              <a:t>كافي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توانند از دانش </a:t>
            </a:r>
            <a:r>
              <a:rPr lang="fa-IR" dirty="0" err="1">
                <a:cs typeface="Zar" panose="00000400000000000000" pitchFamily="2" charset="-78"/>
              </a:rPr>
              <a:t>توليد</a:t>
            </a:r>
            <a:r>
              <a:rPr lang="fa-IR" dirty="0">
                <a:cs typeface="Zar" panose="00000400000000000000" pitchFamily="2" charset="-78"/>
              </a:rPr>
              <a:t> بهنگام بهره </a:t>
            </a:r>
            <a:r>
              <a:rPr lang="fa-IR" dirty="0" err="1">
                <a:cs typeface="Zar" panose="00000400000000000000" pitchFamily="2" charset="-78"/>
              </a:rPr>
              <a:t>مند</a:t>
            </a:r>
            <a:r>
              <a:rPr lang="fa-IR" dirty="0">
                <a:cs typeface="Zar" panose="00000400000000000000" pitchFamily="2" charset="-78"/>
              </a:rPr>
              <a:t> شوند و قادر به </a:t>
            </a:r>
            <a:r>
              <a:rPr lang="fa-IR" dirty="0" err="1">
                <a:cs typeface="Zar" panose="00000400000000000000" pitchFamily="2" charset="-78"/>
              </a:rPr>
              <a:t>شكل</a:t>
            </a:r>
            <a:r>
              <a:rPr lang="fa-IR" dirty="0">
                <a:cs typeface="Zar" panose="00000400000000000000" pitchFamily="2" charset="-78"/>
              </a:rPr>
              <a:t> </a:t>
            </a:r>
            <a:r>
              <a:rPr lang="fa-IR" dirty="0" err="1">
                <a:cs typeface="Zar" panose="00000400000000000000" pitchFamily="2" charset="-78"/>
              </a:rPr>
              <a:t>دهي</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در بنگاه </a:t>
            </a:r>
            <a:r>
              <a:rPr lang="fa-IR" dirty="0" err="1">
                <a:cs typeface="Zar" panose="00000400000000000000" pitchFamily="2" charset="-78"/>
              </a:rPr>
              <a:t>هاي</a:t>
            </a:r>
            <a:r>
              <a:rPr lang="fa-IR" dirty="0">
                <a:cs typeface="Zar" panose="00000400000000000000" pitchFamily="2" charset="-78"/>
              </a:rPr>
              <a:t> عرضه </a:t>
            </a:r>
            <a:r>
              <a:rPr lang="fa-IR" dirty="0" err="1">
                <a:cs typeface="Zar" panose="00000400000000000000" pitchFamily="2" charset="-78"/>
              </a:rPr>
              <a:t>كننده</a:t>
            </a:r>
            <a:r>
              <a:rPr lang="fa-IR" dirty="0">
                <a:cs typeface="Zar" panose="00000400000000000000" pitchFamily="2" charset="-78"/>
              </a:rPr>
              <a:t> هم بشوند. </a:t>
            </a:r>
            <a:r>
              <a:rPr lang="fa-IR" i="1" dirty="0" err="1">
                <a:cs typeface="Zar" panose="00000400000000000000" pitchFamily="2" charset="-78"/>
              </a:rPr>
              <a:t>ويژگي</a:t>
            </a:r>
            <a:r>
              <a:rPr lang="fa-IR" i="1" dirty="0">
                <a:cs typeface="Zar" panose="00000400000000000000" pitchFamily="2" charset="-78"/>
              </a:rPr>
              <a:t> چهارم</a:t>
            </a:r>
            <a:r>
              <a:rPr lang="fa-IR" dirty="0">
                <a:cs typeface="Zar" panose="00000400000000000000" pitchFamily="2" charset="-78"/>
              </a:rPr>
              <a:t>، </a:t>
            </a:r>
            <a:r>
              <a:rPr lang="fa-IR" dirty="0" err="1">
                <a:effectLst>
                  <a:outerShdw blurRad="38100" dist="38100" dir="2700000" algn="tl">
                    <a:srgbClr val="000000">
                      <a:alpha val="43137"/>
                    </a:srgbClr>
                  </a:outerShdw>
                </a:effectLst>
                <a:cs typeface="Zar" panose="00000400000000000000" pitchFamily="2" charset="-78"/>
              </a:rPr>
              <a:t>دامنة</a:t>
            </a:r>
            <a:r>
              <a:rPr lang="fa-IR" dirty="0">
                <a:effectLst>
                  <a:outerShdw blurRad="38100" dist="38100" dir="2700000" algn="tl">
                    <a:srgbClr val="000000">
                      <a:alpha val="43137"/>
                    </a:srgbClr>
                  </a:outerShdw>
                </a:effectLst>
                <a:cs typeface="Zar" panose="00000400000000000000" pitchFamily="2" charset="-78"/>
              </a:rPr>
              <a:t> رقابت در بازار </a:t>
            </a:r>
            <a:r>
              <a:rPr lang="fa-IR" dirty="0" err="1">
                <a:effectLst>
                  <a:outerShdw blurRad="38100" dist="38100" dir="2700000" algn="tl">
                    <a:srgbClr val="000000">
                      <a:alpha val="43137"/>
                    </a:srgbClr>
                  </a:outerShdw>
                </a:effectLst>
                <a:cs typeface="Zar" panose="00000400000000000000" pitchFamily="2" charset="-78"/>
              </a:rPr>
              <a:t>داخلي</a:t>
            </a:r>
            <a:r>
              <a:rPr lang="fa-IR" dirty="0">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بنگاه است. </a:t>
            </a:r>
            <a:r>
              <a:rPr lang="fa-IR" dirty="0" err="1">
                <a:cs typeface="Zar" panose="00000400000000000000" pitchFamily="2" charset="-78"/>
              </a:rPr>
              <a:t>اين</a:t>
            </a:r>
            <a:r>
              <a:rPr lang="fa-IR" dirty="0">
                <a:cs typeface="Zar" panose="00000400000000000000" pitchFamily="2" charset="-78"/>
              </a:rPr>
              <a:t> دامنه </a:t>
            </a:r>
            <a:r>
              <a:rPr lang="fa-IR" u="sng" dirty="0" err="1">
                <a:cs typeface="Zar" panose="00000400000000000000" pitchFamily="2" charset="-78"/>
              </a:rPr>
              <a:t>حاوي</a:t>
            </a:r>
            <a:r>
              <a:rPr lang="fa-IR" u="sng" dirty="0">
                <a:cs typeface="Zar" panose="00000400000000000000" pitchFamily="2" charset="-78"/>
              </a:rPr>
              <a:t> </a:t>
            </a:r>
            <a:r>
              <a:rPr lang="fa-IR" u="sng" dirty="0" err="1">
                <a:cs typeface="Zar" panose="00000400000000000000" pitchFamily="2" charset="-78"/>
              </a:rPr>
              <a:t>تجربيات</a:t>
            </a:r>
            <a:r>
              <a:rPr lang="fa-IR" u="sng" dirty="0">
                <a:cs typeface="Zar" panose="00000400000000000000" pitchFamily="2" charset="-78"/>
              </a:rPr>
              <a:t> </a:t>
            </a:r>
            <a:r>
              <a:rPr lang="fa-IR" u="sng" dirty="0" err="1">
                <a:cs typeface="Zar" panose="00000400000000000000" pitchFamily="2" charset="-78"/>
              </a:rPr>
              <a:t>مديران</a:t>
            </a:r>
            <a:r>
              <a:rPr lang="fa-IR" u="sng" dirty="0">
                <a:cs typeface="Zar" panose="00000400000000000000" pitchFamily="2" charset="-78"/>
              </a:rPr>
              <a:t> </a:t>
            </a:r>
            <a:r>
              <a:rPr lang="fa-IR" u="sng" dirty="0" err="1">
                <a:cs typeface="Zar" panose="00000400000000000000" pitchFamily="2" charset="-78"/>
              </a:rPr>
              <a:t>محلي</a:t>
            </a:r>
            <a:r>
              <a:rPr lang="fa-IR" u="sng" dirty="0">
                <a:cs typeface="Zar" panose="00000400000000000000" pitchFamily="2" charset="-78"/>
              </a:rPr>
              <a:t>، ساختار </a:t>
            </a:r>
            <a:r>
              <a:rPr lang="fa-IR" u="sng" dirty="0" err="1">
                <a:cs typeface="Zar" panose="00000400000000000000" pitchFamily="2" charset="-78"/>
              </a:rPr>
              <a:t>سازماني</a:t>
            </a:r>
            <a:r>
              <a:rPr lang="fa-IR" u="sng" dirty="0">
                <a:cs typeface="Zar" panose="00000400000000000000" pitchFamily="2" charset="-78"/>
              </a:rPr>
              <a:t>، </a:t>
            </a:r>
            <a:r>
              <a:rPr lang="fa-IR" u="sng" dirty="0" err="1">
                <a:cs typeface="Zar" panose="00000400000000000000" pitchFamily="2" charset="-78"/>
              </a:rPr>
              <a:t>حكمراني</a:t>
            </a:r>
            <a:r>
              <a:rPr lang="fa-IR" u="sng" dirty="0">
                <a:cs typeface="Zar" panose="00000400000000000000" pitchFamily="2" charset="-78"/>
              </a:rPr>
              <a:t> </a:t>
            </a:r>
            <a:r>
              <a:rPr lang="fa-IR" u="sng" dirty="0" err="1">
                <a:cs typeface="Zar" panose="00000400000000000000" pitchFamily="2" charset="-78"/>
              </a:rPr>
              <a:t>شركتي</a:t>
            </a:r>
            <a:r>
              <a:rPr lang="fa-IR" u="sng" dirty="0">
                <a:cs typeface="Zar" panose="00000400000000000000" pitchFamily="2" charset="-78"/>
              </a:rPr>
              <a:t> و </a:t>
            </a:r>
            <a:r>
              <a:rPr lang="fa-IR" u="sng" dirty="0" err="1">
                <a:cs typeface="Zar" panose="00000400000000000000" pitchFamily="2" charset="-78"/>
              </a:rPr>
              <a:t>يكپارچه</a:t>
            </a:r>
            <a:r>
              <a:rPr lang="fa-IR" u="sng" dirty="0">
                <a:cs typeface="Zar" panose="00000400000000000000" pitchFamily="2" charset="-78"/>
              </a:rPr>
              <a:t>، و </a:t>
            </a:r>
            <a:r>
              <a:rPr lang="fa-IR" u="sng" dirty="0" err="1">
                <a:cs typeface="Zar" panose="00000400000000000000" pitchFamily="2" charset="-78"/>
              </a:rPr>
              <a:t>ماهيت</a:t>
            </a:r>
            <a:r>
              <a:rPr lang="fa-IR" u="sng" dirty="0">
                <a:cs typeface="Zar" panose="00000400000000000000" pitchFamily="2" charset="-78"/>
              </a:rPr>
              <a:t> </a:t>
            </a:r>
            <a:r>
              <a:rPr lang="fa-IR" u="sng" dirty="0" err="1">
                <a:cs typeface="Zar" panose="00000400000000000000" pitchFamily="2" charset="-78"/>
              </a:rPr>
              <a:t>بازارهاي</a:t>
            </a:r>
            <a:r>
              <a:rPr lang="fa-IR" u="sng" dirty="0">
                <a:cs typeface="Zar" panose="00000400000000000000" pitchFamily="2" charset="-78"/>
              </a:rPr>
              <a:t> </a:t>
            </a:r>
            <a:r>
              <a:rPr lang="fa-IR" u="sng" dirty="0" err="1">
                <a:cs typeface="Zar" panose="00000400000000000000" pitchFamily="2" charset="-78"/>
              </a:rPr>
              <a:t>سرمايه</a:t>
            </a:r>
            <a:r>
              <a:rPr lang="fa-IR" u="sng" dirty="0">
                <a:cs typeface="Zar" panose="00000400000000000000" pitchFamily="2" charset="-78"/>
              </a:rPr>
              <a:t> است</a:t>
            </a:r>
            <a:r>
              <a:rPr lang="fa-IR" dirty="0">
                <a:cs typeface="Zar" panose="00000400000000000000" pitchFamily="2" charset="-78"/>
              </a:rPr>
              <a:t>. </a:t>
            </a:r>
          </a:p>
        </p:txBody>
      </p:sp>
      <p:graphicFrame>
        <p:nvGraphicFramePr>
          <p:cNvPr id="7" name="Diagram 6"/>
          <p:cNvGraphicFramePr/>
          <p:nvPr>
            <p:extLst>
              <p:ext uri="{D42A27DB-BD31-4B8C-83A1-F6EECF244321}">
                <p14:modId xmlns:p14="http://schemas.microsoft.com/office/powerpoint/2010/main" val="1496391100"/>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58</a:t>
            </a:fld>
            <a:endParaRPr lang="en-US"/>
          </a:p>
        </p:txBody>
      </p:sp>
    </p:spTree>
    <p:extLst>
      <p:ext uri="{BB962C8B-B14F-4D97-AF65-F5344CB8AC3E}">
        <p14:creationId xmlns:p14="http://schemas.microsoft.com/office/powerpoint/2010/main" val="4050843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0"/>
            <a:ext cx="8907562" cy="6735651"/>
          </a:xfrm>
        </p:spPr>
        <p:txBody>
          <a:bodyPr>
            <a:normAutofit fontScale="92500" lnSpcReduction="20000"/>
          </a:bodyPr>
          <a:lstStyle/>
          <a:p>
            <a:pPr marL="0" indent="0" algn="just" rtl="1">
              <a:lnSpc>
                <a:spcPct val="150000"/>
              </a:lnSpc>
              <a:buNone/>
            </a:pPr>
            <a:r>
              <a:rPr lang="fa-IR" dirty="0" smtClean="0">
                <a:cs typeface="B Mitra" pitchFamily="2" charset="-78"/>
              </a:rPr>
              <a:t>بر </a:t>
            </a:r>
            <a:r>
              <a:rPr lang="fa-IR" dirty="0">
                <a:cs typeface="B Mitra" pitchFamily="2" charset="-78"/>
              </a:rPr>
              <a:t>پايه مباحث </a:t>
            </a:r>
            <a:r>
              <a:rPr lang="fa-IR" dirty="0" smtClean="0">
                <a:cs typeface="B Mitra" pitchFamily="2" charset="-78"/>
              </a:rPr>
              <a:t>فصل، </a:t>
            </a:r>
            <a:r>
              <a:rPr lang="fa-IR" dirty="0" err="1">
                <a:cs typeface="B Mitra" pitchFamily="2" charset="-78"/>
              </a:rPr>
              <a:t>مي</a:t>
            </a:r>
            <a:r>
              <a:rPr lang="fa-IR" dirty="0">
                <a:cs typeface="B Mitra" pitchFamily="2" charset="-78"/>
              </a:rPr>
              <a:t> توان </a:t>
            </a:r>
            <a:r>
              <a:rPr lang="fa-IR" dirty="0" err="1" smtClean="0">
                <a:cs typeface="B Mitra" pitchFamily="2" charset="-78"/>
              </a:rPr>
              <a:t>رهيافت</a:t>
            </a:r>
            <a:r>
              <a:rPr lang="fa-IR" dirty="0" smtClean="0">
                <a:cs typeface="B Mitra" pitchFamily="2" charset="-78"/>
              </a:rPr>
              <a:t> </a:t>
            </a:r>
            <a:r>
              <a:rPr lang="fa-IR" dirty="0" err="1" smtClean="0">
                <a:cs typeface="B Mitra" pitchFamily="2" charset="-78"/>
              </a:rPr>
              <a:t>هايي</a:t>
            </a:r>
            <a:r>
              <a:rPr lang="fa-IR" dirty="0" smtClean="0">
                <a:cs typeface="B Mitra" pitchFamily="2" charset="-78"/>
              </a:rPr>
              <a:t> </a:t>
            </a:r>
            <a:r>
              <a:rPr lang="fa-IR" dirty="0">
                <a:cs typeface="B Mitra" pitchFamily="2" charset="-78"/>
              </a:rPr>
              <a:t>به شرح </a:t>
            </a:r>
            <a:r>
              <a:rPr lang="fa-IR" dirty="0" err="1">
                <a:cs typeface="B Mitra" pitchFamily="2" charset="-78"/>
              </a:rPr>
              <a:t>زير</a:t>
            </a:r>
            <a:r>
              <a:rPr lang="fa-IR" dirty="0">
                <a:cs typeface="B Mitra" pitchFamily="2" charset="-78"/>
              </a:rPr>
              <a:t> به بنگاه </a:t>
            </a:r>
            <a:r>
              <a:rPr lang="fa-IR" dirty="0" err="1">
                <a:cs typeface="B Mitra" pitchFamily="2" charset="-78"/>
              </a:rPr>
              <a:t>هايي</a:t>
            </a:r>
            <a:r>
              <a:rPr lang="fa-IR" dirty="0">
                <a:cs typeface="B Mitra" pitchFamily="2" charset="-78"/>
              </a:rPr>
              <a:t> </a:t>
            </a:r>
            <a:r>
              <a:rPr lang="fa-IR" dirty="0" err="1">
                <a:cs typeface="B Mitra" pitchFamily="2" charset="-78"/>
              </a:rPr>
              <a:t>كه</a:t>
            </a:r>
            <a:r>
              <a:rPr lang="fa-IR" dirty="0">
                <a:cs typeface="B Mitra" pitchFamily="2" charset="-78"/>
              </a:rPr>
              <a:t> خواهان حضور برتر در بازار هستند ارائه داد.</a:t>
            </a:r>
            <a:endParaRPr lang="en-US" dirty="0">
              <a:cs typeface="B Mitra" pitchFamily="2" charset="-78"/>
            </a:endParaRPr>
          </a:p>
          <a:p>
            <a:pPr algn="just" rtl="1">
              <a:lnSpc>
                <a:spcPct val="150000"/>
              </a:lnSpc>
            </a:pPr>
            <a:r>
              <a:rPr lang="fa-IR" b="1" dirty="0" smtClean="0">
                <a:solidFill>
                  <a:srgbClr val="FF0000"/>
                </a:solidFill>
                <a:effectLst>
                  <a:outerShdw blurRad="38100" dist="38100" dir="2700000" algn="tl">
                    <a:srgbClr val="000000">
                      <a:alpha val="43137"/>
                    </a:srgbClr>
                  </a:outerShdw>
                </a:effectLst>
                <a:cs typeface="B Mitra" pitchFamily="2" charset="-78"/>
              </a:rPr>
              <a:t>مازاد </a:t>
            </a:r>
            <a:r>
              <a:rPr lang="fa-IR" b="1" dirty="0">
                <a:solidFill>
                  <a:srgbClr val="FF0000"/>
                </a:solidFill>
                <a:effectLst>
                  <a:outerShdw blurRad="38100" dist="38100" dir="2700000" algn="tl">
                    <a:srgbClr val="000000">
                      <a:alpha val="43137"/>
                    </a:srgbClr>
                  </a:outerShdw>
                </a:effectLst>
                <a:cs typeface="B Mitra" pitchFamily="2" charset="-78"/>
              </a:rPr>
              <a:t>مصرف </a:t>
            </a:r>
            <a:r>
              <a:rPr lang="fa-IR" b="1" dirty="0" err="1">
                <a:solidFill>
                  <a:srgbClr val="FF0000"/>
                </a:solidFill>
                <a:effectLst>
                  <a:outerShdw blurRad="38100" dist="38100" dir="2700000" algn="tl">
                    <a:srgbClr val="000000">
                      <a:alpha val="43137"/>
                    </a:srgbClr>
                  </a:outerShdw>
                </a:effectLst>
                <a:cs typeface="B Mitra" pitchFamily="2" charset="-78"/>
              </a:rPr>
              <a:t>كننده</a:t>
            </a:r>
            <a:r>
              <a:rPr lang="fa-IR" b="1" dirty="0">
                <a:solidFill>
                  <a:srgbClr val="FF0000"/>
                </a:solidFill>
                <a:effectLst>
                  <a:outerShdw blurRad="38100" dist="38100" dir="2700000" algn="tl">
                    <a:srgbClr val="000000">
                      <a:alpha val="43137"/>
                    </a:srgbClr>
                  </a:outerShdw>
                </a:effectLst>
                <a:cs typeface="B Mitra" pitchFamily="2" charset="-78"/>
              </a:rPr>
              <a:t> </a:t>
            </a:r>
            <a:r>
              <a:rPr lang="fa-IR" u="sng" dirty="0">
                <a:cs typeface="B Mitra" pitchFamily="2" charset="-78"/>
              </a:rPr>
              <a:t>تفاوت </a:t>
            </a:r>
            <a:r>
              <a:rPr lang="fa-IR" u="sng" dirty="0" err="1">
                <a:cs typeface="B Mitra" pitchFamily="2" charset="-78"/>
              </a:rPr>
              <a:t>بين</a:t>
            </a:r>
            <a:r>
              <a:rPr lang="fa-IR" u="sng" dirty="0">
                <a:cs typeface="B Mitra" pitchFamily="2" charset="-78"/>
              </a:rPr>
              <a:t> منفعت </a:t>
            </a:r>
            <a:r>
              <a:rPr lang="fa-IR" u="sng" dirty="0" err="1">
                <a:cs typeface="B Mitra" pitchFamily="2" charset="-78"/>
              </a:rPr>
              <a:t>يك</a:t>
            </a:r>
            <a:r>
              <a:rPr lang="fa-IR" u="sng" dirty="0">
                <a:cs typeface="B Mitra" pitchFamily="2" charset="-78"/>
              </a:rPr>
              <a:t> محصول و </a:t>
            </a:r>
            <a:r>
              <a:rPr lang="fa-IR" u="sng" dirty="0" err="1">
                <a:cs typeface="B Mitra" pitchFamily="2" charset="-78"/>
              </a:rPr>
              <a:t>قيمت</a:t>
            </a:r>
            <a:r>
              <a:rPr lang="fa-IR" u="sng" dirty="0">
                <a:cs typeface="B Mitra" pitchFamily="2" charset="-78"/>
              </a:rPr>
              <a:t> </a:t>
            </a:r>
            <a:r>
              <a:rPr lang="fa-IR" u="sng" dirty="0" err="1">
                <a:cs typeface="B Mitra" pitchFamily="2" charset="-78"/>
              </a:rPr>
              <a:t>پولي</a:t>
            </a:r>
            <a:r>
              <a:rPr lang="fa-IR" u="sng" dirty="0">
                <a:cs typeface="B Mitra" pitchFamily="2" charset="-78"/>
              </a:rPr>
              <a:t> آن </a:t>
            </a:r>
            <a:r>
              <a:rPr lang="fa-IR" dirty="0">
                <a:cs typeface="B Mitra" pitchFamily="2" charset="-78"/>
              </a:rPr>
              <a:t>است . مصرف </a:t>
            </a:r>
            <a:r>
              <a:rPr lang="fa-IR" dirty="0" err="1">
                <a:cs typeface="B Mitra" pitchFamily="2" charset="-78"/>
              </a:rPr>
              <a:t>كننده</a:t>
            </a:r>
            <a:r>
              <a:rPr lang="fa-IR" dirty="0">
                <a:cs typeface="B Mitra" pitchFamily="2" charset="-78"/>
              </a:rPr>
              <a:t> </a:t>
            </a:r>
            <a:r>
              <a:rPr lang="fa-IR" dirty="0" err="1">
                <a:cs typeface="B Mitra" pitchFamily="2" charset="-78"/>
              </a:rPr>
              <a:t>زماني</a:t>
            </a:r>
            <a:r>
              <a:rPr lang="fa-IR" dirty="0">
                <a:cs typeface="B Mitra" pitchFamily="2" charset="-78"/>
              </a:rPr>
              <a:t> </a:t>
            </a:r>
            <a:r>
              <a:rPr lang="fa-IR" dirty="0" err="1">
                <a:cs typeface="B Mitra" pitchFamily="2" charset="-78"/>
              </a:rPr>
              <a:t>كالايي</a:t>
            </a:r>
            <a:r>
              <a:rPr lang="fa-IR" dirty="0">
                <a:cs typeface="B Mitra" pitchFamily="2" charset="-78"/>
              </a:rPr>
              <a:t> را </a:t>
            </a:r>
            <a:r>
              <a:rPr lang="fa-IR" dirty="0" err="1">
                <a:cs typeface="B Mitra" pitchFamily="2" charset="-78"/>
              </a:rPr>
              <a:t>خريداري</a:t>
            </a:r>
            <a:r>
              <a:rPr lang="fa-IR" dirty="0">
                <a:cs typeface="B Mitra" pitchFamily="2" charset="-78"/>
              </a:rPr>
              <a:t> </a:t>
            </a:r>
            <a:r>
              <a:rPr lang="fa-IR" dirty="0" err="1">
                <a:cs typeface="B Mitra" pitchFamily="2" charset="-78"/>
              </a:rPr>
              <a:t>مي</a:t>
            </a:r>
            <a:r>
              <a:rPr lang="fa-IR" dirty="0">
                <a:cs typeface="B Mitra" pitchFamily="2" charset="-78"/>
              </a:rPr>
              <a:t> </a:t>
            </a:r>
            <a:r>
              <a:rPr lang="fa-IR" dirty="0" err="1">
                <a:cs typeface="B Mitra" pitchFamily="2" charset="-78"/>
              </a:rPr>
              <a:t>كند</a:t>
            </a:r>
            <a:r>
              <a:rPr lang="fa-IR" dirty="0">
                <a:cs typeface="B Mitra" pitchFamily="2" charset="-78"/>
              </a:rPr>
              <a:t> </a:t>
            </a:r>
            <a:r>
              <a:rPr lang="fa-IR" dirty="0" err="1">
                <a:cs typeface="B Mitra" pitchFamily="2" charset="-78"/>
              </a:rPr>
              <a:t>كه</a:t>
            </a:r>
            <a:r>
              <a:rPr lang="fa-IR" dirty="0">
                <a:cs typeface="B Mitra" pitchFamily="2" charset="-78"/>
              </a:rPr>
              <a:t> مازاد </a:t>
            </a:r>
            <a:r>
              <a:rPr lang="fa-IR" dirty="0" err="1">
                <a:cs typeface="B Mitra" pitchFamily="2" charset="-78"/>
              </a:rPr>
              <a:t>مصرفي</a:t>
            </a:r>
            <a:r>
              <a:rPr lang="fa-IR" dirty="0">
                <a:cs typeface="B Mitra" pitchFamily="2" charset="-78"/>
              </a:rPr>
              <a:t> </a:t>
            </a:r>
            <a:r>
              <a:rPr lang="fa-IR" dirty="0" err="1">
                <a:cs typeface="B Mitra" pitchFamily="2" charset="-78"/>
              </a:rPr>
              <a:t>اش</a:t>
            </a:r>
            <a:r>
              <a:rPr lang="fa-IR" dirty="0">
                <a:cs typeface="B Mitra" pitchFamily="2" charset="-78"/>
              </a:rPr>
              <a:t> مثبت باشد. فروشنده </a:t>
            </a:r>
            <a:r>
              <a:rPr lang="fa-IR" dirty="0" err="1">
                <a:cs typeface="B Mitra" pitchFamily="2" charset="-78"/>
              </a:rPr>
              <a:t>اي</a:t>
            </a:r>
            <a:r>
              <a:rPr lang="fa-IR" dirty="0">
                <a:cs typeface="B Mitra" pitchFamily="2" charset="-78"/>
              </a:rPr>
              <a:t> </a:t>
            </a:r>
            <a:r>
              <a:rPr lang="fa-IR" dirty="0" err="1">
                <a:cs typeface="B Mitra" pitchFamily="2" charset="-78"/>
              </a:rPr>
              <a:t>كه</a:t>
            </a:r>
            <a:r>
              <a:rPr lang="fa-IR" dirty="0">
                <a:cs typeface="B Mitra" pitchFamily="2" charset="-78"/>
              </a:rPr>
              <a:t> بتواند </a:t>
            </a:r>
            <a:r>
              <a:rPr lang="fa-IR" dirty="0" err="1">
                <a:cs typeface="B Mitra" pitchFamily="2" charset="-78"/>
              </a:rPr>
              <a:t>براي</a:t>
            </a:r>
            <a:r>
              <a:rPr lang="fa-IR" dirty="0">
                <a:cs typeface="B Mitra" pitchFamily="2" charset="-78"/>
              </a:rPr>
              <a:t> مصرف </a:t>
            </a:r>
            <a:r>
              <a:rPr lang="fa-IR" dirty="0" err="1">
                <a:cs typeface="B Mitra" pitchFamily="2" charset="-78"/>
              </a:rPr>
              <a:t>كننده</a:t>
            </a:r>
            <a:r>
              <a:rPr lang="fa-IR" dirty="0">
                <a:cs typeface="B Mitra" pitchFamily="2" charset="-78"/>
              </a:rPr>
              <a:t>، مازاد </a:t>
            </a:r>
            <a:r>
              <a:rPr lang="fa-IR" dirty="0" err="1">
                <a:cs typeface="B Mitra" pitchFamily="2" charset="-78"/>
              </a:rPr>
              <a:t>مصرفي</a:t>
            </a:r>
            <a:r>
              <a:rPr lang="fa-IR" dirty="0">
                <a:cs typeface="B Mitra" pitchFamily="2" charset="-78"/>
              </a:rPr>
              <a:t> (</a:t>
            </a:r>
            <a:r>
              <a:rPr lang="fa-IR" dirty="0" err="1">
                <a:cs typeface="B Mitra" pitchFamily="2" charset="-78"/>
              </a:rPr>
              <a:t>قابليت</a:t>
            </a:r>
            <a:r>
              <a:rPr lang="fa-IR" dirty="0">
                <a:cs typeface="B Mitra" pitchFamily="2" charset="-78"/>
              </a:rPr>
              <a:t> </a:t>
            </a:r>
            <a:r>
              <a:rPr lang="fa-IR" dirty="0" err="1">
                <a:cs typeface="B Mitra" pitchFamily="2" charset="-78"/>
              </a:rPr>
              <a:t>مصرفي</a:t>
            </a:r>
            <a:r>
              <a:rPr lang="fa-IR" dirty="0">
                <a:cs typeface="B Mitra" pitchFamily="2" charset="-78"/>
              </a:rPr>
              <a:t> بالا) </a:t>
            </a:r>
            <a:r>
              <a:rPr lang="fa-IR" dirty="0" err="1">
                <a:cs typeface="B Mitra" pitchFamily="2" charset="-78"/>
              </a:rPr>
              <a:t>بيشتر</a:t>
            </a:r>
            <a:r>
              <a:rPr lang="fa-IR" dirty="0">
                <a:cs typeface="B Mitra" pitchFamily="2" charset="-78"/>
              </a:rPr>
              <a:t> از رقبا </a:t>
            </a:r>
            <a:r>
              <a:rPr lang="fa-IR" dirty="0" err="1">
                <a:cs typeface="B Mitra" pitchFamily="2" charset="-78"/>
              </a:rPr>
              <a:t>بوجود</a:t>
            </a:r>
            <a:r>
              <a:rPr lang="fa-IR" dirty="0">
                <a:cs typeface="B Mitra" pitchFamily="2" charset="-78"/>
              </a:rPr>
              <a:t> آورد، موفق تر است؛</a:t>
            </a:r>
            <a:endParaRPr lang="en-US" dirty="0">
              <a:cs typeface="B Mitra" pitchFamily="2" charset="-78"/>
            </a:endParaRPr>
          </a:p>
          <a:p>
            <a:pPr algn="just" rtl="1">
              <a:lnSpc>
                <a:spcPct val="150000"/>
              </a:lnSpc>
            </a:pPr>
            <a:r>
              <a:rPr lang="fa-IR" dirty="0">
                <a:cs typeface="B Mitra" pitchFamily="2" charset="-78"/>
              </a:rPr>
              <a:t>بنگاه ها با </a:t>
            </a:r>
            <a:r>
              <a:rPr lang="fa-IR" dirty="0" err="1">
                <a:cs typeface="B Mitra" pitchFamily="2" charset="-78"/>
              </a:rPr>
              <a:t>كسب</a:t>
            </a:r>
            <a:r>
              <a:rPr lang="fa-IR" dirty="0">
                <a:cs typeface="B Mitra" pitchFamily="2" charset="-78"/>
              </a:rPr>
              <a:t> نرخ </a:t>
            </a:r>
            <a:r>
              <a:rPr lang="fa-IR" dirty="0" err="1">
                <a:cs typeface="B Mitra" pitchFamily="2" charset="-78"/>
              </a:rPr>
              <a:t>هاي</a:t>
            </a:r>
            <a:r>
              <a:rPr lang="fa-IR" dirty="0">
                <a:cs typeface="B Mitra" pitchFamily="2" charset="-78"/>
              </a:rPr>
              <a:t> بالاتر </a:t>
            </a:r>
            <a:r>
              <a:rPr lang="fa-IR" dirty="0" err="1">
                <a:cs typeface="B Mitra" pitchFamily="2" charset="-78"/>
              </a:rPr>
              <a:t>سودآوري</a:t>
            </a:r>
            <a:r>
              <a:rPr lang="fa-IR" dirty="0">
                <a:cs typeface="B Mitra" pitchFamily="2" charset="-78"/>
              </a:rPr>
              <a:t> نسبت به بنگاه </a:t>
            </a:r>
            <a:r>
              <a:rPr lang="fa-IR" dirty="0" err="1">
                <a:cs typeface="B Mitra" pitchFamily="2" charset="-78"/>
              </a:rPr>
              <a:t>هاي</a:t>
            </a:r>
            <a:r>
              <a:rPr lang="fa-IR" dirty="0">
                <a:cs typeface="B Mitra" pitchFamily="2" charset="-78"/>
              </a:rPr>
              <a:t> </a:t>
            </a:r>
            <a:r>
              <a:rPr lang="fa-IR" dirty="0" err="1">
                <a:cs typeface="B Mitra" pitchFamily="2" charset="-78"/>
              </a:rPr>
              <a:t>رقيب</a:t>
            </a:r>
            <a:r>
              <a:rPr lang="fa-IR" dirty="0">
                <a:cs typeface="B Mitra" pitchFamily="2" charset="-78"/>
              </a:rPr>
              <a:t> </a:t>
            </a:r>
            <a:r>
              <a:rPr lang="fa-IR" dirty="0" err="1">
                <a:cs typeface="B Mitra" pitchFamily="2" charset="-78"/>
              </a:rPr>
              <a:t>مي</a:t>
            </a:r>
            <a:r>
              <a:rPr lang="fa-IR" dirty="0">
                <a:cs typeface="B Mitra" pitchFamily="2" charset="-78"/>
              </a:rPr>
              <a:t> توانند به </a:t>
            </a:r>
            <a:r>
              <a:rPr lang="fa-IR" b="1" dirty="0" err="1">
                <a:solidFill>
                  <a:srgbClr val="FF0000"/>
                </a:solidFill>
                <a:effectLst>
                  <a:outerShdw blurRad="38100" dist="38100" dir="2700000" algn="tl">
                    <a:srgbClr val="000000">
                      <a:alpha val="43137"/>
                    </a:srgbClr>
                  </a:outerShdw>
                </a:effectLst>
                <a:cs typeface="B Mitra" pitchFamily="2" charset="-78"/>
              </a:rPr>
              <a:t>مزيت</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رقابتي</a:t>
            </a:r>
            <a:r>
              <a:rPr lang="fa-IR" b="1" dirty="0">
                <a:solidFill>
                  <a:srgbClr val="FF0000"/>
                </a:solidFill>
                <a:effectLst>
                  <a:outerShdw blurRad="38100" dist="38100" dir="2700000" algn="tl">
                    <a:srgbClr val="000000">
                      <a:alpha val="43137"/>
                    </a:srgbClr>
                  </a:outerShdw>
                </a:effectLst>
                <a:cs typeface="B Mitra" pitchFamily="2" charset="-78"/>
              </a:rPr>
              <a:t> </a:t>
            </a:r>
            <a:r>
              <a:rPr lang="fa-IR" dirty="0">
                <a:cs typeface="B Mitra" pitchFamily="2" charset="-78"/>
              </a:rPr>
              <a:t>دست </a:t>
            </a:r>
            <a:r>
              <a:rPr lang="fa-IR" dirty="0" err="1">
                <a:cs typeface="B Mitra" pitchFamily="2" charset="-78"/>
              </a:rPr>
              <a:t>يابند</a:t>
            </a:r>
            <a:r>
              <a:rPr lang="fa-IR" dirty="0">
                <a:cs typeface="B Mitra" pitchFamily="2" charset="-78"/>
              </a:rPr>
              <a:t>. </a:t>
            </a:r>
            <a:r>
              <a:rPr lang="fa-IR" dirty="0" err="1">
                <a:cs typeface="B Mitra" pitchFamily="2" charset="-78"/>
              </a:rPr>
              <a:t>سودآوري</a:t>
            </a:r>
            <a:r>
              <a:rPr lang="fa-IR" dirty="0">
                <a:cs typeface="B Mitra" pitchFamily="2" charset="-78"/>
              </a:rPr>
              <a:t> بنگاه </a:t>
            </a:r>
            <a:r>
              <a:rPr lang="fa-IR" u="sng" dirty="0">
                <a:cs typeface="B Mitra" pitchFamily="2" charset="-78"/>
              </a:rPr>
              <a:t>بر </a:t>
            </a:r>
            <a:r>
              <a:rPr lang="fa-IR" u="sng" dirty="0" err="1">
                <a:cs typeface="B Mitra" pitchFamily="2" charset="-78"/>
              </a:rPr>
              <a:t>پاية</a:t>
            </a:r>
            <a:r>
              <a:rPr lang="fa-IR" u="sng" dirty="0">
                <a:cs typeface="B Mitra" pitchFamily="2" charset="-78"/>
              </a:rPr>
              <a:t> </a:t>
            </a:r>
            <a:r>
              <a:rPr lang="fa-IR" u="sng" dirty="0" err="1">
                <a:cs typeface="B Mitra" pitchFamily="2" charset="-78"/>
              </a:rPr>
              <a:t>شرايطي</a:t>
            </a:r>
            <a:r>
              <a:rPr lang="fa-IR" u="sng" dirty="0">
                <a:cs typeface="B Mitra" pitchFamily="2" charset="-78"/>
              </a:rPr>
              <a:t> </a:t>
            </a:r>
            <a:r>
              <a:rPr lang="fa-IR" u="sng" dirty="0" err="1">
                <a:cs typeface="B Mitra" pitchFamily="2" charset="-78"/>
              </a:rPr>
              <a:t>منفعتي</a:t>
            </a:r>
            <a:r>
              <a:rPr lang="fa-IR" u="sng" dirty="0">
                <a:cs typeface="B Mitra" pitchFamily="2" charset="-78"/>
              </a:rPr>
              <a:t> و مقدار </a:t>
            </a:r>
            <a:r>
              <a:rPr lang="fa-IR" u="sng" dirty="0" err="1">
                <a:cs typeface="B Mitra" pitchFamily="2" charset="-78"/>
              </a:rPr>
              <a:t>ارزشي</a:t>
            </a:r>
            <a:r>
              <a:rPr lang="fa-IR" dirty="0">
                <a:cs typeface="B Mitra" pitchFamily="2" charset="-78"/>
              </a:rPr>
              <a:t> </a:t>
            </a:r>
            <a:r>
              <a:rPr lang="fa-IR" dirty="0" err="1">
                <a:cs typeface="B Mitra" pitchFamily="2" charset="-78"/>
              </a:rPr>
              <a:t>بوجود</a:t>
            </a:r>
            <a:r>
              <a:rPr lang="fa-IR" dirty="0">
                <a:cs typeface="B Mitra" pitchFamily="2" charset="-78"/>
              </a:rPr>
              <a:t> </a:t>
            </a:r>
            <a:r>
              <a:rPr lang="fa-IR" dirty="0" err="1">
                <a:cs typeface="B Mitra" pitchFamily="2" charset="-78"/>
              </a:rPr>
              <a:t>مي</a:t>
            </a:r>
            <a:r>
              <a:rPr lang="fa-IR" dirty="0">
                <a:cs typeface="B Mitra" pitchFamily="2" charset="-78"/>
              </a:rPr>
              <a:t> </a:t>
            </a:r>
            <a:r>
              <a:rPr lang="fa-IR" dirty="0" err="1">
                <a:cs typeface="B Mitra" pitchFamily="2" charset="-78"/>
              </a:rPr>
              <a:t>آيد</a:t>
            </a:r>
            <a:r>
              <a:rPr lang="fa-IR" dirty="0">
                <a:cs typeface="B Mitra" pitchFamily="2" charset="-78"/>
              </a:rPr>
              <a:t> </a:t>
            </a:r>
            <a:r>
              <a:rPr lang="fa-IR" dirty="0" err="1">
                <a:cs typeface="B Mitra" pitchFamily="2" charset="-78"/>
              </a:rPr>
              <a:t>كه</a:t>
            </a:r>
            <a:r>
              <a:rPr lang="fa-IR" dirty="0">
                <a:cs typeface="B Mitra" pitchFamily="2" charset="-78"/>
              </a:rPr>
              <a:t> </a:t>
            </a:r>
            <a:r>
              <a:rPr lang="fa-IR" dirty="0" err="1">
                <a:cs typeface="B Mitra" pitchFamily="2" charset="-78"/>
              </a:rPr>
              <a:t>مي</a:t>
            </a:r>
            <a:r>
              <a:rPr lang="fa-IR" dirty="0">
                <a:cs typeface="B Mitra" pitchFamily="2" charset="-78"/>
              </a:rPr>
              <a:t> توانند در </a:t>
            </a:r>
            <a:r>
              <a:rPr lang="fa-IR" dirty="0" err="1">
                <a:cs typeface="B Mitra" pitchFamily="2" charset="-78"/>
              </a:rPr>
              <a:t>مقايسه</a:t>
            </a:r>
            <a:r>
              <a:rPr lang="fa-IR" dirty="0">
                <a:cs typeface="B Mitra" pitchFamily="2" charset="-78"/>
              </a:rPr>
              <a:t> با رقبا به دست آورند و آن را خلق </a:t>
            </a:r>
            <a:r>
              <a:rPr lang="fa-IR" dirty="0" err="1">
                <a:cs typeface="B Mitra" pitchFamily="2" charset="-78"/>
              </a:rPr>
              <a:t>كنند</a:t>
            </a:r>
            <a:r>
              <a:rPr lang="fa-IR" dirty="0">
                <a:cs typeface="B Mitra" pitchFamily="2" charset="-78"/>
              </a:rPr>
              <a:t>؛</a:t>
            </a:r>
            <a:endParaRPr lang="en-US" dirty="0">
              <a:cs typeface="B Mitra" pitchFamily="2" charset="-78"/>
            </a:endParaRPr>
          </a:p>
          <a:p>
            <a:pPr algn="just" rtl="1">
              <a:lnSpc>
                <a:spcPct val="150000"/>
              </a:lnSpc>
            </a:pPr>
            <a:r>
              <a:rPr lang="fa-IR" b="1" dirty="0" err="1">
                <a:solidFill>
                  <a:srgbClr val="FF0000"/>
                </a:solidFill>
                <a:effectLst>
                  <a:outerShdw blurRad="38100" dist="38100" dir="2700000" algn="tl">
                    <a:srgbClr val="000000">
                      <a:alpha val="43137"/>
                    </a:srgbClr>
                  </a:outerShdw>
                </a:effectLst>
                <a:cs typeface="B Mitra" pitchFamily="2" charset="-78"/>
              </a:rPr>
              <a:t>نقشة</a:t>
            </a:r>
            <a:r>
              <a:rPr lang="fa-IR" b="1" dirty="0">
                <a:solidFill>
                  <a:srgbClr val="FF0000"/>
                </a:solidFill>
                <a:effectLst>
                  <a:outerShdw blurRad="38100" dist="38100" dir="2700000" algn="tl">
                    <a:srgbClr val="000000">
                      <a:alpha val="43137"/>
                    </a:srgbClr>
                  </a:outerShdw>
                </a:effectLst>
                <a:cs typeface="B Mitra" pitchFamily="2" charset="-78"/>
              </a:rPr>
              <a:t> ارزش</a:t>
            </a:r>
            <a:r>
              <a:rPr lang="fa-IR" dirty="0">
                <a:cs typeface="B Mitra" pitchFamily="2" charset="-78"/>
              </a:rPr>
              <a:t>، </a:t>
            </a:r>
            <a:r>
              <a:rPr lang="fa-IR" u="sng" dirty="0" err="1">
                <a:cs typeface="B Mitra" pitchFamily="2" charset="-78"/>
              </a:rPr>
              <a:t>رهيافتي</a:t>
            </a:r>
            <a:r>
              <a:rPr lang="fa-IR" u="sng" dirty="0">
                <a:cs typeface="B Mitra" pitchFamily="2" charset="-78"/>
              </a:rPr>
              <a:t> </a:t>
            </a:r>
            <a:r>
              <a:rPr lang="fa-IR" u="sng" dirty="0" err="1">
                <a:cs typeface="B Mitra" pitchFamily="2" charset="-78"/>
              </a:rPr>
              <a:t>براي</a:t>
            </a:r>
            <a:r>
              <a:rPr lang="fa-IR" u="sng" dirty="0">
                <a:cs typeface="B Mitra" pitchFamily="2" charset="-78"/>
              </a:rPr>
              <a:t> دست </a:t>
            </a:r>
            <a:r>
              <a:rPr lang="fa-IR" u="sng" dirty="0" err="1">
                <a:cs typeface="B Mitra" pitchFamily="2" charset="-78"/>
              </a:rPr>
              <a:t>يابي</a:t>
            </a:r>
            <a:r>
              <a:rPr lang="fa-IR" u="sng" dirty="0">
                <a:cs typeface="B Mitra" pitchFamily="2" charset="-78"/>
              </a:rPr>
              <a:t> به </a:t>
            </a:r>
            <a:r>
              <a:rPr lang="fa-IR" u="sng" dirty="0" err="1">
                <a:cs typeface="B Mitra" pitchFamily="2" charset="-78"/>
              </a:rPr>
              <a:t>مزيت</a:t>
            </a:r>
            <a:r>
              <a:rPr lang="fa-IR" u="sng" dirty="0">
                <a:cs typeface="B Mitra" pitchFamily="2" charset="-78"/>
              </a:rPr>
              <a:t> </a:t>
            </a:r>
            <a:r>
              <a:rPr lang="fa-IR" u="sng" dirty="0" err="1">
                <a:cs typeface="B Mitra" pitchFamily="2" charset="-78"/>
              </a:rPr>
              <a:t>رقابتي</a:t>
            </a:r>
            <a:r>
              <a:rPr lang="fa-IR" u="sng" dirty="0">
                <a:cs typeface="B Mitra" pitchFamily="2" charset="-78"/>
              </a:rPr>
              <a:t> بر </a:t>
            </a:r>
            <a:r>
              <a:rPr lang="fa-IR" u="sng" dirty="0" err="1">
                <a:cs typeface="B Mitra" pitchFamily="2" charset="-78"/>
              </a:rPr>
              <a:t>پاية</a:t>
            </a:r>
            <a:r>
              <a:rPr lang="fa-IR" u="sng" dirty="0">
                <a:cs typeface="B Mitra" pitchFamily="2" charset="-78"/>
              </a:rPr>
              <a:t> مازاد مصرف </a:t>
            </a:r>
            <a:r>
              <a:rPr lang="fa-IR" u="sng" dirty="0" err="1">
                <a:cs typeface="B Mitra" pitchFamily="2" charset="-78"/>
              </a:rPr>
              <a:t>كننده</a:t>
            </a:r>
            <a:r>
              <a:rPr lang="fa-IR" u="sng" dirty="0">
                <a:cs typeface="B Mitra" pitchFamily="2" charset="-78"/>
              </a:rPr>
              <a:t> </a:t>
            </a:r>
            <a:r>
              <a:rPr lang="fa-IR" dirty="0">
                <a:cs typeface="B Mitra" pitchFamily="2" charset="-78"/>
              </a:rPr>
              <a:t>است. </a:t>
            </a:r>
            <a:r>
              <a:rPr lang="fa-IR" dirty="0" err="1">
                <a:cs typeface="B Mitra" pitchFamily="2" charset="-78"/>
              </a:rPr>
              <a:t>منحني</a:t>
            </a:r>
            <a:r>
              <a:rPr lang="fa-IR" dirty="0">
                <a:cs typeface="B Mitra" pitchFamily="2" charset="-78"/>
              </a:rPr>
              <a:t> </a:t>
            </a:r>
            <a:r>
              <a:rPr lang="fa-IR" dirty="0" err="1">
                <a:cs typeface="B Mitra" pitchFamily="2" charset="-78"/>
              </a:rPr>
              <a:t>بي</a:t>
            </a:r>
            <a:r>
              <a:rPr lang="fa-IR" dirty="0">
                <a:cs typeface="B Mitra" pitchFamily="2" charset="-78"/>
              </a:rPr>
              <a:t> </a:t>
            </a:r>
            <a:r>
              <a:rPr lang="fa-IR" dirty="0" err="1">
                <a:cs typeface="B Mitra" pitchFamily="2" charset="-78"/>
              </a:rPr>
              <a:t>تفاوتي</a:t>
            </a:r>
            <a:r>
              <a:rPr lang="fa-IR" dirty="0">
                <a:cs typeface="B Mitra" pitchFamily="2" charset="-78"/>
              </a:rPr>
              <a:t>، </a:t>
            </a:r>
            <a:r>
              <a:rPr lang="fa-IR" dirty="0" err="1">
                <a:cs typeface="B Mitra" pitchFamily="2" charset="-78"/>
              </a:rPr>
              <a:t>تركيبات</a:t>
            </a:r>
            <a:r>
              <a:rPr lang="fa-IR" dirty="0">
                <a:cs typeface="B Mitra" pitchFamily="2" charset="-78"/>
              </a:rPr>
              <a:t> </a:t>
            </a:r>
            <a:r>
              <a:rPr lang="fa-IR" dirty="0" err="1">
                <a:cs typeface="B Mitra" pitchFamily="2" charset="-78"/>
              </a:rPr>
              <a:t>قيمت</a:t>
            </a:r>
            <a:r>
              <a:rPr lang="fa-IR" dirty="0">
                <a:cs typeface="B Mitra" pitchFamily="2" charset="-78"/>
              </a:rPr>
              <a:t> ـ </a:t>
            </a:r>
            <a:r>
              <a:rPr lang="fa-IR" dirty="0" err="1">
                <a:cs typeface="B Mitra" pitchFamily="2" charset="-78"/>
              </a:rPr>
              <a:t>كيفيت</a:t>
            </a:r>
            <a:r>
              <a:rPr lang="fa-IR" dirty="0">
                <a:cs typeface="B Mitra" pitchFamily="2" charset="-78"/>
              </a:rPr>
              <a:t> را نشان </a:t>
            </a:r>
            <a:r>
              <a:rPr lang="fa-IR" dirty="0" err="1">
                <a:cs typeface="B Mitra" pitchFamily="2" charset="-78"/>
              </a:rPr>
              <a:t>مي</a:t>
            </a:r>
            <a:r>
              <a:rPr lang="fa-IR" dirty="0">
                <a:cs typeface="B Mitra" pitchFamily="2" charset="-78"/>
              </a:rPr>
              <a:t> دهد </a:t>
            </a:r>
            <a:r>
              <a:rPr lang="fa-IR" dirty="0" err="1">
                <a:cs typeface="B Mitra" pitchFamily="2" charset="-78"/>
              </a:rPr>
              <a:t>كه</a:t>
            </a:r>
            <a:r>
              <a:rPr lang="fa-IR" dirty="0">
                <a:cs typeface="B Mitra" pitchFamily="2" charset="-78"/>
              </a:rPr>
              <a:t> سطح </a:t>
            </a:r>
            <a:r>
              <a:rPr lang="fa-IR" dirty="0" err="1">
                <a:cs typeface="B Mitra" pitchFamily="2" charset="-78"/>
              </a:rPr>
              <a:t>يكساني</a:t>
            </a:r>
            <a:r>
              <a:rPr lang="fa-IR" dirty="0">
                <a:cs typeface="B Mitra" pitchFamily="2" charset="-78"/>
              </a:rPr>
              <a:t> از مازاد مصرف </a:t>
            </a:r>
            <a:r>
              <a:rPr lang="fa-IR" dirty="0" err="1">
                <a:cs typeface="B Mitra" pitchFamily="2" charset="-78"/>
              </a:rPr>
              <a:t>كننده</a:t>
            </a:r>
            <a:r>
              <a:rPr lang="fa-IR" dirty="0">
                <a:cs typeface="B Mitra" pitchFamily="2" charset="-78"/>
              </a:rPr>
              <a:t> به دست </a:t>
            </a:r>
            <a:r>
              <a:rPr lang="fa-IR" dirty="0" err="1">
                <a:cs typeface="B Mitra" pitchFamily="2" charset="-78"/>
              </a:rPr>
              <a:t>مي</a:t>
            </a:r>
            <a:r>
              <a:rPr lang="fa-IR" dirty="0">
                <a:cs typeface="B Mitra" pitchFamily="2" charset="-78"/>
              </a:rPr>
              <a:t> دهد؛</a:t>
            </a:r>
            <a:endParaRPr lang="en-US" dirty="0">
              <a:cs typeface="B Mitra" pitchFamily="2" charset="-78"/>
            </a:endParaRPr>
          </a:p>
          <a:p>
            <a:pPr algn="just" rtl="1">
              <a:lnSpc>
                <a:spcPct val="150000"/>
              </a:lnSpc>
            </a:pPr>
            <a:r>
              <a:rPr lang="fa-IR" dirty="0">
                <a:cs typeface="B Mitra" pitchFamily="2" charset="-78"/>
              </a:rPr>
              <a:t>ا</a:t>
            </a:r>
            <a:r>
              <a:rPr lang="fa-IR" b="1" dirty="0">
                <a:solidFill>
                  <a:srgbClr val="FF0000"/>
                </a:solidFill>
                <a:effectLst>
                  <a:outerShdw blurRad="38100" dist="38100" dir="2700000" algn="tl">
                    <a:srgbClr val="000000">
                      <a:alpha val="43137"/>
                    </a:srgbClr>
                  </a:outerShdw>
                </a:effectLst>
                <a:cs typeface="B Mitra" pitchFamily="2" charset="-78"/>
              </a:rPr>
              <a:t>رزش</a:t>
            </a:r>
            <a:r>
              <a:rPr lang="fa-IR" dirty="0">
                <a:cs typeface="B Mitra" pitchFamily="2" charset="-78"/>
              </a:rPr>
              <a:t>، </a:t>
            </a:r>
            <a:r>
              <a:rPr lang="fa-IR" u="sng" dirty="0" err="1">
                <a:cs typeface="B Mitra" pitchFamily="2" charset="-78"/>
              </a:rPr>
              <a:t>شكاف</a:t>
            </a:r>
            <a:r>
              <a:rPr lang="fa-IR" u="sng" dirty="0">
                <a:cs typeface="B Mitra" pitchFamily="2" charset="-78"/>
              </a:rPr>
              <a:t> </a:t>
            </a:r>
            <a:r>
              <a:rPr lang="fa-IR" u="sng" dirty="0" err="1">
                <a:cs typeface="B Mitra" pitchFamily="2" charset="-78"/>
              </a:rPr>
              <a:t>بين</a:t>
            </a:r>
            <a:r>
              <a:rPr lang="fa-IR" u="sng" dirty="0">
                <a:cs typeface="B Mitra" pitchFamily="2" charset="-78"/>
              </a:rPr>
              <a:t> منفعت و </a:t>
            </a:r>
            <a:r>
              <a:rPr lang="fa-IR" u="sng" dirty="0" err="1">
                <a:cs typeface="B Mitra" pitchFamily="2" charset="-78"/>
              </a:rPr>
              <a:t>هزينه</a:t>
            </a:r>
            <a:r>
              <a:rPr lang="fa-IR" u="sng" dirty="0">
                <a:cs typeface="B Mitra" pitchFamily="2" charset="-78"/>
              </a:rPr>
              <a:t> واحد </a:t>
            </a:r>
            <a:r>
              <a:rPr lang="fa-IR" u="sng" dirty="0" err="1">
                <a:cs typeface="B Mitra" pitchFamily="2" charset="-78"/>
              </a:rPr>
              <a:t>كالاست</a:t>
            </a:r>
            <a:r>
              <a:rPr lang="fa-IR" u="sng" dirty="0">
                <a:cs typeface="B Mitra" pitchFamily="2" charset="-78"/>
              </a:rPr>
              <a:t> و معادل با مجموع مازاد مصرف </a:t>
            </a:r>
            <a:r>
              <a:rPr lang="fa-IR" u="sng" dirty="0" err="1">
                <a:cs typeface="B Mitra" pitchFamily="2" charset="-78"/>
              </a:rPr>
              <a:t>كننده</a:t>
            </a:r>
            <a:r>
              <a:rPr lang="fa-IR" u="sng" dirty="0">
                <a:cs typeface="B Mitra" pitchFamily="2" charset="-78"/>
              </a:rPr>
              <a:t> و سود </a:t>
            </a:r>
            <a:r>
              <a:rPr lang="fa-IR" u="sng" dirty="0" err="1">
                <a:cs typeface="B Mitra" pitchFamily="2" charset="-78"/>
              </a:rPr>
              <a:t>اقتصادي</a:t>
            </a:r>
            <a:r>
              <a:rPr lang="fa-IR" dirty="0">
                <a:cs typeface="B Mitra" pitchFamily="2" charset="-78"/>
              </a:rPr>
              <a:t> است؛</a:t>
            </a:r>
            <a:endParaRPr lang="en-US" dirty="0">
              <a:cs typeface="B Mitra" pitchFamily="2" charset="-78"/>
            </a:endParaRPr>
          </a:p>
          <a:p>
            <a:pPr algn="just" rtl="1">
              <a:lnSpc>
                <a:spcPct val="150000"/>
              </a:lnSpc>
            </a:pPr>
            <a:r>
              <a:rPr lang="fa-IR" b="1" dirty="0" err="1">
                <a:solidFill>
                  <a:srgbClr val="FF0000"/>
                </a:solidFill>
                <a:effectLst>
                  <a:outerShdw blurRad="38100" dist="38100" dir="2700000" algn="tl">
                    <a:srgbClr val="000000">
                      <a:alpha val="43137"/>
                    </a:srgbClr>
                  </a:outerShdw>
                </a:effectLst>
                <a:cs typeface="B Mitra" pitchFamily="2" charset="-78"/>
              </a:rPr>
              <a:t>مزيت</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رقابتي</a:t>
            </a:r>
            <a:r>
              <a:rPr lang="fa-IR" b="1" dirty="0">
                <a:solidFill>
                  <a:srgbClr val="FF0000"/>
                </a:solidFill>
                <a:effectLst>
                  <a:outerShdw blurRad="38100" dist="38100" dir="2700000" algn="tl">
                    <a:srgbClr val="000000">
                      <a:alpha val="43137"/>
                    </a:srgbClr>
                  </a:outerShdw>
                </a:effectLst>
                <a:cs typeface="B Mitra" pitchFamily="2" charset="-78"/>
              </a:rPr>
              <a:t> </a:t>
            </a:r>
            <a:r>
              <a:rPr lang="fa-IR" u="sng" dirty="0">
                <a:cs typeface="B Mitra" pitchFamily="2" charset="-78"/>
              </a:rPr>
              <a:t>بر </a:t>
            </a:r>
            <a:r>
              <a:rPr lang="fa-IR" u="sng" dirty="0" err="1">
                <a:cs typeface="B Mitra" pitchFamily="2" charset="-78"/>
              </a:rPr>
              <a:t>پاية</a:t>
            </a:r>
            <a:r>
              <a:rPr lang="fa-IR" u="sng" dirty="0">
                <a:cs typeface="B Mitra" pitchFamily="2" charset="-78"/>
              </a:rPr>
              <a:t> </a:t>
            </a:r>
            <a:r>
              <a:rPr lang="fa-IR" u="sng" dirty="0" err="1">
                <a:cs typeface="B Mitra" pitchFamily="2" charset="-78"/>
              </a:rPr>
              <a:t>ايجاد</a:t>
            </a:r>
            <a:r>
              <a:rPr lang="fa-IR" u="sng" dirty="0">
                <a:cs typeface="B Mitra" pitchFamily="2" charset="-78"/>
              </a:rPr>
              <a:t> ارزش منفعت مثبت و </a:t>
            </a:r>
            <a:r>
              <a:rPr lang="fa-IR" u="sng" dirty="0" err="1">
                <a:cs typeface="B Mitra" pitchFamily="2" charset="-78"/>
              </a:rPr>
              <a:t>ايجاد</a:t>
            </a:r>
            <a:r>
              <a:rPr lang="fa-IR" u="sng" dirty="0">
                <a:cs typeface="B Mitra" pitchFamily="2" charset="-78"/>
              </a:rPr>
              <a:t> ارزش </a:t>
            </a:r>
            <a:r>
              <a:rPr lang="fa-IR" u="sng" dirty="0" err="1">
                <a:cs typeface="B Mitra" pitchFamily="2" charset="-78"/>
              </a:rPr>
              <a:t>بيش</a:t>
            </a:r>
            <a:r>
              <a:rPr lang="fa-IR" u="sng" dirty="0">
                <a:cs typeface="B Mitra" pitchFamily="2" charset="-78"/>
              </a:rPr>
              <a:t> از رقبا</a:t>
            </a:r>
            <a:r>
              <a:rPr lang="fa-IR" dirty="0">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پايدار</a:t>
            </a:r>
            <a:r>
              <a:rPr lang="fa-IR" dirty="0">
                <a:cs typeface="B Mitra" pitchFamily="2" charset="-78"/>
              </a:rPr>
              <a:t> خواهد ماند؛</a:t>
            </a:r>
            <a:endParaRPr lang="en-US" dirty="0">
              <a:cs typeface="B Mitra" pitchFamily="2" charset="-78"/>
            </a:endParaRPr>
          </a:p>
          <a:p>
            <a:pPr algn="just" rtl="1">
              <a:lnSpc>
                <a:spcPct val="150000"/>
              </a:lnSpc>
            </a:pPr>
            <a:r>
              <a:rPr lang="fa-IR" b="1" dirty="0" err="1">
                <a:solidFill>
                  <a:srgbClr val="FF0000"/>
                </a:solidFill>
                <a:effectLst>
                  <a:outerShdw blurRad="38100" dist="38100" dir="2700000" algn="tl">
                    <a:srgbClr val="000000">
                      <a:alpha val="43137"/>
                    </a:srgbClr>
                  </a:outerShdw>
                </a:effectLst>
                <a:cs typeface="B Mitra" pitchFamily="2" charset="-78"/>
              </a:rPr>
              <a:t>پاية</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مزيت</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رقابتي</a:t>
            </a:r>
            <a:r>
              <a:rPr lang="fa-IR" dirty="0">
                <a:cs typeface="B Mitra" pitchFamily="2" charset="-78"/>
              </a:rPr>
              <a:t>، </a:t>
            </a:r>
            <a:r>
              <a:rPr lang="fa-IR" u="sng" dirty="0">
                <a:cs typeface="B Mitra" pitchFamily="2" charset="-78"/>
              </a:rPr>
              <a:t>منابع فوق العاده و </a:t>
            </a:r>
            <a:r>
              <a:rPr lang="fa-IR" u="sng" dirty="0" err="1">
                <a:cs typeface="B Mitra" pitchFamily="2" charset="-78"/>
              </a:rPr>
              <a:t>توانمندي</a:t>
            </a:r>
            <a:r>
              <a:rPr lang="fa-IR" u="sng" dirty="0">
                <a:cs typeface="B Mitra" pitchFamily="2" charset="-78"/>
              </a:rPr>
              <a:t> </a:t>
            </a:r>
            <a:r>
              <a:rPr lang="fa-IR" u="sng" dirty="0" err="1">
                <a:cs typeface="B Mitra" pitchFamily="2" charset="-78"/>
              </a:rPr>
              <a:t>هاي</a:t>
            </a:r>
            <a:r>
              <a:rPr lang="fa-IR" u="sng" dirty="0">
                <a:cs typeface="B Mitra" pitchFamily="2" charset="-78"/>
              </a:rPr>
              <a:t> </a:t>
            </a:r>
            <a:r>
              <a:rPr lang="fa-IR" u="sng" dirty="0" err="1">
                <a:cs typeface="B Mitra" pitchFamily="2" charset="-78"/>
              </a:rPr>
              <a:t>سازماني</a:t>
            </a:r>
            <a:r>
              <a:rPr lang="fa-IR" dirty="0">
                <a:cs typeface="B Mitra" pitchFamily="2" charset="-78"/>
              </a:rPr>
              <a:t> است. منابع، </a:t>
            </a:r>
            <a:r>
              <a:rPr lang="fa-IR" dirty="0" err="1">
                <a:cs typeface="B Mitra" pitchFamily="2" charset="-78"/>
              </a:rPr>
              <a:t>دارايي</a:t>
            </a:r>
            <a:r>
              <a:rPr lang="fa-IR" dirty="0">
                <a:cs typeface="B Mitra" pitchFamily="2" charset="-78"/>
              </a:rPr>
              <a:t> </a:t>
            </a:r>
            <a:r>
              <a:rPr lang="fa-IR" dirty="0" err="1">
                <a:cs typeface="B Mitra" pitchFamily="2" charset="-78"/>
              </a:rPr>
              <a:t>هاي</a:t>
            </a:r>
            <a:r>
              <a:rPr lang="fa-IR" dirty="0">
                <a:cs typeface="B Mitra" pitchFamily="2" charset="-78"/>
              </a:rPr>
              <a:t> خاص بنگاه </a:t>
            </a:r>
            <a:r>
              <a:rPr lang="fa-IR" dirty="0" err="1">
                <a:cs typeface="B Mitra" pitchFamily="2" charset="-78"/>
              </a:rPr>
              <a:t>تلقي</a:t>
            </a:r>
            <a:r>
              <a:rPr lang="fa-IR" dirty="0">
                <a:cs typeface="B Mitra" pitchFamily="2" charset="-78"/>
              </a:rPr>
              <a:t> </a:t>
            </a:r>
            <a:r>
              <a:rPr lang="fa-IR" dirty="0" err="1">
                <a:cs typeface="B Mitra" pitchFamily="2" charset="-78"/>
              </a:rPr>
              <a:t>مي</a:t>
            </a:r>
            <a:r>
              <a:rPr lang="fa-IR" dirty="0">
                <a:cs typeface="B Mitra" pitchFamily="2" charset="-78"/>
              </a:rPr>
              <a:t> شوند </a:t>
            </a:r>
            <a:r>
              <a:rPr lang="fa-IR" dirty="0" err="1">
                <a:cs typeface="B Mitra" pitchFamily="2" charset="-78"/>
              </a:rPr>
              <a:t>كه</a:t>
            </a:r>
            <a:r>
              <a:rPr lang="fa-IR" dirty="0">
                <a:cs typeface="B Mitra" pitchFamily="2" charset="-78"/>
              </a:rPr>
              <a:t> </a:t>
            </a:r>
            <a:r>
              <a:rPr lang="fa-IR" dirty="0" err="1">
                <a:cs typeface="B Mitra" pitchFamily="2" charset="-78"/>
              </a:rPr>
              <a:t>ساير</a:t>
            </a:r>
            <a:r>
              <a:rPr lang="fa-IR" dirty="0">
                <a:cs typeface="B Mitra" pitchFamily="2" charset="-78"/>
              </a:rPr>
              <a:t> بنگاه ها نتوانند به </a:t>
            </a:r>
            <a:r>
              <a:rPr lang="fa-IR" dirty="0" err="1">
                <a:cs typeface="B Mitra" pitchFamily="2" charset="-78"/>
              </a:rPr>
              <a:t>آساني</a:t>
            </a:r>
            <a:r>
              <a:rPr lang="fa-IR" dirty="0">
                <a:cs typeface="B Mitra" pitchFamily="2" charset="-78"/>
              </a:rPr>
              <a:t> به آنها دست </a:t>
            </a:r>
            <a:r>
              <a:rPr lang="fa-IR" dirty="0" err="1">
                <a:cs typeface="B Mitra" pitchFamily="2" charset="-78"/>
              </a:rPr>
              <a:t>يابند</a:t>
            </a:r>
            <a:r>
              <a:rPr lang="fa-IR" dirty="0">
                <a:cs typeface="B Mitra" pitchFamily="2" charset="-78"/>
              </a:rPr>
              <a:t>. </a:t>
            </a:r>
            <a:r>
              <a:rPr lang="fa-IR" dirty="0" err="1">
                <a:cs typeface="B Mitra" pitchFamily="2" charset="-78"/>
              </a:rPr>
              <a:t>توانمنديهاي</a:t>
            </a:r>
            <a:r>
              <a:rPr lang="fa-IR" dirty="0">
                <a:cs typeface="B Mitra" pitchFamily="2" charset="-78"/>
              </a:rPr>
              <a:t> </a:t>
            </a:r>
            <a:r>
              <a:rPr lang="fa-IR" dirty="0" err="1">
                <a:cs typeface="B Mitra" pitchFamily="2" charset="-78"/>
              </a:rPr>
              <a:t>سازماني</a:t>
            </a:r>
            <a:r>
              <a:rPr lang="fa-IR" dirty="0">
                <a:cs typeface="B Mitra" pitchFamily="2" charset="-78"/>
              </a:rPr>
              <a:t> همان خوشه </a:t>
            </a:r>
            <a:r>
              <a:rPr lang="fa-IR" dirty="0" err="1">
                <a:cs typeface="B Mitra" pitchFamily="2" charset="-78"/>
              </a:rPr>
              <a:t>هاي</a:t>
            </a:r>
            <a:r>
              <a:rPr lang="fa-IR" dirty="0">
                <a:cs typeface="B Mitra" pitchFamily="2" charset="-78"/>
              </a:rPr>
              <a:t> </a:t>
            </a:r>
            <a:r>
              <a:rPr lang="fa-IR" dirty="0" err="1">
                <a:cs typeface="B Mitra" pitchFamily="2" charset="-78"/>
              </a:rPr>
              <a:t>فعاليتي</a:t>
            </a:r>
            <a:r>
              <a:rPr lang="fa-IR" dirty="0">
                <a:cs typeface="B Mitra" pitchFamily="2" charset="-78"/>
              </a:rPr>
              <a:t> است </a:t>
            </a:r>
            <a:r>
              <a:rPr lang="fa-IR" dirty="0" err="1">
                <a:cs typeface="B Mitra" pitchFamily="2" charset="-78"/>
              </a:rPr>
              <a:t>كه</a:t>
            </a:r>
            <a:r>
              <a:rPr lang="fa-IR" dirty="0">
                <a:cs typeface="B Mitra" pitchFamily="2" charset="-78"/>
              </a:rPr>
              <a:t> بنگاه ها در انجام آنها، به طور مشخص برتر از رقبا هستند؛</a:t>
            </a:r>
            <a:endParaRPr lang="en-US" dirty="0">
              <a:cs typeface="B Mitra" pitchFamily="2" charset="-78"/>
            </a:endParaRPr>
          </a:p>
          <a:p>
            <a:pPr algn="just" rtl="1">
              <a:lnSpc>
                <a:spcPct val="150000"/>
              </a:lnSpc>
            </a:pPr>
            <a:r>
              <a:rPr lang="fa-IR" b="1" dirty="0" err="1">
                <a:solidFill>
                  <a:srgbClr val="FF0000"/>
                </a:solidFill>
                <a:effectLst>
                  <a:outerShdw blurRad="38100" dist="38100" dir="2700000" algn="tl">
                    <a:srgbClr val="000000">
                      <a:alpha val="43137"/>
                    </a:srgbClr>
                  </a:outerShdw>
                </a:effectLst>
                <a:cs typeface="B Mitra" pitchFamily="2" charset="-78"/>
              </a:rPr>
              <a:t>شيوة</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دستيابي</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smtClean="0">
                <a:solidFill>
                  <a:srgbClr val="FF0000"/>
                </a:solidFill>
                <a:effectLst>
                  <a:outerShdw blurRad="38100" dist="38100" dir="2700000" algn="tl">
                    <a:srgbClr val="000000">
                      <a:alpha val="43137"/>
                    </a:srgbClr>
                  </a:outerShdw>
                </a:effectLst>
                <a:cs typeface="B Mitra" pitchFamily="2" charset="-78"/>
              </a:rPr>
              <a:t>به </a:t>
            </a:r>
            <a:r>
              <a:rPr lang="fa-IR" b="1" dirty="0" err="1" smtClean="0">
                <a:solidFill>
                  <a:srgbClr val="FF0000"/>
                </a:solidFill>
                <a:effectLst>
                  <a:outerShdw blurRad="38100" dist="38100" dir="2700000" algn="tl">
                    <a:srgbClr val="000000">
                      <a:alpha val="43137"/>
                    </a:srgbClr>
                  </a:outerShdw>
                </a:effectLst>
                <a:cs typeface="B Mitra" pitchFamily="2" charset="-78"/>
              </a:rPr>
              <a:t>مزيت</a:t>
            </a:r>
            <a:r>
              <a:rPr lang="fa-IR" b="1" dirty="0" smtClean="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هزينه</a:t>
            </a:r>
            <a:r>
              <a:rPr lang="fa-IR" b="1" dirty="0">
                <a:solidFill>
                  <a:srgbClr val="FF0000"/>
                </a:solidFill>
                <a:effectLst>
                  <a:outerShdw blurRad="38100" dist="38100" dir="2700000" algn="tl">
                    <a:srgbClr val="000000">
                      <a:alpha val="43137"/>
                    </a:srgbClr>
                  </a:outerShdw>
                </a:effectLst>
                <a:cs typeface="B Mitra" pitchFamily="2" charset="-78"/>
              </a:rPr>
              <a:t> </a:t>
            </a:r>
            <a:r>
              <a:rPr lang="fa-IR" b="1" dirty="0" err="1">
                <a:solidFill>
                  <a:srgbClr val="FF0000"/>
                </a:solidFill>
                <a:effectLst>
                  <a:outerShdw blurRad="38100" dist="38100" dir="2700000" algn="tl">
                    <a:srgbClr val="000000">
                      <a:alpha val="43137"/>
                    </a:srgbClr>
                  </a:outerShdw>
                </a:effectLst>
                <a:cs typeface="B Mitra" pitchFamily="2" charset="-78"/>
              </a:rPr>
              <a:t>اي</a:t>
            </a:r>
            <a:r>
              <a:rPr lang="fa-IR" dirty="0">
                <a:cs typeface="B Mitra" pitchFamily="2" charset="-78"/>
              </a:rPr>
              <a:t>، </a:t>
            </a:r>
            <a:r>
              <a:rPr lang="fa-IR" u="sng" dirty="0" err="1">
                <a:cs typeface="B Mitra" pitchFamily="2" charset="-78"/>
              </a:rPr>
              <a:t>پيشنهاد</a:t>
            </a:r>
            <a:r>
              <a:rPr lang="fa-IR" u="sng" dirty="0">
                <a:cs typeface="B Mitra" pitchFamily="2" charset="-78"/>
              </a:rPr>
              <a:t> </a:t>
            </a:r>
            <a:r>
              <a:rPr lang="fa-IR" u="sng" dirty="0" err="1">
                <a:cs typeface="B Mitra" pitchFamily="2" charset="-78"/>
              </a:rPr>
              <a:t>كردن</a:t>
            </a:r>
            <a:r>
              <a:rPr lang="fa-IR" u="sng" dirty="0">
                <a:cs typeface="B Mitra" pitchFamily="2" charset="-78"/>
              </a:rPr>
              <a:t> </a:t>
            </a:r>
            <a:r>
              <a:rPr lang="fa-IR" u="sng" dirty="0" err="1">
                <a:cs typeface="B Mitra" pitchFamily="2" charset="-78"/>
              </a:rPr>
              <a:t>كالا</a:t>
            </a:r>
            <a:r>
              <a:rPr lang="fa-IR" u="sng" dirty="0">
                <a:cs typeface="B Mitra" pitchFamily="2" charset="-78"/>
              </a:rPr>
              <a:t> </a:t>
            </a:r>
            <a:r>
              <a:rPr lang="fa-IR" u="sng" dirty="0" err="1">
                <a:cs typeface="B Mitra" pitchFamily="2" charset="-78"/>
              </a:rPr>
              <a:t>هايي</a:t>
            </a:r>
            <a:r>
              <a:rPr lang="fa-IR" u="sng" dirty="0">
                <a:cs typeface="B Mitra" pitchFamily="2" charset="-78"/>
              </a:rPr>
              <a:t> با </a:t>
            </a:r>
            <a:r>
              <a:rPr lang="fa-IR" u="sng" dirty="0" err="1">
                <a:cs typeface="B Mitra" pitchFamily="2" charset="-78"/>
              </a:rPr>
              <a:t>هزينة</a:t>
            </a:r>
            <a:r>
              <a:rPr lang="fa-IR" u="sng" dirty="0">
                <a:cs typeface="B Mitra" pitchFamily="2" charset="-78"/>
              </a:rPr>
              <a:t> </a:t>
            </a:r>
            <a:r>
              <a:rPr lang="fa-IR" u="sng" dirty="0" err="1">
                <a:cs typeface="B Mitra" pitchFamily="2" charset="-78"/>
              </a:rPr>
              <a:t>كمتر</a:t>
            </a:r>
            <a:r>
              <a:rPr lang="fa-IR" u="sng" dirty="0">
                <a:cs typeface="B Mitra" pitchFamily="2" charset="-78"/>
              </a:rPr>
              <a:t> </a:t>
            </a:r>
            <a:r>
              <a:rPr lang="fa-IR" u="sng" dirty="0" err="1">
                <a:cs typeface="B Mitra" pitchFamily="2" charset="-78"/>
              </a:rPr>
              <a:t>ليكن</a:t>
            </a:r>
            <a:r>
              <a:rPr lang="fa-IR" u="sng" dirty="0">
                <a:cs typeface="B Mitra" pitchFamily="2" charset="-78"/>
              </a:rPr>
              <a:t> با منفعت </a:t>
            </a:r>
            <a:r>
              <a:rPr lang="fa-IR" u="sng" dirty="0" err="1">
                <a:cs typeface="B Mitra" pitchFamily="2" charset="-78"/>
              </a:rPr>
              <a:t>يكسان</a:t>
            </a:r>
            <a:r>
              <a:rPr lang="fa-IR" u="sng" dirty="0">
                <a:cs typeface="B Mitra" pitchFamily="2" charset="-78"/>
              </a:rPr>
              <a:t> </a:t>
            </a:r>
            <a:r>
              <a:rPr lang="fa-IR" u="sng" dirty="0" err="1">
                <a:cs typeface="B Mitra" pitchFamily="2" charset="-78"/>
              </a:rPr>
              <a:t>يا</a:t>
            </a:r>
            <a:r>
              <a:rPr lang="fa-IR" u="sng" dirty="0">
                <a:cs typeface="B Mitra" pitchFamily="2" charset="-78"/>
              </a:rPr>
              <a:t> </a:t>
            </a:r>
            <a:r>
              <a:rPr lang="fa-IR" u="sng" dirty="0" err="1">
                <a:cs typeface="B Mitra" pitchFamily="2" charset="-78"/>
              </a:rPr>
              <a:t>حتي</a:t>
            </a:r>
            <a:r>
              <a:rPr lang="fa-IR" u="sng" dirty="0">
                <a:cs typeface="B Mitra" pitchFamily="2" charset="-78"/>
              </a:rPr>
              <a:t> </a:t>
            </a:r>
            <a:r>
              <a:rPr lang="fa-IR" u="sng" dirty="0" err="1">
                <a:cs typeface="B Mitra" pitchFamily="2" charset="-78"/>
              </a:rPr>
              <a:t>كمتر</a:t>
            </a:r>
            <a:r>
              <a:rPr lang="fa-IR" u="sng" dirty="0">
                <a:cs typeface="B Mitra" pitchFamily="2" charset="-78"/>
              </a:rPr>
              <a:t> </a:t>
            </a:r>
            <a:r>
              <a:rPr lang="fa-IR" dirty="0">
                <a:cs typeface="B Mitra" pitchFamily="2" charset="-78"/>
              </a:rPr>
              <a:t>است؛</a:t>
            </a:r>
            <a:endParaRPr lang="en-US" dirty="0">
              <a:cs typeface="B Mitra"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060972552"/>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59</a:t>
            </a:fld>
            <a:endParaRPr lang="en-US"/>
          </a:p>
        </p:txBody>
      </p:sp>
    </p:spTree>
    <p:extLst>
      <p:ext uri="{BB962C8B-B14F-4D97-AF65-F5344CB8AC3E}">
        <p14:creationId xmlns:p14="http://schemas.microsoft.com/office/powerpoint/2010/main" val="1554902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518DEE75-EBFE-4FF1-84AA-57FF8A3D7CC6}" type="slidenum">
              <a:rPr lang="en-US" smtClean="0"/>
              <a:t>6</a:t>
            </a:fld>
            <a:endParaRPr lang="en-US"/>
          </a:p>
        </p:txBody>
      </p:sp>
      <p:graphicFrame>
        <p:nvGraphicFramePr>
          <p:cNvPr id="4" name="Diagram 3"/>
          <p:cNvGraphicFramePr/>
          <p:nvPr>
            <p:extLst>
              <p:ext uri="{D42A27DB-BD31-4B8C-83A1-F6EECF244321}">
                <p14:modId xmlns:p14="http://schemas.microsoft.com/office/powerpoint/2010/main" val="228881912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781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167425"/>
            <a:ext cx="8907562" cy="6470484"/>
          </a:xfrm>
        </p:spPr>
        <p:txBody>
          <a:bodyPr>
            <a:normAutofit fontScale="85000" lnSpcReduction="20000"/>
          </a:bodyPr>
          <a:lstStyle/>
          <a:p>
            <a:pPr algn="just" rtl="1">
              <a:lnSpc>
                <a:spcPct val="150000"/>
              </a:lnSpc>
            </a:pP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شيوة</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دستيابي</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كسب</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مزيت</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منفعتي</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dirty="0" smtClean="0">
                <a:cs typeface="Zar" panose="00000400000000000000" pitchFamily="2" charset="-78"/>
              </a:rPr>
              <a:t>نسبت به رقبا، استفاده از </a:t>
            </a:r>
            <a:r>
              <a:rPr lang="fa-IR" u="sng" dirty="0" err="1" smtClean="0">
                <a:cs typeface="Zar" panose="00000400000000000000" pitchFamily="2" charset="-78"/>
              </a:rPr>
              <a:t>ارائة</a:t>
            </a:r>
            <a:r>
              <a:rPr lang="fa-IR" u="sng" dirty="0" smtClean="0">
                <a:cs typeface="Zar" panose="00000400000000000000" pitchFamily="2" charset="-78"/>
              </a:rPr>
              <a:t> </a:t>
            </a:r>
            <a:r>
              <a:rPr lang="fa-IR" u="sng" dirty="0" err="1" smtClean="0">
                <a:cs typeface="Zar" panose="00000400000000000000" pitchFamily="2" charset="-78"/>
              </a:rPr>
              <a:t>كالاهايي</a:t>
            </a:r>
            <a:r>
              <a:rPr lang="fa-IR" u="sng" dirty="0" smtClean="0">
                <a:cs typeface="Zar" panose="00000400000000000000" pitchFamily="2" charset="-78"/>
              </a:rPr>
              <a:t> با منفعت بالاتر </a:t>
            </a:r>
            <a:r>
              <a:rPr lang="fa-IR" u="sng" dirty="0" err="1" smtClean="0">
                <a:cs typeface="Zar" panose="00000400000000000000" pitchFamily="2" charset="-78"/>
              </a:rPr>
              <a:t>ليكن</a:t>
            </a:r>
            <a:r>
              <a:rPr lang="fa-IR" u="sng" dirty="0" smtClean="0">
                <a:cs typeface="Zar" panose="00000400000000000000" pitchFamily="2" charset="-78"/>
              </a:rPr>
              <a:t> با </a:t>
            </a:r>
            <a:r>
              <a:rPr lang="fa-IR" u="sng" dirty="0" err="1" smtClean="0">
                <a:cs typeface="Zar" panose="00000400000000000000" pitchFamily="2" charset="-78"/>
              </a:rPr>
              <a:t>هزينه</a:t>
            </a:r>
            <a:r>
              <a:rPr lang="fa-IR" u="sng" dirty="0" smtClean="0">
                <a:cs typeface="Zar" panose="00000400000000000000" pitchFamily="2" charset="-78"/>
              </a:rPr>
              <a:t> </a:t>
            </a:r>
            <a:r>
              <a:rPr lang="fa-IR" u="sng" dirty="0" err="1" smtClean="0">
                <a:cs typeface="Zar" panose="00000400000000000000" pitchFamily="2" charset="-78"/>
              </a:rPr>
              <a:t>اي</a:t>
            </a:r>
            <a:r>
              <a:rPr lang="fa-IR" u="sng" dirty="0" smtClean="0">
                <a:cs typeface="Zar" panose="00000400000000000000" pitchFamily="2" charset="-78"/>
              </a:rPr>
              <a:t> </a:t>
            </a:r>
            <a:r>
              <a:rPr lang="fa-IR" u="sng" dirty="0" err="1" smtClean="0">
                <a:cs typeface="Zar" panose="00000400000000000000" pitchFamily="2" charset="-78"/>
              </a:rPr>
              <a:t>يكسان</a:t>
            </a:r>
            <a:r>
              <a:rPr lang="fa-IR" u="sng" dirty="0" smtClean="0">
                <a:cs typeface="Zar" panose="00000400000000000000" pitchFamily="2" charset="-78"/>
              </a:rPr>
              <a:t> </a:t>
            </a:r>
            <a:r>
              <a:rPr lang="fa-IR" u="sng" dirty="0" err="1" smtClean="0">
                <a:cs typeface="Zar" panose="00000400000000000000" pitchFamily="2" charset="-78"/>
              </a:rPr>
              <a:t>يا</a:t>
            </a:r>
            <a:r>
              <a:rPr lang="fa-IR" u="sng" dirty="0" smtClean="0">
                <a:cs typeface="Zar" panose="00000400000000000000" pitchFamily="2" charset="-78"/>
              </a:rPr>
              <a:t> </a:t>
            </a:r>
            <a:r>
              <a:rPr lang="fa-IR" u="sng" dirty="0" err="1" smtClean="0">
                <a:cs typeface="Zar" panose="00000400000000000000" pitchFamily="2" charset="-78"/>
              </a:rPr>
              <a:t>حتي</a:t>
            </a:r>
            <a:r>
              <a:rPr lang="fa-IR" u="sng" dirty="0" smtClean="0">
                <a:cs typeface="Zar" panose="00000400000000000000" pitchFamily="2" charset="-78"/>
              </a:rPr>
              <a:t> بالاتر </a:t>
            </a:r>
            <a:r>
              <a:rPr lang="fa-IR" dirty="0" smtClean="0">
                <a:cs typeface="Zar" panose="00000400000000000000" pitchFamily="2" charset="-78"/>
              </a:rPr>
              <a:t>است؛</a:t>
            </a:r>
            <a:endParaRPr lang="en-US" dirty="0" smtClean="0">
              <a:cs typeface="Zar" panose="00000400000000000000" pitchFamily="2" charset="-78"/>
            </a:endParaRPr>
          </a:p>
          <a:p>
            <a:pPr algn="just" rtl="1">
              <a:lnSpc>
                <a:spcPct val="150000"/>
              </a:lnSpc>
            </a:pPr>
            <a:r>
              <a:rPr lang="fa-IR" dirty="0" smtClean="0">
                <a:cs typeface="Zar" panose="00000400000000000000" pitchFamily="2" charset="-78"/>
              </a:rPr>
              <a:t>هنگام </a:t>
            </a:r>
            <a:r>
              <a:rPr lang="fa-IR" dirty="0" err="1" smtClean="0">
                <a:cs typeface="Zar" panose="00000400000000000000" pitchFamily="2" charset="-78"/>
              </a:rPr>
              <a:t>متمايز</a:t>
            </a:r>
            <a:r>
              <a:rPr lang="fa-IR" dirty="0" smtClean="0">
                <a:cs typeface="Zar" panose="00000400000000000000" pitchFamily="2" charset="-78"/>
              </a:rPr>
              <a:t> بودن بنگاه ها به طور </a:t>
            </a:r>
            <a:r>
              <a:rPr lang="fa-IR" dirty="0" err="1" smtClean="0">
                <a:cs typeface="Zar" panose="00000400000000000000" pitchFamily="2" charset="-78"/>
              </a:rPr>
              <a:t>افقي</a:t>
            </a:r>
            <a:r>
              <a:rPr lang="fa-IR" dirty="0" smtClean="0">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كشش</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قيمتي</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تقاضا </a:t>
            </a:r>
            <a:r>
              <a:rPr lang="fa-IR" u="sng" dirty="0" err="1" smtClean="0">
                <a:cs typeface="Zar" panose="00000400000000000000" pitchFamily="2" charset="-78"/>
              </a:rPr>
              <a:t>تأثيري</a:t>
            </a:r>
            <a:r>
              <a:rPr lang="fa-IR" u="sng" dirty="0" smtClean="0">
                <a:cs typeface="Zar" panose="00000400000000000000" pitchFamily="2" charset="-78"/>
              </a:rPr>
              <a:t> </a:t>
            </a:r>
            <a:r>
              <a:rPr lang="fa-IR" u="sng" dirty="0" err="1" smtClean="0">
                <a:cs typeface="Zar" panose="00000400000000000000" pitchFamily="2" charset="-78"/>
              </a:rPr>
              <a:t>جدي</a:t>
            </a:r>
            <a:r>
              <a:rPr lang="fa-IR" u="sng" dirty="0" smtClean="0">
                <a:cs typeface="Zar" panose="00000400000000000000" pitchFamily="2" charset="-78"/>
              </a:rPr>
              <a:t> بر </a:t>
            </a:r>
            <a:r>
              <a:rPr lang="fa-IR" u="sng" dirty="0" err="1" smtClean="0">
                <a:cs typeface="Zar" panose="00000400000000000000" pitchFamily="2" charset="-78"/>
              </a:rPr>
              <a:t>نحوة</a:t>
            </a:r>
            <a:r>
              <a:rPr lang="fa-IR" u="sng" dirty="0" smtClean="0">
                <a:cs typeface="Zar" panose="00000400000000000000" pitchFamily="2" charset="-78"/>
              </a:rPr>
              <a:t> سود بردن بنگاه از </a:t>
            </a:r>
            <a:r>
              <a:rPr lang="fa-IR" u="sng" dirty="0" err="1" smtClean="0">
                <a:cs typeface="Zar" panose="00000400000000000000" pitchFamily="2" charset="-78"/>
              </a:rPr>
              <a:t>مزيت</a:t>
            </a:r>
            <a:r>
              <a:rPr lang="fa-IR" u="sng" dirty="0" smtClean="0">
                <a:cs typeface="Zar" panose="00000400000000000000" pitchFamily="2" charset="-78"/>
              </a:rPr>
              <a:t> </a:t>
            </a:r>
            <a:r>
              <a:rPr lang="fa-IR" u="sng" dirty="0" err="1" smtClean="0">
                <a:cs typeface="Zar" panose="00000400000000000000" pitchFamily="2" charset="-78"/>
              </a:rPr>
              <a:t>هزينه</a:t>
            </a:r>
            <a:r>
              <a:rPr lang="fa-IR" u="sng" dirty="0" smtClean="0">
                <a:cs typeface="Zar" panose="00000400000000000000" pitchFamily="2" charset="-78"/>
              </a:rPr>
              <a:t> </a:t>
            </a:r>
            <a:r>
              <a:rPr lang="fa-IR" u="sng" dirty="0" err="1" smtClean="0">
                <a:cs typeface="Zar" panose="00000400000000000000" pitchFamily="2" charset="-78"/>
              </a:rPr>
              <a:t>اي</a:t>
            </a:r>
            <a:r>
              <a:rPr lang="fa-IR" u="sng"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گذارد. بنگاه با </a:t>
            </a:r>
            <a:r>
              <a:rPr lang="fa-IR" dirty="0" err="1" smtClean="0">
                <a:cs typeface="Zar" panose="00000400000000000000" pitchFamily="2" charset="-78"/>
              </a:rPr>
              <a:t>پايين</a:t>
            </a:r>
            <a:r>
              <a:rPr lang="fa-IR" dirty="0" smtClean="0">
                <a:cs typeface="Zar" panose="00000400000000000000" pitchFamily="2" charset="-78"/>
              </a:rPr>
              <a:t> بودن </a:t>
            </a:r>
            <a:r>
              <a:rPr lang="fa-IR" dirty="0" err="1" smtClean="0">
                <a:cs typeface="Zar" panose="00000400000000000000" pitchFamily="2" charset="-78"/>
              </a:rPr>
              <a:t>كشش</a:t>
            </a:r>
            <a:r>
              <a:rPr lang="fa-IR" dirty="0" smtClean="0">
                <a:cs typeface="Zar" panose="00000400000000000000" pitchFamily="2" charset="-78"/>
              </a:rPr>
              <a:t> </a:t>
            </a:r>
            <a:r>
              <a:rPr lang="fa-IR" dirty="0" err="1" smtClean="0">
                <a:cs typeface="Zar" panose="00000400000000000000" pitchFamily="2" charset="-78"/>
              </a:rPr>
              <a:t>قيمتي</a:t>
            </a:r>
            <a:r>
              <a:rPr lang="fa-IR" dirty="0" smtClean="0">
                <a:cs typeface="Zar" panose="00000400000000000000" pitchFamily="2" charset="-78"/>
              </a:rPr>
              <a:t> تقاضا، </a:t>
            </a:r>
            <a:r>
              <a:rPr lang="fa-IR" dirty="0" err="1" smtClean="0">
                <a:cs typeface="Zar" panose="00000400000000000000" pitchFamily="2" charset="-78"/>
              </a:rPr>
              <a:t>هنگامي</a:t>
            </a:r>
            <a:r>
              <a:rPr lang="fa-IR" dirty="0" smtClean="0">
                <a:cs typeface="Zar" panose="00000400000000000000" pitchFamily="2" charset="-78"/>
              </a:rPr>
              <a:t> </a:t>
            </a:r>
            <a:r>
              <a:rPr lang="fa-IR" dirty="0" err="1" smtClean="0">
                <a:cs typeface="Zar" panose="00000400000000000000" pitchFamily="2" charset="-78"/>
              </a:rPr>
              <a:t>بهترين</a:t>
            </a:r>
            <a:r>
              <a:rPr lang="fa-IR" dirty="0" smtClean="0">
                <a:cs typeface="Zar" panose="00000400000000000000" pitchFamily="2" charset="-78"/>
              </a:rPr>
              <a:t> سود را از </a:t>
            </a:r>
            <a:r>
              <a:rPr lang="fa-IR" dirty="0" err="1" smtClean="0">
                <a:cs typeface="Zar" panose="00000400000000000000" pitchFamily="2" charset="-78"/>
              </a:rPr>
              <a:t>مزيت</a:t>
            </a:r>
            <a:r>
              <a:rPr lang="fa-IR" dirty="0" smtClean="0">
                <a:cs typeface="Zar" panose="00000400000000000000" pitchFamily="2" charset="-78"/>
              </a:rPr>
              <a:t> </a:t>
            </a:r>
            <a:r>
              <a:rPr lang="fa-IR" dirty="0" err="1" smtClean="0">
                <a:cs typeface="Zar" panose="00000400000000000000" pitchFamily="2" charset="-78"/>
              </a:rPr>
              <a:t>هزينه</a:t>
            </a:r>
            <a:r>
              <a:rPr lang="fa-IR" dirty="0" smtClean="0">
                <a:cs typeface="Zar" panose="00000400000000000000" pitchFamily="2" charset="-78"/>
              </a:rPr>
              <a:t> </a:t>
            </a:r>
            <a:r>
              <a:rPr lang="fa-IR" dirty="0" err="1" smtClean="0">
                <a:cs typeface="Zar" panose="00000400000000000000" pitchFamily="2" charset="-78"/>
              </a:rPr>
              <a:t>اي</a:t>
            </a:r>
            <a:r>
              <a:rPr lang="fa-IR" dirty="0" smtClean="0">
                <a:cs typeface="Zar" panose="00000400000000000000" pitchFamily="2" charset="-78"/>
              </a:rPr>
              <a:t> </a:t>
            </a:r>
            <a:r>
              <a:rPr lang="fa-IR" dirty="0" err="1" smtClean="0">
                <a:cs typeface="Zar" panose="00000400000000000000" pitchFamily="2" charset="-78"/>
              </a:rPr>
              <a:t>كسب</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a:t>
            </a:r>
            <a:r>
              <a:rPr lang="fa-IR" dirty="0" err="1" smtClean="0">
                <a:cs typeface="Zar" panose="00000400000000000000" pitchFamily="2" charset="-78"/>
              </a:rPr>
              <a:t>كند</a:t>
            </a:r>
            <a:r>
              <a:rPr lang="fa-IR" dirty="0" smtClean="0">
                <a:cs typeface="Zar" panose="00000400000000000000" pitchFamily="2" charset="-78"/>
              </a:rPr>
              <a:t> </a:t>
            </a:r>
            <a:r>
              <a:rPr lang="fa-IR" dirty="0" err="1" smtClean="0">
                <a:cs typeface="Zar" panose="00000400000000000000" pitchFamily="2" charset="-78"/>
              </a:rPr>
              <a:t>كه</a:t>
            </a:r>
            <a:r>
              <a:rPr lang="fa-IR" dirty="0" smtClean="0">
                <a:cs typeface="Zar" panose="00000400000000000000" pitchFamily="2" charset="-78"/>
              </a:rPr>
              <a:t> </a:t>
            </a:r>
            <a:r>
              <a:rPr lang="fa-IR" dirty="0" err="1" smtClean="0">
                <a:cs typeface="Zar" panose="00000400000000000000" pitchFamily="2" charset="-78"/>
              </a:rPr>
              <a:t>حاشيه</a:t>
            </a:r>
            <a:r>
              <a:rPr lang="fa-IR" dirty="0" smtClean="0">
                <a:cs typeface="Zar" panose="00000400000000000000" pitchFamily="2" charset="-78"/>
              </a:rPr>
              <a:t> </a:t>
            </a:r>
            <a:r>
              <a:rPr lang="fa-IR" dirty="0" err="1" smtClean="0">
                <a:cs typeface="Zar" panose="00000400000000000000" pitchFamily="2" charset="-78"/>
              </a:rPr>
              <a:t>هاي</a:t>
            </a:r>
            <a:r>
              <a:rPr lang="fa-IR" dirty="0" smtClean="0">
                <a:cs typeface="Zar" panose="00000400000000000000" pitchFamily="2" charset="-78"/>
              </a:rPr>
              <a:t> </a:t>
            </a:r>
            <a:r>
              <a:rPr lang="fa-IR" dirty="0" err="1" smtClean="0">
                <a:cs typeface="Zar" panose="00000400000000000000" pitchFamily="2" charset="-78"/>
              </a:rPr>
              <a:t>بالاتري</a:t>
            </a:r>
            <a:r>
              <a:rPr lang="fa-IR" dirty="0" smtClean="0">
                <a:cs typeface="Zar" panose="00000400000000000000" pitchFamily="2" charset="-78"/>
              </a:rPr>
              <a:t> داشته باشد (</a:t>
            </a:r>
            <a:r>
              <a:rPr lang="fa-IR" dirty="0" err="1" smtClean="0">
                <a:cs typeface="Zar" panose="00000400000000000000" pitchFamily="2" charset="-78"/>
              </a:rPr>
              <a:t>استراتژي</a:t>
            </a:r>
            <a:r>
              <a:rPr lang="fa-IR" dirty="0" smtClean="0">
                <a:cs typeface="Zar" panose="00000400000000000000" pitchFamily="2" charset="-78"/>
              </a:rPr>
              <a:t> </a:t>
            </a:r>
            <a:r>
              <a:rPr lang="fa-IR" dirty="0" err="1" smtClean="0">
                <a:cs typeface="Zar" panose="00000400000000000000" pitchFamily="2" charset="-78"/>
              </a:rPr>
              <a:t>حاشيه</a:t>
            </a:r>
            <a:r>
              <a:rPr lang="fa-IR" dirty="0" smtClean="0">
                <a:cs typeface="Zar" panose="00000400000000000000" pitchFamily="2" charset="-78"/>
              </a:rPr>
              <a:t>). در صورت بالا بودن </a:t>
            </a:r>
            <a:r>
              <a:rPr lang="fa-IR" dirty="0" err="1" smtClean="0">
                <a:cs typeface="Zar" panose="00000400000000000000" pitchFamily="2" charset="-78"/>
              </a:rPr>
              <a:t>كشش</a:t>
            </a:r>
            <a:r>
              <a:rPr lang="fa-IR" dirty="0" smtClean="0">
                <a:cs typeface="Zar" panose="00000400000000000000" pitchFamily="2" charset="-78"/>
              </a:rPr>
              <a:t> </a:t>
            </a:r>
            <a:r>
              <a:rPr lang="fa-IR" dirty="0" err="1" smtClean="0">
                <a:cs typeface="Zar" panose="00000400000000000000" pitchFamily="2" charset="-78"/>
              </a:rPr>
              <a:t>قيمتي</a:t>
            </a:r>
            <a:r>
              <a:rPr lang="fa-IR" dirty="0" smtClean="0">
                <a:cs typeface="Zar" panose="00000400000000000000" pitchFamily="2" charset="-78"/>
              </a:rPr>
              <a:t> تقاضا، با </a:t>
            </a:r>
            <a:r>
              <a:rPr lang="fa-IR" dirty="0" err="1" smtClean="0">
                <a:cs typeface="Zar" panose="00000400000000000000" pitchFamily="2" charset="-78"/>
              </a:rPr>
              <a:t>قيمت</a:t>
            </a:r>
            <a:r>
              <a:rPr lang="fa-IR" dirty="0" smtClean="0">
                <a:cs typeface="Zar" panose="00000400000000000000" pitchFamily="2" charset="-78"/>
              </a:rPr>
              <a:t> </a:t>
            </a:r>
            <a:r>
              <a:rPr lang="fa-IR" dirty="0" err="1" smtClean="0">
                <a:cs typeface="Zar" panose="00000400000000000000" pitchFamily="2" charset="-78"/>
              </a:rPr>
              <a:t>گذاري</a:t>
            </a:r>
            <a:r>
              <a:rPr lang="fa-IR" dirty="0" smtClean="0">
                <a:cs typeface="Zar" panose="00000400000000000000" pitchFamily="2" charset="-78"/>
              </a:rPr>
              <a:t> </a:t>
            </a:r>
            <a:r>
              <a:rPr lang="fa-IR" dirty="0" err="1" smtClean="0">
                <a:cs typeface="Zar" panose="00000400000000000000" pitchFamily="2" charset="-78"/>
              </a:rPr>
              <a:t>پايين</a:t>
            </a:r>
            <a:r>
              <a:rPr lang="fa-IR" dirty="0" smtClean="0">
                <a:cs typeface="Zar" panose="00000400000000000000" pitchFamily="2" charset="-78"/>
              </a:rPr>
              <a:t> </a:t>
            </a:r>
            <a:r>
              <a:rPr lang="fa-IR" dirty="0" err="1" smtClean="0">
                <a:cs typeface="Zar" panose="00000400000000000000" pitchFamily="2" charset="-78"/>
              </a:rPr>
              <a:t>كالاي</a:t>
            </a:r>
            <a:r>
              <a:rPr lang="fa-IR" dirty="0" smtClean="0">
                <a:cs typeface="Zar" panose="00000400000000000000" pitchFamily="2" charset="-78"/>
              </a:rPr>
              <a:t> بنگاه نسبت به رقبا، بنگاه از </a:t>
            </a:r>
            <a:r>
              <a:rPr lang="fa-IR" dirty="0" err="1" smtClean="0">
                <a:cs typeface="Zar" panose="00000400000000000000" pitchFamily="2" charset="-78"/>
              </a:rPr>
              <a:t>طريق</a:t>
            </a:r>
            <a:r>
              <a:rPr lang="fa-IR" dirty="0" smtClean="0">
                <a:cs typeface="Zar" panose="00000400000000000000" pitchFamily="2" charset="-78"/>
              </a:rPr>
              <a:t> مقدار فروش </a:t>
            </a:r>
            <a:r>
              <a:rPr lang="fa-IR" dirty="0" err="1" smtClean="0">
                <a:cs typeface="Zar" panose="00000400000000000000" pitchFamily="2" charset="-78"/>
              </a:rPr>
              <a:t>بيشتر</a:t>
            </a:r>
            <a:r>
              <a:rPr lang="fa-IR" dirty="0" smtClean="0">
                <a:cs typeface="Zar" panose="00000400000000000000" pitchFamily="2" charset="-78"/>
              </a:rPr>
              <a:t>، سود به دست </a:t>
            </a:r>
            <a:r>
              <a:rPr lang="fa-IR" dirty="0" err="1" smtClean="0">
                <a:cs typeface="Zar" panose="00000400000000000000" pitchFamily="2" charset="-78"/>
              </a:rPr>
              <a:t>مي</a:t>
            </a:r>
            <a:r>
              <a:rPr lang="fa-IR" dirty="0" smtClean="0">
                <a:cs typeface="Zar" panose="00000400000000000000" pitchFamily="2" charset="-78"/>
              </a:rPr>
              <a:t> آورد (</a:t>
            </a:r>
            <a:r>
              <a:rPr lang="fa-IR" dirty="0" err="1" smtClean="0">
                <a:cs typeface="Zar" panose="00000400000000000000" pitchFamily="2" charset="-78"/>
              </a:rPr>
              <a:t>استراتژي</a:t>
            </a:r>
            <a:r>
              <a:rPr lang="fa-IR" dirty="0" smtClean="0">
                <a:cs typeface="Zar" panose="00000400000000000000" pitchFamily="2" charset="-78"/>
              </a:rPr>
              <a:t> سهم)؛</a:t>
            </a:r>
            <a:endParaRPr lang="en-US" dirty="0" smtClean="0">
              <a:cs typeface="Zar" panose="00000400000000000000" pitchFamily="2" charset="-78"/>
            </a:endParaRPr>
          </a:p>
          <a:p>
            <a:pPr algn="just" rtl="1">
              <a:lnSpc>
                <a:spcPct val="150000"/>
              </a:lnSpc>
            </a:pP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كشش</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قيمتي</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تقاضا</a:t>
            </a:r>
            <a:r>
              <a:rPr lang="fa-IR" dirty="0" smtClean="0">
                <a:cs typeface="Zar" panose="00000400000000000000" pitchFamily="2" charset="-78"/>
              </a:rPr>
              <a:t>، </a:t>
            </a:r>
            <a:r>
              <a:rPr lang="fa-IR" u="sng" dirty="0" err="1" smtClean="0">
                <a:cs typeface="Zar" panose="00000400000000000000" pitchFamily="2" charset="-78"/>
              </a:rPr>
              <a:t>سودآوري</a:t>
            </a:r>
            <a:r>
              <a:rPr lang="fa-IR" u="sng" dirty="0" smtClean="0">
                <a:cs typeface="Zar" panose="00000400000000000000" pitchFamily="2" charset="-78"/>
              </a:rPr>
              <a:t> </a:t>
            </a:r>
            <a:r>
              <a:rPr lang="fa-IR" u="sng" dirty="0" err="1" smtClean="0">
                <a:cs typeface="Zar" panose="00000400000000000000" pitchFamily="2" charset="-78"/>
              </a:rPr>
              <a:t>مزيت</a:t>
            </a:r>
            <a:r>
              <a:rPr lang="fa-IR" u="sng" dirty="0" smtClean="0">
                <a:cs typeface="Zar" panose="00000400000000000000" pitchFamily="2" charset="-78"/>
              </a:rPr>
              <a:t> </a:t>
            </a:r>
            <a:r>
              <a:rPr lang="fa-IR" u="sng" dirty="0" err="1" smtClean="0">
                <a:cs typeface="Zar" panose="00000400000000000000" pitchFamily="2" charset="-78"/>
              </a:rPr>
              <a:t>منفعتي</a:t>
            </a:r>
            <a:r>
              <a:rPr lang="fa-IR" u="sng" dirty="0" smtClean="0">
                <a:cs typeface="Zar" panose="00000400000000000000" pitchFamily="2" charset="-78"/>
              </a:rPr>
              <a:t> </a:t>
            </a:r>
            <a:r>
              <a:rPr lang="fa-IR" u="sng" dirty="0" err="1" smtClean="0">
                <a:cs typeface="Zar" panose="00000400000000000000" pitchFamily="2" charset="-78"/>
              </a:rPr>
              <a:t>راتعيين</a:t>
            </a:r>
            <a:r>
              <a:rPr lang="fa-IR" u="sng" dirty="0" smtClean="0">
                <a:cs typeface="Zar" panose="00000400000000000000" pitchFamily="2" charset="-78"/>
              </a:rPr>
              <a:t> </a:t>
            </a:r>
            <a:r>
              <a:rPr lang="fa-IR" u="sng" dirty="0" err="1" smtClean="0">
                <a:cs typeface="Zar" panose="00000400000000000000" pitchFamily="2" charset="-78"/>
              </a:rPr>
              <a:t>مي</a:t>
            </a:r>
            <a:r>
              <a:rPr lang="fa-IR" u="sng" dirty="0" smtClean="0">
                <a:cs typeface="Zar" panose="00000400000000000000" pitchFamily="2" charset="-78"/>
              </a:rPr>
              <a:t> </a:t>
            </a:r>
            <a:r>
              <a:rPr lang="fa-IR" u="sng" dirty="0" err="1" smtClean="0">
                <a:cs typeface="Zar" panose="00000400000000000000" pitchFamily="2" charset="-78"/>
              </a:rPr>
              <a:t>كند</a:t>
            </a:r>
            <a:r>
              <a:rPr lang="fa-IR" dirty="0" smtClean="0">
                <a:cs typeface="Zar" panose="00000400000000000000" pitchFamily="2" charset="-78"/>
              </a:rPr>
              <a:t>. </a:t>
            </a:r>
            <a:r>
              <a:rPr lang="fa-IR" dirty="0" smtClean="0">
                <a:solidFill>
                  <a:srgbClr val="FF0000"/>
                </a:solidFill>
                <a:cs typeface="Zar" panose="00000400000000000000" pitchFamily="2" charset="-78"/>
              </a:rPr>
              <a:t>با نازل بودن </a:t>
            </a:r>
            <a:r>
              <a:rPr lang="fa-IR" dirty="0" err="1" smtClean="0">
                <a:solidFill>
                  <a:srgbClr val="FF0000"/>
                </a:solidFill>
                <a:cs typeface="Zar" panose="00000400000000000000" pitchFamily="2" charset="-78"/>
              </a:rPr>
              <a:t>كشش</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قيمتي</a:t>
            </a:r>
            <a:r>
              <a:rPr lang="fa-IR" dirty="0" smtClean="0">
                <a:solidFill>
                  <a:srgbClr val="FF0000"/>
                </a:solidFill>
                <a:cs typeface="Zar" panose="00000400000000000000" pitchFamily="2" charset="-78"/>
              </a:rPr>
              <a:t> تقاضا، بنگاه </a:t>
            </a:r>
            <a:r>
              <a:rPr lang="fa-IR" dirty="0" err="1" smtClean="0">
                <a:solidFill>
                  <a:srgbClr val="FF0000"/>
                </a:solidFill>
                <a:cs typeface="Zar" panose="00000400000000000000" pitchFamily="2" charset="-78"/>
              </a:rPr>
              <a:t>بايد</a:t>
            </a:r>
            <a:r>
              <a:rPr lang="fa-IR" dirty="0" smtClean="0">
                <a:solidFill>
                  <a:srgbClr val="FF0000"/>
                </a:solidFill>
                <a:cs typeface="Zar" panose="00000400000000000000" pitchFamily="2" charset="-78"/>
              </a:rPr>
              <a:t> اضافه </a:t>
            </a:r>
            <a:r>
              <a:rPr lang="fa-IR" dirty="0" err="1" smtClean="0">
                <a:solidFill>
                  <a:srgbClr val="FF0000"/>
                </a:solidFill>
                <a:cs typeface="Zar" panose="00000400000000000000" pitchFamily="2" charset="-78"/>
              </a:rPr>
              <a:t>قيمت</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معناداري</a:t>
            </a:r>
            <a:r>
              <a:rPr lang="fa-IR" dirty="0" smtClean="0">
                <a:solidFill>
                  <a:srgbClr val="FF0000"/>
                </a:solidFill>
                <a:cs typeface="Zar" panose="00000400000000000000" pitchFamily="2" charset="-78"/>
              </a:rPr>
              <a:t> نسبت به رقبا مطالبه </a:t>
            </a:r>
            <a:r>
              <a:rPr lang="fa-IR" dirty="0" err="1" smtClean="0">
                <a:solidFill>
                  <a:srgbClr val="FF0000"/>
                </a:solidFill>
                <a:cs typeface="Zar" panose="00000400000000000000" pitchFamily="2" charset="-78"/>
              </a:rPr>
              <a:t>كند</a:t>
            </a:r>
            <a:r>
              <a:rPr lang="fa-IR" dirty="0" smtClean="0">
                <a:solidFill>
                  <a:srgbClr val="FF0000"/>
                </a:solidFill>
                <a:cs typeface="Zar" panose="00000400000000000000" pitchFamily="2" charset="-78"/>
              </a:rPr>
              <a:t> (</a:t>
            </a:r>
            <a:r>
              <a:rPr lang="fa-IR" b="1" u="sng" dirty="0" err="1" smtClean="0">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u="sng" dirty="0" smtClean="0">
                <a:solidFill>
                  <a:srgbClr val="FF0000"/>
                </a:solidFill>
                <a:effectLst>
                  <a:outerShdw blurRad="38100" dist="38100" dir="2700000" algn="tl">
                    <a:srgbClr val="000000">
                      <a:alpha val="43137"/>
                    </a:srgbClr>
                  </a:outerShdw>
                </a:effectLst>
                <a:cs typeface="Zar" panose="00000400000000000000" pitchFamily="2" charset="-78"/>
              </a:rPr>
              <a:t> </a:t>
            </a:r>
            <a:r>
              <a:rPr lang="fa-IR" b="1" u="sng" dirty="0" err="1" smtClean="0">
                <a:solidFill>
                  <a:srgbClr val="FF0000"/>
                </a:solidFill>
                <a:effectLst>
                  <a:outerShdw blurRad="38100" dist="38100" dir="2700000" algn="tl">
                    <a:srgbClr val="000000">
                      <a:alpha val="43137"/>
                    </a:srgbClr>
                  </a:outerShdw>
                </a:effectLst>
                <a:cs typeface="Zar" panose="00000400000000000000" pitchFamily="2" charset="-78"/>
              </a:rPr>
              <a:t>حاشيه</a:t>
            </a:r>
            <a:r>
              <a:rPr lang="fa-IR" dirty="0" smtClean="0">
                <a:solidFill>
                  <a:srgbClr val="FF0000"/>
                </a:solidFill>
                <a:cs typeface="Zar" panose="00000400000000000000" pitchFamily="2" charset="-78"/>
              </a:rPr>
              <a:t>). در صورت بالا بودن </a:t>
            </a:r>
            <a:r>
              <a:rPr lang="fa-IR" dirty="0" err="1" smtClean="0">
                <a:solidFill>
                  <a:srgbClr val="FF0000"/>
                </a:solidFill>
                <a:cs typeface="Zar" panose="00000400000000000000" pitchFamily="2" charset="-78"/>
              </a:rPr>
              <a:t>كشش</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قيمتي</a:t>
            </a:r>
            <a:r>
              <a:rPr lang="fa-IR" dirty="0" smtClean="0">
                <a:solidFill>
                  <a:srgbClr val="FF0000"/>
                </a:solidFill>
                <a:cs typeface="Zar" panose="00000400000000000000" pitchFamily="2" charset="-78"/>
              </a:rPr>
              <a:t> تقاضا، بنگاه </a:t>
            </a:r>
            <a:r>
              <a:rPr lang="fa-IR" dirty="0" err="1" smtClean="0">
                <a:solidFill>
                  <a:srgbClr val="FF0000"/>
                </a:solidFill>
                <a:cs typeface="Zar" panose="00000400000000000000" pitchFamily="2" charset="-78"/>
              </a:rPr>
              <a:t>بايد</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برابري</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قيمتي</a:t>
            </a:r>
            <a:r>
              <a:rPr lang="fa-IR" dirty="0" smtClean="0">
                <a:solidFill>
                  <a:srgbClr val="FF0000"/>
                </a:solidFill>
                <a:cs typeface="Zar" panose="00000400000000000000" pitchFamily="2" charset="-78"/>
              </a:rPr>
              <a:t> خود را با رقبا حفظ </a:t>
            </a:r>
            <a:r>
              <a:rPr lang="fa-IR" dirty="0" err="1" smtClean="0">
                <a:solidFill>
                  <a:srgbClr val="FF0000"/>
                </a:solidFill>
                <a:cs typeface="Zar" panose="00000400000000000000" pitchFamily="2" charset="-78"/>
              </a:rPr>
              <a:t>كند</a:t>
            </a:r>
            <a:r>
              <a:rPr lang="fa-IR" dirty="0" smtClean="0">
                <a:solidFill>
                  <a:srgbClr val="FF0000"/>
                </a:solidFill>
                <a:cs typeface="Zar" panose="00000400000000000000" pitchFamily="2" charset="-78"/>
              </a:rPr>
              <a:t> و از </a:t>
            </a:r>
            <a:r>
              <a:rPr lang="fa-IR" dirty="0" err="1" smtClean="0">
                <a:solidFill>
                  <a:srgbClr val="FF0000"/>
                </a:solidFill>
                <a:cs typeface="Zar" panose="00000400000000000000" pitchFamily="2" charset="-78"/>
              </a:rPr>
              <a:t>مزيتش</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براي</a:t>
            </a:r>
            <a:r>
              <a:rPr lang="fa-IR" dirty="0" smtClean="0">
                <a:solidFill>
                  <a:srgbClr val="FF0000"/>
                </a:solidFill>
                <a:cs typeface="Zar" panose="00000400000000000000" pitchFamily="2" charset="-78"/>
              </a:rPr>
              <a:t> </a:t>
            </a:r>
            <a:r>
              <a:rPr lang="fa-IR" dirty="0" err="1" smtClean="0">
                <a:solidFill>
                  <a:srgbClr val="FF0000"/>
                </a:solidFill>
                <a:cs typeface="Zar" panose="00000400000000000000" pitchFamily="2" charset="-78"/>
              </a:rPr>
              <a:t>كسب</a:t>
            </a:r>
            <a:r>
              <a:rPr lang="fa-IR" dirty="0" smtClean="0">
                <a:solidFill>
                  <a:srgbClr val="FF0000"/>
                </a:solidFill>
                <a:cs typeface="Zar" panose="00000400000000000000" pitchFamily="2" charset="-78"/>
              </a:rPr>
              <a:t> سهم </a:t>
            </a:r>
            <a:r>
              <a:rPr lang="fa-IR" dirty="0" err="1" smtClean="0">
                <a:solidFill>
                  <a:srgbClr val="FF0000"/>
                </a:solidFill>
                <a:cs typeface="Zar" panose="00000400000000000000" pitchFamily="2" charset="-78"/>
              </a:rPr>
              <a:t>بالاتري</a:t>
            </a:r>
            <a:r>
              <a:rPr lang="fa-IR" dirty="0" smtClean="0">
                <a:solidFill>
                  <a:srgbClr val="FF0000"/>
                </a:solidFill>
                <a:cs typeface="Zar" panose="00000400000000000000" pitchFamily="2" charset="-78"/>
              </a:rPr>
              <a:t> از بازار بهره </a:t>
            </a:r>
            <a:r>
              <a:rPr lang="fa-IR" dirty="0" err="1" smtClean="0">
                <a:solidFill>
                  <a:srgbClr val="FF0000"/>
                </a:solidFill>
                <a:cs typeface="Zar" panose="00000400000000000000" pitchFamily="2" charset="-78"/>
              </a:rPr>
              <a:t>گيرد</a:t>
            </a:r>
            <a:r>
              <a:rPr lang="fa-IR" dirty="0" smtClean="0">
                <a:solidFill>
                  <a:srgbClr val="FF0000"/>
                </a:solidFill>
                <a:cs typeface="Zar" panose="00000400000000000000" pitchFamily="2" charset="-78"/>
              </a:rPr>
              <a:t> (</a:t>
            </a:r>
            <a:r>
              <a:rPr lang="fa-IR" b="1" u="sng" dirty="0" err="1" smtClean="0">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u="sng" dirty="0" smtClean="0">
                <a:solidFill>
                  <a:srgbClr val="FF0000"/>
                </a:solidFill>
                <a:effectLst>
                  <a:outerShdw blurRad="38100" dist="38100" dir="2700000" algn="tl">
                    <a:srgbClr val="000000">
                      <a:alpha val="43137"/>
                    </a:srgbClr>
                  </a:outerShdw>
                </a:effectLst>
                <a:cs typeface="Zar" panose="00000400000000000000" pitchFamily="2" charset="-78"/>
              </a:rPr>
              <a:t> سهم</a:t>
            </a:r>
            <a:r>
              <a:rPr lang="fa-IR" dirty="0" smtClean="0">
                <a:solidFill>
                  <a:srgbClr val="FF0000"/>
                </a:solidFill>
                <a:cs typeface="Zar" panose="00000400000000000000" pitchFamily="2" charset="-78"/>
              </a:rPr>
              <a:t>)</a:t>
            </a:r>
            <a:r>
              <a:rPr lang="fa-IR" dirty="0" smtClean="0">
                <a:cs typeface="Zar" panose="00000400000000000000" pitchFamily="2" charset="-78"/>
              </a:rPr>
              <a:t>؛</a:t>
            </a:r>
            <a:endParaRPr lang="en-US" dirty="0" smtClean="0">
              <a:cs typeface="Zar" panose="00000400000000000000" pitchFamily="2" charset="-78"/>
            </a:endParaRPr>
          </a:p>
          <a:p>
            <a:pPr algn="just" rtl="1">
              <a:lnSpc>
                <a:spcPct val="150000"/>
              </a:lnSpc>
            </a:pPr>
            <a:r>
              <a:rPr lang="fa-IR" dirty="0" smtClean="0">
                <a:cs typeface="Zar" panose="00000400000000000000" pitchFamily="2" charset="-78"/>
              </a:rPr>
              <a:t>درصورت وجود داشتن </a:t>
            </a:r>
            <a:r>
              <a:rPr lang="fa-IR" dirty="0" err="1" smtClean="0">
                <a:cs typeface="Zar" panose="00000400000000000000" pitchFamily="2" charset="-78"/>
              </a:rPr>
              <a:t>فرصتهاي</a:t>
            </a:r>
            <a:r>
              <a:rPr lang="fa-IR" dirty="0" smtClean="0">
                <a:cs typeface="Zar" panose="00000400000000000000" pitchFamily="2" charset="-78"/>
              </a:rPr>
              <a:t> استفاده نشده </a:t>
            </a:r>
            <a:r>
              <a:rPr lang="fa-IR" dirty="0" err="1" smtClean="0">
                <a:cs typeface="Zar" panose="00000400000000000000" pitchFamily="2" charset="-78"/>
              </a:rPr>
              <a:t>اي</a:t>
            </a:r>
            <a:r>
              <a:rPr lang="fa-IR" dirty="0" smtClean="0">
                <a:cs typeface="Zar" panose="00000400000000000000" pitchFamily="2" charset="-78"/>
              </a:rPr>
              <a:t> </a:t>
            </a:r>
            <a:r>
              <a:rPr lang="fa-IR" dirty="0" err="1" smtClean="0">
                <a:cs typeface="Zar" panose="00000400000000000000" pitchFamily="2" charset="-78"/>
              </a:rPr>
              <a:t>براي</a:t>
            </a:r>
            <a:r>
              <a:rPr lang="fa-IR" dirty="0" smtClean="0">
                <a:cs typeface="Zar" panose="00000400000000000000" pitchFamily="2" charset="-78"/>
              </a:rPr>
              <a:t> </a:t>
            </a:r>
            <a:r>
              <a:rPr lang="fa-IR" dirty="0" err="1" smtClean="0">
                <a:cs typeface="Zar" panose="00000400000000000000" pitchFamily="2" charset="-78"/>
              </a:rPr>
              <a:t>نيل</a:t>
            </a:r>
            <a:r>
              <a:rPr lang="fa-IR" dirty="0" smtClean="0">
                <a:cs typeface="Zar" panose="00000400000000000000" pitchFamily="2" charset="-78"/>
              </a:rPr>
              <a:t> به صرفه </a:t>
            </a:r>
            <a:r>
              <a:rPr lang="fa-IR" dirty="0" err="1" smtClean="0">
                <a:cs typeface="Zar" panose="00000400000000000000" pitchFamily="2" charset="-78"/>
              </a:rPr>
              <a:t>جوئيهاي</a:t>
            </a:r>
            <a:r>
              <a:rPr lang="fa-IR" dirty="0" smtClean="0">
                <a:cs typeface="Zar" panose="00000400000000000000" pitchFamily="2" charset="-78"/>
              </a:rPr>
              <a:t> </a:t>
            </a:r>
            <a:r>
              <a:rPr lang="fa-IR" dirty="0" err="1" smtClean="0">
                <a:cs typeface="Zar" panose="00000400000000000000" pitchFamily="2" charset="-78"/>
              </a:rPr>
              <a:t>ناشي</a:t>
            </a:r>
            <a:r>
              <a:rPr lang="fa-IR" dirty="0" smtClean="0">
                <a:cs typeface="Zar" panose="00000400000000000000" pitchFamily="2" charset="-78"/>
              </a:rPr>
              <a:t> از </a:t>
            </a:r>
            <a:r>
              <a:rPr lang="fa-IR" dirty="0" err="1" smtClean="0">
                <a:cs typeface="Zar" panose="00000400000000000000" pitchFamily="2" charset="-78"/>
              </a:rPr>
              <a:t>مقياس</a:t>
            </a:r>
            <a:r>
              <a:rPr lang="fa-IR" dirty="0" smtClean="0">
                <a:cs typeface="Zar" panose="00000400000000000000" pitchFamily="2" charset="-78"/>
              </a:rPr>
              <a:t>، قلمرو </a:t>
            </a:r>
            <a:r>
              <a:rPr lang="fa-IR" dirty="0" err="1" smtClean="0">
                <a:cs typeface="Zar" panose="00000400000000000000" pitchFamily="2" charset="-78"/>
              </a:rPr>
              <a:t>يا</a:t>
            </a:r>
            <a:r>
              <a:rPr lang="fa-IR" dirty="0" smtClean="0">
                <a:cs typeface="Zar" panose="00000400000000000000" pitchFamily="2" charset="-78"/>
              </a:rPr>
              <a:t> آموزش، </a:t>
            </a:r>
            <a:r>
              <a:rPr lang="fa-IR" dirty="0" err="1" smtClean="0">
                <a:cs typeface="Zar" panose="00000400000000000000" pitchFamily="2" charset="-78"/>
              </a:rPr>
              <a:t>ايجاد</a:t>
            </a:r>
            <a:r>
              <a:rPr lang="fa-IR" dirty="0" smtClean="0">
                <a:cs typeface="Zar" panose="00000400000000000000" pitchFamily="2" charset="-78"/>
              </a:rPr>
              <a:t> </a:t>
            </a:r>
            <a:r>
              <a:rPr lang="fa-IR" dirty="0" err="1" smtClean="0">
                <a:cs typeface="Zar" panose="00000400000000000000" pitchFamily="2" charset="-78"/>
              </a:rPr>
              <a:t>مزيت</a:t>
            </a:r>
            <a:r>
              <a:rPr lang="fa-IR" dirty="0" smtClean="0">
                <a:cs typeface="Zar" panose="00000400000000000000" pitchFamily="2" charset="-78"/>
              </a:rPr>
              <a:t> </a:t>
            </a:r>
            <a:r>
              <a:rPr lang="fa-IR" dirty="0" err="1" smtClean="0">
                <a:cs typeface="Zar" panose="00000400000000000000" pitchFamily="2" charset="-78"/>
              </a:rPr>
              <a:t>رقابتي</a:t>
            </a:r>
            <a:r>
              <a:rPr lang="fa-IR" dirty="0" smtClean="0">
                <a:cs typeface="Zar" panose="00000400000000000000" pitchFamily="2" charset="-78"/>
              </a:rPr>
              <a:t> بر </a:t>
            </a:r>
            <a:r>
              <a:rPr lang="fa-IR" dirty="0" err="1" smtClean="0">
                <a:cs typeface="Zar" panose="00000400000000000000" pitchFamily="2" charset="-78"/>
              </a:rPr>
              <a:t>پاية</a:t>
            </a:r>
            <a:r>
              <a:rPr lang="fa-IR" dirty="0" smtClean="0">
                <a:cs typeface="Zar" panose="00000400000000000000" pitchFamily="2" charset="-78"/>
              </a:rPr>
              <a:t> </a:t>
            </a:r>
            <a:r>
              <a:rPr lang="fa-IR" dirty="0" err="1" smtClean="0">
                <a:cs typeface="Zar" panose="00000400000000000000" pitchFamily="2" charset="-78"/>
              </a:rPr>
              <a:t>موقعيت</a:t>
            </a:r>
            <a:r>
              <a:rPr lang="fa-IR" dirty="0" smtClean="0">
                <a:cs typeface="Zar" panose="00000400000000000000" pitchFamily="2" charset="-78"/>
              </a:rPr>
              <a:t> </a:t>
            </a:r>
            <a:r>
              <a:rPr lang="fa-IR" dirty="0" err="1" smtClean="0">
                <a:cs typeface="Zar" panose="00000400000000000000" pitchFamily="2" charset="-78"/>
              </a:rPr>
              <a:t>هزينه</a:t>
            </a:r>
            <a:r>
              <a:rPr lang="fa-IR" dirty="0" smtClean="0">
                <a:cs typeface="Zar" panose="00000400000000000000" pitchFamily="2" charset="-78"/>
              </a:rPr>
              <a:t> </a:t>
            </a:r>
            <a:r>
              <a:rPr lang="fa-IR" dirty="0" err="1" smtClean="0">
                <a:cs typeface="Zar" panose="00000400000000000000" pitchFamily="2" charset="-78"/>
              </a:rPr>
              <a:t>اي</a:t>
            </a:r>
            <a:r>
              <a:rPr lang="fa-IR" dirty="0" smtClean="0">
                <a:cs typeface="Zar" panose="00000400000000000000" pitchFamily="2" charset="-78"/>
              </a:rPr>
              <a:t> فوق العاده </a:t>
            </a:r>
            <a:r>
              <a:rPr lang="fa-IR" dirty="0" err="1" smtClean="0">
                <a:cs typeface="Zar" panose="00000400000000000000" pitchFamily="2" charset="-78"/>
              </a:rPr>
              <a:t>براين</a:t>
            </a:r>
            <a:r>
              <a:rPr lang="fa-IR" dirty="0" smtClean="0">
                <a:cs typeface="Zar" panose="00000400000000000000" pitchFamily="2" charset="-78"/>
              </a:rPr>
              <a:t> اساس </a:t>
            </a:r>
            <a:r>
              <a:rPr lang="fa-IR" dirty="0" err="1" smtClean="0">
                <a:cs typeface="Zar" panose="00000400000000000000" pitchFamily="2" charset="-78"/>
              </a:rPr>
              <a:t>كه</a:t>
            </a:r>
            <a:r>
              <a:rPr lang="fa-IR" dirty="0" smtClean="0">
                <a:cs typeface="Zar" panose="00000400000000000000" pitchFamily="2" charset="-78"/>
              </a:rPr>
              <a:t> </a:t>
            </a:r>
            <a:r>
              <a:rPr lang="fa-IR" b="1" dirty="0">
                <a:solidFill>
                  <a:srgbClr val="FF0000"/>
                </a:solidFill>
                <a:effectLst>
                  <a:outerShdw blurRad="38100" dist="38100" dir="2700000" algn="tl">
                    <a:srgbClr val="000000">
                      <a:alpha val="43137"/>
                    </a:srgbClr>
                  </a:outerShdw>
                </a:effectLst>
                <a:cs typeface="Zar" panose="00000400000000000000" pitchFamily="2" charset="-78"/>
              </a:rPr>
              <a:t>محصول،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كالاي</a:t>
            </a:r>
            <a:r>
              <a:rPr lang="fa-IR" b="1" dirty="0">
                <a:solidFill>
                  <a:srgbClr val="FF0000"/>
                </a:solidFill>
                <a:effectLst>
                  <a:outerShdw blurRad="38100" dist="38100" dir="2700000" algn="tl">
                    <a:srgbClr val="000000">
                      <a:alpha val="43137"/>
                    </a:srgbClr>
                  </a:outerShdw>
                </a:effectLst>
                <a:cs typeface="Zar" panose="00000400000000000000" pitchFamily="2" charset="-78"/>
              </a:rPr>
              <a:t> جست و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جويي</a:t>
            </a:r>
            <a:r>
              <a:rPr lang="fa-IR" b="1" dirty="0">
                <a:solidFill>
                  <a:srgbClr val="FF0000"/>
                </a:solidFill>
                <a:effectLst>
                  <a:outerShdw blurRad="38100" dist="38100" dir="2700000" algn="tl">
                    <a:srgbClr val="000000">
                      <a:alpha val="43137"/>
                    </a:srgbClr>
                  </a:outerShdw>
                </a:effectLst>
                <a:cs typeface="Zar" panose="00000400000000000000" pitchFamily="2" charset="-78"/>
              </a:rPr>
              <a:t> باشد نه تجربه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dirty="0" smtClean="0">
                <a:cs typeface="Zar" panose="00000400000000000000" pitchFamily="2" charset="-78"/>
              </a:rPr>
              <a:t>، جذاب خواهد بود؛</a:t>
            </a:r>
            <a:endParaRPr lang="en-US" dirty="0" smtClean="0">
              <a:cs typeface="Zar" panose="00000400000000000000" pitchFamily="2" charset="-78"/>
            </a:endParaRPr>
          </a:p>
          <a:p>
            <a:pPr algn="just" rtl="1">
              <a:lnSpc>
                <a:spcPct val="150000"/>
              </a:lnSpc>
            </a:pPr>
            <a:r>
              <a:rPr lang="fa-IR" dirty="0" smtClean="0">
                <a:cs typeface="Zar" panose="00000400000000000000" pitchFamily="2" charset="-78"/>
              </a:rPr>
              <a:t>در </a:t>
            </a:r>
            <a:r>
              <a:rPr lang="fa-IR" dirty="0" err="1" smtClean="0">
                <a:cs typeface="Zar" panose="00000400000000000000" pitchFamily="2" charset="-78"/>
              </a:rPr>
              <a:t>صورتي</a:t>
            </a:r>
            <a:r>
              <a:rPr lang="fa-IR" dirty="0" smtClean="0">
                <a:cs typeface="Zar" panose="00000400000000000000" pitchFamily="2" charset="-78"/>
              </a:rPr>
              <a:t> </a:t>
            </a:r>
            <a:r>
              <a:rPr lang="fa-IR" dirty="0" err="1" smtClean="0">
                <a:cs typeface="Zar" panose="00000400000000000000" pitchFamily="2" charset="-78"/>
              </a:rPr>
              <a:t>كه</a:t>
            </a:r>
            <a:r>
              <a:rPr lang="fa-IR" dirty="0" smtClean="0">
                <a:cs typeface="Zar" panose="00000400000000000000" pitchFamily="2" charset="-78"/>
              </a:rPr>
              <a:t> مصرف </a:t>
            </a:r>
            <a:r>
              <a:rPr lang="fa-IR" dirty="0" err="1" smtClean="0">
                <a:cs typeface="Zar" panose="00000400000000000000" pitchFamily="2" charset="-78"/>
              </a:rPr>
              <a:t>كننده</a:t>
            </a:r>
            <a:r>
              <a:rPr lang="fa-IR" dirty="0" smtClean="0">
                <a:cs typeface="Zar" panose="00000400000000000000" pitchFamily="2" charset="-78"/>
              </a:rPr>
              <a:t> خواهان پرداخت اضافه </a:t>
            </a:r>
            <a:r>
              <a:rPr lang="fa-IR" dirty="0" err="1" smtClean="0">
                <a:cs typeface="Zar" panose="00000400000000000000" pitchFamily="2" charset="-78"/>
              </a:rPr>
              <a:t>قيمت</a:t>
            </a:r>
            <a:r>
              <a:rPr lang="fa-IR" dirty="0" smtClean="0">
                <a:cs typeface="Zar" panose="00000400000000000000" pitchFamily="2" charset="-78"/>
              </a:rPr>
              <a:t> معنادار به خاطر </a:t>
            </a:r>
            <a:r>
              <a:rPr lang="fa-IR" dirty="0" err="1" smtClean="0">
                <a:cs typeface="Zar" panose="00000400000000000000" pitchFamily="2" charset="-78"/>
              </a:rPr>
              <a:t>خصوصياتي</a:t>
            </a:r>
            <a:r>
              <a:rPr lang="fa-IR" dirty="0" smtClean="0">
                <a:cs typeface="Zar" panose="00000400000000000000" pitchFamily="2" charset="-78"/>
              </a:rPr>
              <a:t> است </a:t>
            </a:r>
            <a:r>
              <a:rPr lang="fa-IR" dirty="0" err="1" smtClean="0">
                <a:cs typeface="Zar" panose="00000400000000000000" pitchFamily="2" charset="-78"/>
              </a:rPr>
              <a:t>كه</a:t>
            </a:r>
            <a:r>
              <a:rPr lang="fa-IR" dirty="0" smtClean="0">
                <a:cs typeface="Zar" panose="00000400000000000000" pitchFamily="2" charset="-78"/>
              </a:rPr>
              <a:t> منفعت را </a:t>
            </a:r>
            <a:r>
              <a:rPr lang="fa-IR" dirty="0" err="1" smtClean="0">
                <a:cs typeface="Zar" panose="00000400000000000000" pitchFamily="2" charset="-78"/>
              </a:rPr>
              <a:t>افزايش</a:t>
            </a:r>
            <a:r>
              <a:rPr lang="fa-IR" dirty="0" smtClean="0">
                <a:cs typeface="Zar" panose="00000400000000000000" pitchFamily="2" charset="-78"/>
              </a:rPr>
              <a:t> </a:t>
            </a:r>
            <a:r>
              <a:rPr lang="fa-IR" dirty="0" err="1" smtClean="0">
                <a:cs typeface="Zar" panose="00000400000000000000" pitchFamily="2" charset="-78"/>
              </a:rPr>
              <a:t>مي</a:t>
            </a:r>
            <a:r>
              <a:rPr lang="fa-IR" dirty="0" smtClean="0">
                <a:cs typeface="Zar" panose="00000400000000000000" pitchFamily="2" charset="-78"/>
              </a:rPr>
              <a:t> دهد و اگر اغلب بنگاه ها از صرفه </a:t>
            </a:r>
            <a:r>
              <a:rPr lang="fa-IR" dirty="0" err="1" smtClean="0">
                <a:cs typeface="Zar" panose="00000400000000000000" pitchFamily="2" charset="-78"/>
              </a:rPr>
              <a:t>هاي</a:t>
            </a:r>
            <a:r>
              <a:rPr lang="fa-IR" dirty="0" smtClean="0">
                <a:cs typeface="Zar" panose="00000400000000000000" pitchFamily="2" charset="-78"/>
              </a:rPr>
              <a:t> قلمرو و </a:t>
            </a:r>
            <a:r>
              <a:rPr lang="fa-IR" dirty="0" err="1" smtClean="0">
                <a:cs typeface="Zar" panose="00000400000000000000" pitchFamily="2" charset="-78"/>
              </a:rPr>
              <a:t>يا</a:t>
            </a:r>
            <a:r>
              <a:rPr lang="fa-IR" dirty="0" smtClean="0">
                <a:cs typeface="Zar" panose="00000400000000000000" pitchFamily="2" charset="-78"/>
              </a:rPr>
              <a:t> آموزش استفاده </a:t>
            </a:r>
            <a:r>
              <a:rPr lang="fa-IR" dirty="0" err="1" smtClean="0">
                <a:cs typeface="Zar" panose="00000400000000000000" pitchFamily="2" charset="-78"/>
              </a:rPr>
              <a:t>كنند</a:t>
            </a:r>
            <a:r>
              <a:rPr lang="fa-IR" dirty="0" smtClean="0">
                <a:cs typeface="Zar" panose="00000400000000000000" pitchFamily="2" charset="-78"/>
              </a:rPr>
              <a:t> و </a:t>
            </a:r>
            <a:r>
              <a:rPr lang="fa-IR" dirty="0" err="1" smtClean="0">
                <a:cs typeface="Zar" panose="00000400000000000000" pitchFamily="2" charset="-78"/>
              </a:rPr>
              <a:t>كالا</a:t>
            </a:r>
            <a:r>
              <a:rPr lang="fa-IR" dirty="0" smtClean="0">
                <a:cs typeface="Zar" panose="00000400000000000000" pitchFamily="2" charset="-78"/>
              </a:rPr>
              <a:t> </a:t>
            </a:r>
            <a:r>
              <a:rPr lang="fa-IR" dirty="0" err="1" smtClean="0">
                <a:cs typeface="Zar" panose="00000400000000000000" pitchFamily="2" charset="-78"/>
              </a:rPr>
              <a:t>نيز</a:t>
            </a:r>
            <a:r>
              <a:rPr lang="fa-IR" dirty="0" smtClean="0">
                <a:cs typeface="Zar" panose="00000400000000000000" pitchFamily="2" charset="-78"/>
              </a:rPr>
              <a:t> تجربه </a:t>
            </a:r>
            <a:r>
              <a:rPr lang="fa-IR" dirty="0" err="1" smtClean="0">
                <a:cs typeface="Zar" panose="00000400000000000000" pitchFamily="2" charset="-78"/>
              </a:rPr>
              <a:t>اي</a:t>
            </a:r>
            <a:r>
              <a:rPr lang="fa-IR" dirty="0" smtClean="0">
                <a:cs typeface="Zar" panose="00000400000000000000" pitchFamily="2" charset="-78"/>
              </a:rPr>
              <a:t> باشد نه جست و </a:t>
            </a:r>
            <a:r>
              <a:rPr lang="fa-IR" dirty="0" err="1" smtClean="0">
                <a:cs typeface="Zar" panose="00000400000000000000" pitchFamily="2" charset="-78"/>
              </a:rPr>
              <a:t>جويي</a:t>
            </a:r>
            <a:r>
              <a:rPr lang="fa-IR" dirty="0" smtClean="0">
                <a:cs typeface="Zar" panose="00000400000000000000" pitchFamily="2" charset="-78"/>
              </a:rPr>
              <a:t>، </a:t>
            </a:r>
            <a:r>
              <a:rPr lang="fa-IR" b="1" dirty="0">
                <a:solidFill>
                  <a:srgbClr val="FF0000"/>
                </a:solidFill>
                <a:effectLst>
                  <a:outerShdw blurRad="38100" dist="38100" dir="2700000" algn="tl">
                    <a:srgbClr val="000000">
                      <a:alpha val="43137"/>
                    </a:srgbClr>
                  </a:outerShdw>
                </a:effectLst>
                <a:cs typeface="Zar" panose="00000400000000000000" pitchFamily="2" charset="-78"/>
              </a:rPr>
              <a:t>ساختن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مزيت</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هزينه</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اي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رقابتي</a:t>
            </a:r>
            <a:r>
              <a:rPr lang="fa-IR" b="1" dirty="0">
                <a:solidFill>
                  <a:srgbClr val="FF0000"/>
                </a:solidFill>
                <a:effectLst>
                  <a:outerShdw blurRad="38100" dist="38100" dir="2700000" algn="tl">
                    <a:srgbClr val="000000">
                      <a:alpha val="43137"/>
                    </a:srgbClr>
                  </a:outerShdw>
                </a:effectLst>
                <a:cs typeface="Zar" panose="00000400000000000000" pitchFamily="2" charset="-78"/>
              </a:rPr>
              <a:t> جذاب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مي</a:t>
            </a:r>
            <a:r>
              <a:rPr lang="fa-IR" b="1" dirty="0">
                <a:solidFill>
                  <a:srgbClr val="FF0000"/>
                </a:solidFill>
                <a:effectLst>
                  <a:outerShdw blurRad="38100" dist="38100" dir="2700000" algn="tl">
                    <a:srgbClr val="000000">
                      <a:alpha val="43137"/>
                    </a:srgbClr>
                  </a:outerShdw>
                </a:effectLst>
                <a:cs typeface="Zar" panose="00000400000000000000" pitchFamily="2" charset="-78"/>
              </a:rPr>
              <a:t> شود؛</a:t>
            </a:r>
            <a:endParaRPr lang="en-US" b="1" dirty="0">
              <a:solidFill>
                <a:srgbClr val="FF0000"/>
              </a:solidFill>
              <a:effectLst>
                <a:outerShdw blurRad="38100" dist="38100" dir="2700000" algn="tl">
                  <a:srgbClr val="000000">
                    <a:alpha val="43137"/>
                  </a:srgbClr>
                </a:outerShdw>
              </a:effectLst>
              <a:cs typeface="Zar" panose="00000400000000000000" pitchFamily="2" charset="-78"/>
            </a:endParaRPr>
          </a:p>
          <a:p>
            <a:pPr algn="just" rtl="1">
              <a:lnSpc>
                <a:spcPct val="150000"/>
              </a:lnSpc>
            </a:pPr>
            <a:r>
              <a:rPr lang="fa-IR" dirty="0" smtClean="0">
                <a:cs typeface="Zar" panose="00000400000000000000" pitchFamily="2" charset="-78"/>
              </a:rPr>
              <a:t>بنگاه تحت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dirty="0" smtClean="0">
                <a:solidFill>
                  <a:srgbClr val="FF0000"/>
                </a:solidFill>
                <a:effectLst>
                  <a:outerShdw blurRad="38100" dist="38100" dir="2700000" algn="tl">
                    <a:srgbClr val="000000">
                      <a:alpha val="43137"/>
                    </a:srgbClr>
                  </a:outerShdw>
                </a:effectLst>
                <a:cs typeface="Zar" panose="00000400000000000000" pitchFamily="2" charset="-78"/>
              </a:rPr>
              <a:t> پوشش </a:t>
            </a:r>
            <a:r>
              <a:rPr lang="fa-IR" b="1" dirty="0" err="1" smtClean="0">
                <a:solidFill>
                  <a:srgbClr val="FF0000"/>
                </a:solidFill>
                <a:effectLst>
                  <a:outerShdw blurRad="38100" dist="38100" dir="2700000" algn="tl">
                    <a:srgbClr val="000000">
                      <a:alpha val="43137"/>
                    </a:srgbClr>
                  </a:outerShdw>
                </a:effectLst>
                <a:cs typeface="Zar" panose="00000400000000000000" pitchFamily="2" charset="-78"/>
              </a:rPr>
              <a:t>وسيع</a:t>
            </a:r>
            <a:r>
              <a:rPr lang="fa-IR" dirty="0" smtClean="0">
                <a:cs typeface="Zar" panose="00000400000000000000" pitchFamily="2" charset="-78"/>
              </a:rPr>
              <a:t>، خط </a:t>
            </a:r>
            <a:r>
              <a:rPr lang="fa-IR" dirty="0" err="1" smtClean="0">
                <a:cs typeface="Zar" panose="00000400000000000000" pitchFamily="2" charset="-78"/>
              </a:rPr>
              <a:t>كاملي</a:t>
            </a:r>
            <a:r>
              <a:rPr lang="fa-IR" dirty="0" smtClean="0">
                <a:cs typeface="Zar" panose="00000400000000000000" pitchFamily="2" charset="-78"/>
              </a:rPr>
              <a:t> از </a:t>
            </a:r>
            <a:r>
              <a:rPr lang="fa-IR" dirty="0" err="1" smtClean="0">
                <a:cs typeface="Zar" panose="00000400000000000000" pitchFamily="2" charset="-78"/>
              </a:rPr>
              <a:t>كالاهاي</a:t>
            </a:r>
            <a:r>
              <a:rPr lang="fa-IR" dirty="0" smtClean="0">
                <a:cs typeface="Zar" panose="00000400000000000000" pitchFamily="2" charset="-78"/>
              </a:rPr>
              <a:t> مرتبط را به </a:t>
            </a:r>
            <a:r>
              <a:rPr lang="fa-IR" dirty="0" err="1" smtClean="0">
                <a:cs typeface="Zar" panose="00000400000000000000" pitchFamily="2" charset="-78"/>
              </a:rPr>
              <a:t>بيشتر</a:t>
            </a:r>
            <a:r>
              <a:rPr lang="fa-IR" dirty="0" smtClean="0">
                <a:cs typeface="Zar" panose="00000400000000000000" pitchFamily="2" charset="-78"/>
              </a:rPr>
              <a:t> گروه </a:t>
            </a:r>
            <a:r>
              <a:rPr lang="fa-IR" dirty="0" err="1" smtClean="0">
                <a:cs typeface="Zar" panose="00000400000000000000" pitchFamily="2" charset="-78"/>
              </a:rPr>
              <a:t>هاي</a:t>
            </a:r>
            <a:r>
              <a:rPr lang="fa-IR" dirty="0" smtClean="0">
                <a:cs typeface="Zar" panose="00000400000000000000" pitchFamily="2" charset="-78"/>
              </a:rPr>
              <a:t> </a:t>
            </a:r>
            <a:r>
              <a:rPr lang="fa-IR" dirty="0" err="1" smtClean="0">
                <a:cs typeface="Zar" panose="00000400000000000000" pitchFamily="2" charset="-78"/>
              </a:rPr>
              <a:t>مشتري</a:t>
            </a:r>
            <a:r>
              <a:rPr lang="fa-IR" dirty="0" smtClean="0">
                <a:cs typeface="Zar" panose="00000400000000000000" pitchFamily="2" charset="-78"/>
              </a:rPr>
              <a:t> </a:t>
            </a:r>
            <a:r>
              <a:rPr lang="fa-IR" dirty="0" err="1" smtClean="0">
                <a:cs typeface="Zar" panose="00000400000000000000" pitchFamily="2" charset="-78"/>
              </a:rPr>
              <a:t>يا</a:t>
            </a:r>
            <a:r>
              <a:rPr lang="fa-IR" dirty="0" smtClean="0">
                <a:cs typeface="Zar" panose="00000400000000000000" pitchFamily="2" charset="-78"/>
              </a:rPr>
              <a:t> تمام آنها در بازار ارائه </a:t>
            </a:r>
            <a:r>
              <a:rPr lang="fa-IR" dirty="0" err="1" smtClean="0">
                <a:cs typeface="Zar" panose="00000400000000000000" pitchFamily="2" charset="-78"/>
              </a:rPr>
              <a:t>مي</a:t>
            </a:r>
            <a:r>
              <a:rPr lang="fa-IR" dirty="0" smtClean="0">
                <a:cs typeface="Zar" panose="00000400000000000000" pitchFamily="2" charset="-78"/>
              </a:rPr>
              <a:t> </a:t>
            </a:r>
            <a:r>
              <a:rPr lang="fa-IR" dirty="0" err="1" smtClean="0">
                <a:cs typeface="Zar" panose="00000400000000000000" pitchFamily="2" charset="-78"/>
              </a:rPr>
              <a:t>كند</a:t>
            </a:r>
            <a:r>
              <a:rPr lang="fa-IR" dirty="0" smtClean="0">
                <a:cs typeface="Zar" panose="00000400000000000000" pitchFamily="2" charset="-78"/>
              </a:rPr>
              <a:t>؛</a:t>
            </a:r>
            <a:endParaRPr lang="en-US" dirty="0" smtClean="0">
              <a:cs typeface="Zar" panose="00000400000000000000" pitchFamily="2" charset="-78"/>
            </a:endParaRPr>
          </a:p>
          <a:p>
            <a:pPr algn="just" rtl="1">
              <a:lnSpc>
                <a:spcPct val="150000"/>
              </a:lnSpc>
            </a:pPr>
            <a:r>
              <a:rPr lang="fa-IR" dirty="0" smtClean="0">
                <a:cs typeface="Zar" panose="00000400000000000000" pitchFamily="2" charset="-78"/>
              </a:rPr>
              <a:t>بنگاه تحت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تمركز</a:t>
            </a:r>
            <a:r>
              <a:rPr lang="fa-IR" dirty="0" smtClean="0">
                <a:cs typeface="Zar" panose="00000400000000000000" pitchFamily="2" charset="-78"/>
              </a:rPr>
              <a:t>، </a:t>
            </a:r>
            <a:r>
              <a:rPr lang="fa-IR" dirty="0" err="1" smtClean="0">
                <a:cs typeface="Zar" panose="00000400000000000000" pitchFamily="2" charset="-78"/>
              </a:rPr>
              <a:t>مجموعة</a:t>
            </a:r>
            <a:r>
              <a:rPr lang="fa-IR" dirty="0" smtClean="0">
                <a:cs typeface="Zar" panose="00000400000000000000" pitchFamily="2" charset="-78"/>
              </a:rPr>
              <a:t> </a:t>
            </a:r>
            <a:r>
              <a:rPr lang="fa-IR" dirty="0" err="1" smtClean="0">
                <a:cs typeface="Zar" panose="00000400000000000000" pitchFamily="2" charset="-78"/>
              </a:rPr>
              <a:t>محدودي</a:t>
            </a:r>
            <a:r>
              <a:rPr lang="fa-IR" dirty="0" smtClean="0">
                <a:cs typeface="Zar" panose="00000400000000000000" pitchFamily="2" charset="-78"/>
              </a:rPr>
              <a:t> از انواع </a:t>
            </a:r>
            <a:r>
              <a:rPr lang="fa-IR" dirty="0" err="1" smtClean="0">
                <a:cs typeface="Zar" panose="00000400000000000000" pitchFamily="2" charset="-78"/>
              </a:rPr>
              <a:t>كالا</a:t>
            </a:r>
            <a:r>
              <a:rPr lang="fa-IR" dirty="0" smtClean="0">
                <a:cs typeface="Zar" panose="00000400000000000000" pitchFamily="2" charset="-78"/>
              </a:rPr>
              <a:t> و مجموعه </a:t>
            </a:r>
            <a:r>
              <a:rPr lang="fa-IR" dirty="0" err="1" smtClean="0">
                <a:cs typeface="Zar" panose="00000400000000000000" pitchFamily="2" charset="-78"/>
              </a:rPr>
              <a:t>محدودي</a:t>
            </a:r>
            <a:r>
              <a:rPr lang="fa-IR" dirty="0" smtClean="0">
                <a:cs typeface="Zar" panose="00000400000000000000" pitchFamily="2" charset="-78"/>
              </a:rPr>
              <a:t> از انواع خدمت و </a:t>
            </a:r>
            <a:r>
              <a:rPr lang="fa-IR" dirty="0" err="1" smtClean="0">
                <a:cs typeface="Zar" panose="00000400000000000000" pitchFamily="2" charset="-78"/>
              </a:rPr>
              <a:t>يا</a:t>
            </a:r>
            <a:r>
              <a:rPr lang="fa-IR" dirty="0" smtClean="0">
                <a:cs typeface="Zar" panose="00000400000000000000" pitchFamily="2" charset="-78"/>
              </a:rPr>
              <a:t> هر دو را عرضه </a:t>
            </a:r>
            <a:r>
              <a:rPr lang="fa-IR" dirty="0" err="1" smtClean="0">
                <a:cs typeface="Zar" panose="00000400000000000000" pitchFamily="2" charset="-78"/>
              </a:rPr>
              <a:t>مي</a:t>
            </a:r>
            <a:r>
              <a:rPr lang="fa-IR" dirty="0" smtClean="0">
                <a:cs typeface="Zar" panose="00000400000000000000" pitchFamily="2" charset="-78"/>
              </a:rPr>
              <a:t> دارد؛</a:t>
            </a:r>
            <a:endParaRPr lang="en-US" dirty="0" smtClean="0">
              <a:cs typeface="Zar" panose="00000400000000000000" pitchFamily="2" charset="-78"/>
            </a:endParaRPr>
          </a:p>
          <a:p>
            <a:pPr algn="just" rtl="1">
              <a:lnSpc>
                <a:spcPct val="150000"/>
              </a:lnSpc>
            </a:pPr>
            <a:endParaRPr lang="fa-IR" dirty="0" smtClean="0">
              <a:cs typeface="Zar" panose="00000400000000000000" pitchFamily="2" charset="-78"/>
            </a:endParaRPr>
          </a:p>
          <a:p>
            <a:pPr algn="just" rtl="1">
              <a:lnSpc>
                <a:spcPct val="150000"/>
              </a:lnSpc>
            </a:pPr>
            <a:endParaRPr lang="fa-IR" dirty="0" smtClean="0">
              <a:cs typeface="Zar" panose="00000400000000000000" pitchFamily="2" charset="-78"/>
            </a:endParaRPr>
          </a:p>
          <a:p>
            <a:pPr algn="r" rtl="1">
              <a:lnSpc>
                <a:spcPct val="15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1484304365"/>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60</a:t>
            </a:fld>
            <a:endParaRPr lang="en-US"/>
          </a:p>
        </p:txBody>
      </p:sp>
    </p:spTree>
    <p:extLst>
      <p:ext uri="{BB962C8B-B14F-4D97-AF65-F5344CB8AC3E}">
        <p14:creationId xmlns:p14="http://schemas.microsoft.com/office/powerpoint/2010/main" val="29939018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180303"/>
            <a:ext cx="8907562" cy="6457605"/>
          </a:xfrm>
        </p:spPr>
        <p:txBody>
          <a:bodyPr>
            <a:normAutofit fontScale="85000" lnSpcReduction="10000"/>
          </a:bodyPr>
          <a:lstStyle/>
          <a:p>
            <a:pPr algn="just" rtl="1">
              <a:lnSpc>
                <a:spcPct val="120000"/>
              </a:lnSpc>
            </a:pP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تمركز</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u="sng" dirty="0">
                <a:cs typeface="Zar" panose="00000400000000000000" pitchFamily="2" charset="-78"/>
              </a:rPr>
              <a:t>با </a:t>
            </a:r>
            <a:r>
              <a:rPr lang="fa-IR" u="sng" dirty="0" err="1">
                <a:cs typeface="Zar" panose="00000400000000000000" pitchFamily="2" charset="-78"/>
              </a:rPr>
              <a:t>تأكيد</a:t>
            </a:r>
            <a:r>
              <a:rPr lang="fa-IR" u="sng" dirty="0">
                <a:cs typeface="Zar" panose="00000400000000000000" pitchFamily="2" charset="-78"/>
              </a:rPr>
              <a:t> بر تخصص </a:t>
            </a:r>
            <a:r>
              <a:rPr lang="fa-IR" u="sng" dirty="0" err="1">
                <a:cs typeface="Zar" panose="00000400000000000000" pitchFamily="2" charset="-78"/>
              </a:rPr>
              <a:t>مشتري</a:t>
            </a:r>
            <a:r>
              <a:rPr lang="fa-IR" dirty="0">
                <a:cs typeface="Zar" panose="00000400000000000000" pitchFamily="2" charset="-78"/>
              </a:rPr>
              <a:t>، طالب </a:t>
            </a:r>
            <a:r>
              <a:rPr lang="fa-IR" dirty="0" err="1">
                <a:cs typeface="Zar" panose="00000400000000000000" pitchFamily="2" charset="-78"/>
              </a:rPr>
              <a:t>موقعيت</a:t>
            </a:r>
            <a:r>
              <a:rPr lang="fa-IR" dirty="0">
                <a:cs typeface="Zar" panose="00000400000000000000" pitchFamily="2" charset="-78"/>
              </a:rPr>
              <a:t> </a:t>
            </a:r>
            <a:r>
              <a:rPr lang="fa-IR" dirty="0" err="1">
                <a:cs typeface="Zar" panose="00000400000000000000" pitchFamily="2" charset="-78"/>
              </a:rPr>
              <a:t>هايي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در آنها رقبا بر </a:t>
            </a:r>
            <a:r>
              <a:rPr lang="fa-IR" dirty="0" err="1">
                <a:cs typeface="Zar" panose="00000400000000000000" pitchFamily="2" charset="-78"/>
              </a:rPr>
              <a:t>پاية</a:t>
            </a:r>
            <a:r>
              <a:rPr lang="fa-IR" dirty="0">
                <a:cs typeface="Zar" panose="00000400000000000000" pitchFamily="2" charset="-78"/>
              </a:rPr>
              <a:t> </a:t>
            </a:r>
            <a:r>
              <a:rPr lang="fa-IR" dirty="0" err="1">
                <a:cs typeface="Zar" panose="00000400000000000000" pitchFamily="2" charset="-78"/>
              </a:rPr>
              <a:t>وسيع</a:t>
            </a:r>
            <a:r>
              <a:rPr lang="fa-IR" dirty="0">
                <a:cs typeface="Zar" panose="00000400000000000000" pitchFamily="2" charset="-78"/>
              </a:rPr>
              <a:t> به </a:t>
            </a:r>
            <a:r>
              <a:rPr lang="fa-IR" dirty="0" err="1">
                <a:cs typeface="Zar" panose="00000400000000000000" pitchFamily="2" charset="-78"/>
              </a:rPr>
              <a:t>مشتريان</a:t>
            </a:r>
            <a:r>
              <a:rPr lang="fa-IR" dirty="0">
                <a:cs typeface="Zar" panose="00000400000000000000" pitchFamily="2" charset="-78"/>
              </a:rPr>
              <a:t> خود </a:t>
            </a:r>
            <a:r>
              <a:rPr lang="fa-IR" dirty="0" err="1">
                <a:cs typeface="Zar" panose="00000400000000000000" pitchFamily="2" charset="-78"/>
              </a:rPr>
              <a:t>درهدف</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a:t>
            </a:r>
            <a:r>
              <a:rPr lang="fa-IR" dirty="0" err="1">
                <a:cs typeface="Zar" panose="00000400000000000000" pitchFamily="2" charset="-78"/>
              </a:rPr>
              <a:t>تمركز</a:t>
            </a:r>
            <a:r>
              <a:rPr lang="fa-IR" dirty="0">
                <a:cs typeface="Zar" panose="00000400000000000000" pitchFamily="2" charset="-78"/>
              </a:rPr>
              <a:t> </a:t>
            </a:r>
            <a:r>
              <a:rPr lang="fa-IR" dirty="0" err="1">
                <a:cs typeface="Zar" panose="00000400000000000000" pitchFamily="2" charset="-78"/>
              </a:rPr>
              <a:t>كرده</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كمتر</a:t>
            </a:r>
            <a:r>
              <a:rPr lang="fa-IR" dirty="0">
                <a:cs typeface="Zar" panose="00000400000000000000" pitchFamily="2" charset="-78"/>
              </a:rPr>
              <a:t> از حد انتظار </a:t>
            </a:r>
            <a:r>
              <a:rPr lang="fa-IR" dirty="0" err="1">
                <a:cs typeface="Zar" panose="00000400000000000000" pitchFamily="2" charset="-78"/>
              </a:rPr>
              <a:t>ارائة</a:t>
            </a:r>
            <a:r>
              <a:rPr lang="fa-IR" dirty="0">
                <a:cs typeface="Zar" panose="00000400000000000000" pitchFamily="2" charset="-78"/>
              </a:rPr>
              <a:t> خدمت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بيشتر</a:t>
            </a:r>
            <a:r>
              <a:rPr lang="fa-IR" dirty="0">
                <a:cs typeface="Zar" panose="00000400000000000000" pitchFamily="2" charset="-78"/>
              </a:rPr>
              <a:t> از آن؛</a:t>
            </a:r>
            <a:endParaRPr lang="en-US" dirty="0">
              <a:cs typeface="Zar" panose="00000400000000000000" pitchFamily="2" charset="-78"/>
            </a:endParaRPr>
          </a:p>
          <a:p>
            <a:pPr algn="just" rtl="1">
              <a:lnSpc>
                <a:spcPct val="120000"/>
              </a:lnSpc>
            </a:pP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تمركز</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u="sng" dirty="0">
                <a:cs typeface="Zar" panose="00000400000000000000" pitchFamily="2" charset="-78"/>
              </a:rPr>
              <a:t>با </a:t>
            </a:r>
            <a:r>
              <a:rPr lang="fa-IR" u="sng" dirty="0" err="1">
                <a:cs typeface="Zar" panose="00000400000000000000" pitchFamily="2" charset="-78"/>
              </a:rPr>
              <a:t>تأكيد</a:t>
            </a:r>
            <a:r>
              <a:rPr lang="fa-IR" u="sng" dirty="0">
                <a:cs typeface="Zar" panose="00000400000000000000" pitchFamily="2" charset="-78"/>
              </a:rPr>
              <a:t> بر تخصص </a:t>
            </a:r>
            <a:r>
              <a:rPr lang="fa-IR" u="sng" dirty="0" err="1">
                <a:cs typeface="Zar" panose="00000400000000000000" pitchFamily="2" charset="-78"/>
              </a:rPr>
              <a:t>كالايي</a:t>
            </a:r>
            <a:r>
              <a:rPr lang="fa-IR" dirty="0">
                <a:cs typeface="Zar" panose="00000400000000000000" pitchFamily="2" charset="-78"/>
              </a:rPr>
              <a:t>، طالب </a:t>
            </a:r>
            <a:r>
              <a:rPr lang="fa-IR" dirty="0" err="1">
                <a:cs typeface="Zar" panose="00000400000000000000" pitchFamily="2" charset="-78"/>
              </a:rPr>
              <a:t>موقعيت</a:t>
            </a:r>
            <a:r>
              <a:rPr lang="fa-IR" dirty="0">
                <a:cs typeface="Zar" panose="00000400000000000000" pitchFamily="2" charset="-78"/>
              </a:rPr>
              <a:t> </a:t>
            </a:r>
            <a:r>
              <a:rPr lang="fa-IR" dirty="0" err="1">
                <a:cs typeface="Zar" panose="00000400000000000000" pitchFamily="2" charset="-78"/>
              </a:rPr>
              <a:t>هايي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در آنها با صرفه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مقياس</a:t>
            </a:r>
            <a:r>
              <a:rPr lang="fa-IR" dirty="0">
                <a:cs typeface="Zar" panose="00000400000000000000" pitchFamily="2" charset="-78"/>
              </a:rPr>
              <a:t> </a:t>
            </a:r>
            <a:r>
              <a:rPr lang="fa-IR" dirty="0" err="1">
                <a:cs typeface="Zar" panose="00000400000000000000" pitchFamily="2" charset="-78"/>
              </a:rPr>
              <a:t>يا</a:t>
            </a:r>
            <a:r>
              <a:rPr lang="fa-IR" dirty="0">
                <a:cs typeface="Zar" panose="00000400000000000000" pitchFamily="2" charset="-78"/>
              </a:rPr>
              <a:t> آموزش </a:t>
            </a:r>
            <a:r>
              <a:rPr lang="fa-IR" dirty="0" err="1">
                <a:cs typeface="Zar" panose="00000400000000000000" pitchFamily="2" charset="-78"/>
              </a:rPr>
              <a:t>مزيت</a:t>
            </a:r>
            <a:r>
              <a:rPr lang="fa-IR" dirty="0">
                <a:cs typeface="Zar" panose="00000400000000000000" pitchFamily="2" charset="-78"/>
              </a:rPr>
              <a:t> به دست </a:t>
            </a:r>
            <a:r>
              <a:rPr lang="fa-IR" dirty="0" err="1">
                <a:cs typeface="Zar" panose="00000400000000000000" pitchFamily="2" charset="-78"/>
              </a:rPr>
              <a:t>مي</a:t>
            </a:r>
            <a:r>
              <a:rPr lang="fa-IR" dirty="0">
                <a:cs typeface="Zar" panose="00000400000000000000" pitchFamily="2" charset="-78"/>
              </a:rPr>
              <a:t> آورد به گونه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رقبا پايه </a:t>
            </a:r>
            <a:r>
              <a:rPr lang="fa-IR" dirty="0" err="1">
                <a:cs typeface="Zar" panose="00000400000000000000" pitchFamily="2" charset="-78"/>
              </a:rPr>
              <a:t>قوي</a:t>
            </a:r>
            <a:r>
              <a:rPr lang="fa-IR" dirty="0">
                <a:cs typeface="Zar" panose="00000400000000000000" pitchFamily="2" charset="-78"/>
              </a:rPr>
              <a:t> و گسترده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دستيابي</a:t>
            </a:r>
            <a:r>
              <a:rPr lang="fa-IR" dirty="0">
                <a:cs typeface="Zar" panose="00000400000000000000" pitchFamily="2" charset="-78"/>
              </a:rPr>
              <a:t> به آن </a:t>
            </a:r>
            <a:r>
              <a:rPr lang="fa-IR" dirty="0" err="1">
                <a:cs typeface="Zar" panose="00000400000000000000" pitchFamily="2" charset="-78"/>
              </a:rPr>
              <a:t>دراختيار</a:t>
            </a:r>
            <a:r>
              <a:rPr lang="fa-IR" dirty="0">
                <a:cs typeface="Zar" panose="00000400000000000000" pitchFamily="2" charset="-78"/>
              </a:rPr>
              <a:t> نداشته باشند؛</a:t>
            </a:r>
            <a:endParaRPr lang="en-US" dirty="0">
              <a:cs typeface="Zar" panose="00000400000000000000" pitchFamily="2" charset="-78"/>
            </a:endParaRPr>
          </a:p>
          <a:p>
            <a:pPr algn="just" rtl="1">
              <a:lnSpc>
                <a:spcPct val="120000"/>
              </a:lnSpc>
            </a:pP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استراتژي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تمركز</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u="sng" dirty="0">
                <a:cs typeface="Zar" panose="00000400000000000000" pitchFamily="2" charset="-78"/>
              </a:rPr>
              <a:t>با </a:t>
            </a:r>
            <a:r>
              <a:rPr lang="fa-IR" u="sng" dirty="0" err="1">
                <a:cs typeface="Zar" panose="00000400000000000000" pitchFamily="2" charset="-78"/>
              </a:rPr>
              <a:t>تأكيد</a:t>
            </a:r>
            <a:r>
              <a:rPr lang="fa-IR" u="sng" dirty="0">
                <a:cs typeface="Zar" panose="00000400000000000000" pitchFamily="2" charset="-78"/>
              </a:rPr>
              <a:t> بر تخصص </a:t>
            </a:r>
            <a:r>
              <a:rPr lang="fa-IR" u="sng" dirty="0" err="1">
                <a:cs typeface="Zar" panose="00000400000000000000" pitchFamily="2" charset="-78"/>
              </a:rPr>
              <a:t>جغرافيايي</a:t>
            </a:r>
            <a:r>
              <a:rPr lang="fa-IR" u="sng" dirty="0">
                <a:cs typeface="Zar" panose="00000400000000000000" pitchFamily="2" charset="-78"/>
              </a:rPr>
              <a:t> </a:t>
            </a:r>
            <a:r>
              <a:rPr lang="fa-IR" dirty="0">
                <a:cs typeface="Zar" panose="00000400000000000000" pitchFamily="2" charset="-78"/>
              </a:rPr>
              <a:t>طالب مجاز </a:t>
            </a:r>
            <a:r>
              <a:rPr lang="fa-IR" dirty="0" err="1">
                <a:cs typeface="Zar" panose="00000400000000000000" pitchFamily="2" charset="-78"/>
              </a:rPr>
              <a:t>كردن</a:t>
            </a:r>
            <a:r>
              <a:rPr lang="fa-IR" dirty="0">
                <a:cs typeface="Zar" panose="00000400000000000000" pitchFamily="2" charset="-78"/>
              </a:rPr>
              <a:t> </a:t>
            </a:r>
            <a:r>
              <a:rPr lang="fa-IR" dirty="0" err="1">
                <a:cs typeface="Zar" panose="00000400000000000000" pitchFamily="2" charset="-78"/>
              </a:rPr>
              <a:t>تمركز</a:t>
            </a:r>
            <a:r>
              <a:rPr lang="fa-IR" dirty="0">
                <a:cs typeface="Zar" panose="00000400000000000000" pitchFamily="2" charset="-78"/>
              </a:rPr>
              <a:t> </a:t>
            </a:r>
            <a:r>
              <a:rPr lang="fa-IR" dirty="0" err="1">
                <a:cs typeface="Zar" panose="00000400000000000000" pitchFamily="2" charset="-78"/>
              </a:rPr>
              <a:t>كننده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است </a:t>
            </a:r>
            <a:r>
              <a:rPr lang="fa-IR" dirty="0" err="1">
                <a:cs typeface="Zar" panose="00000400000000000000" pitchFamily="2" charset="-78"/>
              </a:rPr>
              <a:t>كه</a:t>
            </a:r>
            <a:r>
              <a:rPr lang="fa-IR" dirty="0">
                <a:cs typeface="Zar" panose="00000400000000000000" pitchFamily="2" charset="-78"/>
              </a:rPr>
              <a:t> با صرفه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ناشي</a:t>
            </a:r>
            <a:r>
              <a:rPr lang="fa-IR" dirty="0">
                <a:cs typeface="Zar" panose="00000400000000000000" pitchFamily="2" charset="-78"/>
              </a:rPr>
              <a:t> از </a:t>
            </a:r>
            <a:r>
              <a:rPr lang="fa-IR" dirty="0" err="1">
                <a:cs typeface="Zar" panose="00000400000000000000" pitchFamily="2" charset="-78"/>
              </a:rPr>
              <a:t>مقياس</a:t>
            </a:r>
            <a:r>
              <a:rPr lang="fa-IR" dirty="0">
                <a:cs typeface="Zar" panose="00000400000000000000" pitchFamily="2" charset="-78"/>
              </a:rPr>
              <a:t> در داخل </a:t>
            </a:r>
            <a:r>
              <a:rPr lang="fa-IR" dirty="0" err="1">
                <a:cs typeface="Zar" panose="00000400000000000000" pitchFamily="2" charset="-78"/>
              </a:rPr>
              <a:t>حوزة</a:t>
            </a:r>
            <a:r>
              <a:rPr lang="fa-IR" dirty="0">
                <a:cs typeface="Zar" panose="00000400000000000000" pitchFamily="2" charset="-78"/>
              </a:rPr>
              <a:t> </a:t>
            </a:r>
            <a:r>
              <a:rPr lang="fa-IR" dirty="0" err="1">
                <a:cs typeface="Zar" panose="00000400000000000000" pitchFamily="2" charset="-78"/>
              </a:rPr>
              <a:t>جغرافيايي</a:t>
            </a:r>
            <a:r>
              <a:rPr lang="fa-IR" dirty="0">
                <a:cs typeface="Zar" panose="00000400000000000000" pitchFamily="2" charset="-78"/>
              </a:rPr>
              <a:t> به آن دست </a:t>
            </a:r>
            <a:r>
              <a:rPr lang="fa-IR" dirty="0" err="1">
                <a:cs typeface="Zar" panose="00000400000000000000" pitchFamily="2" charset="-78"/>
              </a:rPr>
              <a:t>يابد</a:t>
            </a:r>
            <a:r>
              <a:rPr lang="fa-IR" dirty="0">
                <a:cs typeface="Zar" panose="00000400000000000000" pitchFamily="2" charset="-78"/>
              </a:rPr>
              <a:t> در </a:t>
            </a:r>
            <a:r>
              <a:rPr lang="fa-IR" dirty="0" err="1">
                <a:cs typeface="Zar" panose="00000400000000000000" pitchFamily="2" charset="-78"/>
              </a:rPr>
              <a:t>حالي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رقبا با </a:t>
            </a:r>
            <a:r>
              <a:rPr lang="fa-IR" dirty="0" err="1">
                <a:cs typeface="Zar" panose="00000400000000000000" pitchFamily="2" charset="-78"/>
              </a:rPr>
              <a:t>پاية</a:t>
            </a:r>
            <a:r>
              <a:rPr lang="fa-IR" dirty="0">
                <a:cs typeface="Zar" panose="00000400000000000000" pitchFamily="2" charset="-78"/>
              </a:rPr>
              <a:t> </a:t>
            </a:r>
            <a:r>
              <a:rPr lang="fa-IR" dirty="0" err="1">
                <a:cs typeface="Zar" panose="00000400000000000000" pitchFamily="2" charset="-78"/>
              </a:rPr>
              <a:t>وسيع</a:t>
            </a:r>
            <a:r>
              <a:rPr lang="fa-IR" dirty="0">
                <a:cs typeface="Zar" panose="00000400000000000000" pitchFamily="2" charset="-78"/>
              </a:rPr>
              <a:t>، قادر به </a:t>
            </a:r>
            <a:r>
              <a:rPr lang="fa-IR" dirty="0" err="1">
                <a:cs typeface="Zar" panose="00000400000000000000" pitchFamily="2" charset="-78"/>
              </a:rPr>
              <a:t>كسب</a:t>
            </a:r>
            <a:r>
              <a:rPr lang="fa-IR" dirty="0">
                <a:cs typeface="Zar" panose="00000400000000000000" pitchFamily="2" charset="-78"/>
              </a:rPr>
              <a:t> آن </a:t>
            </a:r>
            <a:r>
              <a:rPr lang="fa-IR" dirty="0" err="1">
                <a:cs typeface="Zar" panose="00000400000000000000" pitchFamily="2" charset="-78"/>
              </a:rPr>
              <a:t>نيستند</a:t>
            </a:r>
            <a:r>
              <a:rPr lang="fa-IR" dirty="0">
                <a:cs typeface="Zar" panose="00000400000000000000" pitchFamily="2" charset="-78"/>
              </a:rPr>
              <a:t>؛</a:t>
            </a:r>
            <a:endParaRPr lang="en-US" dirty="0">
              <a:cs typeface="Zar" panose="00000400000000000000" pitchFamily="2" charset="-78"/>
            </a:endParaRPr>
          </a:p>
          <a:p>
            <a:pPr algn="just" rtl="1">
              <a:lnSpc>
                <a:spcPct val="120000"/>
              </a:lnSpc>
            </a:pPr>
            <a:r>
              <a:rPr lang="fa-IR" dirty="0" err="1">
                <a:cs typeface="Zar" panose="00000400000000000000" pitchFamily="2" charset="-78"/>
              </a:rPr>
              <a:t>استراتژي</a:t>
            </a:r>
            <a:r>
              <a:rPr lang="fa-IR" dirty="0">
                <a:cs typeface="Zar" panose="00000400000000000000" pitchFamily="2" charset="-78"/>
              </a:rPr>
              <a:t> </a:t>
            </a:r>
            <a:r>
              <a:rPr lang="fa-IR" dirty="0" err="1">
                <a:cs typeface="Zar" panose="00000400000000000000" pitchFamily="2" charset="-78"/>
              </a:rPr>
              <a:t>تمركز</a:t>
            </a:r>
            <a:r>
              <a:rPr lang="fa-IR" dirty="0">
                <a:cs typeface="Zar" panose="00000400000000000000" pitchFamily="2" charset="-78"/>
              </a:rPr>
              <a:t>، بنگاه را از رقبا، مصون نگه </a:t>
            </a:r>
            <a:r>
              <a:rPr lang="fa-IR" dirty="0" err="1">
                <a:cs typeface="Zar" panose="00000400000000000000" pitchFamily="2" charset="-78"/>
              </a:rPr>
              <a:t>مي</a:t>
            </a:r>
            <a:r>
              <a:rPr lang="fa-IR" dirty="0">
                <a:cs typeface="Zar" panose="00000400000000000000" pitchFamily="2" charset="-78"/>
              </a:rPr>
              <a:t> دارد. در </a:t>
            </a:r>
            <a:r>
              <a:rPr lang="fa-IR" dirty="0" err="1">
                <a:cs typeface="Zar" panose="00000400000000000000" pitchFamily="2" charset="-78"/>
              </a:rPr>
              <a:t>صورتي</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بخش </a:t>
            </a:r>
            <a:r>
              <a:rPr lang="fa-IR" dirty="0" err="1">
                <a:cs typeface="Zar" panose="00000400000000000000" pitchFamily="2" charset="-78"/>
              </a:rPr>
              <a:t>تمركز</a:t>
            </a:r>
            <a:r>
              <a:rPr lang="fa-IR" dirty="0">
                <a:cs typeface="Zar" panose="00000400000000000000" pitchFamily="2" charset="-78"/>
              </a:rPr>
              <a:t> </a:t>
            </a:r>
            <a:r>
              <a:rPr lang="fa-IR" dirty="0" err="1">
                <a:cs typeface="Zar" panose="00000400000000000000" pitchFamily="2" charset="-78"/>
              </a:rPr>
              <a:t>يافته</a:t>
            </a:r>
            <a:r>
              <a:rPr lang="fa-IR" dirty="0">
                <a:cs typeface="Zar" panose="00000400000000000000" pitchFamily="2" charset="-78"/>
              </a:rPr>
              <a:t> در صنعت، </a:t>
            </a:r>
            <a:r>
              <a:rPr lang="fa-IR" dirty="0" err="1">
                <a:cs typeface="Zar" panose="00000400000000000000" pitchFamily="2" charset="-78"/>
              </a:rPr>
              <a:t>كوچك</a:t>
            </a:r>
            <a:r>
              <a:rPr lang="fa-IR" dirty="0">
                <a:cs typeface="Zar" panose="00000400000000000000" pitchFamily="2" charset="-78"/>
              </a:rPr>
              <a:t> باشد، احتمالاً بنگاه با رقابت </a:t>
            </a:r>
            <a:r>
              <a:rPr lang="fa-IR" dirty="0" err="1">
                <a:cs typeface="Zar" panose="00000400000000000000" pitchFamily="2" charset="-78"/>
              </a:rPr>
              <a:t>كم</a:t>
            </a:r>
            <a:r>
              <a:rPr lang="fa-IR" dirty="0">
                <a:cs typeface="Zar" panose="00000400000000000000" pitchFamily="2" charset="-78"/>
              </a:rPr>
              <a:t> و </a:t>
            </a:r>
            <a:r>
              <a:rPr lang="fa-IR" dirty="0" err="1">
                <a:cs typeface="Zar" panose="00000400000000000000" pitchFamily="2" charset="-78"/>
              </a:rPr>
              <a:t>كسب</a:t>
            </a:r>
            <a:r>
              <a:rPr lang="fa-IR" dirty="0">
                <a:cs typeface="Zar" panose="00000400000000000000" pitchFamily="2" charset="-78"/>
              </a:rPr>
              <a:t> </a:t>
            </a:r>
            <a:r>
              <a:rPr lang="fa-IR" dirty="0" err="1">
                <a:cs typeface="Zar" panose="00000400000000000000" pitchFamily="2" charset="-78"/>
              </a:rPr>
              <a:t>بازدهي</a:t>
            </a:r>
            <a:r>
              <a:rPr lang="fa-IR" dirty="0">
                <a:cs typeface="Zar" panose="00000400000000000000" pitchFamily="2" charset="-78"/>
              </a:rPr>
              <a:t> </a:t>
            </a:r>
            <a:r>
              <a:rPr lang="fa-IR" dirty="0" err="1">
                <a:cs typeface="Zar" panose="00000400000000000000" pitchFamily="2" charset="-78"/>
              </a:rPr>
              <a:t>زياد</a:t>
            </a:r>
            <a:r>
              <a:rPr lang="fa-IR" dirty="0">
                <a:cs typeface="Zar" panose="00000400000000000000" pitchFamily="2" charset="-78"/>
              </a:rPr>
              <a:t> مواجه </a:t>
            </a:r>
            <a:r>
              <a:rPr lang="fa-IR" dirty="0" err="1">
                <a:cs typeface="Zar" panose="00000400000000000000" pitchFamily="2" charset="-78"/>
              </a:rPr>
              <a:t>مي</a:t>
            </a:r>
            <a:r>
              <a:rPr lang="fa-IR" dirty="0">
                <a:cs typeface="Zar" panose="00000400000000000000" pitchFamily="2" charset="-78"/>
              </a:rPr>
              <a:t> شود؛</a:t>
            </a:r>
            <a:endParaRPr lang="en-US" dirty="0">
              <a:cs typeface="Zar" panose="00000400000000000000" pitchFamily="2" charset="-78"/>
            </a:endParaRPr>
          </a:p>
          <a:p>
            <a:pPr algn="just" rtl="1">
              <a:lnSpc>
                <a:spcPct val="120000"/>
              </a:lnSpc>
            </a:pPr>
            <a:r>
              <a:rPr lang="fa-IR" b="1" dirty="0">
                <a:solidFill>
                  <a:srgbClr val="FF0000"/>
                </a:solidFill>
                <a:cs typeface="Zar" panose="00000400000000000000" pitchFamily="2" charset="-78"/>
              </a:rPr>
              <a:t>تعهدات </a:t>
            </a:r>
            <a:r>
              <a:rPr lang="fa-IR" b="1" dirty="0" err="1">
                <a:solidFill>
                  <a:srgbClr val="FF0000"/>
                </a:solidFill>
                <a:cs typeface="Zar" panose="00000400000000000000" pitchFamily="2" charset="-78"/>
              </a:rPr>
              <a:t>استراتژيك</a:t>
            </a:r>
            <a:r>
              <a:rPr lang="fa-IR" dirty="0">
                <a:cs typeface="Zar" panose="00000400000000000000" pitchFamily="2" charset="-78"/>
              </a:rPr>
              <a:t>، </a:t>
            </a:r>
            <a:r>
              <a:rPr lang="fa-IR" dirty="0" err="1">
                <a:cs typeface="Zar" panose="00000400000000000000" pitchFamily="2" charset="-78"/>
              </a:rPr>
              <a:t>تصميمات</a:t>
            </a:r>
            <a:r>
              <a:rPr lang="fa-IR" dirty="0">
                <a:cs typeface="Zar" panose="00000400000000000000" pitchFamily="2" charset="-78"/>
              </a:rPr>
              <a:t> </a:t>
            </a:r>
            <a:r>
              <a:rPr lang="fa-IR" dirty="0" err="1">
                <a:cs typeface="Zar" panose="00000400000000000000" pitchFamily="2" charset="-78"/>
              </a:rPr>
              <a:t>تقريباً</a:t>
            </a:r>
            <a:r>
              <a:rPr lang="fa-IR" dirty="0">
                <a:cs typeface="Zar" panose="00000400000000000000" pitchFamily="2" charset="-78"/>
              </a:rPr>
              <a:t> برگشت </a:t>
            </a:r>
            <a:r>
              <a:rPr lang="fa-IR" dirty="0" err="1">
                <a:cs typeface="Zar" panose="00000400000000000000" pitchFamily="2" charset="-78"/>
              </a:rPr>
              <a:t>ناپذيرند</a:t>
            </a:r>
            <a:r>
              <a:rPr lang="fa-IR" dirty="0">
                <a:cs typeface="Zar" panose="00000400000000000000" pitchFamily="2" charset="-78"/>
              </a:rPr>
              <a:t> و </a:t>
            </a:r>
            <a:r>
              <a:rPr lang="fa-IR" dirty="0" err="1">
                <a:cs typeface="Zar" panose="00000400000000000000" pitchFamily="2" charset="-78"/>
              </a:rPr>
              <a:t>تأثيرات</a:t>
            </a:r>
            <a:r>
              <a:rPr lang="fa-IR" dirty="0">
                <a:cs typeface="Zar" panose="00000400000000000000" pitchFamily="2" charset="-78"/>
              </a:rPr>
              <a:t> بلند مدت دارند؛</a:t>
            </a:r>
            <a:endParaRPr lang="en-US" dirty="0">
              <a:cs typeface="Zar" panose="00000400000000000000" pitchFamily="2" charset="-78"/>
            </a:endParaRPr>
          </a:p>
          <a:p>
            <a:pPr algn="just" rtl="1">
              <a:lnSpc>
                <a:spcPct val="120000"/>
              </a:lnSpc>
            </a:pPr>
            <a:r>
              <a:rPr lang="fa-IR" dirty="0">
                <a:cs typeface="Zar" panose="00000400000000000000" pitchFamily="2" charset="-78"/>
              </a:rPr>
              <a:t>تعهدات </a:t>
            </a:r>
            <a:r>
              <a:rPr lang="fa-IR" dirty="0" err="1">
                <a:cs typeface="Zar" panose="00000400000000000000" pitchFamily="2" charset="-78"/>
              </a:rPr>
              <a:t>استراتژيك</a:t>
            </a:r>
            <a:r>
              <a:rPr lang="fa-IR" dirty="0">
                <a:cs typeface="Zar" panose="00000400000000000000" pitchFamily="2" charset="-78"/>
              </a:rPr>
              <a:t> با </a:t>
            </a:r>
            <a:r>
              <a:rPr lang="fa-IR" dirty="0" err="1">
                <a:cs typeface="Zar" panose="00000400000000000000" pitchFamily="2" charset="-78"/>
              </a:rPr>
              <a:t>گزينه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انتخابي</a:t>
            </a:r>
            <a:r>
              <a:rPr lang="fa-IR" dirty="0">
                <a:cs typeface="Zar" panose="00000400000000000000" pitchFamily="2" charset="-78"/>
              </a:rPr>
              <a:t> محدود، احتمالاً </a:t>
            </a:r>
            <a:r>
              <a:rPr lang="fa-IR" dirty="0" err="1">
                <a:cs typeface="Zar" panose="00000400000000000000" pitchFamily="2" charset="-78"/>
              </a:rPr>
              <a:t>براي</a:t>
            </a:r>
            <a:r>
              <a:rPr lang="fa-IR" dirty="0">
                <a:cs typeface="Zar" panose="00000400000000000000" pitchFamily="2" charset="-78"/>
              </a:rPr>
              <a:t> بنگاه </a:t>
            </a:r>
            <a:r>
              <a:rPr lang="fa-IR" dirty="0" err="1">
                <a:cs typeface="Zar" panose="00000400000000000000" pitchFamily="2" charset="-78"/>
              </a:rPr>
              <a:t>مفيدتر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باشند. انعطاف </a:t>
            </a:r>
            <a:r>
              <a:rPr lang="fa-IR" dirty="0" err="1">
                <a:cs typeface="Zar" panose="00000400000000000000" pitchFamily="2" charset="-78"/>
              </a:rPr>
              <a:t>ناپذيري</a:t>
            </a:r>
            <a:r>
              <a:rPr lang="fa-IR" dirty="0">
                <a:cs typeface="Zar" panose="00000400000000000000" pitchFamily="2" charset="-78"/>
              </a:rPr>
              <a:t> </a:t>
            </a:r>
            <a:r>
              <a:rPr lang="fa-IR" dirty="0" err="1">
                <a:cs typeface="Zar" panose="00000400000000000000" pitchFamily="2" charset="-78"/>
              </a:rPr>
              <a:t>زماني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تواند با ارزش باشد </a:t>
            </a:r>
            <a:r>
              <a:rPr lang="fa-IR" dirty="0" err="1">
                <a:cs typeface="Zar" panose="00000400000000000000" pitchFamily="2" charset="-78"/>
              </a:rPr>
              <a:t>كه</a:t>
            </a:r>
            <a:r>
              <a:rPr lang="fa-IR" dirty="0">
                <a:cs typeface="Zar" panose="00000400000000000000" pitchFamily="2" charset="-78"/>
              </a:rPr>
              <a:t> تعهدات بنگاه رقبا را وادار به گرفتن </a:t>
            </a:r>
            <a:r>
              <a:rPr lang="fa-IR" dirty="0" err="1">
                <a:cs typeface="Zar" panose="00000400000000000000" pitchFamily="2" charset="-78"/>
              </a:rPr>
              <a:t>تصميماتي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كه</a:t>
            </a:r>
            <a:r>
              <a:rPr lang="fa-IR" dirty="0">
                <a:cs typeface="Zar" panose="00000400000000000000" pitchFamily="2" charset="-78"/>
              </a:rPr>
              <a:t> بنگاه از آن سود ببرد؛ </a:t>
            </a:r>
            <a:endParaRPr lang="en-US" dirty="0">
              <a:cs typeface="Zar" panose="00000400000000000000" pitchFamily="2" charset="-78"/>
            </a:endParaRPr>
          </a:p>
          <a:p>
            <a:pPr algn="just" rtl="1">
              <a:lnSpc>
                <a:spcPct val="120000"/>
              </a:lnSpc>
            </a:pPr>
            <a:r>
              <a:rPr lang="fa-IR" dirty="0">
                <a:cs typeface="Zar" panose="00000400000000000000" pitchFamily="2" charset="-78"/>
              </a:rPr>
              <a:t>اثر تعهدات </a:t>
            </a:r>
            <a:r>
              <a:rPr lang="fa-IR" dirty="0" err="1">
                <a:cs typeface="Zar" panose="00000400000000000000" pitchFamily="2" charset="-78"/>
              </a:rPr>
              <a:t>استراتژيك</a:t>
            </a:r>
            <a:r>
              <a:rPr lang="fa-IR" dirty="0">
                <a:cs typeface="Zar" panose="00000400000000000000" pitchFamily="2" charset="-78"/>
              </a:rPr>
              <a:t> به </a:t>
            </a:r>
            <a:r>
              <a:rPr lang="fa-IR" dirty="0" err="1">
                <a:cs typeface="Zar" panose="00000400000000000000" pitchFamily="2" charset="-78"/>
              </a:rPr>
              <a:t>ماهيت</a:t>
            </a:r>
            <a:r>
              <a:rPr lang="fa-IR" dirty="0">
                <a:cs typeface="Zar" panose="00000400000000000000" pitchFamily="2" charset="-78"/>
              </a:rPr>
              <a:t> رقابت در بازار محصول </a:t>
            </a:r>
            <a:r>
              <a:rPr lang="fa-IR" dirty="0" err="1">
                <a:cs typeface="Zar" panose="00000400000000000000" pitchFamily="2" charset="-78"/>
              </a:rPr>
              <a:t>بستگي</a:t>
            </a:r>
            <a:r>
              <a:rPr lang="fa-IR" dirty="0">
                <a:cs typeface="Zar" panose="00000400000000000000" pitchFamily="2" charset="-78"/>
              </a:rPr>
              <a:t> دارد. بهره </a:t>
            </a:r>
            <a:r>
              <a:rPr lang="fa-IR" dirty="0" err="1">
                <a:cs typeface="Zar" panose="00000400000000000000" pitchFamily="2" charset="-78"/>
              </a:rPr>
              <a:t>گيري</a:t>
            </a:r>
            <a:r>
              <a:rPr lang="fa-IR" dirty="0">
                <a:cs typeface="Zar" panose="00000400000000000000" pitchFamily="2" charset="-78"/>
              </a:rPr>
              <a:t> از </a:t>
            </a:r>
            <a:r>
              <a:rPr lang="fa-IR" dirty="0" err="1">
                <a:cs typeface="Zar" panose="00000400000000000000" pitchFamily="2" charset="-78"/>
              </a:rPr>
              <a:t>مكمل</a:t>
            </a:r>
            <a:r>
              <a:rPr lang="fa-IR" dirty="0">
                <a:cs typeface="Zar" panose="00000400000000000000" pitchFamily="2" charset="-78"/>
              </a:rPr>
              <a:t> ها و </a:t>
            </a:r>
            <a:r>
              <a:rPr lang="fa-IR" dirty="0" err="1">
                <a:cs typeface="Zar" panose="00000400000000000000" pitchFamily="2" charset="-78"/>
              </a:rPr>
              <a:t>جانشين</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تشخيص</a:t>
            </a:r>
            <a:r>
              <a:rPr lang="fa-IR" dirty="0">
                <a:cs typeface="Zar" panose="00000400000000000000" pitchFamily="2" charset="-78"/>
              </a:rPr>
              <a:t> </a:t>
            </a:r>
            <a:r>
              <a:rPr lang="fa-IR" dirty="0" err="1">
                <a:cs typeface="Zar" panose="00000400000000000000" pitchFamily="2" charset="-78"/>
              </a:rPr>
              <a:t>چگونگي</a:t>
            </a:r>
            <a:r>
              <a:rPr lang="fa-IR" dirty="0">
                <a:cs typeface="Zar" panose="00000400000000000000" pitchFamily="2" charset="-78"/>
              </a:rPr>
              <a:t> </a:t>
            </a:r>
            <a:r>
              <a:rPr lang="fa-IR" dirty="0" err="1">
                <a:cs typeface="Zar" panose="00000400000000000000" pitchFamily="2" charset="-78"/>
              </a:rPr>
              <a:t>اثرگذاري</a:t>
            </a:r>
            <a:r>
              <a:rPr lang="fa-IR" dirty="0">
                <a:cs typeface="Zar" panose="00000400000000000000" pitchFamily="2" charset="-78"/>
              </a:rPr>
              <a:t> </a:t>
            </a:r>
            <a:r>
              <a:rPr lang="fa-IR" dirty="0" err="1">
                <a:cs typeface="Zar" panose="00000400000000000000" pitchFamily="2" charset="-78"/>
              </a:rPr>
              <a:t>تصميمات</a:t>
            </a:r>
            <a:r>
              <a:rPr lang="fa-IR" dirty="0">
                <a:cs typeface="Zar" panose="00000400000000000000" pitchFamily="2" charset="-78"/>
              </a:rPr>
              <a:t> بر </a:t>
            </a:r>
            <a:r>
              <a:rPr lang="fa-IR" dirty="0" err="1">
                <a:cs typeface="Zar" panose="00000400000000000000" pitchFamily="2" charset="-78"/>
              </a:rPr>
              <a:t>روي</a:t>
            </a:r>
            <a:r>
              <a:rPr lang="fa-IR" dirty="0">
                <a:cs typeface="Zar" panose="00000400000000000000" pitchFamily="2" charset="-78"/>
              </a:rPr>
              <a:t> رقابت </a:t>
            </a:r>
            <a:r>
              <a:rPr lang="fa-IR" dirty="0" err="1">
                <a:cs typeface="Zar" panose="00000400000000000000" pitchFamily="2" charset="-78"/>
              </a:rPr>
              <a:t>مفيد</a:t>
            </a:r>
            <a:r>
              <a:rPr lang="fa-IR" dirty="0">
                <a:cs typeface="Zar" panose="00000400000000000000" pitchFamily="2" charset="-78"/>
              </a:rPr>
              <a:t> است؛</a:t>
            </a:r>
            <a:endParaRPr lang="en-US" dirty="0">
              <a:cs typeface="Zar" panose="00000400000000000000" pitchFamily="2" charset="-78"/>
            </a:endParaRPr>
          </a:p>
          <a:p>
            <a:pPr algn="just" rtl="1">
              <a:lnSpc>
                <a:spcPct val="120000"/>
              </a:lnSpc>
            </a:pPr>
            <a:r>
              <a:rPr lang="fa-IR" dirty="0">
                <a:cs typeface="Zar" panose="00000400000000000000" pitchFamily="2" charset="-78"/>
              </a:rPr>
              <a:t>اثر </a:t>
            </a:r>
            <a:r>
              <a:rPr lang="fa-IR" dirty="0" err="1">
                <a:cs typeface="Zar" panose="00000400000000000000" pitchFamily="2" charset="-78"/>
              </a:rPr>
              <a:t>مستقيم</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تعهد، با </a:t>
            </a:r>
            <a:r>
              <a:rPr lang="fa-IR" dirty="0" err="1">
                <a:cs typeface="Zar" panose="00000400000000000000" pitchFamily="2" charset="-78"/>
              </a:rPr>
              <a:t>تأثير</a:t>
            </a:r>
            <a:r>
              <a:rPr lang="fa-IR" dirty="0">
                <a:cs typeface="Zar" panose="00000400000000000000" pitchFamily="2" charset="-78"/>
              </a:rPr>
              <a:t> آن بر </a:t>
            </a:r>
            <a:r>
              <a:rPr lang="fa-IR" dirty="0" err="1">
                <a:cs typeface="Zar" panose="00000400000000000000" pitchFamily="2" charset="-78"/>
              </a:rPr>
              <a:t>روي</a:t>
            </a:r>
            <a:r>
              <a:rPr lang="fa-IR" dirty="0">
                <a:cs typeface="Zar" panose="00000400000000000000" pitchFamily="2" charset="-78"/>
              </a:rPr>
              <a:t> ارزش حال سود بنگاه مشخص </a:t>
            </a:r>
            <a:r>
              <a:rPr lang="fa-IR" dirty="0" err="1">
                <a:cs typeface="Zar" panose="00000400000000000000" pitchFamily="2" charset="-78"/>
              </a:rPr>
              <a:t>مي</a:t>
            </a:r>
            <a:r>
              <a:rPr lang="fa-IR" dirty="0">
                <a:cs typeface="Zar" panose="00000400000000000000" pitchFamily="2" charset="-78"/>
              </a:rPr>
              <a:t> شود. با فرض </a:t>
            </a:r>
            <a:r>
              <a:rPr lang="fa-IR" dirty="0" err="1">
                <a:cs typeface="Zar" panose="00000400000000000000" pitchFamily="2" charset="-78"/>
              </a:rPr>
              <a:t>تغيير</a:t>
            </a:r>
            <a:r>
              <a:rPr lang="fa-IR" dirty="0">
                <a:cs typeface="Zar" panose="00000400000000000000" pitchFamily="2" charset="-78"/>
              </a:rPr>
              <a:t> </a:t>
            </a:r>
            <a:r>
              <a:rPr lang="fa-IR" dirty="0" err="1">
                <a:cs typeface="Zar" panose="00000400000000000000" pitchFamily="2" charset="-78"/>
              </a:rPr>
              <a:t>نكردن</a:t>
            </a:r>
            <a:r>
              <a:rPr lang="fa-IR" dirty="0">
                <a:cs typeface="Zar" panose="00000400000000000000" pitchFamily="2" charset="-78"/>
              </a:rPr>
              <a:t> اعمال رقبا بر اثر </a:t>
            </a:r>
            <a:r>
              <a:rPr lang="fa-IR" dirty="0" err="1">
                <a:cs typeface="Zar" panose="00000400000000000000" pitchFamily="2" charset="-78"/>
              </a:rPr>
              <a:t>پذيرش</a:t>
            </a:r>
            <a:r>
              <a:rPr lang="fa-IR" dirty="0">
                <a:cs typeface="Zar" panose="00000400000000000000" pitchFamily="2" charset="-78"/>
              </a:rPr>
              <a:t> تعهد، اثر </a:t>
            </a:r>
            <a:r>
              <a:rPr lang="fa-IR" dirty="0" err="1">
                <a:cs typeface="Zar" panose="00000400000000000000" pitchFamily="2" charset="-78"/>
              </a:rPr>
              <a:t>استراتژيك</a:t>
            </a:r>
            <a:r>
              <a:rPr lang="fa-IR" dirty="0">
                <a:cs typeface="Zar" panose="00000400000000000000" pitchFamily="2" charset="-78"/>
              </a:rPr>
              <a:t> </a:t>
            </a:r>
            <a:r>
              <a:rPr lang="fa-IR" dirty="0" err="1">
                <a:cs typeface="Zar" panose="00000400000000000000" pitchFamily="2" charset="-78"/>
              </a:rPr>
              <a:t>يك</a:t>
            </a:r>
            <a:r>
              <a:rPr lang="fa-IR" dirty="0">
                <a:cs typeface="Zar" panose="00000400000000000000" pitchFamily="2" charset="-78"/>
              </a:rPr>
              <a:t> تعهد، </a:t>
            </a:r>
            <a:r>
              <a:rPr lang="fa-IR" dirty="0" err="1">
                <a:cs typeface="Zar" panose="00000400000000000000" pitchFamily="2" charset="-78"/>
              </a:rPr>
              <a:t>تأثيرات</a:t>
            </a:r>
            <a:r>
              <a:rPr lang="fa-IR" dirty="0">
                <a:cs typeface="Zar" panose="00000400000000000000" pitchFamily="2" charset="-78"/>
              </a:rPr>
              <a:t> </a:t>
            </a:r>
            <a:r>
              <a:rPr lang="fa-IR" dirty="0" err="1">
                <a:cs typeface="Zar" panose="00000400000000000000" pitchFamily="2" charset="-78"/>
              </a:rPr>
              <a:t>جانبي</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بر </a:t>
            </a:r>
            <a:r>
              <a:rPr lang="fa-IR" dirty="0" err="1">
                <a:cs typeface="Zar" panose="00000400000000000000" pitchFamily="2" charset="-78"/>
              </a:rPr>
              <a:t>روي</a:t>
            </a:r>
            <a:r>
              <a:rPr lang="fa-IR" dirty="0">
                <a:cs typeface="Zar" panose="00000400000000000000" pitchFamily="2" charset="-78"/>
              </a:rPr>
              <a:t> سود بنگاه است؛</a:t>
            </a:r>
            <a:endParaRPr lang="en-US" dirty="0">
              <a:cs typeface="Zar" panose="00000400000000000000" pitchFamily="2" charset="-78"/>
            </a:endParaRPr>
          </a:p>
          <a:p>
            <a:pPr algn="just" rtl="1">
              <a:lnSpc>
                <a:spcPct val="120000"/>
              </a:lnSpc>
            </a:pPr>
            <a:r>
              <a:rPr lang="fa-IR" dirty="0" err="1">
                <a:cs typeface="Zar" panose="00000400000000000000" pitchFamily="2" charset="-78"/>
              </a:rPr>
              <a:t>مطلوبيت</a:t>
            </a:r>
            <a:r>
              <a:rPr lang="fa-IR" dirty="0">
                <a:cs typeface="Zar" panose="00000400000000000000" pitchFamily="2" charset="-78"/>
              </a:rPr>
              <a:t> تعهد در حالت دو مرحله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پذيرش</a:t>
            </a:r>
            <a:r>
              <a:rPr lang="fa-IR" dirty="0">
                <a:cs typeface="Zar" panose="00000400000000000000" pitchFamily="2" charset="-78"/>
              </a:rPr>
              <a:t> تعهد توسط بنگاه و انتخاب </a:t>
            </a:r>
            <a:r>
              <a:rPr lang="fa-IR" dirty="0" err="1">
                <a:cs typeface="Zar" panose="00000400000000000000" pitchFamily="2" charset="-78"/>
              </a:rPr>
              <a:t>تاكتيك</a:t>
            </a:r>
            <a:r>
              <a:rPr lang="fa-IR" dirty="0">
                <a:cs typeface="Zar" panose="00000400000000000000" pitchFamily="2" charset="-78"/>
              </a:rPr>
              <a:t> توسط او و رقبا) </a:t>
            </a:r>
            <a:r>
              <a:rPr lang="fa-IR" dirty="0" err="1">
                <a:cs typeface="Zar" panose="00000400000000000000" pitchFamily="2" charset="-78"/>
              </a:rPr>
              <a:t>بستگي</a:t>
            </a:r>
            <a:r>
              <a:rPr lang="fa-IR" dirty="0">
                <a:cs typeface="Zar" panose="00000400000000000000" pitchFamily="2" charset="-78"/>
              </a:rPr>
              <a:t> به </a:t>
            </a:r>
            <a:r>
              <a:rPr lang="fa-IR" dirty="0" err="1">
                <a:cs typeface="Zar" panose="00000400000000000000" pitchFamily="2" charset="-78"/>
              </a:rPr>
              <a:t>اين</a:t>
            </a:r>
            <a:r>
              <a:rPr lang="fa-IR" dirty="0">
                <a:cs typeface="Zar" panose="00000400000000000000" pitchFamily="2" charset="-78"/>
              </a:rPr>
              <a:t> دارد </a:t>
            </a:r>
            <a:r>
              <a:rPr lang="fa-IR" dirty="0" err="1">
                <a:cs typeface="Zar" panose="00000400000000000000" pitchFamily="2" charset="-78"/>
              </a:rPr>
              <a:t>كه</a:t>
            </a:r>
            <a:r>
              <a:rPr lang="fa-IR" dirty="0">
                <a:cs typeface="Zar" panose="00000400000000000000" pitchFamily="2" charset="-78"/>
              </a:rPr>
              <a:t> </a:t>
            </a:r>
            <a:r>
              <a:rPr lang="fa-IR" dirty="0" err="1">
                <a:cs typeface="Zar" panose="00000400000000000000" pitchFamily="2" charset="-78"/>
              </a:rPr>
              <a:t>آيا</a:t>
            </a:r>
            <a:r>
              <a:rPr lang="fa-IR" dirty="0">
                <a:cs typeface="Zar" panose="00000400000000000000" pitchFamily="2" charset="-78"/>
              </a:rPr>
              <a:t> اعمال بنگاه ها، </a:t>
            </a:r>
            <a:r>
              <a:rPr lang="fa-IR" dirty="0" err="1">
                <a:cs typeface="Zar" panose="00000400000000000000" pitchFamily="2" charset="-78"/>
              </a:rPr>
              <a:t>جانشين</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هستند </a:t>
            </a:r>
            <a:r>
              <a:rPr lang="fa-IR" dirty="0" err="1">
                <a:cs typeface="Zar" panose="00000400000000000000" pitchFamily="2" charset="-78"/>
              </a:rPr>
              <a:t>يا</a:t>
            </a:r>
            <a:r>
              <a:rPr lang="fa-IR" dirty="0">
                <a:cs typeface="Zar" panose="00000400000000000000" pitchFamily="2" charset="-78"/>
              </a:rPr>
              <a:t> </a:t>
            </a:r>
            <a:r>
              <a:rPr lang="fa-IR" dirty="0" err="1">
                <a:cs typeface="Zar" panose="00000400000000000000" pitchFamily="2" charset="-78"/>
              </a:rPr>
              <a:t>مكمل</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استراتژي</a:t>
            </a:r>
            <a:r>
              <a:rPr lang="fa-IR" dirty="0">
                <a:cs typeface="Zar" panose="00000400000000000000" pitchFamily="2" charset="-78"/>
              </a:rPr>
              <a:t> و </a:t>
            </a:r>
            <a:r>
              <a:rPr lang="fa-IR" dirty="0" err="1">
                <a:cs typeface="Zar" panose="00000400000000000000" pitchFamily="2" charset="-78"/>
              </a:rPr>
              <a:t>اينكه</a:t>
            </a:r>
            <a:r>
              <a:rPr lang="fa-IR" dirty="0">
                <a:cs typeface="Zar" panose="00000400000000000000" pitchFamily="2" charset="-78"/>
              </a:rPr>
              <a:t> </a:t>
            </a:r>
            <a:r>
              <a:rPr lang="fa-IR" dirty="0" err="1">
                <a:cs typeface="Zar" panose="00000400000000000000" pitchFamily="2" charset="-78"/>
              </a:rPr>
              <a:t>آيا</a:t>
            </a:r>
            <a:r>
              <a:rPr lang="fa-IR" dirty="0">
                <a:cs typeface="Zar" panose="00000400000000000000" pitchFamily="2" charset="-78"/>
              </a:rPr>
              <a:t> تعهد، بنگاه را انعطاف </a:t>
            </a:r>
            <a:r>
              <a:rPr lang="fa-IR" dirty="0" err="1">
                <a:cs typeface="Zar" panose="00000400000000000000" pitchFamily="2" charset="-78"/>
              </a:rPr>
              <a:t>پذيرتر</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سازد </a:t>
            </a:r>
            <a:r>
              <a:rPr lang="fa-IR" dirty="0" err="1">
                <a:cs typeface="Zar" panose="00000400000000000000" pitchFamily="2" charset="-78"/>
              </a:rPr>
              <a:t>يا</a:t>
            </a:r>
            <a:r>
              <a:rPr lang="fa-IR" dirty="0">
                <a:cs typeface="Zar" panose="00000400000000000000" pitchFamily="2" charset="-78"/>
              </a:rPr>
              <a:t> انعطاف </a:t>
            </a:r>
            <a:r>
              <a:rPr lang="fa-IR" dirty="0" err="1">
                <a:cs typeface="Zar" panose="00000400000000000000" pitchFamily="2" charset="-78"/>
              </a:rPr>
              <a:t>ناپذيرتر</a:t>
            </a:r>
            <a:r>
              <a:rPr lang="fa-IR" dirty="0">
                <a:cs typeface="Zar" panose="00000400000000000000" pitchFamily="2" charset="-78"/>
              </a:rPr>
              <a:t>؛</a:t>
            </a:r>
            <a:endParaRPr lang="en-US" dirty="0">
              <a:cs typeface="Zar" panose="00000400000000000000" pitchFamily="2" charset="-78"/>
            </a:endParaRPr>
          </a:p>
          <a:p>
            <a:pPr algn="just" rtl="1">
              <a:lnSpc>
                <a:spcPct val="120000"/>
              </a:lnSpc>
            </a:pPr>
            <a:endParaRPr lang="fa-IR" dirty="0">
              <a:cs typeface="Zar" panose="00000400000000000000" pitchFamily="2" charset="-78"/>
            </a:endParaRPr>
          </a:p>
          <a:p>
            <a:pPr algn="r" rtl="1">
              <a:lnSpc>
                <a:spcPct val="12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908944906"/>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61</a:t>
            </a:fld>
            <a:endParaRPr lang="en-US"/>
          </a:p>
        </p:txBody>
      </p:sp>
    </p:spTree>
    <p:extLst>
      <p:ext uri="{BB962C8B-B14F-4D97-AF65-F5344CB8AC3E}">
        <p14:creationId xmlns:p14="http://schemas.microsoft.com/office/powerpoint/2010/main" val="26181395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128789"/>
            <a:ext cx="8907562" cy="6413679"/>
          </a:xfrm>
        </p:spPr>
        <p:txBody>
          <a:bodyPr>
            <a:normAutofit fontScale="92500" lnSpcReduction="10000"/>
          </a:bodyPr>
          <a:lstStyle/>
          <a:p>
            <a:pPr algn="justLow" rtl="1"/>
            <a:r>
              <a:rPr lang="fa-IR" b="1" dirty="0">
                <a:solidFill>
                  <a:srgbClr val="FF0000"/>
                </a:solidFill>
                <a:effectLst>
                  <a:outerShdw blurRad="38100" dist="38100" dir="2700000" algn="tl">
                    <a:srgbClr val="000000">
                      <a:alpha val="43137"/>
                    </a:srgbClr>
                  </a:outerShdw>
                </a:effectLst>
                <a:cs typeface="Zar" panose="00000400000000000000" pitchFamily="2" charset="-78"/>
              </a:rPr>
              <a:t>انعطاف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پذيري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dirty="0">
                <a:cs typeface="Zar" panose="00000400000000000000" pitchFamily="2" charset="-78"/>
              </a:rPr>
              <a:t>به بنگاه ارزش </a:t>
            </a:r>
            <a:r>
              <a:rPr lang="fa-IR" dirty="0" err="1">
                <a:cs typeface="Zar" panose="00000400000000000000" pitchFamily="2" charset="-78"/>
              </a:rPr>
              <a:t>گزينه</a:t>
            </a:r>
            <a:r>
              <a:rPr lang="fa-IR" dirty="0">
                <a:cs typeface="Zar" panose="00000400000000000000" pitchFamily="2" charset="-78"/>
              </a:rPr>
              <a:t> </a:t>
            </a:r>
            <a:r>
              <a:rPr lang="fa-IR" dirty="0" err="1">
                <a:cs typeface="Zar" panose="00000400000000000000" pitchFamily="2" charset="-78"/>
              </a:rPr>
              <a:t>اي</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دهد؛</a:t>
            </a:r>
            <a:endParaRPr lang="en-US" dirty="0">
              <a:cs typeface="Zar" panose="00000400000000000000" pitchFamily="2" charset="-78"/>
            </a:endParaRPr>
          </a:p>
          <a:p>
            <a:pPr algn="justLow" rtl="1"/>
            <a:r>
              <a:rPr lang="fa-IR" b="1" dirty="0" err="1">
                <a:solidFill>
                  <a:srgbClr val="FF0000"/>
                </a:solidFill>
                <a:effectLst>
                  <a:outerShdw blurRad="38100" dist="38100" dir="2700000" algn="tl">
                    <a:srgbClr val="000000">
                      <a:alpha val="43137"/>
                    </a:srgbClr>
                  </a:outerShdw>
                </a:effectLst>
                <a:cs typeface="Zar" panose="00000400000000000000" pitchFamily="2" charset="-78"/>
              </a:rPr>
              <a:t>انتخابهاي</a:t>
            </a:r>
            <a:r>
              <a:rPr lang="fa-IR" b="1" dirty="0">
                <a:solidFill>
                  <a:srgbClr val="FF0000"/>
                </a:solidFill>
                <a:effectLst>
                  <a:outerShdw blurRad="38100" dist="38100" dir="2700000" algn="tl">
                    <a:srgbClr val="000000">
                      <a:alpha val="43137"/>
                    </a:srgbClr>
                  </a:outerShdw>
                </a:effectLst>
                <a:cs typeface="Zar" panose="00000400000000000000" pitchFamily="2" charset="-78"/>
              </a:rPr>
              <a:t>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استراتژيك</a:t>
            </a:r>
            <a:r>
              <a:rPr lang="fa-IR" dirty="0">
                <a:cs typeface="Zar" panose="00000400000000000000" pitchFamily="2" charset="-78"/>
              </a:rPr>
              <a:t>، </a:t>
            </a:r>
            <a:r>
              <a:rPr lang="fa-IR" dirty="0" err="1">
                <a:cs typeface="Zar" panose="00000400000000000000" pitchFamily="2" charset="-78"/>
              </a:rPr>
              <a:t>تعهداتي</a:t>
            </a:r>
            <a:r>
              <a:rPr lang="fa-IR" dirty="0">
                <a:cs typeface="Zar" panose="00000400000000000000" pitchFamily="2" charset="-78"/>
              </a:rPr>
              <a:t> قلمداد </a:t>
            </a:r>
            <a:r>
              <a:rPr lang="fa-IR" dirty="0" err="1">
                <a:cs typeface="Zar" panose="00000400000000000000" pitchFamily="2" charset="-78"/>
              </a:rPr>
              <a:t>مي</a:t>
            </a:r>
            <a:r>
              <a:rPr lang="fa-IR" dirty="0">
                <a:cs typeface="Zar" panose="00000400000000000000" pitchFamily="2" charset="-78"/>
              </a:rPr>
              <a:t> شوند </a:t>
            </a:r>
            <a:r>
              <a:rPr lang="fa-IR" dirty="0" err="1">
                <a:cs typeface="Zar" panose="00000400000000000000" pitchFamily="2" charset="-78"/>
              </a:rPr>
              <a:t>كه</a:t>
            </a:r>
            <a:r>
              <a:rPr lang="fa-IR" dirty="0">
                <a:cs typeface="Zar" panose="00000400000000000000" pitchFamily="2" charset="-78"/>
              </a:rPr>
              <a:t> مطابق آن </a:t>
            </a:r>
            <a:r>
              <a:rPr lang="fa-IR" dirty="0" err="1">
                <a:cs typeface="Zar" panose="00000400000000000000" pitchFamily="2" charset="-78"/>
              </a:rPr>
              <a:t>سرمايه</a:t>
            </a:r>
            <a:r>
              <a:rPr lang="fa-IR" dirty="0">
                <a:cs typeface="Zar" panose="00000400000000000000" pitchFamily="2" charset="-78"/>
              </a:rPr>
              <a:t> گذار، </a:t>
            </a:r>
            <a:r>
              <a:rPr lang="fa-IR" dirty="0" err="1">
                <a:cs typeface="Zar" panose="00000400000000000000" pitchFamily="2" charset="-78"/>
              </a:rPr>
              <a:t>كالاهاي</a:t>
            </a:r>
            <a:r>
              <a:rPr lang="fa-IR" dirty="0">
                <a:cs typeface="Zar" panose="00000400000000000000" pitchFamily="2" charset="-78"/>
              </a:rPr>
              <a:t> با دوام، منابع و </a:t>
            </a:r>
            <a:r>
              <a:rPr lang="fa-IR" dirty="0" err="1">
                <a:cs typeface="Zar" panose="00000400000000000000" pitchFamily="2" charset="-78"/>
              </a:rPr>
              <a:t>مهارتهاي</a:t>
            </a:r>
            <a:r>
              <a:rPr lang="fa-IR" dirty="0">
                <a:cs typeface="Zar" panose="00000400000000000000" pitchFamily="2" charset="-78"/>
              </a:rPr>
              <a:t> </a:t>
            </a:r>
            <a:r>
              <a:rPr lang="fa-IR" dirty="0" err="1">
                <a:cs typeface="Zar" panose="00000400000000000000" pitchFamily="2" charset="-78"/>
              </a:rPr>
              <a:t>تخصصي</a:t>
            </a:r>
            <a:r>
              <a:rPr lang="fa-IR" dirty="0">
                <a:cs typeface="Zar" panose="00000400000000000000" pitchFamily="2" charset="-78"/>
              </a:rPr>
              <a:t> و انتقال </a:t>
            </a:r>
            <a:r>
              <a:rPr lang="fa-IR" dirty="0" err="1">
                <a:cs typeface="Zar" panose="00000400000000000000" pitchFamily="2" charset="-78"/>
              </a:rPr>
              <a:t>ناپذير</a:t>
            </a:r>
            <a:r>
              <a:rPr lang="fa-IR" dirty="0">
                <a:cs typeface="Zar" panose="00000400000000000000" pitchFamily="2" charset="-78"/>
              </a:rPr>
              <a:t> را در بر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گيرد</a:t>
            </a:r>
            <a:r>
              <a:rPr lang="fa-IR" dirty="0">
                <a:cs typeface="Zar" panose="00000400000000000000" pitchFamily="2" charset="-78"/>
              </a:rPr>
              <a:t>؛</a:t>
            </a:r>
            <a:endParaRPr lang="en-US" dirty="0">
              <a:cs typeface="Zar" panose="00000400000000000000" pitchFamily="2" charset="-78"/>
            </a:endParaRPr>
          </a:p>
          <a:p>
            <a:pPr algn="justLow" rtl="1"/>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تعهدات، مستلزم </a:t>
            </a:r>
            <a:r>
              <a:rPr lang="fa-IR" dirty="0" err="1">
                <a:cs typeface="Zar" panose="00000400000000000000" pitchFamily="2" charset="-78"/>
              </a:rPr>
              <a:t>درنظر</a:t>
            </a:r>
            <a:r>
              <a:rPr lang="fa-IR" dirty="0">
                <a:cs typeface="Zar" panose="00000400000000000000" pitchFamily="2" charset="-78"/>
              </a:rPr>
              <a:t> گرفتن </a:t>
            </a:r>
            <a:r>
              <a:rPr lang="fa-IR" dirty="0" err="1">
                <a:cs typeface="Zar" panose="00000400000000000000" pitchFamily="2" charset="-78"/>
              </a:rPr>
              <a:t>دقيق</a:t>
            </a:r>
            <a:r>
              <a:rPr lang="fa-IR" dirty="0">
                <a:cs typeface="Zar" panose="00000400000000000000" pitchFamily="2" charset="-78"/>
              </a:rPr>
              <a:t> احتمال وجود منابع،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a:t>
            </a:r>
            <a:r>
              <a:rPr lang="fa-IR" dirty="0" err="1">
                <a:cs typeface="Zar" panose="00000400000000000000" pitchFamily="2" charset="-78"/>
              </a:rPr>
              <a:t>پايايي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و انعطاف </a:t>
            </a:r>
            <a:r>
              <a:rPr lang="fa-IR" dirty="0" err="1">
                <a:cs typeface="Zar" panose="00000400000000000000" pitchFamily="2" charset="-78"/>
              </a:rPr>
              <a:t>پذيري</a:t>
            </a:r>
            <a:r>
              <a:rPr lang="fa-IR" dirty="0">
                <a:cs typeface="Zar" panose="00000400000000000000" pitchFamily="2" charset="-78"/>
              </a:rPr>
              <a:t> حاصل از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گذاري</a:t>
            </a:r>
            <a:r>
              <a:rPr lang="fa-IR" dirty="0">
                <a:cs typeface="Zar" panose="00000400000000000000" pitchFamily="2" charset="-78"/>
              </a:rPr>
              <a:t> </a:t>
            </a:r>
            <a:r>
              <a:rPr lang="fa-IR" dirty="0" err="1">
                <a:cs typeface="Zar" panose="00000400000000000000" pitchFamily="2" charset="-78"/>
              </a:rPr>
              <a:t>استراتژيك</a:t>
            </a:r>
            <a:r>
              <a:rPr lang="fa-IR" dirty="0">
                <a:cs typeface="Zar" panose="00000400000000000000" pitchFamily="2" charset="-78"/>
              </a:rPr>
              <a:t> توسط بنگاه است؛</a:t>
            </a:r>
            <a:endParaRPr lang="en-US" dirty="0">
              <a:cs typeface="Zar" panose="00000400000000000000" pitchFamily="2" charset="-78"/>
            </a:endParaRPr>
          </a:p>
          <a:p>
            <a:pPr algn="justLow" rtl="1"/>
            <a:r>
              <a:rPr lang="fa-IR" dirty="0">
                <a:cs typeface="Zar" panose="00000400000000000000" pitchFamily="2" charset="-78"/>
              </a:rPr>
              <a:t>شاخص مهم انعطاف </a:t>
            </a:r>
            <a:r>
              <a:rPr lang="fa-IR" dirty="0" err="1">
                <a:cs typeface="Zar" panose="00000400000000000000" pitchFamily="2" charset="-78"/>
              </a:rPr>
              <a:t>پذيري</a:t>
            </a:r>
            <a:r>
              <a:rPr lang="fa-IR" dirty="0">
                <a:cs typeface="Zar" panose="00000400000000000000" pitchFamily="2" charset="-78"/>
              </a:rPr>
              <a:t>، نسبت </a:t>
            </a:r>
            <a:r>
              <a:rPr lang="fa-IR" dirty="0" err="1">
                <a:cs typeface="Zar" panose="00000400000000000000" pitchFamily="2" charset="-78"/>
              </a:rPr>
              <a:t>يادگيري</a:t>
            </a:r>
            <a:r>
              <a:rPr lang="fa-IR" dirty="0">
                <a:cs typeface="Zar" panose="00000400000000000000" pitchFamily="2" charset="-78"/>
              </a:rPr>
              <a:t> به </a:t>
            </a:r>
            <a:r>
              <a:rPr lang="fa-IR" dirty="0" err="1">
                <a:cs typeface="Zar" panose="00000400000000000000" pitchFamily="2" charset="-78"/>
              </a:rPr>
              <a:t>سرمايه</a:t>
            </a:r>
            <a:r>
              <a:rPr lang="fa-IR" dirty="0">
                <a:cs typeface="Zar" panose="00000400000000000000" pitchFamily="2" charset="-78"/>
              </a:rPr>
              <a:t> </a:t>
            </a:r>
            <a:r>
              <a:rPr lang="fa-IR" dirty="0" err="1">
                <a:cs typeface="Zar" panose="00000400000000000000" pitchFamily="2" charset="-78"/>
              </a:rPr>
              <a:t>مصرفي</a:t>
            </a:r>
            <a:r>
              <a:rPr lang="fa-IR" dirty="0">
                <a:cs typeface="Zar" panose="00000400000000000000" pitchFamily="2" charset="-78"/>
              </a:rPr>
              <a:t> است. </a:t>
            </a:r>
            <a:r>
              <a:rPr lang="fa-IR" dirty="0" err="1">
                <a:cs typeface="Zar" panose="00000400000000000000" pitchFamily="2" charset="-78"/>
              </a:rPr>
              <a:t>مديران</a:t>
            </a:r>
            <a:r>
              <a:rPr lang="fa-IR" dirty="0">
                <a:cs typeface="Zar" panose="00000400000000000000" pitchFamily="2" charset="-78"/>
              </a:rPr>
              <a:t> </a:t>
            </a:r>
            <a:r>
              <a:rPr lang="fa-IR" dirty="0" err="1">
                <a:cs typeface="Zar" panose="00000400000000000000" pitchFamily="2" charset="-78"/>
              </a:rPr>
              <a:t>بايد</a:t>
            </a:r>
            <a:r>
              <a:rPr lang="fa-IR" dirty="0">
                <a:cs typeface="Zar" panose="00000400000000000000" pitchFamily="2" charset="-78"/>
              </a:rPr>
              <a:t> با دقت جهت </a:t>
            </a:r>
            <a:r>
              <a:rPr lang="fa-IR" dirty="0" err="1">
                <a:cs typeface="Zar" panose="00000400000000000000" pitchFamily="2" charset="-78"/>
              </a:rPr>
              <a:t>گيري</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حاصل از عوامل درون </a:t>
            </a:r>
            <a:r>
              <a:rPr lang="fa-IR" dirty="0" err="1">
                <a:cs typeface="Zar" panose="00000400000000000000" pitchFamily="2" charset="-78"/>
              </a:rPr>
              <a:t>سازماني</a:t>
            </a:r>
            <a:r>
              <a:rPr lang="fa-IR" dirty="0">
                <a:cs typeface="Zar" panose="00000400000000000000" pitchFamily="2" charset="-78"/>
              </a:rPr>
              <a:t> را </a:t>
            </a:r>
            <a:r>
              <a:rPr lang="fa-IR" dirty="0" err="1">
                <a:cs typeface="Zar" panose="00000400000000000000" pitchFamily="2" charset="-78"/>
              </a:rPr>
              <a:t>نظير</a:t>
            </a:r>
            <a:r>
              <a:rPr lang="fa-IR" dirty="0">
                <a:cs typeface="Zar" panose="00000400000000000000" pitchFamily="2" charset="-78"/>
              </a:rPr>
              <a:t> ساختار و فرهنگ </a:t>
            </a:r>
            <a:r>
              <a:rPr lang="fa-IR" dirty="0" err="1">
                <a:cs typeface="Zar" panose="00000400000000000000" pitchFamily="2" charset="-78"/>
              </a:rPr>
              <a:t>تجزيه</a:t>
            </a:r>
            <a:r>
              <a:rPr lang="fa-IR" dirty="0">
                <a:cs typeface="Zar" panose="00000400000000000000" pitchFamily="2" charset="-78"/>
              </a:rPr>
              <a:t> و </a:t>
            </a:r>
            <a:r>
              <a:rPr lang="fa-IR" dirty="0" err="1">
                <a:cs typeface="Zar" panose="00000400000000000000" pitchFamily="2" charset="-78"/>
              </a:rPr>
              <a:t>تحليل</a:t>
            </a:r>
            <a:r>
              <a:rPr lang="fa-IR" dirty="0">
                <a:cs typeface="Zar" panose="00000400000000000000" pitchFamily="2" charset="-78"/>
              </a:rPr>
              <a:t> </a:t>
            </a:r>
            <a:r>
              <a:rPr lang="fa-IR" dirty="0" err="1">
                <a:cs typeface="Zar" panose="00000400000000000000" pitchFamily="2" charset="-78"/>
              </a:rPr>
              <a:t>كنند</a:t>
            </a:r>
            <a:r>
              <a:rPr lang="fa-IR" dirty="0">
                <a:cs typeface="Zar" panose="00000400000000000000" pitchFamily="2" charset="-78"/>
              </a:rPr>
              <a:t>؛</a:t>
            </a:r>
            <a:endParaRPr lang="en-US" dirty="0">
              <a:cs typeface="Zar" panose="00000400000000000000" pitchFamily="2" charset="-78"/>
            </a:endParaRPr>
          </a:p>
          <a:p>
            <a:pPr algn="justLow" rtl="1"/>
            <a:r>
              <a:rPr lang="fa-IR" dirty="0">
                <a:cs typeface="Zar" panose="00000400000000000000" pitchFamily="2" charset="-78"/>
              </a:rPr>
              <a:t>با </a:t>
            </a:r>
            <a:r>
              <a:rPr lang="fa-IR" dirty="0" err="1">
                <a:cs typeface="Zar" panose="00000400000000000000" pitchFamily="2" charset="-78"/>
              </a:rPr>
              <a:t>تخريب</a:t>
            </a:r>
            <a:r>
              <a:rPr lang="fa-IR" dirty="0">
                <a:cs typeface="Zar" panose="00000400000000000000" pitchFamily="2" charset="-78"/>
              </a:rPr>
              <a:t> خلاق، منابع </a:t>
            </a:r>
            <a:r>
              <a:rPr lang="fa-IR" dirty="0" err="1">
                <a:cs typeface="Zar" panose="00000400000000000000" pitchFamily="2" charset="-78"/>
              </a:rPr>
              <a:t>قديمي</a:t>
            </a:r>
            <a:r>
              <a:rPr lang="fa-IR" dirty="0">
                <a:cs typeface="Zar" panose="00000400000000000000" pitchFamily="2" charset="-78"/>
              </a:rPr>
              <a:t> و </a:t>
            </a:r>
            <a:r>
              <a:rPr lang="fa-IR" dirty="0" err="1">
                <a:cs typeface="Zar" panose="00000400000000000000" pitchFamily="2" charset="-78"/>
              </a:rPr>
              <a:t>سنتي</a:t>
            </a:r>
            <a:r>
              <a:rPr lang="fa-IR" dirty="0">
                <a:cs typeface="Zar" panose="00000400000000000000" pitchFamily="2" charset="-78"/>
              </a:rPr>
              <a:t> رقابت </a:t>
            </a:r>
            <a:r>
              <a:rPr lang="fa-IR" dirty="0" err="1">
                <a:cs typeface="Zar" panose="00000400000000000000" pitchFamily="2" charset="-78"/>
              </a:rPr>
              <a:t>تخريب</a:t>
            </a:r>
            <a:r>
              <a:rPr lang="fa-IR" dirty="0">
                <a:cs typeface="Zar" panose="00000400000000000000" pitchFamily="2" charset="-78"/>
              </a:rPr>
              <a:t> شده و منابع </a:t>
            </a:r>
            <a:r>
              <a:rPr lang="fa-IR" dirty="0" err="1">
                <a:cs typeface="Zar" panose="00000400000000000000" pitchFamily="2" charset="-78"/>
              </a:rPr>
              <a:t>جديد</a:t>
            </a:r>
            <a:r>
              <a:rPr lang="fa-IR" dirty="0">
                <a:cs typeface="Zar" panose="00000400000000000000" pitchFamily="2" charset="-78"/>
              </a:rPr>
              <a:t> </a:t>
            </a:r>
            <a:r>
              <a:rPr lang="fa-IR" dirty="0" err="1">
                <a:cs typeface="Zar" panose="00000400000000000000" pitchFamily="2" charset="-78"/>
              </a:rPr>
              <a:t>جايگزين</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شوند؛</a:t>
            </a:r>
            <a:endParaRPr lang="en-US" dirty="0">
              <a:cs typeface="Zar" panose="00000400000000000000" pitchFamily="2" charset="-78"/>
            </a:endParaRPr>
          </a:p>
          <a:p>
            <a:pPr algn="justLow" rtl="1"/>
            <a:r>
              <a:rPr lang="fa-IR" dirty="0" err="1">
                <a:cs typeface="Zar" panose="00000400000000000000" pitchFamily="2" charset="-78"/>
              </a:rPr>
              <a:t>انگيزة</a:t>
            </a:r>
            <a:r>
              <a:rPr lang="fa-IR" dirty="0">
                <a:cs typeface="Zar" panose="00000400000000000000" pitchFamily="2" charset="-78"/>
              </a:rPr>
              <a:t> بنگاه مسلط موجود در صنعت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با اثر </a:t>
            </a:r>
            <a:r>
              <a:rPr lang="fa-IR" dirty="0" err="1">
                <a:cs typeface="Zar" panose="00000400000000000000" pitchFamily="2" charset="-78"/>
              </a:rPr>
              <a:t>هزينة</a:t>
            </a:r>
            <a:r>
              <a:rPr lang="fa-IR" dirty="0">
                <a:cs typeface="Zar" panose="00000400000000000000" pitchFamily="2" charset="-78"/>
              </a:rPr>
              <a:t> </a:t>
            </a:r>
            <a:r>
              <a:rPr lang="fa-IR" dirty="0" err="1">
                <a:cs typeface="Zar" panose="00000400000000000000" pitchFamily="2" charset="-78"/>
              </a:rPr>
              <a:t>قطعي</a:t>
            </a:r>
            <a:r>
              <a:rPr lang="fa-IR" dirty="0">
                <a:cs typeface="Zar" panose="00000400000000000000" pitchFamily="2" charset="-78"/>
              </a:rPr>
              <a:t> و اثر </a:t>
            </a:r>
            <a:r>
              <a:rPr lang="fa-IR" dirty="0" err="1">
                <a:cs typeface="Zar" panose="00000400000000000000" pitchFamily="2" charset="-78"/>
              </a:rPr>
              <a:t>جايگزيني</a:t>
            </a:r>
            <a:r>
              <a:rPr lang="fa-IR" dirty="0">
                <a:cs typeface="Zar" panose="00000400000000000000" pitchFamily="2" charset="-78"/>
              </a:rPr>
              <a:t> نسبت به بنگاه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بالقوّة</a:t>
            </a:r>
            <a:r>
              <a:rPr lang="fa-IR" dirty="0">
                <a:cs typeface="Zar" panose="00000400000000000000" pitchFamily="2" charset="-78"/>
              </a:rPr>
              <a:t> در حال ورود </a:t>
            </a:r>
            <a:r>
              <a:rPr lang="fa-IR" dirty="0" err="1">
                <a:cs typeface="Zar" panose="00000400000000000000" pitchFamily="2" charset="-78"/>
              </a:rPr>
              <a:t>تضعيف</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a:t>
            </a:r>
            <a:endParaRPr lang="en-US" dirty="0">
              <a:cs typeface="Zar" panose="00000400000000000000" pitchFamily="2" charset="-78"/>
            </a:endParaRPr>
          </a:p>
          <a:p>
            <a:pPr algn="justLow" rtl="1"/>
            <a:r>
              <a:rPr lang="fa-IR" dirty="0" err="1">
                <a:cs typeface="Zar" panose="00000400000000000000" pitchFamily="2" charset="-78"/>
              </a:rPr>
              <a:t>انگيزة</a:t>
            </a:r>
            <a:r>
              <a:rPr lang="fa-IR" dirty="0">
                <a:cs typeface="Zar" panose="00000400000000000000" pitchFamily="2" charset="-78"/>
              </a:rPr>
              <a:t> بنگاه مسلط موجود در صنعت </a:t>
            </a:r>
            <a:r>
              <a:rPr lang="fa-IR" dirty="0" err="1">
                <a:cs typeface="Zar" panose="00000400000000000000" pitchFamily="2" charset="-78"/>
              </a:rPr>
              <a:t>براي</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با اثر </a:t>
            </a:r>
            <a:r>
              <a:rPr lang="fa-IR" dirty="0" err="1">
                <a:cs typeface="Zar" panose="00000400000000000000" pitchFamily="2" charset="-78"/>
              </a:rPr>
              <a:t>كارايي</a:t>
            </a:r>
            <a:r>
              <a:rPr lang="fa-IR" dirty="0">
                <a:cs typeface="Zar" panose="00000400000000000000" pitchFamily="2" charset="-78"/>
              </a:rPr>
              <a:t> نسبت به بنگاه در حال ورود، </a:t>
            </a:r>
            <a:r>
              <a:rPr lang="fa-IR" dirty="0" err="1">
                <a:cs typeface="Zar" panose="00000400000000000000" pitchFamily="2" charset="-78"/>
              </a:rPr>
              <a:t>تقويت</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شود</a:t>
            </a:r>
            <a:r>
              <a:rPr lang="fa-IR" dirty="0" smtClean="0">
                <a:cs typeface="Zar" panose="00000400000000000000" pitchFamily="2" charset="-78"/>
              </a:rPr>
              <a:t>؛</a:t>
            </a:r>
          </a:p>
          <a:p>
            <a:pPr algn="justLow" rtl="1"/>
            <a:r>
              <a:rPr lang="fa-IR" dirty="0">
                <a:cs typeface="Zar" panose="00000400000000000000" pitchFamily="2" charset="-78"/>
              </a:rPr>
              <a:t>اثر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قطعي</a:t>
            </a:r>
            <a:r>
              <a:rPr lang="fa-IR" dirty="0">
                <a:cs typeface="Zar" panose="00000400000000000000" pitchFamily="2" charset="-78"/>
              </a:rPr>
              <a:t>، تقارن نداشتن </a:t>
            </a:r>
            <a:r>
              <a:rPr lang="fa-IR" dirty="0" err="1">
                <a:cs typeface="Zar" panose="00000400000000000000" pitchFamily="2" charset="-78"/>
              </a:rPr>
              <a:t>يك</a:t>
            </a:r>
            <a:r>
              <a:rPr lang="fa-IR" dirty="0">
                <a:cs typeface="Zar" panose="00000400000000000000" pitchFamily="2" charset="-78"/>
              </a:rPr>
              <a:t> بنگاه متعهد به </a:t>
            </a:r>
            <a:r>
              <a:rPr lang="fa-IR" dirty="0" err="1">
                <a:cs typeface="Zar" panose="00000400000000000000" pitchFamily="2" charset="-78"/>
              </a:rPr>
              <a:t>يك</a:t>
            </a:r>
            <a:r>
              <a:rPr lang="fa-IR" dirty="0">
                <a:cs typeface="Zar" panose="00000400000000000000" pitchFamily="2" charset="-78"/>
              </a:rPr>
              <a:t> </a:t>
            </a:r>
            <a:r>
              <a:rPr lang="fa-IR" dirty="0" err="1">
                <a:cs typeface="Zar" panose="00000400000000000000" pitchFamily="2" charset="-78"/>
              </a:rPr>
              <a:t>فنآوري</a:t>
            </a:r>
            <a:r>
              <a:rPr lang="fa-IR" dirty="0">
                <a:cs typeface="Zar" panose="00000400000000000000" pitchFamily="2" charset="-78"/>
              </a:rPr>
              <a:t> خاص را با </a:t>
            </a:r>
            <a:r>
              <a:rPr lang="fa-IR" dirty="0" err="1">
                <a:cs typeface="Zar" panose="00000400000000000000" pitchFamily="2" charset="-78"/>
              </a:rPr>
              <a:t>بنگاهي</a:t>
            </a:r>
            <a:r>
              <a:rPr lang="fa-IR" dirty="0">
                <a:cs typeface="Zar" panose="00000400000000000000" pitchFamily="2" charset="-78"/>
              </a:rPr>
              <a:t> نشان </a:t>
            </a:r>
            <a:r>
              <a:rPr lang="fa-IR" dirty="0" err="1">
                <a:cs typeface="Zar" panose="00000400000000000000" pitchFamily="2" charset="-78"/>
              </a:rPr>
              <a:t>مي</a:t>
            </a:r>
            <a:r>
              <a:rPr lang="fa-IR" dirty="0">
                <a:cs typeface="Zar" panose="00000400000000000000" pitchFamily="2" charset="-78"/>
              </a:rPr>
              <a:t> دهد </a:t>
            </a:r>
            <a:r>
              <a:rPr lang="fa-IR" dirty="0" err="1">
                <a:cs typeface="Zar" panose="00000400000000000000" pitchFamily="2" charset="-78"/>
              </a:rPr>
              <a:t>كه</a:t>
            </a:r>
            <a:r>
              <a:rPr lang="fa-IR" dirty="0">
                <a:cs typeface="Zar" panose="00000400000000000000" pitchFamily="2" charset="-78"/>
              </a:rPr>
              <a:t> در آغاز راه </a:t>
            </a:r>
            <a:r>
              <a:rPr lang="fa-IR" dirty="0" err="1">
                <a:cs typeface="Zar" panose="00000400000000000000" pitchFamily="2" charset="-78"/>
              </a:rPr>
              <a:t>براي</a:t>
            </a:r>
            <a:r>
              <a:rPr lang="fa-IR" dirty="0">
                <a:cs typeface="Zar" panose="00000400000000000000" pitchFamily="2" charset="-78"/>
              </a:rPr>
              <a:t> متعهد شدن نسبت به آن </a:t>
            </a:r>
            <a:r>
              <a:rPr lang="fa-IR" dirty="0" err="1">
                <a:cs typeface="Zar" panose="00000400000000000000" pitchFamily="2" charset="-78"/>
              </a:rPr>
              <a:t>فنآوري</a:t>
            </a:r>
            <a:r>
              <a:rPr lang="fa-IR" dirty="0">
                <a:cs typeface="Zar" panose="00000400000000000000" pitchFamily="2" charset="-78"/>
              </a:rPr>
              <a:t> است. </a:t>
            </a:r>
            <a:r>
              <a:rPr lang="fa-IR" dirty="0" err="1">
                <a:cs typeface="Zar" panose="00000400000000000000" pitchFamily="2" charset="-78"/>
              </a:rPr>
              <a:t>هزينه</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قطعي</a:t>
            </a:r>
            <a:r>
              <a:rPr lang="fa-IR" dirty="0">
                <a:cs typeface="Zar" panose="00000400000000000000" pitchFamily="2" charset="-78"/>
              </a:rPr>
              <a:t>، بنگاه را متعهد به </a:t>
            </a:r>
            <a:r>
              <a:rPr lang="fa-IR" dirty="0" err="1">
                <a:cs typeface="Zar" panose="00000400000000000000" pitchFamily="2" charset="-78"/>
              </a:rPr>
              <a:t>حداكثر</a:t>
            </a:r>
            <a:r>
              <a:rPr lang="fa-IR" dirty="0">
                <a:cs typeface="Zar" panose="00000400000000000000" pitchFamily="2" charset="-78"/>
              </a:rPr>
              <a:t> </a:t>
            </a:r>
            <a:r>
              <a:rPr lang="fa-IR" dirty="0" err="1">
                <a:cs typeface="Zar" panose="00000400000000000000" pitchFamily="2" charset="-78"/>
              </a:rPr>
              <a:t>كردن</a:t>
            </a:r>
            <a:r>
              <a:rPr lang="fa-IR" dirty="0">
                <a:cs typeface="Zar" panose="00000400000000000000" pitchFamily="2" charset="-78"/>
              </a:rPr>
              <a:t> سود نسبت به </a:t>
            </a:r>
            <a:r>
              <a:rPr lang="fa-IR" dirty="0" err="1">
                <a:cs typeface="Zar" panose="00000400000000000000" pitchFamily="2" charset="-78"/>
              </a:rPr>
              <a:t>فنآوري</a:t>
            </a:r>
            <a:r>
              <a:rPr lang="fa-IR" dirty="0">
                <a:cs typeface="Zar" panose="00000400000000000000" pitchFamily="2" charset="-78"/>
              </a:rPr>
              <a:t> </a:t>
            </a:r>
            <a:r>
              <a:rPr lang="fa-IR" dirty="0" err="1">
                <a:cs typeface="Zar" panose="00000400000000000000" pitchFamily="2" charset="-78"/>
              </a:rPr>
              <a:t>فعلي</a:t>
            </a:r>
            <a:r>
              <a:rPr lang="fa-IR" dirty="0">
                <a:cs typeface="Zar" panose="00000400000000000000" pitchFamily="2" charset="-78"/>
              </a:rPr>
              <a:t> </a:t>
            </a:r>
            <a:r>
              <a:rPr lang="fa-IR" dirty="0" err="1">
                <a:cs typeface="Zar" panose="00000400000000000000" pitchFamily="2" charset="-78"/>
              </a:rPr>
              <a:t>اش</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هر چند </a:t>
            </a:r>
            <a:r>
              <a:rPr lang="fa-IR" dirty="0" err="1">
                <a:cs typeface="Zar" panose="00000400000000000000" pitchFamily="2" charset="-78"/>
              </a:rPr>
              <a:t>كه</a:t>
            </a:r>
            <a:r>
              <a:rPr lang="fa-IR" dirty="0">
                <a:cs typeface="Zar" panose="00000400000000000000" pitchFamily="2" charset="-78"/>
              </a:rPr>
              <a:t> بنگاه در صدد انتخاب </a:t>
            </a:r>
            <a:r>
              <a:rPr lang="fa-IR" dirty="0" err="1">
                <a:cs typeface="Zar" panose="00000400000000000000" pitchFamily="2" charset="-78"/>
              </a:rPr>
              <a:t>فنآوري</a:t>
            </a:r>
            <a:r>
              <a:rPr lang="fa-IR" dirty="0">
                <a:cs typeface="Zar" panose="00000400000000000000" pitchFamily="2" charset="-78"/>
              </a:rPr>
              <a:t> </a:t>
            </a:r>
            <a:r>
              <a:rPr lang="fa-IR" dirty="0" err="1">
                <a:cs typeface="Zar" panose="00000400000000000000" pitchFamily="2" charset="-78"/>
              </a:rPr>
              <a:t>ديگري</a:t>
            </a:r>
            <a:r>
              <a:rPr lang="fa-IR" dirty="0">
                <a:cs typeface="Zar" panose="00000400000000000000" pitchFamily="2" charset="-78"/>
              </a:rPr>
              <a:t> باشد؛</a:t>
            </a:r>
            <a:endParaRPr lang="en-US" dirty="0">
              <a:cs typeface="Zar" panose="00000400000000000000" pitchFamily="2" charset="-78"/>
            </a:endParaRPr>
          </a:p>
          <a:p>
            <a:pPr algn="justLow" rtl="1"/>
            <a:r>
              <a:rPr lang="fa-IR" b="1" dirty="0">
                <a:solidFill>
                  <a:srgbClr val="FF0000"/>
                </a:solidFill>
                <a:effectLst>
                  <a:outerShdw blurRad="38100" dist="38100" dir="2700000" algn="tl">
                    <a:srgbClr val="000000">
                      <a:alpha val="43137"/>
                    </a:srgbClr>
                  </a:outerShdw>
                </a:effectLst>
                <a:cs typeface="Zar" panose="00000400000000000000" pitchFamily="2" charset="-78"/>
              </a:rPr>
              <a:t>اقتصاد </a:t>
            </a:r>
            <a:r>
              <a:rPr lang="fa-IR" b="1" dirty="0" err="1">
                <a:solidFill>
                  <a:srgbClr val="FF0000"/>
                </a:solidFill>
                <a:effectLst>
                  <a:outerShdw blurRad="38100" dist="38100" dir="2700000" algn="tl">
                    <a:srgbClr val="000000">
                      <a:alpha val="43137"/>
                    </a:srgbClr>
                  </a:outerShdw>
                </a:effectLst>
                <a:cs typeface="Zar" panose="00000400000000000000" pitchFamily="2" charset="-78"/>
              </a:rPr>
              <a:t>تكاملي</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a:t>
            </a:r>
            <a:r>
              <a:rPr lang="fa-IR" dirty="0" err="1">
                <a:cs typeface="Zar" panose="00000400000000000000" pitchFamily="2" charset="-78"/>
              </a:rPr>
              <a:t>تصميم</a:t>
            </a:r>
            <a:r>
              <a:rPr lang="fa-IR" dirty="0">
                <a:cs typeface="Zar" panose="00000400000000000000" pitchFamily="2" charset="-78"/>
              </a:rPr>
              <a:t> </a:t>
            </a:r>
            <a:r>
              <a:rPr lang="fa-IR" dirty="0" err="1">
                <a:cs typeface="Zar" panose="00000400000000000000" pitchFamily="2" charset="-78"/>
              </a:rPr>
              <a:t>گيري</a:t>
            </a:r>
            <a:r>
              <a:rPr lang="fa-IR" dirty="0">
                <a:cs typeface="Zar" panose="00000400000000000000" pitchFamily="2" charset="-78"/>
              </a:rPr>
              <a:t> بنگاه را به </a:t>
            </a:r>
            <a:r>
              <a:rPr lang="fa-IR" dirty="0" err="1">
                <a:cs typeface="Zar" panose="00000400000000000000" pitchFamily="2" charset="-78"/>
              </a:rPr>
              <a:t>وسيلة</a:t>
            </a:r>
            <a:r>
              <a:rPr lang="fa-IR" dirty="0">
                <a:cs typeface="Zar" panose="00000400000000000000" pitchFamily="2" charset="-78"/>
              </a:rPr>
              <a:t> </a:t>
            </a:r>
            <a:r>
              <a:rPr lang="fa-IR" dirty="0" err="1">
                <a:cs typeface="Zar" panose="00000400000000000000" pitchFamily="2" charset="-78"/>
              </a:rPr>
              <a:t>فرايند</a:t>
            </a:r>
            <a:r>
              <a:rPr lang="fa-IR" dirty="0">
                <a:cs typeface="Zar" panose="00000400000000000000" pitchFamily="2" charset="-78"/>
              </a:rPr>
              <a:t> معمول و </a:t>
            </a:r>
            <a:r>
              <a:rPr lang="fa-IR" dirty="0" err="1">
                <a:cs typeface="Zar" panose="00000400000000000000" pitchFamily="2" charset="-78"/>
              </a:rPr>
              <a:t>جاري</a:t>
            </a:r>
            <a:r>
              <a:rPr lang="fa-IR" dirty="0">
                <a:cs typeface="Zar" panose="00000400000000000000" pitchFamily="2" charset="-78"/>
              </a:rPr>
              <a:t> بنگاه </a:t>
            </a:r>
            <a:r>
              <a:rPr lang="fa-IR" dirty="0" err="1">
                <a:cs typeface="Zar" panose="00000400000000000000" pitchFamily="2" charset="-78"/>
              </a:rPr>
              <a:t>تعيين</a:t>
            </a:r>
            <a:r>
              <a:rPr lang="fa-IR" dirty="0">
                <a:cs typeface="Zar" panose="00000400000000000000" pitchFamily="2" charset="-78"/>
              </a:rPr>
              <a:t>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كند</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و </a:t>
            </a:r>
            <a:r>
              <a:rPr lang="fa-IR" dirty="0" err="1">
                <a:cs typeface="Zar" panose="00000400000000000000" pitchFamily="2" charset="-78"/>
              </a:rPr>
              <a:t>قابليت</a:t>
            </a:r>
            <a:r>
              <a:rPr lang="fa-IR" dirty="0">
                <a:cs typeface="Zar" panose="00000400000000000000" pitchFamily="2" charset="-78"/>
              </a:rPr>
              <a:t>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پويا</a:t>
            </a:r>
            <a:r>
              <a:rPr lang="fa-IR" dirty="0">
                <a:cs typeface="Zar" panose="00000400000000000000" pitchFamily="2" charset="-78"/>
              </a:rPr>
              <a:t>، </a:t>
            </a:r>
            <a:r>
              <a:rPr lang="fa-IR" dirty="0" err="1">
                <a:cs typeface="Zar" panose="00000400000000000000" pitchFamily="2" charset="-78"/>
              </a:rPr>
              <a:t>توانايي</a:t>
            </a:r>
            <a:r>
              <a:rPr lang="fa-IR" dirty="0">
                <a:cs typeface="Zar" panose="00000400000000000000" pitchFamily="2" charset="-78"/>
              </a:rPr>
              <a:t> بنگاه </a:t>
            </a:r>
            <a:r>
              <a:rPr lang="fa-IR" dirty="0" err="1">
                <a:cs typeface="Zar" panose="00000400000000000000" pitchFamily="2" charset="-78"/>
              </a:rPr>
              <a:t>رادر</a:t>
            </a:r>
            <a:r>
              <a:rPr lang="fa-IR" dirty="0">
                <a:cs typeface="Zar" panose="00000400000000000000" pitchFamily="2" charset="-78"/>
              </a:rPr>
              <a:t> حفظ پايه </a:t>
            </a:r>
            <a:r>
              <a:rPr lang="fa-IR" dirty="0" err="1">
                <a:cs typeface="Zar" panose="00000400000000000000" pitchFamily="2" charset="-78"/>
              </a:rPr>
              <a:t>هاي</a:t>
            </a:r>
            <a:r>
              <a:rPr lang="fa-IR" dirty="0">
                <a:cs typeface="Zar" panose="00000400000000000000" pitchFamily="2" charset="-78"/>
              </a:rPr>
              <a:t> </a:t>
            </a:r>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نشان </a:t>
            </a:r>
            <a:r>
              <a:rPr lang="fa-IR" dirty="0" err="1">
                <a:cs typeface="Zar" panose="00000400000000000000" pitchFamily="2" charset="-78"/>
              </a:rPr>
              <a:t>مي</a:t>
            </a:r>
            <a:r>
              <a:rPr lang="fa-IR" dirty="0">
                <a:cs typeface="Zar" panose="00000400000000000000" pitchFamily="2" charset="-78"/>
              </a:rPr>
              <a:t> دهد؛</a:t>
            </a:r>
            <a:endParaRPr lang="en-US" dirty="0">
              <a:cs typeface="Zar" panose="00000400000000000000" pitchFamily="2" charset="-78"/>
            </a:endParaRPr>
          </a:p>
          <a:p>
            <a:pPr algn="justLow" rtl="1"/>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رقابتي</a:t>
            </a:r>
            <a:r>
              <a:rPr lang="fa-IR" dirty="0">
                <a:cs typeface="Zar" panose="00000400000000000000" pitchFamily="2" charset="-78"/>
              </a:rPr>
              <a:t> از </a:t>
            </a:r>
            <a:r>
              <a:rPr lang="fa-IR" dirty="0" err="1">
                <a:cs typeface="Zar" panose="00000400000000000000" pitchFamily="2" charset="-78"/>
              </a:rPr>
              <a:t>محيط</a:t>
            </a:r>
            <a:r>
              <a:rPr lang="fa-IR" dirty="0">
                <a:cs typeface="Zar" panose="00000400000000000000" pitchFamily="2" charset="-78"/>
              </a:rPr>
              <a:t> </a:t>
            </a:r>
            <a:r>
              <a:rPr lang="fa-IR" dirty="0" err="1">
                <a:cs typeface="Zar" panose="00000400000000000000" pitchFamily="2" charset="-78"/>
              </a:rPr>
              <a:t>داخلي</a:t>
            </a:r>
            <a:r>
              <a:rPr lang="fa-IR" dirty="0">
                <a:cs typeface="Zar" panose="00000400000000000000" pitchFamily="2" charset="-78"/>
              </a:rPr>
              <a:t> و </a:t>
            </a:r>
            <a:r>
              <a:rPr lang="fa-IR" dirty="0" err="1">
                <a:cs typeface="Zar" panose="00000400000000000000" pitchFamily="2" charset="-78"/>
              </a:rPr>
              <a:t>محلي</a:t>
            </a:r>
            <a:r>
              <a:rPr lang="fa-IR" dirty="0">
                <a:cs typeface="Zar" panose="00000400000000000000" pitchFamily="2" charset="-78"/>
              </a:rPr>
              <a:t> بنگاه سرچشمه </a:t>
            </a:r>
            <a:r>
              <a:rPr lang="fa-IR" dirty="0" err="1">
                <a:cs typeface="Zar" panose="00000400000000000000" pitchFamily="2" charset="-78"/>
              </a:rPr>
              <a:t>مي</a:t>
            </a:r>
            <a:r>
              <a:rPr lang="fa-IR" dirty="0">
                <a:cs typeface="Zar" panose="00000400000000000000" pitchFamily="2" charset="-78"/>
              </a:rPr>
              <a:t> </a:t>
            </a:r>
            <a:r>
              <a:rPr lang="fa-IR" dirty="0" err="1">
                <a:cs typeface="Zar" panose="00000400000000000000" pitchFamily="2" charset="-78"/>
              </a:rPr>
              <a:t>گيرد</a:t>
            </a:r>
            <a:r>
              <a:rPr lang="fa-IR" dirty="0">
                <a:cs typeface="Zar" panose="00000400000000000000" pitchFamily="2" charset="-78"/>
              </a:rPr>
              <a:t>؛</a:t>
            </a:r>
            <a:endParaRPr lang="en-US" dirty="0">
              <a:cs typeface="Zar" panose="00000400000000000000" pitchFamily="2" charset="-78"/>
            </a:endParaRPr>
          </a:p>
          <a:p>
            <a:pPr algn="justLow" rtl="1"/>
            <a:r>
              <a:rPr lang="fa-IR" dirty="0" err="1">
                <a:cs typeface="Zar" panose="00000400000000000000" pitchFamily="2" charset="-78"/>
              </a:rPr>
              <a:t>مزيت</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همواره چالش زا است. </a:t>
            </a:r>
            <a:r>
              <a:rPr lang="fa-IR" dirty="0" err="1">
                <a:cs typeface="Zar" panose="00000400000000000000" pitchFamily="2" charset="-78"/>
              </a:rPr>
              <a:t>اين</a:t>
            </a:r>
            <a:r>
              <a:rPr lang="fa-IR" dirty="0">
                <a:cs typeface="Zar" panose="00000400000000000000" pitchFamily="2" charset="-78"/>
              </a:rPr>
              <a:t> چالشها </a:t>
            </a:r>
            <a:r>
              <a:rPr lang="fa-IR" dirty="0" err="1">
                <a:cs typeface="Zar" panose="00000400000000000000" pitchFamily="2" charset="-78"/>
              </a:rPr>
              <a:t>بايد</a:t>
            </a:r>
            <a:r>
              <a:rPr lang="fa-IR" dirty="0">
                <a:cs typeface="Zar" panose="00000400000000000000" pitchFamily="2" charset="-78"/>
              </a:rPr>
              <a:t> همراه با ساختار </a:t>
            </a:r>
            <a:r>
              <a:rPr lang="fa-IR" dirty="0" err="1">
                <a:cs typeface="Zar" panose="00000400000000000000" pitchFamily="2" charset="-78"/>
              </a:rPr>
              <a:t>رسمي</a:t>
            </a:r>
            <a:r>
              <a:rPr lang="fa-IR" dirty="0">
                <a:cs typeface="Zar" panose="00000400000000000000" pitchFamily="2" charset="-78"/>
              </a:rPr>
              <a:t> و </a:t>
            </a:r>
            <a:r>
              <a:rPr lang="fa-IR" dirty="0" err="1">
                <a:cs typeface="Zar" panose="00000400000000000000" pitchFamily="2" charset="-78"/>
              </a:rPr>
              <a:t>كنترل</a:t>
            </a:r>
            <a:r>
              <a:rPr lang="fa-IR" dirty="0">
                <a:cs typeface="Zar" panose="00000400000000000000" pitchFamily="2" charset="-78"/>
              </a:rPr>
              <a:t> ها </a:t>
            </a:r>
            <a:r>
              <a:rPr lang="fa-IR" dirty="0" err="1">
                <a:cs typeface="Zar" panose="00000400000000000000" pitchFamily="2" charset="-78"/>
              </a:rPr>
              <a:t>براي</a:t>
            </a:r>
            <a:r>
              <a:rPr lang="fa-IR" dirty="0">
                <a:cs typeface="Zar" panose="00000400000000000000" pitchFamily="2" charset="-78"/>
              </a:rPr>
              <a:t> هماهنگ ساختن </a:t>
            </a:r>
            <a:r>
              <a:rPr lang="fa-IR" dirty="0" err="1">
                <a:cs typeface="Zar" panose="00000400000000000000" pitchFamily="2" charset="-78"/>
              </a:rPr>
              <a:t>نوآوري</a:t>
            </a:r>
            <a:r>
              <a:rPr lang="fa-IR" dirty="0">
                <a:cs typeface="Zar" panose="00000400000000000000" pitchFamily="2" charset="-78"/>
              </a:rPr>
              <a:t> و انعطاف و </a:t>
            </a:r>
            <a:r>
              <a:rPr lang="fa-IR" dirty="0" err="1">
                <a:cs typeface="Zar" panose="00000400000000000000" pitchFamily="2" charset="-78"/>
              </a:rPr>
              <a:t>آزادي</a:t>
            </a:r>
            <a:r>
              <a:rPr lang="fa-IR" dirty="0">
                <a:cs typeface="Zar" panose="00000400000000000000" pitchFamily="2" charset="-78"/>
              </a:rPr>
              <a:t> و </a:t>
            </a:r>
            <a:r>
              <a:rPr lang="fa-IR" dirty="0" err="1">
                <a:cs typeface="Zar" panose="00000400000000000000" pitchFamily="2" charset="-78"/>
              </a:rPr>
              <a:t>واگذاري</a:t>
            </a:r>
            <a:r>
              <a:rPr lang="fa-IR" dirty="0">
                <a:cs typeface="Zar" panose="00000400000000000000" pitchFamily="2" charset="-78"/>
              </a:rPr>
              <a:t> </a:t>
            </a:r>
            <a:r>
              <a:rPr lang="fa-IR" dirty="0" err="1">
                <a:cs typeface="Zar" panose="00000400000000000000" pitchFamily="2" charset="-78"/>
              </a:rPr>
              <a:t>اختيارات</a:t>
            </a:r>
            <a:r>
              <a:rPr lang="fa-IR" dirty="0">
                <a:cs typeface="Zar" panose="00000400000000000000" pitchFamily="2" charset="-78"/>
              </a:rPr>
              <a:t> باعث </a:t>
            </a:r>
            <a:r>
              <a:rPr lang="fa-IR" dirty="0" err="1">
                <a:cs typeface="Zar" panose="00000400000000000000" pitchFamily="2" charset="-78"/>
              </a:rPr>
              <a:t>تسريع</a:t>
            </a:r>
            <a:r>
              <a:rPr lang="fa-IR" dirty="0">
                <a:cs typeface="Zar" panose="00000400000000000000" pitchFamily="2" charset="-78"/>
              </a:rPr>
              <a:t> </a:t>
            </a:r>
            <a:r>
              <a:rPr lang="fa-IR" dirty="0" err="1">
                <a:cs typeface="Zar" panose="00000400000000000000" pitchFamily="2" charset="-78"/>
              </a:rPr>
              <a:t>نوآوري</a:t>
            </a:r>
            <a:r>
              <a:rPr lang="fa-IR" dirty="0">
                <a:cs typeface="Zar" panose="00000400000000000000" pitchFamily="2" charset="-78"/>
              </a:rPr>
              <a:t>، </a:t>
            </a:r>
            <a:r>
              <a:rPr lang="fa-IR" dirty="0" err="1">
                <a:cs typeface="Zar" panose="00000400000000000000" pitchFamily="2" charset="-78"/>
              </a:rPr>
              <a:t>خلاقيت</a:t>
            </a:r>
            <a:r>
              <a:rPr lang="fa-IR" dirty="0">
                <a:cs typeface="Zar" panose="00000400000000000000" pitchFamily="2" charset="-78"/>
              </a:rPr>
              <a:t> و انطباق </a:t>
            </a:r>
            <a:r>
              <a:rPr lang="fa-IR" dirty="0" err="1">
                <a:cs typeface="Zar" panose="00000400000000000000" pitchFamily="2" charset="-78"/>
              </a:rPr>
              <a:t>باشرايط</a:t>
            </a:r>
            <a:r>
              <a:rPr lang="fa-IR" dirty="0">
                <a:cs typeface="Zar" panose="00000400000000000000" pitchFamily="2" charset="-78"/>
              </a:rPr>
              <a:t> در حال </a:t>
            </a:r>
            <a:r>
              <a:rPr lang="fa-IR" dirty="0" err="1">
                <a:cs typeface="Zar" panose="00000400000000000000" pitchFamily="2" charset="-78"/>
              </a:rPr>
              <a:t>تغيير</a:t>
            </a:r>
            <a:r>
              <a:rPr lang="fa-IR" dirty="0">
                <a:cs typeface="Zar" panose="00000400000000000000" pitchFamily="2" charset="-78"/>
              </a:rPr>
              <a:t> شود.</a:t>
            </a:r>
          </a:p>
          <a:p>
            <a:pPr algn="justLow" rtl="1"/>
            <a:endParaRPr lang="fa-IR" dirty="0">
              <a:cs typeface="Zar" panose="00000400000000000000" pitchFamily="2" charset="-78"/>
            </a:endParaRPr>
          </a:p>
          <a:p>
            <a:pPr algn="justLow" rtl="1"/>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764722640"/>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62</a:t>
            </a:fld>
            <a:endParaRPr lang="en-US"/>
          </a:p>
        </p:txBody>
      </p:sp>
    </p:spTree>
    <p:extLst>
      <p:ext uri="{BB962C8B-B14F-4D97-AF65-F5344CB8AC3E}">
        <p14:creationId xmlns:p14="http://schemas.microsoft.com/office/powerpoint/2010/main" val="871017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930" y="2299985"/>
            <a:ext cx="10058400" cy="1609344"/>
          </a:xfrm>
        </p:spPr>
        <p:txBody>
          <a:bodyPr/>
          <a:lstStyle/>
          <a:p>
            <a:pPr algn="ctr"/>
            <a:r>
              <a:rPr lang="fa-IR" dirty="0" err="1" smtClean="0">
                <a:cs typeface="_MRT_Khodkar" panose="00000700000000000000" pitchFamily="2" charset="-78"/>
              </a:rPr>
              <a:t>اللهم</a:t>
            </a:r>
            <a:r>
              <a:rPr lang="fa-IR" dirty="0" smtClean="0">
                <a:cs typeface="_MRT_Khodkar" panose="00000700000000000000" pitchFamily="2" charset="-78"/>
              </a:rPr>
              <a:t> </a:t>
            </a:r>
            <a:r>
              <a:rPr lang="fa-IR" dirty="0" err="1" smtClean="0">
                <a:cs typeface="_MRT_Khodkar" panose="00000700000000000000" pitchFamily="2" charset="-78"/>
              </a:rPr>
              <a:t>وفقنا</a:t>
            </a:r>
            <a:r>
              <a:rPr lang="fa-IR" dirty="0" smtClean="0">
                <a:cs typeface="_MRT_Khodkar" panose="00000700000000000000" pitchFamily="2" charset="-78"/>
              </a:rPr>
              <a:t> </a:t>
            </a:r>
            <a:r>
              <a:rPr lang="fa-IR" dirty="0" err="1" smtClean="0">
                <a:cs typeface="_MRT_Khodkar" panose="00000700000000000000" pitchFamily="2" charset="-78"/>
              </a:rPr>
              <a:t>لما</a:t>
            </a:r>
            <a:r>
              <a:rPr lang="fa-IR" dirty="0" smtClean="0">
                <a:cs typeface="_MRT_Khodkar" panose="00000700000000000000" pitchFamily="2" charset="-78"/>
              </a:rPr>
              <a:t> </a:t>
            </a:r>
            <a:r>
              <a:rPr lang="fa-IR" dirty="0" err="1" smtClean="0">
                <a:cs typeface="_MRT_Khodkar" panose="00000700000000000000" pitchFamily="2" charset="-78"/>
              </a:rPr>
              <a:t>تحب</a:t>
            </a:r>
            <a:r>
              <a:rPr lang="fa-IR" dirty="0" smtClean="0">
                <a:cs typeface="_MRT_Khodkar" panose="00000700000000000000" pitchFamily="2" charset="-78"/>
              </a:rPr>
              <a:t> و </a:t>
            </a:r>
            <a:r>
              <a:rPr lang="fa-IR" dirty="0" err="1" smtClean="0">
                <a:cs typeface="_MRT_Khodkar" panose="00000700000000000000" pitchFamily="2" charset="-78"/>
              </a:rPr>
              <a:t>ترضی</a:t>
            </a:r>
            <a:endParaRPr lang="en-US" dirty="0">
              <a:cs typeface="_MRT_Khodkar" panose="00000700000000000000" pitchFamily="2" charset="-78"/>
            </a:endParaRPr>
          </a:p>
        </p:txBody>
      </p:sp>
      <p:sp>
        <p:nvSpPr>
          <p:cNvPr id="3" name="Slide Number Placeholder 2"/>
          <p:cNvSpPr>
            <a:spLocks noGrp="1"/>
          </p:cNvSpPr>
          <p:nvPr>
            <p:ph type="sldNum" sz="quarter" idx="12"/>
          </p:nvPr>
        </p:nvSpPr>
        <p:spPr/>
        <p:txBody>
          <a:bodyPr/>
          <a:lstStyle/>
          <a:p>
            <a:fld id="{518DEE75-EBFE-4FF1-84AA-57FF8A3D7CC6}" type="slidenum">
              <a:rPr lang="en-US" smtClean="0"/>
              <a:t>63</a:t>
            </a:fld>
            <a:endParaRPr lang="en-US"/>
          </a:p>
        </p:txBody>
      </p:sp>
    </p:spTree>
    <p:extLst>
      <p:ext uri="{BB962C8B-B14F-4D97-AF65-F5344CB8AC3E}">
        <p14:creationId xmlns:p14="http://schemas.microsoft.com/office/powerpoint/2010/main" val="14409015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effectLst>
                  <a:outerShdw blurRad="38100" dist="38100" dir="2700000" algn="tl">
                    <a:srgbClr val="000000">
                      <a:alpha val="43137"/>
                    </a:srgbClr>
                  </a:outerShdw>
                </a:effectLst>
                <a:cs typeface="Zar" panose="00000400000000000000" pitchFamily="2" charset="-78"/>
              </a:rPr>
              <a:t>کشش قیمتی تقاضا</a:t>
            </a:r>
            <a:endParaRPr lang="en-US" dirty="0">
              <a:effectLst>
                <a:outerShdw blurRad="38100" dist="38100" dir="2700000" algn="tl">
                  <a:srgbClr val="000000">
                    <a:alpha val="43137"/>
                  </a:srgbClr>
                </a:outerShdw>
              </a:effectLst>
              <a:cs typeface="Zar" panose="00000400000000000000" pitchFamily="2" charset="-78"/>
            </a:endParaRPr>
          </a:p>
        </p:txBody>
      </p:sp>
      <p:sp>
        <p:nvSpPr>
          <p:cNvPr id="3" name="Content Placeholder 2"/>
          <p:cNvSpPr>
            <a:spLocks noGrp="1"/>
          </p:cNvSpPr>
          <p:nvPr>
            <p:ph idx="1"/>
          </p:nvPr>
        </p:nvSpPr>
        <p:spPr/>
        <p:txBody>
          <a:bodyPr>
            <a:normAutofit fontScale="92500"/>
          </a:bodyPr>
          <a:lstStyle/>
          <a:p>
            <a:pPr algn="justLow" rtl="1">
              <a:lnSpc>
                <a:spcPct val="150000"/>
              </a:lnSpc>
            </a:pPr>
            <a:r>
              <a:rPr lang="fa-IR" b="1" dirty="0">
                <a:cs typeface="Zar" panose="00000400000000000000" pitchFamily="2" charset="-78"/>
              </a:rPr>
              <a:t>کشش قیمتی تقاضا</a:t>
            </a:r>
            <a:r>
              <a:rPr lang="fa-IR" dirty="0">
                <a:cs typeface="Zar" panose="00000400000000000000" pitchFamily="2" charset="-78"/>
              </a:rPr>
              <a:t> (به انگلیسی: </a:t>
            </a:r>
            <a:r>
              <a:rPr lang="en-US" dirty="0">
                <a:cs typeface="Zar" panose="00000400000000000000" pitchFamily="2" charset="-78"/>
              </a:rPr>
              <a:t>Price elasticity of demand) </a:t>
            </a:r>
            <a:r>
              <a:rPr lang="fa-IR" dirty="0">
                <a:cs typeface="Zar" panose="00000400000000000000" pitchFamily="2" charset="-78"/>
              </a:rPr>
              <a:t>درصد تغییرات مقدار تقاضا نسبت به تغییر قیمت </a:t>
            </a:r>
            <a:r>
              <a:rPr lang="fa-IR" dirty="0" smtClean="0">
                <a:cs typeface="Zar" panose="00000400000000000000" pitchFamily="2" charset="-78"/>
              </a:rPr>
              <a:t>است</a:t>
            </a:r>
          </a:p>
          <a:p>
            <a:pPr algn="justLow" rtl="1">
              <a:lnSpc>
                <a:spcPct val="150000"/>
              </a:lnSpc>
            </a:pPr>
            <a:r>
              <a:rPr lang="fa-IR" dirty="0" smtClean="0">
                <a:cs typeface="Zar" panose="00000400000000000000" pitchFamily="2" charset="-78"/>
              </a:rPr>
              <a:t>بر </a:t>
            </a:r>
            <a:r>
              <a:rPr lang="fa-IR" dirty="0">
                <a:cs typeface="Zar" panose="00000400000000000000" pitchFamily="2" charset="-78"/>
              </a:rPr>
              <a:t>اساس مقدار کششی قیمت تقاضا کالاها را به کالاهای کم کشش با کشش، بی کشش و غیره تقسیم می کنند. 1- اگر کشش قیمتی صفر باشد گفته می شود تقاضا کاملاً بی کشش است یعنی تقاضا هیچ حساسیتی نسبت به تغییرات قیمت ندارد. 2- اگر قدر </a:t>
            </a:r>
            <a:r>
              <a:rPr lang="fa-IR" dirty="0" err="1">
                <a:cs typeface="Zar" panose="00000400000000000000" pitchFamily="2" charset="-78"/>
              </a:rPr>
              <a:t>مطلق</a:t>
            </a:r>
            <a:r>
              <a:rPr lang="fa-IR" dirty="0">
                <a:cs typeface="Zar" panose="00000400000000000000" pitchFamily="2" charset="-78"/>
              </a:rPr>
              <a:t> کشش قیمتی بین صفر و یک باشد 1&gt;</a:t>
            </a:r>
            <a:r>
              <a:rPr lang="en-US" dirty="0" err="1">
                <a:cs typeface="Zar" panose="00000400000000000000" pitchFamily="2" charset="-78"/>
              </a:rPr>
              <a:t>ed</a:t>
            </a:r>
            <a:r>
              <a:rPr lang="en-US" dirty="0">
                <a:cs typeface="Zar" panose="00000400000000000000" pitchFamily="2" charset="-78"/>
              </a:rPr>
              <a:t>&gt;0 </a:t>
            </a:r>
            <a:r>
              <a:rPr lang="fa-IR" dirty="0">
                <a:cs typeface="Zar" panose="00000400000000000000" pitchFamily="2" charset="-78"/>
              </a:rPr>
              <a:t>در آن صورت گفته می شود تقاضا کم کشش است به این معنا که اگر یک </a:t>
            </a:r>
            <a:r>
              <a:rPr lang="fa-IR" dirty="0" err="1">
                <a:cs typeface="Zar" panose="00000400000000000000" pitchFamily="2" charset="-78"/>
              </a:rPr>
              <a:t>درصدقیمت</a:t>
            </a:r>
            <a:r>
              <a:rPr lang="fa-IR" dirty="0">
                <a:cs typeface="Zar" panose="00000400000000000000" pitchFamily="2" charset="-78"/>
              </a:rPr>
              <a:t> افزایش یابد تقاضا کمتر از یک درصد کاهش می یابد. 3- اگر قدر </a:t>
            </a:r>
            <a:r>
              <a:rPr lang="fa-IR" dirty="0" err="1">
                <a:cs typeface="Zar" panose="00000400000000000000" pitchFamily="2" charset="-78"/>
              </a:rPr>
              <a:t>مطلق</a:t>
            </a:r>
            <a:r>
              <a:rPr lang="fa-IR" dirty="0">
                <a:cs typeface="Zar" panose="00000400000000000000" pitchFamily="2" charset="-78"/>
              </a:rPr>
              <a:t> کشش برابر با یک باشد گفته می شود تقاضا با کشش واحد است یعنی اگر قیمت یک درصد افزایش یابد تقاضا یک درصد کاهش می یابد. 4- اگر قدر </a:t>
            </a:r>
            <a:r>
              <a:rPr lang="fa-IR" dirty="0" err="1">
                <a:cs typeface="Zar" panose="00000400000000000000" pitchFamily="2" charset="-78"/>
              </a:rPr>
              <a:t>مطلق</a:t>
            </a:r>
            <a:r>
              <a:rPr lang="fa-IR" dirty="0">
                <a:cs typeface="Zar" panose="00000400000000000000" pitchFamily="2" charset="-78"/>
              </a:rPr>
              <a:t> کشش بزرگتر از یک باشد گفته می شود تقاضا با کشش است یعنی </a:t>
            </a:r>
            <a:r>
              <a:rPr lang="fa-IR" dirty="0" err="1">
                <a:cs typeface="Zar" panose="00000400000000000000" pitchFamily="2" charset="-78"/>
              </a:rPr>
              <a:t>اگرقیمت</a:t>
            </a:r>
            <a:r>
              <a:rPr lang="fa-IR" dirty="0">
                <a:cs typeface="Zar" panose="00000400000000000000" pitchFamily="2" charset="-78"/>
              </a:rPr>
              <a:t> یک درصد افزایش یابد تقاضا بیشتر از یک درصد کاهش می یابد. 5- اگر قدر </a:t>
            </a:r>
            <a:r>
              <a:rPr lang="fa-IR" dirty="0" err="1">
                <a:cs typeface="Zar" panose="00000400000000000000" pitchFamily="2" charset="-78"/>
              </a:rPr>
              <a:t>مطلق</a:t>
            </a:r>
            <a:r>
              <a:rPr lang="fa-IR" dirty="0">
                <a:cs typeface="Zar" panose="00000400000000000000" pitchFamily="2" charset="-78"/>
              </a:rPr>
              <a:t> کشش بی نهایت باشد در آن صورت گفته می شود تقاضا کاملاً با کشش است.</a:t>
            </a: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64</a:t>
            </a:fld>
            <a:endParaRPr lang="en-US"/>
          </a:p>
        </p:txBody>
      </p:sp>
      <p:sp>
        <p:nvSpPr>
          <p:cNvPr id="5" name="TextBox 4"/>
          <p:cNvSpPr txBox="1"/>
          <p:nvPr/>
        </p:nvSpPr>
        <p:spPr>
          <a:xfrm>
            <a:off x="1069848" y="5904854"/>
            <a:ext cx="944932" cy="400110"/>
          </a:xfrm>
          <a:prstGeom prst="rect">
            <a:avLst/>
          </a:prstGeom>
          <a:noFill/>
        </p:spPr>
        <p:txBody>
          <a:bodyPr wrap="square" rtlCol="0">
            <a:spAutoFit/>
          </a:bodyPr>
          <a:lstStyle/>
          <a:p>
            <a:r>
              <a:rPr lang="fa-IR" sz="2000" dirty="0" smtClean="0">
                <a:effectLst>
                  <a:outerShdw blurRad="38100" dist="38100" dir="2700000" algn="tl">
                    <a:srgbClr val="000000">
                      <a:alpha val="43137"/>
                    </a:srgbClr>
                  </a:outerShdw>
                </a:effectLst>
                <a:cs typeface="Zar" panose="00000400000000000000" pitchFamily="2" charset="-78"/>
                <a:hlinkClick r:id="rId2" action="ppaction://hlinksldjump"/>
              </a:rPr>
              <a:t>بازگشت</a:t>
            </a:r>
            <a:endParaRPr lang="en-US" sz="2000" dirty="0">
              <a:effectLst>
                <a:outerShdw blurRad="38100" dist="38100" dir="2700000" algn="tl">
                  <a:srgbClr val="000000">
                    <a:alpha val="43137"/>
                  </a:srgbClr>
                </a:outerShdw>
              </a:effectLst>
              <a:cs typeface="Zar" panose="00000400000000000000" pitchFamily="2" charset="-78"/>
            </a:endParaRPr>
          </a:p>
        </p:txBody>
      </p:sp>
    </p:spTree>
    <p:extLst>
      <p:ext uri="{BB962C8B-B14F-4D97-AF65-F5344CB8AC3E}">
        <p14:creationId xmlns:p14="http://schemas.microsoft.com/office/powerpoint/2010/main" val="16268055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065" y="0"/>
            <a:ext cx="10058400" cy="883403"/>
          </a:xfrm>
        </p:spPr>
        <p:txBody>
          <a:bodyPr>
            <a:normAutofit/>
          </a:bodyPr>
          <a:lstStyle/>
          <a:p>
            <a:pPr algn="r" rtl="1"/>
            <a:r>
              <a:rPr lang="fa-IR" sz="4400" dirty="0" smtClean="0">
                <a:effectLst>
                  <a:outerShdw blurRad="38100" dist="38100" dir="2700000" algn="tl">
                    <a:srgbClr val="000000">
                      <a:alpha val="43137"/>
                    </a:srgbClr>
                  </a:outerShdw>
                </a:effectLst>
                <a:cs typeface="Zar" panose="00000400000000000000" pitchFamily="2" charset="-78"/>
              </a:rPr>
              <a:t>مدل </a:t>
            </a:r>
            <a:r>
              <a:rPr lang="fa-IR" sz="4400" dirty="0" err="1" smtClean="0">
                <a:effectLst>
                  <a:outerShdw blurRad="38100" dist="38100" dir="2700000" algn="tl">
                    <a:srgbClr val="000000">
                      <a:alpha val="43137"/>
                    </a:srgbClr>
                  </a:outerShdw>
                </a:effectLst>
                <a:cs typeface="Zar" panose="00000400000000000000" pitchFamily="2" charset="-78"/>
              </a:rPr>
              <a:t>کورنو</a:t>
            </a:r>
            <a:r>
              <a:rPr lang="fa-IR" sz="4400" dirty="0" smtClean="0">
                <a:effectLst>
                  <a:outerShdw blurRad="38100" dist="38100" dir="2700000" algn="tl">
                    <a:srgbClr val="000000">
                      <a:alpha val="43137"/>
                    </a:srgbClr>
                  </a:outerShdw>
                </a:effectLst>
                <a:cs typeface="Zar" panose="00000400000000000000" pitchFamily="2" charset="-78"/>
              </a:rPr>
              <a:t> و </a:t>
            </a:r>
            <a:r>
              <a:rPr lang="fa-IR" sz="4400" dirty="0" err="1" smtClean="0">
                <a:effectLst>
                  <a:outerShdw blurRad="38100" dist="38100" dir="2700000" algn="tl">
                    <a:srgbClr val="000000">
                      <a:alpha val="43137"/>
                    </a:srgbClr>
                  </a:outerShdw>
                </a:effectLst>
                <a:cs typeface="Zar" panose="00000400000000000000" pitchFamily="2" charset="-78"/>
              </a:rPr>
              <a:t>برتراند</a:t>
            </a:r>
            <a:endParaRPr lang="en-US" sz="4400" dirty="0">
              <a:effectLst>
                <a:outerShdw blurRad="38100" dist="38100" dir="2700000" algn="tl">
                  <a:srgbClr val="000000">
                    <a:alpha val="43137"/>
                  </a:srgbClr>
                </a:outerShdw>
              </a:effectLst>
              <a:cs typeface="Zar" panose="00000400000000000000" pitchFamily="2" charset="-78"/>
            </a:endParaRPr>
          </a:p>
        </p:txBody>
      </p:sp>
      <p:sp>
        <p:nvSpPr>
          <p:cNvPr id="3" name="Content Placeholder 2"/>
          <p:cNvSpPr>
            <a:spLocks noGrp="1"/>
          </p:cNvSpPr>
          <p:nvPr>
            <p:ph idx="1"/>
          </p:nvPr>
        </p:nvSpPr>
        <p:spPr>
          <a:xfrm>
            <a:off x="1069848" y="883403"/>
            <a:ext cx="10058400" cy="5974597"/>
          </a:xfrm>
        </p:spPr>
        <p:txBody>
          <a:bodyPr>
            <a:normAutofit fontScale="62500" lnSpcReduction="20000"/>
          </a:bodyPr>
          <a:lstStyle/>
          <a:p>
            <a:pPr algn="ctr">
              <a:lnSpc>
                <a:spcPct val="170000"/>
              </a:lnSpc>
            </a:pPr>
            <a:r>
              <a:rPr lang="en-US" dirty="0">
                <a:cs typeface="Zar" panose="00000400000000000000" pitchFamily="2" charset="-78"/>
              </a:rPr>
              <a:t>strategies chosen by the other firms. But how does a firm know what the other firms are doing? Indeed, it is of the essence that they are chosen simultaneously. Each firm has an expectation or conjecture (to use Ragnar Frisch's term) about the others' ac­ </a:t>
            </a:r>
            <a:r>
              <a:rPr lang="en-US" dirty="0" err="1">
                <a:cs typeface="Zar" panose="00000400000000000000" pitchFamily="2" charset="-78"/>
              </a:rPr>
              <a:t>tions</a:t>
            </a:r>
            <a:r>
              <a:rPr lang="en-US" dirty="0">
                <a:cs typeface="Zar" panose="00000400000000000000" pitchFamily="2" charset="-78"/>
              </a:rPr>
              <a:t>. Why should they be consistent? This problem is again actively on the agenda of game theorists. It is a problem of </a:t>
            </a:r>
            <a:r>
              <a:rPr lang="en-US" dirty="0" err="1">
                <a:cs typeface="Zar" panose="00000400000000000000" pitchFamily="2" charset="-78"/>
              </a:rPr>
              <a:t>knowl</a:t>
            </a:r>
            <a:r>
              <a:rPr lang="en-US" dirty="0">
                <a:cs typeface="Zar" panose="00000400000000000000" pitchFamily="2" charset="-78"/>
              </a:rPr>
              <a:t>­ edge. </a:t>
            </a:r>
            <a:br>
              <a:rPr lang="en-US" dirty="0">
                <a:cs typeface="Zar" panose="00000400000000000000" pitchFamily="2" charset="-78"/>
              </a:rPr>
            </a:br>
            <a:r>
              <a:rPr lang="fa-IR" dirty="0" smtClean="0">
                <a:cs typeface="Zar" panose="00000400000000000000" pitchFamily="2" charset="-78"/>
              </a:rPr>
              <a:t>(</a:t>
            </a:r>
            <a:r>
              <a:rPr lang="fa-IR" sz="2600" dirty="0" smtClean="0">
                <a:cs typeface="Zar" panose="00000400000000000000" pitchFamily="2" charset="-78"/>
              </a:rPr>
              <a:t>در </a:t>
            </a:r>
            <a:r>
              <a:rPr lang="fa-IR" sz="2600" dirty="0">
                <a:cs typeface="Zar" panose="00000400000000000000" pitchFamily="2" charset="-78"/>
              </a:rPr>
              <a:t>مدل انحصار چند جانبه ی </a:t>
            </a:r>
            <a:r>
              <a:rPr lang="fa-IR" sz="2600" dirty="0" err="1" smtClean="0">
                <a:cs typeface="Zar" panose="00000400000000000000" pitchFamily="2" charset="-78"/>
              </a:rPr>
              <a:t>کورنو</a:t>
            </a:r>
            <a:r>
              <a:rPr lang="fa-IR" sz="2600" dirty="0" smtClean="0">
                <a:cs typeface="Zar" panose="00000400000000000000" pitchFamily="2" charset="-78"/>
              </a:rPr>
              <a:t>) استراتژی </a:t>
            </a:r>
            <a:r>
              <a:rPr lang="fa-IR" sz="2600" dirty="0">
                <a:cs typeface="Zar" panose="00000400000000000000" pitchFamily="2" charset="-78"/>
              </a:rPr>
              <a:t>بهینه ی هر بنگاه بستگی به استراتژی های برگزیده از سوی سایر بنگاه ها دارد. اما یک بنگاه چگونه می داند سایر بنگاه ها چه می کنند؟ در واقع اساس (بازی) این است که آنها (استراتژی </a:t>
            </a:r>
            <a:r>
              <a:rPr lang="fa-IR" sz="2600" dirty="0" err="1">
                <a:cs typeface="Zar" panose="00000400000000000000" pitchFamily="2" charset="-78"/>
              </a:rPr>
              <a:t>هایشان</a:t>
            </a:r>
            <a:r>
              <a:rPr lang="fa-IR" sz="2600" dirty="0">
                <a:cs typeface="Zar" panose="00000400000000000000" pitchFamily="2" charset="-78"/>
              </a:rPr>
              <a:t> را ) همزمان انتخاب می کنند! هر بنگاه راجع کنش سایرین تنها یک پیش نگری (انتظار) و یا به قول </a:t>
            </a:r>
            <a:r>
              <a:rPr lang="fa-IR" sz="2600" dirty="0" err="1">
                <a:cs typeface="Zar" panose="00000400000000000000" pitchFamily="2" charset="-78"/>
              </a:rPr>
              <a:t>راگنار</a:t>
            </a:r>
            <a:r>
              <a:rPr lang="fa-IR" sz="2600" dirty="0">
                <a:cs typeface="Zar" panose="00000400000000000000" pitchFamily="2" charset="-78"/>
              </a:rPr>
              <a:t> </a:t>
            </a:r>
            <a:r>
              <a:rPr lang="fa-IR" sz="2600" dirty="0" err="1">
                <a:cs typeface="Zar" panose="00000400000000000000" pitchFamily="2" charset="-78"/>
              </a:rPr>
              <a:t>فریش</a:t>
            </a:r>
            <a:r>
              <a:rPr lang="fa-IR" sz="2600" dirty="0">
                <a:cs typeface="Zar" panose="00000400000000000000" pitchFamily="2" charset="-78"/>
              </a:rPr>
              <a:t> یک گمانه پردازی دارد .چرا باید این انتظارات یا گمانه ها (با واقعیت) سازگار باشند؟ این مساله (اکنون) </a:t>
            </a:r>
            <a:r>
              <a:rPr lang="fa-IR" sz="2600" dirty="0" err="1">
                <a:cs typeface="Zar" panose="00000400000000000000" pitchFamily="2" charset="-78"/>
              </a:rPr>
              <a:t>باردیگر</a:t>
            </a:r>
            <a:r>
              <a:rPr lang="fa-IR" sz="2600" dirty="0">
                <a:cs typeface="Zar" panose="00000400000000000000" pitchFamily="2" charset="-78"/>
              </a:rPr>
              <a:t> در دستور کار متخصصین نظریه ی بازی ها قرار گرفته است . این مساله ی دانش است. </a:t>
            </a:r>
            <a:br>
              <a:rPr lang="fa-IR" sz="2600" dirty="0">
                <a:cs typeface="Zar" panose="00000400000000000000" pitchFamily="2" charset="-78"/>
              </a:rPr>
            </a:br>
            <a:r>
              <a:rPr lang="en-US" dirty="0" smtClean="0">
                <a:cs typeface="Zar" panose="00000400000000000000" pitchFamily="2" charset="-78"/>
              </a:rPr>
              <a:t>Even </a:t>
            </a:r>
            <a:r>
              <a:rPr lang="en-US" dirty="0">
                <a:cs typeface="Zar" panose="00000400000000000000" pitchFamily="2" charset="-78"/>
              </a:rPr>
              <a:t>if we do not question the concept of an equilibrium point, there is another difficulty, first raised by Joseph Bertrand (1883) in his very belated review of </a:t>
            </a:r>
            <a:r>
              <a:rPr lang="en-US" dirty="0" err="1">
                <a:cs typeface="Zar" panose="00000400000000000000" pitchFamily="2" charset="-78"/>
              </a:rPr>
              <a:t>Cournot's</a:t>
            </a:r>
            <a:r>
              <a:rPr lang="en-US" dirty="0">
                <a:cs typeface="Zar" panose="00000400000000000000" pitchFamily="2" charset="-78"/>
              </a:rPr>
              <a:t> book. What after all are the strategies of the two players? </a:t>
            </a:r>
            <a:r>
              <a:rPr lang="en-US" dirty="0" err="1">
                <a:cs typeface="Zar" panose="00000400000000000000" pitchFamily="2" charset="-78"/>
              </a:rPr>
              <a:t>Cournot</a:t>
            </a:r>
            <a:r>
              <a:rPr lang="en-US" dirty="0">
                <a:cs typeface="Zar" panose="00000400000000000000" pitchFamily="2" charset="-78"/>
              </a:rPr>
              <a:t> assumed that firms choose quantities. Is it not equally reasonable that firms choose prices? If we assume rational consumers, they will all buy from the sellers with the lowest price. </a:t>
            </a:r>
            <a:br>
              <a:rPr lang="en-US" dirty="0">
                <a:cs typeface="Zar" panose="00000400000000000000" pitchFamily="2" charset="-78"/>
              </a:rPr>
            </a:br>
            <a:r>
              <a:rPr lang="en-US" dirty="0" smtClean="0">
                <a:cs typeface="Zar" panose="00000400000000000000" pitchFamily="2" charset="-78"/>
              </a:rPr>
              <a:t>(</a:t>
            </a:r>
            <a:r>
              <a:rPr lang="fa-IR" dirty="0" smtClean="0">
                <a:cs typeface="Zar" panose="00000400000000000000" pitchFamily="2" charset="-78"/>
              </a:rPr>
              <a:t>(</a:t>
            </a:r>
            <a:r>
              <a:rPr lang="fa-IR" sz="2600" dirty="0" smtClean="0">
                <a:cs typeface="Zar" panose="00000400000000000000" pitchFamily="2" charset="-78"/>
              </a:rPr>
              <a:t>در </a:t>
            </a:r>
            <a:r>
              <a:rPr lang="fa-IR" sz="2600" dirty="0">
                <a:cs typeface="Zar" panose="00000400000000000000" pitchFamily="2" charset="-78"/>
              </a:rPr>
              <a:t>ارزیابی انتقادی از مدل </a:t>
            </a:r>
            <a:r>
              <a:rPr lang="fa-IR" sz="2600" dirty="0" err="1" smtClean="0">
                <a:cs typeface="Zar" panose="00000400000000000000" pitchFamily="2" charset="-78"/>
              </a:rPr>
              <a:t>کورنو</a:t>
            </a:r>
            <a:r>
              <a:rPr lang="fa-IR" sz="2600" dirty="0" smtClean="0">
                <a:cs typeface="Zar" panose="00000400000000000000" pitchFamily="2" charset="-78"/>
              </a:rPr>
              <a:t>) حتی </a:t>
            </a:r>
            <a:r>
              <a:rPr lang="fa-IR" sz="2600" dirty="0">
                <a:cs typeface="Zar" panose="00000400000000000000" pitchFamily="2" charset="-78"/>
              </a:rPr>
              <a:t>اگر مفهوم یک نقطه ی تعادل را زیر سوال نبریم ، (هنوز)مشکل دیگری وجود خواهد داشت که نخستین بار از سوی جوزف </a:t>
            </a:r>
            <a:r>
              <a:rPr lang="fa-IR" sz="2600" dirty="0" err="1">
                <a:cs typeface="Zar" panose="00000400000000000000" pitchFamily="2" charset="-78"/>
              </a:rPr>
              <a:t>برتراند</a:t>
            </a:r>
            <a:r>
              <a:rPr lang="fa-IR" sz="2600" dirty="0">
                <a:cs typeface="Zar" panose="00000400000000000000" pitchFamily="2" charset="-78"/>
              </a:rPr>
              <a:t> – در مرور بسیار </a:t>
            </a:r>
            <a:r>
              <a:rPr lang="fa-IR" sz="2600" dirty="0" err="1">
                <a:cs typeface="Zar" panose="00000400000000000000" pitchFamily="2" charset="-78"/>
              </a:rPr>
              <a:t>دیرهنگامش</a:t>
            </a:r>
            <a:r>
              <a:rPr lang="fa-IR" sz="2600" dirty="0">
                <a:cs typeface="Zar" panose="00000400000000000000" pitchFamily="2" charset="-78"/>
              </a:rPr>
              <a:t> از کتاب </a:t>
            </a:r>
            <a:r>
              <a:rPr lang="fa-IR" sz="2600" dirty="0" err="1">
                <a:cs typeface="Zar" panose="00000400000000000000" pitchFamily="2" charset="-78"/>
              </a:rPr>
              <a:t>کورنو</a:t>
            </a:r>
            <a:r>
              <a:rPr lang="fa-IR" sz="2600" dirty="0">
                <a:cs typeface="Zar" panose="00000400000000000000" pitchFamily="2" charset="-78"/>
              </a:rPr>
              <a:t> - مطرح شده است ؛ </a:t>
            </a:r>
            <a:br>
              <a:rPr lang="fa-IR" sz="2600" dirty="0">
                <a:cs typeface="Zar" panose="00000400000000000000" pitchFamily="2" charset="-78"/>
              </a:rPr>
            </a:br>
            <a:r>
              <a:rPr lang="fa-IR" sz="2600" dirty="0">
                <a:cs typeface="Zar" panose="00000400000000000000" pitchFamily="2" charset="-78"/>
              </a:rPr>
              <a:t>سرانجام استراتژی دو طرف چه خواهد بود؟ </a:t>
            </a:r>
            <a:r>
              <a:rPr lang="fa-IR" sz="2600" dirty="0" err="1">
                <a:cs typeface="Zar" panose="00000400000000000000" pitchFamily="2" charset="-78"/>
              </a:rPr>
              <a:t>کورنو</a:t>
            </a:r>
            <a:r>
              <a:rPr lang="fa-IR" sz="2600" dirty="0">
                <a:cs typeface="Zar" panose="00000400000000000000" pitchFamily="2" charset="-78"/>
              </a:rPr>
              <a:t> فرض کرده بود که بنگاه ها مقدار(کمیت </a:t>
            </a:r>
            <a:r>
              <a:rPr lang="fa-IR" sz="2600" dirty="0" err="1">
                <a:cs typeface="Zar" panose="00000400000000000000" pitchFamily="2" charset="-78"/>
              </a:rPr>
              <a:t>تولیدشان</a:t>
            </a:r>
            <a:r>
              <a:rPr lang="fa-IR" sz="2600" dirty="0">
                <a:cs typeface="Zar" panose="00000400000000000000" pitchFamily="2" charset="-78"/>
              </a:rPr>
              <a:t>) را انتخاب می کنند. (حال این پرسش مطرح بود که : ) آیا </a:t>
            </a:r>
            <a:r>
              <a:rPr lang="fa-IR" sz="2600" dirty="0" err="1">
                <a:cs typeface="Zar" panose="00000400000000000000" pitchFamily="2" charset="-78"/>
              </a:rPr>
              <a:t>همانقدر</a:t>
            </a:r>
            <a:r>
              <a:rPr lang="fa-IR" sz="2600" dirty="0">
                <a:cs typeface="Zar" panose="00000400000000000000" pitchFamily="2" charset="-78"/>
              </a:rPr>
              <a:t> منطقی نخواهد بود اگر بنگاه ها قیمت را انتخاب کنند؟ اگر ما مصرف </a:t>
            </a:r>
            <a:r>
              <a:rPr lang="fa-IR" sz="2600" dirty="0" err="1">
                <a:cs typeface="Zar" panose="00000400000000000000" pitchFamily="2" charset="-78"/>
              </a:rPr>
              <a:t>کنندگان</a:t>
            </a:r>
            <a:r>
              <a:rPr lang="fa-IR" sz="2600" dirty="0">
                <a:cs typeface="Zar" panose="00000400000000000000" pitchFamily="2" charset="-78"/>
              </a:rPr>
              <a:t> را </a:t>
            </a:r>
            <a:r>
              <a:rPr lang="fa-IR" sz="2600" dirty="0" err="1">
                <a:cs typeface="Zar" panose="00000400000000000000" pitchFamily="2" charset="-78"/>
              </a:rPr>
              <a:t>عقلایی</a:t>
            </a:r>
            <a:r>
              <a:rPr lang="fa-IR" sz="2600" dirty="0">
                <a:cs typeface="Zar" panose="00000400000000000000" pitchFamily="2" charset="-78"/>
              </a:rPr>
              <a:t> فرض می کنیم ، آنان می توانند همواره از فروشنده ی ارزان فروش خرید </a:t>
            </a:r>
            <a:r>
              <a:rPr lang="fa-IR" sz="2600" dirty="0" smtClean="0">
                <a:cs typeface="Zar" panose="00000400000000000000" pitchFamily="2" charset="-78"/>
              </a:rPr>
              <a:t>کنند! </a:t>
            </a:r>
            <a:endParaRPr lang="en-US" sz="2600"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65</a:t>
            </a:fld>
            <a:endParaRPr lang="en-US"/>
          </a:p>
        </p:txBody>
      </p:sp>
      <p:sp>
        <p:nvSpPr>
          <p:cNvPr id="6" name="TextBox 5"/>
          <p:cNvSpPr txBox="1"/>
          <p:nvPr/>
        </p:nvSpPr>
        <p:spPr>
          <a:xfrm>
            <a:off x="170481" y="6272784"/>
            <a:ext cx="899367" cy="369332"/>
          </a:xfrm>
          <a:prstGeom prst="rect">
            <a:avLst/>
          </a:prstGeom>
          <a:noFill/>
        </p:spPr>
        <p:txBody>
          <a:bodyPr wrap="square" rtlCol="0">
            <a:spAutoFit/>
          </a:bodyPr>
          <a:lstStyle/>
          <a:p>
            <a:r>
              <a:rPr lang="fa-IR" dirty="0" smtClean="0">
                <a:effectLst>
                  <a:outerShdw blurRad="38100" dist="38100" dir="2700000" algn="tl">
                    <a:srgbClr val="000000">
                      <a:alpha val="43137"/>
                    </a:srgbClr>
                  </a:outerShdw>
                </a:effectLst>
                <a:cs typeface="Zar" panose="00000400000000000000" pitchFamily="2" charset="-78"/>
                <a:hlinkClick r:id="rId2" action="ppaction://hlinksldjump"/>
              </a:rPr>
              <a:t>بازگشت</a:t>
            </a:r>
            <a:endParaRPr lang="en-US" dirty="0">
              <a:effectLst>
                <a:outerShdw blurRad="38100" dist="38100" dir="2700000" algn="tl">
                  <a:srgbClr val="000000">
                    <a:alpha val="43137"/>
                  </a:srgbClr>
                </a:outerShdw>
              </a:effectLst>
              <a:cs typeface="Zar" panose="00000400000000000000" pitchFamily="2" charset="-78"/>
            </a:endParaRPr>
          </a:p>
        </p:txBody>
      </p:sp>
    </p:spTree>
    <p:extLst>
      <p:ext uri="{BB962C8B-B14F-4D97-AF65-F5344CB8AC3E}">
        <p14:creationId xmlns:p14="http://schemas.microsoft.com/office/powerpoint/2010/main" val="17453872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effectLst>
                  <a:outerShdw blurRad="38100" dist="38100" dir="2700000" algn="tl">
                    <a:srgbClr val="000000">
                      <a:alpha val="43137"/>
                    </a:srgbClr>
                  </a:outerShdw>
                </a:effectLst>
                <a:cs typeface="Zar" panose="00000400000000000000" pitchFamily="2" charset="-78"/>
              </a:rPr>
              <a:t>نظریه دست نامرئی</a:t>
            </a:r>
            <a:endParaRPr lang="en-US" sz="4400" dirty="0">
              <a:effectLst>
                <a:outerShdw blurRad="38100" dist="38100" dir="2700000" algn="tl">
                  <a:srgbClr val="000000">
                    <a:alpha val="43137"/>
                  </a:srgbClr>
                </a:outerShdw>
              </a:effectLst>
              <a:cs typeface="Zar" panose="00000400000000000000" pitchFamily="2" charset="-78"/>
            </a:endParaRPr>
          </a:p>
        </p:txBody>
      </p:sp>
      <p:sp>
        <p:nvSpPr>
          <p:cNvPr id="3" name="Content Placeholder 2"/>
          <p:cNvSpPr>
            <a:spLocks noGrp="1"/>
          </p:cNvSpPr>
          <p:nvPr>
            <p:ph idx="1"/>
          </p:nvPr>
        </p:nvSpPr>
        <p:spPr>
          <a:xfrm>
            <a:off x="1069848" y="1718452"/>
            <a:ext cx="10058400" cy="4806334"/>
          </a:xfrm>
        </p:spPr>
        <p:txBody>
          <a:bodyPr>
            <a:normAutofit lnSpcReduction="10000"/>
          </a:bodyPr>
          <a:lstStyle/>
          <a:p>
            <a:pPr algn="r" rtl="1">
              <a:lnSpc>
                <a:spcPct val="200000"/>
              </a:lnSpc>
            </a:pPr>
            <a:r>
              <a:rPr lang="fa-IR" dirty="0">
                <a:cs typeface="Zar" panose="00000400000000000000" pitchFamily="2" charset="-78"/>
              </a:rPr>
              <a:t>در </a:t>
            </a:r>
            <a:r>
              <a:rPr lang="fa-IR" dirty="0" smtClean="0">
                <a:cs typeface="Zar" panose="00000400000000000000" pitchFamily="2" charset="-78"/>
              </a:rPr>
              <a:t>اقتصاد و نظریه</a:t>
            </a:r>
            <a:r>
              <a:rPr lang="fa-IR" dirty="0">
                <a:cs typeface="Zar" panose="00000400000000000000" pitchFamily="2" charset="-78"/>
              </a:rPr>
              <a:t> لیبرالیسم اقتصادی (بازار آزاد) </a:t>
            </a:r>
            <a:r>
              <a:rPr lang="fa-IR" b="1" dirty="0">
                <a:cs typeface="Zar" panose="00000400000000000000" pitchFamily="2" charset="-78"/>
              </a:rPr>
              <a:t>دست نامرئی</a:t>
            </a:r>
            <a:r>
              <a:rPr lang="fa-IR" dirty="0">
                <a:cs typeface="Zar" panose="00000400000000000000" pitchFamily="2" charset="-78"/>
              </a:rPr>
              <a:t> (به انگلیسی: </a:t>
            </a:r>
            <a:r>
              <a:rPr lang="en-US" dirty="0">
                <a:cs typeface="Zar" panose="00000400000000000000" pitchFamily="2" charset="-78"/>
              </a:rPr>
              <a:t>Invisible </a:t>
            </a:r>
            <a:r>
              <a:rPr lang="en-US" dirty="0" smtClean="0">
                <a:cs typeface="Zar" panose="00000400000000000000" pitchFamily="2" charset="-78"/>
              </a:rPr>
              <a:t>hand </a:t>
            </a:r>
            <a:r>
              <a:rPr lang="fa-IR" dirty="0" smtClean="0">
                <a:cs typeface="Zar" panose="00000400000000000000" pitchFamily="2" charset="-78"/>
              </a:rPr>
              <a:t>) </a:t>
            </a:r>
            <a:r>
              <a:rPr lang="fa-IR" dirty="0" err="1" smtClean="0">
                <a:cs typeface="Zar" panose="00000400000000000000" pitchFamily="2" charset="-78"/>
              </a:rPr>
              <a:t>هماهنگ‌کننده</a:t>
            </a:r>
            <a:r>
              <a:rPr lang="fa-IR" dirty="0" smtClean="0">
                <a:cs typeface="Zar" panose="00000400000000000000" pitchFamily="2" charset="-78"/>
              </a:rPr>
              <a:t> منافع </a:t>
            </a:r>
            <a:r>
              <a:rPr lang="fa-IR" dirty="0">
                <a:cs typeface="Zar" panose="00000400000000000000" pitchFamily="2" charset="-78"/>
              </a:rPr>
              <a:t>شخصی و منافع اجتماعی است. این اصطلاح را نخستین بار </a:t>
            </a:r>
            <a:r>
              <a:rPr lang="fa-IR" dirty="0" err="1">
                <a:cs typeface="Zar" panose="00000400000000000000" pitchFamily="2" charset="-78"/>
              </a:rPr>
              <a:t>آدام</a:t>
            </a:r>
            <a:r>
              <a:rPr lang="fa-IR" dirty="0">
                <a:cs typeface="Zar" panose="00000400000000000000" pitchFamily="2" charset="-78"/>
              </a:rPr>
              <a:t> اسمیت به کار برد. در نظر او، دست نامرئی در </a:t>
            </a:r>
            <a:r>
              <a:rPr lang="fa-IR" dirty="0" err="1">
                <a:cs typeface="Zar" panose="00000400000000000000" pitchFamily="2" charset="-78"/>
              </a:rPr>
              <a:t>جامعه‌ای</a:t>
            </a:r>
            <a:r>
              <a:rPr lang="fa-IR" dirty="0">
                <a:cs typeface="Zar" panose="00000400000000000000" pitchFamily="2" charset="-78"/>
              </a:rPr>
              <a:t> دارای بیشترین کارآیی خواهد بود که از شرایط رقابت کامل برخوردار باشد.</a:t>
            </a:r>
            <a:br>
              <a:rPr lang="fa-IR" dirty="0">
                <a:cs typeface="Zar" panose="00000400000000000000" pitchFamily="2" charset="-78"/>
              </a:rPr>
            </a:br>
            <a:r>
              <a:rPr lang="fa-IR" dirty="0">
                <a:cs typeface="Zar" panose="00000400000000000000" pitchFamily="2" charset="-78"/>
              </a:rPr>
              <a:t>به نظر اسمیت نفع شخصی مهمترین عامل محرک </a:t>
            </a:r>
            <a:r>
              <a:rPr lang="fa-IR" dirty="0" err="1">
                <a:cs typeface="Zar" panose="00000400000000000000" pitchFamily="2" charset="-78"/>
              </a:rPr>
              <a:t>فعالیت‌های</a:t>
            </a:r>
            <a:r>
              <a:rPr lang="fa-IR" dirty="0">
                <a:cs typeface="Zar" panose="00000400000000000000" pitchFamily="2" charset="-78"/>
              </a:rPr>
              <a:t> اقتصادی </a:t>
            </a:r>
            <a:r>
              <a:rPr lang="fa-IR" dirty="0" err="1">
                <a:cs typeface="Zar" panose="00000400000000000000" pitchFamily="2" charset="-78"/>
              </a:rPr>
              <a:t>است.اگر</a:t>
            </a:r>
            <a:r>
              <a:rPr lang="fa-IR" dirty="0">
                <a:cs typeface="Zar" panose="00000400000000000000" pitchFamily="2" charset="-78"/>
              </a:rPr>
              <a:t> افراد در کسب نفع شخصی آزاد گذاشته شوند و هر فرد بتواند بدون مانع نفع شخصی خود را تامین کند، آنگاه منافع اجتماع هم به بهترین شکل حاصل خواهد </a:t>
            </a:r>
            <a:r>
              <a:rPr lang="fa-IR" dirty="0" err="1">
                <a:cs typeface="Zar" panose="00000400000000000000" pitchFamily="2" charset="-78"/>
              </a:rPr>
              <a:t>شد.زیرا</a:t>
            </a:r>
            <a:r>
              <a:rPr lang="fa-IR" dirty="0">
                <a:cs typeface="Zar" panose="00000400000000000000" pitchFamily="2" charset="-78"/>
              </a:rPr>
              <a:t> اجتماع چیزی جز مجموع افراد تشکیل </a:t>
            </a:r>
            <a:r>
              <a:rPr lang="fa-IR" dirty="0" err="1">
                <a:cs typeface="Zar" panose="00000400000000000000" pitchFamily="2" charset="-78"/>
              </a:rPr>
              <a:t>دهندهٔ</a:t>
            </a:r>
            <a:r>
              <a:rPr lang="fa-IR" dirty="0">
                <a:cs typeface="Zar" panose="00000400000000000000" pitchFamily="2" charset="-78"/>
              </a:rPr>
              <a:t> آن </a:t>
            </a:r>
            <a:r>
              <a:rPr lang="fa-IR" dirty="0" err="1">
                <a:cs typeface="Zar" panose="00000400000000000000" pitchFamily="2" charset="-78"/>
              </a:rPr>
              <a:t>نیست.بنابراین</a:t>
            </a:r>
            <a:r>
              <a:rPr lang="fa-IR" dirty="0">
                <a:cs typeface="Zar" panose="00000400000000000000" pitchFamily="2" charset="-78"/>
              </a:rPr>
              <a:t> منافع فرد و اجتماع هماهنگ و </a:t>
            </a:r>
            <a:r>
              <a:rPr lang="fa-IR" dirty="0" err="1">
                <a:cs typeface="Zar" panose="00000400000000000000" pitchFamily="2" charset="-78"/>
              </a:rPr>
              <a:t>همسوست.برخورد</a:t>
            </a:r>
            <a:r>
              <a:rPr lang="fa-IR" dirty="0">
                <a:cs typeface="Zar" panose="00000400000000000000" pitchFamily="2" charset="-78"/>
              </a:rPr>
              <a:t> نیروها و منافع افراد در بازار رقابتی موجب ایجاد هماهنگی اقتصادی و ایجاد تعادل </a:t>
            </a:r>
            <a:r>
              <a:rPr lang="fa-IR" dirty="0" err="1">
                <a:cs typeface="Zar" panose="00000400000000000000" pitchFamily="2" charset="-78"/>
              </a:rPr>
              <a:t>می‌شود.در</a:t>
            </a:r>
            <a:r>
              <a:rPr lang="fa-IR" dirty="0">
                <a:cs typeface="Zar" panose="00000400000000000000" pitchFamily="2" charset="-78"/>
              </a:rPr>
              <a:t> واقع به اعتقاد اسمیت این همان </a:t>
            </a:r>
            <a:r>
              <a:rPr lang="fa-IR" b="1" dirty="0">
                <a:cs typeface="Zar" panose="00000400000000000000" pitchFamily="2" charset="-78"/>
              </a:rPr>
              <a:t>دست نامرئی</a:t>
            </a:r>
            <a:r>
              <a:rPr lang="fa-IR" dirty="0">
                <a:cs typeface="Zar" panose="00000400000000000000" pitchFamily="2" charset="-78"/>
              </a:rPr>
              <a:t> است که بازار را تنظیم </a:t>
            </a:r>
            <a:r>
              <a:rPr lang="fa-IR" dirty="0" err="1">
                <a:cs typeface="Zar" panose="00000400000000000000" pitchFamily="2" charset="-78"/>
              </a:rPr>
              <a:t>می‌کند</a:t>
            </a:r>
            <a:r>
              <a:rPr lang="fa-IR" dirty="0">
                <a:cs typeface="Zar" panose="00000400000000000000" pitchFamily="2" charset="-78"/>
              </a:rPr>
              <a:t> و به کمک مکانیسم </a:t>
            </a:r>
            <a:r>
              <a:rPr lang="fa-IR" dirty="0" err="1">
                <a:cs typeface="Zar" panose="00000400000000000000" pitchFamily="2" charset="-78"/>
              </a:rPr>
              <a:t>قیمت‌ها</a:t>
            </a:r>
            <a:r>
              <a:rPr lang="fa-IR" dirty="0">
                <a:cs typeface="Zar" panose="00000400000000000000" pitchFamily="2" charset="-78"/>
              </a:rPr>
              <a:t> آن را به سوی تعادل </a:t>
            </a:r>
            <a:r>
              <a:rPr lang="fa-IR" dirty="0" err="1">
                <a:cs typeface="Zar" panose="00000400000000000000" pitchFamily="2" charset="-78"/>
              </a:rPr>
              <a:t>می‌کشاند</a:t>
            </a:r>
            <a:r>
              <a:rPr lang="fa-IR" dirty="0">
                <a:cs typeface="Zar" panose="00000400000000000000" pitchFamily="2" charset="-78"/>
              </a:rPr>
              <a:t>.</a:t>
            </a: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66</a:t>
            </a:fld>
            <a:endParaRPr lang="en-US"/>
          </a:p>
        </p:txBody>
      </p:sp>
    </p:spTree>
    <p:extLst>
      <p:ext uri="{BB962C8B-B14F-4D97-AF65-F5344CB8AC3E}">
        <p14:creationId xmlns:p14="http://schemas.microsoft.com/office/powerpoint/2010/main" val="388291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9848" y="1556632"/>
            <a:ext cx="10058400" cy="4050792"/>
          </a:xfrm>
        </p:spPr>
        <p:txBody>
          <a:bodyPr/>
          <a:lstStyle/>
          <a:p>
            <a:pPr marL="109728" indent="0" algn="ctr" rtl="1">
              <a:buNone/>
            </a:pPr>
            <a:endParaRPr lang="fa-IR" dirty="0" smtClean="0"/>
          </a:p>
          <a:p>
            <a:pPr marL="109728" indent="0" algn="ctr" rtl="1">
              <a:buNone/>
            </a:pPr>
            <a:endParaRPr lang="fa-IR" dirty="0"/>
          </a:p>
          <a:p>
            <a:pPr marL="109728" indent="0" algn="ctr" rtl="1">
              <a:buNone/>
            </a:pPr>
            <a:endParaRPr lang="fa-IR" dirty="0" smtClean="0"/>
          </a:p>
          <a:p>
            <a:pPr marL="109728" indent="0" algn="ctr" rtl="1">
              <a:buNone/>
            </a:pPr>
            <a:r>
              <a:rPr lang="fa-IR" sz="5400" b="1" dirty="0">
                <a:effectLst>
                  <a:outerShdw blurRad="38100" dist="38100" dir="2700000" algn="tl">
                    <a:srgbClr val="000000">
                      <a:alpha val="43137"/>
                    </a:srgbClr>
                  </a:outerShdw>
                </a:effectLst>
              </a:rPr>
              <a:t>زنجیره ارزش</a:t>
            </a:r>
          </a:p>
        </p:txBody>
      </p:sp>
      <p:sp>
        <p:nvSpPr>
          <p:cNvPr id="4" name="TextBox 3"/>
          <p:cNvSpPr txBox="1"/>
          <p:nvPr/>
        </p:nvSpPr>
        <p:spPr>
          <a:xfrm>
            <a:off x="1069848" y="5772090"/>
            <a:ext cx="847164" cy="400110"/>
          </a:xfrm>
          <a:prstGeom prst="rect">
            <a:avLst/>
          </a:prstGeom>
          <a:noFill/>
        </p:spPr>
        <p:txBody>
          <a:bodyPr wrap="square" rtlCol="0">
            <a:spAutoFit/>
          </a:bodyPr>
          <a:lstStyle/>
          <a:p>
            <a:pPr algn="r" rtl="1"/>
            <a:r>
              <a:rPr lang="fa-IR" sz="2000" dirty="0" smtClean="0">
                <a:effectLst>
                  <a:outerShdw blurRad="38100" dist="38100" dir="2700000" algn="tl">
                    <a:srgbClr val="000000">
                      <a:alpha val="43137"/>
                    </a:srgbClr>
                  </a:outerShdw>
                </a:effectLst>
                <a:cs typeface="Zar" panose="00000400000000000000" pitchFamily="2" charset="-78"/>
                <a:hlinkClick r:id="rId3" action="ppaction://hlinksldjump"/>
              </a:rPr>
              <a:t>بازگشت</a:t>
            </a:r>
            <a:r>
              <a:rPr lang="fa-IR" sz="2000" dirty="0" smtClean="0">
                <a:effectLst>
                  <a:outerShdw blurRad="38100" dist="38100" dir="2700000" algn="tl">
                    <a:srgbClr val="000000">
                      <a:alpha val="43137"/>
                    </a:srgbClr>
                  </a:outerShdw>
                </a:effectLst>
                <a:cs typeface="Zar" panose="00000400000000000000" pitchFamily="2" charset="-78"/>
              </a:rPr>
              <a:t> </a:t>
            </a:r>
            <a:endParaRPr lang="en-US" sz="2000" dirty="0">
              <a:effectLst>
                <a:outerShdw blurRad="38100" dist="38100" dir="2700000" algn="tl">
                  <a:srgbClr val="000000">
                    <a:alpha val="43137"/>
                  </a:srgbClr>
                </a:outerShdw>
              </a:effectLst>
              <a:cs typeface="Zar" panose="00000400000000000000" pitchFamily="2" charset="-78"/>
            </a:endParaRPr>
          </a:p>
        </p:txBody>
      </p:sp>
      <p:sp>
        <p:nvSpPr>
          <p:cNvPr id="5" name="Slide Number Placeholder 4"/>
          <p:cNvSpPr>
            <a:spLocks noGrp="1"/>
          </p:cNvSpPr>
          <p:nvPr>
            <p:ph type="sldNum" sz="quarter" idx="12"/>
          </p:nvPr>
        </p:nvSpPr>
        <p:spPr/>
        <p:txBody>
          <a:bodyPr/>
          <a:lstStyle/>
          <a:p>
            <a:fld id="{518DEE75-EBFE-4FF1-84AA-57FF8A3D7CC6}" type="slidenum">
              <a:rPr lang="en-US" smtClean="0"/>
              <a:t>67</a:t>
            </a:fld>
            <a:endParaRPr lang="en-US"/>
          </a:p>
        </p:txBody>
      </p:sp>
    </p:spTree>
    <p:extLst>
      <p:ext uri="{BB962C8B-B14F-4D97-AF65-F5344CB8AC3E}">
        <p14:creationId xmlns:p14="http://schemas.microsoft.com/office/powerpoint/2010/main" val="1841720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9848" y="954741"/>
            <a:ext cx="10058400" cy="5217459"/>
          </a:xfrm>
        </p:spPr>
        <p:txBody>
          <a:bodyPr>
            <a:noAutofit/>
          </a:bodyPr>
          <a:lstStyle/>
          <a:p>
            <a:pPr algn="justLow" rtl="1">
              <a:lnSpc>
                <a:spcPct val="200000"/>
              </a:lnSpc>
            </a:pPr>
            <a:r>
              <a:rPr lang="fa-IR" i="1" dirty="0" smtClean="0">
                <a:cs typeface="Zar" panose="00000400000000000000" pitchFamily="2" charset="-78"/>
              </a:rPr>
              <a:t>مایکل پورتر،</a:t>
            </a:r>
            <a:r>
              <a:rPr lang="fa-IR" dirty="0" smtClean="0">
                <a:cs typeface="Zar" panose="00000400000000000000" pitchFamily="2" charset="-78"/>
              </a:rPr>
              <a:t>اندیشمند حوزه کسب و کار، در سال 1985 مدل </a:t>
            </a:r>
            <a:r>
              <a:rPr lang="fa-IR" dirty="0" smtClean="0">
                <a:solidFill>
                  <a:srgbClr val="FF0000"/>
                </a:solidFill>
                <a:cs typeface="Zar" panose="00000400000000000000" pitchFamily="2" charset="-78"/>
              </a:rPr>
              <a:t>زنجیره ارزش </a:t>
            </a:r>
            <a:r>
              <a:rPr lang="fa-IR" dirty="0" smtClean="0">
                <a:cs typeface="Zar" panose="00000400000000000000" pitchFamily="2" charset="-78"/>
              </a:rPr>
              <a:t>را ارائه داد .</a:t>
            </a:r>
          </a:p>
          <a:p>
            <a:pPr marL="109728" indent="0" algn="justLow" rtl="1">
              <a:lnSpc>
                <a:spcPct val="200000"/>
              </a:lnSpc>
              <a:buNone/>
            </a:pPr>
            <a:r>
              <a:rPr lang="fa-IR" dirty="0" smtClean="0">
                <a:cs typeface="Zar" panose="00000400000000000000" pitchFamily="2" charset="-78"/>
              </a:rPr>
              <a:t>زنجیره ارزش مجموعه ای از عملیات هایی است که در یک صنعت بصورت زنجیرگونه انجام می پذیرد تا </a:t>
            </a:r>
            <a:endParaRPr lang="en-US" dirty="0" smtClean="0">
              <a:cs typeface="Zar" panose="00000400000000000000" pitchFamily="2" charset="-78"/>
            </a:endParaRPr>
          </a:p>
          <a:p>
            <a:pPr marL="109728" indent="0" algn="justLow" rtl="1">
              <a:lnSpc>
                <a:spcPct val="200000"/>
              </a:lnSpc>
              <a:buNone/>
            </a:pPr>
            <a:r>
              <a:rPr lang="fa-IR" dirty="0" smtClean="0">
                <a:cs typeface="Zar" panose="00000400000000000000" pitchFamily="2" charset="-78"/>
              </a:rPr>
              <a:t>به خلق ارزش منجر شود .</a:t>
            </a:r>
            <a:endParaRPr lang="en-US" dirty="0" smtClean="0">
              <a:cs typeface="Zar" panose="00000400000000000000" pitchFamily="2" charset="-78"/>
            </a:endParaRPr>
          </a:p>
          <a:p>
            <a:pPr marL="109728" indent="0" algn="justLow" rtl="1">
              <a:lnSpc>
                <a:spcPct val="200000"/>
              </a:lnSpc>
              <a:buNone/>
            </a:pPr>
            <a:r>
              <a:rPr lang="fa-IR" dirty="0">
                <a:solidFill>
                  <a:srgbClr val="FF0000"/>
                </a:solidFill>
                <a:effectLst>
                  <a:outerShdw blurRad="38100" dist="38100" dir="2700000" algn="tl">
                    <a:srgbClr val="000000">
                      <a:alpha val="43137"/>
                    </a:srgbClr>
                  </a:outerShdw>
                </a:effectLst>
                <a:cs typeface="Zar" panose="00000400000000000000" pitchFamily="2" charset="-78"/>
              </a:rPr>
              <a:t>زنجیره ارزش </a:t>
            </a:r>
            <a:r>
              <a:rPr lang="fa-IR" dirty="0">
                <a:cs typeface="Zar" panose="00000400000000000000" pitchFamily="2" charset="-78"/>
              </a:rPr>
              <a:t>به مجموعه فعالیت­های ارزش آفرین در بازه تبدیل </a:t>
            </a:r>
            <a:r>
              <a:rPr lang="fa-IR" dirty="0" smtClean="0">
                <a:cs typeface="Zar" panose="00000400000000000000" pitchFamily="2" charset="-78"/>
              </a:rPr>
              <a:t>یک </a:t>
            </a:r>
            <a:r>
              <a:rPr lang="fa-IR" dirty="0">
                <a:cs typeface="Zar" panose="00000400000000000000" pitchFamily="2" charset="-78"/>
              </a:rPr>
              <a:t>مفهوم و ایده به محصول یا خدمت قابل عرضه به </a:t>
            </a:r>
            <a:r>
              <a:rPr lang="fa-IR" dirty="0" err="1">
                <a:cs typeface="Zar" panose="00000400000000000000" pitchFamily="2" charset="-78"/>
              </a:rPr>
              <a:t>مصرف­کننده</a:t>
            </a:r>
            <a:r>
              <a:rPr lang="fa-IR" dirty="0">
                <a:cs typeface="Zar" panose="00000400000000000000" pitchFamily="2" charset="-78"/>
              </a:rPr>
              <a:t> </a:t>
            </a:r>
            <a:r>
              <a:rPr lang="fa-IR" dirty="0" smtClean="0">
                <a:cs typeface="Zar" panose="00000400000000000000" pitchFamily="2" charset="-78"/>
              </a:rPr>
              <a:t>نهایی </a:t>
            </a:r>
            <a:r>
              <a:rPr lang="fa-IR" dirty="0">
                <a:cs typeface="Zar" panose="00000400000000000000" pitchFamily="2" charset="-78"/>
              </a:rPr>
              <a:t>از طریق مراحل مختلف طراحی، تولید، بازاریابی، فروش و </a:t>
            </a:r>
            <a:r>
              <a:rPr lang="fa-IR" dirty="0" smtClean="0">
                <a:cs typeface="Zar" panose="00000400000000000000" pitchFamily="2" charset="-78"/>
              </a:rPr>
              <a:t>بعضا </a:t>
            </a:r>
            <a:r>
              <a:rPr lang="fa-IR" dirty="0" err="1">
                <a:cs typeface="Zar" panose="00000400000000000000" pitchFamily="2" charset="-78"/>
              </a:rPr>
              <a:t>بازیافت</a:t>
            </a:r>
            <a:r>
              <a:rPr lang="fa-IR" dirty="0">
                <a:cs typeface="Zar" panose="00000400000000000000" pitchFamily="2" charset="-78"/>
              </a:rPr>
              <a:t> اطلاق می­گردد. </a:t>
            </a:r>
          </a:p>
          <a:p>
            <a:pPr marL="109728" indent="0" algn="justLow" rtl="1">
              <a:lnSpc>
                <a:spcPct val="200000"/>
              </a:lnSpc>
              <a:buNone/>
            </a:pPr>
            <a:r>
              <a:rPr lang="fa-IR" dirty="0" smtClean="0">
                <a:cs typeface="Zar" panose="00000400000000000000" pitchFamily="2" charset="-78"/>
              </a:rPr>
              <a:t>محصولات از حلقه های این زنجیرعبور می کنند و در هر حلقه ، ارزشی به محصول نهایی افزوده می گردد .</a:t>
            </a:r>
            <a:endParaRPr lang="en-US" dirty="0">
              <a:cs typeface="Zar" panose="00000400000000000000" pitchFamily="2" charset="-78"/>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68</a:t>
            </a:fld>
            <a:endParaRPr lang="en-US"/>
          </a:p>
        </p:txBody>
      </p:sp>
      <p:pic>
        <p:nvPicPr>
          <p:cNvPr id="5" name="Picture 4"/>
          <p:cNvPicPr>
            <a:picLocks noChangeAspect="1"/>
          </p:cNvPicPr>
          <p:nvPr/>
        </p:nvPicPr>
        <p:blipFill>
          <a:blip r:embed="rId2"/>
          <a:stretch>
            <a:fillRect/>
          </a:stretch>
        </p:blipFill>
        <p:spPr>
          <a:xfrm>
            <a:off x="1311895" y="1098894"/>
            <a:ext cx="1304925" cy="1562100"/>
          </a:xfrm>
          <a:prstGeom prst="rect">
            <a:avLst/>
          </a:prstGeom>
        </p:spPr>
      </p:pic>
    </p:spTree>
    <p:extLst>
      <p:ext uri="{BB962C8B-B14F-4D97-AF65-F5344CB8AC3E}">
        <p14:creationId xmlns:p14="http://schemas.microsoft.com/office/powerpoint/2010/main" val="3789980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2728" y="121561"/>
            <a:ext cx="10058400" cy="1609344"/>
          </a:xfrm>
        </p:spPr>
        <p:txBody>
          <a:bodyPr>
            <a:normAutofit/>
          </a:bodyPr>
          <a:lstStyle/>
          <a:p>
            <a:pPr algn="r" rtl="1"/>
            <a:r>
              <a:rPr lang="fa-IR" sz="3600" dirty="0">
                <a:effectLst>
                  <a:outerShdw blurRad="38100" dist="38100" dir="2700000" algn="tl">
                    <a:srgbClr val="000000">
                      <a:alpha val="43137"/>
                    </a:srgbClr>
                  </a:outerShdw>
                </a:effectLst>
                <a:cs typeface="Zar" panose="00000400000000000000" pitchFamily="2" charset="-78"/>
              </a:rPr>
              <a:t>فعالیت های زنجیره ارزش</a:t>
            </a:r>
            <a:endParaRPr lang="en-US" sz="3600" dirty="0">
              <a:effectLst>
                <a:outerShdw blurRad="38100" dist="38100" dir="2700000" algn="tl">
                  <a:srgbClr val="000000">
                    <a:alpha val="43137"/>
                  </a:srgbClr>
                </a:outerShdw>
              </a:effectLst>
              <a:cs typeface="Zar" panose="00000400000000000000" pitchFamily="2" charset="-78"/>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65" y="1511009"/>
            <a:ext cx="6107488" cy="4136793"/>
          </a:xfrm>
          <a:prstGeom prst="rect">
            <a:avLst/>
          </a:prstGeom>
          <a:ln/>
        </p:spPr>
        <p:style>
          <a:lnRef idx="2">
            <a:schemeClr val="accent1"/>
          </a:lnRef>
          <a:fillRef idx="1">
            <a:schemeClr val="lt1"/>
          </a:fillRef>
          <a:effectRef idx="0">
            <a:schemeClr val="accent1"/>
          </a:effectRef>
          <a:fontRef idx="minor">
            <a:schemeClr val="dk1"/>
          </a:fontRef>
        </p:style>
      </p:pic>
      <p:sp>
        <p:nvSpPr>
          <p:cNvPr id="2" name="Slide Number Placeholder 1"/>
          <p:cNvSpPr>
            <a:spLocks noGrp="1"/>
          </p:cNvSpPr>
          <p:nvPr>
            <p:ph type="sldNum" sz="quarter" idx="12"/>
          </p:nvPr>
        </p:nvSpPr>
        <p:spPr/>
        <p:txBody>
          <a:bodyPr/>
          <a:lstStyle/>
          <a:p>
            <a:fld id="{518DEE75-EBFE-4FF1-84AA-57FF8A3D7CC6}" type="slidenum">
              <a:rPr lang="en-US" smtClean="0"/>
              <a:t>69</a:t>
            </a:fld>
            <a:endParaRPr lang="en-US"/>
          </a:p>
        </p:txBody>
      </p:sp>
      <p:pic>
        <p:nvPicPr>
          <p:cNvPr id="5" name="Picture 4"/>
          <p:cNvPicPr>
            <a:picLocks noChangeAspect="1"/>
          </p:cNvPicPr>
          <p:nvPr/>
        </p:nvPicPr>
        <p:blipFill>
          <a:blip r:embed="rId3"/>
          <a:stretch>
            <a:fillRect/>
          </a:stretch>
        </p:blipFill>
        <p:spPr>
          <a:xfrm>
            <a:off x="6925235" y="1511009"/>
            <a:ext cx="5266765" cy="4136793"/>
          </a:xfrm>
          <a:prstGeom prst="rect">
            <a:avLst/>
          </a:prstGeom>
        </p:spPr>
      </p:pic>
    </p:spTree>
    <p:extLst>
      <p:ext uri="{BB962C8B-B14F-4D97-AF65-F5344CB8AC3E}">
        <p14:creationId xmlns:p14="http://schemas.microsoft.com/office/powerpoint/2010/main" val="375067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522515"/>
            <a:ext cx="8438605" cy="6115394"/>
          </a:xfrm>
        </p:spPr>
        <p:txBody>
          <a:bodyPr>
            <a:normAutofit lnSpcReduction="10000"/>
          </a:bodyPr>
          <a:lstStyle/>
          <a:p>
            <a:pPr algn="r" rtl="1">
              <a:lnSpc>
                <a:spcPct val="120000"/>
              </a:lnSpc>
            </a:pPr>
            <a:r>
              <a:rPr lang="fa-IR" dirty="0" smtClean="0">
                <a:cs typeface="Zar" panose="00000400000000000000" pitchFamily="2" charset="-78"/>
              </a:rPr>
              <a:t>هدف این فصل معرفی</a:t>
            </a:r>
          </a:p>
          <a:p>
            <a:pPr lvl="1" algn="r" rtl="1">
              <a:lnSpc>
                <a:spcPct val="120000"/>
              </a:lnSpc>
            </a:pPr>
            <a:r>
              <a:rPr lang="fa-IR" dirty="0" smtClean="0">
                <a:solidFill>
                  <a:schemeClr val="accent1"/>
                </a:solidFill>
                <a:effectLst>
                  <a:outerShdw blurRad="38100" dist="38100" dir="2700000" algn="tl">
                    <a:srgbClr val="000000">
                      <a:alpha val="43137"/>
                    </a:srgbClr>
                  </a:outerShdw>
                </a:effectLst>
                <a:cs typeface="Zar" panose="00000400000000000000" pitchFamily="2" charset="-78"/>
              </a:rPr>
              <a:t>توانمندی های بنیادی </a:t>
            </a:r>
          </a:p>
          <a:p>
            <a:pPr lvl="1" algn="r" rtl="1">
              <a:lnSpc>
                <a:spcPct val="120000"/>
              </a:lnSpc>
            </a:pPr>
            <a:r>
              <a:rPr lang="fa-IR" dirty="0" smtClean="0">
                <a:solidFill>
                  <a:schemeClr val="accent1"/>
                </a:solidFill>
                <a:effectLst>
                  <a:outerShdw blurRad="38100" dist="38100" dir="2700000" algn="tl">
                    <a:srgbClr val="000000">
                      <a:alpha val="43137"/>
                    </a:srgbClr>
                  </a:outerShdw>
                </a:effectLst>
                <a:cs typeface="Zar" panose="00000400000000000000" pitchFamily="2" charset="-78"/>
              </a:rPr>
              <a:t>ساز و کارهای آن ها </a:t>
            </a:r>
          </a:p>
          <a:p>
            <a:pPr lvl="1" algn="r" rtl="1">
              <a:lnSpc>
                <a:spcPct val="120000"/>
              </a:lnSpc>
            </a:pPr>
            <a:r>
              <a:rPr lang="fa-IR" dirty="0" smtClean="0">
                <a:solidFill>
                  <a:schemeClr val="accent1"/>
                </a:solidFill>
                <a:effectLst>
                  <a:outerShdw blurRad="38100" dist="38100" dir="2700000" algn="tl">
                    <a:srgbClr val="000000">
                      <a:alpha val="43137"/>
                    </a:srgbClr>
                  </a:outerShdw>
                </a:effectLst>
                <a:cs typeface="Zar" panose="00000400000000000000" pitchFamily="2" charset="-78"/>
              </a:rPr>
              <a:t>تحلیل آثار مربوط </a:t>
            </a:r>
          </a:p>
          <a:p>
            <a:pPr marL="274320" lvl="1" indent="0" algn="r" rtl="1">
              <a:lnSpc>
                <a:spcPct val="120000"/>
              </a:lnSpc>
              <a:buNone/>
            </a:pPr>
            <a:r>
              <a:rPr lang="fa-IR" dirty="0" smtClean="0">
                <a:cs typeface="Zar" panose="00000400000000000000" pitchFamily="2" charset="-78"/>
              </a:rPr>
              <a:t>است تا با بهره گیری از آنان بنگاه ها بتوانند به </a:t>
            </a:r>
            <a:r>
              <a:rPr lang="fa-IR" dirty="0" err="1" smtClean="0">
                <a:solidFill>
                  <a:schemeClr val="accent1"/>
                </a:solidFill>
                <a:effectLst>
                  <a:outerShdw blurRad="38100" dist="38100" dir="2700000" algn="tl">
                    <a:srgbClr val="000000">
                      <a:alpha val="43137"/>
                    </a:srgbClr>
                  </a:outerShdw>
                </a:effectLst>
                <a:cs typeface="Zar" panose="00000400000000000000" pitchFamily="2" charset="-78"/>
              </a:rPr>
              <a:t>سرآمدی</a:t>
            </a:r>
            <a:r>
              <a:rPr lang="fa-IR" dirty="0" smtClean="0">
                <a:solidFill>
                  <a:schemeClr val="accent1"/>
                </a:solidFill>
                <a:effectLst>
                  <a:outerShdw blurRad="38100" dist="38100" dir="2700000" algn="tl">
                    <a:srgbClr val="000000">
                      <a:alpha val="43137"/>
                    </a:srgbClr>
                  </a:outerShdw>
                </a:effectLst>
                <a:cs typeface="Zar" panose="00000400000000000000" pitchFamily="2" charset="-78"/>
              </a:rPr>
              <a:t> و تعالی رفتارهای تجارت بر پایه قاعده </a:t>
            </a:r>
            <a:r>
              <a:rPr lang="fa-IR" dirty="0" err="1" smtClean="0">
                <a:solidFill>
                  <a:schemeClr val="accent1"/>
                </a:solidFill>
                <a:effectLst>
                  <a:outerShdw blurRad="38100" dist="38100" dir="2700000" algn="tl">
                    <a:srgbClr val="000000">
                      <a:alpha val="43137"/>
                    </a:srgbClr>
                  </a:outerShdw>
                </a:effectLst>
                <a:cs typeface="Zar" panose="00000400000000000000" pitchFamily="2" charset="-78"/>
              </a:rPr>
              <a:t>مندی</a:t>
            </a:r>
            <a:r>
              <a:rPr lang="fa-IR" dirty="0" smtClean="0">
                <a:solidFill>
                  <a:schemeClr val="accent1"/>
                </a:solidFill>
                <a:effectLst>
                  <a:outerShdw blurRad="38100" dist="38100" dir="2700000" algn="tl">
                    <a:srgbClr val="000000">
                      <a:alpha val="43137"/>
                    </a:srgbClr>
                  </a:outerShdw>
                </a:effectLst>
                <a:cs typeface="Zar" panose="00000400000000000000" pitchFamily="2" charset="-78"/>
              </a:rPr>
              <a:t> های اقتصادی</a:t>
            </a:r>
            <a:r>
              <a:rPr lang="fa-IR" dirty="0" smtClean="0">
                <a:cs typeface="Zar" panose="00000400000000000000" pitchFamily="2" charset="-78"/>
              </a:rPr>
              <a:t> </a:t>
            </a:r>
            <a:r>
              <a:rPr lang="fa-IR" dirty="0" err="1" smtClean="0">
                <a:cs typeface="Zar" panose="00000400000000000000" pitchFamily="2" charset="-78"/>
              </a:rPr>
              <a:t>نایل</a:t>
            </a:r>
            <a:r>
              <a:rPr lang="fa-IR" dirty="0" smtClean="0">
                <a:cs typeface="Zar" panose="00000400000000000000" pitchFamily="2" charset="-78"/>
              </a:rPr>
              <a:t> آیند.</a:t>
            </a:r>
          </a:p>
          <a:p>
            <a:pPr algn="r" rtl="1">
              <a:lnSpc>
                <a:spcPct val="120000"/>
              </a:lnSpc>
            </a:pPr>
            <a:r>
              <a:rPr lang="fa-IR" dirty="0" smtClean="0">
                <a:cs typeface="Zar" panose="00000400000000000000" pitchFamily="2" charset="-78"/>
              </a:rPr>
              <a:t>هدف موقعیت یابی</a:t>
            </a:r>
            <a:r>
              <a:rPr lang="ar-SA" dirty="0">
                <a:cs typeface="B Mitra" pitchFamily="2" charset="-78"/>
              </a:rPr>
              <a:t> </a:t>
            </a:r>
            <a:r>
              <a:rPr lang="ar-SA" dirty="0">
                <a:solidFill>
                  <a:schemeClr val="accent1"/>
                </a:solidFill>
                <a:effectLst>
                  <a:outerShdw blurRad="38100" dist="38100" dir="2700000" algn="tl">
                    <a:srgbClr val="000000">
                      <a:alpha val="43137"/>
                    </a:srgbClr>
                  </a:outerShdw>
                </a:effectLst>
                <a:cs typeface="B Mitra" pitchFamily="2" charset="-78"/>
              </a:rPr>
              <a:t>ارائه گزاره هاي عمومي براي تبيين, پيش بيني و توصيه هاي سياستي</a:t>
            </a:r>
            <a:r>
              <a:rPr lang="ar-SA" dirty="0">
                <a:cs typeface="B Mitra" pitchFamily="2" charset="-78"/>
              </a:rPr>
              <a:t> براي موقعيت يابي استراتژيك بنگاه هاي اقتصادي است. </a:t>
            </a:r>
            <a:endParaRPr lang="fa-IR" dirty="0" smtClean="0">
              <a:cs typeface="B Mitra" pitchFamily="2" charset="-78"/>
            </a:endParaRPr>
          </a:p>
          <a:p>
            <a:pPr algn="r" rtl="1">
              <a:lnSpc>
                <a:spcPct val="120000"/>
              </a:lnSpc>
            </a:pPr>
            <a:r>
              <a:rPr lang="ar-SA" u="sng" dirty="0">
                <a:cs typeface="B Mitra" pitchFamily="2" charset="-78"/>
              </a:rPr>
              <a:t>موقعيت يابي استراتژيك</a:t>
            </a:r>
            <a:r>
              <a:rPr lang="ar-SA" dirty="0">
                <a:cs typeface="B Mitra" pitchFamily="2" charset="-78"/>
              </a:rPr>
              <a:t>، </a:t>
            </a:r>
            <a:r>
              <a:rPr lang="ar-SA" u="sng" dirty="0">
                <a:cs typeface="B Mitra" pitchFamily="2" charset="-78"/>
              </a:rPr>
              <a:t>سازوكارهايي را از مباني علم اقتصاد براي درك مزيت رقابتي </a:t>
            </a:r>
            <a:r>
              <a:rPr lang="ar-SA" dirty="0">
                <a:cs typeface="B Mitra" pitchFamily="2" charset="-78"/>
              </a:rPr>
              <a:t>فراهم مي سازد كه در آن </a:t>
            </a:r>
            <a:r>
              <a:rPr lang="ar-SA" u="sng" dirty="0">
                <a:cs typeface="B Mitra" pitchFamily="2" charset="-78"/>
              </a:rPr>
              <a:t>چگونگي تشخيص كسب مزيت رقابتي، شروط پايدار ماندن مزيت رقابتي </a:t>
            </a:r>
            <a:r>
              <a:rPr lang="ar-SA" dirty="0">
                <a:cs typeface="B Mitra" pitchFamily="2" charset="-78"/>
              </a:rPr>
              <a:t>به وجودمي آيد</a:t>
            </a:r>
            <a:r>
              <a:rPr lang="ar-SA" dirty="0" smtClean="0">
                <a:cs typeface="B Mitra" pitchFamily="2" charset="-78"/>
              </a:rPr>
              <a:t>.</a:t>
            </a:r>
            <a:endParaRPr lang="fa-IR" dirty="0" smtClean="0">
              <a:cs typeface="B Mitra" pitchFamily="2" charset="-78"/>
            </a:endParaRPr>
          </a:p>
          <a:p>
            <a:pPr algn="r" rtl="1">
              <a:lnSpc>
                <a:spcPct val="120000"/>
              </a:lnSpc>
            </a:pPr>
            <a:r>
              <a:rPr lang="fa-IR" dirty="0" smtClean="0">
                <a:cs typeface="B Mitra" pitchFamily="2" charset="-78"/>
              </a:rPr>
              <a:t>موقعیت یابی در صدد است تا </a:t>
            </a:r>
            <a:r>
              <a:rPr lang="fa-IR" dirty="0" smtClean="0">
                <a:solidFill>
                  <a:schemeClr val="accent1"/>
                </a:solidFill>
                <a:effectLst>
                  <a:outerShdw blurRad="38100" dist="38100" dir="2700000" algn="tl">
                    <a:srgbClr val="000000">
                      <a:alpha val="43137"/>
                    </a:srgbClr>
                  </a:outerShdw>
                </a:effectLst>
                <a:cs typeface="B Mitra" pitchFamily="2" charset="-78"/>
              </a:rPr>
              <a:t>با ارائه دیدگاهی برای شناخت نحوه رقابت بنگاه ها</a:t>
            </a:r>
            <a:r>
              <a:rPr lang="fa-IR" dirty="0" smtClean="0">
                <a:cs typeface="B Mitra" pitchFamily="2" charset="-78"/>
              </a:rPr>
              <a:t>، </a:t>
            </a:r>
            <a:r>
              <a:rPr lang="fa-IR" dirty="0" smtClean="0">
                <a:solidFill>
                  <a:schemeClr val="accent1"/>
                </a:solidFill>
                <a:effectLst>
                  <a:outerShdw blurRad="38100" dist="38100" dir="2700000" algn="tl">
                    <a:srgbClr val="000000">
                      <a:alpha val="43137"/>
                    </a:srgbClr>
                  </a:outerShdw>
                </a:effectLst>
                <a:cs typeface="B Mitra" pitchFamily="2" charset="-78"/>
              </a:rPr>
              <a:t>چگونگی ساماندهی فرآیندهای تصمیم گیری</a:t>
            </a:r>
            <a:r>
              <a:rPr lang="fa-IR" dirty="0" smtClean="0">
                <a:cs typeface="B Mitra" pitchFamily="2" charset="-78"/>
              </a:rPr>
              <a:t> را برای نیل به اصول مطمئن تری جهت اخذ تصمیمات استراتژیک مناسب، نشان دهد.</a:t>
            </a:r>
          </a:p>
          <a:p>
            <a:pPr algn="r" rtl="1">
              <a:lnSpc>
                <a:spcPct val="120000"/>
              </a:lnSpc>
            </a:pPr>
            <a:r>
              <a:rPr lang="fa-IR" dirty="0" smtClean="0">
                <a:cs typeface="B Mitra" pitchFamily="2" charset="-78"/>
              </a:rPr>
              <a:t>بنگاه های اقتصادی می توانند </a:t>
            </a:r>
            <a:r>
              <a:rPr lang="fa-IR" dirty="0" smtClean="0">
                <a:solidFill>
                  <a:srgbClr val="FF0000"/>
                </a:solidFill>
                <a:effectLst>
                  <a:outerShdw blurRad="38100" dist="38100" dir="2700000" algn="tl">
                    <a:srgbClr val="000000">
                      <a:alpha val="43137"/>
                    </a:srgbClr>
                  </a:outerShdw>
                </a:effectLst>
                <a:cs typeface="B Mitra" pitchFamily="2" charset="-78"/>
              </a:rPr>
              <a:t>با بهره گیری از رهیافت های موقعیت یابی و در راستای تفکرهای سیستمی اقتصاد</a:t>
            </a:r>
            <a:r>
              <a:rPr lang="fa-IR" dirty="0" smtClean="0">
                <a:cs typeface="B Mitra" pitchFamily="2" charset="-78"/>
              </a:rPr>
              <a:t>، با حذف شکاف میان اندیشه ها و اقدامات؛ شناخت، تصمیم ها و رفتارها، وبا تهیه نقشه های عملیاتی، موقعیت پیشی جو نسبت به رقبا برای خود ترسیم کنند.</a:t>
            </a:r>
            <a:r>
              <a:rPr lang="fa-IR" dirty="0">
                <a:cs typeface="B Mitra" pitchFamily="2" charset="-78"/>
              </a:rPr>
              <a:t> </a:t>
            </a:r>
            <a:endParaRPr lang="fa-IR" dirty="0" smtClean="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810363027"/>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18DEE75-EBFE-4FF1-84AA-57FF8A3D7CC6}" type="slidenum">
              <a:rPr lang="en-US" smtClean="0"/>
              <a:t>7</a:t>
            </a:fld>
            <a:endParaRPr lang="en-US"/>
          </a:p>
        </p:txBody>
      </p:sp>
    </p:spTree>
    <p:extLst>
      <p:ext uri="{BB962C8B-B14F-4D97-AF65-F5344CB8AC3E}">
        <p14:creationId xmlns:p14="http://schemas.microsoft.com/office/powerpoint/2010/main" val="13509381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832304" y="2708920"/>
            <a:ext cx="1296144" cy="720080"/>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زنجیره ارزش </a:t>
            </a:r>
            <a:endParaRPr lang="en-US" dirty="0">
              <a:cs typeface="Zar" panose="00000400000000000000" pitchFamily="2" charset="-78"/>
            </a:endParaRPr>
          </a:p>
        </p:txBody>
      </p:sp>
      <p:sp>
        <p:nvSpPr>
          <p:cNvPr id="7" name="Rounded Rectangle 6"/>
          <p:cNvSpPr/>
          <p:nvPr/>
        </p:nvSpPr>
        <p:spPr>
          <a:xfrm>
            <a:off x="6888088" y="1556792"/>
            <a:ext cx="1440160" cy="434350"/>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سود ناخالص</a:t>
            </a:r>
            <a:endParaRPr lang="en-US" dirty="0">
              <a:cs typeface="Zar" panose="00000400000000000000" pitchFamily="2" charset="-78"/>
            </a:endParaRPr>
          </a:p>
        </p:txBody>
      </p:sp>
      <p:sp>
        <p:nvSpPr>
          <p:cNvPr id="8" name="Rounded Rectangle 7"/>
          <p:cNvSpPr/>
          <p:nvPr/>
        </p:nvSpPr>
        <p:spPr>
          <a:xfrm>
            <a:off x="6888088" y="4077072"/>
            <a:ext cx="1440160" cy="41942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cs typeface="Zar" panose="00000400000000000000" pitchFamily="2" charset="-78"/>
              </a:rPr>
              <a:t>فعالیت های ارزش</a:t>
            </a:r>
            <a:endParaRPr lang="en-US" sz="1600" dirty="0">
              <a:cs typeface="Zar" panose="00000400000000000000" pitchFamily="2" charset="-78"/>
            </a:endParaRPr>
          </a:p>
        </p:txBody>
      </p:sp>
      <p:sp>
        <p:nvSpPr>
          <p:cNvPr id="9" name="Rounded Rectangle 8"/>
          <p:cNvSpPr/>
          <p:nvPr/>
        </p:nvSpPr>
        <p:spPr>
          <a:xfrm>
            <a:off x="4943872" y="2780928"/>
            <a:ext cx="1296144" cy="432048"/>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cs typeface="Zar" panose="00000400000000000000" pitchFamily="2" charset="-78"/>
              </a:rPr>
              <a:t>فعالیت های اصلی</a:t>
            </a:r>
            <a:endParaRPr lang="en-US" sz="1600" dirty="0">
              <a:cs typeface="Zar" panose="00000400000000000000" pitchFamily="2" charset="-78"/>
            </a:endParaRPr>
          </a:p>
        </p:txBody>
      </p:sp>
      <p:sp>
        <p:nvSpPr>
          <p:cNvPr id="10" name="Rounded Rectangle 9"/>
          <p:cNvSpPr/>
          <p:nvPr/>
        </p:nvSpPr>
        <p:spPr>
          <a:xfrm>
            <a:off x="4929014" y="5198138"/>
            <a:ext cx="1296144" cy="432048"/>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فعالیت های پشتیبانی</a:t>
            </a:r>
            <a:endParaRPr lang="en-US" dirty="0">
              <a:cs typeface="Zar" panose="00000400000000000000" pitchFamily="2" charset="-78"/>
            </a:endParaRPr>
          </a:p>
        </p:txBody>
      </p:sp>
      <p:sp>
        <p:nvSpPr>
          <p:cNvPr id="11" name="Rounded Rectangle 10"/>
          <p:cNvSpPr/>
          <p:nvPr/>
        </p:nvSpPr>
        <p:spPr>
          <a:xfrm>
            <a:off x="2822566" y="1556792"/>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تدارکات داخلی</a:t>
            </a:r>
            <a:endParaRPr lang="en-US" dirty="0">
              <a:cs typeface="Zar" panose="00000400000000000000" pitchFamily="2" charset="-78"/>
            </a:endParaRPr>
          </a:p>
        </p:txBody>
      </p:sp>
      <p:sp>
        <p:nvSpPr>
          <p:cNvPr id="12" name="Rounded Rectangle 11"/>
          <p:cNvSpPr/>
          <p:nvPr/>
        </p:nvSpPr>
        <p:spPr>
          <a:xfrm>
            <a:off x="2828336" y="1991142"/>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عملیات</a:t>
            </a:r>
            <a:endParaRPr lang="en-US" dirty="0">
              <a:cs typeface="Zar" panose="00000400000000000000" pitchFamily="2" charset="-78"/>
            </a:endParaRPr>
          </a:p>
        </p:txBody>
      </p:sp>
      <p:sp>
        <p:nvSpPr>
          <p:cNvPr id="13" name="Rounded Rectangle 12"/>
          <p:cNvSpPr/>
          <p:nvPr/>
        </p:nvSpPr>
        <p:spPr>
          <a:xfrm>
            <a:off x="2822566" y="2492896"/>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تدارکات خارجی</a:t>
            </a:r>
            <a:endParaRPr lang="en-US" dirty="0">
              <a:cs typeface="Zar" panose="00000400000000000000" pitchFamily="2" charset="-78"/>
            </a:endParaRPr>
          </a:p>
        </p:txBody>
      </p:sp>
      <p:sp>
        <p:nvSpPr>
          <p:cNvPr id="14" name="Rounded Rectangle 13"/>
          <p:cNvSpPr/>
          <p:nvPr/>
        </p:nvSpPr>
        <p:spPr>
          <a:xfrm>
            <a:off x="2822566" y="2996952"/>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cs typeface="Zar" panose="00000400000000000000" pitchFamily="2" charset="-78"/>
              </a:rPr>
              <a:t>بازاریابی و فروش</a:t>
            </a:r>
            <a:endParaRPr lang="en-US" sz="1600" dirty="0">
              <a:cs typeface="Zar" panose="00000400000000000000" pitchFamily="2" charset="-78"/>
            </a:endParaRPr>
          </a:p>
        </p:txBody>
      </p:sp>
      <p:sp>
        <p:nvSpPr>
          <p:cNvPr id="15" name="Rounded Rectangle 14"/>
          <p:cNvSpPr/>
          <p:nvPr/>
        </p:nvSpPr>
        <p:spPr>
          <a:xfrm>
            <a:off x="2822566" y="3495278"/>
            <a:ext cx="147903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cs typeface="Zar" panose="00000400000000000000" pitchFamily="2" charset="-78"/>
              </a:rPr>
              <a:t>خدمات پس از فروش</a:t>
            </a:r>
            <a:endParaRPr lang="en-US" sz="1400" dirty="0">
              <a:cs typeface="Zar" panose="00000400000000000000" pitchFamily="2" charset="-78"/>
            </a:endParaRPr>
          </a:p>
        </p:txBody>
      </p:sp>
      <p:sp>
        <p:nvSpPr>
          <p:cNvPr id="16" name="Rounded Rectangle 15"/>
          <p:cNvSpPr/>
          <p:nvPr/>
        </p:nvSpPr>
        <p:spPr>
          <a:xfrm>
            <a:off x="2822566" y="4496494"/>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ساختار سازمانی</a:t>
            </a:r>
            <a:endParaRPr lang="en-US" dirty="0">
              <a:cs typeface="Zar" panose="00000400000000000000" pitchFamily="2" charset="-78"/>
            </a:endParaRPr>
          </a:p>
        </p:txBody>
      </p:sp>
      <p:sp>
        <p:nvSpPr>
          <p:cNvPr id="17" name="Rounded Rectangle 16"/>
          <p:cNvSpPr/>
          <p:nvPr/>
        </p:nvSpPr>
        <p:spPr>
          <a:xfrm>
            <a:off x="2822566" y="4941168"/>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cs typeface="Zar" panose="00000400000000000000" pitchFamily="2" charset="-78"/>
              </a:rPr>
              <a:t>مدیریت منابع انسانی</a:t>
            </a:r>
            <a:endParaRPr lang="en-US" sz="1400" dirty="0">
              <a:cs typeface="Zar" panose="00000400000000000000" pitchFamily="2" charset="-78"/>
            </a:endParaRPr>
          </a:p>
        </p:txBody>
      </p:sp>
      <p:sp>
        <p:nvSpPr>
          <p:cNvPr id="19" name="Rounded Rectangle 18"/>
          <p:cNvSpPr/>
          <p:nvPr/>
        </p:nvSpPr>
        <p:spPr>
          <a:xfrm>
            <a:off x="2822566" y="5342154"/>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توسعه تکنولوژی </a:t>
            </a:r>
            <a:endParaRPr lang="en-US" dirty="0">
              <a:cs typeface="Zar" panose="00000400000000000000" pitchFamily="2" charset="-78"/>
            </a:endParaRPr>
          </a:p>
        </p:txBody>
      </p:sp>
      <p:sp>
        <p:nvSpPr>
          <p:cNvPr id="20" name="Rounded Rectangle 19"/>
          <p:cNvSpPr/>
          <p:nvPr/>
        </p:nvSpPr>
        <p:spPr>
          <a:xfrm>
            <a:off x="2822566" y="5753594"/>
            <a:ext cx="1473264" cy="288032"/>
          </a:xfrm>
          <a:prstGeom prst="roundRect">
            <a:avLst/>
          </a:prstGeom>
          <a:solidFill>
            <a:srgbClr val="E6A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Zar" panose="00000400000000000000" pitchFamily="2" charset="-78"/>
              </a:rPr>
              <a:t>تدارکات</a:t>
            </a:r>
            <a:endParaRPr lang="en-US" dirty="0">
              <a:cs typeface="Zar" panose="00000400000000000000" pitchFamily="2" charset="-78"/>
            </a:endParaRPr>
          </a:p>
        </p:txBody>
      </p:sp>
      <p:cxnSp>
        <p:nvCxnSpPr>
          <p:cNvPr id="27" name="Straight Arrow Connector 26"/>
          <p:cNvCxnSpPr>
            <a:stCxn id="6" idx="1"/>
            <a:endCxn id="7" idx="3"/>
          </p:cNvCxnSpPr>
          <p:nvPr/>
        </p:nvCxnSpPr>
        <p:spPr>
          <a:xfrm flipH="1" flipV="1">
            <a:off x="8328248" y="1773968"/>
            <a:ext cx="504056" cy="129499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6" idx="1"/>
            <a:endCxn id="8" idx="3"/>
          </p:cNvCxnSpPr>
          <p:nvPr/>
        </p:nvCxnSpPr>
        <p:spPr>
          <a:xfrm flipH="1">
            <a:off x="8328248" y="3068961"/>
            <a:ext cx="504056" cy="12178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stCxn id="8" idx="1"/>
          </p:cNvCxnSpPr>
          <p:nvPr/>
        </p:nvCxnSpPr>
        <p:spPr>
          <a:xfrm flipV="1">
            <a:off x="6888088" y="4077073"/>
            <a:ext cx="0" cy="209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a:endCxn id="9" idx="3"/>
          </p:cNvCxnSpPr>
          <p:nvPr/>
        </p:nvCxnSpPr>
        <p:spPr>
          <a:xfrm flipH="1" flipV="1">
            <a:off x="6240016" y="2996953"/>
            <a:ext cx="648072" cy="128983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8" idx="1"/>
            <a:endCxn id="10" idx="3"/>
          </p:cNvCxnSpPr>
          <p:nvPr/>
        </p:nvCxnSpPr>
        <p:spPr>
          <a:xfrm flipH="1">
            <a:off x="6225158" y="4286784"/>
            <a:ext cx="662930" cy="112737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a:stCxn id="9" idx="1"/>
            <a:endCxn id="11" idx="3"/>
          </p:cNvCxnSpPr>
          <p:nvPr/>
        </p:nvCxnSpPr>
        <p:spPr>
          <a:xfrm flipH="1" flipV="1">
            <a:off x="4295830" y="1700808"/>
            <a:ext cx="648042" cy="12961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a:stCxn id="9" idx="1"/>
            <a:endCxn id="12" idx="3"/>
          </p:cNvCxnSpPr>
          <p:nvPr/>
        </p:nvCxnSpPr>
        <p:spPr>
          <a:xfrm flipH="1" flipV="1">
            <a:off x="4301600" y="2135158"/>
            <a:ext cx="642272" cy="861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a:stCxn id="9" idx="1"/>
            <a:endCxn id="13" idx="3"/>
          </p:cNvCxnSpPr>
          <p:nvPr/>
        </p:nvCxnSpPr>
        <p:spPr>
          <a:xfrm flipH="1" flipV="1">
            <a:off x="4295830" y="2636912"/>
            <a:ext cx="648042"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stCxn id="9" idx="1"/>
            <a:endCxn id="14" idx="3"/>
          </p:cNvCxnSpPr>
          <p:nvPr/>
        </p:nvCxnSpPr>
        <p:spPr>
          <a:xfrm flipH="1">
            <a:off x="4295830" y="2996952"/>
            <a:ext cx="648042" cy="1440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a:stCxn id="9" idx="1"/>
            <a:endCxn id="15" idx="3"/>
          </p:cNvCxnSpPr>
          <p:nvPr/>
        </p:nvCxnSpPr>
        <p:spPr>
          <a:xfrm flipH="1">
            <a:off x="4301600" y="2996952"/>
            <a:ext cx="642272" cy="64234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a:stCxn id="10" idx="1"/>
            <a:endCxn id="16" idx="3"/>
          </p:cNvCxnSpPr>
          <p:nvPr/>
        </p:nvCxnSpPr>
        <p:spPr>
          <a:xfrm flipH="1" flipV="1">
            <a:off x="4295830" y="4640510"/>
            <a:ext cx="633184" cy="7736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10" idx="1"/>
            <a:endCxn id="17" idx="3"/>
          </p:cNvCxnSpPr>
          <p:nvPr/>
        </p:nvCxnSpPr>
        <p:spPr>
          <a:xfrm flipH="1" flipV="1">
            <a:off x="4295830" y="5085184"/>
            <a:ext cx="633184" cy="32897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4" name="Straight Arrow Connector 53"/>
          <p:cNvCxnSpPr>
            <a:stCxn id="10" idx="1"/>
            <a:endCxn id="19" idx="3"/>
          </p:cNvCxnSpPr>
          <p:nvPr/>
        </p:nvCxnSpPr>
        <p:spPr>
          <a:xfrm flipH="1">
            <a:off x="4295830" y="5414162"/>
            <a:ext cx="633184" cy="72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10" idx="1"/>
            <a:endCxn id="20" idx="3"/>
          </p:cNvCxnSpPr>
          <p:nvPr/>
        </p:nvCxnSpPr>
        <p:spPr>
          <a:xfrm flipH="1">
            <a:off x="4295830" y="5414162"/>
            <a:ext cx="633184" cy="4834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 name="Slide Number Placeholder 1"/>
          <p:cNvSpPr>
            <a:spLocks noGrp="1"/>
          </p:cNvSpPr>
          <p:nvPr>
            <p:ph type="sldNum" sz="quarter" idx="12"/>
          </p:nvPr>
        </p:nvSpPr>
        <p:spPr/>
        <p:txBody>
          <a:bodyPr/>
          <a:lstStyle/>
          <a:p>
            <a:fld id="{518DEE75-EBFE-4FF1-84AA-57FF8A3D7CC6}" type="slidenum">
              <a:rPr lang="en-US" smtClean="0"/>
              <a:t>70</a:t>
            </a:fld>
            <a:endParaRPr lang="en-US"/>
          </a:p>
        </p:txBody>
      </p:sp>
    </p:spTree>
    <p:extLst>
      <p:ext uri="{BB962C8B-B14F-4D97-AF65-F5344CB8AC3E}">
        <p14:creationId xmlns:p14="http://schemas.microsoft.com/office/powerpoint/2010/main" val="1809232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effectLst>
                  <a:outerShdw blurRad="38100" dist="38100" dir="2700000" algn="tl">
                    <a:srgbClr val="000000">
                      <a:alpha val="43137"/>
                    </a:srgbClr>
                  </a:outerShdw>
                </a:effectLst>
                <a:cs typeface="Zar" panose="00000400000000000000" pitchFamily="2" charset="-78"/>
              </a:rPr>
              <a:t>الف ) </a:t>
            </a:r>
            <a:r>
              <a:rPr lang="fa-IR" dirty="0" smtClean="0">
                <a:solidFill>
                  <a:srgbClr val="FF0000"/>
                </a:solidFill>
                <a:effectLst>
                  <a:outerShdw blurRad="38100" dist="38100" dir="2700000" algn="tl">
                    <a:srgbClr val="000000">
                      <a:alpha val="43137"/>
                    </a:srgbClr>
                  </a:outerShdw>
                </a:effectLst>
                <a:cs typeface="Zar" panose="00000400000000000000" pitchFamily="2" charset="-78"/>
              </a:rPr>
              <a:t>فعالیت های اصلی  </a:t>
            </a:r>
            <a:r>
              <a:rPr lang="fa-IR" dirty="0">
                <a:solidFill>
                  <a:srgbClr val="FF0000"/>
                </a:solidFill>
                <a:effectLst>
                  <a:outerShdw blurRad="38100" dist="38100" dir="2700000" algn="tl">
                    <a:srgbClr val="000000">
                      <a:alpha val="43137"/>
                    </a:srgbClr>
                  </a:outerShdw>
                </a:effectLst>
                <a:cs typeface="Zar" panose="00000400000000000000" pitchFamily="2" charset="-78"/>
              </a:rPr>
              <a:t>:</a:t>
            </a:r>
            <a:r>
              <a:rPr lang="fa-IR" dirty="0" smtClean="0">
                <a:solidFill>
                  <a:srgbClr val="FF0000"/>
                </a:solidFill>
                <a:cs typeface="Zar" panose="00000400000000000000" pitchFamily="2" charset="-78"/>
              </a:rPr>
              <a:t> </a:t>
            </a:r>
          </a:p>
          <a:p>
            <a:pPr algn="r" rtl="1"/>
            <a:endParaRPr lang="fa-IR" dirty="0">
              <a:effectLst>
                <a:outerShdw blurRad="38100" dist="38100" dir="2700000" algn="tl">
                  <a:srgbClr val="000000">
                    <a:alpha val="43137"/>
                  </a:srgbClr>
                </a:outerShdw>
              </a:effectLst>
              <a:cs typeface="Zar" panose="00000400000000000000" pitchFamily="2" charset="-78"/>
            </a:endParaRPr>
          </a:p>
          <a:p>
            <a:pPr marL="109728" indent="0" algn="r" rtl="1">
              <a:buNone/>
            </a:pPr>
            <a:r>
              <a:rPr lang="fa-IR" dirty="0" smtClean="0">
                <a:effectLst>
                  <a:outerShdw blurRad="38100" dist="38100" dir="2700000" algn="tl">
                    <a:srgbClr val="000000">
                      <a:alpha val="43137"/>
                    </a:srgbClr>
                  </a:outerShdw>
                </a:effectLst>
                <a:cs typeface="Zar" panose="00000400000000000000" pitchFamily="2" charset="-78"/>
              </a:rPr>
              <a:t>1) </a:t>
            </a:r>
            <a:r>
              <a:rPr lang="fa-IR" i="1" dirty="0" smtClean="0">
                <a:effectLst>
                  <a:outerShdw blurRad="38100" dist="38100" dir="2700000" algn="tl">
                    <a:srgbClr val="000000">
                      <a:alpha val="43137"/>
                    </a:srgbClr>
                  </a:outerShdw>
                </a:effectLst>
                <a:cs typeface="Zar" panose="00000400000000000000" pitchFamily="2" charset="-78"/>
              </a:rPr>
              <a:t>تدارکات داخلی </a:t>
            </a:r>
            <a:r>
              <a:rPr lang="fa-IR" dirty="0" smtClean="0">
                <a:effectLst>
                  <a:outerShdw blurRad="38100" dist="38100" dir="2700000" algn="tl">
                    <a:srgbClr val="000000">
                      <a:alpha val="43137"/>
                    </a:srgbClr>
                  </a:outerShdw>
                </a:effectLst>
                <a:cs typeface="Zar" panose="00000400000000000000" pitchFamily="2" charset="-78"/>
              </a:rPr>
              <a:t>: </a:t>
            </a:r>
            <a:r>
              <a:rPr lang="fa-IR" dirty="0" smtClean="0">
                <a:cs typeface="Zar" panose="00000400000000000000" pitchFamily="2" charset="-78"/>
              </a:rPr>
              <a:t>فعالیت هایی که موجب می شوند منابع و مواد اولیه و نیروی انسانی وارد سازمان شده و به انبار تحویل داده شود.</a:t>
            </a:r>
          </a:p>
          <a:p>
            <a:pPr algn="r" rtl="1"/>
            <a:endParaRPr lang="fa-IR" dirty="0">
              <a:effectLst>
                <a:outerShdw blurRad="38100" dist="38100" dir="2700000" algn="tl">
                  <a:srgbClr val="000000">
                    <a:alpha val="43137"/>
                  </a:srgbClr>
                </a:outerShdw>
              </a:effectLst>
              <a:cs typeface="Zar" panose="00000400000000000000" pitchFamily="2" charset="-78"/>
            </a:endParaRPr>
          </a:p>
          <a:p>
            <a:pPr marL="109728" indent="0" algn="r" rtl="1">
              <a:buNone/>
            </a:pPr>
            <a:r>
              <a:rPr lang="fa-IR" dirty="0" smtClean="0">
                <a:effectLst>
                  <a:outerShdw blurRad="38100" dist="38100" dir="2700000" algn="tl">
                    <a:srgbClr val="000000">
                      <a:alpha val="43137"/>
                    </a:srgbClr>
                  </a:outerShdw>
                </a:effectLst>
                <a:cs typeface="Zar" panose="00000400000000000000" pitchFamily="2" charset="-78"/>
              </a:rPr>
              <a:t>2) </a:t>
            </a:r>
            <a:r>
              <a:rPr lang="fa-IR" i="1" dirty="0" smtClean="0">
                <a:effectLst>
                  <a:outerShdw blurRad="38100" dist="38100" dir="2700000" algn="tl">
                    <a:srgbClr val="000000">
                      <a:alpha val="43137"/>
                    </a:srgbClr>
                  </a:outerShdw>
                </a:effectLst>
                <a:cs typeface="Zar" panose="00000400000000000000" pitchFamily="2" charset="-78"/>
              </a:rPr>
              <a:t>عملیات تولیدی </a:t>
            </a:r>
            <a:r>
              <a:rPr lang="fa-IR" dirty="0" smtClean="0">
                <a:effectLst>
                  <a:outerShdw blurRad="38100" dist="38100" dir="2700000" algn="tl">
                    <a:srgbClr val="000000">
                      <a:alpha val="43137"/>
                    </a:srgbClr>
                  </a:outerShdw>
                </a:effectLst>
                <a:cs typeface="Zar" panose="00000400000000000000" pitchFamily="2" charset="-78"/>
              </a:rPr>
              <a:t>:</a:t>
            </a:r>
            <a:r>
              <a:rPr lang="fa-IR" dirty="0" smtClean="0">
                <a:cs typeface="Zar" panose="00000400000000000000" pitchFamily="2" charset="-78"/>
              </a:rPr>
              <a:t> کلیه فعالیت هایی که داخل سازمان اتفاق می افتد تا مواد اولیه ، نیروی انسانی و سایر عوامل تولید باهم  ترکیب شده و از برآیند آن ها کالا یا خدمات تولید شود .</a:t>
            </a:r>
            <a:endParaRPr lang="fa-IR" dirty="0" smtClean="0">
              <a:effectLst>
                <a:outerShdw blurRad="38100" dist="38100" dir="2700000" algn="tl">
                  <a:srgbClr val="000000">
                    <a:alpha val="43137"/>
                  </a:srgbClr>
                </a:outerShdw>
              </a:effectLst>
              <a:cs typeface="Zar" panose="00000400000000000000" pitchFamily="2" charset="-78"/>
            </a:endParaRPr>
          </a:p>
          <a:p>
            <a:pPr algn="r" rtl="1"/>
            <a:endParaRPr lang="fa-IR" dirty="0">
              <a:effectLst>
                <a:outerShdw blurRad="38100" dist="38100" dir="2700000" algn="tl">
                  <a:srgbClr val="000000">
                    <a:alpha val="43137"/>
                  </a:srgbClr>
                </a:outerShdw>
              </a:effectLst>
              <a:cs typeface="Zar" panose="00000400000000000000" pitchFamily="2" charset="-78"/>
            </a:endParaRPr>
          </a:p>
        </p:txBody>
      </p:sp>
      <p:sp>
        <p:nvSpPr>
          <p:cNvPr id="3" name="Title 2"/>
          <p:cNvSpPr>
            <a:spLocks noGrp="1"/>
          </p:cNvSpPr>
          <p:nvPr>
            <p:ph type="title"/>
          </p:nvPr>
        </p:nvSpPr>
        <p:spPr/>
        <p:txBody>
          <a:bodyPr>
            <a:normAutofit/>
          </a:bodyPr>
          <a:lstStyle/>
          <a:p>
            <a:pPr algn="r" rtl="1"/>
            <a:r>
              <a:rPr lang="fa-IR" sz="2400" dirty="0"/>
              <a:t>فعالیت های زنجیره ارزش به دو دسته اصلی و فرعی تقسیم می گردند :</a:t>
            </a:r>
            <a:endParaRPr lang="en-US" sz="2400" dirty="0"/>
          </a:p>
        </p:txBody>
      </p:sp>
      <p:sp>
        <p:nvSpPr>
          <p:cNvPr id="4" name="Slide Number Placeholder 3"/>
          <p:cNvSpPr>
            <a:spLocks noGrp="1"/>
          </p:cNvSpPr>
          <p:nvPr>
            <p:ph type="sldNum" sz="quarter" idx="12"/>
          </p:nvPr>
        </p:nvSpPr>
        <p:spPr/>
        <p:txBody>
          <a:bodyPr/>
          <a:lstStyle/>
          <a:p>
            <a:fld id="{518DEE75-EBFE-4FF1-84AA-57FF8A3D7CC6}" type="slidenum">
              <a:rPr lang="en-US" smtClean="0"/>
              <a:t>71</a:t>
            </a:fld>
            <a:endParaRPr lang="en-US"/>
          </a:p>
        </p:txBody>
      </p:sp>
    </p:spTree>
    <p:extLst>
      <p:ext uri="{BB962C8B-B14F-4D97-AF65-F5344CB8AC3E}">
        <p14:creationId xmlns:p14="http://schemas.microsoft.com/office/powerpoint/2010/main" val="27792164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effectLst>
                  <a:outerShdw blurRad="38100" dist="38100" dir="2700000" algn="tl">
                    <a:srgbClr val="000000">
                      <a:alpha val="43137"/>
                    </a:srgbClr>
                  </a:outerShdw>
                </a:effectLst>
              </a:rPr>
              <a:t>3) </a:t>
            </a:r>
            <a:r>
              <a:rPr lang="fa-IR" i="1" dirty="0" smtClean="0">
                <a:effectLst>
                  <a:outerShdw blurRad="38100" dist="38100" dir="2700000" algn="tl">
                    <a:srgbClr val="000000">
                      <a:alpha val="43137"/>
                    </a:srgbClr>
                  </a:outerShdw>
                </a:effectLst>
              </a:rPr>
              <a:t>تدارکات خارجی </a:t>
            </a:r>
            <a:r>
              <a:rPr lang="fa-IR" dirty="0" smtClean="0">
                <a:effectLst>
                  <a:outerShdw blurRad="38100" dist="38100" dir="2700000" algn="tl">
                    <a:srgbClr val="000000">
                      <a:alpha val="43137"/>
                    </a:srgbClr>
                  </a:outerShdw>
                </a:effectLst>
              </a:rPr>
              <a:t>: </a:t>
            </a:r>
            <a:r>
              <a:rPr lang="fa-IR" dirty="0" smtClean="0"/>
              <a:t>کلیه فعالیت هایی که در داخل سازمان اتفاق می افتد </a:t>
            </a:r>
            <a:r>
              <a:rPr lang="fa-IR" dirty="0"/>
              <a:t>تا کالا و خدمات تولید شده به دست مشتری </a:t>
            </a:r>
            <a:r>
              <a:rPr lang="fa-IR" dirty="0" smtClean="0"/>
              <a:t>برسد .</a:t>
            </a:r>
          </a:p>
          <a:p>
            <a:pPr algn="r" rtl="1"/>
            <a:endParaRPr lang="fa-IR" dirty="0">
              <a:effectLst>
                <a:outerShdw blurRad="38100" dist="38100" dir="2700000" algn="tl">
                  <a:srgbClr val="000000">
                    <a:alpha val="43137"/>
                  </a:srgbClr>
                </a:outerShdw>
              </a:effectLst>
            </a:endParaRPr>
          </a:p>
          <a:p>
            <a:pPr algn="r" rtl="1"/>
            <a:r>
              <a:rPr lang="fa-IR" dirty="0" smtClean="0">
                <a:effectLst>
                  <a:outerShdw blurRad="38100" dist="38100" dir="2700000" algn="tl">
                    <a:srgbClr val="000000">
                      <a:alpha val="43137"/>
                    </a:srgbClr>
                  </a:outerShdw>
                </a:effectLst>
              </a:rPr>
              <a:t>4) </a:t>
            </a:r>
            <a:r>
              <a:rPr lang="fa-IR" i="1" dirty="0" smtClean="0">
                <a:effectLst>
                  <a:outerShdw blurRad="38100" dist="38100" dir="2700000" algn="tl">
                    <a:srgbClr val="000000">
                      <a:alpha val="43137"/>
                    </a:srgbClr>
                  </a:outerShdw>
                </a:effectLst>
              </a:rPr>
              <a:t>بازاریابی و فروش </a:t>
            </a:r>
            <a:r>
              <a:rPr lang="fa-IR" dirty="0" smtClean="0">
                <a:effectLst>
                  <a:outerShdw blurRad="38100" dist="38100" dir="2700000" algn="tl">
                    <a:srgbClr val="000000">
                      <a:alpha val="43137"/>
                    </a:srgbClr>
                  </a:outerShdw>
                </a:effectLst>
              </a:rPr>
              <a:t>: </a:t>
            </a:r>
            <a:r>
              <a:rPr lang="fa-IR" dirty="0" smtClean="0"/>
              <a:t>کلیه فعالیت هایی که در داخل سازمان اتفاق می افتد تا برای کالاها و خدمات مشتریان مناسب یافت شود .</a:t>
            </a:r>
          </a:p>
          <a:p>
            <a:pPr algn="r" rtl="1"/>
            <a:endParaRPr lang="fa-IR" dirty="0"/>
          </a:p>
          <a:p>
            <a:pPr algn="r" rtl="1"/>
            <a:r>
              <a:rPr lang="fa-IR" dirty="0" smtClean="0">
                <a:effectLst>
                  <a:outerShdw blurRad="38100" dist="38100" dir="2700000" algn="tl">
                    <a:srgbClr val="000000">
                      <a:alpha val="43137"/>
                    </a:srgbClr>
                  </a:outerShdw>
                </a:effectLst>
              </a:rPr>
              <a:t>5) </a:t>
            </a:r>
            <a:r>
              <a:rPr lang="fa-IR" i="1" dirty="0" smtClean="0">
                <a:effectLst>
                  <a:outerShdw blurRad="38100" dist="38100" dir="2700000" algn="tl">
                    <a:srgbClr val="000000">
                      <a:alpha val="43137"/>
                    </a:srgbClr>
                  </a:outerShdw>
                </a:effectLst>
              </a:rPr>
              <a:t>خدمات پس از فروش </a:t>
            </a:r>
            <a:r>
              <a:rPr lang="fa-IR" dirty="0" smtClean="0">
                <a:effectLst>
                  <a:outerShdw blurRad="38100" dist="38100" dir="2700000" algn="tl">
                    <a:srgbClr val="000000">
                      <a:alpha val="43137"/>
                    </a:srgbClr>
                  </a:outerShdw>
                </a:effectLst>
              </a:rPr>
              <a:t>: </a:t>
            </a:r>
            <a:r>
              <a:rPr lang="fa-IR" dirty="0" smtClean="0"/>
              <a:t>کلیه فعالیت هایی که پس از فروش کالا یا خدمت انجام می شود تا مشتریان از مصرف آن راضی باشند .  </a:t>
            </a:r>
            <a:endParaRPr lang="en-US" dirty="0"/>
          </a:p>
        </p:txBody>
      </p:sp>
      <p:sp>
        <p:nvSpPr>
          <p:cNvPr id="4" name="Slide Number Placeholder 3"/>
          <p:cNvSpPr>
            <a:spLocks noGrp="1"/>
          </p:cNvSpPr>
          <p:nvPr>
            <p:ph type="sldNum" sz="quarter" idx="12"/>
          </p:nvPr>
        </p:nvSpPr>
        <p:spPr/>
        <p:txBody>
          <a:bodyPr/>
          <a:lstStyle/>
          <a:p>
            <a:fld id="{518DEE75-EBFE-4FF1-84AA-57FF8A3D7CC6}" type="slidenum">
              <a:rPr lang="en-US" smtClean="0"/>
              <a:t>72</a:t>
            </a:fld>
            <a:endParaRPr lang="en-US"/>
          </a:p>
        </p:txBody>
      </p:sp>
    </p:spTree>
    <p:extLst>
      <p:ext uri="{BB962C8B-B14F-4D97-AF65-F5344CB8AC3E}">
        <p14:creationId xmlns:p14="http://schemas.microsoft.com/office/powerpoint/2010/main" val="13711122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i="1" dirty="0" smtClean="0"/>
              <a:t>این فعالیت ها به بهتر و سریعتر انجام شدن فعالیت های  اصلی کمک می کنند </a:t>
            </a:r>
            <a:r>
              <a:rPr lang="fa-IR" dirty="0" smtClean="0"/>
              <a:t>؛</a:t>
            </a:r>
          </a:p>
          <a:p>
            <a:pPr algn="r" rtl="1"/>
            <a:endParaRPr lang="fa-IR" dirty="0" smtClean="0"/>
          </a:p>
          <a:p>
            <a:pPr algn="r" rtl="1"/>
            <a:r>
              <a:rPr lang="fa-IR" dirty="0" smtClean="0">
                <a:effectLst>
                  <a:outerShdw blurRad="38100" dist="38100" dir="2700000" algn="tl">
                    <a:srgbClr val="000000">
                      <a:alpha val="43137"/>
                    </a:srgbClr>
                  </a:outerShdw>
                </a:effectLst>
              </a:rPr>
              <a:t>1) </a:t>
            </a:r>
            <a:r>
              <a:rPr lang="fa-IR" i="1" dirty="0" smtClean="0">
                <a:effectLst>
                  <a:outerShdw blurRad="38100" dist="38100" dir="2700000" algn="tl">
                    <a:srgbClr val="000000">
                      <a:alpha val="43137"/>
                    </a:srgbClr>
                  </a:outerShdw>
                </a:effectLst>
              </a:rPr>
              <a:t>ساختار سازمانی </a:t>
            </a:r>
            <a:r>
              <a:rPr lang="fa-IR" dirty="0" smtClean="0">
                <a:effectLst>
                  <a:outerShdw blurRad="38100" dist="38100" dir="2700000" algn="tl">
                    <a:srgbClr val="000000">
                      <a:alpha val="43137"/>
                    </a:srgbClr>
                  </a:outerShdw>
                </a:effectLst>
              </a:rPr>
              <a:t>:</a:t>
            </a:r>
            <a:r>
              <a:rPr lang="fa-IR" dirty="0" smtClean="0"/>
              <a:t> نقش یک پشتیبان را برای سازمان ایفا می کند .</a:t>
            </a:r>
          </a:p>
          <a:p>
            <a:pPr marL="109728" indent="0" algn="r" rtl="1">
              <a:buNone/>
            </a:pPr>
            <a:r>
              <a:rPr lang="fa-IR" dirty="0" smtClean="0"/>
              <a:t>    تقسیم کاری که در داخل سازمان ایجاد می شود و هماهنگی های بعد      از آن ، به ساختار سازمانی بستگی دارد .</a:t>
            </a:r>
          </a:p>
          <a:p>
            <a:pPr algn="r" rtl="1"/>
            <a:endParaRPr lang="fa-IR" dirty="0"/>
          </a:p>
          <a:p>
            <a:pPr algn="r" rtl="1"/>
            <a:r>
              <a:rPr lang="fa-IR" dirty="0" smtClean="0">
                <a:effectLst>
                  <a:outerShdw blurRad="38100" dist="38100" dir="2700000" algn="tl">
                    <a:srgbClr val="000000">
                      <a:alpha val="43137"/>
                    </a:srgbClr>
                  </a:outerShdw>
                </a:effectLst>
              </a:rPr>
              <a:t>2) </a:t>
            </a:r>
            <a:r>
              <a:rPr lang="fa-IR" i="1" dirty="0" smtClean="0">
                <a:effectLst>
                  <a:outerShdw blurRad="38100" dist="38100" dir="2700000" algn="tl">
                    <a:srgbClr val="000000">
                      <a:alpha val="43137"/>
                    </a:srgbClr>
                  </a:outerShdw>
                </a:effectLst>
              </a:rPr>
              <a:t>مدیریت منابع انسانی </a:t>
            </a:r>
            <a:r>
              <a:rPr lang="fa-IR" dirty="0" smtClean="0">
                <a:effectLst>
                  <a:outerShdw blurRad="38100" dist="38100" dir="2700000" algn="tl">
                    <a:srgbClr val="000000">
                      <a:alpha val="43137"/>
                    </a:srgbClr>
                  </a:outerShdw>
                </a:effectLst>
              </a:rPr>
              <a:t>: </a:t>
            </a:r>
            <a:r>
              <a:rPr lang="fa-IR" dirty="0" smtClean="0"/>
              <a:t>کلیه فعالیت هایی که در داخل سازمان بمنظور آماده کردن نیروی انسانی برای انجام فعالیت های اصلی با بالاترین بهره وری انجام می شود .</a:t>
            </a: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pPr algn="r" rtl="1"/>
            <a:r>
              <a:rPr lang="fa-IR" sz="2800" dirty="0">
                <a:solidFill>
                  <a:srgbClr val="FF0000"/>
                </a:solidFill>
                <a:effectLst>
                  <a:outerShdw blurRad="38100" dist="38100" dir="2700000" algn="tl">
                    <a:srgbClr val="000000">
                      <a:alpha val="43137"/>
                    </a:srgbClr>
                  </a:outerShdw>
                </a:effectLst>
              </a:rPr>
              <a:t>ب ) فعالیت های پشتیبانی </a:t>
            </a:r>
            <a:r>
              <a:rPr lang="fa-IR" sz="2800" dirty="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73</a:t>
            </a:fld>
            <a:endParaRPr lang="en-US"/>
          </a:p>
        </p:txBody>
      </p:sp>
    </p:spTree>
    <p:extLst>
      <p:ext uri="{BB962C8B-B14F-4D97-AF65-F5344CB8AC3E}">
        <p14:creationId xmlns:p14="http://schemas.microsoft.com/office/powerpoint/2010/main" val="2530530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smtClean="0">
                <a:effectLst>
                  <a:outerShdw blurRad="38100" dist="38100" dir="2700000" algn="tl">
                    <a:srgbClr val="000000">
                      <a:alpha val="43137"/>
                    </a:srgbClr>
                  </a:outerShdw>
                </a:effectLst>
              </a:rPr>
              <a:t>3) </a:t>
            </a:r>
            <a:r>
              <a:rPr lang="fa-IR" i="1" dirty="0" smtClean="0">
                <a:effectLst>
                  <a:outerShdw blurRad="38100" dist="38100" dir="2700000" algn="tl">
                    <a:srgbClr val="000000">
                      <a:alpha val="43137"/>
                    </a:srgbClr>
                  </a:outerShdw>
                </a:effectLst>
              </a:rPr>
              <a:t>تکنولوژی اطلاعات </a:t>
            </a:r>
            <a:r>
              <a:rPr lang="fa-IR" dirty="0" smtClean="0">
                <a:effectLst>
                  <a:outerShdw blurRad="38100" dist="38100" dir="2700000" algn="tl">
                    <a:srgbClr val="000000">
                      <a:alpha val="43137"/>
                    </a:srgbClr>
                  </a:outerShdw>
                </a:effectLst>
              </a:rPr>
              <a:t>: </a:t>
            </a:r>
            <a:r>
              <a:rPr lang="fa-IR" dirty="0" smtClean="0"/>
              <a:t>تکنولوژی هایی که مورد نیاز فعالیت های اصلی سازمان است مانند نرم افزارهای رایانه ای . </a:t>
            </a:r>
          </a:p>
          <a:p>
            <a:pPr algn="r" rtl="1"/>
            <a:r>
              <a:rPr lang="fa-IR" dirty="0" smtClean="0"/>
              <a:t>انجام فعالیت ها در داخل سازمان نیازمند سیستم هایی است که به ایجاد ، جمع آوری و پخش اطلاعات منجر می شود .</a:t>
            </a:r>
          </a:p>
          <a:p>
            <a:pPr algn="r" rtl="1"/>
            <a:endParaRPr lang="fa-IR" dirty="0"/>
          </a:p>
          <a:p>
            <a:pPr algn="r" rtl="1"/>
            <a:r>
              <a:rPr lang="fa-IR" dirty="0" smtClean="0">
                <a:effectLst>
                  <a:outerShdw blurRad="38100" dist="38100" dir="2700000" algn="tl">
                    <a:srgbClr val="000000">
                      <a:alpha val="43137"/>
                    </a:srgbClr>
                  </a:outerShdw>
                </a:effectLst>
              </a:rPr>
              <a:t>4) </a:t>
            </a:r>
            <a:r>
              <a:rPr lang="fa-IR" i="1" dirty="0" smtClean="0">
                <a:effectLst>
                  <a:outerShdw blurRad="38100" dist="38100" dir="2700000" algn="tl">
                    <a:srgbClr val="000000">
                      <a:alpha val="43137"/>
                    </a:srgbClr>
                  </a:outerShdw>
                </a:effectLst>
              </a:rPr>
              <a:t>تدارکات</a:t>
            </a:r>
            <a:r>
              <a:rPr lang="fa-IR" dirty="0" smtClean="0">
                <a:effectLst>
                  <a:outerShdw blurRad="38100" dist="38100" dir="2700000" algn="tl">
                    <a:srgbClr val="000000">
                      <a:alpha val="43137"/>
                    </a:srgbClr>
                  </a:outerShdw>
                </a:effectLst>
              </a:rPr>
              <a:t> : </a:t>
            </a:r>
            <a:r>
              <a:rPr lang="fa-IR" dirty="0" smtClean="0"/>
              <a:t>منظور سیستم تدارکات می باشد ، بدین مفهوم که مواد اولیه ای که وارد سازمان می شود را ، چه کسانی باید تایید کنند ؟ کنترل کیفی آن ها را چه کسانی و چگونه انجام می دهند ؟ </a:t>
            </a:r>
          </a:p>
        </p:txBody>
      </p:sp>
      <p:sp>
        <p:nvSpPr>
          <p:cNvPr id="3" name="Title 2"/>
          <p:cNvSpPr>
            <a:spLocks noGrp="1"/>
          </p:cNvSpPr>
          <p:nvPr>
            <p:ph type="title"/>
          </p:nvPr>
        </p:nvSpPr>
        <p:spPr/>
        <p:txBody>
          <a:bodyPr/>
          <a:lstStyle/>
          <a:p>
            <a:endParaRPr lang="en-US"/>
          </a:p>
        </p:txBody>
      </p:sp>
      <p:sp>
        <p:nvSpPr>
          <p:cNvPr id="4" name="Left Arrow 3"/>
          <p:cNvSpPr/>
          <p:nvPr/>
        </p:nvSpPr>
        <p:spPr>
          <a:xfrm>
            <a:off x="2415620" y="5445224"/>
            <a:ext cx="1376124" cy="36004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18DEE75-EBFE-4FF1-84AA-57FF8A3D7CC6}" type="slidenum">
              <a:rPr lang="en-US" smtClean="0"/>
              <a:t>74</a:t>
            </a:fld>
            <a:endParaRPr lang="en-US"/>
          </a:p>
        </p:txBody>
      </p:sp>
    </p:spTree>
    <p:extLst>
      <p:ext uri="{BB962C8B-B14F-4D97-AF65-F5344CB8AC3E}">
        <p14:creationId xmlns:p14="http://schemas.microsoft.com/office/powerpoint/2010/main" val="33649051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endParaRPr lang="fa-IR" dirty="0" smtClean="0"/>
          </a:p>
          <a:p>
            <a:pPr algn="r" rtl="1"/>
            <a:endParaRPr lang="fa-IR" dirty="0"/>
          </a:p>
          <a:p>
            <a:pPr algn="r" rtl="1"/>
            <a:endParaRPr lang="fa-IR" dirty="0" smtClean="0"/>
          </a:p>
          <a:p>
            <a:pPr algn="r" rtl="1"/>
            <a:r>
              <a:rPr lang="fa-IR" dirty="0" smtClean="0"/>
              <a:t>بنابراین </a:t>
            </a:r>
            <a:r>
              <a:rPr lang="fa-IR" dirty="0"/>
              <a:t>در این </a:t>
            </a:r>
            <a:r>
              <a:rPr lang="fa-IR" dirty="0" smtClean="0"/>
              <a:t>قسمت </a:t>
            </a:r>
            <a:r>
              <a:rPr lang="fa-IR" i="1" dirty="0">
                <a:effectLst>
                  <a:outerShdw blurRad="38100" dist="38100" dir="2700000" algn="tl">
                    <a:srgbClr val="000000">
                      <a:alpha val="43137"/>
                    </a:srgbClr>
                  </a:outerShdw>
                </a:effectLst>
              </a:rPr>
              <a:t>فعالیت های غیر فیزیکی </a:t>
            </a:r>
            <a:r>
              <a:rPr lang="fa-IR" dirty="0"/>
              <a:t>تدارکات </a:t>
            </a:r>
            <a:r>
              <a:rPr lang="fa-IR" dirty="0" smtClean="0"/>
              <a:t>انجام می</a:t>
            </a:r>
          </a:p>
          <a:p>
            <a:pPr marL="109728" indent="0" algn="r" rtl="1">
              <a:buNone/>
            </a:pPr>
            <a:r>
              <a:rPr lang="fa-IR" dirty="0" smtClean="0"/>
              <a:t> </a:t>
            </a:r>
            <a:r>
              <a:rPr lang="fa-IR" dirty="0"/>
              <a:t>شود و فعالیت های فیزیکی و اصلی در بحث تدارکات در </a:t>
            </a:r>
            <a:r>
              <a:rPr lang="fa-IR" dirty="0" smtClean="0"/>
              <a:t>قسمت</a:t>
            </a:r>
          </a:p>
          <a:p>
            <a:pPr marL="109728" indent="0" algn="r" rtl="1">
              <a:buNone/>
            </a:pPr>
            <a:r>
              <a:rPr lang="fa-IR" dirty="0" smtClean="0"/>
              <a:t> </a:t>
            </a:r>
            <a:r>
              <a:rPr lang="fa-IR" dirty="0"/>
              <a:t>فعالیت های اصلی می باشد .</a:t>
            </a:r>
          </a:p>
          <a:p>
            <a:pPr algn="r" rtl="1"/>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75</a:t>
            </a:fld>
            <a:endParaRPr lang="en-US"/>
          </a:p>
        </p:txBody>
      </p:sp>
    </p:spTree>
    <p:extLst>
      <p:ext uri="{BB962C8B-B14F-4D97-AF65-F5344CB8AC3E}">
        <p14:creationId xmlns:p14="http://schemas.microsoft.com/office/powerpoint/2010/main" val="5907561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این 9 فعالیت اگر در داخل سازمان اتفاق بیفتد ، منجر به تولید کالاها و خدمات می گردند .</a:t>
            </a:r>
          </a:p>
          <a:p>
            <a:pPr algn="r" rtl="1"/>
            <a:endParaRPr lang="fa-IR" dirty="0"/>
          </a:p>
          <a:p>
            <a:pPr algn="r" rtl="1"/>
            <a:endParaRPr lang="fa-IR" dirty="0" smtClean="0"/>
          </a:p>
          <a:p>
            <a:pPr algn="r" rtl="1"/>
            <a:r>
              <a:rPr lang="fa-IR" dirty="0" smtClean="0"/>
              <a:t>این کالاها و خدمات یک قیمت تمام شده دارند و یک قیمت فروش در</a:t>
            </a:r>
          </a:p>
          <a:p>
            <a:pPr marL="109728" indent="0" algn="r" rtl="1">
              <a:buNone/>
            </a:pPr>
            <a:r>
              <a:rPr lang="fa-IR" dirty="0" smtClean="0"/>
              <a:t> بازار ، که مابه التفاوت این دو عدد، </a:t>
            </a:r>
            <a:r>
              <a:rPr lang="fa-IR" dirty="0" smtClean="0">
                <a:solidFill>
                  <a:srgbClr val="FF0000"/>
                </a:solidFill>
                <a:effectLst>
                  <a:outerShdw blurRad="38100" dist="38100" dir="2700000" algn="tl">
                    <a:srgbClr val="000000">
                      <a:alpha val="43137"/>
                    </a:srgbClr>
                  </a:outerShdw>
                </a:effectLst>
              </a:rPr>
              <a:t>مقدار سود ناویژه </a:t>
            </a:r>
            <a:r>
              <a:rPr lang="fa-IR" dirty="0" smtClean="0"/>
              <a:t>شرکت را نشان</a:t>
            </a:r>
          </a:p>
          <a:p>
            <a:pPr marL="109728" indent="0" algn="r" rtl="1">
              <a:buNone/>
            </a:pPr>
            <a:r>
              <a:rPr lang="fa-IR" dirty="0" smtClean="0"/>
              <a:t> می دهد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76</a:t>
            </a:fld>
            <a:endParaRPr lang="en-US"/>
          </a:p>
        </p:txBody>
      </p:sp>
    </p:spTree>
    <p:extLst>
      <p:ext uri="{BB962C8B-B14F-4D97-AF65-F5344CB8AC3E}">
        <p14:creationId xmlns:p14="http://schemas.microsoft.com/office/powerpoint/2010/main" val="972641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endParaRPr lang="fa-IR" dirty="0" smtClean="0"/>
          </a:p>
          <a:p>
            <a:pPr algn="r" rtl="1"/>
            <a:endParaRPr lang="fa-IR" dirty="0"/>
          </a:p>
          <a:p>
            <a:pPr algn="r" rtl="1"/>
            <a:endParaRPr lang="fa-IR" dirty="0" smtClean="0"/>
          </a:p>
          <a:p>
            <a:pPr algn="r" rtl="1"/>
            <a:r>
              <a:rPr lang="fa-IR" dirty="0" smtClean="0"/>
              <a:t>هرچه سازمان ،این دو دسته کلی (یا 9 دسته جزئی )، را به نحو بهینه</a:t>
            </a:r>
          </a:p>
          <a:p>
            <a:pPr marL="109728" indent="0" algn="r" rtl="1">
              <a:buNone/>
            </a:pPr>
            <a:r>
              <a:rPr lang="fa-IR" dirty="0" smtClean="0"/>
              <a:t> انجام دهد ، سود ناویژه شرکت افزایش   می یابد .</a:t>
            </a:r>
            <a:endParaRPr lang="en-US" dirty="0"/>
          </a:p>
        </p:txBody>
      </p:sp>
      <p:sp>
        <p:nvSpPr>
          <p:cNvPr id="3" name="Title 2"/>
          <p:cNvSpPr>
            <a:spLocks noGrp="1"/>
          </p:cNvSpPr>
          <p:nvPr>
            <p:ph type="title"/>
          </p:nvPr>
        </p:nvSpPr>
        <p:spPr/>
        <p:txBody>
          <a:bodyPr/>
          <a:lstStyle/>
          <a:p>
            <a:endParaRPr lang="en-US"/>
          </a:p>
        </p:txBody>
      </p:sp>
      <p:sp>
        <p:nvSpPr>
          <p:cNvPr id="4" name="Up Arrow 3"/>
          <p:cNvSpPr/>
          <p:nvPr/>
        </p:nvSpPr>
        <p:spPr>
          <a:xfrm>
            <a:off x="5519936" y="3356992"/>
            <a:ext cx="144016" cy="36004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18DEE75-EBFE-4FF1-84AA-57FF8A3D7CC6}" type="slidenum">
              <a:rPr lang="en-US" smtClean="0"/>
              <a:t>77</a:t>
            </a:fld>
            <a:endParaRPr lang="en-US"/>
          </a:p>
        </p:txBody>
      </p:sp>
    </p:spTree>
    <p:extLst>
      <p:ext uri="{BB962C8B-B14F-4D97-AF65-F5344CB8AC3E}">
        <p14:creationId xmlns:p14="http://schemas.microsoft.com/office/powerpoint/2010/main" val="22448887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nvPr>
        </p:nvGraphicFramePr>
        <p:xfrm>
          <a:off x="1981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518DEE75-EBFE-4FF1-84AA-57FF8A3D7CC6}" type="slidenum">
              <a:rPr lang="en-US" smtClean="0"/>
              <a:t>78</a:t>
            </a:fld>
            <a:endParaRPr lang="en-US"/>
          </a:p>
        </p:txBody>
      </p:sp>
    </p:spTree>
    <p:extLst>
      <p:ext uri="{BB962C8B-B14F-4D97-AF65-F5344CB8AC3E}">
        <p14:creationId xmlns:p14="http://schemas.microsoft.com/office/powerpoint/2010/main" val="25130738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endParaRPr lang="fa-IR" dirty="0" smtClean="0"/>
          </a:p>
          <a:p>
            <a:pPr algn="r" rtl="1"/>
            <a:endParaRPr lang="fa-IR" dirty="0"/>
          </a:p>
          <a:p>
            <a:pPr algn="r" rtl="1"/>
            <a:endParaRPr lang="fa-IR" dirty="0" smtClean="0"/>
          </a:p>
          <a:p>
            <a:pPr algn="r" rtl="1"/>
            <a:r>
              <a:rPr lang="fa-IR" dirty="0" smtClean="0"/>
              <a:t>شرکت ها نه تنها باید در راه درک زنجیره ارزش خود کوشش کنند ،</a:t>
            </a:r>
          </a:p>
          <a:p>
            <a:pPr marL="109728" indent="0" algn="r" rtl="1">
              <a:buNone/>
            </a:pPr>
            <a:r>
              <a:rPr lang="fa-IR" dirty="0" smtClean="0"/>
              <a:t> بلکه باید زنجیره ارزش شرکت های رقیب ، عرضه کنندگان و</a:t>
            </a:r>
          </a:p>
          <a:p>
            <a:pPr marL="109728" indent="0" algn="r" rtl="1">
              <a:buNone/>
            </a:pPr>
            <a:r>
              <a:rPr lang="fa-IR" dirty="0" smtClean="0"/>
              <a:t> خریداران را هم درک کنند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79</a:t>
            </a:fld>
            <a:endParaRPr lang="en-US"/>
          </a:p>
        </p:txBody>
      </p:sp>
    </p:spTree>
    <p:extLst>
      <p:ext uri="{BB962C8B-B14F-4D97-AF65-F5344CB8AC3E}">
        <p14:creationId xmlns:p14="http://schemas.microsoft.com/office/powerpoint/2010/main" val="90898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6" y="389965"/>
            <a:ext cx="8907562" cy="5782235"/>
          </a:xfrm>
        </p:spPr>
        <p:txBody>
          <a:bodyPr/>
          <a:lstStyle/>
          <a:p>
            <a:pPr algn="just" rtl="1">
              <a:lnSpc>
                <a:spcPct val="200000"/>
              </a:lnSpc>
            </a:pPr>
            <a:r>
              <a:rPr lang="ar-SA" dirty="0">
                <a:effectLst>
                  <a:outerShdw blurRad="38100" dist="38100" dir="2700000" algn="tl">
                    <a:srgbClr val="000000">
                      <a:alpha val="43137"/>
                    </a:srgbClr>
                  </a:outerShdw>
                </a:effectLst>
                <a:cs typeface="B Mitra" pitchFamily="2" charset="-78"/>
              </a:rPr>
              <a:t>هدف اقتصاد و كسب و كار ملي </a:t>
            </a:r>
            <a:r>
              <a:rPr lang="ar-SA" dirty="0">
                <a:cs typeface="B Mitra" pitchFamily="2" charset="-78"/>
              </a:rPr>
              <a:t>در  منطقه بايد </a:t>
            </a:r>
            <a:r>
              <a:rPr lang="ar-SA" dirty="0">
                <a:effectLst>
                  <a:outerShdw blurRad="38100" dist="38100" dir="2700000" algn="tl">
                    <a:srgbClr val="000000">
                      <a:alpha val="43137"/>
                    </a:srgbClr>
                  </a:outerShdw>
                </a:effectLst>
                <a:cs typeface="B Mitra" pitchFamily="2" charset="-78"/>
              </a:rPr>
              <a:t>ايجاد بازار و جلب مشتري </a:t>
            </a:r>
            <a:r>
              <a:rPr lang="ar-SA" dirty="0">
                <a:cs typeface="B Mitra" pitchFamily="2" charset="-78"/>
              </a:rPr>
              <a:t>باشد. </a:t>
            </a:r>
            <a:r>
              <a:rPr lang="ar-SA" dirty="0">
                <a:effectLst>
                  <a:outerShdw blurRad="38100" dist="38100" dir="2700000" algn="tl">
                    <a:srgbClr val="000000">
                      <a:alpha val="43137"/>
                    </a:srgbClr>
                  </a:outerShdw>
                </a:effectLst>
                <a:cs typeface="B Mitra" pitchFamily="2" charset="-78"/>
              </a:rPr>
              <a:t>دستيابي به اين هدف</a:t>
            </a:r>
            <a:r>
              <a:rPr lang="ar-SA" dirty="0">
                <a:cs typeface="B Mitra" pitchFamily="2" charset="-78"/>
              </a:rPr>
              <a:t> </a:t>
            </a:r>
            <a:r>
              <a:rPr lang="ar-SA" dirty="0">
                <a:effectLst>
                  <a:outerShdw blurRad="38100" dist="38100" dir="2700000" algn="tl">
                    <a:srgbClr val="000000">
                      <a:alpha val="43137"/>
                    </a:srgbClr>
                  </a:outerShdw>
                </a:effectLst>
                <a:cs typeface="B Mitra" pitchFamily="2" charset="-78"/>
              </a:rPr>
              <a:t>با خلق و انتقال ارزش اقتصادي</a:t>
            </a:r>
            <a:r>
              <a:rPr lang="ar-SA" dirty="0">
                <a:cs typeface="B Mitra" pitchFamily="2" charset="-78"/>
              </a:rPr>
              <a:t> امكان پذير مي شود. </a:t>
            </a:r>
            <a:r>
              <a:rPr lang="ar-SA" dirty="0">
                <a:effectLst>
                  <a:outerShdw blurRad="38100" dist="38100" dir="2700000" algn="tl">
                    <a:srgbClr val="000000">
                      <a:alpha val="43137"/>
                    </a:srgbClr>
                  </a:outerShdw>
                </a:effectLst>
                <a:cs typeface="B Mitra" pitchFamily="2" charset="-78"/>
              </a:rPr>
              <a:t>بنگاه هاي اقتصادي </a:t>
            </a:r>
            <a:r>
              <a:rPr lang="ar-SA" dirty="0">
                <a:cs typeface="B Mitra" pitchFamily="2" charset="-78"/>
              </a:rPr>
              <a:t>كشور </a:t>
            </a:r>
            <a:r>
              <a:rPr lang="ar-SA" dirty="0">
                <a:effectLst>
                  <a:outerShdw blurRad="38100" dist="38100" dir="2700000" algn="tl">
                    <a:srgbClr val="000000">
                      <a:alpha val="43137"/>
                    </a:srgbClr>
                  </a:outerShdw>
                </a:effectLst>
                <a:cs typeface="B Mitra" pitchFamily="2" charset="-78"/>
              </a:rPr>
              <a:t>بازوي حضور در بازارهاي منطقه و جلب مشتري </a:t>
            </a:r>
            <a:r>
              <a:rPr lang="ar-SA" dirty="0">
                <a:cs typeface="B Mitra" pitchFamily="2" charset="-78"/>
              </a:rPr>
              <a:t>قلمداد مي شوند. </a:t>
            </a:r>
            <a:r>
              <a:rPr lang="ar-SA" dirty="0">
                <a:effectLst>
                  <a:outerShdw blurRad="38100" dist="38100" dir="2700000" algn="tl">
                    <a:srgbClr val="000000">
                      <a:alpha val="43137"/>
                    </a:srgbClr>
                  </a:outerShdw>
                </a:effectLst>
                <a:cs typeface="B Mitra" pitchFamily="2" charset="-78"/>
              </a:rPr>
              <a:t>پايداري اين بنگاه ها </a:t>
            </a:r>
            <a:r>
              <a:rPr lang="ar-SA" dirty="0">
                <a:cs typeface="B Mitra" pitchFamily="2" charset="-78"/>
              </a:rPr>
              <a:t>در عرصه رقابت منوط به كسب موفقيت در سهمي از اين ارزش در قالب </a:t>
            </a:r>
            <a:r>
              <a:rPr lang="ar-SA" dirty="0">
                <a:effectLst>
                  <a:outerShdw blurRad="38100" dist="38100" dir="2700000" algn="tl">
                    <a:srgbClr val="000000">
                      <a:alpha val="43137"/>
                    </a:srgbClr>
                  </a:outerShdw>
                </a:effectLst>
                <a:cs typeface="B Mitra" pitchFamily="2" charset="-78"/>
              </a:rPr>
              <a:t>سود</a:t>
            </a:r>
            <a:r>
              <a:rPr lang="ar-SA" dirty="0">
                <a:cs typeface="B Mitra" pitchFamily="2" charset="-78"/>
              </a:rPr>
              <a:t> است. </a:t>
            </a:r>
            <a:r>
              <a:rPr lang="ar-SA" dirty="0">
                <a:effectLst>
                  <a:outerShdw blurRad="38100" dist="38100" dir="2700000" algn="tl">
                    <a:srgbClr val="000000">
                      <a:alpha val="43137"/>
                    </a:srgbClr>
                  </a:outerShdw>
                </a:effectLst>
                <a:cs typeface="B Mitra" pitchFamily="2" charset="-78"/>
              </a:rPr>
              <a:t>سودآوري</a:t>
            </a:r>
            <a:r>
              <a:rPr lang="ar-SA" dirty="0">
                <a:cs typeface="B Mitra" pitchFamily="2" charset="-78"/>
              </a:rPr>
              <a:t> بنگاه ها </a:t>
            </a:r>
            <a:r>
              <a:rPr lang="ar-SA" dirty="0">
                <a:effectLst>
                  <a:outerShdw blurRad="38100" dist="38100" dir="2700000" algn="tl">
                    <a:srgbClr val="000000">
                      <a:alpha val="43137"/>
                    </a:srgbClr>
                  </a:outerShdw>
                </a:effectLst>
                <a:cs typeface="B Mitra" pitchFamily="2" charset="-78"/>
              </a:rPr>
              <a:t>به دو عامل بستگي دارد</a:t>
            </a:r>
            <a:r>
              <a:rPr lang="ar-SA" dirty="0">
                <a:cs typeface="B Mitra" pitchFamily="2" charset="-78"/>
              </a:rPr>
              <a:t>:</a:t>
            </a:r>
            <a:endParaRPr lang="fa-IR" dirty="0">
              <a:cs typeface="B Mitra" pitchFamily="2" charset="-78"/>
            </a:endParaRPr>
          </a:p>
          <a:p>
            <a:pPr marL="617220" lvl="1" indent="-342900" algn="just" rtl="1">
              <a:lnSpc>
                <a:spcPct val="200000"/>
              </a:lnSpc>
              <a:buFont typeface="+mj-lt"/>
              <a:buAutoNum type="arabicPeriod"/>
            </a:pPr>
            <a:r>
              <a:rPr lang="ar-SA" dirty="0">
                <a:cs typeface="B Mitra" pitchFamily="2" charset="-78"/>
              </a:rPr>
              <a:t> </a:t>
            </a:r>
            <a:r>
              <a:rPr lang="ar-SA" b="1" dirty="0" smtClean="0">
                <a:cs typeface="B Mitra" pitchFamily="2" charset="-78"/>
              </a:rPr>
              <a:t>شرايط </a:t>
            </a:r>
            <a:r>
              <a:rPr lang="ar-SA" b="1" dirty="0">
                <a:cs typeface="B Mitra" pitchFamily="2" charset="-78"/>
              </a:rPr>
              <a:t>اقتصادي بازار</a:t>
            </a:r>
            <a:endParaRPr lang="fa-IR" b="1" dirty="0">
              <a:cs typeface="B Mitra" pitchFamily="2" charset="-78"/>
            </a:endParaRPr>
          </a:p>
          <a:p>
            <a:pPr marL="617220" lvl="1" indent="-342900" algn="just" rtl="1">
              <a:lnSpc>
                <a:spcPct val="200000"/>
              </a:lnSpc>
              <a:buFont typeface="+mj-lt"/>
              <a:buAutoNum type="arabicPeriod"/>
            </a:pPr>
            <a:r>
              <a:rPr lang="ar-SA" b="1" dirty="0">
                <a:cs typeface="B Mitra" pitchFamily="2" charset="-78"/>
              </a:rPr>
              <a:t>موفقيت بنگاه در خلق ارزش بيش از </a:t>
            </a:r>
            <a:r>
              <a:rPr lang="ar-SA" b="1" dirty="0" smtClean="0">
                <a:cs typeface="B Mitra" pitchFamily="2" charset="-78"/>
              </a:rPr>
              <a:t>رقبا</a:t>
            </a:r>
            <a:endParaRPr lang="fa-IR" b="1" dirty="0">
              <a:cs typeface="B Mitra" pitchFamily="2" charset="-78"/>
            </a:endParaRPr>
          </a:p>
          <a:p>
            <a:pPr algn="just" rtl="1">
              <a:lnSpc>
                <a:spcPct val="200000"/>
              </a:lnSpc>
            </a:pPr>
            <a:r>
              <a:rPr lang="ar-SA" dirty="0">
                <a:cs typeface="B Mitra" pitchFamily="2" charset="-78"/>
              </a:rPr>
              <a:t>مقدار </a:t>
            </a:r>
            <a:r>
              <a:rPr lang="ar-SA" dirty="0">
                <a:effectLst>
                  <a:outerShdw blurRad="38100" dist="38100" dir="2700000" algn="tl">
                    <a:srgbClr val="000000">
                      <a:alpha val="43137"/>
                    </a:srgbClr>
                  </a:outerShdw>
                </a:effectLst>
                <a:cs typeface="B Mitra" pitchFamily="2" charset="-78"/>
              </a:rPr>
              <a:t>ارزش</a:t>
            </a:r>
            <a:r>
              <a:rPr lang="ar-SA" dirty="0">
                <a:cs typeface="B Mitra" pitchFamily="2" charset="-78"/>
              </a:rPr>
              <a:t>ي كه بنگاه در مقايسه با رقباي خود خلق مي كند به </a:t>
            </a:r>
            <a:r>
              <a:rPr lang="ar-SA" dirty="0" smtClean="0">
                <a:effectLst>
                  <a:outerShdw blurRad="38100" dist="38100" dir="2700000" algn="tl">
                    <a:srgbClr val="000000">
                      <a:alpha val="43137"/>
                    </a:srgbClr>
                  </a:outerShdw>
                </a:effectLst>
                <a:cs typeface="B Mitra" pitchFamily="2" charset="-78"/>
              </a:rPr>
              <a:t>موق</a:t>
            </a:r>
            <a:r>
              <a:rPr lang="fa-IR" dirty="0">
                <a:effectLst>
                  <a:outerShdw blurRad="38100" dist="38100" dir="2700000" algn="tl">
                    <a:srgbClr val="000000">
                      <a:alpha val="43137"/>
                    </a:srgbClr>
                  </a:outerShdw>
                </a:effectLst>
                <a:cs typeface="B Mitra" pitchFamily="2" charset="-78"/>
              </a:rPr>
              <a:t>ع</a:t>
            </a:r>
            <a:r>
              <a:rPr lang="ar-SA" dirty="0" smtClean="0">
                <a:effectLst>
                  <a:outerShdw blurRad="38100" dist="38100" dir="2700000" algn="tl">
                    <a:srgbClr val="000000">
                      <a:alpha val="43137"/>
                    </a:srgbClr>
                  </a:outerShdw>
                </a:effectLst>
                <a:cs typeface="B Mitra" pitchFamily="2" charset="-78"/>
              </a:rPr>
              <a:t>يت </a:t>
            </a:r>
            <a:r>
              <a:rPr lang="ar-SA" dirty="0">
                <a:effectLst>
                  <a:outerShdw blurRad="38100" dist="38100" dir="2700000" algn="tl">
                    <a:srgbClr val="000000">
                      <a:alpha val="43137"/>
                    </a:srgbClr>
                  </a:outerShdw>
                </a:effectLst>
                <a:cs typeface="B Mitra" pitchFamily="2" charset="-78"/>
              </a:rPr>
              <a:t>هزينه اي و </a:t>
            </a:r>
            <a:r>
              <a:rPr lang="ar-SA" dirty="0" smtClean="0">
                <a:effectLst>
                  <a:outerShdw blurRad="38100" dist="38100" dir="2700000" algn="tl">
                    <a:srgbClr val="000000">
                      <a:alpha val="43137"/>
                    </a:srgbClr>
                  </a:outerShdw>
                </a:effectLst>
                <a:cs typeface="B Mitra" pitchFamily="2" charset="-78"/>
              </a:rPr>
              <a:t>منفعتي </a:t>
            </a:r>
            <a:r>
              <a:rPr lang="ar-SA" dirty="0">
                <a:effectLst>
                  <a:outerShdw blurRad="38100" dist="38100" dir="2700000" algn="tl">
                    <a:srgbClr val="000000">
                      <a:alpha val="43137"/>
                    </a:srgbClr>
                  </a:outerShdw>
                </a:effectLst>
                <a:cs typeface="B Mitra" pitchFamily="2" charset="-78"/>
              </a:rPr>
              <a:t>اش نسبت به رقبا </a:t>
            </a:r>
            <a:r>
              <a:rPr lang="ar-SA" dirty="0">
                <a:cs typeface="B Mitra" pitchFamily="2" charset="-78"/>
              </a:rPr>
              <a:t>بستگي دارد. كسب و كارهاي موفق در ايجاد ارزش بيشتر نسبت به رقبا، به موقعيتي مزيت دار نسبت به رقبا در بازار وابسته است.</a:t>
            </a:r>
            <a:endParaRPr lang="fa-IR" dirty="0">
              <a:cs typeface="B Mitra" pitchFamily="2" charset="-78"/>
            </a:endParaRPr>
          </a:p>
          <a:p>
            <a:pPr algn="r" rtl="1">
              <a:lnSpc>
                <a:spcPct val="200000"/>
              </a:lnSpc>
            </a:pPr>
            <a:endParaRPr lang="en-US" dirty="0">
              <a:cs typeface="Zar" panose="00000400000000000000" pitchFamily="2" charset="-78"/>
            </a:endParaRPr>
          </a:p>
        </p:txBody>
      </p:sp>
      <p:graphicFrame>
        <p:nvGraphicFramePr>
          <p:cNvPr id="7" name="Diagram 6"/>
          <p:cNvGraphicFramePr/>
          <p:nvPr>
            <p:extLst>
              <p:ext uri="{D42A27DB-BD31-4B8C-83A1-F6EECF244321}">
                <p14:modId xmlns:p14="http://schemas.microsoft.com/office/powerpoint/2010/main" val="3541509728"/>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8</a:t>
            </a:fld>
            <a:endParaRPr lang="en-US"/>
          </a:p>
        </p:txBody>
      </p:sp>
    </p:spTree>
    <p:extLst>
      <p:ext uri="{BB962C8B-B14F-4D97-AF65-F5344CB8AC3E}">
        <p14:creationId xmlns:p14="http://schemas.microsoft.com/office/powerpoint/2010/main" val="34305300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برخی از سازمان ها در زنجیره ارزش صنعت ، در </a:t>
            </a:r>
            <a:r>
              <a:rPr lang="fa-IR" i="1" dirty="0" smtClean="0"/>
              <a:t>یکی </a:t>
            </a:r>
            <a:r>
              <a:rPr lang="fa-IR" dirty="0" smtClean="0"/>
              <a:t>از حلقه ها فعالیت می کنند و برخی در </a:t>
            </a:r>
            <a:r>
              <a:rPr lang="fa-IR" i="1" dirty="0" smtClean="0"/>
              <a:t>بیش از یک </a:t>
            </a:r>
            <a:r>
              <a:rPr lang="fa-IR" dirty="0" smtClean="0"/>
              <a:t>حلقه و تعداد معدودی در </a:t>
            </a:r>
            <a:r>
              <a:rPr lang="fa-IR" i="1" dirty="0" smtClean="0"/>
              <a:t>حداکثر</a:t>
            </a:r>
            <a:r>
              <a:rPr lang="fa-IR" dirty="0" smtClean="0"/>
              <a:t> حلقه ها .</a:t>
            </a:r>
          </a:p>
          <a:p>
            <a:pPr algn="r" rtl="1"/>
            <a:endParaRPr lang="fa-IR" dirty="0"/>
          </a:p>
          <a:p>
            <a:pPr algn="r" rtl="1"/>
            <a:endParaRPr lang="fa-IR" dirty="0" smtClean="0"/>
          </a:p>
          <a:p>
            <a:pPr algn="r" rtl="1"/>
            <a:r>
              <a:rPr lang="fa-IR" dirty="0" smtClean="0"/>
              <a:t>سازمان ها می کوشند با انجام فعالیت ها در بیش از یک حلقه ی</a:t>
            </a:r>
          </a:p>
          <a:p>
            <a:pPr marL="109728" indent="0" algn="r" rtl="1">
              <a:buNone/>
            </a:pPr>
            <a:r>
              <a:rPr lang="fa-IR" dirty="0" smtClean="0"/>
              <a:t> زنجیره ارزش تولید کالا ، قیمت تمام شده کالای خود را پائین آورده و</a:t>
            </a:r>
          </a:p>
          <a:p>
            <a:pPr marL="109728" indent="0" algn="r" rtl="1">
              <a:buNone/>
            </a:pPr>
            <a:r>
              <a:rPr lang="fa-IR" dirty="0" smtClean="0"/>
              <a:t> برای خود </a:t>
            </a:r>
            <a:r>
              <a:rPr lang="fa-IR" dirty="0" smtClean="0">
                <a:solidFill>
                  <a:srgbClr val="FF0000"/>
                </a:solidFill>
              </a:rPr>
              <a:t>مزیت رقابتی </a:t>
            </a:r>
            <a:r>
              <a:rPr lang="fa-IR" dirty="0" smtClean="0"/>
              <a:t>ایجاد نمایند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80</a:t>
            </a:fld>
            <a:endParaRPr lang="en-US"/>
          </a:p>
        </p:txBody>
      </p:sp>
    </p:spTree>
    <p:extLst>
      <p:ext uri="{BB962C8B-B14F-4D97-AF65-F5344CB8AC3E}">
        <p14:creationId xmlns:p14="http://schemas.microsoft.com/office/powerpoint/2010/main" val="20458142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اگر سازمان در زنجیره ارزش کالا حرکت کند ، به آن </a:t>
            </a:r>
            <a:r>
              <a:rPr lang="fa-IR" dirty="0" smtClean="0">
                <a:solidFill>
                  <a:srgbClr val="FF0000"/>
                </a:solidFill>
                <a:effectLst>
                  <a:outerShdw blurRad="38100" dist="38100" dir="2700000" algn="tl">
                    <a:srgbClr val="000000">
                      <a:alpha val="43137"/>
                    </a:srgbClr>
                  </a:outerShdw>
                </a:effectLst>
              </a:rPr>
              <a:t>استراتژی یکپارچگی</a:t>
            </a:r>
            <a:r>
              <a:rPr lang="fa-IR" dirty="0" smtClean="0"/>
              <a:t> می گویند .</a:t>
            </a:r>
          </a:p>
          <a:p>
            <a:pPr algn="r" rtl="1"/>
            <a:endParaRPr lang="fa-IR" dirty="0"/>
          </a:p>
          <a:p>
            <a:pPr algn="r" rtl="1"/>
            <a:r>
              <a:rPr lang="fa-IR" dirty="0" smtClean="0"/>
              <a:t>اگر این حرکت به سمت مصرف کننده و توزیع کننده باشد ، </a:t>
            </a:r>
            <a:r>
              <a:rPr lang="fa-IR" dirty="0" smtClean="0">
                <a:solidFill>
                  <a:srgbClr val="FF0000"/>
                </a:solidFill>
                <a:effectLst>
                  <a:outerShdw blurRad="38100" dist="38100" dir="2700000" algn="tl">
                    <a:srgbClr val="000000">
                      <a:alpha val="43137"/>
                    </a:srgbClr>
                  </a:outerShdw>
                </a:effectLst>
              </a:rPr>
              <a:t>استراتژی یکپارچگی رو به بالا </a:t>
            </a:r>
          </a:p>
          <a:p>
            <a:pPr marL="109728" indent="0" algn="r" rtl="1">
              <a:buNone/>
            </a:pPr>
            <a:r>
              <a:rPr lang="fa-IR" dirty="0" smtClean="0"/>
              <a:t>                                  و</a:t>
            </a:r>
          </a:p>
          <a:p>
            <a:pPr algn="r" rtl="1"/>
            <a:endParaRPr lang="fa-IR" dirty="0"/>
          </a:p>
          <a:p>
            <a:pPr algn="r" rtl="1"/>
            <a:r>
              <a:rPr lang="fa-IR" dirty="0" smtClean="0"/>
              <a:t>اگر به سمت تولید مواد اولیه و تامین کنندگان مواد اولیه باشد ، </a:t>
            </a:r>
            <a:r>
              <a:rPr lang="fa-IR" dirty="0" smtClean="0">
                <a:solidFill>
                  <a:srgbClr val="FF0000"/>
                </a:solidFill>
                <a:effectLst>
                  <a:outerShdw blurRad="38100" dist="38100" dir="2700000" algn="tl">
                    <a:srgbClr val="000000">
                      <a:alpha val="43137"/>
                    </a:srgbClr>
                  </a:outerShdw>
                </a:effectLst>
              </a:rPr>
              <a:t>استراتژی یکپارچگی رو به پائین </a:t>
            </a:r>
            <a:r>
              <a:rPr lang="fa-IR" dirty="0" smtClean="0"/>
              <a:t>گفته می شود .</a:t>
            </a:r>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518DEE75-EBFE-4FF1-84AA-57FF8A3D7CC6}" type="slidenum">
              <a:rPr lang="en-US" smtClean="0"/>
              <a:t>81</a:t>
            </a:fld>
            <a:endParaRPr lang="en-US"/>
          </a:p>
        </p:txBody>
      </p:sp>
    </p:spTree>
    <p:extLst>
      <p:ext uri="{BB962C8B-B14F-4D97-AF65-F5344CB8AC3E}">
        <p14:creationId xmlns:p14="http://schemas.microsoft.com/office/powerpoint/2010/main" val="660784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endParaRPr lang="fa-IR" dirty="0" smtClean="0"/>
          </a:p>
          <a:p>
            <a:pPr algn="r" rtl="1"/>
            <a:r>
              <a:rPr lang="fa-IR" dirty="0" smtClean="0"/>
              <a:t>بالا بردن عملکرد محصول با هزینه کمتر .</a:t>
            </a:r>
          </a:p>
          <a:p>
            <a:pPr algn="r" rtl="1"/>
            <a:r>
              <a:rPr lang="fa-IR" dirty="0" smtClean="0"/>
              <a:t>بهبود وضعیت ظاهری محصول .</a:t>
            </a:r>
          </a:p>
          <a:p>
            <a:pPr algn="r" rtl="1"/>
            <a:r>
              <a:rPr lang="fa-IR" dirty="0" smtClean="0"/>
              <a:t>نگهداری سطح کیفیت با هزینه کمتر .</a:t>
            </a:r>
          </a:p>
          <a:p>
            <a:pPr algn="r" rtl="1"/>
            <a:r>
              <a:rPr lang="fa-IR" dirty="0" smtClean="0"/>
              <a:t>شناسایی و حذف هزینه های عناصر غیرلازم .</a:t>
            </a:r>
          </a:p>
          <a:p>
            <a:pPr algn="r" rtl="1"/>
            <a:r>
              <a:rPr lang="fa-IR" dirty="0" smtClean="0"/>
              <a:t>بکارگیری فناوری و توسعه دانش برای خلق محصول جدید .</a:t>
            </a:r>
          </a:p>
          <a:p>
            <a:pPr algn="r" rtl="1"/>
            <a:r>
              <a:rPr lang="fa-IR" dirty="0" smtClean="0"/>
              <a:t>جلوگیری از مصرف بی رویه منابع .</a:t>
            </a:r>
          </a:p>
          <a:p>
            <a:pPr algn="r" rtl="1"/>
            <a:r>
              <a:rPr lang="fa-IR" dirty="0" smtClean="0"/>
              <a:t>بکارگیری مکانیزم های جلب مجدد مشتری .</a:t>
            </a:r>
          </a:p>
        </p:txBody>
      </p:sp>
      <p:sp>
        <p:nvSpPr>
          <p:cNvPr id="3" name="Title 2"/>
          <p:cNvSpPr>
            <a:spLocks noGrp="1"/>
          </p:cNvSpPr>
          <p:nvPr>
            <p:ph type="title"/>
          </p:nvPr>
        </p:nvSpPr>
        <p:spPr/>
        <p:txBody>
          <a:bodyPr/>
          <a:lstStyle/>
          <a:p>
            <a:pPr algn="r" rtl="1"/>
            <a:r>
              <a:rPr lang="fa-IR" sz="3600" dirty="0">
                <a:solidFill>
                  <a:srgbClr val="FF0000"/>
                </a:solidFill>
              </a:rPr>
              <a:t>چگونه ارزش ایجاد کنیم ؟</a:t>
            </a:r>
            <a:r>
              <a:rPr lang="fa-IR" dirty="0" smtClean="0"/>
              <a:t> </a:t>
            </a:r>
            <a:endParaRPr lang="en-US" dirty="0"/>
          </a:p>
        </p:txBody>
      </p:sp>
      <p:sp>
        <p:nvSpPr>
          <p:cNvPr id="4" name="Slide Number Placeholder 3"/>
          <p:cNvSpPr>
            <a:spLocks noGrp="1"/>
          </p:cNvSpPr>
          <p:nvPr>
            <p:ph type="sldNum" sz="quarter" idx="12"/>
          </p:nvPr>
        </p:nvSpPr>
        <p:spPr/>
        <p:txBody>
          <a:bodyPr/>
          <a:lstStyle/>
          <a:p>
            <a:fld id="{518DEE75-EBFE-4FF1-84AA-57FF8A3D7CC6}" type="slidenum">
              <a:rPr lang="en-US" smtClean="0"/>
              <a:t>82</a:t>
            </a:fld>
            <a:endParaRPr lang="en-US"/>
          </a:p>
        </p:txBody>
      </p:sp>
    </p:spTree>
    <p:extLst>
      <p:ext uri="{BB962C8B-B14F-4D97-AF65-F5344CB8AC3E}">
        <p14:creationId xmlns:p14="http://schemas.microsoft.com/office/powerpoint/2010/main" val="32906735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sz="3100" dirty="0">
                <a:solidFill>
                  <a:srgbClr val="FF0000"/>
                </a:solidFill>
              </a:rPr>
              <a:t/>
            </a:r>
            <a:br>
              <a:rPr lang="fa-IR" sz="3100" dirty="0">
                <a:solidFill>
                  <a:srgbClr val="FF0000"/>
                </a:solidFill>
              </a:rPr>
            </a:br>
            <a:r>
              <a:rPr lang="fa-IR" sz="3100" dirty="0">
                <a:solidFill>
                  <a:srgbClr val="FF0000"/>
                </a:solidFill>
              </a:rPr>
              <a:t>خلق ارزش از دید زنجیره ارزش: </a:t>
            </a:r>
            <a:r>
              <a:rPr lang="fa-IR" dirty="0"/>
              <a:t/>
            </a:r>
            <a:br>
              <a:rPr lang="fa-IR" dirty="0"/>
            </a:br>
            <a:endParaRPr lang="en-US" dirty="0"/>
          </a:p>
        </p:txBody>
      </p:sp>
      <p:grpSp>
        <p:nvGrpSpPr>
          <p:cNvPr id="5" name="Group 4"/>
          <p:cNvGrpSpPr>
            <a:grpSpLocks/>
          </p:cNvGrpSpPr>
          <p:nvPr/>
        </p:nvGrpSpPr>
        <p:grpSpPr bwMode="auto">
          <a:xfrm>
            <a:off x="2495550" y="1701006"/>
            <a:ext cx="7200900" cy="3888234"/>
            <a:chOff x="567" y="1162"/>
            <a:chExt cx="4536" cy="2177"/>
          </a:xfrm>
        </p:grpSpPr>
        <p:sp>
          <p:nvSpPr>
            <p:cNvPr id="6" name="AutoShape 17"/>
            <p:cNvSpPr>
              <a:spLocks noChangeArrowheads="1"/>
            </p:cNvSpPr>
            <p:nvPr/>
          </p:nvSpPr>
          <p:spPr bwMode="auto">
            <a:xfrm>
              <a:off x="567" y="1162"/>
              <a:ext cx="1134" cy="726"/>
            </a:xfrm>
            <a:prstGeom prst="chevron">
              <a:avLst>
                <a:gd name="adj" fmla="val 16394"/>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endParaRPr lang="en-US"/>
            </a:p>
          </p:txBody>
        </p:sp>
        <p:sp>
          <p:nvSpPr>
            <p:cNvPr id="7" name="Text Box 18"/>
            <p:cNvSpPr txBox="1">
              <a:spLocks noChangeArrowheads="1"/>
            </p:cNvSpPr>
            <p:nvPr/>
          </p:nvSpPr>
          <p:spPr bwMode="auto">
            <a:xfrm>
              <a:off x="703" y="1389"/>
              <a:ext cx="907" cy="258"/>
            </a:xfrm>
            <a:prstGeom prst="rect">
              <a:avLst/>
            </a:prstGeom>
            <a:solidFill>
              <a:srgbClr val="FFFF00"/>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spcBef>
                  <a:spcPct val="50000"/>
                </a:spcBef>
              </a:pPr>
              <a:r>
                <a:rPr lang="fa-IR">
                  <a:solidFill>
                    <a:srgbClr val="CC0099"/>
                  </a:solidFill>
                </a:rPr>
                <a:t>فهم  و درك خواسته هاي  مشتري</a:t>
              </a:r>
              <a:endParaRPr lang="en-US">
                <a:solidFill>
                  <a:srgbClr val="CC0099"/>
                </a:solidFill>
              </a:endParaRPr>
            </a:p>
          </p:txBody>
        </p:sp>
        <p:sp>
          <p:nvSpPr>
            <p:cNvPr id="8" name="AutoShape 19"/>
            <p:cNvSpPr>
              <a:spLocks noChangeArrowheads="1"/>
            </p:cNvSpPr>
            <p:nvPr/>
          </p:nvSpPr>
          <p:spPr bwMode="auto">
            <a:xfrm>
              <a:off x="1701" y="1162"/>
              <a:ext cx="1134" cy="726"/>
            </a:xfrm>
            <a:prstGeom prst="chevron">
              <a:avLst>
                <a:gd name="adj" fmla="val 16394"/>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endParaRPr lang="en-US"/>
            </a:p>
          </p:txBody>
        </p:sp>
        <p:sp>
          <p:nvSpPr>
            <p:cNvPr id="9" name="Text Box 20"/>
            <p:cNvSpPr txBox="1">
              <a:spLocks noChangeArrowheads="1"/>
            </p:cNvSpPr>
            <p:nvPr/>
          </p:nvSpPr>
          <p:spPr bwMode="auto">
            <a:xfrm>
              <a:off x="1837" y="1389"/>
              <a:ext cx="907" cy="310"/>
            </a:xfrm>
            <a:prstGeom prst="rect">
              <a:avLst/>
            </a:prstGeom>
            <a:solidFill>
              <a:srgbClr val="FFFF00"/>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spcBef>
                  <a:spcPct val="50000"/>
                </a:spcBef>
              </a:pPr>
              <a:r>
                <a:rPr lang="fa-IR">
                  <a:solidFill>
                    <a:srgbClr val="CC0099"/>
                  </a:solidFill>
                </a:rPr>
                <a:t>جستجو وكشف </a:t>
              </a:r>
            </a:p>
            <a:p>
              <a:pPr>
                <a:spcBef>
                  <a:spcPct val="50000"/>
                </a:spcBef>
              </a:pPr>
              <a:r>
                <a:rPr lang="fa-IR">
                  <a:solidFill>
                    <a:srgbClr val="CC0099"/>
                  </a:solidFill>
                </a:rPr>
                <a:t>نقاط قابل بهبود</a:t>
              </a:r>
              <a:endParaRPr lang="en-US">
                <a:solidFill>
                  <a:srgbClr val="CC0099"/>
                </a:solidFill>
              </a:endParaRPr>
            </a:p>
          </p:txBody>
        </p:sp>
        <p:sp>
          <p:nvSpPr>
            <p:cNvPr id="10" name="AutoShape 21"/>
            <p:cNvSpPr>
              <a:spLocks noChangeArrowheads="1"/>
            </p:cNvSpPr>
            <p:nvPr/>
          </p:nvSpPr>
          <p:spPr bwMode="auto">
            <a:xfrm>
              <a:off x="2835" y="1162"/>
              <a:ext cx="1134" cy="726"/>
            </a:xfrm>
            <a:prstGeom prst="chevron">
              <a:avLst>
                <a:gd name="adj" fmla="val 16394"/>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endParaRPr lang="en-US"/>
            </a:p>
          </p:txBody>
        </p:sp>
        <p:sp>
          <p:nvSpPr>
            <p:cNvPr id="11" name="Text Box 22"/>
            <p:cNvSpPr txBox="1">
              <a:spLocks noChangeArrowheads="1"/>
            </p:cNvSpPr>
            <p:nvPr/>
          </p:nvSpPr>
          <p:spPr bwMode="auto">
            <a:xfrm>
              <a:off x="2978" y="1424"/>
              <a:ext cx="907" cy="155"/>
            </a:xfrm>
            <a:prstGeom prst="rect">
              <a:avLst/>
            </a:prstGeom>
            <a:solidFill>
              <a:srgbClr val="FFFF00"/>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spcBef>
                  <a:spcPct val="50000"/>
                </a:spcBef>
              </a:pPr>
              <a:r>
                <a:rPr lang="fa-IR">
                  <a:solidFill>
                    <a:srgbClr val="CC0099"/>
                  </a:solidFill>
                </a:rPr>
                <a:t>تعريف راه حلها ممكن </a:t>
              </a:r>
              <a:endParaRPr lang="en-US">
                <a:solidFill>
                  <a:srgbClr val="CC0099"/>
                </a:solidFill>
              </a:endParaRPr>
            </a:p>
          </p:txBody>
        </p:sp>
        <p:sp>
          <p:nvSpPr>
            <p:cNvPr id="12" name="AutoShape 23"/>
            <p:cNvSpPr>
              <a:spLocks noChangeArrowheads="1"/>
            </p:cNvSpPr>
            <p:nvPr/>
          </p:nvSpPr>
          <p:spPr bwMode="auto">
            <a:xfrm>
              <a:off x="3969" y="1162"/>
              <a:ext cx="1134" cy="726"/>
            </a:xfrm>
            <a:prstGeom prst="chevron">
              <a:avLst>
                <a:gd name="adj" fmla="val 16394"/>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endParaRPr lang="en-US"/>
            </a:p>
          </p:txBody>
        </p:sp>
        <p:sp>
          <p:nvSpPr>
            <p:cNvPr id="13" name="Text Box 24"/>
            <p:cNvSpPr txBox="1">
              <a:spLocks noChangeArrowheads="1"/>
            </p:cNvSpPr>
            <p:nvPr/>
          </p:nvSpPr>
          <p:spPr bwMode="auto">
            <a:xfrm>
              <a:off x="4112" y="1424"/>
              <a:ext cx="907" cy="155"/>
            </a:xfrm>
            <a:prstGeom prst="rect">
              <a:avLst/>
            </a:prstGeom>
            <a:solidFill>
              <a:srgbClr val="FFFF00"/>
            </a:solidFill>
            <a:ln>
              <a:noFill/>
            </a:ln>
            <a:effectLst/>
            <a:extLs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spcBef>
                  <a:spcPct val="50000"/>
                </a:spcBef>
              </a:pPr>
              <a:r>
                <a:rPr lang="fa-IR">
                  <a:solidFill>
                    <a:srgbClr val="CC0099"/>
                  </a:solidFill>
                </a:rPr>
                <a:t>اولويت بندي فرصتها </a:t>
              </a:r>
              <a:endParaRPr lang="en-US">
                <a:solidFill>
                  <a:srgbClr val="CC0099"/>
                </a:solidFill>
              </a:endParaRPr>
            </a:p>
          </p:txBody>
        </p:sp>
        <p:sp>
          <p:nvSpPr>
            <p:cNvPr id="14" name="Rectangle 13"/>
            <p:cNvSpPr>
              <a:spLocks noChangeArrowheads="1"/>
            </p:cNvSpPr>
            <p:nvPr/>
          </p:nvSpPr>
          <p:spPr bwMode="auto">
            <a:xfrm>
              <a:off x="567" y="1979"/>
              <a:ext cx="1043" cy="1360"/>
            </a:xfrm>
            <a:prstGeom prst="rect">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buFontTx/>
                <a:buBlip>
                  <a:blip r:embed="rId2"/>
                </a:buBlip>
              </a:pPr>
              <a:r>
                <a:rPr lang="fa-IR"/>
                <a:t> صحبت با مشتري در مورد</a:t>
              </a:r>
            </a:p>
            <a:p>
              <a:pPr algn="r"/>
              <a:r>
                <a:rPr lang="fa-IR"/>
                <a:t>نيازهاي وي</a:t>
              </a:r>
            </a:p>
            <a:p>
              <a:pPr algn="r">
                <a:buFontTx/>
                <a:buBlip>
                  <a:blip r:embed="rId2"/>
                </a:buBlip>
              </a:pPr>
              <a:r>
                <a:rPr lang="fa-IR"/>
                <a:t> تعريف شريكان ديگر در </a:t>
              </a:r>
            </a:p>
            <a:p>
              <a:pPr algn="r"/>
              <a:r>
                <a:rPr lang="fa-IR"/>
                <a:t>شبكه ارزش </a:t>
              </a:r>
            </a:p>
            <a:p>
              <a:pPr algn="r">
                <a:buFontTx/>
                <a:buBlip>
                  <a:blip r:embed="rId2"/>
                </a:buBlip>
              </a:pPr>
              <a:r>
                <a:rPr lang="fa-IR"/>
                <a:t> تلاش براي درك نيازها </a:t>
              </a:r>
            </a:p>
            <a:p>
              <a:pPr algn="r"/>
              <a:r>
                <a:rPr lang="fa-IR"/>
                <a:t>وخواسته هاي مشتري</a:t>
              </a:r>
              <a:endParaRPr lang="en-US"/>
            </a:p>
          </p:txBody>
        </p:sp>
        <p:sp>
          <p:nvSpPr>
            <p:cNvPr id="15" name="Rectangle 14"/>
            <p:cNvSpPr>
              <a:spLocks noChangeArrowheads="1"/>
            </p:cNvSpPr>
            <p:nvPr/>
          </p:nvSpPr>
          <p:spPr bwMode="auto">
            <a:xfrm>
              <a:off x="1701" y="1979"/>
              <a:ext cx="1043" cy="1360"/>
            </a:xfrm>
            <a:prstGeom prst="rect">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buFontTx/>
                <a:buBlip>
                  <a:blip r:embed="rId2"/>
                </a:buBlip>
              </a:pPr>
              <a:r>
                <a:rPr lang="fa-IR"/>
                <a:t> همكاري با ساير اعضاي</a:t>
              </a:r>
            </a:p>
            <a:p>
              <a:pPr algn="r"/>
              <a:r>
                <a:rPr lang="fa-IR"/>
                <a:t>شبكه ارز ش جهت  پاسخ به </a:t>
              </a:r>
            </a:p>
            <a:p>
              <a:pPr algn="r"/>
              <a:r>
                <a:rPr lang="fa-IR"/>
                <a:t>نياز  و خواسته مشتري</a:t>
              </a:r>
            </a:p>
            <a:p>
              <a:pPr algn="r">
                <a:buFontTx/>
                <a:buBlip>
                  <a:blip r:embed="rId2"/>
                </a:buBlip>
              </a:pPr>
              <a:r>
                <a:rPr lang="fa-IR"/>
                <a:t> يافتن نقاط بالقوه كه </a:t>
              </a:r>
            </a:p>
            <a:p>
              <a:pPr algn="r"/>
              <a:r>
                <a:rPr lang="fa-IR"/>
                <a:t> مي تواند راه حل باشند.</a:t>
              </a:r>
              <a:endParaRPr lang="en-US"/>
            </a:p>
          </p:txBody>
        </p:sp>
        <p:sp>
          <p:nvSpPr>
            <p:cNvPr id="16" name="Rectangle 15"/>
            <p:cNvSpPr>
              <a:spLocks noChangeArrowheads="1"/>
            </p:cNvSpPr>
            <p:nvPr/>
          </p:nvSpPr>
          <p:spPr bwMode="auto">
            <a:xfrm>
              <a:off x="2835" y="1979"/>
              <a:ext cx="1043" cy="1360"/>
            </a:xfrm>
            <a:prstGeom prst="rect">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buFontTx/>
                <a:buBlip>
                  <a:blip r:embed="rId2"/>
                </a:buBlip>
              </a:pPr>
              <a:r>
                <a:rPr lang="fa-IR"/>
                <a:t> همكاري با شريكان در </a:t>
              </a:r>
            </a:p>
            <a:p>
              <a:pPr algn="r"/>
              <a:r>
                <a:rPr lang="fa-IR"/>
                <a:t>شبكه ارزش جهت يافتن </a:t>
              </a:r>
            </a:p>
            <a:p>
              <a:pPr algn="r"/>
              <a:r>
                <a:rPr lang="fa-IR"/>
                <a:t>راه حل</a:t>
              </a:r>
            </a:p>
            <a:p>
              <a:pPr algn="r">
                <a:buFontTx/>
                <a:buBlip>
                  <a:blip r:embed="rId2"/>
                </a:buBlip>
              </a:pPr>
              <a:r>
                <a:rPr lang="fa-IR"/>
                <a:t> تعريف سناريوهاي راه </a:t>
              </a:r>
            </a:p>
            <a:p>
              <a:pPr algn="r"/>
              <a:r>
                <a:rPr lang="fa-IR"/>
                <a:t>حلها </a:t>
              </a:r>
            </a:p>
            <a:p>
              <a:pPr algn="r"/>
              <a:endParaRPr lang="en-US"/>
            </a:p>
          </p:txBody>
        </p:sp>
        <p:sp>
          <p:nvSpPr>
            <p:cNvPr id="17" name="Rectangle 16"/>
            <p:cNvSpPr>
              <a:spLocks noChangeArrowheads="1"/>
            </p:cNvSpPr>
            <p:nvPr/>
          </p:nvSpPr>
          <p:spPr bwMode="auto">
            <a:xfrm>
              <a:off x="3976" y="1975"/>
              <a:ext cx="1043" cy="1360"/>
            </a:xfrm>
            <a:prstGeom prst="rect">
              <a:avLst/>
            </a:prstGeom>
            <a:solidFill>
              <a:srgbClr val="CCFFCC"/>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buFontTx/>
                <a:buBlip>
                  <a:blip r:embed="rId2"/>
                </a:buBlip>
              </a:pPr>
              <a:r>
                <a:rPr lang="fa-IR"/>
                <a:t> ارزيابي سناريوها وراه </a:t>
              </a:r>
            </a:p>
            <a:p>
              <a:pPr algn="r"/>
              <a:r>
                <a:rPr lang="fa-IR"/>
                <a:t>حلها بر اساس معيارهاي </a:t>
              </a:r>
            </a:p>
            <a:p>
              <a:pPr algn="r"/>
              <a:r>
                <a:rPr lang="fa-IR"/>
                <a:t>تعريف شده</a:t>
              </a:r>
            </a:p>
            <a:p>
              <a:pPr algn="r">
                <a:buFontTx/>
                <a:buBlip>
                  <a:blip r:embed="rId2"/>
                </a:buBlip>
              </a:pPr>
              <a:r>
                <a:rPr lang="fa-IR"/>
                <a:t> انتخاب راه حل </a:t>
              </a:r>
            </a:p>
            <a:p>
              <a:pPr algn="r">
                <a:buFontTx/>
                <a:buBlip>
                  <a:blip r:embed="rId2"/>
                </a:buBlip>
              </a:pPr>
              <a:r>
                <a:rPr lang="fa-IR"/>
                <a:t> عملياتي كردن راه حل </a:t>
              </a:r>
              <a:endParaRPr lang="en-US"/>
            </a:p>
          </p:txBody>
        </p:sp>
      </p:grpSp>
      <p:sp>
        <p:nvSpPr>
          <p:cNvPr id="2" name="Slide Number Placeholder 1"/>
          <p:cNvSpPr>
            <a:spLocks noGrp="1"/>
          </p:cNvSpPr>
          <p:nvPr>
            <p:ph type="sldNum" sz="quarter" idx="12"/>
          </p:nvPr>
        </p:nvSpPr>
        <p:spPr/>
        <p:txBody>
          <a:bodyPr/>
          <a:lstStyle/>
          <a:p>
            <a:fld id="{518DEE75-EBFE-4FF1-84AA-57FF8A3D7CC6}" type="slidenum">
              <a:rPr lang="en-US" smtClean="0"/>
              <a:t>83</a:t>
            </a:fld>
            <a:endParaRPr lang="en-US"/>
          </a:p>
        </p:txBody>
      </p:sp>
    </p:spTree>
    <p:extLst>
      <p:ext uri="{BB962C8B-B14F-4D97-AF65-F5344CB8AC3E}">
        <p14:creationId xmlns:p14="http://schemas.microsoft.com/office/powerpoint/2010/main" val="26589295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a:spLocks noChangeArrowheads="1"/>
          </p:cNvSpPr>
          <p:nvPr/>
        </p:nvSpPr>
        <p:spPr bwMode="auto">
          <a:xfrm>
            <a:off x="7977187" y="2132806"/>
            <a:ext cx="1439863" cy="3603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600" dirty="0">
                <a:cs typeface="+mn-cs"/>
              </a:rPr>
              <a:t>نوع ديدگاه</a:t>
            </a:r>
            <a:endParaRPr lang="en-US" sz="1600" dirty="0">
              <a:cs typeface="+mn-cs"/>
            </a:endParaRPr>
          </a:p>
        </p:txBody>
      </p:sp>
      <p:sp>
        <p:nvSpPr>
          <p:cNvPr id="6" name="Rectangle 5"/>
          <p:cNvSpPr>
            <a:spLocks noChangeArrowheads="1"/>
          </p:cNvSpPr>
          <p:nvPr/>
        </p:nvSpPr>
        <p:spPr bwMode="auto">
          <a:xfrm>
            <a:off x="6213575" y="2132806"/>
            <a:ext cx="1563687" cy="3603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پيش فرض</a:t>
            </a:r>
            <a:endParaRPr lang="en-US" sz="1400" dirty="0">
              <a:cs typeface="+mn-cs"/>
            </a:endParaRPr>
          </a:p>
        </p:txBody>
      </p:sp>
      <p:sp>
        <p:nvSpPr>
          <p:cNvPr id="7" name="Rectangle 6"/>
          <p:cNvSpPr>
            <a:spLocks noChangeArrowheads="1"/>
          </p:cNvSpPr>
          <p:nvPr/>
        </p:nvSpPr>
        <p:spPr bwMode="auto">
          <a:xfrm>
            <a:off x="4529137" y="2132806"/>
            <a:ext cx="1439863" cy="3603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نظريه </a:t>
            </a:r>
            <a:endParaRPr lang="en-US" sz="1400" dirty="0">
              <a:cs typeface="+mn-cs"/>
            </a:endParaRPr>
          </a:p>
        </p:txBody>
      </p:sp>
      <p:sp>
        <p:nvSpPr>
          <p:cNvPr id="8" name="Rectangle 7"/>
          <p:cNvSpPr>
            <a:spLocks noChangeArrowheads="1"/>
          </p:cNvSpPr>
          <p:nvPr/>
        </p:nvSpPr>
        <p:spPr bwMode="auto">
          <a:xfrm>
            <a:off x="2792413" y="2132806"/>
            <a:ext cx="1439863" cy="3603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استراتژي</a:t>
            </a:r>
            <a:endParaRPr lang="en-US" sz="1400" dirty="0">
              <a:cs typeface="+mn-cs"/>
            </a:endParaRPr>
          </a:p>
        </p:txBody>
      </p:sp>
      <p:sp>
        <p:nvSpPr>
          <p:cNvPr id="9" name="Rectangle 8"/>
          <p:cNvSpPr>
            <a:spLocks noChangeArrowheads="1"/>
          </p:cNvSpPr>
          <p:nvPr/>
        </p:nvSpPr>
        <p:spPr bwMode="auto">
          <a:xfrm>
            <a:off x="7977188" y="2709069"/>
            <a:ext cx="1439863" cy="36036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600" dirty="0">
                <a:cs typeface="+mn-cs"/>
              </a:rPr>
              <a:t>سنتي</a:t>
            </a:r>
            <a:endParaRPr lang="en-US" sz="1600" dirty="0">
              <a:cs typeface="+mn-cs"/>
            </a:endParaRPr>
          </a:p>
        </p:txBody>
      </p:sp>
      <p:sp>
        <p:nvSpPr>
          <p:cNvPr id="10" name="Rectangle 9"/>
          <p:cNvSpPr>
            <a:spLocks noChangeArrowheads="1"/>
          </p:cNvSpPr>
          <p:nvPr/>
        </p:nvSpPr>
        <p:spPr bwMode="auto">
          <a:xfrm>
            <a:off x="6197601" y="2709069"/>
            <a:ext cx="1563687" cy="360363"/>
          </a:xfrm>
          <a:prstGeom prst="rect">
            <a:avLst/>
          </a:prstGeom>
          <a:solidFill>
            <a:schemeClr val="accent1"/>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dirty="0"/>
              <a:t>اقتصاد صنعتي(توليدمحور)</a:t>
            </a:r>
            <a:endParaRPr lang="en-US" dirty="0"/>
          </a:p>
        </p:txBody>
      </p:sp>
      <p:sp>
        <p:nvSpPr>
          <p:cNvPr id="11" name="Rectangle 10"/>
          <p:cNvSpPr>
            <a:spLocks noChangeArrowheads="1"/>
          </p:cNvSpPr>
          <p:nvPr/>
        </p:nvSpPr>
        <p:spPr bwMode="auto">
          <a:xfrm>
            <a:off x="4529138" y="2709069"/>
            <a:ext cx="1439863" cy="360363"/>
          </a:xfrm>
          <a:prstGeom prst="rect">
            <a:avLst/>
          </a:prstGeom>
          <a:solidFill>
            <a:schemeClr val="accent1"/>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900"/>
              <a:t>كسب موقعيت در زنجيره ارزش</a:t>
            </a:r>
            <a:endParaRPr lang="en-US" sz="900"/>
          </a:p>
        </p:txBody>
      </p:sp>
      <p:sp>
        <p:nvSpPr>
          <p:cNvPr id="12" name="Rectangle 11"/>
          <p:cNvSpPr>
            <a:spLocks noChangeArrowheads="1"/>
          </p:cNvSpPr>
          <p:nvPr/>
        </p:nvSpPr>
        <p:spPr bwMode="auto">
          <a:xfrm>
            <a:off x="2787650" y="2709069"/>
            <a:ext cx="1439862" cy="36036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جايابي در زنجيره ارزش </a:t>
            </a:r>
            <a:endParaRPr lang="en-US" sz="1400" dirty="0">
              <a:cs typeface="+mn-cs"/>
            </a:endParaRPr>
          </a:p>
        </p:txBody>
      </p:sp>
      <p:sp>
        <p:nvSpPr>
          <p:cNvPr id="13" name="Rectangle 12"/>
          <p:cNvSpPr>
            <a:spLocks noChangeArrowheads="1"/>
          </p:cNvSpPr>
          <p:nvPr/>
        </p:nvSpPr>
        <p:spPr bwMode="auto">
          <a:xfrm>
            <a:off x="7977188" y="3285331"/>
            <a:ext cx="1439863" cy="14398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600" dirty="0">
                <a:cs typeface="+mn-cs"/>
              </a:rPr>
              <a:t>مدرن</a:t>
            </a:r>
            <a:endParaRPr lang="en-US" sz="1600" dirty="0">
              <a:cs typeface="+mn-cs"/>
            </a:endParaRPr>
          </a:p>
        </p:txBody>
      </p:sp>
      <p:sp>
        <p:nvSpPr>
          <p:cNvPr id="14" name="Rectangle 13"/>
          <p:cNvSpPr>
            <a:spLocks noChangeArrowheads="1"/>
          </p:cNvSpPr>
          <p:nvPr/>
        </p:nvSpPr>
        <p:spPr bwMode="auto">
          <a:xfrm>
            <a:off x="6212449" y="3291041"/>
            <a:ext cx="1563687" cy="14398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اقتصاد پويا (بازار محور)</a:t>
            </a:r>
            <a:endParaRPr lang="en-US" sz="1400" dirty="0">
              <a:cs typeface="+mn-cs"/>
            </a:endParaRPr>
          </a:p>
        </p:txBody>
      </p:sp>
      <p:sp>
        <p:nvSpPr>
          <p:cNvPr id="15" name="Rectangle 14"/>
          <p:cNvSpPr>
            <a:spLocks noChangeArrowheads="1"/>
          </p:cNvSpPr>
          <p:nvPr/>
        </p:nvSpPr>
        <p:spPr bwMode="auto">
          <a:xfrm>
            <a:off x="4531440" y="3270463"/>
            <a:ext cx="1439863" cy="14398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600" dirty="0">
                <a:cs typeface="+mn-cs"/>
              </a:rPr>
              <a:t>خلق ارزش  </a:t>
            </a:r>
            <a:endParaRPr lang="en-US" sz="1600" dirty="0">
              <a:cs typeface="+mn-cs"/>
            </a:endParaRPr>
          </a:p>
        </p:txBody>
      </p:sp>
      <p:sp>
        <p:nvSpPr>
          <p:cNvPr id="16" name="Rectangle 15"/>
          <p:cNvSpPr>
            <a:spLocks noChangeArrowheads="1"/>
          </p:cNvSpPr>
          <p:nvPr/>
        </p:nvSpPr>
        <p:spPr bwMode="auto">
          <a:xfrm>
            <a:off x="2774951" y="3285331"/>
            <a:ext cx="1452562" cy="1439862"/>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buFontTx/>
              <a:buChar char="-"/>
            </a:pPr>
            <a:r>
              <a:rPr lang="fa-IR" dirty="0">
                <a:cs typeface="+mn-cs"/>
              </a:rPr>
              <a:t>ايجاد ارزش از طريق خود</a:t>
            </a:r>
          </a:p>
          <a:p>
            <a:r>
              <a:rPr lang="fa-IR" dirty="0">
                <a:cs typeface="+mn-cs"/>
              </a:rPr>
              <a:t>مشتريان</a:t>
            </a:r>
          </a:p>
          <a:p>
            <a:pPr algn="r"/>
            <a:endParaRPr lang="fa-IR" dirty="0">
              <a:cs typeface="+mn-cs"/>
            </a:endParaRPr>
          </a:p>
          <a:p>
            <a:pPr algn="r">
              <a:buFontTx/>
              <a:buChar char="-"/>
            </a:pPr>
            <a:r>
              <a:rPr lang="fa-IR" dirty="0">
                <a:cs typeface="+mn-cs"/>
              </a:rPr>
              <a:t>بازنگري وچينش روابط</a:t>
            </a:r>
          </a:p>
          <a:p>
            <a:pPr algn="r"/>
            <a:r>
              <a:rPr lang="fa-IR" dirty="0">
                <a:cs typeface="+mn-cs"/>
              </a:rPr>
              <a:t>و نظامهاي كاري وتجاري</a:t>
            </a:r>
          </a:p>
          <a:p>
            <a:pPr algn="r"/>
            <a:endParaRPr lang="fa-IR" dirty="0">
              <a:cs typeface="+mn-cs"/>
            </a:endParaRPr>
          </a:p>
          <a:p>
            <a:pPr algn="r"/>
            <a:r>
              <a:rPr lang="fa-IR" dirty="0">
                <a:cs typeface="+mn-cs"/>
              </a:rPr>
              <a:t>- مديريت نظام ارزش ساز</a:t>
            </a:r>
            <a:endParaRPr lang="en-US" dirty="0">
              <a:cs typeface="+mn-cs"/>
            </a:endParaRPr>
          </a:p>
        </p:txBody>
      </p:sp>
      <p:sp>
        <p:nvSpPr>
          <p:cNvPr id="17" name="Rectangle 16"/>
          <p:cNvSpPr>
            <a:spLocks noChangeArrowheads="1"/>
          </p:cNvSpPr>
          <p:nvPr/>
        </p:nvSpPr>
        <p:spPr bwMode="auto">
          <a:xfrm>
            <a:off x="6213575" y="2709069"/>
            <a:ext cx="1562561" cy="36036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400" dirty="0">
                <a:cs typeface="+mn-cs"/>
              </a:rPr>
              <a:t>اقتصاد صنعتي(توليدمحور)</a:t>
            </a:r>
            <a:endParaRPr lang="en-US" sz="1400" dirty="0">
              <a:cs typeface="+mn-cs"/>
            </a:endParaRPr>
          </a:p>
        </p:txBody>
      </p:sp>
      <p:sp>
        <p:nvSpPr>
          <p:cNvPr id="18" name="Rectangle 17"/>
          <p:cNvSpPr>
            <a:spLocks noChangeArrowheads="1"/>
          </p:cNvSpPr>
          <p:nvPr/>
        </p:nvSpPr>
        <p:spPr bwMode="auto">
          <a:xfrm>
            <a:off x="4529136" y="2709069"/>
            <a:ext cx="1439863" cy="360363"/>
          </a:xfrm>
          <a:prstGeom prst="rect">
            <a:avLst/>
          </a:prstGeom>
          <a:solidFill>
            <a:schemeClr val="accent1"/>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r>
              <a:rPr lang="fa-IR" sz="1100" dirty="0">
                <a:cs typeface="+mn-cs"/>
              </a:rPr>
              <a:t>كسب موقعيت در زنجيره ارزش</a:t>
            </a:r>
            <a:endParaRPr lang="en-US" sz="1100" dirty="0">
              <a:cs typeface="+mn-cs"/>
            </a:endParaRPr>
          </a:p>
        </p:txBody>
      </p:sp>
      <p:sp>
        <p:nvSpPr>
          <p:cNvPr id="2" name="Slide Number Placeholder 1"/>
          <p:cNvSpPr>
            <a:spLocks noGrp="1"/>
          </p:cNvSpPr>
          <p:nvPr>
            <p:ph type="sldNum" sz="quarter" idx="12"/>
          </p:nvPr>
        </p:nvSpPr>
        <p:spPr/>
        <p:txBody>
          <a:bodyPr/>
          <a:lstStyle/>
          <a:p>
            <a:fld id="{518DEE75-EBFE-4FF1-84AA-57FF8A3D7CC6}" type="slidenum">
              <a:rPr lang="en-US" smtClean="0"/>
              <a:t>84</a:t>
            </a:fld>
            <a:endParaRPr lang="en-US"/>
          </a:p>
        </p:txBody>
      </p:sp>
    </p:spTree>
    <p:extLst>
      <p:ext uri="{BB962C8B-B14F-4D97-AF65-F5344CB8AC3E}">
        <p14:creationId xmlns:p14="http://schemas.microsoft.com/office/powerpoint/2010/main" val="3544326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fa-IR" sz="3200" dirty="0"/>
              <a:t>وظایف رهبران درمنطق جدید ارزش :</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2420888"/>
            <a:ext cx="71024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18DEE75-EBFE-4FF1-84AA-57FF8A3D7CC6}" type="slidenum">
              <a:rPr lang="en-US" smtClean="0"/>
              <a:t>85</a:t>
            </a:fld>
            <a:endParaRPr lang="en-US"/>
          </a:p>
        </p:txBody>
      </p:sp>
    </p:spTree>
    <p:extLst>
      <p:ext uri="{BB962C8B-B14F-4D97-AF65-F5344CB8AC3E}">
        <p14:creationId xmlns:p14="http://schemas.microsoft.com/office/powerpoint/2010/main" val="37560646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endParaRPr lang="en-US" dirty="0"/>
          </a:p>
        </p:txBody>
      </p:sp>
      <p:sp>
        <p:nvSpPr>
          <p:cNvPr id="3" name="Title 2"/>
          <p:cNvSpPr>
            <a:spLocks noGrp="1"/>
          </p:cNvSpPr>
          <p:nvPr>
            <p:ph type="title"/>
          </p:nvPr>
        </p:nvSpPr>
        <p:spPr/>
        <p:txBody>
          <a:bodyPr/>
          <a:lstStyle/>
          <a:p>
            <a:pPr algn="r"/>
            <a:endParaRPr lang="en-US" dirty="0"/>
          </a:p>
        </p:txBody>
      </p:sp>
      <p:sp>
        <p:nvSpPr>
          <p:cNvPr id="4" name="Text Box 2"/>
          <p:cNvSpPr txBox="1">
            <a:spLocks noChangeArrowheads="1"/>
          </p:cNvSpPr>
          <p:nvPr/>
        </p:nvSpPr>
        <p:spPr bwMode="auto">
          <a:xfrm>
            <a:off x="6415202" y="608012"/>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2800" dirty="0">
                <a:solidFill>
                  <a:srgbClr val="FF0000"/>
                </a:solidFill>
              </a:rPr>
              <a:t>مدیریت زنجیره ارزش  </a:t>
            </a:r>
            <a:r>
              <a:rPr lang="fa-IR" sz="2400" dirty="0">
                <a:solidFill>
                  <a:srgbClr val="FF0000"/>
                </a:solidFill>
              </a:rPr>
              <a:t>:</a:t>
            </a:r>
            <a:endParaRPr lang="en-US" sz="2400" dirty="0">
              <a:solidFill>
                <a:srgbClr val="FF0000"/>
              </a:solidFill>
            </a:endParaRPr>
          </a:p>
        </p:txBody>
      </p:sp>
      <p:sp>
        <p:nvSpPr>
          <p:cNvPr id="8" name="Rectangle 7"/>
          <p:cNvSpPr>
            <a:spLocks noChangeArrowheads="1"/>
          </p:cNvSpPr>
          <p:nvPr/>
        </p:nvSpPr>
        <p:spPr bwMode="auto">
          <a:xfrm>
            <a:off x="10263982" y="6553200"/>
            <a:ext cx="144462" cy="144462"/>
          </a:xfrm>
          <a:prstGeom prst="rect">
            <a:avLst/>
          </a:prstGeom>
          <a:solidFill>
            <a:srgbClr val="FF9900"/>
          </a:solidFill>
          <a:ln w="9525" algn="ctr">
            <a:solidFill>
              <a:srgbClr val="CC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endParaRPr lang="en-US"/>
          </a:p>
        </p:txBody>
      </p:sp>
      <p:sp>
        <p:nvSpPr>
          <p:cNvPr id="10" name="Oval 9"/>
          <p:cNvSpPr>
            <a:spLocks noChangeArrowheads="1"/>
          </p:cNvSpPr>
          <p:nvPr/>
        </p:nvSpPr>
        <p:spPr bwMode="auto">
          <a:xfrm>
            <a:off x="7680176" y="2911476"/>
            <a:ext cx="2160588" cy="1366837"/>
          </a:xfrm>
          <a:prstGeom prst="ellipse">
            <a:avLst/>
          </a:prstGeom>
          <a:solidFill>
            <a:srgbClr val="CCFF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r>
              <a:rPr lang="fa-IR" sz="1400" dirty="0">
                <a:cs typeface="+mn-cs"/>
              </a:rPr>
              <a:t>مديريت زنجيره ارزش </a:t>
            </a:r>
            <a:endParaRPr lang="en-US" sz="1400" dirty="0">
              <a:cs typeface="+mn-cs"/>
            </a:endParaRPr>
          </a:p>
        </p:txBody>
      </p:sp>
      <p:sp>
        <p:nvSpPr>
          <p:cNvPr id="11" name="Text Box 9"/>
          <p:cNvSpPr txBox="1">
            <a:spLocks noChangeArrowheads="1"/>
          </p:cNvSpPr>
          <p:nvPr/>
        </p:nvSpPr>
        <p:spPr bwMode="auto">
          <a:xfrm>
            <a:off x="3229770" y="1732281"/>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1- كاهش هزينه هاي عملياتي وتوليدي</a:t>
            </a:r>
            <a:endParaRPr lang="en-US" sz="1400" dirty="0">
              <a:cs typeface="+mn-cs"/>
            </a:endParaRPr>
          </a:p>
        </p:txBody>
      </p:sp>
      <p:sp>
        <p:nvSpPr>
          <p:cNvPr id="12" name="Text Box 10"/>
          <p:cNvSpPr txBox="1">
            <a:spLocks noChangeArrowheads="1"/>
          </p:cNvSpPr>
          <p:nvPr/>
        </p:nvSpPr>
        <p:spPr bwMode="auto">
          <a:xfrm>
            <a:off x="3228644" y="2185191"/>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2- كارآتر شدن نحوه استفاده از منابع</a:t>
            </a:r>
            <a:endParaRPr lang="en-US" sz="1400" dirty="0">
              <a:cs typeface="+mn-cs"/>
            </a:endParaRPr>
          </a:p>
        </p:txBody>
      </p:sp>
      <p:sp>
        <p:nvSpPr>
          <p:cNvPr id="13" name="Text Box 11"/>
          <p:cNvSpPr txBox="1">
            <a:spLocks noChangeArrowheads="1"/>
          </p:cNvSpPr>
          <p:nvPr/>
        </p:nvSpPr>
        <p:spPr bwMode="auto">
          <a:xfrm>
            <a:off x="4382294" y="2530316"/>
            <a:ext cx="2806700"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3- افزايش مشاركت كاركنان </a:t>
            </a:r>
            <a:endParaRPr lang="en-US" sz="1400" dirty="0">
              <a:cs typeface="+mn-cs"/>
            </a:endParaRPr>
          </a:p>
        </p:txBody>
      </p:sp>
      <p:sp>
        <p:nvSpPr>
          <p:cNvPr id="14" name="Text Box 12"/>
          <p:cNvSpPr txBox="1">
            <a:spLocks noChangeArrowheads="1"/>
          </p:cNvSpPr>
          <p:nvPr/>
        </p:nvSpPr>
        <p:spPr bwMode="auto">
          <a:xfrm>
            <a:off x="3177368" y="2911476"/>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4- بهبود كيفيت</a:t>
            </a:r>
            <a:endParaRPr lang="en-US" sz="1400" dirty="0">
              <a:cs typeface="+mn-cs"/>
            </a:endParaRPr>
          </a:p>
        </p:txBody>
      </p:sp>
      <p:sp>
        <p:nvSpPr>
          <p:cNvPr id="15" name="Text Box 13"/>
          <p:cNvSpPr txBox="1">
            <a:spLocks noChangeArrowheads="1"/>
          </p:cNvSpPr>
          <p:nvPr/>
        </p:nvSpPr>
        <p:spPr bwMode="auto">
          <a:xfrm>
            <a:off x="2863601" y="3406775"/>
            <a:ext cx="4248150" cy="27699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dirty="0">
                <a:cs typeface="+mn-cs"/>
              </a:rPr>
              <a:t>5-  كاهش زمان مورد انتظار براي بدست آوردن بازار وافزايش سهم بازار</a:t>
            </a:r>
            <a:endParaRPr lang="en-US" dirty="0">
              <a:cs typeface="+mn-cs"/>
            </a:endParaRPr>
          </a:p>
        </p:txBody>
      </p:sp>
      <p:sp>
        <p:nvSpPr>
          <p:cNvPr id="16" name="Text Box 14"/>
          <p:cNvSpPr txBox="1">
            <a:spLocks noChangeArrowheads="1"/>
          </p:cNvSpPr>
          <p:nvPr/>
        </p:nvSpPr>
        <p:spPr bwMode="auto">
          <a:xfrm>
            <a:off x="3162530" y="3855403"/>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6- كاهش ضايعات </a:t>
            </a:r>
            <a:endParaRPr lang="en-US" sz="1400" dirty="0">
              <a:cs typeface="+mn-cs"/>
            </a:endParaRPr>
          </a:p>
        </p:txBody>
      </p:sp>
      <p:sp>
        <p:nvSpPr>
          <p:cNvPr id="17" name="Text Box 15"/>
          <p:cNvSpPr txBox="1">
            <a:spLocks noChangeArrowheads="1"/>
          </p:cNvSpPr>
          <p:nvPr/>
        </p:nvSpPr>
        <p:spPr bwMode="auto">
          <a:xfrm>
            <a:off x="3200228" y="4278312"/>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7- تعريف فرآينده وپروژه ها </a:t>
            </a:r>
            <a:endParaRPr lang="en-US" sz="1400" dirty="0">
              <a:cs typeface="+mn-cs"/>
            </a:endParaRPr>
          </a:p>
        </p:txBody>
      </p:sp>
      <p:sp>
        <p:nvSpPr>
          <p:cNvPr id="18" name="Text Box 16"/>
          <p:cNvSpPr txBox="1">
            <a:spLocks noChangeArrowheads="1"/>
          </p:cNvSpPr>
          <p:nvPr/>
        </p:nvSpPr>
        <p:spPr bwMode="auto">
          <a:xfrm>
            <a:off x="3177368" y="4652741"/>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8- دستيابي به نتايج مطمئن و واقعي </a:t>
            </a:r>
            <a:endParaRPr lang="en-US" sz="1400" dirty="0">
              <a:cs typeface="+mn-cs"/>
            </a:endParaRPr>
          </a:p>
        </p:txBody>
      </p:sp>
      <p:sp>
        <p:nvSpPr>
          <p:cNvPr id="19" name="Text Box 17"/>
          <p:cNvSpPr txBox="1">
            <a:spLocks noChangeArrowheads="1"/>
          </p:cNvSpPr>
          <p:nvPr/>
        </p:nvSpPr>
        <p:spPr bwMode="auto">
          <a:xfrm>
            <a:off x="3177368" y="5019874"/>
            <a:ext cx="3959225"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spcBef>
                <a:spcPct val="50000"/>
              </a:spcBef>
            </a:pPr>
            <a:r>
              <a:rPr lang="fa-IR" sz="1400" dirty="0">
                <a:cs typeface="+mn-cs"/>
              </a:rPr>
              <a:t>9- افزايش سود واقعي </a:t>
            </a:r>
            <a:endParaRPr lang="en-US" sz="1400" dirty="0">
              <a:cs typeface="+mn-cs"/>
            </a:endParaRPr>
          </a:p>
        </p:txBody>
      </p:sp>
      <p:sp>
        <p:nvSpPr>
          <p:cNvPr id="20" name="AutoShape 18"/>
          <p:cNvSpPr>
            <a:spLocks/>
          </p:cNvSpPr>
          <p:nvPr/>
        </p:nvSpPr>
        <p:spPr bwMode="auto">
          <a:xfrm>
            <a:off x="7176120" y="1628776"/>
            <a:ext cx="360362" cy="4105275"/>
          </a:xfrm>
          <a:prstGeom prst="rightBrace">
            <a:avLst>
              <a:gd name="adj1" fmla="val 94934"/>
              <a:gd name="adj2" fmla="val 50000"/>
            </a:avLst>
          </a:prstGeom>
          <a:noFill/>
          <a:ln w="9525">
            <a:solidFill>
              <a:srgbClr val="FF66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defPPr>
              <a:defRPr lang="ar-SA"/>
            </a:defPPr>
            <a:lvl1pPr algn="ctr" rtl="1" fontAlgn="base">
              <a:spcBef>
                <a:spcPct val="0"/>
              </a:spcBef>
              <a:spcAft>
                <a:spcPct val="0"/>
              </a:spcAft>
              <a:defRPr sz="1200" b="1" kern="1200">
                <a:solidFill>
                  <a:schemeClr val="tx1"/>
                </a:solidFill>
                <a:latin typeface="Arial" charset="0"/>
                <a:ea typeface="+mn-ea"/>
                <a:cs typeface="B Yagut" pitchFamily="2" charset="-78"/>
              </a:defRPr>
            </a:lvl1pPr>
            <a:lvl2pPr marL="457200" algn="ctr" rtl="1" fontAlgn="base">
              <a:spcBef>
                <a:spcPct val="0"/>
              </a:spcBef>
              <a:spcAft>
                <a:spcPct val="0"/>
              </a:spcAft>
              <a:defRPr sz="1200" b="1" kern="1200">
                <a:solidFill>
                  <a:schemeClr val="tx1"/>
                </a:solidFill>
                <a:latin typeface="Arial" charset="0"/>
                <a:ea typeface="+mn-ea"/>
                <a:cs typeface="B Yagut" pitchFamily="2" charset="-78"/>
              </a:defRPr>
            </a:lvl2pPr>
            <a:lvl3pPr marL="914400" algn="ctr" rtl="1" fontAlgn="base">
              <a:spcBef>
                <a:spcPct val="0"/>
              </a:spcBef>
              <a:spcAft>
                <a:spcPct val="0"/>
              </a:spcAft>
              <a:defRPr sz="1200" b="1" kern="1200">
                <a:solidFill>
                  <a:schemeClr val="tx1"/>
                </a:solidFill>
                <a:latin typeface="Arial" charset="0"/>
                <a:ea typeface="+mn-ea"/>
                <a:cs typeface="B Yagut" pitchFamily="2" charset="-78"/>
              </a:defRPr>
            </a:lvl3pPr>
            <a:lvl4pPr marL="1371600" algn="ctr" rtl="1" fontAlgn="base">
              <a:spcBef>
                <a:spcPct val="0"/>
              </a:spcBef>
              <a:spcAft>
                <a:spcPct val="0"/>
              </a:spcAft>
              <a:defRPr sz="1200" b="1" kern="1200">
                <a:solidFill>
                  <a:schemeClr val="tx1"/>
                </a:solidFill>
                <a:latin typeface="Arial" charset="0"/>
                <a:ea typeface="+mn-ea"/>
                <a:cs typeface="B Yagut" pitchFamily="2" charset="-78"/>
              </a:defRPr>
            </a:lvl4pPr>
            <a:lvl5pPr marL="1828800" algn="ctr" rtl="1" fontAlgn="base">
              <a:spcBef>
                <a:spcPct val="0"/>
              </a:spcBef>
              <a:spcAft>
                <a:spcPct val="0"/>
              </a:spcAft>
              <a:defRPr sz="1200" b="1" kern="1200">
                <a:solidFill>
                  <a:schemeClr val="tx1"/>
                </a:solidFill>
                <a:latin typeface="Arial" charset="0"/>
                <a:ea typeface="+mn-ea"/>
                <a:cs typeface="B Yagut" pitchFamily="2" charset="-78"/>
              </a:defRPr>
            </a:lvl5pPr>
            <a:lvl6pPr marL="2286000" algn="l" defTabSz="914400" rtl="0" eaLnBrk="1" latinLnBrk="0" hangingPunct="1">
              <a:defRPr sz="1200" b="1" kern="1200">
                <a:solidFill>
                  <a:schemeClr val="tx1"/>
                </a:solidFill>
                <a:latin typeface="Arial" charset="0"/>
                <a:ea typeface="+mn-ea"/>
                <a:cs typeface="B Yagut" pitchFamily="2" charset="-78"/>
              </a:defRPr>
            </a:lvl6pPr>
            <a:lvl7pPr marL="2743200" algn="l" defTabSz="914400" rtl="0" eaLnBrk="1" latinLnBrk="0" hangingPunct="1">
              <a:defRPr sz="1200" b="1" kern="1200">
                <a:solidFill>
                  <a:schemeClr val="tx1"/>
                </a:solidFill>
                <a:latin typeface="Arial" charset="0"/>
                <a:ea typeface="+mn-ea"/>
                <a:cs typeface="B Yagut" pitchFamily="2" charset="-78"/>
              </a:defRPr>
            </a:lvl7pPr>
            <a:lvl8pPr marL="3200400" algn="l" defTabSz="914400" rtl="0" eaLnBrk="1" latinLnBrk="0" hangingPunct="1">
              <a:defRPr sz="1200" b="1" kern="1200">
                <a:solidFill>
                  <a:schemeClr val="tx1"/>
                </a:solidFill>
                <a:latin typeface="Arial" charset="0"/>
                <a:ea typeface="+mn-ea"/>
                <a:cs typeface="B Yagut" pitchFamily="2" charset="-78"/>
              </a:defRPr>
            </a:lvl8pPr>
            <a:lvl9pPr marL="3657600" algn="l" defTabSz="914400" rtl="0" eaLnBrk="1" latinLnBrk="0" hangingPunct="1">
              <a:defRPr sz="1200" b="1" kern="1200">
                <a:solidFill>
                  <a:schemeClr val="tx1"/>
                </a:solidFill>
                <a:latin typeface="Arial" charset="0"/>
                <a:ea typeface="+mn-ea"/>
                <a:cs typeface="B Yagut" pitchFamily="2" charset="-78"/>
              </a:defRPr>
            </a:lvl9pPr>
          </a:lstStyle>
          <a:p>
            <a:pPr algn="r"/>
            <a:endParaRPr lang="en-US"/>
          </a:p>
        </p:txBody>
      </p:sp>
      <p:sp>
        <p:nvSpPr>
          <p:cNvPr id="5" name="Slide Number Placeholder 4"/>
          <p:cNvSpPr>
            <a:spLocks noGrp="1"/>
          </p:cNvSpPr>
          <p:nvPr>
            <p:ph type="sldNum" sz="quarter" idx="12"/>
          </p:nvPr>
        </p:nvSpPr>
        <p:spPr/>
        <p:txBody>
          <a:bodyPr/>
          <a:lstStyle/>
          <a:p>
            <a:fld id="{518DEE75-EBFE-4FF1-84AA-57FF8A3D7CC6}" type="slidenum">
              <a:rPr lang="en-US" smtClean="0"/>
              <a:t>86</a:t>
            </a:fld>
            <a:endParaRPr lang="en-US"/>
          </a:p>
        </p:txBody>
      </p:sp>
    </p:spTree>
    <p:extLst>
      <p:ext uri="{BB962C8B-B14F-4D97-AF65-F5344CB8AC3E}">
        <p14:creationId xmlns:p14="http://schemas.microsoft.com/office/powerpoint/2010/main" val="27587409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dirty="0"/>
              <a:t>بر اساس این دیدگاه، هر </a:t>
            </a:r>
            <a:r>
              <a:rPr lang="fa-IR" dirty="0" smtClean="0"/>
              <a:t>شرکت یک </a:t>
            </a:r>
            <a:r>
              <a:rPr lang="fa-IR" dirty="0"/>
              <a:t>موقعیت را در زنجیرهٔ ارزش </a:t>
            </a:r>
            <a:r>
              <a:rPr lang="fa-IR" dirty="0" smtClean="0"/>
              <a:t>به </a:t>
            </a:r>
            <a:r>
              <a:rPr lang="fa-IR" dirty="0"/>
              <a:t>خود اختصاص می‌دهد</a:t>
            </a:r>
            <a:r>
              <a:rPr lang="fa-IR" dirty="0" smtClean="0"/>
              <a:t>.</a:t>
            </a:r>
          </a:p>
          <a:p>
            <a:pPr marL="109728" indent="0" algn="r" rtl="1">
              <a:buNone/>
            </a:pPr>
            <a:endParaRPr lang="fa-IR" dirty="0" smtClean="0"/>
          </a:p>
          <a:p>
            <a:pPr algn="r" rtl="1"/>
            <a:r>
              <a:rPr lang="fa-IR" dirty="0" smtClean="0"/>
              <a:t> </a:t>
            </a:r>
            <a:r>
              <a:rPr lang="fa-IR" dirty="0"/>
              <a:t>در این جریان تامین کنندگان ورودی‌ها را مهیا می‌کنند، </a:t>
            </a:r>
            <a:r>
              <a:rPr lang="fa-IR" dirty="0" smtClean="0"/>
              <a:t>شرکت</a:t>
            </a:r>
          </a:p>
          <a:p>
            <a:pPr marL="109728" indent="0" algn="r" rtl="1">
              <a:buNone/>
            </a:pPr>
            <a:r>
              <a:rPr lang="fa-IR" dirty="0" smtClean="0"/>
              <a:t> </a:t>
            </a:r>
            <a:r>
              <a:rPr lang="fa-IR" dirty="0"/>
              <a:t>ارزش را به این ورودی‌ها اضافه می‌کند و سپس آنرا به عامل </a:t>
            </a:r>
            <a:r>
              <a:rPr lang="fa-IR" dirty="0" smtClean="0"/>
              <a:t>دیگری</a:t>
            </a:r>
          </a:p>
          <a:p>
            <a:pPr marL="109728" indent="0" algn="r" rtl="1">
              <a:buNone/>
            </a:pPr>
            <a:r>
              <a:rPr lang="fa-IR" dirty="0" smtClean="0"/>
              <a:t> </a:t>
            </a:r>
            <a:r>
              <a:rPr lang="fa-IR" dirty="0"/>
              <a:t>در زنجیره انتقال می‌دهد تا در نهایت به مشتری برسد</a:t>
            </a:r>
            <a:r>
              <a:rPr lang="fa-IR" dirty="0" smtClean="0"/>
              <a:t>.</a:t>
            </a:r>
          </a:p>
          <a:p>
            <a:pPr marL="109728" indent="0" algn="r" rtl="1">
              <a:buNone/>
            </a:pPr>
            <a:endParaRPr lang="fa-IR" dirty="0"/>
          </a:p>
          <a:p>
            <a:pPr algn="r" rtl="1"/>
            <a:r>
              <a:rPr lang="fa-IR" dirty="0" smtClean="0"/>
              <a:t> </a:t>
            </a:r>
            <a:r>
              <a:rPr lang="fa-IR" dirty="0"/>
              <a:t>از این دیدگاه به نظر می‌رسد که استراتژی در ابتدا هنر قرار </a:t>
            </a:r>
            <a:r>
              <a:rPr lang="fa-IR" dirty="0" smtClean="0"/>
              <a:t>دادن</a:t>
            </a:r>
          </a:p>
          <a:p>
            <a:pPr marL="109728" indent="0" algn="r" rtl="1">
              <a:buNone/>
            </a:pPr>
            <a:r>
              <a:rPr lang="fa-IR" dirty="0" smtClean="0"/>
              <a:t> </a:t>
            </a:r>
            <a:r>
              <a:rPr lang="fa-IR" dirty="0"/>
              <a:t>شرکت در </a:t>
            </a:r>
            <a:r>
              <a:rPr lang="fa-IR" dirty="0" smtClean="0"/>
              <a:t>مکانی درست </a:t>
            </a:r>
            <a:r>
              <a:rPr lang="fa-IR" dirty="0"/>
              <a:t>از زنجیرهٔ ارزش </a:t>
            </a:r>
            <a:r>
              <a:rPr lang="fa-IR" dirty="0" smtClean="0"/>
              <a:t>، </a:t>
            </a:r>
            <a:r>
              <a:rPr lang="fa-IR" dirty="0"/>
              <a:t>چیدمان درست عاملان </a:t>
            </a:r>
            <a:r>
              <a:rPr lang="fa-IR" dirty="0" smtClean="0"/>
              <a:t>و</a:t>
            </a:r>
          </a:p>
          <a:p>
            <a:pPr marL="109728" indent="0" algn="r" rtl="1">
              <a:buNone/>
            </a:pPr>
            <a:r>
              <a:rPr lang="fa-IR" dirty="0" smtClean="0"/>
              <a:t> </a:t>
            </a:r>
            <a:r>
              <a:rPr lang="fa-IR" dirty="0"/>
              <a:t>محصولات و </a:t>
            </a:r>
            <a:r>
              <a:rPr lang="fa-IR" dirty="0" smtClean="0"/>
              <a:t>فعالیت هاست</a:t>
            </a:r>
            <a:r>
              <a:rPr lang="fa-IR" dirty="0"/>
              <a:t>.</a:t>
            </a:r>
            <a:endParaRPr lang="en-US" dirty="0"/>
          </a:p>
        </p:txBody>
      </p:sp>
      <p:sp>
        <p:nvSpPr>
          <p:cNvPr id="3" name="Title 2"/>
          <p:cNvSpPr>
            <a:spLocks noGrp="1"/>
          </p:cNvSpPr>
          <p:nvPr>
            <p:ph type="title"/>
          </p:nvPr>
        </p:nvSpPr>
        <p:spPr/>
        <p:txBody>
          <a:bodyPr>
            <a:normAutofit/>
          </a:bodyPr>
          <a:lstStyle/>
          <a:p>
            <a:pPr algn="r" rtl="1"/>
            <a:r>
              <a:rPr lang="fa-IR" sz="3600" dirty="0">
                <a:solidFill>
                  <a:srgbClr val="FF0000"/>
                </a:solidFill>
              </a:rPr>
              <a:t>نتیجه :</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518DEE75-EBFE-4FF1-84AA-57FF8A3D7CC6}" type="slidenum">
              <a:rPr lang="en-US" smtClean="0"/>
              <a:t>87</a:t>
            </a:fld>
            <a:endParaRPr lang="en-US"/>
          </a:p>
        </p:txBody>
      </p:sp>
    </p:spTree>
    <p:extLst>
      <p:ext uri="{BB962C8B-B14F-4D97-AF65-F5344CB8AC3E}">
        <p14:creationId xmlns:p14="http://schemas.microsoft.com/office/powerpoint/2010/main" val="34413458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84632"/>
            <a:ext cx="8907561" cy="1609344"/>
          </a:xfrm>
        </p:spPr>
        <p:txBody>
          <a:bodyPr/>
          <a:lstStyle/>
          <a:p>
            <a:pPr algn="r" rtl="1"/>
            <a:endParaRPr lang="en-US" dirty="0">
              <a:cs typeface="Zar" panose="00000400000000000000" pitchFamily="2" charset="-78"/>
            </a:endParaRPr>
          </a:p>
        </p:txBody>
      </p:sp>
      <p:sp>
        <p:nvSpPr>
          <p:cNvPr id="3" name="Content Placeholder 2"/>
          <p:cNvSpPr>
            <a:spLocks noGrp="1"/>
          </p:cNvSpPr>
          <p:nvPr>
            <p:ph idx="1"/>
          </p:nvPr>
        </p:nvSpPr>
        <p:spPr>
          <a:xfrm>
            <a:off x="2220686" y="2121408"/>
            <a:ext cx="8907562" cy="4050792"/>
          </a:xfrm>
        </p:spPr>
        <p:txBody>
          <a:bodyPr/>
          <a:lstStyle/>
          <a:p>
            <a:pPr algn="r" rtl="1"/>
            <a:endParaRPr lang="en-US" dirty="0">
              <a:cs typeface="Zar" panose="00000400000000000000" pitchFamily="2" charset="-78"/>
            </a:endParaRPr>
          </a:p>
        </p:txBody>
      </p:sp>
      <p:graphicFrame>
        <p:nvGraphicFramePr>
          <p:cNvPr id="7" name="Diagram 6"/>
          <p:cNvGraphicFramePr/>
          <p:nvPr>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88</a:t>
            </a:fld>
            <a:endParaRPr lang="en-US"/>
          </a:p>
        </p:txBody>
      </p:sp>
    </p:spTree>
    <p:extLst>
      <p:ext uri="{BB962C8B-B14F-4D97-AF65-F5344CB8AC3E}">
        <p14:creationId xmlns:p14="http://schemas.microsoft.com/office/powerpoint/2010/main" val="16922793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84632"/>
            <a:ext cx="8907561" cy="1609344"/>
          </a:xfrm>
        </p:spPr>
        <p:txBody>
          <a:bodyPr/>
          <a:lstStyle/>
          <a:p>
            <a:pPr algn="r" rtl="1"/>
            <a:endParaRPr lang="en-US" dirty="0">
              <a:cs typeface="Zar" panose="00000400000000000000" pitchFamily="2" charset="-78"/>
            </a:endParaRPr>
          </a:p>
        </p:txBody>
      </p:sp>
      <p:sp>
        <p:nvSpPr>
          <p:cNvPr id="3" name="Content Placeholder 2"/>
          <p:cNvSpPr>
            <a:spLocks noGrp="1"/>
          </p:cNvSpPr>
          <p:nvPr>
            <p:ph idx="1"/>
          </p:nvPr>
        </p:nvSpPr>
        <p:spPr>
          <a:xfrm>
            <a:off x="2220686" y="2121408"/>
            <a:ext cx="8907562" cy="4050792"/>
          </a:xfrm>
        </p:spPr>
        <p:txBody>
          <a:bodyPr/>
          <a:lstStyle/>
          <a:p>
            <a:pPr algn="r" rtl="1"/>
            <a:endParaRPr lang="en-US" dirty="0">
              <a:cs typeface="Zar" panose="00000400000000000000" pitchFamily="2" charset="-78"/>
            </a:endParaRPr>
          </a:p>
        </p:txBody>
      </p:sp>
      <p:graphicFrame>
        <p:nvGraphicFramePr>
          <p:cNvPr id="7" name="Diagram 6"/>
          <p:cNvGraphicFramePr/>
          <p:nvPr>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89</a:t>
            </a:fld>
            <a:endParaRPr lang="en-US"/>
          </a:p>
        </p:txBody>
      </p:sp>
    </p:spTree>
    <p:extLst>
      <p:ext uri="{BB962C8B-B14F-4D97-AF65-F5344CB8AC3E}">
        <p14:creationId xmlns:p14="http://schemas.microsoft.com/office/powerpoint/2010/main" val="399496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810" y="484632"/>
            <a:ext cx="9945189" cy="1609344"/>
          </a:xfrm>
        </p:spPr>
        <p:txBody>
          <a:bodyPr>
            <a:normAutofit/>
          </a:bodyPr>
          <a:lstStyle/>
          <a:p>
            <a:pPr algn="r" rtl="1"/>
            <a:r>
              <a:rPr lang="fa-IR" sz="3600" b="1" dirty="0" smtClean="0">
                <a:effectLst>
                  <a:outerShdw blurRad="38100" dist="38100" dir="2700000" algn="tl">
                    <a:srgbClr val="000000">
                      <a:alpha val="43137"/>
                    </a:srgbClr>
                  </a:outerShdw>
                </a:effectLst>
                <a:cs typeface="Zar" panose="00000400000000000000" pitchFamily="2" charset="-78"/>
              </a:rPr>
              <a:t>نقشه ارزش </a:t>
            </a:r>
            <a:r>
              <a:rPr lang="fa-IR" sz="3600" dirty="0" smtClean="0">
                <a:cs typeface="Zar" panose="00000400000000000000" pitchFamily="2" charset="-78"/>
              </a:rPr>
              <a:t>ابزار </a:t>
            </a:r>
            <a:r>
              <a:rPr lang="fa-IR" sz="3600" dirty="0" err="1" smtClean="0">
                <a:cs typeface="Zar" panose="00000400000000000000" pitchFamily="2" charset="-78"/>
              </a:rPr>
              <a:t>تاکتیکی</a:t>
            </a:r>
            <a:r>
              <a:rPr lang="fa-IR" sz="3600" dirty="0" smtClean="0">
                <a:cs typeface="Zar" panose="00000400000000000000" pitchFamily="2" charset="-78"/>
              </a:rPr>
              <a:t> برای دست یابی به موقعیت برتر استراتژیک </a:t>
            </a:r>
            <a:endParaRPr lang="en-US" sz="3600" dirty="0">
              <a:cs typeface="Zar"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885198"/>
              </p:ext>
            </p:extLst>
          </p:nvPr>
        </p:nvGraphicFramePr>
        <p:xfrm>
          <a:off x="2723706" y="1820454"/>
          <a:ext cx="8907462"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941707199"/>
              </p:ext>
            </p:extLst>
          </p:nvPr>
        </p:nvGraphicFramePr>
        <p:xfrm>
          <a:off x="104504" y="0"/>
          <a:ext cx="1894113" cy="6857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8"/>
          <p:cNvSpPr>
            <a:spLocks noGrp="1"/>
          </p:cNvSpPr>
          <p:nvPr>
            <p:ph type="sldNum" sz="quarter" idx="12"/>
          </p:nvPr>
        </p:nvSpPr>
        <p:spPr/>
        <p:txBody>
          <a:bodyPr/>
          <a:lstStyle/>
          <a:p>
            <a:fld id="{518DEE75-EBFE-4FF1-84AA-57FF8A3D7CC6}" type="slidenum">
              <a:rPr lang="en-US" smtClean="0"/>
              <a:t>9</a:t>
            </a:fld>
            <a:endParaRPr lang="en-US"/>
          </a:p>
        </p:txBody>
      </p:sp>
    </p:spTree>
    <p:extLst>
      <p:ext uri="{BB962C8B-B14F-4D97-AF65-F5344CB8AC3E}">
        <p14:creationId xmlns:p14="http://schemas.microsoft.com/office/powerpoint/2010/main" val="3762132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8DEE75-EBFE-4FF1-84AA-57FF8A3D7CC6}" type="slidenum">
              <a:rPr lang="en-US" smtClean="0"/>
              <a:t>90</a:t>
            </a:fld>
            <a:endParaRPr lang="en-US"/>
          </a:p>
        </p:txBody>
      </p:sp>
      <p:pic>
        <p:nvPicPr>
          <p:cNvPr id="5" name="Picture 4"/>
          <p:cNvPicPr>
            <a:picLocks noChangeAspect="1"/>
          </p:cNvPicPr>
          <p:nvPr/>
        </p:nvPicPr>
        <p:blipFill>
          <a:blip r:embed="rId2"/>
          <a:stretch>
            <a:fillRect/>
          </a:stretch>
        </p:blipFill>
        <p:spPr>
          <a:xfrm>
            <a:off x="2809875" y="1704975"/>
            <a:ext cx="6572250" cy="3448050"/>
          </a:xfrm>
          <a:prstGeom prst="rect">
            <a:avLst/>
          </a:prstGeom>
        </p:spPr>
      </p:pic>
    </p:spTree>
    <p:extLst>
      <p:ext uri="{BB962C8B-B14F-4D97-AF65-F5344CB8AC3E}">
        <p14:creationId xmlns:p14="http://schemas.microsoft.com/office/powerpoint/2010/main" val="2980861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1823</TotalTime>
  <Words>15367</Words>
  <Application>Microsoft Office PowerPoint</Application>
  <PresentationFormat>Widescreen</PresentationFormat>
  <Paragraphs>1724</Paragraphs>
  <Slides>90</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90</vt:i4>
      </vt:variant>
    </vt:vector>
  </HeadingPairs>
  <TitlesOfParts>
    <vt:vector size="105" baseType="lpstr">
      <vt:lpstr>_MRT_Khodkar</vt:lpstr>
      <vt:lpstr>Arial</vt:lpstr>
      <vt:lpstr>B Compset</vt:lpstr>
      <vt:lpstr>B Mitra</vt:lpstr>
      <vt:lpstr>B Nazanin</vt:lpstr>
      <vt:lpstr>B Yagut</vt:lpstr>
      <vt:lpstr>B Zar</vt:lpstr>
      <vt:lpstr>Calibri</vt:lpstr>
      <vt:lpstr>Lucida Sans Unicode</vt:lpstr>
      <vt:lpstr>Rockwell</vt:lpstr>
      <vt:lpstr>Rockwell Condensed</vt:lpstr>
      <vt:lpstr>Times New Roman</vt:lpstr>
      <vt:lpstr>Wingdings</vt:lpstr>
      <vt:lpstr>Zar</vt:lpstr>
      <vt:lpstr>Wood Type</vt:lpstr>
      <vt:lpstr>فصل دوازدهم از کتاب اقتصاد مدیریت پیشرفته  موقعیت یابی استراتژیک بنگاه های اقتصادی نویسنده: دکتر محمدرضا حمیدی زاده</vt:lpstr>
      <vt:lpstr>معرفی نویسنده</vt:lpstr>
      <vt:lpstr>معرفی نویسنده(ادامه)</vt:lpstr>
      <vt:lpstr>معرفی کتاب اقتصاد مدیریت پیشرفته نوشته دکتر محمد رضا حمیدی زاده؛ عضو هیات علمی دانشگاه شهید بهشتی   ویراست دوم- چاپ دوم1389</vt:lpstr>
      <vt:lpstr>معرفی کتاب(ادامه)</vt:lpstr>
      <vt:lpstr>PowerPoint Presentation</vt:lpstr>
      <vt:lpstr>PowerPoint Presentation</vt:lpstr>
      <vt:lpstr>PowerPoint Presentation</vt:lpstr>
      <vt:lpstr>نقشه ارزش ابزار تاکتیکی برای دست یابی به موقعیت برتر استراتژیک </vt:lpstr>
      <vt:lpstr>نقشه ارزش، موقعيت هاي قيمت ـ مقدار بنگاه ها را در بازار نشان  مي دهد. </vt:lpstr>
      <vt:lpstr>PowerPoint Presentation</vt:lpstr>
      <vt:lpstr>نقشه تطبیقی ارزش:در I1 با پرداخت بالاتر نسبت به I2، کیفیت بیشتری عاید مصرف کننده می شود.</vt:lpstr>
      <vt:lpstr>PowerPoint Presentation</vt:lpstr>
      <vt:lpstr>PowerPoint Presentation</vt:lpstr>
      <vt:lpstr>اجزای عناصر ارزش خلق شده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موقعیت یابی براساس مبادله میان موقعیت های هزینه ای و درآمدی</vt:lpstr>
      <vt:lpstr>PowerPoint Presentation</vt:lpstr>
      <vt:lpstr>موقعیت یابی براساس مبادله میان موقعیت های هزینه ای و درآمدی(ادامه)</vt:lpstr>
      <vt:lpstr>موقعیت یابی براساس مبادله میان موقعیت های هزینه ای و درآمدی(ادامه)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وفقنا لما تحب و ترضی</vt:lpstr>
      <vt:lpstr>کشش قیمتی تقاضا</vt:lpstr>
      <vt:lpstr>مدل کورنو و برتراند</vt:lpstr>
      <vt:lpstr>نظریه دست نامرئی</vt:lpstr>
      <vt:lpstr>PowerPoint Presentation</vt:lpstr>
      <vt:lpstr>PowerPoint Presentation</vt:lpstr>
      <vt:lpstr>فعالیت های زنجیره ارزش</vt:lpstr>
      <vt:lpstr>PowerPoint Presentation</vt:lpstr>
      <vt:lpstr>فعالیت های زنجیره ارزش به دو دسته اصلی و فرعی تقسیم می گردند :</vt:lpstr>
      <vt:lpstr>PowerPoint Presentation</vt:lpstr>
      <vt:lpstr>ب ) فعالیت های پشتیبانی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چگونه ارزش ایجاد کنیم ؟ </vt:lpstr>
      <vt:lpstr> خلق ارزش از دید زنجیره ارزش:  </vt:lpstr>
      <vt:lpstr>PowerPoint Presentation</vt:lpstr>
      <vt:lpstr>وظایف رهبران درمنطق جدید ارزش :</vt:lpstr>
      <vt:lpstr>PowerPoint Presentation</vt:lpstr>
      <vt:lpstr>نتیجه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Z.Aboutalebi</dc:creator>
  <cp:lastModifiedBy>Z.Aboutalebi</cp:lastModifiedBy>
  <cp:revision>339</cp:revision>
  <dcterms:created xsi:type="dcterms:W3CDTF">2014-04-19T02:48:13Z</dcterms:created>
  <dcterms:modified xsi:type="dcterms:W3CDTF">2014-04-27T04:29:34Z</dcterms:modified>
</cp:coreProperties>
</file>