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A71F89D-7CB7-44AD-B882-2C1D89F0E58C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8615EB7-B8E2-4E85-8A16-1AAA81E286C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درس 17 جامعه شناسی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/>
              <a:t>امیر کلاته اقا محمدی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29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47800"/>
            <a:ext cx="4536504" cy="2917304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dirty="0" smtClean="0"/>
              <a:t>شناخت توحیدی جهان بر اساس حکمت خلق شده است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5909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74079">
            <a:off x="642445" y="1039776"/>
            <a:ext cx="4379449" cy="4508004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 rot="410991">
            <a:off x="5269048" y="875661"/>
            <a:ext cx="3273552" cy="3432175"/>
          </a:xfrm>
        </p:spPr>
        <p:txBody>
          <a:bodyPr/>
          <a:lstStyle/>
          <a:p>
            <a:pPr algn="r"/>
            <a:r>
              <a:rPr lang="fa-IR" dirty="0" smtClean="0"/>
              <a:t>در این جهان انسان بزرگترین آیت و نشانه خداوند است یعنی موجودی است که بیشتر از موجودات دیگر میتواند نام ها و  صفات او را آشکار سازد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03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812"/>
            <a:ext cx="4757489" cy="3342308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000" dirty="0" smtClean="0"/>
              <a:t>خداوند در این جهان عدل است و خداوند موجودات دیگر را بر اساس آن آفریده است بنابراین نظام جهان نیز عقلانی است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8710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</TotalTime>
  <Words>66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Elemental</vt:lpstr>
      <vt:lpstr>درس 17 جامعه شناسی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17 جامعه شناسی</dc:title>
  <dc:creator>Client5</dc:creator>
  <cp:lastModifiedBy>Client5</cp:lastModifiedBy>
  <cp:revision>1</cp:revision>
  <dcterms:created xsi:type="dcterms:W3CDTF">2016-04-24T13:38:30Z</dcterms:created>
  <dcterms:modified xsi:type="dcterms:W3CDTF">2016-04-24T13:46:47Z</dcterms:modified>
</cp:coreProperties>
</file>