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16"/>
  </p:notesMasterIdLst>
  <p:sldIdLst>
    <p:sldId id="256" r:id="rId2"/>
    <p:sldId id="257" r:id="rId3"/>
    <p:sldId id="258" r:id="rId4"/>
    <p:sldId id="264" r:id="rId5"/>
    <p:sldId id="263" r:id="rId6"/>
    <p:sldId id="259" r:id="rId7"/>
    <p:sldId id="260" r:id="rId8"/>
    <p:sldId id="268" r:id="rId9"/>
    <p:sldId id="261" r:id="rId10"/>
    <p:sldId id="270" r:id="rId11"/>
    <p:sldId id="262"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10BFEB-083F-4247-9D24-3695D90A5222}" type="datetimeFigureOut">
              <a:rPr lang="en-US" smtClean="0"/>
              <a:t>4/30/2016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829ADF-0733-48D1-B9E3-AB1811C7735A}" type="slidenum">
              <a:rPr lang="en-US" smtClean="0"/>
              <a:t>‹#›</a:t>
            </a:fld>
            <a:endParaRPr lang="en-US"/>
          </a:p>
        </p:txBody>
      </p:sp>
    </p:spTree>
    <p:extLst>
      <p:ext uri="{BB962C8B-B14F-4D97-AF65-F5344CB8AC3E}">
        <p14:creationId xmlns:p14="http://schemas.microsoft.com/office/powerpoint/2010/main" val="1069005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829ADF-0733-48D1-B9E3-AB1811C7735A}" type="slidenum">
              <a:rPr lang="en-US" smtClean="0"/>
              <a:t>1</a:t>
            </a:fld>
            <a:endParaRPr lang="en-US"/>
          </a:p>
        </p:txBody>
      </p:sp>
    </p:spTree>
    <p:extLst>
      <p:ext uri="{BB962C8B-B14F-4D97-AF65-F5344CB8AC3E}">
        <p14:creationId xmlns:p14="http://schemas.microsoft.com/office/powerpoint/2010/main" val="106930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D2FDE4-E937-4711-BD18-D127295753C5}"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259646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3D4C0-92F7-4C5D-8438-76F997370871}" type="datetime1">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552391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6F2A9A-3138-4EF4-8439-DC3EE7C187CD}"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3460807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4504E1-F980-4C6F-BF72-ABC85A6E5395}"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30101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01FC58-B6C5-4982-A8D8-7EA78BAB65EF}"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3859683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46F2F81-7062-44E0-B104-A7F566E5C349}" type="datetime1">
              <a:rPr lang="en-US" smtClean="0"/>
              <a:t>4/30/2016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38099617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B4B93BC-55C2-4298-852F-0B4D036B6023}" type="datetime1">
              <a:rPr lang="en-US" smtClean="0"/>
              <a:t>4/30/2016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2933699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8F35C5-F1F8-4B80-8130-1B656E2E7015}"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24654373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603E63-9070-4E32-87F7-75CA78A736E0}"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91158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C20F8632-DA5E-48BA-8C02-B6375007A029}"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2404986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A4C0DA-0D35-47D9-82BB-CB38C6DFBF60}"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2131030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4E44D1-AB07-4687-9235-A5065D64DEC5}" type="datetime1">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4100385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C9B4B1-6C3D-4281-BF22-D7C963E59361}" type="datetime1">
              <a:rPr lang="en-US" smtClean="0"/>
              <a:t>4/30/2016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314933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8739478-C888-4767-8C8B-2E295B6A0D8B}" type="datetime1">
              <a:rPr lang="en-US" smtClean="0"/>
              <a:t>4/30/2016</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121989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6D7E8F6-E832-46C8-8AFD-2F63A5DFE819}" type="datetime1">
              <a:rPr lang="en-US" smtClean="0"/>
              <a:t>4/30/2016</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2961327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AB1D92A-330D-4108-9324-4A6BDE4F9772}" type="datetime1">
              <a:rPr lang="en-US" smtClean="0"/>
              <a:t>4/30/2016</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667733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23ECF-B4E4-44F3-883D-52F55A844F9E}" type="datetime1">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15B66-CE0E-40F9-A3F9-69F7607358DC}" type="slidenum">
              <a:rPr lang="en-US" smtClean="0"/>
              <a:t>‹#›</a:t>
            </a:fld>
            <a:endParaRPr lang="en-US"/>
          </a:p>
        </p:txBody>
      </p:sp>
    </p:spTree>
    <p:extLst>
      <p:ext uri="{BB962C8B-B14F-4D97-AF65-F5344CB8AC3E}">
        <p14:creationId xmlns:p14="http://schemas.microsoft.com/office/powerpoint/2010/main" val="1952412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BA132D4-5CB8-4D08-A964-4439BF8180F0}" type="datetime1">
              <a:rPr lang="en-US" smtClean="0"/>
              <a:t>4/30/2016</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4615B66-CE0E-40F9-A3F9-69F7607358DC}" type="slidenum">
              <a:rPr lang="en-US" smtClean="0"/>
              <a:t>‹#›</a:t>
            </a:fld>
            <a:endParaRPr lang="en-US"/>
          </a:p>
        </p:txBody>
      </p:sp>
    </p:spTree>
    <p:extLst>
      <p:ext uri="{BB962C8B-B14F-4D97-AF65-F5344CB8AC3E}">
        <p14:creationId xmlns:p14="http://schemas.microsoft.com/office/powerpoint/2010/main" val="1542920294"/>
      </p:ext>
    </p:extLst>
  </p:cSld>
  <p:clrMap bg1="dk1" tx1="lt1" bg2="dk2" tx2="lt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 id="2147483783"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x.com:208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erver.ir/component/k2/item/85-ssh-%DA%86%DB%8C%D8%B3%D8%AA%D8%9F.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a:t>
            </a:r>
            <a:r>
              <a:rPr lang="en-US" dirty="0" err="1" smtClean="0"/>
              <a:t>panel</a:t>
            </a:r>
            <a:endParaRPr lang="en-US" dirty="0"/>
          </a:p>
        </p:txBody>
      </p:sp>
      <p:sp>
        <p:nvSpPr>
          <p:cNvPr id="3" name="Subtitle 2"/>
          <p:cNvSpPr>
            <a:spLocks noGrp="1"/>
          </p:cNvSpPr>
          <p:nvPr>
            <p:ph type="subTitle" idx="1"/>
          </p:nvPr>
        </p:nvSpPr>
        <p:spPr/>
        <p:txBody>
          <a:bodyPr/>
          <a:lstStyle/>
          <a:p>
            <a:r>
              <a:rPr lang="en-US" dirty="0" smtClean="0"/>
              <a:t>Mohammad </a:t>
            </a:r>
            <a:r>
              <a:rPr lang="en-US" dirty="0" err="1" smtClean="0"/>
              <a:t>khodaei</a:t>
            </a:r>
            <a:endParaRPr lang="en-US" dirty="0"/>
          </a:p>
        </p:txBody>
      </p:sp>
      <p:sp>
        <p:nvSpPr>
          <p:cNvPr id="4" name="Slide Number Placeholder 3"/>
          <p:cNvSpPr>
            <a:spLocks noGrp="1"/>
          </p:cNvSpPr>
          <p:nvPr>
            <p:ph type="sldNum" sz="quarter" idx="12"/>
          </p:nvPr>
        </p:nvSpPr>
        <p:spPr/>
        <p:txBody>
          <a:bodyPr/>
          <a:lstStyle/>
          <a:p>
            <a:fld id="{D4615B66-CE0E-40F9-A3F9-69F7607358DC}" type="slidenum">
              <a:rPr lang="en-US" smtClean="0"/>
              <a:t>1</a:t>
            </a:fld>
            <a:endParaRPr lang="en-US"/>
          </a:p>
        </p:txBody>
      </p:sp>
    </p:spTree>
    <p:extLst>
      <p:ext uri="{BB962C8B-B14F-4D97-AF65-F5344CB8AC3E}">
        <p14:creationId xmlns:p14="http://schemas.microsoft.com/office/powerpoint/2010/main" val="379370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1003" y="1209186"/>
            <a:ext cx="9377986" cy="5099279"/>
          </a:xfrm>
        </p:spPr>
      </p:pic>
      <p:sp>
        <p:nvSpPr>
          <p:cNvPr id="2" name="Slide Number Placeholder 1"/>
          <p:cNvSpPr>
            <a:spLocks noGrp="1"/>
          </p:cNvSpPr>
          <p:nvPr>
            <p:ph type="sldNum" sz="quarter" idx="12"/>
          </p:nvPr>
        </p:nvSpPr>
        <p:spPr/>
        <p:txBody>
          <a:bodyPr/>
          <a:lstStyle/>
          <a:p>
            <a:fld id="{D4615B66-CE0E-40F9-A3F9-69F7607358DC}" type="slidenum">
              <a:rPr lang="en-US" smtClean="0"/>
              <a:t>10</a:t>
            </a:fld>
            <a:endParaRPr lang="en-US"/>
          </a:p>
        </p:txBody>
      </p:sp>
    </p:spTree>
    <p:extLst>
      <p:ext uri="{BB962C8B-B14F-4D97-AF65-F5344CB8AC3E}">
        <p14:creationId xmlns:p14="http://schemas.microsoft.com/office/powerpoint/2010/main" val="2401840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رقبا</a:t>
            </a:r>
            <a:endParaRPr lang="en-US" dirty="0"/>
          </a:p>
        </p:txBody>
      </p:sp>
      <p:sp>
        <p:nvSpPr>
          <p:cNvPr id="3" name="Content Placeholder 2"/>
          <p:cNvSpPr>
            <a:spLocks noGrp="1"/>
          </p:cNvSpPr>
          <p:nvPr>
            <p:ph idx="1"/>
          </p:nvPr>
        </p:nvSpPr>
        <p:spPr/>
        <p:txBody>
          <a:bodyPr/>
          <a:lstStyle/>
          <a:p>
            <a:endParaRPr lang="fa-IR" dirty="0" smtClean="0"/>
          </a:p>
          <a:p>
            <a:endParaRPr lang="fa-IR" dirty="0"/>
          </a:p>
          <a:p>
            <a:endParaRPr lang="fa-IR" dirty="0" smtClean="0"/>
          </a:p>
          <a:p>
            <a:r>
              <a:rPr lang="en-US" dirty="0" err="1" smtClean="0"/>
              <a:t>DirectAdmin</a:t>
            </a:r>
            <a:r>
              <a:rPr lang="en-US" dirty="0" smtClean="0"/>
              <a:t> – </a:t>
            </a:r>
            <a:r>
              <a:rPr lang="en-US" dirty="0"/>
              <a:t>P</a:t>
            </a:r>
            <a:r>
              <a:rPr lang="en-US" dirty="0" smtClean="0"/>
              <a:t>arallel </a:t>
            </a:r>
            <a:r>
              <a:rPr lang="en-US" dirty="0" err="1" smtClean="0"/>
              <a:t>plesk</a:t>
            </a:r>
            <a:r>
              <a:rPr lang="en-US" dirty="0" smtClean="0"/>
              <a:t> – </a:t>
            </a:r>
            <a:r>
              <a:rPr lang="en-US" dirty="0" err="1" smtClean="0"/>
              <a:t>AlternC</a:t>
            </a:r>
            <a:r>
              <a:rPr lang="en-US" dirty="0" smtClean="0"/>
              <a:t> – </a:t>
            </a:r>
            <a:r>
              <a:rPr lang="en-US" dirty="0" err="1" smtClean="0"/>
              <a:t>Baifox</a:t>
            </a:r>
            <a:r>
              <a:rPr lang="en-US" dirty="0"/>
              <a:t> </a:t>
            </a:r>
            <a:r>
              <a:rPr lang="en-US" dirty="0" smtClean="0"/>
              <a:t>- </a:t>
            </a:r>
            <a:r>
              <a:rPr lang="en-US" dirty="0"/>
              <a:t>Cube </a:t>
            </a:r>
            <a:r>
              <a:rPr lang="en-US" dirty="0" smtClean="0"/>
              <a:t>Panel </a:t>
            </a:r>
          </a:p>
          <a:p>
            <a:r>
              <a:rPr lang="en-US" dirty="0" smtClean="0"/>
              <a:t>DTC – </a:t>
            </a:r>
            <a:r>
              <a:rPr lang="en-US" dirty="0" err="1" smtClean="0"/>
              <a:t>Zpanel</a:t>
            </a:r>
            <a:r>
              <a:rPr lang="en-US" dirty="0" smtClean="0"/>
              <a:t> – </a:t>
            </a:r>
            <a:r>
              <a:rPr lang="en-US" dirty="0" err="1" smtClean="0"/>
              <a:t>Virtualmin</a:t>
            </a:r>
            <a:r>
              <a:rPr lang="en-US" dirty="0"/>
              <a:t> </a:t>
            </a:r>
            <a:r>
              <a:rPr lang="en-US" dirty="0" smtClean="0"/>
              <a:t>- H-Sphere – </a:t>
            </a:r>
            <a:r>
              <a:rPr lang="en-US" dirty="0" err="1" smtClean="0"/>
              <a:t>Lxadmin</a:t>
            </a:r>
            <a:r>
              <a:rPr lang="en-US" dirty="0"/>
              <a:t> </a:t>
            </a:r>
            <a:r>
              <a:rPr lang="en-US" dirty="0" smtClean="0"/>
              <a:t>- </a:t>
            </a:r>
            <a:r>
              <a:rPr lang="en-US" dirty="0" err="1"/>
              <a:t>ISPConfig</a:t>
            </a:r>
            <a:endParaRPr lang="en-US" dirty="0"/>
          </a:p>
          <a:p>
            <a:r>
              <a:rPr lang="en-US" dirty="0" err="1" smtClean="0"/>
              <a:t>SysCP</a:t>
            </a:r>
            <a:r>
              <a:rPr lang="en-US" dirty="0"/>
              <a:t> </a:t>
            </a:r>
            <a:r>
              <a:rPr lang="en-US" dirty="0" smtClean="0"/>
              <a:t>- </a:t>
            </a:r>
            <a:r>
              <a:rPr lang="en-US" dirty="0" err="1"/>
              <a:t>Webmin</a:t>
            </a:r>
            <a:r>
              <a:rPr lang="en-US" dirty="0"/>
              <a:t> </a:t>
            </a:r>
            <a:r>
              <a:rPr lang="en-US" dirty="0" err="1" smtClean="0"/>
              <a:t>Ebox</a:t>
            </a:r>
            <a:r>
              <a:rPr lang="en-US" dirty="0" smtClean="0"/>
              <a:t> - </a:t>
            </a:r>
            <a:r>
              <a:rPr lang="en-US" dirty="0"/>
              <a:t>Hosting </a:t>
            </a:r>
            <a:r>
              <a:rPr lang="en-US" dirty="0" smtClean="0"/>
              <a:t>Controller</a:t>
            </a:r>
            <a:endParaRPr lang="en-US" dirty="0"/>
          </a:p>
        </p:txBody>
      </p:sp>
      <p:sp>
        <p:nvSpPr>
          <p:cNvPr id="4" name="Slide Number Placeholder 3"/>
          <p:cNvSpPr>
            <a:spLocks noGrp="1"/>
          </p:cNvSpPr>
          <p:nvPr>
            <p:ph type="sldNum" sz="quarter" idx="12"/>
          </p:nvPr>
        </p:nvSpPr>
        <p:spPr/>
        <p:txBody>
          <a:bodyPr/>
          <a:lstStyle/>
          <a:p>
            <a:fld id="{D4615B66-CE0E-40F9-A3F9-69F7607358DC}" type="slidenum">
              <a:rPr lang="en-US" smtClean="0"/>
              <a:t>11</a:t>
            </a:fld>
            <a:endParaRPr lang="en-US"/>
          </a:p>
        </p:txBody>
      </p:sp>
    </p:spTree>
    <p:extLst>
      <p:ext uri="{BB962C8B-B14F-4D97-AF65-F5344CB8AC3E}">
        <p14:creationId xmlns:p14="http://schemas.microsoft.com/office/powerpoint/2010/main" val="2412816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تفاوت </a:t>
            </a:r>
            <a:r>
              <a:rPr lang="en-US" dirty="0" err="1" smtClean="0"/>
              <a:t>Cpanel</a:t>
            </a:r>
            <a:r>
              <a:rPr lang="fa-IR" dirty="0"/>
              <a:t> </a:t>
            </a:r>
            <a:r>
              <a:rPr lang="fa-IR" dirty="0" smtClean="0"/>
              <a:t>و </a:t>
            </a:r>
            <a:r>
              <a:rPr lang="en-US" dirty="0" err="1" smtClean="0"/>
              <a:t>DirectAdmin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r" rtl="1"/>
            <a:endParaRPr lang="fa-IR" sz="2400" dirty="0" smtClean="0">
              <a:latin typeface="B Nazanin+ Regular" panose="01000506000000020004" pitchFamily="2" charset="-78"/>
              <a:cs typeface="B Nazanin+ Regular" panose="01000506000000020004" pitchFamily="2" charset="-78"/>
            </a:endParaRPr>
          </a:p>
          <a:p>
            <a:pPr algn="r" rtl="1"/>
            <a:endParaRPr lang="fa-IR" sz="2400" dirty="0">
              <a:latin typeface="B Nazanin+ Regular" panose="01000506000000020004" pitchFamily="2" charset="-78"/>
              <a:cs typeface="B Nazanin+ Regular" panose="01000506000000020004" pitchFamily="2" charset="-78"/>
            </a:endParaRPr>
          </a:p>
          <a:p>
            <a:pPr algn="r" rtl="1"/>
            <a:endParaRPr lang="fa-IR" sz="2400" dirty="0" smtClean="0">
              <a:latin typeface="B Nazanin+ Regular" panose="01000506000000020004" pitchFamily="2" charset="-78"/>
              <a:cs typeface="B Nazanin+ Regular" panose="01000506000000020004" pitchFamily="2" charset="-78"/>
            </a:endParaRPr>
          </a:p>
          <a:p>
            <a:pPr algn="r" rtl="1"/>
            <a:r>
              <a:rPr lang="fa-IR" sz="2400" dirty="0" smtClean="0">
                <a:latin typeface="B Nazanin+ Regular" panose="01000506000000020004" pitchFamily="2" charset="-78"/>
                <a:cs typeface="B Nazanin+ Regular" panose="01000506000000020004" pitchFamily="2" charset="-78"/>
              </a:rPr>
              <a:t>مشکل تحریم سفت و سخت سی پنل علیه ایران</a:t>
            </a:r>
            <a:endParaRPr lang="en-US" sz="2400" dirty="0">
              <a:latin typeface="B Nazanin+ Regular" panose="01000506000000020004" pitchFamily="2" charset="-78"/>
              <a:cs typeface="B Nazanin+ Regular" panose="01000506000000020004" pitchFamily="2" charset="-78"/>
            </a:endParaRPr>
          </a:p>
        </p:txBody>
      </p:sp>
      <p:sp>
        <p:nvSpPr>
          <p:cNvPr id="4" name="Slide Number Placeholder 3"/>
          <p:cNvSpPr>
            <a:spLocks noGrp="1"/>
          </p:cNvSpPr>
          <p:nvPr>
            <p:ph type="sldNum" sz="quarter" idx="12"/>
          </p:nvPr>
        </p:nvSpPr>
        <p:spPr/>
        <p:txBody>
          <a:bodyPr/>
          <a:lstStyle/>
          <a:p>
            <a:fld id="{D4615B66-CE0E-40F9-A3F9-69F7607358DC}" type="slidenum">
              <a:rPr lang="en-US" smtClean="0"/>
              <a:t>12</a:t>
            </a:fld>
            <a:endParaRPr lang="en-US"/>
          </a:p>
        </p:txBody>
      </p:sp>
    </p:spTree>
    <p:extLst>
      <p:ext uri="{BB962C8B-B14F-4D97-AF65-F5344CB8AC3E}">
        <p14:creationId xmlns:p14="http://schemas.microsoft.com/office/powerpoint/2010/main" val="2773516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برخی ویژگی های دایرکت آدمین</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fa-IR" sz="2400" dirty="0"/>
              <a:t>عدم وجود مشکلات تحریم برای کاربران </a:t>
            </a:r>
            <a:r>
              <a:rPr lang="fa-IR" sz="2400" dirty="0" smtClean="0"/>
              <a:t>ایرانی</a:t>
            </a:r>
          </a:p>
          <a:p>
            <a:pPr algn="r" rtl="1"/>
            <a:r>
              <a:rPr lang="fa-IR" sz="2400" dirty="0"/>
              <a:t>سرعت بسیار بالای بارگذاری کنترل </a:t>
            </a:r>
            <a:r>
              <a:rPr lang="fa-IR" sz="2400" dirty="0" smtClean="0"/>
              <a:t>پنل</a:t>
            </a:r>
          </a:p>
          <a:p>
            <a:pPr algn="r" rtl="1"/>
            <a:r>
              <a:rPr lang="fa-IR" sz="2400" dirty="0" smtClean="0"/>
              <a:t>محیط </a:t>
            </a:r>
            <a:r>
              <a:rPr lang="fa-IR" sz="2400" dirty="0"/>
              <a:t>کاربری ساده و </a:t>
            </a:r>
            <a:r>
              <a:rPr lang="fa-IR" sz="2400" dirty="0" smtClean="0"/>
              <a:t>زیبا</a:t>
            </a:r>
          </a:p>
          <a:p>
            <a:pPr algn="r" rtl="1"/>
            <a:r>
              <a:rPr lang="fa-IR" sz="2400" dirty="0"/>
              <a:t>ساده بودن کار با دایرکت </a:t>
            </a:r>
            <a:r>
              <a:rPr lang="fa-IR" sz="2400" dirty="0" smtClean="0"/>
              <a:t>ادمین</a:t>
            </a:r>
          </a:p>
          <a:p>
            <a:pPr algn="r" rtl="1"/>
            <a:r>
              <a:rPr lang="fa-IR" sz="2400" dirty="0"/>
              <a:t>پایداری بیشتر نسبت به سی </a:t>
            </a:r>
            <a:r>
              <a:rPr lang="fa-IR" sz="2400" dirty="0" smtClean="0"/>
              <a:t>پنل</a:t>
            </a:r>
          </a:p>
          <a:p>
            <a:pPr algn="r" rtl="1"/>
            <a:r>
              <a:rPr lang="fa-IR" sz="2400" dirty="0"/>
              <a:t>عملکرد و اجرای سریع  و عدم وجود منابع حاشیه ای موجود در سی </a:t>
            </a:r>
            <a:r>
              <a:rPr lang="fa-IR" sz="2400" dirty="0" smtClean="0"/>
              <a:t>پنل</a:t>
            </a:r>
          </a:p>
          <a:p>
            <a:pPr algn="r" rtl="1"/>
            <a:r>
              <a:rPr lang="fa-IR" sz="2400" dirty="0" smtClean="0"/>
              <a:t>امنیت بسیار بالا</a:t>
            </a:r>
            <a:br>
              <a:rPr lang="fa-IR" sz="2400" dirty="0" smtClean="0"/>
            </a:br>
            <a:r>
              <a:rPr lang="fa-IR" sz="2400" dirty="0" smtClean="0"/>
              <a:t/>
            </a:r>
            <a:br>
              <a:rPr lang="fa-IR" sz="2400" dirty="0" smtClean="0"/>
            </a:br>
            <a:r>
              <a:rPr lang="fa-IR" sz="2400" dirty="0" smtClean="0"/>
              <a:t/>
            </a:r>
            <a:br>
              <a:rPr lang="fa-IR" sz="2400" dirty="0" smtClean="0"/>
            </a:br>
            <a:r>
              <a:rPr lang="fa-IR" sz="2400" dirty="0" smtClean="0"/>
              <a:t/>
            </a:r>
            <a:br>
              <a:rPr lang="fa-IR" sz="2400" dirty="0" smtClean="0"/>
            </a:br>
            <a:endParaRPr lang="fa-IR" sz="2400" dirty="0"/>
          </a:p>
        </p:txBody>
      </p:sp>
      <p:sp>
        <p:nvSpPr>
          <p:cNvPr id="4" name="Slide Number Placeholder 3"/>
          <p:cNvSpPr>
            <a:spLocks noGrp="1"/>
          </p:cNvSpPr>
          <p:nvPr>
            <p:ph type="sldNum" sz="quarter" idx="12"/>
          </p:nvPr>
        </p:nvSpPr>
        <p:spPr/>
        <p:txBody>
          <a:bodyPr/>
          <a:lstStyle/>
          <a:p>
            <a:fld id="{D4615B66-CE0E-40F9-A3F9-69F7607358DC}" type="slidenum">
              <a:rPr lang="en-US" smtClean="0"/>
              <a:t>13</a:t>
            </a:fld>
            <a:endParaRPr lang="en-US"/>
          </a:p>
        </p:txBody>
      </p:sp>
    </p:spTree>
    <p:extLst>
      <p:ext uri="{BB962C8B-B14F-4D97-AF65-F5344CB8AC3E}">
        <p14:creationId xmlns:p14="http://schemas.microsoft.com/office/powerpoint/2010/main" val="36161522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تفاوت </a:t>
            </a:r>
            <a:r>
              <a:rPr lang="en-US" dirty="0" err="1" smtClean="0"/>
              <a:t>Cpanel</a:t>
            </a:r>
            <a:r>
              <a:rPr lang="en-US" dirty="0" smtClean="0"/>
              <a:t> </a:t>
            </a:r>
            <a:r>
              <a:rPr lang="fa-IR" dirty="0"/>
              <a:t> </a:t>
            </a:r>
            <a:r>
              <a:rPr lang="fa-IR" dirty="0" smtClean="0"/>
              <a:t>و </a:t>
            </a:r>
            <a:r>
              <a:rPr lang="en-US" dirty="0" err="1" smtClean="0"/>
              <a:t>Plesk</a:t>
            </a:r>
            <a:endParaRPr lang="en-US" dirty="0"/>
          </a:p>
        </p:txBody>
      </p:sp>
      <p:sp>
        <p:nvSpPr>
          <p:cNvPr id="3" name="Content Placeholder 2"/>
          <p:cNvSpPr>
            <a:spLocks noGrp="1"/>
          </p:cNvSpPr>
          <p:nvPr>
            <p:ph idx="1"/>
          </p:nvPr>
        </p:nvSpPr>
        <p:spPr/>
        <p:txBody>
          <a:bodyPr>
            <a:normAutofit/>
          </a:bodyPr>
          <a:lstStyle/>
          <a:p>
            <a:pPr algn="r" rtl="1"/>
            <a:endParaRPr lang="fa-IR" sz="2400" dirty="0" smtClean="0"/>
          </a:p>
          <a:p>
            <a:pPr algn="r" rtl="1"/>
            <a:r>
              <a:rPr lang="fa-IR" sz="2400" dirty="0" smtClean="0"/>
              <a:t>یکی </a:t>
            </a:r>
            <a:r>
              <a:rPr lang="fa-IR" sz="2400" dirty="0"/>
              <a:t>از ویژگی های خوب پلسک پشتیبانی از سیستم عاملهای مختلف است که برخلاف سی پنل که تنها سیستم عامل لینوکس را پشتیبانی می کند </a:t>
            </a:r>
            <a:r>
              <a:rPr lang="fa-IR" sz="2400" dirty="0" smtClean="0"/>
              <a:t>.</a:t>
            </a:r>
            <a:endParaRPr lang="en-US" sz="2400" dirty="0" smtClean="0"/>
          </a:p>
          <a:p>
            <a:pPr algn="r" rtl="1"/>
            <a:r>
              <a:rPr lang="fa-IR" sz="2400" dirty="0"/>
              <a:t>یکی از نقاط قوت پلسک استفاده از </a:t>
            </a:r>
            <a:r>
              <a:rPr lang="en-US" sz="2400" dirty="0"/>
              <a:t>IPV6 </a:t>
            </a:r>
            <a:r>
              <a:rPr lang="fa-IR" sz="2400" dirty="0"/>
              <a:t> </a:t>
            </a:r>
            <a:r>
              <a:rPr lang="fa-IR" sz="2400" dirty="0" smtClean="0"/>
              <a:t>است</a:t>
            </a:r>
            <a:r>
              <a:rPr lang="en-US" sz="2400" dirty="0" smtClean="0"/>
              <a:t>.</a:t>
            </a:r>
          </a:p>
          <a:p>
            <a:pPr algn="r" rtl="1"/>
            <a:r>
              <a:rPr lang="fa-IR" sz="2400" dirty="0" smtClean="0">
                <a:latin typeface="B Nazanin+ Regular" panose="01000506000000020004" pitchFamily="2" charset="-78"/>
                <a:cs typeface="B Nazanin+ Regular" panose="01000506000000020004" pitchFamily="2" charset="-78"/>
              </a:rPr>
              <a:t>پنل مدیریتی سی پنل بسیار ساده و کاربرپسند بوده و آن را نسبت به پلسک برتر کرده است</a:t>
            </a:r>
            <a:endParaRPr lang="en-US" sz="2400" dirty="0">
              <a:latin typeface="B Nazanin+ Regular" panose="01000506000000020004" pitchFamily="2" charset="-78"/>
              <a:cs typeface="B Nazanin+ Regular" panose="01000506000000020004" pitchFamily="2" charset="-78"/>
            </a:endParaRPr>
          </a:p>
        </p:txBody>
      </p:sp>
      <p:sp>
        <p:nvSpPr>
          <p:cNvPr id="4" name="Slide Number Placeholder 3"/>
          <p:cNvSpPr>
            <a:spLocks noGrp="1"/>
          </p:cNvSpPr>
          <p:nvPr>
            <p:ph type="sldNum" sz="quarter" idx="12"/>
          </p:nvPr>
        </p:nvSpPr>
        <p:spPr/>
        <p:txBody>
          <a:bodyPr/>
          <a:lstStyle/>
          <a:p>
            <a:fld id="{D4615B66-CE0E-40F9-A3F9-69F7607358DC}" type="slidenum">
              <a:rPr lang="en-US" smtClean="0"/>
              <a:t>14</a:t>
            </a:fld>
            <a:endParaRPr lang="en-US"/>
          </a:p>
        </p:txBody>
      </p:sp>
    </p:spTree>
    <p:extLst>
      <p:ext uri="{BB962C8B-B14F-4D97-AF65-F5344CB8AC3E}">
        <p14:creationId xmlns:p14="http://schemas.microsoft.com/office/powerpoint/2010/main" val="671531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dirty="0" err="1" smtClean="0">
                <a:latin typeface="B Nazanin+ Regular" panose="01000506000000020004" pitchFamily="2" charset="-78"/>
                <a:cs typeface="B Nazanin+ Regular" panose="01000506000000020004" pitchFamily="2" charset="-78"/>
              </a:rPr>
              <a:t>Cpanel</a:t>
            </a:r>
            <a:r>
              <a:rPr lang="en-US" dirty="0" smtClean="0">
                <a:latin typeface="B Nazanin+ Regular" panose="01000506000000020004" pitchFamily="2" charset="-78"/>
                <a:cs typeface="B Nazanin+ Regular" panose="01000506000000020004" pitchFamily="2" charset="-78"/>
              </a:rPr>
              <a:t> </a:t>
            </a:r>
            <a:r>
              <a:rPr lang="fa-IR" dirty="0">
                <a:latin typeface="B Nazanin+ Regular" panose="01000506000000020004" pitchFamily="2" charset="-78"/>
                <a:cs typeface="B Nazanin+ Regular" panose="01000506000000020004" pitchFamily="2" charset="-78"/>
              </a:rPr>
              <a:t> </a:t>
            </a:r>
            <a:r>
              <a:rPr lang="fa-IR" dirty="0" smtClean="0">
                <a:latin typeface="B Nazanin+ Regular" panose="01000506000000020004" pitchFamily="2" charset="-78"/>
                <a:cs typeface="B Nazanin+ Regular" panose="01000506000000020004" pitchFamily="2" charset="-78"/>
              </a:rPr>
              <a:t>چیست؟</a:t>
            </a:r>
            <a:endParaRPr lang="en-US" dirty="0">
              <a:latin typeface="B Nazanin+ Regular" panose="01000506000000020004" pitchFamily="2" charset="-78"/>
              <a:cs typeface="B Nazanin+ Regular" panose="01000506000000020004" pitchFamily="2" charset="-78"/>
            </a:endParaRPr>
          </a:p>
        </p:txBody>
      </p:sp>
      <p:sp>
        <p:nvSpPr>
          <p:cNvPr id="3" name="Content Placeholder 2"/>
          <p:cNvSpPr>
            <a:spLocks noGrp="1"/>
          </p:cNvSpPr>
          <p:nvPr>
            <p:ph idx="1"/>
          </p:nvPr>
        </p:nvSpPr>
        <p:spPr/>
        <p:txBody>
          <a:bodyPr/>
          <a:lstStyle/>
          <a:p>
            <a:pPr algn="r" rtl="1"/>
            <a:endParaRPr lang="fa-IR" dirty="0"/>
          </a:p>
          <a:p>
            <a:pPr algn="r" rtl="1"/>
            <a:endParaRPr lang="fa-IR" dirty="0" smtClean="0"/>
          </a:p>
          <a:p>
            <a:pPr algn="r" rtl="1"/>
            <a:endParaRPr lang="fa-IR" dirty="0" smtClean="0"/>
          </a:p>
          <a:p>
            <a:pPr algn="r" rtl="1"/>
            <a:r>
              <a:rPr lang="fa-IR" sz="2400" dirty="0">
                <a:latin typeface="B Nazanin+ Regular" panose="01000506000000020004" pitchFamily="2" charset="-78"/>
                <a:cs typeface="B Nazanin+ Regular" panose="01000506000000020004" pitchFamily="2" charset="-78"/>
              </a:rPr>
              <a:t>یکی از محبوبترین </a:t>
            </a:r>
            <a:r>
              <a:rPr lang="fa-IR" sz="2400" dirty="0" smtClean="0">
                <a:latin typeface="B Nazanin+ Regular" panose="01000506000000020004" pitchFamily="2" charset="-78"/>
                <a:cs typeface="B Nazanin+ Regular" panose="01000506000000020004" pitchFamily="2" charset="-78"/>
              </a:rPr>
              <a:t>کنترل‌ پنل‌های مدیریتی</a:t>
            </a:r>
            <a:r>
              <a:rPr lang="en-US" sz="2400" dirty="0" smtClean="0">
                <a:latin typeface="B Nazanin+ Regular" panose="01000506000000020004" pitchFamily="2" charset="-78"/>
                <a:cs typeface="B Nazanin+ Regular" panose="01000506000000020004" pitchFamily="2" charset="-78"/>
              </a:rPr>
              <a:t> </a:t>
            </a:r>
            <a:r>
              <a:rPr lang="fa-IR" sz="2400" dirty="0" smtClean="0">
                <a:latin typeface="B Nazanin+ Regular" panose="01000506000000020004" pitchFamily="2" charset="-78"/>
                <a:cs typeface="B Nazanin+ Regular" panose="01000506000000020004" pitchFamily="2" charset="-78"/>
              </a:rPr>
              <a:t>هاست می‌باشد </a:t>
            </a:r>
            <a:r>
              <a:rPr lang="fa-IR" sz="2400" dirty="0">
                <a:latin typeface="B Nazanin+ Regular" panose="01000506000000020004" pitchFamily="2" charset="-78"/>
                <a:cs typeface="B Nazanin+ Regular" panose="01000506000000020004" pitchFamily="2" charset="-78"/>
              </a:rPr>
              <a:t>که می‌توانید با استفاده از آن بهترین و ساده‌ترین مدیریت را داشته </a:t>
            </a:r>
            <a:r>
              <a:rPr lang="fa-IR" sz="2400" dirty="0" smtClean="0">
                <a:latin typeface="B Nazanin+ Regular" panose="01000506000000020004" pitchFamily="2" charset="-78"/>
                <a:cs typeface="B Nazanin+ Regular" panose="01000506000000020004" pitchFamily="2" charset="-78"/>
              </a:rPr>
              <a:t>باشید.</a:t>
            </a:r>
            <a:endParaRPr lang="en-US" sz="2400" dirty="0">
              <a:latin typeface="B Nazanin+ Regular" panose="01000506000000020004" pitchFamily="2" charset="-78"/>
              <a:cs typeface="B Nazanin+ Regular" panose="01000506000000020004" pitchFamily="2" charset="-78"/>
            </a:endParaRPr>
          </a:p>
        </p:txBody>
      </p:sp>
      <p:sp>
        <p:nvSpPr>
          <p:cNvPr id="4" name="Slide Number Placeholder 3"/>
          <p:cNvSpPr>
            <a:spLocks noGrp="1"/>
          </p:cNvSpPr>
          <p:nvPr>
            <p:ph type="sldNum" sz="quarter" idx="12"/>
          </p:nvPr>
        </p:nvSpPr>
        <p:spPr/>
        <p:txBody>
          <a:bodyPr/>
          <a:lstStyle/>
          <a:p>
            <a:fld id="{D4615B66-CE0E-40F9-A3F9-69F7607358DC}" type="slidenum">
              <a:rPr lang="en-US" smtClean="0"/>
              <a:t>2</a:t>
            </a:fld>
            <a:endParaRPr lang="en-US"/>
          </a:p>
        </p:txBody>
      </p:sp>
    </p:spTree>
    <p:extLst>
      <p:ext uri="{BB962C8B-B14F-4D97-AF65-F5344CB8AC3E}">
        <p14:creationId xmlns:p14="http://schemas.microsoft.com/office/powerpoint/2010/main" val="523296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کنترل پنل</a:t>
            </a:r>
            <a:endParaRPr lang="en-US" dirty="0"/>
          </a:p>
        </p:txBody>
      </p:sp>
      <p:sp>
        <p:nvSpPr>
          <p:cNvPr id="3" name="Content Placeholder 2"/>
          <p:cNvSpPr>
            <a:spLocks noGrp="1"/>
          </p:cNvSpPr>
          <p:nvPr>
            <p:ph idx="1"/>
          </p:nvPr>
        </p:nvSpPr>
        <p:spPr/>
        <p:txBody>
          <a:bodyPr>
            <a:normAutofit/>
          </a:bodyPr>
          <a:lstStyle/>
          <a:p>
            <a:pPr algn="r" rtl="1"/>
            <a:r>
              <a:rPr lang="fa-IR" sz="2400" dirty="0"/>
              <a:t>برای مدیریت آسان و راه اندازی وب سایت </a:t>
            </a:r>
            <a:r>
              <a:rPr lang="fa-IR" sz="2400" dirty="0" smtClean="0"/>
              <a:t>بر </a:t>
            </a:r>
            <a:r>
              <a:rPr lang="fa-IR" sz="2400" dirty="0"/>
              <a:t>روی هاست نیازمند کنترل پنل هستیم تا بتوانیم سرویس هایی از جمله ایمیل وب سایت, فایل های وب سایت, دامنه وب سایت, دیتابیس ها و… را در یک محیط امن مدیریت کنیم</a:t>
            </a:r>
            <a:r>
              <a:rPr lang="fa-IR" sz="2400" dirty="0" smtClean="0"/>
              <a:t>.</a:t>
            </a:r>
          </a:p>
          <a:p>
            <a:pPr algn="r" rtl="1"/>
            <a:endParaRPr lang="fa-IR" sz="2400" dirty="0">
              <a:latin typeface="B Nazanin+ Regular" panose="01000506000000020004" pitchFamily="2" charset="-78"/>
              <a:cs typeface="B Nazanin+ Regular" panose="01000506000000020004" pitchFamily="2" charset="-78"/>
            </a:endParaRPr>
          </a:p>
          <a:p>
            <a:pPr algn="r" rtl="1"/>
            <a:r>
              <a:rPr lang="fa-IR" sz="2400" dirty="0"/>
              <a:t>هدف اصلی کنترل پنل هارا میتوان تنها در چند کلمه به این شکل بیان </a:t>
            </a:r>
            <a:r>
              <a:rPr lang="fa-IR" sz="2400" dirty="0" smtClean="0"/>
              <a:t>کرد</a:t>
            </a:r>
            <a:r>
              <a:rPr lang="en-US" sz="2400" dirty="0" smtClean="0"/>
              <a:t> “             </a:t>
            </a:r>
            <a:r>
              <a:rPr lang="fa-IR" sz="2400" b="1" dirty="0" smtClean="0"/>
              <a:t>راه </a:t>
            </a:r>
            <a:r>
              <a:rPr lang="fa-IR" sz="2400" b="1" dirty="0"/>
              <a:t>حلی برای کار کردن آسان با فضای میزبانی </a:t>
            </a:r>
            <a:r>
              <a:rPr lang="fa-IR" sz="2400" b="1" dirty="0" smtClean="0"/>
              <a:t>وب!</a:t>
            </a:r>
            <a:r>
              <a:rPr lang="en-US" sz="2400" b="1" dirty="0" smtClean="0"/>
              <a:t>”</a:t>
            </a:r>
            <a:endParaRPr lang="en-US" sz="2400" dirty="0">
              <a:latin typeface="B Nazanin+ Regular" panose="01000506000000020004" pitchFamily="2" charset="-78"/>
              <a:cs typeface="B Nazanin+ Regular" panose="01000506000000020004" pitchFamily="2" charset="-78"/>
            </a:endParaRPr>
          </a:p>
        </p:txBody>
      </p:sp>
      <p:sp>
        <p:nvSpPr>
          <p:cNvPr id="4" name="Slide Number Placeholder 3"/>
          <p:cNvSpPr>
            <a:spLocks noGrp="1"/>
          </p:cNvSpPr>
          <p:nvPr>
            <p:ph type="sldNum" sz="quarter" idx="12"/>
          </p:nvPr>
        </p:nvSpPr>
        <p:spPr>
          <a:xfrm>
            <a:off x="10338893" y="254786"/>
            <a:ext cx="838199" cy="767687"/>
          </a:xfrm>
        </p:spPr>
        <p:txBody>
          <a:bodyPr/>
          <a:lstStyle/>
          <a:p>
            <a:fld id="{D4615B66-CE0E-40F9-A3F9-69F7607358DC}" type="slidenum">
              <a:rPr lang="en-US" smtClean="0"/>
              <a:t>3</a:t>
            </a:fld>
            <a:endParaRPr lang="en-US"/>
          </a:p>
        </p:txBody>
      </p:sp>
    </p:spTree>
    <p:extLst>
      <p:ext uri="{BB962C8B-B14F-4D97-AF65-F5344CB8AC3E}">
        <p14:creationId xmlns:p14="http://schemas.microsoft.com/office/powerpoint/2010/main" val="3495128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نکته مهم</a:t>
            </a:r>
            <a:endParaRPr lang="en-US" dirty="0"/>
          </a:p>
        </p:txBody>
      </p:sp>
      <p:sp>
        <p:nvSpPr>
          <p:cNvPr id="3" name="Content Placeholder 2"/>
          <p:cNvSpPr>
            <a:spLocks noGrp="1"/>
          </p:cNvSpPr>
          <p:nvPr>
            <p:ph idx="1"/>
          </p:nvPr>
        </p:nvSpPr>
        <p:spPr/>
        <p:txBody>
          <a:bodyPr>
            <a:normAutofit/>
          </a:bodyPr>
          <a:lstStyle/>
          <a:p>
            <a:pPr algn="r" rtl="1"/>
            <a:endParaRPr lang="fa-IR" sz="2400" dirty="0" smtClean="0">
              <a:latin typeface="B Nazanin+ Regular" panose="01000506000000020004" pitchFamily="2" charset="-78"/>
              <a:cs typeface="B Nazanin+ Regular" panose="01000506000000020004" pitchFamily="2" charset="-78"/>
            </a:endParaRPr>
          </a:p>
          <a:p>
            <a:pPr algn="r" rtl="1"/>
            <a:endParaRPr lang="fa-IR" sz="2400" dirty="0">
              <a:latin typeface="B Nazanin+ Regular" panose="01000506000000020004" pitchFamily="2" charset="-78"/>
              <a:cs typeface="B Nazanin+ Regular" panose="01000506000000020004" pitchFamily="2" charset="-78"/>
            </a:endParaRPr>
          </a:p>
          <a:p>
            <a:pPr algn="r" rtl="1"/>
            <a:r>
              <a:rPr lang="fa-IR" sz="2400" dirty="0" smtClean="0">
                <a:latin typeface="B Nazanin+ Regular" panose="01000506000000020004" pitchFamily="2" charset="-78"/>
                <a:cs typeface="B Nazanin+ Regular" panose="01000506000000020004" pitchFamily="2" charset="-78"/>
              </a:rPr>
              <a:t>همانطور که گفتیم سی پنل برای مدیریت هاست است و قابلیت طراحی سایت های حرفه ای را به کاربران عادی می دهد (</a:t>
            </a:r>
            <a:r>
              <a:rPr lang="en-US" sz="2400" dirty="0" err="1"/>
              <a:t>Fantastico</a:t>
            </a:r>
            <a:r>
              <a:rPr lang="en-US" sz="2400" dirty="0"/>
              <a:t> </a:t>
            </a:r>
            <a:r>
              <a:rPr lang="fa-IR" sz="2400" dirty="0" smtClean="0"/>
              <a:t> )</a:t>
            </a:r>
          </a:p>
          <a:p>
            <a:pPr algn="r" rtl="1"/>
            <a:r>
              <a:rPr lang="fa-IR" sz="2400" dirty="0" smtClean="0">
                <a:latin typeface="B Nazanin+ Regular" panose="01000506000000020004" pitchFamily="2" charset="-78"/>
                <a:cs typeface="B Nazanin+ Regular" panose="01000506000000020004" pitchFamily="2" charset="-78"/>
              </a:rPr>
              <a:t>اما اگر از یک سیستم مدیریت محتوا (</a:t>
            </a:r>
            <a:r>
              <a:rPr lang="en-US" sz="2400" dirty="0" smtClean="0">
                <a:latin typeface="B Nazanin+ Regular" panose="01000506000000020004" pitchFamily="2" charset="-78"/>
                <a:cs typeface="B Nazanin+ Regular" panose="01000506000000020004" pitchFamily="2" charset="-78"/>
              </a:rPr>
              <a:t>CMS</a:t>
            </a:r>
            <a:r>
              <a:rPr lang="fa-IR" sz="2400" dirty="0" smtClean="0">
                <a:latin typeface="B Nazanin+ Regular" panose="01000506000000020004" pitchFamily="2" charset="-78"/>
                <a:cs typeface="B Nazanin+ Regular" panose="01000506000000020004" pitchFamily="2" charset="-78"/>
              </a:rPr>
              <a:t> ) مانند وردپرس یا جوملا فقط در زمان نصب انها به سی پنل احتیاج پیدا میکنم و بعد از آن مدیریت با این </a:t>
            </a:r>
            <a:r>
              <a:rPr lang="en-US" sz="2400" dirty="0" smtClean="0">
                <a:latin typeface="B Nazanin+ Regular" panose="01000506000000020004" pitchFamily="2" charset="-78"/>
                <a:cs typeface="B Nazanin+ Regular" panose="01000506000000020004" pitchFamily="2" charset="-78"/>
              </a:rPr>
              <a:t>CMS</a:t>
            </a:r>
            <a:r>
              <a:rPr lang="fa-IR" sz="2400" dirty="0" smtClean="0">
                <a:latin typeface="B Nazanin+ Regular" panose="01000506000000020004" pitchFamily="2" charset="-78"/>
                <a:cs typeface="B Nazanin+ Regular" panose="01000506000000020004" pitchFamily="2" charset="-78"/>
              </a:rPr>
              <a:t> هاست.</a:t>
            </a:r>
            <a:endParaRPr lang="en-US" sz="2400" dirty="0">
              <a:latin typeface="B Nazanin+ Regular" panose="01000506000000020004" pitchFamily="2" charset="-78"/>
              <a:cs typeface="B Nazanin+ Regular" panose="01000506000000020004" pitchFamily="2" charset="-78"/>
            </a:endParaRPr>
          </a:p>
        </p:txBody>
      </p:sp>
      <p:sp>
        <p:nvSpPr>
          <p:cNvPr id="4" name="Slide Number Placeholder 3"/>
          <p:cNvSpPr>
            <a:spLocks noGrp="1"/>
          </p:cNvSpPr>
          <p:nvPr>
            <p:ph type="sldNum" sz="quarter" idx="12"/>
          </p:nvPr>
        </p:nvSpPr>
        <p:spPr/>
        <p:txBody>
          <a:bodyPr/>
          <a:lstStyle/>
          <a:p>
            <a:fld id="{D4615B66-CE0E-40F9-A3F9-69F7607358DC}" type="slidenum">
              <a:rPr lang="en-US" smtClean="0"/>
              <a:t>4</a:t>
            </a:fld>
            <a:endParaRPr lang="en-US"/>
          </a:p>
        </p:txBody>
      </p:sp>
    </p:spTree>
    <p:extLst>
      <p:ext uri="{BB962C8B-B14F-4D97-AF65-F5344CB8AC3E}">
        <p14:creationId xmlns:p14="http://schemas.microsoft.com/office/powerpoint/2010/main" val="2769815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دسترسی به </a:t>
            </a:r>
            <a:r>
              <a:rPr lang="en-US" dirty="0" err="1" smtClean="0"/>
              <a:t>Cpanel</a:t>
            </a:r>
            <a:endParaRPr lang="en-US" dirty="0"/>
          </a:p>
        </p:txBody>
      </p:sp>
      <p:sp>
        <p:nvSpPr>
          <p:cNvPr id="3" name="Content Placeholder 2"/>
          <p:cNvSpPr>
            <a:spLocks noGrp="1"/>
          </p:cNvSpPr>
          <p:nvPr>
            <p:ph idx="1"/>
          </p:nvPr>
        </p:nvSpPr>
        <p:spPr/>
        <p:txBody>
          <a:bodyPr/>
          <a:lstStyle/>
          <a:p>
            <a:pPr algn="r" rtl="1"/>
            <a:endParaRPr lang="en-US" dirty="0" smtClean="0"/>
          </a:p>
          <a:p>
            <a:pPr algn="r" rtl="1"/>
            <a:endParaRPr lang="en-US" dirty="0"/>
          </a:p>
          <a:p>
            <a:pPr algn="r" rtl="1"/>
            <a:endParaRPr lang="en-US" dirty="0" smtClean="0"/>
          </a:p>
          <a:p>
            <a:pPr algn="r" rtl="1"/>
            <a:r>
              <a:rPr lang="fa-IR" dirty="0" smtClean="0"/>
              <a:t>برای </a:t>
            </a:r>
            <a:r>
              <a:rPr lang="fa-IR" dirty="0"/>
              <a:t>دسترسی به </a:t>
            </a:r>
            <a:r>
              <a:rPr lang="en-US" dirty="0" smtClean="0"/>
              <a:t> </a:t>
            </a:r>
            <a:r>
              <a:rPr lang="en-US" dirty="0" err="1" smtClean="0"/>
              <a:t>cPanel</a:t>
            </a:r>
            <a:r>
              <a:rPr lang="en-US" dirty="0" smtClean="0"/>
              <a:t> </a:t>
            </a:r>
            <a:r>
              <a:rPr lang="fa-IR" dirty="0"/>
              <a:t>عموما از پرتوکل </a:t>
            </a:r>
            <a:r>
              <a:rPr lang="en-US" dirty="0"/>
              <a:t>https </a:t>
            </a:r>
            <a:r>
              <a:rPr lang="fa-IR" dirty="0"/>
              <a:t>و پورت ۲۰۸۳ یا افزودن </a:t>
            </a:r>
            <a:r>
              <a:rPr lang="fa-IR" dirty="0" smtClean="0"/>
              <a:t>/</a:t>
            </a:r>
            <a:r>
              <a:rPr lang="en-US" dirty="0" smtClean="0"/>
              <a:t> </a:t>
            </a:r>
            <a:r>
              <a:rPr lang="en-US" dirty="0" err="1" smtClean="0"/>
              <a:t>cpanel</a:t>
            </a:r>
            <a:r>
              <a:rPr lang="en-US" dirty="0"/>
              <a:t> </a:t>
            </a:r>
            <a:r>
              <a:rPr lang="fa-IR" dirty="0"/>
              <a:t>به آخر نام هاست یا دامین استفاده می </a:t>
            </a:r>
            <a:r>
              <a:rPr lang="fa-IR" dirty="0" smtClean="0"/>
              <a:t>شود</a:t>
            </a:r>
            <a:r>
              <a:rPr lang="en-US" dirty="0" smtClean="0"/>
              <a:t>.</a:t>
            </a:r>
          </a:p>
          <a:p>
            <a:pPr algn="l"/>
            <a:r>
              <a:rPr lang="en-US" dirty="0" smtClean="0">
                <a:hlinkClick r:id="rId2"/>
              </a:rPr>
              <a:t>www.x.com:2082</a:t>
            </a:r>
            <a:r>
              <a:rPr lang="en-US" dirty="0" smtClean="0"/>
              <a:t> or www.x.com/cpanel</a:t>
            </a:r>
            <a:endParaRPr lang="en-US" dirty="0"/>
          </a:p>
        </p:txBody>
      </p:sp>
      <p:sp>
        <p:nvSpPr>
          <p:cNvPr id="4" name="Slide Number Placeholder 3"/>
          <p:cNvSpPr>
            <a:spLocks noGrp="1"/>
          </p:cNvSpPr>
          <p:nvPr>
            <p:ph type="sldNum" sz="quarter" idx="12"/>
          </p:nvPr>
        </p:nvSpPr>
        <p:spPr/>
        <p:txBody>
          <a:bodyPr/>
          <a:lstStyle/>
          <a:p>
            <a:fld id="{D4615B66-CE0E-40F9-A3F9-69F7607358DC}" type="slidenum">
              <a:rPr lang="en-US" smtClean="0"/>
              <a:t>5</a:t>
            </a:fld>
            <a:endParaRPr lang="en-US"/>
          </a:p>
        </p:txBody>
      </p:sp>
    </p:spTree>
    <p:extLst>
      <p:ext uri="{BB962C8B-B14F-4D97-AF65-F5344CB8AC3E}">
        <p14:creationId xmlns:p14="http://schemas.microsoft.com/office/powerpoint/2010/main" val="4100896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err="1" smtClean="0"/>
              <a:t>Cpanel</a:t>
            </a:r>
            <a:endParaRPr lang="en-US" dirty="0"/>
          </a:p>
        </p:txBody>
      </p:sp>
      <p:sp>
        <p:nvSpPr>
          <p:cNvPr id="3" name="Content Placeholder 2"/>
          <p:cNvSpPr>
            <a:spLocks noGrp="1"/>
          </p:cNvSpPr>
          <p:nvPr>
            <p:ph idx="1"/>
          </p:nvPr>
        </p:nvSpPr>
        <p:spPr/>
        <p:txBody>
          <a:bodyPr>
            <a:normAutofit/>
          </a:bodyPr>
          <a:lstStyle/>
          <a:p>
            <a:pPr marL="0" indent="0" algn="r" rtl="1">
              <a:buNone/>
            </a:pPr>
            <a:endParaRPr lang="en-US" sz="2400" dirty="0">
              <a:latin typeface="B Nazanin+ Regular" panose="01000506000000020004" pitchFamily="2" charset="-78"/>
              <a:cs typeface="B Nazanin+ Regular" panose="01000506000000020004" pitchFamily="2" charset="-78"/>
            </a:endParaRPr>
          </a:p>
          <a:p>
            <a:pPr algn="r" rtl="1"/>
            <a:r>
              <a:rPr lang="fa-IR" sz="2400" dirty="0" smtClean="0">
                <a:latin typeface="B Nazanin+ Regular" panose="01000506000000020004" pitchFamily="2" charset="-78"/>
                <a:cs typeface="B Nazanin+ Regular" panose="01000506000000020004" pitchFamily="2" charset="-78"/>
              </a:rPr>
              <a:t>مبتی بر </a:t>
            </a:r>
            <a:r>
              <a:rPr lang="en-US" sz="2400" dirty="0" smtClean="0">
                <a:latin typeface="B Nazanin+ Regular" panose="01000506000000020004" pitchFamily="2" charset="-78"/>
                <a:cs typeface="B Nazanin+ Regular" panose="01000506000000020004" pitchFamily="2" charset="-78"/>
              </a:rPr>
              <a:t>Unix</a:t>
            </a:r>
            <a:r>
              <a:rPr lang="fa-IR" sz="2400" dirty="0" smtClean="0">
                <a:latin typeface="B Nazanin+ Regular" panose="01000506000000020004" pitchFamily="2" charset="-78"/>
                <a:cs typeface="B Nazanin+ Regular" panose="01000506000000020004" pitchFamily="2" charset="-78"/>
              </a:rPr>
              <a:t> </a:t>
            </a:r>
          </a:p>
          <a:p>
            <a:pPr algn="r" rtl="1"/>
            <a:r>
              <a:rPr lang="fa-IR" sz="2400" dirty="0" smtClean="0">
                <a:latin typeface="B Nazanin+ Regular" panose="01000506000000020004" pitchFamily="2" charset="-78"/>
                <a:cs typeface="B Nazanin+ Regular" panose="01000506000000020004" pitchFamily="2" charset="-78"/>
              </a:rPr>
              <a:t>مخصوص هاست های لینوکسی </a:t>
            </a:r>
            <a:r>
              <a:rPr lang="en-US" sz="2400" dirty="0" smtClean="0">
                <a:latin typeface="B Nazanin+ Regular" panose="01000506000000020004" pitchFamily="2" charset="-78"/>
                <a:cs typeface="B Nazanin+ Regular" panose="01000506000000020004" pitchFamily="2" charset="-78"/>
              </a:rPr>
              <a:t>(</a:t>
            </a:r>
            <a:r>
              <a:rPr lang="en-US" sz="2400" dirty="0" err="1" smtClean="0">
                <a:latin typeface="B Nazanin+ Regular" panose="01000506000000020004" pitchFamily="2" charset="-78"/>
                <a:cs typeface="B Nazanin+ Regular" panose="01000506000000020004" pitchFamily="2" charset="-78"/>
              </a:rPr>
              <a:t>linux</a:t>
            </a:r>
            <a:r>
              <a:rPr lang="en-US" sz="2400" dirty="0" smtClean="0">
                <a:latin typeface="B Nazanin+ Regular" panose="01000506000000020004" pitchFamily="2" charset="-78"/>
                <a:cs typeface="B Nazanin+ Regular" panose="01000506000000020004" pitchFamily="2" charset="-78"/>
              </a:rPr>
              <a:t>)</a:t>
            </a:r>
          </a:p>
          <a:p>
            <a:pPr algn="r" rtl="1"/>
            <a:r>
              <a:rPr lang="fa-IR" sz="2400" dirty="0" smtClean="0">
                <a:latin typeface="B Nazanin+ Regular" panose="01000506000000020004" pitchFamily="2" charset="-78"/>
                <a:cs typeface="B Nazanin+ Regular" panose="01000506000000020004" pitchFamily="2" charset="-78"/>
              </a:rPr>
              <a:t>نصب آسان</a:t>
            </a:r>
          </a:p>
          <a:p>
            <a:pPr algn="r" rtl="1"/>
            <a:r>
              <a:rPr lang="fa-IR" sz="2400" dirty="0" smtClean="0"/>
              <a:t>سیستم </a:t>
            </a:r>
            <a:r>
              <a:rPr lang="fa-IR" sz="2400" dirty="0"/>
              <a:t>ایمیل چند </a:t>
            </a:r>
            <a:r>
              <a:rPr lang="fa-IR" sz="2400" dirty="0" smtClean="0"/>
              <a:t>منظوره</a:t>
            </a:r>
            <a:endParaRPr lang="en-US" sz="2400" dirty="0" smtClean="0"/>
          </a:p>
          <a:p>
            <a:pPr algn="r" rtl="1"/>
            <a:r>
              <a:rPr lang="fa-IR" sz="2400" dirty="0" smtClean="0"/>
              <a:t>امنیت</a:t>
            </a:r>
            <a:endParaRPr lang="en-US" sz="2400" dirty="0" smtClean="0"/>
          </a:p>
        </p:txBody>
      </p:sp>
      <p:sp>
        <p:nvSpPr>
          <p:cNvPr id="4" name="Slide Number Placeholder 3"/>
          <p:cNvSpPr>
            <a:spLocks noGrp="1"/>
          </p:cNvSpPr>
          <p:nvPr>
            <p:ph type="sldNum" sz="quarter" idx="12"/>
          </p:nvPr>
        </p:nvSpPr>
        <p:spPr/>
        <p:txBody>
          <a:bodyPr/>
          <a:lstStyle/>
          <a:p>
            <a:fld id="{D4615B66-CE0E-40F9-A3F9-69F7607358DC}" type="slidenum">
              <a:rPr lang="en-US" smtClean="0"/>
              <a:t>6</a:t>
            </a:fld>
            <a:endParaRPr lang="en-US"/>
          </a:p>
        </p:txBody>
      </p:sp>
    </p:spTree>
    <p:extLst>
      <p:ext uri="{BB962C8B-B14F-4D97-AF65-F5344CB8AC3E}">
        <p14:creationId xmlns:p14="http://schemas.microsoft.com/office/powerpoint/2010/main" val="582378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err="1" smtClean="0"/>
              <a:t>Cpane</a:t>
            </a:r>
            <a:r>
              <a:rPr lang="en-US" dirty="0" err="1"/>
              <a:t>l</a:t>
            </a:r>
            <a:endParaRPr lang="en-US" dirty="0"/>
          </a:p>
        </p:txBody>
      </p:sp>
      <p:sp>
        <p:nvSpPr>
          <p:cNvPr id="3" name="Content Placeholder 2"/>
          <p:cNvSpPr>
            <a:spLocks noGrp="1"/>
          </p:cNvSpPr>
          <p:nvPr>
            <p:ph idx="1"/>
          </p:nvPr>
        </p:nvSpPr>
        <p:spPr/>
        <p:txBody>
          <a:bodyPr>
            <a:normAutofit/>
          </a:bodyPr>
          <a:lstStyle/>
          <a:p>
            <a:pPr algn="r" rtl="1"/>
            <a:endParaRPr lang="en-US" sz="2400" dirty="0" smtClean="0">
              <a:latin typeface="B Nazanin+ Regular" panose="01000506000000020004" pitchFamily="2" charset="-78"/>
              <a:cs typeface="B Nazanin+ Regular" panose="01000506000000020004" pitchFamily="2" charset="-78"/>
            </a:endParaRPr>
          </a:p>
          <a:p>
            <a:pPr algn="r" rtl="1"/>
            <a:r>
              <a:rPr lang="en-US" sz="2400" dirty="0">
                <a:hlinkClick r:id="rId2"/>
              </a:rPr>
              <a:t> SSH</a:t>
            </a:r>
            <a:r>
              <a:rPr lang="en-US" sz="2400" dirty="0"/>
              <a:t>  </a:t>
            </a:r>
            <a:r>
              <a:rPr lang="fa-IR" sz="2400" dirty="0"/>
              <a:t>سپرِ امنیتی </a:t>
            </a:r>
            <a:endParaRPr lang="en-US" sz="2400" dirty="0" smtClean="0">
              <a:latin typeface="B Nazanin+ Regular" panose="01000506000000020004" pitchFamily="2" charset="-78"/>
              <a:cs typeface="B Nazanin+ Regular" panose="01000506000000020004" pitchFamily="2" charset="-78"/>
            </a:endParaRPr>
          </a:p>
          <a:p>
            <a:pPr algn="r" rtl="1"/>
            <a:r>
              <a:rPr lang="fa-IR" sz="2400" dirty="0"/>
              <a:t>سازمان دهی و مدیریت فایل </a:t>
            </a:r>
            <a:r>
              <a:rPr lang="fa-IR" sz="2400" dirty="0" smtClean="0"/>
              <a:t>ها</a:t>
            </a:r>
            <a:endParaRPr lang="en-US" sz="2400" dirty="0" smtClean="0"/>
          </a:p>
          <a:p>
            <a:pPr algn="r" rtl="1"/>
            <a:r>
              <a:rPr lang="en-US" sz="2400" dirty="0">
                <a:latin typeface="B Nazanin+ Regular" panose="01000506000000020004" pitchFamily="2" charset="-78"/>
                <a:cs typeface="B Nazanin+ Regular" panose="01000506000000020004" pitchFamily="2" charset="-78"/>
              </a:rPr>
              <a:t>File </a:t>
            </a:r>
            <a:r>
              <a:rPr lang="en-US" sz="2400" dirty="0" smtClean="0">
                <a:latin typeface="B Nazanin+ Regular" panose="01000506000000020004" pitchFamily="2" charset="-78"/>
                <a:cs typeface="B Nazanin+ Regular" panose="01000506000000020004" pitchFamily="2" charset="-78"/>
              </a:rPr>
              <a:t>Manager</a:t>
            </a:r>
          </a:p>
          <a:p>
            <a:pPr algn="r" rtl="1"/>
            <a:r>
              <a:rPr lang="fa-IR" sz="2400" dirty="0"/>
              <a:t>مدیریت دامنه </a:t>
            </a:r>
            <a:r>
              <a:rPr lang="fa-IR" sz="2400" dirty="0" smtClean="0"/>
              <a:t>ها</a:t>
            </a:r>
            <a:endParaRPr lang="en-US" sz="2400" dirty="0" smtClean="0"/>
          </a:p>
          <a:p>
            <a:pPr algn="r" rtl="1"/>
            <a:r>
              <a:rPr lang="fa-IR" sz="2400" dirty="0"/>
              <a:t>رابط کاربری </a:t>
            </a:r>
            <a:r>
              <a:rPr lang="fa-IR" sz="2400" dirty="0" smtClean="0"/>
              <a:t>عالی</a:t>
            </a:r>
            <a:endParaRPr lang="en-US" sz="2400" dirty="0">
              <a:latin typeface="B Nazanin+ Regular" panose="01000506000000020004" pitchFamily="2" charset="-78"/>
              <a:cs typeface="B Nazanin+ Regular" panose="01000506000000020004" pitchFamily="2" charset="-78"/>
            </a:endParaRPr>
          </a:p>
        </p:txBody>
      </p:sp>
      <p:sp>
        <p:nvSpPr>
          <p:cNvPr id="4" name="Slide Number Placeholder 3"/>
          <p:cNvSpPr>
            <a:spLocks noGrp="1"/>
          </p:cNvSpPr>
          <p:nvPr>
            <p:ph type="sldNum" sz="quarter" idx="12"/>
          </p:nvPr>
        </p:nvSpPr>
        <p:spPr/>
        <p:txBody>
          <a:bodyPr/>
          <a:lstStyle/>
          <a:p>
            <a:fld id="{D4615B66-CE0E-40F9-A3F9-69F7607358DC}" type="slidenum">
              <a:rPr lang="en-US" smtClean="0"/>
              <a:t>7</a:t>
            </a:fld>
            <a:endParaRPr lang="en-US"/>
          </a:p>
        </p:txBody>
      </p:sp>
    </p:spTree>
    <p:extLst>
      <p:ext uri="{BB962C8B-B14F-4D97-AF65-F5344CB8AC3E}">
        <p14:creationId xmlns:p14="http://schemas.microsoft.com/office/powerpoint/2010/main" val="4130438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err="1" smtClean="0"/>
              <a:t>Cpanel</a:t>
            </a:r>
            <a:endParaRPr lang="en-US" dirty="0"/>
          </a:p>
        </p:txBody>
      </p:sp>
      <p:sp>
        <p:nvSpPr>
          <p:cNvPr id="3" name="Content Placeholder 2"/>
          <p:cNvSpPr>
            <a:spLocks noGrp="1"/>
          </p:cNvSpPr>
          <p:nvPr>
            <p:ph idx="1"/>
          </p:nvPr>
        </p:nvSpPr>
        <p:spPr/>
        <p:txBody>
          <a:bodyPr/>
          <a:lstStyle/>
          <a:p>
            <a:pPr algn="r" rtl="1"/>
            <a:endParaRPr lang="fa-IR" dirty="0" smtClean="0"/>
          </a:p>
          <a:p>
            <a:pPr algn="r" rtl="1"/>
            <a:endParaRPr lang="fa-IR" dirty="0"/>
          </a:p>
          <a:p>
            <a:pPr algn="r" rtl="1"/>
            <a:r>
              <a:rPr lang="fa-IR" dirty="0" smtClean="0"/>
              <a:t>سی پنل دارای دو بخش اصی است :</a:t>
            </a:r>
          </a:p>
          <a:p>
            <a:pPr algn="r" rtl="1"/>
            <a:r>
              <a:rPr lang="fa-IR" dirty="0" smtClean="0"/>
              <a:t>1 – بخش کاربر ( </a:t>
            </a:r>
            <a:r>
              <a:rPr lang="en-US" dirty="0" smtClean="0"/>
              <a:t>client</a:t>
            </a:r>
            <a:r>
              <a:rPr lang="fa-IR" dirty="0" smtClean="0"/>
              <a:t> )</a:t>
            </a:r>
          </a:p>
          <a:p>
            <a:pPr algn="r" rtl="1"/>
            <a:r>
              <a:rPr lang="fa-IR" dirty="0" smtClean="0"/>
              <a:t>2 – بخش نماینده ( که به اختصار به این بخش </a:t>
            </a:r>
            <a:r>
              <a:rPr lang="en-US" dirty="0" smtClean="0"/>
              <a:t>WHM</a:t>
            </a:r>
            <a:r>
              <a:rPr lang="en-US" dirty="0"/>
              <a:t>)</a:t>
            </a:r>
            <a:r>
              <a:rPr lang="fa-IR" dirty="0" smtClean="0"/>
              <a:t>) </a:t>
            </a:r>
            <a:r>
              <a:rPr lang="en-US" dirty="0" smtClean="0"/>
              <a:t> Web </a:t>
            </a:r>
            <a:r>
              <a:rPr lang="en-US" dirty="0"/>
              <a:t>Host Manager</a:t>
            </a:r>
            <a:r>
              <a:rPr lang="fa-IR" dirty="0" smtClean="0"/>
              <a:t>می گویند که مخصوص نمایندگان فروش هاست می باشد</a:t>
            </a:r>
            <a:r>
              <a:rPr lang="en-US" dirty="0" smtClean="0"/>
              <a:t> </a:t>
            </a:r>
            <a:r>
              <a:rPr lang="fa-IR" dirty="0" smtClean="0"/>
              <a:t>)</a:t>
            </a:r>
          </a:p>
          <a:p>
            <a:pPr marL="0" indent="0" algn="r" rtl="1">
              <a:buNone/>
            </a:pPr>
            <a:endParaRPr lang="en-US" dirty="0"/>
          </a:p>
        </p:txBody>
      </p:sp>
      <p:sp>
        <p:nvSpPr>
          <p:cNvPr id="4" name="Slide Number Placeholder 3"/>
          <p:cNvSpPr>
            <a:spLocks noGrp="1"/>
          </p:cNvSpPr>
          <p:nvPr>
            <p:ph type="sldNum" sz="quarter" idx="12"/>
          </p:nvPr>
        </p:nvSpPr>
        <p:spPr/>
        <p:txBody>
          <a:bodyPr/>
          <a:lstStyle/>
          <a:p>
            <a:fld id="{D4615B66-CE0E-40F9-A3F9-69F7607358DC}" type="slidenum">
              <a:rPr lang="en-US" smtClean="0"/>
              <a:t>8</a:t>
            </a:fld>
            <a:endParaRPr lang="en-US"/>
          </a:p>
        </p:txBody>
      </p:sp>
    </p:spTree>
    <p:extLst>
      <p:ext uri="{BB962C8B-B14F-4D97-AF65-F5344CB8AC3E}">
        <p14:creationId xmlns:p14="http://schemas.microsoft.com/office/powerpoint/2010/main" val="3555382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3461" y="1378424"/>
            <a:ext cx="10294232" cy="4371626"/>
          </a:xfrm>
        </p:spPr>
      </p:pic>
      <p:sp>
        <p:nvSpPr>
          <p:cNvPr id="2" name="Slide Number Placeholder 1"/>
          <p:cNvSpPr>
            <a:spLocks noGrp="1"/>
          </p:cNvSpPr>
          <p:nvPr>
            <p:ph type="sldNum" sz="quarter" idx="12"/>
          </p:nvPr>
        </p:nvSpPr>
        <p:spPr/>
        <p:txBody>
          <a:bodyPr/>
          <a:lstStyle/>
          <a:p>
            <a:fld id="{D4615B66-CE0E-40F9-A3F9-69F7607358DC}" type="slidenum">
              <a:rPr lang="en-US" smtClean="0"/>
              <a:t>9</a:t>
            </a:fld>
            <a:endParaRPr lang="en-US"/>
          </a:p>
        </p:txBody>
      </p:sp>
    </p:spTree>
    <p:extLst>
      <p:ext uri="{BB962C8B-B14F-4D97-AF65-F5344CB8AC3E}">
        <p14:creationId xmlns:p14="http://schemas.microsoft.com/office/powerpoint/2010/main" val="1496946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329</TotalTime>
  <Words>365</Words>
  <Application>Microsoft Office PowerPoint</Application>
  <PresentationFormat>Widescreen</PresentationFormat>
  <Paragraphs>82</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 Nazanin+ Regular</vt:lpstr>
      <vt:lpstr>Calibri</vt:lpstr>
      <vt:lpstr>Century Gothic</vt:lpstr>
      <vt:lpstr>Times New Roman</vt:lpstr>
      <vt:lpstr>Wingdings 3</vt:lpstr>
      <vt:lpstr>Ion</vt:lpstr>
      <vt:lpstr>Cpanel</vt:lpstr>
      <vt:lpstr>Cpanel  چیست؟</vt:lpstr>
      <vt:lpstr>کنترل پنل</vt:lpstr>
      <vt:lpstr>نکته مهم</vt:lpstr>
      <vt:lpstr>دسترسی به Cpanel</vt:lpstr>
      <vt:lpstr>Cpanel</vt:lpstr>
      <vt:lpstr>Cpanel</vt:lpstr>
      <vt:lpstr>Cpanel</vt:lpstr>
      <vt:lpstr>PowerPoint Presentation</vt:lpstr>
      <vt:lpstr>PowerPoint Presentation</vt:lpstr>
      <vt:lpstr>رقبا</vt:lpstr>
      <vt:lpstr>تفاوت Cpanel و DirectAdmin </vt:lpstr>
      <vt:lpstr>برخی ویژگی های دایرکت آدمین</vt:lpstr>
      <vt:lpstr>تفاوت Cpanel  و Plesk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mamali</dc:creator>
  <cp:lastModifiedBy>mamali</cp:lastModifiedBy>
  <cp:revision>21</cp:revision>
  <dcterms:created xsi:type="dcterms:W3CDTF">2016-04-28T07:22:53Z</dcterms:created>
  <dcterms:modified xsi:type="dcterms:W3CDTF">2016-04-30T15:23:18Z</dcterms:modified>
</cp:coreProperties>
</file>