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sldIdLst>
    <p:sldId id="256" r:id="rId2"/>
    <p:sldId id="257" r:id="rId3"/>
    <p:sldId id="258" r:id="rId4"/>
    <p:sldId id="265" r:id="rId5"/>
    <p:sldId id="266" r:id="rId6"/>
    <p:sldId id="287" r:id="rId7"/>
    <p:sldId id="268" r:id="rId8"/>
    <p:sldId id="269" r:id="rId9"/>
    <p:sldId id="270" r:id="rId10"/>
    <p:sldId id="262" r:id="rId11"/>
    <p:sldId id="272" r:id="rId12"/>
    <p:sldId id="273" r:id="rId13"/>
    <p:sldId id="263" r:id="rId14"/>
    <p:sldId id="274" r:id="rId15"/>
    <p:sldId id="276" r:id="rId16"/>
    <p:sldId id="261" r:id="rId17"/>
    <p:sldId id="277" r:id="rId18"/>
    <p:sldId id="278" r:id="rId19"/>
    <p:sldId id="279" r:id="rId20"/>
    <p:sldId id="280" r:id="rId21"/>
    <p:sldId id="282" r:id="rId22"/>
    <p:sldId id="283" r:id="rId23"/>
    <p:sldId id="289" r:id="rId24"/>
    <p:sldId id="284" r:id="rId25"/>
    <p:sldId id="286" r:id="rId26"/>
    <p:sldId id="259" r:id="rId27"/>
    <p:sldId id="288" r:id="rId28"/>
    <p:sldId id="267" r:id="rId29"/>
    <p:sldId id="275" r:id="rId30"/>
    <p:sldId id="281" r:id="rId31"/>
    <p:sldId id="285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6A935F-A47D-4906-9994-D5C399C5F6DC}" type="doc">
      <dgm:prSet loTypeId="urn:microsoft.com/office/officeart/2008/layout/HexagonCluster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8293A9-7E30-4F2F-865C-805432D488CD}">
      <dgm:prSet phldrT="[Text]"/>
      <dgm:spPr/>
      <dgm:t>
        <a:bodyPr/>
        <a:lstStyle/>
        <a:p>
          <a:r>
            <a:rPr lang="en-US" dirty="0" smtClean="0"/>
            <a:t>practice</a:t>
          </a:r>
          <a:endParaRPr lang="en-US" dirty="0"/>
        </a:p>
      </dgm:t>
    </dgm:pt>
    <dgm:pt modelId="{3480A94C-B48D-4B21-9234-8504754887BB}" type="parTrans" cxnId="{6FF08C09-B005-4380-A5DE-4C701DB3F59D}">
      <dgm:prSet/>
      <dgm:spPr/>
      <dgm:t>
        <a:bodyPr/>
        <a:lstStyle/>
        <a:p>
          <a:endParaRPr lang="en-US"/>
        </a:p>
      </dgm:t>
    </dgm:pt>
    <dgm:pt modelId="{F47C66FB-D1AA-4478-A1F2-6532ED5C5F19}" type="sibTrans" cxnId="{6FF08C09-B005-4380-A5DE-4C701DB3F59D}">
      <dgm:prSet/>
      <dgm:spPr/>
      <dgm:t>
        <a:bodyPr/>
        <a:lstStyle/>
        <a:p>
          <a:endParaRPr lang="en-US"/>
        </a:p>
      </dgm:t>
    </dgm:pt>
    <dgm:pt modelId="{BBE85F3D-174A-4B4D-90C9-95F09BFB5265}">
      <dgm:prSet phldrT="[Text]"/>
      <dgm:spPr/>
      <dgm:t>
        <a:bodyPr/>
        <a:lstStyle/>
        <a:p>
          <a:r>
            <a:rPr lang="en-US" dirty="0" smtClean="0"/>
            <a:t>practice</a:t>
          </a:r>
          <a:endParaRPr lang="en-US" dirty="0"/>
        </a:p>
      </dgm:t>
    </dgm:pt>
    <dgm:pt modelId="{5B5AF247-FB2F-40BB-9C5D-FDB4E59952DF}" type="parTrans" cxnId="{32906750-6090-41B1-AE9B-4001C3304660}">
      <dgm:prSet/>
      <dgm:spPr/>
      <dgm:t>
        <a:bodyPr/>
        <a:lstStyle/>
        <a:p>
          <a:endParaRPr lang="en-US"/>
        </a:p>
      </dgm:t>
    </dgm:pt>
    <dgm:pt modelId="{61834E59-04AE-47B5-8C1F-7F7A11FAE8B2}" type="sibTrans" cxnId="{32906750-6090-41B1-AE9B-4001C3304660}">
      <dgm:prSet/>
      <dgm:spPr/>
      <dgm:t>
        <a:bodyPr/>
        <a:lstStyle/>
        <a:p>
          <a:endParaRPr lang="en-US"/>
        </a:p>
      </dgm:t>
    </dgm:pt>
    <dgm:pt modelId="{4471CDAF-70E0-4EC5-BD1A-8BC8CFE5184B}">
      <dgm:prSet phldrT="[Text]"/>
      <dgm:spPr/>
      <dgm:t>
        <a:bodyPr/>
        <a:lstStyle/>
        <a:p>
          <a:r>
            <a:rPr lang="en-US" dirty="0" smtClean="0"/>
            <a:t>text</a:t>
          </a:r>
          <a:endParaRPr lang="en-US" dirty="0"/>
        </a:p>
      </dgm:t>
    </dgm:pt>
    <dgm:pt modelId="{F3FDC0AB-E9D5-4003-AB24-E7CC38130B55}" type="parTrans" cxnId="{BFDCA4C7-6A05-470E-B109-DAB6BC1D3D83}">
      <dgm:prSet/>
      <dgm:spPr/>
      <dgm:t>
        <a:bodyPr/>
        <a:lstStyle/>
        <a:p>
          <a:endParaRPr lang="en-US"/>
        </a:p>
      </dgm:t>
    </dgm:pt>
    <dgm:pt modelId="{A5A5DA23-05AD-4F8B-9DE8-2B456765AC4C}" type="sibTrans" cxnId="{BFDCA4C7-6A05-470E-B109-DAB6BC1D3D83}">
      <dgm:prSet/>
      <dgm:spPr/>
      <dgm:t>
        <a:bodyPr/>
        <a:lstStyle/>
        <a:p>
          <a:endParaRPr lang="en-US"/>
        </a:p>
      </dgm:t>
    </dgm:pt>
    <dgm:pt modelId="{05F1A5A1-3503-4D46-9482-1D1A96B65994}">
      <dgm:prSet/>
      <dgm:spPr/>
      <dgm:t>
        <a:bodyPr/>
        <a:lstStyle/>
        <a:p>
          <a:r>
            <a:rPr lang="en-US" dirty="0" smtClean="0"/>
            <a:t>practice</a:t>
          </a:r>
          <a:endParaRPr lang="en-US" dirty="0"/>
        </a:p>
      </dgm:t>
    </dgm:pt>
    <dgm:pt modelId="{774F34E4-DF7C-4CF1-A90A-5FC04E90010E}" type="parTrans" cxnId="{14306422-F6A1-4CB5-B93E-E46F9536B276}">
      <dgm:prSet/>
      <dgm:spPr/>
      <dgm:t>
        <a:bodyPr/>
        <a:lstStyle/>
        <a:p>
          <a:endParaRPr lang="en-US"/>
        </a:p>
      </dgm:t>
    </dgm:pt>
    <dgm:pt modelId="{10AD78B6-EA89-4EE4-AE0F-F4FFABDCCF73}" type="sibTrans" cxnId="{14306422-F6A1-4CB5-B93E-E46F9536B276}">
      <dgm:prSet/>
      <dgm:spPr/>
      <dgm:t>
        <a:bodyPr/>
        <a:lstStyle/>
        <a:p>
          <a:endParaRPr lang="en-US"/>
        </a:p>
      </dgm:t>
    </dgm:pt>
    <dgm:pt modelId="{318351B4-0CB3-4FAB-9057-555F6F68E9DD}" type="pres">
      <dgm:prSet presAssocID="{B46A935F-A47D-4906-9994-D5C399C5F6DC}" presName="Name0" presStyleCnt="0">
        <dgm:presLayoutVars>
          <dgm:chMax val="21"/>
          <dgm:chPref val="21"/>
        </dgm:presLayoutVars>
      </dgm:prSet>
      <dgm:spPr/>
      <dgm:t>
        <a:bodyPr/>
        <a:lstStyle/>
        <a:p>
          <a:pPr rtl="1"/>
          <a:endParaRPr lang="fa-IR"/>
        </a:p>
      </dgm:t>
    </dgm:pt>
    <dgm:pt modelId="{451C5FCE-9E4F-46F1-A206-89E333DFC6B5}" type="pres">
      <dgm:prSet presAssocID="{B38293A9-7E30-4F2F-865C-805432D488CD}" presName="text1" presStyleCnt="0"/>
      <dgm:spPr/>
    </dgm:pt>
    <dgm:pt modelId="{EA96184F-A4CF-4C82-A9A4-8656DE4928F5}" type="pres">
      <dgm:prSet presAssocID="{B38293A9-7E30-4F2F-865C-805432D488CD}" presName="textRepeatNode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2ECAC37-1FF7-46B1-A3EB-2C8E40757937}" type="pres">
      <dgm:prSet presAssocID="{B38293A9-7E30-4F2F-865C-805432D488CD}" presName="textaccent1" presStyleCnt="0"/>
      <dgm:spPr/>
    </dgm:pt>
    <dgm:pt modelId="{9EDFDA71-F60E-4F37-AEDD-4B228B914073}" type="pres">
      <dgm:prSet presAssocID="{B38293A9-7E30-4F2F-865C-805432D488CD}" presName="accentRepeatNode" presStyleLbl="solidAlignAcc1" presStyleIdx="0" presStyleCnt="8"/>
      <dgm:spPr/>
    </dgm:pt>
    <dgm:pt modelId="{21423926-84B1-414C-996F-4675FEE570C4}" type="pres">
      <dgm:prSet presAssocID="{F47C66FB-D1AA-4478-A1F2-6532ED5C5F19}" presName="image1" presStyleCnt="0"/>
      <dgm:spPr/>
    </dgm:pt>
    <dgm:pt modelId="{FC3AB576-2565-441F-9F72-801F4EE289B7}" type="pres">
      <dgm:prSet presAssocID="{F47C66FB-D1AA-4478-A1F2-6532ED5C5F19}" presName="imageRepeatNode" presStyleLbl="alignAcc1" presStyleIdx="0" presStyleCnt="4"/>
      <dgm:spPr/>
      <dgm:t>
        <a:bodyPr/>
        <a:lstStyle/>
        <a:p>
          <a:pPr rtl="1"/>
          <a:endParaRPr lang="fa-IR"/>
        </a:p>
      </dgm:t>
    </dgm:pt>
    <dgm:pt modelId="{6EEDB2B6-99BF-4336-997A-DEE5B8CBF899}" type="pres">
      <dgm:prSet presAssocID="{F47C66FB-D1AA-4478-A1F2-6532ED5C5F19}" presName="imageaccent1" presStyleCnt="0"/>
      <dgm:spPr/>
    </dgm:pt>
    <dgm:pt modelId="{4E930216-97B4-4324-9C40-613A08C0C633}" type="pres">
      <dgm:prSet presAssocID="{F47C66FB-D1AA-4478-A1F2-6532ED5C5F19}" presName="accentRepeatNode" presStyleLbl="solidAlignAcc1" presStyleIdx="1" presStyleCnt="8"/>
      <dgm:spPr/>
    </dgm:pt>
    <dgm:pt modelId="{C95C981D-F6B9-42D6-9A27-EED08AD80A55}" type="pres">
      <dgm:prSet presAssocID="{BBE85F3D-174A-4B4D-90C9-95F09BFB5265}" presName="text2" presStyleCnt="0"/>
      <dgm:spPr/>
    </dgm:pt>
    <dgm:pt modelId="{567662C5-6F92-479D-8082-68F007A748DE}" type="pres">
      <dgm:prSet presAssocID="{BBE85F3D-174A-4B4D-90C9-95F09BFB5265}" presName="textRepeatNode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E1DE61D-D24E-4985-A22B-78DCF8421463}" type="pres">
      <dgm:prSet presAssocID="{BBE85F3D-174A-4B4D-90C9-95F09BFB5265}" presName="textaccent2" presStyleCnt="0"/>
      <dgm:spPr/>
    </dgm:pt>
    <dgm:pt modelId="{1E7A4CBF-FFC0-456E-B127-6ED77C3606FF}" type="pres">
      <dgm:prSet presAssocID="{BBE85F3D-174A-4B4D-90C9-95F09BFB5265}" presName="accentRepeatNode" presStyleLbl="solidAlignAcc1" presStyleIdx="2" presStyleCnt="8"/>
      <dgm:spPr/>
    </dgm:pt>
    <dgm:pt modelId="{4206D579-5F11-4DD2-A726-5F359F431BC1}" type="pres">
      <dgm:prSet presAssocID="{61834E59-04AE-47B5-8C1F-7F7A11FAE8B2}" presName="image2" presStyleCnt="0"/>
      <dgm:spPr/>
    </dgm:pt>
    <dgm:pt modelId="{3BB85BA4-3509-4D3A-908A-E964E70B0ABA}" type="pres">
      <dgm:prSet presAssocID="{61834E59-04AE-47B5-8C1F-7F7A11FAE8B2}" presName="imageRepeatNode" presStyleLbl="alignAcc1" presStyleIdx="1" presStyleCnt="4"/>
      <dgm:spPr/>
      <dgm:t>
        <a:bodyPr/>
        <a:lstStyle/>
        <a:p>
          <a:pPr rtl="1"/>
          <a:endParaRPr lang="fa-IR"/>
        </a:p>
      </dgm:t>
    </dgm:pt>
    <dgm:pt modelId="{94DFB3F0-39DD-4EE3-AF5E-938A0739281B}" type="pres">
      <dgm:prSet presAssocID="{61834E59-04AE-47B5-8C1F-7F7A11FAE8B2}" presName="imageaccent2" presStyleCnt="0"/>
      <dgm:spPr/>
    </dgm:pt>
    <dgm:pt modelId="{E312700E-B279-485D-BB77-29E44369A4D8}" type="pres">
      <dgm:prSet presAssocID="{61834E59-04AE-47B5-8C1F-7F7A11FAE8B2}" presName="accentRepeatNode" presStyleLbl="solidAlignAcc1" presStyleIdx="3" presStyleCnt="8"/>
      <dgm:spPr/>
    </dgm:pt>
    <dgm:pt modelId="{EF8ADB9D-4873-4132-A981-40B867239137}" type="pres">
      <dgm:prSet presAssocID="{4471CDAF-70E0-4EC5-BD1A-8BC8CFE5184B}" presName="text3" presStyleCnt="0"/>
      <dgm:spPr/>
    </dgm:pt>
    <dgm:pt modelId="{AB1E877F-2590-470A-93D6-7625BD3A1C62}" type="pres">
      <dgm:prSet presAssocID="{4471CDAF-70E0-4EC5-BD1A-8BC8CFE5184B}" presName="textRepeatNode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DC1EE34-7AF9-4810-9FC9-7DA8C8193712}" type="pres">
      <dgm:prSet presAssocID="{4471CDAF-70E0-4EC5-BD1A-8BC8CFE5184B}" presName="textaccent3" presStyleCnt="0"/>
      <dgm:spPr/>
    </dgm:pt>
    <dgm:pt modelId="{D0B16390-1E5B-4496-81BF-045EE01FF5DD}" type="pres">
      <dgm:prSet presAssocID="{4471CDAF-70E0-4EC5-BD1A-8BC8CFE5184B}" presName="accentRepeatNode" presStyleLbl="solidAlignAcc1" presStyleIdx="4" presStyleCnt="8"/>
      <dgm:spPr/>
    </dgm:pt>
    <dgm:pt modelId="{2ECD650F-FD63-4D94-8C23-6BCE46D366E0}" type="pres">
      <dgm:prSet presAssocID="{A5A5DA23-05AD-4F8B-9DE8-2B456765AC4C}" presName="image3" presStyleCnt="0"/>
      <dgm:spPr/>
    </dgm:pt>
    <dgm:pt modelId="{5676C04D-C502-464E-B90F-DAED65C57EF5}" type="pres">
      <dgm:prSet presAssocID="{A5A5DA23-05AD-4F8B-9DE8-2B456765AC4C}" presName="imageRepeatNode" presStyleLbl="alignAcc1" presStyleIdx="2" presStyleCnt="4"/>
      <dgm:spPr/>
      <dgm:t>
        <a:bodyPr/>
        <a:lstStyle/>
        <a:p>
          <a:pPr rtl="1"/>
          <a:endParaRPr lang="fa-IR"/>
        </a:p>
      </dgm:t>
    </dgm:pt>
    <dgm:pt modelId="{7478483E-169A-4642-A0C7-A24ABD42E2BC}" type="pres">
      <dgm:prSet presAssocID="{A5A5DA23-05AD-4F8B-9DE8-2B456765AC4C}" presName="imageaccent3" presStyleCnt="0"/>
      <dgm:spPr/>
    </dgm:pt>
    <dgm:pt modelId="{C7C64B51-F466-40BB-9A55-05667EDAC6F8}" type="pres">
      <dgm:prSet presAssocID="{A5A5DA23-05AD-4F8B-9DE8-2B456765AC4C}" presName="accentRepeatNode" presStyleLbl="solidAlignAcc1" presStyleIdx="5" presStyleCnt="8"/>
      <dgm:spPr/>
    </dgm:pt>
    <dgm:pt modelId="{B330F1D0-996B-4426-BBC3-FA9C61E23DD7}" type="pres">
      <dgm:prSet presAssocID="{05F1A5A1-3503-4D46-9482-1D1A96B65994}" presName="text4" presStyleCnt="0"/>
      <dgm:spPr/>
    </dgm:pt>
    <dgm:pt modelId="{2D2381B4-AF59-4252-AB31-4D28C1491B0C}" type="pres">
      <dgm:prSet presAssocID="{05F1A5A1-3503-4D46-9482-1D1A96B65994}" presName="textRepeatNode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676F401-554D-4D80-8928-079A25C8078E}" type="pres">
      <dgm:prSet presAssocID="{05F1A5A1-3503-4D46-9482-1D1A96B65994}" presName="textaccent4" presStyleCnt="0"/>
      <dgm:spPr/>
    </dgm:pt>
    <dgm:pt modelId="{6EB7CE06-4507-4F2C-AE01-947B09ADFC0D}" type="pres">
      <dgm:prSet presAssocID="{05F1A5A1-3503-4D46-9482-1D1A96B65994}" presName="accentRepeatNode" presStyleLbl="solidAlignAcc1" presStyleIdx="6" presStyleCnt="8"/>
      <dgm:spPr/>
    </dgm:pt>
    <dgm:pt modelId="{9B411792-5684-4D56-837C-949C0BA816CB}" type="pres">
      <dgm:prSet presAssocID="{10AD78B6-EA89-4EE4-AE0F-F4FFABDCCF73}" presName="image4" presStyleCnt="0"/>
      <dgm:spPr/>
    </dgm:pt>
    <dgm:pt modelId="{968140B9-26BD-4EA7-9D83-A3B89895E0B8}" type="pres">
      <dgm:prSet presAssocID="{10AD78B6-EA89-4EE4-AE0F-F4FFABDCCF73}" presName="imageRepeatNode" presStyleLbl="alignAcc1" presStyleIdx="3" presStyleCnt="4"/>
      <dgm:spPr/>
      <dgm:t>
        <a:bodyPr/>
        <a:lstStyle/>
        <a:p>
          <a:pPr rtl="1"/>
          <a:endParaRPr lang="fa-IR"/>
        </a:p>
      </dgm:t>
    </dgm:pt>
    <dgm:pt modelId="{F49F4E1B-F4BF-48D8-A526-7BF2DB071959}" type="pres">
      <dgm:prSet presAssocID="{10AD78B6-EA89-4EE4-AE0F-F4FFABDCCF73}" presName="imageaccent4" presStyleCnt="0"/>
      <dgm:spPr/>
    </dgm:pt>
    <dgm:pt modelId="{3FC71ED2-C017-4217-BDE0-3377A2D3864F}" type="pres">
      <dgm:prSet presAssocID="{10AD78B6-EA89-4EE4-AE0F-F4FFABDCCF73}" presName="accentRepeatNode" presStyleLbl="solidAlignAcc1" presStyleIdx="7" presStyleCnt="8"/>
      <dgm:spPr/>
    </dgm:pt>
  </dgm:ptLst>
  <dgm:cxnLst>
    <dgm:cxn modelId="{211258D7-5DBF-46F7-B319-6781EC6DF0A7}" type="presOf" srcId="{F47C66FB-D1AA-4478-A1F2-6532ED5C5F19}" destId="{FC3AB576-2565-441F-9F72-801F4EE289B7}" srcOrd="0" destOrd="0" presId="urn:microsoft.com/office/officeart/2008/layout/HexagonCluster"/>
    <dgm:cxn modelId="{F2F25AC9-F6D5-4E34-8403-5051C9CA8F50}" type="presOf" srcId="{BBE85F3D-174A-4B4D-90C9-95F09BFB5265}" destId="{567662C5-6F92-479D-8082-68F007A748DE}" srcOrd="0" destOrd="0" presId="urn:microsoft.com/office/officeart/2008/layout/HexagonCluster"/>
    <dgm:cxn modelId="{4AC7C980-D6DE-4237-B92F-5588D8BAECBB}" type="presOf" srcId="{10AD78B6-EA89-4EE4-AE0F-F4FFABDCCF73}" destId="{968140B9-26BD-4EA7-9D83-A3B89895E0B8}" srcOrd="0" destOrd="0" presId="urn:microsoft.com/office/officeart/2008/layout/HexagonCluster"/>
    <dgm:cxn modelId="{BF37BDFE-E6E8-4B71-927C-33AD63D063EC}" type="presOf" srcId="{A5A5DA23-05AD-4F8B-9DE8-2B456765AC4C}" destId="{5676C04D-C502-464E-B90F-DAED65C57EF5}" srcOrd="0" destOrd="0" presId="urn:microsoft.com/office/officeart/2008/layout/HexagonCluster"/>
    <dgm:cxn modelId="{14306422-F6A1-4CB5-B93E-E46F9536B276}" srcId="{B46A935F-A47D-4906-9994-D5C399C5F6DC}" destId="{05F1A5A1-3503-4D46-9482-1D1A96B65994}" srcOrd="3" destOrd="0" parTransId="{774F34E4-DF7C-4CF1-A90A-5FC04E90010E}" sibTransId="{10AD78B6-EA89-4EE4-AE0F-F4FFABDCCF73}"/>
    <dgm:cxn modelId="{32906750-6090-41B1-AE9B-4001C3304660}" srcId="{B46A935F-A47D-4906-9994-D5C399C5F6DC}" destId="{BBE85F3D-174A-4B4D-90C9-95F09BFB5265}" srcOrd="1" destOrd="0" parTransId="{5B5AF247-FB2F-40BB-9C5D-FDB4E59952DF}" sibTransId="{61834E59-04AE-47B5-8C1F-7F7A11FAE8B2}"/>
    <dgm:cxn modelId="{BFDCA4C7-6A05-470E-B109-DAB6BC1D3D83}" srcId="{B46A935F-A47D-4906-9994-D5C399C5F6DC}" destId="{4471CDAF-70E0-4EC5-BD1A-8BC8CFE5184B}" srcOrd="2" destOrd="0" parTransId="{F3FDC0AB-E9D5-4003-AB24-E7CC38130B55}" sibTransId="{A5A5DA23-05AD-4F8B-9DE8-2B456765AC4C}"/>
    <dgm:cxn modelId="{2551C1D6-F9D0-4B86-B1B0-338CC4160CBA}" type="presOf" srcId="{B38293A9-7E30-4F2F-865C-805432D488CD}" destId="{EA96184F-A4CF-4C82-A9A4-8656DE4928F5}" srcOrd="0" destOrd="0" presId="urn:microsoft.com/office/officeart/2008/layout/HexagonCluster"/>
    <dgm:cxn modelId="{6FF08C09-B005-4380-A5DE-4C701DB3F59D}" srcId="{B46A935F-A47D-4906-9994-D5C399C5F6DC}" destId="{B38293A9-7E30-4F2F-865C-805432D488CD}" srcOrd="0" destOrd="0" parTransId="{3480A94C-B48D-4B21-9234-8504754887BB}" sibTransId="{F47C66FB-D1AA-4478-A1F2-6532ED5C5F19}"/>
    <dgm:cxn modelId="{38E2F8E8-1E0A-465A-9362-ECDC449B9824}" type="presOf" srcId="{05F1A5A1-3503-4D46-9482-1D1A96B65994}" destId="{2D2381B4-AF59-4252-AB31-4D28C1491B0C}" srcOrd="0" destOrd="0" presId="urn:microsoft.com/office/officeart/2008/layout/HexagonCluster"/>
    <dgm:cxn modelId="{12081738-2790-41F7-81F4-8E9C971C9F39}" type="presOf" srcId="{B46A935F-A47D-4906-9994-D5C399C5F6DC}" destId="{318351B4-0CB3-4FAB-9057-555F6F68E9DD}" srcOrd="0" destOrd="0" presId="urn:microsoft.com/office/officeart/2008/layout/HexagonCluster"/>
    <dgm:cxn modelId="{DFACA5AD-1FA8-44E8-B64D-351446CCCDFA}" type="presOf" srcId="{61834E59-04AE-47B5-8C1F-7F7A11FAE8B2}" destId="{3BB85BA4-3509-4D3A-908A-E964E70B0ABA}" srcOrd="0" destOrd="0" presId="urn:microsoft.com/office/officeart/2008/layout/HexagonCluster"/>
    <dgm:cxn modelId="{907C6B99-6E1D-4436-A699-9D6800BBEFBA}" type="presOf" srcId="{4471CDAF-70E0-4EC5-BD1A-8BC8CFE5184B}" destId="{AB1E877F-2590-470A-93D6-7625BD3A1C62}" srcOrd="0" destOrd="0" presId="urn:microsoft.com/office/officeart/2008/layout/HexagonCluster"/>
    <dgm:cxn modelId="{CB3D3246-57D6-4282-9009-3846495496C9}" type="presParOf" srcId="{318351B4-0CB3-4FAB-9057-555F6F68E9DD}" destId="{451C5FCE-9E4F-46F1-A206-89E333DFC6B5}" srcOrd="0" destOrd="0" presId="urn:microsoft.com/office/officeart/2008/layout/HexagonCluster"/>
    <dgm:cxn modelId="{08FF58DD-5A71-4A24-BE7C-BBC8CD1B8400}" type="presParOf" srcId="{451C5FCE-9E4F-46F1-A206-89E333DFC6B5}" destId="{EA96184F-A4CF-4C82-A9A4-8656DE4928F5}" srcOrd="0" destOrd="0" presId="urn:microsoft.com/office/officeart/2008/layout/HexagonCluster"/>
    <dgm:cxn modelId="{DD053FBC-4528-40C7-819E-D67A9B380F56}" type="presParOf" srcId="{318351B4-0CB3-4FAB-9057-555F6F68E9DD}" destId="{E2ECAC37-1FF7-46B1-A3EB-2C8E40757937}" srcOrd="1" destOrd="0" presId="urn:microsoft.com/office/officeart/2008/layout/HexagonCluster"/>
    <dgm:cxn modelId="{0A1C4193-9FCE-44BC-A48D-DB3523B24D7B}" type="presParOf" srcId="{E2ECAC37-1FF7-46B1-A3EB-2C8E40757937}" destId="{9EDFDA71-F60E-4F37-AEDD-4B228B914073}" srcOrd="0" destOrd="0" presId="urn:microsoft.com/office/officeart/2008/layout/HexagonCluster"/>
    <dgm:cxn modelId="{EDD79AA5-697E-4D17-9CC7-1353FFF451FD}" type="presParOf" srcId="{318351B4-0CB3-4FAB-9057-555F6F68E9DD}" destId="{21423926-84B1-414C-996F-4675FEE570C4}" srcOrd="2" destOrd="0" presId="urn:microsoft.com/office/officeart/2008/layout/HexagonCluster"/>
    <dgm:cxn modelId="{0CE12742-D075-4D2B-A32A-C70EE54A3827}" type="presParOf" srcId="{21423926-84B1-414C-996F-4675FEE570C4}" destId="{FC3AB576-2565-441F-9F72-801F4EE289B7}" srcOrd="0" destOrd="0" presId="urn:microsoft.com/office/officeart/2008/layout/HexagonCluster"/>
    <dgm:cxn modelId="{337CC2E6-0CC0-42DE-ACD7-C5ED17675BF3}" type="presParOf" srcId="{318351B4-0CB3-4FAB-9057-555F6F68E9DD}" destId="{6EEDB2B6-99BF-4336-997A-DEE5B8CBF899}" srcOrd="3" destOrd="0" presId="urn:microsoft.com/office/officeart/2008/layout/HexagonCluster"/>
    <dgm:cxn modelId="{9B2FA1E4-920D-497C-A401-A48B070CA498}" type="presParOf" srcId="{6EEDB2B6-99BF-4336-997A-DEE5B8CBF899}" destId="{4E930216-97B4-4324-9C40-613A08C0C633}" srcOrd="0" destOrd="0" presId="urn:microsoft.com/office/officeart/2008/layout/HexagonCluster"/>
    <dgm:cxn modelId="{31D5D918-FEDC-457B-9DAB-9700B69718CD}" type="presParOf" srcId="{318351B4-0CB3-4FAB-9057-555F6F68E9DD}" destId="{C95C981D-F6B9-42D6-9A27-EED08AD80A55}" srcOrd="4" destOrd="0" presId="urn:microsoft.com/office/officeart/2008/layout/HexagonCluster"/>
    <dgm:cxn modelId="{682B7661-2D4C-4B4D-B26E-100065FF6E3B}" type="presParOf" srcId="{C95C981D-F6B9-42D6-9A27-EED08AD80A55}" destId="{567662C5-6F92-479D-8082-68F007A748DE}" srcOrd="0" destOrd="0" presId="urn:microsoft.com/office/officeart/2008/layout/HexagonCluster"/>
    <dgm:cxn modelId="{D4FFA97D-1637-497A-9CD5-EC3D3E29C19C}" type="presParOf" srcId="{318351B4-0CB3-4FAB-9057-555F6F68E9DD}" destId="{BE1DE61D-D24E-4985-A22B-78DCF8421463}" srcOrd="5" destOrd="0" presId="urn:microsoft.com/office/officeart/2008/layout/HexagonCluster"/>
    <dgm:cxn modelId="{736C781C-4C4C-46FF-BC33-F64B6DC7344C}" type="presParOf" srcId="{BE1DE61D-D24E-4985-A22B-78DCF8421463}" destId="{1E7A4CBF-FFC0-456E-B127-6ED77C3606FF}" srcOrd="0" destOrd="0" presId="urn:microsoft.com/office/officeart/2008/layout/HexagonCluster"/>
    <dgm:cxn modelId="{3C176E21-C107-471A-992C-F7B2B4D2A48C}" type="presParOf" srcId="{318351B4-0CB3-4FAB-9057-555F6F68E9DD}" destId="{4206D579-5F11-4DD2-A726-5F359F431BC1}" srcOrd="6" destOrd="0" presId="urn:microsoft.com/office/officeart/2008/layout/HexagonCluster"/>
    <dgm:cxn modelId="{6A044259-1F52-4334-AD41-84BD963E3F42}" type="presParOf" srcId="{4206D579-5F11-4DD2-A726-5F359F431BC1}" destId="{3BB85BA4-3509-4D3A-908A-E964E70B0ABA}" srcOrd="0" destOrd="0" presId="urn:microsoft.com/office/officeart/2008/layout/HexagonCluster"/>
    <dgm:cxn modelId="{9184921D-45AE-488D-954A-0B53F1B3BE58}" type="presParOf" srcId="{318351B4-0CB3-4FAB-9057-555F6F68E9DD}" destId="{94DFB3F0-39DD-4EE3-AF5E-938A0739281B}" srcOrd="7" destOrd="0" presId="urn:microsoft.com/office/officeart/2008/layout/HexagonCluster"/>
    <dgm:cxn modelId="{AC5351BA-D8C0-48F2-A04B-39224A38EDDC}" type="presParOf" srcId="{94DFB3F0-39DD-4EE3-AF5E-938A0739281B}" destId="{E312700E-B279-485D-BB77-29E44369A4D8}" srcOrd="0" destOrd="0" presId="urn:microsoft.com/office/officeart/2008/layout/HexagonCluster"/>
    <dgm:cxn modelId="{DD5270F7-3DF6-49BC-8C93-F02C4E8723C0}" type="presParOf" srcId="{318351B4-0CB3-4FAB-9057-555F6F68E9DD}" destId="{EF8ADB9D-4873-4132-A981-40B867239137}" srcOrd="8" destOrd="0" presId="urn:microsoft.com/office/officeart/2008/layout/HexagonCluster"/>
    <dgm:cxn modelId="{9D821248-CE48-430D-B42B-35AA24159D67}" type="presParOf" srcId="{EF8ADB9D-4873-4132-A981-40B867239137}" destId="{AB1E877F-2590-470A-93D6-7625BD3A1C62}" srcOrd="0" destOrd="0" presId="urn:microsoft.com/office/officeart/2008/layout/HexagonCluster"/>
    <dgm:cxn modelId="{9B0C0CBD-3998-4B12-92DD-3612F2FA9182}" type="presParOf" srcId="{318351B4-0CB3-4FAB-9057-555F6F68E9DD}" destId="{CDC1EE34-7AF9-4810-9FC9-7DA8C8193712}" srcOrd="9" destOrd="0" presId="urn:microsoft.com/office/officeart/2008/layout/HexagonCluster"/>
    <dgm:cxn modelId="{3C870683-FE49-4A75-9AA6-6DBC148AFCC2}" type="presParOf" srcId="{CDC1EE34-7AF9-4810-9FC9-7DA8C8193712}" destId="{D0B16390-1E5B-4496-81BF-045EE01FF5DD}" srcOrd="0" destOrd="0" presId="urn:microsoft.com/office/officeart/2008/layout/HexagonCluster"/>
    <dgm:cxn modelId="{EDC86522-BE0C-4E1D-96CB-71CD5B15DD04}" type="presParOf" srcId="{318351B4-0CB3-4FAB-9057-555F6F68E9DD}" destId="{2ECD650F-FD63-4D94-8C23-6BCE46D366E0}" srcOrd="10" destOrd="0" presId="urn:microsoft.com/office/officeart/2008/layout/HexagonCluster"/>
    <dgm:cxn modelId="{9247A494-DECD-472D-993E-4D9FA4FF81AB}" type="presParOf" srcId="{2ECD650F-FD63-4D94-8C23-6BCE46D366E0}" destId="{5676C04D-C502-464E-B90F-DAED65C57EF5}" srcOrd="0" destOrd="0" presId="urn:microsoft.com/office/officeart/2008/layout/HexagonCluster"/>
    <dgm:cxn modelId="{FB05A0AA-BD8A-4F28-A546-91EEE012D1F9}" type="presParOf" srcId="{318351B4-0CB3-4FAB-9057-555F6F68E9DD}" destId="{7478483E-169A-4642-A0C7-A24ABD42E2BC}" srcOrd="11" destOrd="0" presId="urn:microsoft.com/office/officeart/2008/layout/HexagonCluster"/>
    <dgm:cxn modelId="{C1466156-74F3-4481-8AEA-A7D1E841375C}" type="presParOf" srcId="{7478483E-169A-4642-A0C7-A24ABD42E2BC}" destId="{C7C64B51-F466-40BB-9A55-05667EDAC6F8}" srcOrd="0" destOrd="0" presId="urn:microsoft.com/office/officeart/2008/layout/HexagonCluster"/>
    <dgm:cxn modelId="{2FEB3940-1607-421B-BEB5-B83AD889B86E}" type="presParOf" srcId="{318351B4-0CB3-4FAB-9057-555F6F68E9DD}" destId="{B330F1D0-996B-4426-BBC3-FA9C61E23DD7}" srcOrd="12" destOrd="0" presId="urn:microsoft.com/office/officeart/2008/layout/HexagonCluster"/>
    <dgm:cxn modelId="{311CA399-E097-4B0E-9E12-EA9A5E5DE79C}" type="presParOf" srcId="{B330F1D0-996B-4426-BBC3-FA9C61E23DD7}" destId="{2D2381B4-AF59-4252-AB31-4D28C1491B0C}" srcOrd="0" destOrd="0" presId="urn:microsoft.com/office/officeart/2008/layout/HexagonCluster"/>
    <dgm:cxn modelId="{741487D2-E20A-4354-BDC8-AAFFC585C6B4}" type="presParOf" srcId="{318351B4-0CB3-4FAB-9057-555F6F68E9DD}" destId="{5676F401-554D-4D80-8928-079A25C8078E}" srcOrd="13" destOrd="0" presId="urn:microsoft.com/office/officeart/2008/layout/HexagonCluster"/>
    <dgm:cxn modelId="{59657D50-C6BD-4D56-B6F7-C82B031F4F8E}" type="presParOf" srcId="{5676F401-554D-4D80-8928-079A25C8078E}" destId="{6EB7CE06-4507-4F2C-AE01-947B09ADFC0D}" srcOrd="0" destOrd="0" presId="urn:microsoft.com/office/officeart/2008/layout/HexagonCluster"/>
    <dgm:cxn modelId="{295103C8-1341-4FE2-AD2D-135429D579D4}" type="presParOf" srcId="{318351B4-0CB3-4FAB-9057-555F6F68E9DD}" destId="{9B411792-5684-4D56-837C-949C0BA816CB}" srcOrd="14" destOrd="0" presId="urn:microsoft.com/office/officeart/2008/layout/HexagonCluster"/>
    <dgm:cxn modelId="{BC9DD554-F102-4CF0-A86C-C193FC1BC90B}" type="presParOf" srcId="{9B411792-5684-4D56-837C-949C0BA816CB}" destId="{968140B9-26BD-4EA7-9D83-A3B89895E0B8}" srcOrd="0" destOrd="0" presId="urn:microsoft.com/office/officeart/2008/layout/HexagonCluster"/>
    <dgm:cxn modelId="{D2DA6A5D-B205-497B-83BA-D9E1838EEAD2}" type="presParOf" srcId="{318351B4-0CB3-4FAB-9057-555F6F68E9DD}" destId="{F49F4E1B-F4BF-48D8-A526-7BF2DB071959}" srcOrd="15" destOrd="0" presId="urn:microsoft.com/office/officeart/2008/layout/HexagonCluster"/>
    <dgm:cxn modelId="{DE963415-DE71-49BD-AEDF-7F681EF576CD}" type="presParOf" srcId="{F49F4E1B-F4BF-48D8-A526-7BF2DB071959}" destId="{3FC71ED2-C017-4217-BDE0-3377A2D3864F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5CE146-56A8-4F4B-AD5A-E592E15ED728}" type="doc">
      <dgm:prSet loTypeId="urn:microsoft.com/office/officeart/2005/8/layout/funnel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5353A27-CB6C-45C3-AB95-A85192EE3F54}">
      <dgm:prSet phldrT="[Text]"/>
      <dgm:spPr/>
      <dgm:t>
        <a:bodyPr/>
        <a:lstStyle/>
        <a:p>
          <a:r>
            <a:rPr lang="en-US" dirty="0" smtClean="0"/>
            <a:t>instrumental components</a:t>
          </a:r>
          <a:endParaRPr lang="en-US" dirty="0"/>
        </a:p>
      </dgm:t>
    </dgm:pt>
    <dgm:pt modelId="{1EABE590-1A24-4E9A-A32E-779CFBA0D65D}" type="parTrans" cxnId="{C904AD73-579D-4F4E-9271-8DA5B29CE9E2}">
      <dgm:prSet/>
      <dgm:spPr/>
      <dgm:t>
        <a:bodyPr/>
        <a:lstStyle/>
        <a:p>
          <a:endParaRPr lang="en-US"/>
        </a:p>
      </dgm:t>
    </dgm:pt>
    <dgm:pt modelId="{49BD82B4-AE5A-4880-AA3C-369CE34A0F17}" type="sibTrans" cxnId="{C904AD73-579D-4F4E-9271-8DA5B29CE9E2}">
      <dgm:prSet/>
      <dgm:spPr/>
      <dgm:t>
        <a:bodyPr/>
        <a:lstStyle/>
        <a:p>
          <a:endParaRPr lang="en-US"/>
        </a:p>
      </dgm:t>
    </dgm:pt>
    <dgm:pt modelId="{0D765431-F4F3-4E86-9E5F-E28F7B1DB3DB}">
      <dgm:prSet phldrT="[Text]"/>
      <dgm:spPr/>
      <dgm:t>
        <a:bodyPr/>
        <a:lstStyle/>
        <a:p>
          <a:r>
            <a:rPr lang="en-US" dirty="0" smtClean="0"/>
            <a:t>rational components</a:t>
          </a:r>
          <a:endParaRPr lang="en-US" dirty="0"/>
        </a:p>
      </dgm:t>
    </dgm:pt>
    <dgm:pt modelId="{0BA01CB8-E95C-4A5E-82B3-EE0BA69BAE27}" type="parTrans" cxnId="{8A6E08A6-942D-4CC1-BD90-82769B1A93B1}">
      <dgm:prSet/>
      <dgm:spPr/>
      <dgm:t>
        <a:bodyPr/>
        <a:lstStyle/>
        <a:p>
          <a:endParaRPr lang="en-US"/>
        </a:p>
      </dgm:t>
    </dgm:pt>
    <dgm:pt modelId="{6B109DC4-9AFA-41F0-A5CE-CF7CD222FFC4}" type="sibTrans" cxnId="{8A6E08A6-942D-4CC1-BD90-82769B1A93B1}">
      <dgm:prSet/>
      <dgm:spPr/>
      <dgm:t>
        <a:bodyPr/>
        <a:lstStyle/>
        <a:p>
          <a:endParaRPr lang="en-US"/>
        </a:p>
      </dgm:t>
    </dgm:pt>
    <dgm:pt modelId="{00C7B3A9-D022-459D-A3DC-C40ADBD80CCD}">
      <dgm:prSet phldrT="[Text]"/>
      <dgm:spPr/>
      <dgm:t>
        <a:bodyPr/>
        <a:lstStyle/>
        <a:p>
          <a:r>
            <a:rPr lang="en-US" smtClean="0"/>
            <a:t>studies of policies</a:t>
          </a:r>
          <a:endParaRPr lang="en-US" dirty="0"/>
        </a:p>
      </dgm:t>
    </dgm:pt>
    <dgm:pt modelId="{33A4F910-169F-4331-8415-3351F4721A4C}" type="parTrans" cxnId="{ACCDA092-787F-40D1-B2F3-9E120841F144}">
      <dgm:prSet/>
      <dgm:spPr/>
      <dgm:t>
        <a:bodyPr/>
        <a:lstStyle/>
        <a:p>
          <a:endParaRPr lang="en-US"/>
        </a:p>
      </dgm:t>
    </dgm:pt>
    <dgm:pt modelId="{B93D86FD-B76A-430C-A5FC-24B516C57F89}" type="sibTrans" cxnId="{ACCDA092-787F-40D1-B2F3-9E120841F144}">
      <dgm:prSet/>
      <dgm:spPr/>
      <dgm:t>
        <a:bodyPr/>
        <a:lstStyle/>
        <a:p>
          <a:endParaRPr lang="en-US"/>
        </a:p>
      </dgm:t>
    </dgm:pt>
    <dgm:pt modelId="{8012815E-CDD9-4FB1-83BD-19CBE3EE7C81}" type="pres">
      <dgm:prSet presAssocID="{165CE146-56A8-4F4B-AD5A-E592E15ED728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51AC094E-8825-40B4-B1CF-9EA1A24B9792}" type="pres">
      <dgm:prSet presAssocID="{165CE146-56A8-4F4B-AD5A-E592E15ED728}" presName="ellipse" presStyleLbl="trBgShp" presStyleIdx="0" presStyleCnt="1"/>
      <dgm:spPr/>
    </dgm:pt>
    <dgm:pt modelId="{F4936494-51B8-4D61-987B-3B132ECAE553}" type="pres">
      <dgm:prSet presAssocID="{165CE146-56A8-4F4B-AD5A-E592E15ED728}" presName="arrow1" presStyleLbl="fgShp" presStyleIdx="0" presStyleCnt="1"/>
      <dgm:spPr/>
    </dgm:pt>
    <dgm:pt modelId="{8979EC5F-1E1E-499D-9736-CF0FA1FB006F}" type="pres">
      <dgm:prSet presAssocID="{165CE146-56A8-4F4B-AD5A-E592E15ED728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F9555F-7329-4EEF-B86E-62AE73D04F94}" type="pres">
      <dgm:prSet presAssocID="{0D765431-F4F3-4E86-9E5F-E28F7B1DB3DB}" presName="item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DB4896-446F-4827-9329-B530D001DFB8}" type="pres">
      <dgm:prSet presAssocID="{00C7B3A9-D022-459D-A3DC-C40ADBD80CCD}" presName="item2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974F5CB-DDAF-4775-9948-F68F8D38A52B}" type="pres">
      <dgm:prSet presAssocID="{165CE146-56A8-4F4B-AD5A-E592E15ED728}" presName="funnel" presStyleLbl="trAlignAcc1" presStyleIdx="0" presStyleCnt="1"/>
      <dgm:spPr/>
      <dgm:t>
        <a:bodyPr/>
        <a:lstStyle/>
        <a:p>
          <a:endParaRPr lang="en-US"/>
        </a:p>
      </dgm:t>
    </dgm:pt>
  </dgm:ptLst>
  <dgm:cxnLst>
    <dgm:cxn modelId="{C898EB84-ACA5-463F-9634-4A8A84FF7B6C}" type="presOf" srcId="{0D765431-F4F3-4E86-9E5F-E28F7B1DB3DB}" destId="{D9F9555F-7329-4EEF-B86E-62AE73D04F94}" srcOrd="0" destOrd="0" presId="urn:microsoft.com/office/officeart/2005/8/layout/funnel1"/>
    <dgm:cxn modelId="{5A549375-1227-43A7-86F3-C1C702575DAF}" type="presOf" srcId="{165CE146-56A8-4F4B-AD5A-E592E15ED728}" destId="{8012815E-CDD9-4FB1-83BD-19CBE3EE7C81}" srcOrd="0" destOrd="0" presId="urn:microsoft.com/office/officeart/2005/8/layout/funnel1"/>
    <dgm:cxn modelId="{C904AD73-579D-4F4E-9271-8DA5B29CE9E2}" srcId="{165CE146-56A8-4F4B-AD5A-E592E15ED728}" destId="{35353A27-CB6C-45C3-AB95-A85192EE3F54}" srcOrd="0" destOrd="0" parTransId="{1EABE590-1A24-4E9A-A32E-779CFBA0D65D}" sibTransId="{49BD82B4-AE5A-4880-AA3C-369CE34A0F17}"/>
    <dgm:cxn modelId="{8A6E08A6-942D-4CC1-BD90-82769B1A93B1}" srcId="{165CE146-56A8-4F4B-AD5A-E592E15ED728}" destId="{0D765431-F4F3-4E86-9E5F-E28F7B1DB3DB}" srcOrd="1" destOrd="0" parTransId="{0BA01CB8-E95C-4A5E-82B3-EE0BA69BAE27}" sibTransId="{6B109DC4-9AFA-41F0-A5CE-CF7CD222FFC4}"/>
    <dgm:cxn modelId="{4248F009-6EB8-4BEC-A80F-99F68EE7D0C4}" type="presOf" srcId="{00C7B3A9-D022-459D-A3DC-C40ADBD80CCD}" destId="{8979EC5F-1E1E-499D-9736-CF0FA1FB006F}" srcOrd="0" destOrd="0" presId="urn:microsoft.com/office/officeart/2005/8/layout/funnel1"/>
    <dgm:cxn modelId="{68002AB5-9666-4D31-85D3-8083AC454CF0}" type="presOf" srcId="{35353A27-CB6C-45C3-AB95-A85192EE3F54}" destId="{52DB4896-446F-4827-9329-B530D001DFB8}" srcOrd="0" destOrd="0" presId="urn:microsoft.com/office/officeart/2005/8/layout/funnel1"/>
    <dgm:cxn modelId="{ACCDA092-787F-40D1-B2F3-9E120841F144}" srcId="{165CE146-56A8-4F4B-AD5A-E592E15ED728}" destId="{00C7B3A9-D022-459D-A3DC-C40ADBD80CCD}" srcOrd="2" destOrd="0" parTransId="{33A4F910-169F-4331-8415-3351F4721A4C}" sibTransId="{B93D86FD-B76A-430C-A5FC-24B516C57F89}"/>
    <dgm:cxn modelId="{ED562B07-B655-4D15-923E-363A3ED8B5F9}" type="presParOf" srcId="{8012815E-CDD9-4FB1-83BD-19CBE3EE7C81}" destId="{51AC094E-8825-40B4-B1CF-9EA1A24B9792}" srcOrd="0" destOrd="0" presId="urn:microsoft.com/office/officeart/2005/8/layout/funnel1"/>
    <dgm:cxn modelId="{6B9D6732-1BAA-4EFF-995F-EAE197AB442F}" type="presParOf" srcId="{8012815E-CDD9-4FB1-83BD-19CBE3EE7C81}" destId="{F4936494-51B8-4D61-987B-3B132ECAE553}" srcOrd="1" destOrd="0" presId="urn:microsoft.com/office/officeart/2005/8/layout/funnel1"/>
    <dgm:cxn modelId="{F36D356A-3BAF-4C48-ADC9-187B0EFA0FD5}" type="presParOf" srcId="{8012815E-CDD9-4FB1-83BD-19CBE3EE7C81}" destId="{8979EC5F-1E1E-499D-9736-CF0FA1FB006F}" srcOrd="2" destOrd="0" presId="urn:microsoft.com/office/officeart/2005/8/layout/funnel1"/>
    <dgm:cxn modelId="{735ECE66-8426-40BC-878D-405E4AFAD819}" type="presParOf" srcId="{8012815E-CDD9-4FB1-83BD-19CBE3EE7C81}" destId="{D9F9555F-7329-4EEF-B86E-62AE73D04F94}" srcOrd="3" destOrd="0" presId="urn:microsoft.com/office/officeart/2005/8/layout/funnel1"/>
    <dgm:cxn modelId="{5FDA1CC9-EE23-4CBE-8362-22C7413DD34E}" type="presParOf" srcId="{8012815E-CDD9-4FB1-83BD-19CBE3EE7C81}" destId="{52DB4896-446F-4827-9329-B530D001DFB8}" srcOrd="4" destOrd="0" presId="urn:microsoft.com/office/officeart/2005/8/layout/funnel1"/>
    <dgm:cxn modelId="{5BDDFD74-98F1-47BC-A7A1-67F2EBDC7432}" type="presParOf" srcId="{8012815E-CDD9-4FB1-83BD-19CBE3EE7C81}" destId="{B974F5CB-DDAF-4775-9948-F68F8D38A52B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DA2BE5-B79A-43C3-B786-48E4E5CADAD5}" type="doc">
      <dgm:prSet loTypeId="urn:microsoft.com/office/officeart/2005/8/layout/funnel1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58297CA-C3A0-4540-9BB8-637605D41A5F}">
      <dgm:prSet phldrT="[Text]"/>
      <dgm:spPr/>
      <dgm:t>
        <a:bodyPr/>
        <a:lstStyle/>
        <a:p>
          <a:r>
            <a:rPr lang="en-US" dirty="0" smtClean="0"/>
            <a:t>rationales</a:t>
          </a:r>
          <a:endParaRPr lang="en-US" dirty="0"/>
        </a:p>
      </dgm:t>
    </dgm:pt>
    <dgm:pt modelId="{F0CB28AA-C3AF-41A8-8D12-13151C6A6D11}" type="parTrans" cxnId="{2D4AB42E-188D-4739-8E30-608D140A596B}">
      <dgm:prSet/>
      <dgm:spPr/>
      <dgm:t>
        <a:bodyPr/>
        <a:lstStyle/>
        <a:p>
          <a:endParaRPr lang="en-US"/>
        </a:p>
      </dgm:t>
    </dgm:pt>
    <dgm:pt modelId="{2ADA96D0-30EC-4DEB-A4C6-D6954966C350}" type="sibTrans" cxnId="{2D4AB42E-188D-4739-8E30-608D140A596B}">
      <dgm:prSet/>
      <dgm:spPr/>
      <dgm:t>
        <a:bodyPr/>
        <a:lstStyle/>
        <a:p>
          <a:endParaRPr lang="en-US"/>
        </a:p>
      </dgm:t>
    </dgm:pt>
    <dgm:pt modelId="{43A6471E-FB77-4E33-8588-C5AAFDF22545}">
      <dgm:prSet phldrT="[Text]"/>
      <dgm:spPr/>
      <dgm:t>
        <a:bodyPr/>
        <a:lstStyle/>
        <a:p>
          <a:r>
            <a:rPr lang="en-US" dirty="0" smtClean="0"/>
            <a:t>social constructions</a:t>
          </a:r>
          <a:endParaRPr lang="en-US" dirty="0"/>
        </a:p>
      </dgm:t>
    </dgm:pt>
    <dgm:pt modelId="{CE58B875-2B7D-4D49-8277-DD301F72A1F2}" type="parTrans" cxnId="{78026BAE-BBD7-4281-8A12-5AEAAC21D7D7}">
      <dgm:prSet/>
      <dgm:spPr/>
      <dgm:t>
        <a:bodyPr/>
        <a:lstStyle/>
        <a:p>
          <a:endParaRPr lang="en-US"/>
        </a:p>
      </dgm:t>
    </dgm:pt>
    <dgm:pt modelId="{2DC0F377-203D-4FBF-8957-4BB4C3D4A490}" type="sibTrans" cxnId="{78026BAE-BBD7-4281-8A12-5AEAAC21D7D7}">
      <dgm:prSet/>
      <dgm:spPr/>
      <dgm:t>
        <a:bodyPr/>
        <a:lstStyle/>
        <a:p>
          <a:endParaRPr lang="en-US"/>
        </a:p>
      </dgm:t>
    </dgm:pt>
    <dgm:pt modelId="{32D8FF7C-1253-4660-93D0-E60CE5DA9841}">
      <dgm:prSet phldrT="[Text]"/>
      <dgm:spPr/>
      <dgm:t>
        <a:bodyPr/>
        <a:lstStyle/>
        <a:p>
          <a:r>
            <a:rPr lang="en-US" dirty="0" smtClean="0"/>
            <a:t>studies of policies</a:t>
          </a:r>
          <a:endParaRPr lang="en-US" dirty="0"/>
        </a:p>
      </dgm:t>
    </dgm:pt>
    <dgm:pt modelId="{F52AA2E1-E7DD-4B96-8AD5-BCEF95756DF0}" type="parTrans" cxnId="{BC1D197A-FB1A-4D69-BE85-2CE40FEFE198}">
      <dgm:prSet/>
      <dgm:spPr/>
      <dgm:t>
        <a:bodyPr/>
        <a:lstStyle/>
        <a:p>
          <a:endParaRPr lang="en-US"/>
        </a:p>
      </dgm:t>
    </dgm:pt>
    <dgm:pt modelId="{BBBB6598-1BAC-4127-B3E7-D7808E93F13F}" type="sibTrans" cxnId="{BC1D197A-FB1A-4D69-BE85-2CE40FEFE198}">
      <dgm:prSet/>
      <dgm:spPr/>
      <dgm:t>
        <a:bodyPr/>
        <a:lstStyle/>
        <a:p>
          <a:endParaRPr lang="en-US"/>
        </a:p>
      </dgm:t>
    </dgm:pt>
    <dgm:pt modelId="{705B21CC-0EC4-4DF7-944C-33455F54DF63}">
      <dgm:prSet phldrT="[Text]" phldr="1"/>
      <dgm:spPr/>
      <dgm:t>
        <a:bodyPr/>
        <a:lstStyle/>
        <a:p>
          <a:endParaRPr lang="en-US"/>
        </a:p>
      </dgm:t>
    </dgm:pt>
    <dgm:pt modelId="{D1678360-73B9-4A78-9DA2-0AE007ADAF75}" type="parTrans" cxnId="{9D37177C-6443-4CE3-AEE9-78041B85BC8C}">
      <dgm:prSet/>
      <dgm:spPr/>
      <dgm:t>
        <a:bodyPr/>
        <a:lstStyle/>
        <a:p>
          <a:endParaRPr lang="en-US"/>
        </a:p>
      </dgm:t>
    </dgm:pt>
    <dgm:pt modelId="{EB8DB4FC-3544-4BD6-A911-79BF9B72011C}" type="sibTrans" cxnId="{9D37177C-6443-4CE3-AEE9-78041B85BC8C}">
      <dgm:prSet/>
      <dgm:spPr/>
      <dgm:t>
        <a:bodyPr/>
        <a:lstStyle/>
        <a:p>
          <a:endParaRPr lang="en-US"/>
        </a:p>
      </dgm:t>
    </dgm:pt>
    <dgm:pt modelId="{0BF8D662-EBB6-40D0-878F-17044FF54E5A}">
      <dgm:prSet/>
      <dgm:spPr/>
      <dgm:t>
        <a:bodyPr/>
        <a:lstStyle/>
        <a:p>
          <a:r>
            <a:rPr lang="en-US" smtClean="0"/>
            <a:t>underlying assumptions</a:t>
          </a:r>
          <a:endParaRPr lang="en-US"/>
        </a:p>
      </dgm:t>
    </dgm:pt>
    <dgm:pt modelId="{B291A244-2AEF-46B3-8A47-F467471B246B}" type="parTrans" cxnId="{245381CC-B978-4AA5-91B3-B4295453E5C0}">
      <dgm:prSet/>
      <dgm:spPr/>
      <dgm:t>
        <a:bodyPr/>
        <a:lstStyle/>
        <a:p>
          <a:endParaRPr lang="en-US"/>
        </a:p>
      </dgm:t>
    </dgm:pt>
    <dgm:pt modelId="{F7B4A85B-E40F-4B98-89D9-CA5261D4CE5C}" type="sibTrans" cxnId="{245381CC-B978-4AA5-91B3-B4295453E5C0}">
      <dgm:prSet/>
      <dgm:spPr/>
      <dgm:t>
        <a:bodyPr/>
        <a:lstStyle/>
        <a:p>
          <a:endParaRPr lang="en-US"/>
        </a:p>
      </dgm:t>
    </dgm:pt>
    <dgm:pt modelId="{D488BCD4-90B3-4EE0-A15B-05779E913DEE}" type="pres">
      <dgm:prSet presAssocID="{91DA2BE5-B79A-43C3-B786-48E4E5CADAD5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9BAC18E4-9A3F-484D-B5D0-5B1C00D11247}" type="pres">
      <dgm:prSet presAssocID="{91DA2BE5-B79A-43C3-B786-48E4E5CADAD5}" presName="ellipse" presStyleLbl="trBgShp" presStyleIdx="0" presStyleCnt="1"/>
      <dgm:spPr/>
    </dgm:pt>
    <dgm:pt modelId="{C569CDED-C972-46B4-A14F-A47602CCF4AB}" type="pres">
      <dgm:prSet presAssocID="{91DA2BE5-B79A-43C3-B786-48E4E5CADAD5}" presName="arrow1" presStyleLbl="fgShp" presStyleIdx="0" presStyleCnt="1" custLinFactNeighborX="27429" custLinFactNeighborY="-8036"/>
      <dgm:spPr/>
      <dgm:t>
        <a:bodyPr/>
        <a:lstStyle/>
        <a:p>
          <a:endParaRPr lang="en-US"/>
        </a:p>
      </dgm:t>
    </dgm:pt>
    <dgm:pt modelId="{85D9440B-BE48-4967-91D1-55D85D1709DC}" type="pres">
      <dgm:prSet presAssocID="{91DA2BE5-B79A-43C3-B786-48E4E5CADAD5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A73E7C-39ED-4AE4-B32D-55F69F936DF9}" type="pres">
      <dgm:prSet presAssocID="{0BF8D662-EBB6-40D0-878F-17044FF54E5A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6719BBF-52BF-4472-BEEE-38822BACA0A1}" type="pres">
      <dgm:prSet presAssocID="{43A6471E-FB77-4E33-8588-C5AAFDF22545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EC73CC3-5E0F-491F-8E71-6CD67BC7B44E}" type="pres">
      <dgm:prSet presAssocID="{32D8FF7C-1253-4660-93D0-E60CE5DA9841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2F990E-0A38-42C5-8F8F-1A0185FF49E9}" type="pres">
      <dgm:prSet presAssocID="{91DA2BE5-B79A-43C3-B786-48E4E5CADAD5}" presName="funnel" presStyleLbl="trAlignAcc1" presStyleIdx="0" presStyleCnt="1" custLinFactNeighborX="3980" custLinFactNeighborY="-39413"/>
      <dgm:spPr/>
      <dgm:t>
        <a:bodyPr/>
        <a:lstStyle/>
        <a:p>
          <a:endParaRPr lang="en-US"/>
        </a:p>
      </dgm:t>
    </dgm:pt>
  </dgm:ptLst>
  <dgm:cxnLst>
    <dgm:cxn modelId="{9D37177C-6443-4CE3-AEE9-78041B85BC8C}" srcId="{91DA2BE5-B79A-43C3-B786-48E4E5CADAD5}" destId="{705B21CC-0EC4-4DF7-944C-33455F54DF63}" srcOrd="4" destOrd="0" parTransId="{D1678360-73B9-4A78-9DA2-0AE007ADAF75}" sibTransId="{EB8DB4FC-3544-4BD6-A911-79BF9B72011C}"/>
    <dgm:cxn modelId="{78026BAE-BBD7-4281-8A12-5AEAAC21D7D7}" srcId="{91DA2BE5-B79A-43C3-B786-48E4E5CADAD5}" destId="{43A6471E-FB77-4E33-8588-C5AAFDF22545}" srcOrd="2" destOrd="0" parTransId="{CE58B875-2B7D-4D49-8277-DD301F72A1F2}" sibTransId="{2DC0F377-203D-4FBF-8957-4BB4C3D4A490}"/>
    <dgm:cxn modelId="{245381CC-B978-4AA5-91B3-B4295453E5C0}" srcId="{91DA2BE5-B79A-43C3-B786-48E4E5CADAD5}" destId="{0BF8D662-EBB6-40D0-878F-17044FF54E5A}" srcOrd="1" destOrd="0" parTransId="{B291A244-2AEF-46B3-8A47-F467471B246B}" sibTransId="{F7B4A85B-E40F-4B98-89D9-CA5261D4CE5C}"/>
    <dgm:cxn modelId="{3CD164C9-CCFA-4FFD-9501-C378EDCFC984}" type="presOf" srcId="{43A6471E-FB77-4E33-8588-C5AAFDF22545}" destId="{D2A73E7C-39ED-4AE4-B32D-55F69F936DF9}" srcOrd="0" destOrd="0" presId="urn:microsoft.com/office/officeart/2005/8/layout/funnel1"/>
    <dgm:cxn modelId="{2D4AB42E-188D-4739-8E30-608D140A596B}" srcId="{91DA2BE5-B79A-43C3-B786-48E4E5CADAD5}" destId="{958297CA-C3A0-4540-9BB8-637605D41A5F}" srcOrd="0" destOrd="0" parTransId="{F0CB28AA-C3AF-41A8-8D12-13151C6A6D11}" sibTransId="{2ADA96D0-30EC-4DEB-A4C6-D6954966C350}"/>
    <dgm:cxn modelId="{3114BDC9-F3CA-4ACC-8C46-A60BC5742F7D}" type="presOf" srcId="{32D8FF7C-1253-4660-93D0-E60CE5DA9841}" destId="{85D9440B-BE48-4967-91D1-55D85D1709DC}" srcOrd="0" destOrd="0" presId="urn:microsoft.com/office/officeart/2005/8/layout/funnel1"/>
    <dgm:cxn modelId="{A5C3244E-F313-49C4-9021-3F3FD92902CE}" type="presOf" srcId="{91DA2BE5-B79A-43C3-B786-48E4E5CADAD5}" destId="{D488BCD4-90B3-4EE0-A15B-05779E913DEE}" srcOrd="0" destOrd="0" presId="urn:microsoft.com/office/officeart/2005/8/layout/funnel1"/>
    <dgm:cxn modelId="{A10158A8-CF96-45D3-B724-8A1CCD198342}" type="presOf" srcId="{958297CA-C3A0-4540-9BB8-637605D41A5F}" destId="{4EC73CC3-5E0F-491F-8E71-6CD67BC7B44E}" srcOrd="0" destOrd="0" presId="urn:microsoft.com/office/officeart/2005/8/layout/funnel1"/>
    <dgm:cxn modelId="{BC1D197A-FB1A-4D69-BE85-2CE40FEFE198}" srcId="{91DA2BE5-B79A-43C3-B786-48E4E5CADAD5}" destId="{32D8FF7C-1253-4660-93D0-E60CE5DA9841}" srcOrd="3" destOrd="0" parTransId="{F52AA2E1-E7DD-4B96-8AD5-BCEF95756DF0}" sibTransId="{BBBB6598-1BAC-4127-B3E7-D7808E93F13F}"/>
    <dgm:cxn modelId="{339C1462-E4C4-4702-877B-F23D8F7D8BAC}" type="presOf" srcId="{0BF8D662-EBB6-40D0-878F-17044FF54E5A}" destId="{66719BBF-52BF-4472-BEEE-38822BACA0A1}" srcOrd="0" destOrd="0" presId="urn:microsoft.com/office/officeart/2005/8/layout/funnel1"/>
    <dgm:cxn modelId="{6EE2DF1F-78E1-4DC5-A311-42E555AA723C}" type="presParOf" srcId="{D488BCD4-90B3-4EE0-A15B-05779E913DEE}" destId="{9BAC18E4-9A3F-484D-B5D0-5B1C00D11247}" srcOrd="0" destOrd="0" presId="urn:microsoft.com/office/officeart/2005/8/layout/funnel1"/>
    <dgm:cxn modelId="{0017175B-0B47-4639-B810-63FA255C0F7D}" type="presParOf" srcId="{D488BCD4-90B3-4EE0-A15B-05779E913DEE}" destId="{C569CDED-C972-46B4-A14F-A47602CCF4AB}" srcOrd="1" destOrd="0" presId="urn:microsoft.com/office/officeart/2005/8/layout/funnel1"/>
    <dgm:cxn modelId="{36008573-BA20-40C4-95C2-716D9F0986A1}" type="presParOf" srcId="{D488BCD4-90B3-4EE0-A15B-05779E913DEE}" destId="{85D9440B-BE48-4967-91D1-55D85D1709DC}" srcOrd="2" destOrd="0" presId="urn:microsoft.com/office/officeart/2005/8/layout/funnel1"/>
    <dgm:cxn modelId="{F7CA0AA9-E440-41E4-8DC4-3D73894F5243}" type="presParOf" srcId="{D488BCD4-90B3-4EE0-A15B-05779E913DEE}" destId="{D2A73E7C-39ED-4AE4-B32D-55F69F936DF9}" srcOrd="3" destOrd="0" presId="urn:microsoft.com/office/officeart/2005/8/layout/funnel1"/>
    <dgm:cxn modelId="{3B78AC1D-C02E-4A19-A186-33B2A004C6DA}" type="presParOf" srcId="{D488BCD4-90B3-4EE0-A15B-05779E913DEE}" destId="{66719BBF-52BF-4472-BEEE-38822BACA0A1}" srcOrd="4" destOrd="0" presId="urn:microsoft.com/office/officeart/2005/8/layout/funnel1"/>
    <dgm:cxn modelId="{6BE1FD8E-0600-4FDD-A2E2-B2122DBB4EA7}" type="presParOf" srcId="{D488BCD4-90B3-4EE0-A15B-05779E913DEE}" destId="{4EC73CC3-5E0F-491F-8E71-6CD67BC7B44E}" srcOrd="5" destOrd="0" presId="urn:microsoft.com/office/officeart/2005/8/layout/funnel1"/>
    <dgm:cxn modelId="{2D25A55B-3501-4550-B506-263B6C654B32}" type="presParOf" srcId="{D488BCD4-90B3-4EE0-A15B-05779E913DEE}" destId="{462F990E-0A38-42C5-8F8F-1A0185FF49E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E246E6-7541-4EF5-874B-720AC2921325}" type="doc">
      <dgm:prSet loTypeId="urn:microsoft.com/office/officeart/2005/8/layout/process1" loCatId="process" qsTypeId="urn:microsoft.com/office/officeart/2005/8/quickstyle/3d1" qsCatId="3D" csTypeId="urn:microsoft.com/office/officeart/2005/8/colors/colorful1" csCatId="colorful" phldr="1"/>
      <dgm:spPr/>
    </dgm:pt>
    <dgm:pt modelId="{588C83DD-A3D9-4078-A726-4A6BD65D3BE3}">
      <dgm:prSet phldrT="[Text]"/>
      <dgm:spPr/>
      <dgm:t>
        <a:bodyPr/>
        <a:lstStyle/>
        <a:p>
          <a:r>
            <a:rPr lang="en-US" dirty="0" smtClean="0"/>
            <a:t>Political and social process</a:t>
          </a:r>
          <a:endParaRPr lang="en-US" dirty="0"/>
        </a:p>
      </dgm:t>
    </dgm:pt>
    <dgm:pt modelId="{BD154DDD-30F1-4F37-A4F7-493BD6E868C2}" type="parTrans" cxnId="{7973EBEF-74D2-4158-B513-5B576D058C45}">
      <dgm:prSet/>
      <dgm:spPr/>
      <dgm:t>
        <a:bodyPr/>
        <a:lstStyle/>
        <a:p>
          <a:endParaRPr lang="en-US"/>
        </a:p>
      </dgm:t>
    </dgm:pt>
    <dgm:pt modelId="{7802A217-147A-47AA-94EA-C26349FFEB30}" type="sibTrans" cxnId="{7973EBEF-74D2-4158-B513-5B576D058C45}">
      <dgm:prSet/>
      <dgm:spPr/>
      <dgm:t>
        <a:bodyPr/>
        <a:lstStyle/>
        <a:p>
          <a:endParaRPr lang="en-US"/>
        </a:p>
      </dgm:t>
    </dgm:pt>
    <dgm:pt modelId="{4F0295D1-26B7-46F8-A718-975A2B458BAB}">
      <dgm:prSet phldrT="[Text]"/>
      <dgm:spPr/>
      <dgm:t>
        <a:bodyPr/>
        <a:lstStyle/>
        <a:p>
          <a:r>
            <a:rPr lang="en-US" dirty="0" smtClean="0"/>
            <a:t>The characteristic of design</a:t>
          </a:r>
          <a:endParaRPr lang="en-US" dirty="0"/>
        </a:p>
      </dgm:t>
    </dgm:pt>
    <dgm:pt modelId="{C5D6A98D-2F41-4F1C-ABB8-6AF3C6BF2A12}" type="parTrans" cxnId="{0296C854-C799-4AC4-A523-B231A56F323C}">
      <dgm:prSet/>
      <dgm:spPr/>
      <dgm:t>
        <a:bodyPr/>
        <a:lstStyle/>
        <a:p>
          <a:endParaRPr lang="en-US"/>
        </a:p>
      </dgm:t>
    </dgm:pt>
    <dgm:pt modelId="{FA659738-DD3F-4DBC-9773-607E2F67BEBF}" type="sibTrans" cxnId="{0296C854-C799-4AC4-A523-B231A56F323C}">
      <dgm:prSet/>
      <dgm:spPr/>
      <dgm:t>
        <a:bodyPr/>
        <a:lstStyle/>
        <a:p>
          <a:endParaRPr lang="en-US"/>
        </a:p>
      </dgm:t>
    </dgm:pt>
    <dgm:pt modelId="{799FA0D1-255B-4E3E-A447-657200DF2DE5}">
      <dgm:prSet phldrT="[Text]"/>
      <dgm:spPr/>
      <dgm:t>
        <a:bodyPr/>
        <a:lstStyle/>
        <a:p>
          <a:r>
            <a:rPr lang="en-US" dirty="0" smtClean="0"/>
            <a:t>Subsequent political process</a:t>
          </a:r>
          <a:endParaRPr lang="en-US" dirty="0"/>
        </a:p>
      </dgm:t>
    </dgm:pt>
    <dgm:pt modelId="{8D759E32-4B03-45C4-A083-E1AC57084358}" type="parTrans" cxnId="{471A9896-FEFF-4069-B3EA-EAE90EEE7691}">
      <dgm:prSet/>
      <dgm:spPr/>
      <dgm:t>
        <a:bodyPr/>
        <a:lstStyle/>
        <a:p>
          <a:endParaRPr lang="en-US"/>
        </a:p>
      </dgm:t>
    </dgm:pt>
    <dgm:pt modelId="{0EC831CC-1258-4247-89FB-BCBF17F6FA6C}" type="sibTrans" cxnId="{471A9896-FEFF-4069-B3EA-EAE90EEE7691}">
      <dgm:prSet/>
      <dgm:spPr/>
      <dgm:t>
        <a:bodyPr/>
        <a:lstStyle/>
        <a:p>
          <a:endParaRPr lang="en-US"/>
        </a:p>
      </dgm:t>
    </dgm:pt>
    <dgm:pt modelId="{9BD14F00-0974-4E95-91FA-D09B456C59E2}" type="pres">
      <dgm:prSet presAssocID="{39E246E6-7541-4EF5-874B-720AC2921325}" presName="Name0" presStyleCnt="0">
        <dgm:presLayoutVars>
          <dgm:dir/>
          <dgm:resizeHandles val="exact"/>
        </dgm:presLayoutVars>
      </dgm:prSet>
      <dgm:spPr/>
    </dgm:pt>
    <dgm:pt modelId="{D7A266E8-1EC7-4D32-BFF7-59CC50989656}" type="pres">
      <dgm:prSet presAssocID="{588C83DD-A3D9-4078-A726-4A6BD65D3BE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61171A-38BA-43EC-9D2E-C40352151CCA}" type="pres">
      <dgm:prSet presAssocID="{7802A217-147A-47AA-94EA-C26349FFEB30}" presName="sibTrans" presStyleLbl="sibTrans2D1" presStyleIdx="0" presStyleCnt="2"/>
      <dgm:spPr/>
      <dgm:t>
        <a:bodyPr/>
        <a:lstStyle/>
        <a:p>
          <a:pPr rtl="1"/>
          <a:endParaRPr lang="fa-IR"/>
        </a:p>
      </dgm:t>
    </dgm:pt>
    <dgm:pt modelId="{BE09F59F-80E1-4689-AE5A-ED4CE84EEFBA}" type="pres">
      <dgm:prSet presAssocID="{7802A217-147A-47AA-94EA-C26349FFEB30}" presName="connectorText" presStyleLbl="sibTrans2D1" presStyleIdx="0" presStyleCnt="2"/>
      <dgm:spPr/>
      <dgm:t>
        <a:bodyPr/>
        <a:lstStyle/>
        <a:p>
          <a:pPr rtl="1"/>
          <a:endParaRPr lang="fa-IR"/>
        </a:p>
      </dgm:t>
    </dgm:pt>
    <dgm:pt modelId="{109A2A98-CC1D-4833-BE4B-AE8076071FD9}" type="pres">
      <dgm:prSet presAssocID="{4F0295D1-26B7-46F8-A718-975A2B458BA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BEA4781-5D4D-4548-9396-EE4D7D57ADC9}" type="pres">
      <dgm:prSet presAssocID="{FA659738-DD3F-4DBC-9773-607E2F67BEBF}" presName="sibTrans" presStyleLbl="sibTrans2D1" presStyleIdx="1" presStyleCnt="2"/>
      <dgm:spPr/>
      <dgm:t>
        <a:bodyPr/>
        <a:lstStyle/>
        <a:p>
          <a:pPr rtl="1"/>
          <a:endParaRPr lang="fa-IR"/>
        </a:p>
      </dgm:t>
    </dgm:pt>
    <dgm:pt modelId="{5EE04EDC-DE0E-430A-B486-E96703AC94BE}" type="pres">
      <dgm:prSet presAssocID="{FA659738-DD3F-4DBC-9773-607E2F67BEBF}" presName="connectorText" presStyleLbl="sibTrans2D1" presStyleIdx="1" presStyleCnt="2"/>
      <dgm:spPr/>
      <dgm:t>
        <a:bodyPr/>
        <a:lstStyle/>
        <a:p>
          <a:pPr rtl="1"/>
          <a:endParaRPr lang="fa-IR"/>
        </a:p>
      </dgm:t>
    </dgm:pt>
    <dgm:pt modelId="{3E928092-1DEF-458B-9175-404FB08D20FB}" type="pres">
      <dgm:prSet presAssocID="{799FA0D1-255B-4E3E-A447-657200DF2DE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66B91949-8CF8-48C4-A1C5-6E3AD97DA23E}" type="presOf" srcId="{588C83DD-A3D9-4078-A726-4A6BD65D3BE3}" destId="{D7A266E8-1EC7-4D32-BFF7-59CC50989656}" srcOrd="0" destOrd="0" presId="urn:microsoft.com/office/officeart/2005/8/layout/process1"/>
    <dgm:cxn modelId="{A68D3626-9424-4B97-A831-691FFB12E3B2}" type="presOf" srcId="{FA659738-DD3F-4DBC-9773-607E2F67BEBF}" destId="{3BEA4781-5D4D-4548-9396-EE4D7D57ADC9}" srcOrd="0" destOrd="0" presId="urn:microsoft.com/office/officeart/2005/8/layout/process1"/>
    <dgm:cxn modelId="{0296C854-C799-4AC4-A523-B231A56F323C}" srcId="{39E246E6-7541-4EF5-874B-720AC2921325}" destId="{4F0295D1-26B7-46F8-A718-975A2B458BAB}" srcOrd="1" destOrd="0" parTransId="{C5D6A98D-2F41-4F1C-ABB8-6AF3C6BF2A12}" sibTransId="{FA659738-DD3F-4DBC-9773-607E2F67BEBF}"/>
    <dgm:cxn modelId="{27C08D93-438B-4D3D-87E4-5908C4B5E50B}" type="presOf" srcId="{4F0295D1-26B7-46F8-A718-975A2B458BAB}" destId="{109A2A98-CC1D-4833-BE4B-AE8076071FD9}" srcOrd="0" destOrd="0" presId="urn:microsoft.com/office/officeart/2005/8/layout/process1"/>
    <dgm:cxn modelId="{D9ABC8DF-7657-4A9D-ADF3-714E23059A5B}" type="presOf" srcId="{7802A217-147A-47AA-94EA-C26349FFEB30}" destId="{BE09F59F-80E1-4689-AE5A-ED4CE84EEFBA}" srcOrd="1" destOrd="0" presId="urn:microsoft.com/office/officeart/2005/8/layout/process1"/>
    <dgm:cxn modelId="{94FA4CC5-190E-4731-90C9-D882AECF0FBC}" type="presOf" srcId="{39E246E6-7541-4EF5-874B-720AC2921325}" destId="{9BD14F00-0974-4E95-91FA-D09B456C59E2}" srcOrd="0" destOrd="0" presId="urn:microsoft.com/office/officeart/2005/8/layout/process1"/>
    <dgm:cxn modelId="{7973EBEF-74D2-4158-B513-5B576D058C45}" srcId="{39E246E6-7541-4EF5-874B-720AC2921325}" destId="{588C83DD-A3D9-4078-A726-4A6BD65D3BE3}" srcOrd="0" destOrd="0" parTransId="{BD154DDD-30F1-4F37-A4F7-493BD6E868C2}" sibTransId="{7802A217-147A-47AA-94EA-C26349FFEB30}"/>
    <dgm:cxn modelId="{471A9896-FEFF-4069-B3EA-EAE90EEE7691}" srcId="{39E246E6-7541-4EF5-874B-720AC2921325}" destId="{799FA0D1-255B-4E3E-A447-657200DF2DE5}" srcOrd="2" destOrd="0" parTransId="{8D759E32-4B03-45C4-A083-E1AC57084358}" sibTransId="{0EC831CC-1258-4247-89FB-BCBF17F6FA6C}"/>
    <dgm:cxn modelId="{EB1748CD-F97F-4CF4-8EDE-85ACCBE02071}" type="presOf" srcId="{799FA0D1-255B-4E3E-A447-657200DF2DE5}" destId="{3E928092-1DEF-458B-9175-404FB08D20FB}" srcOrd="0" destOrd="0" presId="urn:microsoft.com/office/officeart/2005/8/layout/process1"/>
    <dgm:cxn modelId="{FFDE5FC2-DC3E-4F11-B787-0D9E31A197D7}" type="presOf" srcId="{FA659738-DD3F-4DBC-9773-607E2F67BEBF}" destId="{5EE04EDC-DE0E-430A-B486-E96703AC94BE}" srcOrd="1" destOrd="0" presId="urn:microsoft.com/office/officeart/2005/8/layout/process1"/>
    <dgm:cxn modelId="{9F2EB44D-1BD0-465C-B612-36B076A98CD0}" type="presOf" srcId="{7802A217-147A-47AA-94EA-C26349FFEB30}" destId="{2661171A-38BA-43EC-9D2E-C40352151CCA}" srcOrd="0" destOrd="0" presId="urn:microsoft.com/office/officeart/2005/8/layout/process1"/>
    <dgm:cxn modelId="{2A09D047-68A1-4886-99B7-4F4F1FE8EB59}" type="presParOf" srcId="{9BD14F00-0974-4E95-91FA-D09B456C59E2}" destId="{D7A266E8-1EC7-4D32-BFF7-59CC50989656}" srcOrd="0" destOrd="0" presId="urn:microsoft.com/office/officeart/2005/8/layout/process1"/>
    <dgm:cxn modelId="{74966C23-0995-4A06-8FE1-669965CF264C}" type="presParOf" srcId="{9BD14F00-0974-4E95-91FA-D09B456C59E2}" destId="{2661171A-38BA-43EC-9D2E-C40352151CCA}" srcOrd="1" destOrd="0" presId="urn:microsoft.com/office/officeart/2005/8/layout/process1"/>
    <dgm:cxn modelId="{608CFA66-7966-4137-9EF1-7420677F8AAC}" type="presParOf" srcId="{2661171A-38BA-43EC-9D2E-C40352151CCA}" destId="{BE09F59F-80E1-4689-AE5A-ED4CE84EEFBA}" srcOrd="0" destOrd="0" presId="urn:microsoft.com/office/officeart/2005/8/layout/process1"/>
    <dgm:cxn modelId="{B27E809A-454F-470F-9D67-9782D224D271}" type="presParOf" srcId="{9BD14F00-0974-4E95-91FA-D09B456C59E2}" destId="{109A2A98-CC1D-4833-BE4B-AE8076071FD9}" srcOrd="2" destOrd="0" presId="urn:microsoft.com/office/officeart/2005/8/layout/process1"/>
    <dgm:cxn modelId="{1C1047F2-1B9E-4D0C-9C93-CF2CEE4C4D50}" type="presParOf" srcId="{9BD14F00-0974-4E95-91FA-D09B456C59E2}" destId="{3BEA4781-5D4D-4548-9396-EE4D7D57ADC9}" srcOrd="3" destOrd="0" presId="urn:microsoft.com/office/officeart/2005/8/layout/process1"/>
    <dgm:cxn modelId="{485A11C4-7353-499A-A32A-6B28DAA78B6D}" type="presParOf" srcId="{3BEA4781-5D4D-4548-9396-EE4D7D57ADC9}" destId="{5EE04EDC-DE0E-430A-B486-E96703AC94BE}" srcOrd="0" destOrd="0" presId="urn:microsoft.com/office/officeart/2005/8/layout/process1"/>
    <dgm:cxn modelId="{142273F3-850A-45C2-B83A-04879D02815E}" type="presParOf" srcId="{9BD14F00-0974-4E95-91FA-D09B456C59E2}" destId="{3E928092-1DEF-458B-9175-404FB08D20F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CF3CF4-99DE-4C5E-81D1-812582132279}" type="doc">
      <dgm:prSet loTypeId="urn:microsoft.com/office/officeart/2005/8/layout/arrow6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E8BAD62-207D-4AA9-836B-C00B08B95A85}">
      <dgm:prSet phldrT="[Text]"/>
      <dgm:spPr/>
      <dgm:t>
        <a:bodyPr/>
        <a:lstStyle/>
        <a:p>
          <a:r>
            <a:rPr lang="en-US" dirty="0" smtClean="0"/>
            <a:t>to look backward</a:t>
          </a:r>
          <a:endParaRPr lang="en-US" dirty="0"/>
        </a:p>
      </dgm:t>
    </dgm:pt>
    <dgm:pt modelId="{FEE6CB5B-A15F-4396-98DC-332EF357280A}" type="parTrans" cxnId="{02E2A440-6507-409B-9291-25C04873200C}">
      <dgm:prSet/>
      <dgm:spPr/>
      <dgm:t>
        <a:bodyPr/>
        <a:lstStyle/>
        <a:p>
          <a:endParaRPr lang="en-US"/>
        </a:p>
      </dgm:t>
    </dgm:pt>
    <dgm:pt modelId="{FA373FAA-9684-4083-81B7-FC6995CC0126}" type="sibTrans" cxnId="{02E2A440-6507-409B-9291-25C04873200C}">
      <dgm:prSet/>
      <dgm:spPr/>
      <dgm:t>
        <a:bodyPr/>
        <a:lstStyle/>
        <a:p>
          <a:endParaRPr lang="en-US"/>
        </a:p>
      </dgm:t>
    </dgm:pt>
    <dgm:pt modelId="{E59B4F35-D954-44C6-AFA9-54E4D983D58B}">
      <dgm:prSet phldrT="[Text]"/>
      <dgm:spPr/>
      <dgm:t>
        <a:bodyPr/>
        <a:lstStyle/>
        <a:p>
          <a:r>
            <a:rPr lang="en-US" dirty="0" smtClean="0"/>
            <a:t>study how and why a particular design emerged, and look</a:t>
          </a:r>
        </a:p>
        <a:p>
          <a:r>
            <a:rPr lang="en-US" dirty="0" smtClean="0"/>
            <a:t>forward to its effects on society</a:t>
          </a:r>
          <a:endParaRPr lang="en-US" dirty="0"/>
        </a:p>
      </dgm:t>
    </dgm:pt>
    <dgm:pt modelId="{0EECD995-CBA4-41D7-B25D-70C663EFEEB7}" type="parTrans" cxnId="{DE044248-49C6-4AB9-A51C-C552FBA4573A}">
      <dgm:prSet/>
      <dgm:spPr/>
      <dgm:t>
        <a:bodyPr/>
        <a:lstStyle/>
        <a:p>
          <a:endParaRPr lang="en-US"/>
        </a:p>
      </dgm:t>
    </dgm:pt>
    <dgm:pt modelId="{97CC3DE0-5DCC-437D-9F29-5228B85A775F}" type="sibTrans" cxnId="{DE044248-49C6-4AB9-A51C-C552FBA4573A}">
      <dgm:prSet/>
      <dgm:spPr/>
      <dgm:t>
        <a:bodyPr/>
        <a:lstStyle/>
        <a:p>
          <a:endParaRPr lang="en-US"/>
        </a:p>
      </dgm:t>
    </dgm:pt>
    <dgm:pt modelId="{5F422AC9-EBA4-48B2-B43F-8652C6624AA8}" type="pres">
      <dgm:prSet presAssocID="{E5CF3CF4-99DE-4C5E-81D1-81258213227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802DE753-39B7-44C2-A4A1-E623E1DFD7C3}" type="pres">
      <dgm:prSet presAssocID="{E5CF3CF4-99DE-4C5E-81D1-812582132279}" presName="ribbon" presStyleLbl="node1" presStyleIdx="0" presStyleCnt="1"/>
      <dgm:spPr/>
    </dgm:pt>
    <dgm:pt modelId="{5D61C2EC-5FB6-442F-A859-9A6B3939BC02}" type="pres">
      <dgm:prSet presAssocID="{E5CF3CF4-99DE-4C5E-81D1-812582132279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666F16-7D69-4799-8669-3CDE25D3C28A}" type="pres">
      <dgm:prSet presAssocID="{E5CF3CF4-99DE-4C5E-81D1-812582132279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2F2362-095D-405D-B59B-2B4E3624473B}" type="presOf" srcId="{E5CF3CF4-99DE-4C5E-81D1-812582132279}" destId="{5F422AC9-EBA4-48B2-B43F-8652C6624AA8}" srcOrd="0" destOrd="0" presId="urn:microsoft.com/office/officeart/2005/8/layout/arrow6"/>
    <dgm:cxn modelId="{4E33AC2B-F869-428D-90B6-5D18ABC94556}" type="presOf" srcId="{0E8BAD62-207D-4AA9-836B-C00B08B95A85}" destId="{5D61C2EC-5FB6-442F-A859-9A6B3939BC02}" srcOrd="0" destOrd="0" presId="urn:microsoft.com/office/officeart/2005/8/layout/arrow6"/>
    <dgm:cxn modelId="{02E2A440-6507-409B-9291-25C04873200C}" srcId="{E5CF3CF4-99DE-4C5E-81D1-812582132279}" destId="{0E8BAD62-207D-4AA9-836B-C00B08B95A85}" srcOrd="0" destOrd="0" parTransId="{FEE6CB5B-A15F-4396-98DC-332EF357280A}" sibTransId="{FA373FAA-9684-4083-81B7-FC6995CC0126}"/>
    <dgm:cxn modelId="{7E199C73-AC08-4724-8DAF-4E7C6B0DB8EC}" type="presOf" srcId="{E59B4F35-D954-44C6-AFA9-54E4D983D58B}" destId="{CE666F16-7D69-4799-8669-3CDE25D3C28A}" srcOrd="0" destOrd="0" presId="urn:microsoft.com/office/officeart/2005/8/layout/arrow6"/>
    <dgm:cxn modelId="{DE044248-49C6-4AB9-A51C-C552FBA4573A}" srcId="{E5CF3CF4-99DE-4C5E-81D1-812582132279}" destId="{E59B4F35-D954-44C6-AFA9-54E4D983D58B}" srcOrd="1" destOrd="0" parTransId="{0EECD995-CBA4-41D7-B25D-70C663EFEEB7}" sibTransId="{97CC3DE0-5DCC-437D-9F29-5228B85A775F}"/>
    <dgm:cxn modelId="{FDD12AE8-B971-4114-B421-52E581DECA59}" type="presParOf" srcId="{5F422AC9-EBA4-48B2-B43F-8652C6624AA8}" destId="{802DE753-39B7-44C2-A4A1-E623E1DFD7C3}" srcOrd="0" destOrd="0" presId="urn:microsoft.com/office/officeart/2005/8/layout/arrow6"/>
    <dgm:cxn modelId="{5B018087-2C28-434A-89EB-3879ADDF888D}" type="presParOf" srcId="{5F422AC9-EBA4-48B2-B43F-8652C6624AA8}" destId="{5D61C2EC-5FB6-442F-A859-9A6B3939BC02}" srcOrd="1" destOrd="0" presId="urn:microsoft.com/office/officeart/2005/8/layout/arrow6"/>
    <dgm:cxn modelId="{EEF4FD8B-388E-43F7-8849-48B0E1011508}" type="presParOf" srcId="{5F422AC9-EBA4-48B2-B43F-8652C6624AA8}" destId="{CE666F16-7D69-4799-8669-3CDE25D3C28A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D23B99-9294-4AAF-8F03-652F16BE8D0C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76A489-8E9F-4929-AC4E-56369C5A3F80}">
      <dgm:prSet phldrT="[Text]"/>
      <dgm:spPr/>
      <dgm:t>
        <a:bodyPr/>
        <a:lstStyle/>
        <a:p>
          <a:r>
            <a:rPr lang="en-US" b="0" dirty="0" smtClean="0"/>
            <a:t>buildings</a:t>
          </a:r>
          <a:endParaRPr lang="en-US" b="0" dirty="0"/>
        </a:p>
      </dgm:t>
    </dgm:pt>
    <dgm:pt modelId="{9153FACD-0FC6-4E7D-82E4-4725544AEA02}" type="parTrans" cxnId="{9E6C9B48-8676-4F31-911B-E93AA1994D40}">
      <dgm:prSet/>
      <dgm:spPr/>
      <dgm:t>
        <a:bodyPr/>
        <a:lstStyle/>
        <a:p>
          <a:endParaRPr lang="en-US"/>
        </a:p>
      </dgm:t>
    </dgm:pt>
    <dgm:pt modelId="{81BACC85-9A4D-45BD-9E02-743D06F91E7F}" type="sibTrans" cxnId="{9E6C9B48-8676-4F31-911B-E93AA1994D40}">
      <dgm:prSet/>
      <dgm:spPr/>
      <dgm:t>
        <a:bodyPr/>
        <a:lstStyle/>
        <a:p>
          <a:endParaRPr lang="en-US"/>
        </a:p>
      </dgm:t>
    </dgm:pt>
    <dgm:pt modelId="{32368A6E-5423-4827-8752-9AAE582D9D36}">
      <dgm:prSet phldrT="[Text]"/>
      <dgm:spPr/>
      <dgm:t>
        <a:bodyPr/>
        <a:lstStyle/>
        <a:p>
          <a:r>
            <a:rPr lang="en-US" b="0" dirty="0" smtClean="0"/>
            <a:t>efficiency</a:t>
          </a:r>
          <a:endParaRPr lang="en-US" b="0" dirty="0"/>
        </a:p>
      </dgm:t>
    </dgm:pt>
    <dgm:pt modelId="{8851EB39-4BF9-4611-9A14-80C7BB74D691}" type="parTrans" cxnId="{D98EC7BA-C959-452F-BF22-A767DD4ED0A2}">
      <dgm:prSet/>
      <dgm:spPr/>
      <dgm:t>
        <a:bodyPr/>
        <a:lstStyle/>
        <a:p>
          <a:endParaRPr lang="en-US"/>
        </a:p>
      </dgm:t>
    </dgm:pt>
    <dgm:pt modelId="{13B08891-00C0-450B-BFA6-DED682C32408}" type="sibTrans" cxnId="{D98EC7BA-C959-452F-BF22-A767DD4ED0A2}">
      <dgm:prSet/>
      <dgm:spPr/>
      <dgm:t>
        <a:bodyPr/>
        <a:lstStyle/>
        <a:p>
          <a:endParaRPr lang="en-US"/>
        </a:p>
      </dgm:t>
    </dgm:pt>
    <dgm:pt modelId="{659D8883-4B42-466E-9126-98C2C9884D34}">
      <dgm:prSet phldrT="[Text]"/>
      <dgm:spPr/>
      <dgm:t>
        <a:bodyPr/>
        <a:lstStyle/>
        <a:p>
          <a:r>
            <a:rPr lang="en-US" b="0" dirty="0" smtClean="0"/>
            <a:t>streets</a:t>
          </a:r>
          <a:endParaRPr lang="en-US" b="0" dirty="0"/>
        </a:p>
      </dgm:t>
    </dgm:pt>
    <dgm:pt modelId="{20AC3F56-2FA1-4CC6-A801-46EB52E39B15}" type="parTrans" cxnId="{D267D3B1-22C6-462B-9F30-540DD320AE38}">
      <dgm:prSet/>
      <dgm:spPr/>
      <dgm:t>
        <a:bodyPr/>
        <a:lstStyle/>
        <a:p>
          <a:endParaRPr lang="en-US"/>
        </a:p>
      </dgm:t>
    </dgm:pt>
    <dgm:pt modelId="{E019EE7F-8759-40DF-815F-837272469B3A}" type="sibTrans" cxnId="{D267D3B1-22C6-462B-9F30-540DD320AE38}">
      <dgm:prSet/>
      <dgm:spPr/>
      <dgm:t>
        <a:bodyPr/>
        <a:lstStyle/>
        <a:p>
          <a:endParaRPr lang="en-US"/>
        </a:p>
      </dgm:t>
    </dgm:pt>
    <dgm:pt modelId="{DC5EB875-0BD2-4D71-A5C3-48BF98B4667F}">
      <dgm:prSet phldrT="[Text]"/>
      <dgm:spPr/>
      <dgm:t>
        <a:bodyPr/>
        <a:lstStyle/>
        <a:p>
          <a:r>
            <a:rPr lang="en-US" b="0" dirty="0" smtClean="0"/>
            <a:t>esthetics</a:t>
          </a:r>
          <a:endParaRPr lang="en-US" b="0" dirty="0"/>
        </a:p>
      </dgm:t>
    </dgm:pt>
    <dgm:pt modelId="{1BA26B72-0948-42ED-B426-E5F71A101BEA}" type="parTrans" cxnId="{FC161323-9389-4A37-B131-7BB72120602F}">
      <dgm:prSet/>
      <dgm:spPr/>
      <dgm:t>
        <a:bodyPr/>
        <a:lstStyle/>
        <a:p>
          <a:endParaRPr lang="en-US"/>
        </a:p>
      </dgm:t>
    </dgm:pt>
    <dgm:pt modelId="{0DE9E21A-5929-4AAD-A34F-74AE16B10037}" type="sibTrans" cxnId="{FC161323-9389-4A37-B131-7BB72120602F}">
      <dgm:prSet/>
      <dgm:spPr/>
      <dgm:t>
        <a:bodyPr/>
        <a:lstStyle/>
        <a:p>
          <a:endParaRPr lang="en-US"/>
        </a:p>
      </dgm:t>
    </dgm:pt>
    <dgm:pt modelId="{301B5F47-7CF8-46DA-AF50-3AB34AFD9DCB}">
      <dgm:prSet phldrT="[Text]"/>
      <dgm:spPr/>
      <dgm:t>
        <a:bodyPr/>
        <a:lstStyle/>
        <a:p>
          <a:r>
            <a:rPr lang="en-US" b="0" dirty="0" smtClean="0"/>
            <a:t>houses</a:t>
          </a:r>
          <a:endParaRPr lang="en-US" b="0" dirty="0"/>
        </a:p>
      </dgm:t>
    </dgm:pt>
    <dgm:pt modelId="{C0D70B9D-B6B8-44E4-BEF6-934537C136B8}" type="parTrans" cxnId="{FDAD03E9-36DE-4751-B112-2737796E7539}">
      <dgm:prSet/>
      <dgm:spPr/>
      <dgm:t>
        <a:bodyPr/>
        <a:lstStyle/>
        <a:p>
          <a:endParaRPr lang="en-US"/>
        </a:p>
      </dgm:t>
    </dgm:pt>
    <dgm:pt modelId="{066F680D-B07A-40DE-8A49-7BD87EBDFB7D}" type="sibTrans" cxnId="{FDAD03E9-36DE-4751-B112-2737796E7539}">
      <dgm:prSet/>
      <dgm:spPr/>
      <dgm:t>
        <a:bodyPr/>
        <a:lstStyle/>
        <a:p>
          <a:endParaRPr lang="en-US"/>
        </a:p>
      </dgm:t>
    </dgm:pt>
    <dgm:pt modelId="{95AAEA51-7B59-4294-B84B-F1F71B43DA5F}">
      <dgm:prSet phldrT="[Text]"/>
      <dgm:spPr/>
      <dgm:t>
        <a:bodyPr/>
        <a:lstStyle/>
        <a:p>
          <a:r>
            <a:rPr lang="en-US" b="0" dirty="0" smtClean="0"/>
            <a:t>equality of</a:t>
          </a:r>
          <a:endParaRPr lang="en-US" b="0" dirty="0"/>
        </a:p>
      </dgm:t>
    </dgm:pt>
    <dgm:pt modelId="{45DB3FAF-8BE6-41F1-B96A-8F0DA84F33B9}" type="parTrans" cxnId="{45F11192-2072-44DE-BE64-0984ED7DBA08}">
      <dgm:prSet/>
      <dgm:spPr/>
      <dgm:t>
        <a:bodyPr/>
        <a:lstStyle/>
        <a:p>
          <a:endParaRPr lang="en-US"/>
        </a:p>
      </dgm:t>
    </dgm:pt>
    <dgm:pt modelId="{E8D51EAA-46C9-4D15-99A0-687BF7A16127}" type="sibTrans" cxnId="{45F11192-2072-44DE-BE64-0984ED7DBA08}">
      <dgm:prSet/>
      <dgm:spPr/>
      <dgm:t>
        <a:bodyPr/>
        <a:lstStyle/>
        <a:p>
          <a:endParaRPr lang="en-US"/>
        </a:p>
      </dgm:t>
    </dgm:pt>
    <dgm:pt modelId="{A1279BCB-6814-43EE-B55F-8CE7F5A72193}">
      <dgm:prSet/>
      <dgm:spPr/>
      <dgm:t>
        <a:bodyPr/>
        <a:lstStyle/>
        <a:p>
          <a:r>
            <a:rPr lang="en-US" b="0" dirty="0" smtClean="0"/>
            <a:t>park</a:t>
          </a:r>
          <a:endParaRPr lang="en-US" b="0" dirty="0"/>
        </a:p>
      </dgm:t>
    </dgm:pt>
    <dgm:pt modelId="{AD4F4A18-F2CD-4DC7-AD51-81A305C64CCE}" type="parTrans" cxnId="{3230D41F-182D-41EF-AF94-82581A80980A}">
      <dgm:prSet/>
      <dgm:spPr/>
      <dgm:t>
        <a:bodyPr/>
        <a:lstStyle/>
        <a:p>
          <a:endParaRPr lang="en-US"/>
        </a:p>
      </dgm:t>
    </dgm:pt>
    <dgm:pt modelId="{CA6209B0-1754-483D-B609-8102CAE98312}" type="sibTrans" cxnId="{3230D41F-182D-41EF-AF94-82581A80980A}">
      <dgm:prSet/>
      <dgm:spPr/>
      <dgm:t>
        <a:bodyPr/>
        <a:lstStyle/>
        <a:p>
          <a:endParaRPr lang="en-US"/>
        </a:p>
      </dgm:t>
    </dgm:pt>
    <dgm:pt modelId="{5CEF2BAD-64EF-4901-97F7-2FF919390FBA}">
      <dgm:prSet/>
      <dgm:spPr/>
      <dgm:t>
        <a:bodyPr/>
        <a:lstStyle/>
        <a:p>
          <a:r>
            <a:rPr lang="en-US" b="0" dirty="0" smtClean="0"/>
            <a:t>airports</a:t>
          </a:r>
          <a:endParaRPr lang="en-US" b="0" dirty="0"/>
        </a:p>
      </dgm:t>
    </dgm:pt>
    <dgm:pt modelId="{F4AC0F1A-DBA9-405C-A099-A2578ABC9FF3}" type="parTrans" cxnId="{859E73BF-A19C-4225-A155-88B9B448E450}">
      <dgm:prSet/>
      <dgm:spPr/>
      <dgm:t>
        <a:bodyPr/>
        <a:lstStyle/>
        <a:p>
          <a:endParaRPr lang="en-US"/>
        </a:p>
      </dgm:t>
    </dgm:pt>
    <dgm:pt modelId="{6DC749D9-443B-4FA9-867A-5C8F12096B28}" type="sibTrans" cxnId="{859E73BF-A19C-4225-A155-88B9B448E450}">
      <dgm:prSet/>
      <dgm:spPr/>
      <dgm:t>
        <a:bodyPr/>
        <a:lstStyle/>
        <a:p>
          <a:endParaRPr lang="en-US"/>
        </a:p>
      </dgm:t>
    </dgm:pt>
    <dgm:pt modelId="{CAF61D19-AA14-48AB-A0BE-274FCCFA751D}">
      <dgm:prSet/>
      <dgm:spPr/>
      <dgm:t>
        <a:bodyPr/>
        <a:lstStyle/>
        <a:p>
          <a:r>
            <a:rPr lang="en-US" b="0" dirty="0" smtClean="0"/>
            <a:t>sports arenas</a:t>
          </a:r>
          <a:endParaRPr lang="en-US" b="0" dirty="0"/>
        </a:p>
      </dgm:t>
    </dgm:pt>
    <dgm:pt modelId="{2A5A1E0E-7DA1-4593-9D5B-406446776D73}" type="parTrans" cxnId="{04BB132A-8231-44EE-B280-4453B664BAF5}">
      <dgm:prSet/>
      <dgm:spPr/>
      <dgm:t>
        <a:bodyPr/>
        <a:lstStyle/>
        <a:p>
          <a:endParaRPr lang="en-US"/>
        </a:p>
      </dgm:t>
    </dgm:pt>
    <dgm:pt modelId="{C94A5F0B-B462-4513-9D8B-07D584AAC847}" type="sibTrans" cxnId="{04BB132A-8231-44EE-B280-4453B664BAF5}">
      <dgm:prSet/>
      <dgm:spPr/>
      <dgm:t>
        <a:bodyPr/>
        <a:lstStyle/>
        <a:p>
          <a:endParaRPr lang="en-US"/>
        </a:p>
      </dgm:t>
    </dgm:pt>
    <dgm:pt modelId="{5D748BEE-529D-470D-ADB9-BFE095F6B4FC}">
      <dgm:prSet/>
      <dgm:spPr/>
      <dgm:t>
        <a:bodyPr/>
        <a:lstStyle/>
        <a:p>
          <a:r>
            <a:rPr lang="en-US" b="0" dirty="0" smtClean="0"/>
            <a:t>access</a:t>
          </a:r>
          <a:endParaRPr lang="en-US" b="0" dirty="0"/>
        </a:p>
      </dgm:t>
    </dgm:pt>
    <dgm:pt modelId="{43FD30D1-C994-429D-80F2-A81E6D135509}" type="parTrans" cxnId="{A602C861-9B94-4CE8-9F9F-ECC7969B818F}">
      <dgm:prSet/>
      <dgm:spPr/>
      <dgm:t>
        <a:bodyPr/>
        <a:lstStyle/>
        <a:p>
          <a:endParaRPr lang="en-US"/>
        </a:p>
      </dgm:t>
    </dgm:pt>
    <dgm:pt modelId="{BA9AF0E3-5460-4826-972B-5E3A326C01E6}" type="sibTrans" cxnId="{A602C861-9B94-4CE8-9F9F-ECC7969B818F}">
      <dgm:prSet/>
      <dgm:spPr/>
      <dgm:t>
        <a:bodyPr/>
        <a:lstStyle/>
        <a:p>
          <a:endParaRPr lang="en-US"/>
        </a:p>
      </dgm:t>
    </dgm:pt>
    <dgm:pt modelId="{19FE2E34-B1A3-4014-A166-3B41F59C9172}" type="pres">
      <dgm:prSet presAssocID="{65D23B99-9294-4AAF-8F03-652F16BE8D0C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pPr rtl="1"/>
          <a:endParaRPr lang="fa-IR"/>
        </a:p>
      </dgm:t>
    </dgm:pt>
    <dgm:pt modelId="{C77B6EE1-8000-48D0-9E88-D2CCD151C32D}" type="pres">
      <dgm:prSet presAssocID="{3B76A489-8E9F-4929-AC4E-56369C5A3F80}" presName="composite" presStyleCnt="0"/>
      <dgm:spPr/>
    </dgm:pt>
    <dgm:pt modelId="{9D134615-E71B-4C96-BA94-D6D28C1C3B2B}" type="pres">
      <dgm:prSet presAssocID="{3B76A489-8E9F-4929-AC4E-56369C5A3F80}" presName="Parent1" presStyleLbl="node1" presStyleIdx="0" presStyleCnt="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922231D-EAAC-4ABA-8E5E-A1004AB1BF67}" type="pres">
      <dgm:prSet presAssocID="{3B76A489-8E9F-4929-AC4E-56369C5A3F80}" presName="Childtext1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293C75-8F8B-4BDE-83BF-F71ECE4CB98C}" type="pres">
      <dgm:prSet presAssocID="{3B76A489-8E9F-4929-AC4E-56369C5A3F80}" presName="BalanceSpacing" presStyleCnt="0"/>
      <dgm:spPr/>
    </dgm:pt>
    <dgm:pt modelId="{EC25A465-4AFC-4073-BA1C-ABE9DBCB596B}" type="pres">
      <dgm:prSet presAssocID="{3B76A489-8E9F-4929-AC4E-56369C5A3F80}" presName="BalanceSpacing1" presStyleCnt="0"/>
      <dgm:spPr/>
    </dgm:pt>
    <dgm:pt modelId="{D8D1B3B3-05DE-484C-B550-3444752EA0FC}" type="pres">
      <dgm:prSet presAssocID="{81BACC85-9A4D-45BD-9E02-743D06F91E7F}" presName="Accent1Text" presStyleLbl="node1" presStyleIdx="1" presStyleCnt="12"/>
      <dgm:spPr/>
      <dgm:t>
        <a:bodyPr/>
        <a:lstStyle/>
        <a:p>
          <a:pPr rtl="1"/>
          <a:endParaRPr lang="fa-IR"/>
        </a:p>
      </dgm:t>
    </dgm:pt>
    <dgm:pt modelId="{C031D013-0E6E-485D-8AE9-700F61B8E3D9}" type="pres">
      <dgm:prSet presAssocID="{81BACC85-9A4D-45BD-9E02-743D06F91E7F}" presName="spaceBetweenRectangles" presStyleCnt="0"/>
      <dgm:spPr/>
    </dgm:pt>
    <dgm:pt modelId="{EF83E1A5-DA39-4B82-BCF3-929DC3CA9DB2}" type="pres">
      <dgm:prSet presAssocID="{659D8883-4B42-466E-9126-98C2C9884D34}" presName="composite" presStyleCnt="0"/>
      <dgm:spPr/>
    </dgm:pt>
    <dgm:pt modelId="{9CA35026-C1B6-4B2D-B92D-705E68805EE3}" type="pres">
      <dgm:prSet presAssocID="{659D8883-4B42-466E-9126-98C2C9884D34}" presName="Parent1" presStyleLbl="node1" presStyleIdx="2" presStyleCnt="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D411FE9-459E-40FB-964D-620A4115FB6F}" type="pres">
      <dgm:prSet presAssocID="{659D8883-4B42-466E-9126-98C2C9884D34}" presName="Childtext1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6F64D2-A42E-4D36-8CAA-677C49905896}" type="pres">
      <dgm:prSet presAssocID="{659D8883-4B42-466E-9126-98C2C9884D34}" presName="BalanceSpacing" presStyleCnt="0"/>
      <dgm:spPr/>
    </dgm:pt>
    <dgm:pt modelId="{312C27E8-3291-43A5-A1C0-8E98288013C0}" type="pres">
      <dgm:prSet presAssocID="{659D8883-4B42-466E-9126-98C2C9884D34}" presName="BalanceSpacing1" presStyleCnt="0"/>
      <dgm:spPr/>
    </dgm:pt>
    <dgm:pt modelId="{6CB0B768-DCA6-4501-923E-7783CF469BB9}" type="pres">
      <dgm:prSet presAssocID="{E019EE7F-8759-40DF-815F-837272469B3A}" presName="Accent1Text" presStyleLbl="node1" presStyleIdx="3" presStyleCnt="12" custLinFactX="-200000" custLinFactNeighborX="-233676" custLinFactNeighborY="0"/>
      <dgm:spPr/>
      <dgm:t>
        <a:bodyPr/>
        <a:lstStyle/>
        <a:p>
          <a:pPr rtl="1"/>
          <a:endParaRPr lang="fa-IR"/>
        </a:p>
      </dgm:t>
    </dgm:pt>
    <dgm:pt modelId="{D266C540-AE85-4644-BB08-2E3E2E0E2EC2}" type="pres">
      <dgm:prSet presAssocID="{E019EE7F-8759-40DF-815F-837272469B3A}" presName="spaceBetweenRectangles" presStyleCnt="0"/>
      <dgm:spPr/>
    </dgm:pt>
    <dgm:pt modelId="{3D7C30FB-54D2-49AD-A009-ECC868E4A6DA}" type="pres">
      <dgm:prSet presAssocID="{301B5F47-7CF8-46DA-AF50-3AB34AFD9DCB}" presName="composite" presStyleCnt="0"/>
      <dgm:spPr/>
    </dgm:pt>
    <dgm:pt modelId="{B869ED12-E0D3-4988-996D-751B3F5A38DA}" type="pres">
      <dgm:prSet presAssocID="{301B5F47-7CF8-46DA-AF50-3AB34AFD9DCB}" presName="Parent1" presStyleLbl="node1" presStyleIdx="4" presStyleCnt="12" custLinFactX="-100000" custLinFactY="-70777" custLinFactNeighborX="-120642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BD471C8-7B25-413B-BAA1-BEDD4FFBE454}" type="pres">
      <dgm:prSet presAssocID="{301B5F47-7CF8-46DA-AF50-3AB34AFD9DCB}" presName="Childtext1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178355-721D-4448-9322-8949C9AA7911}" type="pres">
      <dgm:prSet presAssocID="{301B5F47-7CF8-46DA-AF50-3AB34AFD9DCB}" presName="BalanceSpacing" presStyleCnt="0"/>
      <dgm:spPr/>
    </dgm:pt>
    <dgm:pt modelId="{3C9815B5-41F8-43FC-8A90-5CC6B7048050}" type="pres">
      <dgm:prSet presAssocID="{301B5F47-7CF8-46DA-AF50-3AB34AFD9DCB}" presName="BalanceSpacing1" presStyleCnt="0"/>
      <dgm:spPr/>
    </dgm:pt>
    <dgm:pt modelId="{191EA7AA-915C-4A23-9FC7-B1746506E0C0}" type="pres">
      <dgm:prSet presAssocID="{066F680D-B07A-40DE-8A49-7BD87EBDFB7D}" presName="Accent1Text" presStyleLbl="node1" presStyleIdx="5" presStyleCnt="12"/>
      <dgm:spPr/>
      <dgm:t>
        <a:bodyPr/>
        <a:lstStyle/>
        <a:p>
          <a:pPr rtl="1"/>
          <a:endParaRPr lang="fa-IR"/>
        </a:p>
      </dgm:t>
    </dgm:pt>
    <dgm:pt modelId="{75641C60-7B7D-4D00-91DE-CE670BBEED59}" type="pres">
      <dgm:prSet presAssocID="{066F680D-B07A-40DE-8A49-7BD87EBDFB7D}" presName="spaceBetweenRectangles" presStyleCnt="0"/>
      <dgm:spPr/>
    </dgm:pt>
    <dgm:pt modelId="{B608BC2A-F858-40CC-A361-8F73560CB655}" type="pres">
      <dgm:prSet presAssocID="{A1279BCB-6814-43EE-B55F-8CE7F5A72193}" presName="composite" presStyleCnt="0"/>
      <dgm:spPr/>
    </dgm:pt>
    <dgm:pt modelId="{F136EDBD-EB25-4AC8-B548-AE64077ADE10}" type="pres">
      <dgm:prSet presAssocID="{A1279BCB-6814-43EE-B55F-8CE7F5A72193}" presName="Parent1" presStyleLbl="node1" presStyleIdx="6" presStyleCnt="12" custLinFactX="-100000" custLinFactY="-72101" custLinFactNeighborX="-122164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8998E0-A719-43BC-9D7D-121BB8B0343B}" type="pres">
      <dgm:prSet presAssocID="{A1279BCB-6814-43EE-B55F-8CE7F5A72193}" presName="Childtext1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1BBD9E45-FCB8-4706-A4C9-B2E9AD630821}" type="pres">
      <dgm:prSet presAssocID="{A1279BCB-6814-43EE-B55F-8CE7F5A72193}" presName="BalanceSpacing" presStyleCnt="0"/>
      <dgm:spPr/>
    </dgm:pt>
    <dgm:pt modelId="{334B84DE-3DDB-4B3F-AFFB-7B0B238AAEB8}" type="pres">
      <dgm:prSet presAssocID="{A1279BCB-6814-43EE-B55F-8CE7F5A72193}" presName="BalanceSpacing1" presStyleCnt="0"/>
      <dgm:spPr/>
    </dgm:pt>
    <dgm:pt modelId="{D0911260-41AC-4B53-BA10-4E382ACF5D2C}" type="pres">
      <dgm:prSet presAssocID="{CA6209B0-1754-483D-B609-8102CAE98312}" presName="Accent1Text" presStyleLbl="node1" presStyleIdx="7" presStyleCnt="12" custLinFactX="-175852" custLinFactY="-100000" custLinFactNeighborX="-200000" custLinFactNeighborY="-154180"/>
      <dgm:spPr/>
      <dgm:t>
        <a:bodyPr/>
        <a:lstStyle/>
        <a:p>
          <a:pPr rtl="1"/>
          <a:endParaRPr lang="fa-IR"/>
        </a:p>
      </dgm:t>
    </dgm:pt>
    <dgm:pt modelId="{A0816D77-F868-4B5F-94AE-FD5C97D060DE}" type="pres">
      <dgm:prSet presAssocID="{CA6209B0-1754-483D-B609-8102CAE98312}" presName="spaceBetweenRectangles" presStyleCnt="0"/>
      <dgm:spPr/>
    </dgm:pt>
    <dgm:pt modelId="{D3AF0DAB-247A-4D35-B731-AB2C366BAB0C}" type="pres">
      <dgm:prSet presAssocID="{5CEF2BAD-64EF-4901-97F7-2FF919390FBA}" presName="composite" presStyleCnt="0"/>
      <dgm:spPr/>
    </dgm:pt>
    <dgm:pt modelId="{24BC709F-D15A-4A05-9744-04DBB258AA31}" type="pres">
      <dgm:prSet presAssocID="{5CEF2BAD-64EF-4901-97F7-2FF919390FBA}" presName="Parent1" presStyleLbl="node1" presStyleIdx="8" presStyleCnt="12" custLinFactY="-74748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CB6FE54-6B08-4A77-A365-9815F5FF2641}" type="pres">
      <dgm:prSet presAssocID="{5CEF2BAD-64EF-4901-97F7-2FF919390FBA}" presName="Childtext1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CB6D6601-FE50-4BB4-8185-4B48BAE52D8B}" type="pres">
      <dgm:prSet presAssocID="{5CEF2BAD-64EF-4901-97F7-2FF919390FBA}" presName="BalanceSpacing" presStyleCnt="0"/>
      <dgm:spPr/>
    </dgm:pt>
    <dgm:pt modelId="{DA4866D0-6115-4562-A992-C569C875FFFA}" type="pres">
      <dgm:prSet presAssocID="{5CEF2BAD-64EF-4901-97F7-2FF919390FBA}" presName="BalanceSpacing1" presStyleCnt="0"/>
      <dgm:spPr/>
    </dgm:pt>
    <dgm:pt modelId="{1C4CBF45-B1C0-45B4-8D37-781FE52B5EDC}" type="pres">
      <dgm:prSet presAssocID="{6DC749D9-443B-4FA9-867A-5C8F12096B28}" presName="Accent1Text" presStyleLbl="node1" presStyleIdx="9" presStyleCnt="12" custLinFactX="-18690" custLinFactY="-72101" custLinFactNeighborX="-100000" custLinFactNeighborY="-100000"/>
      <dgm:spPr/>
      <dgm:t>
        <a:bodyPr/>
        <a:lstStyle/>
        <a:p>
          <a:pPr rtl="1"/>
          <a:endParaRPr lang="fa-IR"/>
        </a:p>
      </dgm:t>
    </dgm:pt>
    <dgm:pt modelId="{E5D4C107-7953-458A-8390-2D3D4A6F742C}" type="pres">
      <dgm:prSet presAssocID="{6DC749D9-443B-4FA9-867A-5C8F12096B28}" presName="spaceBetweenRectangles" presStyleCnt="0"/>
      <dgm:spPr/>
    </dgm:pt>
    <dgm:pt modelId="{31E4280D-32EE-4791-A53B-7A6C2C5FB324}" type="pres">
      <dgm:prSet presAssocID="{CAF61D19-AA14-48AB-A0BE-274FCCFA751D}" presName="composite" presStyleCnt="0"/>
      <dgm:spPr/>
    </dgm:pt>
    <dgm:pt modelId="{F76D7FA7-E5EC-4F0E-9D2B-81A047563C75}" type="pres">
      <dgm:prSet presAssocID="{CAF61D19-AA14-48AB-A0BE-274FCCFA751D}" presName="Parent1" presStyleLbl="node1" presStyleIdx="10" presStyleCnt="12" custLinFactX="-100000" custLinFactY="-100000" custLinFactNeighborX="-178466" custLinFactNeighborY="-15851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B293C1-5498-4C6A-A81B-7664805CDC19}" type="pres">
      <dgm:prSet presAssocID="{CAF61D19-AA14-48AB-A0BE-274FCCFA751D}" presName="Childtext1" presStyleLbl="revTx" presStyleIdx="5" presStyleCnt="6">
        <dgm:presLayoutVars>
          <dgm:chMax val="0"/>
          <dgm:chPref val="0"/>
          <dgm:bulletEnabled val="1"/>
        </dgm:presLayoutVars>
      </dgm:prSet>
      <dgm:spPr/>
    </dgm:pt>
    <dgm:pt modelId="{D818E528-D7A4-4D3F-9B52-DE0CDFA69CFD}" type="pres">
      <dgm:prSet presAssocID="{CAF61D19-AA14-48AB-A0BE-274FCCFA751D}" presName="BalanceSpacing" presStyleCnt="0"/>
      <dgm:spPr/>
    </dgm:pt>
    <dgm:pt modelId="{0F0A673A-C385-4CAD-8CF8-D613EFC57A96}" type="pres">
      <dgm:prSet presAssocID="{CAF61D19-AA14-48AB-A0BE-274FCCFA751D}" presName="BalanceSpacing1" presStyleCnt="0"/>
      <dgm:spPr/>
    </dgm:pt>
    <dgm:pt modelId="{8F411734-70FE-4F64-8186-AABCD0891BEB}" type="pres">
      <dgm:prSet presAssocID="{C94A5F0B-B462-4513-9D8B-07D584AAC847}" presName="Accent1Text" presStyleLbl="node1" presStyleIdx="11" presStyleCnt="12" custLinFactX="-100000" custLinFactY="-28567" custLinFactNeighborX="-105850" custLinFactNeighborY="-100000"/>
      <dgm:spPr/>
      <dgm:t>
        <a:bodyPr/>
        <a:lstStyle/>
        <a:p>
          <a:pPr rtl="1"/>
          <a:endParaRPr lang="fa-IR"/>
        </a:p>
      </dgm:t>
    </dgm:pt>
  </dgm:ptLst>
  <dgm:cxnLst>
    <dgm:cxn modelId="{4902C1F5-9AF4-4CAD-BAD4-420A984077A6}" type="presOf" srcId="{5D748BEE-529D-470D-ADB9-BFE095F6B4FC}" destId="{0BD471C8-7B25-413B-BAA1-BEDD4FFBE454}" srcOrd="0" destOrd="1" presId="urn:microsoft.com/office/officeart/2008/layout/AlternatingHexagons"/>
    <dgm:cxn modelId="{D98EC7BA-C959-452F-BF22-A767DD4ED0A2}" srcId="{3B76A489-8E9F-4929-AC4E-56369C5A3F80}" destId="{32368A6E-5423-4827-8752-9AAE582D9D36}" srcOrd="0" destOrd="0" parTransId="{8851EB39-4BF9-4611-9A14-80C7BB74D691}" sibTransId="{13B08891-00C0-450B-BFA6-DED682C32408}"/>
    <dgm:cxn modelId="{FC161323-9389-4A37-B131-7BB72120602F}" srcId="{659D8883-4B42-466E-9126-98C2C9884D34}" destId="{DC5EB875-0BD2-4D71-A5C3-48BF98B4667F}" srcOrd="0" destOrd="0" parTransId="{1BA26B72-0948-42ED-B426-E5F71A101BEA}" sibTransId="{0DE9E21A-5929-4AAD-A34F-74AE16B10037}"/>
    <dgm:cxn modelId="{56ABE7D8-D8F0-4586-97F2-4EFCBAEB143D}" type="presOf" srcId="{81BACC85-9A4D-45BD-9E02-743D06F91E7F}" destId="{D8D1B3B3-05DE-484C-B550-3444752EA0FC}" srcOrd="0" destOrd="0" presId="urn:microsoft.com/office/officeart/2008/layout/AlternatingHexagons"/>
    <dgm:cxn modelId="{B379EAD8-9AE0-439B-A037-E4D4F384E90D}" type="presOf" srcId="{C94A5F0B-B462-4513-9D8B-07D584AAC847}" destId="{8F411734-70FE-4F64-8186-AABCD0891BEB}" srcOrd="0" destOrd="0" presId="urn:microsoft.com/office/officeart/2008/layout/AlternatingHexagons"/>
    <dgm:cxn modelId="{290620D7-0225-450E-B3AD-DE340256AE87}" type="presOf" srcId="{65D23B99-9294-4AAF-8F03-652F16BE8D0C}" destId="{19FE2E34-B1A3-4014-A166-3B41F59C9172}" srcOrd="0" destOrd="0" presId="urn:microsoft.com/office/officeart/2008/layout/AlternatingHexagons"/>
    <dgm:cxn modelId="{04BB132A-8231-44EE-B280-4453B664BAF5}" srcId="{65D23B99-9294-4AAF-8F03-652F16BE8D0C}" destId="{CAF61D19-AA14-48AB-A0BE-274FCCFA751D}" srcOrd="5" destOrd="0" parTransId="{2A5A1E0E-7DA1-4593-9D5B-406446776D73}" sibTransId="{C94A5F0B-B462-4513-9D8B-07D584AAC847}"/>
    <dgm:cxn modelId="{3230D41F-182D-41EF-AF94-82581A80980A}" srcId="{65D23B99-9294-4AAF-8F03-652F16BE8D0C}" destId="{A1279BCB-6814-43EE-B55F-8CE7F5A72193}" srcOrd="3" destOrd="0" parTransId="{AD4F4A18-F2CD-4DC7-AD51-81A305C64CCE}" sibTransId="{CA6209B0-1754-483D-B609-8102CAE98312}"/>
    <dgm:cxn modelId="{859E73BF-A19C-4225-A155-88B9B448E450}" srcId="{65D23B99-9294-4AAF-8F03-652F16BE8D0C}" destId="{5CEF2BAD-64EF-4901-97F7-2FF919390FBA}" srcOrd="4" destOrd="0" parTransId="{F4AC0F1A-DBA9-405C-A099-A2578ABC9FF3}" sibTransId="{6DC749D9-443B-4FA9-867A-5C8F12096B28}"/>
    <dgm:cxn modelId="{9B46E918-5070-479A-A6E6-92246942AD28}" type="presOf" srcId="{659D8883-4B42-466E-9126-98C2C9884D34}" destId="{9CA35026-C1B6-4B2D-B92D-705E68805EE3}" srcOrd="0" destOrd="0" presId="urn:microsoft.com/office/officeart/2008/layout/AlternatingHexagons"/>
    <dgm:cxn modelId="{FDAD03E9-36DE-4751-B112-2737796E7539}" srcId="{65D23B99-9294-4AAF-8F03-652F16BE8D0C}" destId="{301B5F47-7CF8-46DA-AF50-3AB34AFD9DCB}" srcOrd="2" destOrd="0" parTransId="{C0D70B9D-B6B8-44E4-BEF6-934537C136B8}" sibTransId="{066F680D-B07A-40DE-8A49-7BD87EBDFB7D}"/>
    <dgm:cxn modelId="{32BB99D3-4C9D-404A-908B-EAE780BD7983}" type="presOf" srcId="{301B5F47-7CF8-46DA-AF50-3AB34AFD9DCB}" destId="{B869ED12-E0D3-4988-996D-751B3F5A38DA}" srcOrd="0" destOrd="0" presId="urn:microsoft.com/office/officeart/2008/layout/AlternatingHexagons"/>
    <dgm:cxn modelId="{F4C50A35-B18E-4453-9711-C355D2468F56}" type="presOf" srcId="{066F680D-B07A-40DE-8A49-7BD87EBDFB7D}" destId="{191EA7AA-915C-4A23-9FC7-B1746506E0C0}" srcOrd="0" destOrd="0" presId="urn:microsoft.com/office/officeart/2008/layout/AlternatingHexagons"/>
    <dgm:cxn modelId="{45F11192-2072-44DE-BE64-0984ED7DBA08}" srcId="{301B5F47-7CF8-46DA-AF50-3AB34AFD9DCB}" destId="{95AAEA51-7B59-4294-B84B-F1F71B43DA5F}" srcOrd="0" destOrd="0" parTransId="{45DB3FAF-8BE6-41F1-B96A-8F0DA84F33B9}" sibTransId="{E8D51EAA-46C9-4D15-99A0-687BF7A16127}"/>
    <dgm:cxn modelId="{432446DA-E73E-44A1-9BD7-15453B6D534A}" type="presOf" srcId="{5CEF2BAD-64EF-4901-97F7-2FF919390FBA}" destId="{24BC709F-D15A-4A05-9744-04DBB258AA31}" srcOrd="0" destOrd="0" presId="urn:microsoft.com/office/officeart/2008/layout/AlternatingHexagons"/>
    <dgm:cxn modelId="{405BA4B3-CA35-4209-BD18-38DDA6B37712}" type="presOf" srcId="{6DC749D9-443B-4FA9-867A-5C8F12096B28}" destId="{1C4CBF45-B1C0-45B4-8D37-781FE52B5EDC}" srcOrd="0" destOrd="0" presId="urn:microsoft.com/office/officeart/2008/layout/AlternatingHexagons"/>
    <dgm:cxn modelId="{A602C861-9B94-4CE8-9F9F-ECC7969B818F}" srcId="{301B5F47-7CF8-46DA-AF50-3AB34AFD9DCB}" destId="{5D748BEE-529D-470D-ADB9-BFE095F6B4FC}" srcOrd="1" destOrd="0" parTransId="{43FD30D1-C994-429D-80F2-A81E6D135509}" sibTransId="{BA9AF0E3-5460-4826-972B-5E3A326C01E6}"/>
    <dgm:cxn modelId="{880144A5-6897-4C4D-90DE-FDEDCC831546}" type="presOf" srcId="{95AAEA51-7B59-4294-B84B-F1F71B43DA5F}" destId="{0BD471C8-7B25-413B-BAA1-BEDD4FFBE454}" srcOrd="0" destOrd="0" presId="urn:microsoft.com/office/officeart/2008/layout/AlternatingHexagons"/>
    <dgm:cxn modelId="{9D02CA59-BEA0-449E-851B-3CDE771E09EF}" type="presOf" srcId="{E019EE7F-8759-40DF-815F-837272469B3A}" destId="{6CB0B768-DCA6-4501-923E-7783CF469BB9}" srcOrd="0" destOrd="0" presId="urn:microsoft.com/office/officeart/2008/layout/AlternatingHexagons"/>
    <dgm:cxn modelId="{19745E12-2326-4B3B-A320-A0C41E7B3E3C}" type="presOf" srcId="{3B76A489-8E9F-4929-AC4E-56369C5A3F80}" destId="{9D134615-E71B-4C96-BA94-D6D28C1C3B2B}" srcOrd="0" destOrd="0" presId="urn:microsoft.com/office/officeart/2008/layout/AlternatingHexagons"/>
    <dgm:cxn modelId="{90CB399F-AFE4-432C-8CA6-06F85B11A861}" type="presOf" srcId="{CAF61D19-AA14-48AB-A0BE-274FCCFA751D}" destId="{F76D7FA7-E5EC-4F0E-9D2B-81A047563C75}" srcOrd="0" destOrd="0" presId="urn:microsoft.com/office/officeart/2008/layout/AlternatingHexagons"/>
    <dgm:cxn modelId="{6A226E3A-9840-41F3-9A73-F86B01A90E8A}" type="presOf" srcId="{A1279BCB-6814-43EE-B55F-8CE7F5A72193}" destId="{F136EDBD-EB25-4AC8-B548-AE64077ADE10}" srcOrd="0" destOrd="0" presId="urn:microsoft.com/office/officeart/2008/layout/AlternatingHexagons"/>
    <dgm:cxn modelId="{AB725915-F928-4F5D-951B-9295EAD6D6D0}" type="presOf" srcId="{32368A6E-5423-4827-8752-9AAE582D9D36}" destId="{B922231D-EAAC-4ABA-8E5E-A1004AB1BF67}" srcOrd="0" destOrd="0" presId="urn:microsoft.com/office/officeart/2008/layout/AlternatingHexagons"/>
    <dgm:cxn modelId="{D267D3B1-22C6-462B-9F30-540DD320AE38}" srcId="{65D23B99-9294-4AAF-8F03-652F16BE8D0C}" destId="{659D8883-4B42-466E-9126-98C2C9884D34}" srcOrd="1" destOrd="0" parTransId="{20AC3F56-2FA1-4CC6-A801-46EB52E39B15}" sibTransId="{E019EE7F-8759-40DF-815F-837272469B3A}"/>
    <dgm:cxn modelId="{44993B9E-9245-408D-BFB3-6AE4A9C3CED0}" type="presOf" srcId="{DC5EB875-0BD2-4D71-A5C3-48BF98B4667F}" destId="{DD411FE9-459E-40FB-964D-620A4115FB6F}" srcOrd="0" destOrd="0" presId="urn:microsoft.com/office/officeart/2008/layout/AlternatingHexagons"/>
    <dgm:cxn modelId="{9E6C9B48-8676-4F31-911B-E93AA1994D40}" srcId="{65D23B99-9294-4AAF-8F03-652F16BE8D0C}" destId="{3B76A489-8E9F-4929-AC4E-56369C5A3F80}" srcOrd="0" destOrd="0" parTransId="{9153FACD-0FC6-4E7D-82E4-4725544AEA02}" sibTransId="{81BACC85-9A4D-45BD-9E02-743D06F91E7F}"/>
    <dgm:cxn modelId="{2005143B-0242-4C4E-97E1-1E249488873C}" type="presOf" srcId="{CA6209B0-1754-483D-B609-8102CAE98312}" destId="{D0911260-41AC-4B53-BA10-4E382ACF5D2C}" srcOrd="0" destOrd="0" presId="urn:microsoft.com/office/officeart/2008/layout/AlternatingHexagons"/>
    <dgm:cxn modelId="{C5525B46-E1D0-4599-8267-39EF3AB65B61}" type="presParOf" srcId="{19FE2E34-B1A3-4014-A166-3B41F59C9172}" destId="{C77B6EE1-8000-48D0-9E88-D2CCD151C32D}" srcOrd="0" destOrd="0" presId="urn:microsoft.com/office/officeart/2008/layout/AlternatingHexagons"/>
    <dgm:cxn modelId="{6949DC83-FBD8-4E3A-B07E-A3CFD2FDE0A6}" type="presParOf" srcId="{C77B6EE1-8000-48D0-9E88-D2CCD151C32D}" destId="{9D134615-E71B-4C96-BA94-D6D28C1C3B2B}" srcOrd="0" destOrd="0" presId="urn:microsoft.com/office/officeart/2008/layout/AlternatingHexagons"/>
    <dgm:cxn modelId="{F0F16C0D-8C8E-4DA7-91AE-E81647ED7958}" type="presParOf" srcId="{C77B6EE1-8000-48D0-9E88-D2CCD151C32D}" destId="{B922231D-EAAC-4ABA-8E5E-A1004AB1BF67}" srcOrd="1" destOrd="0" presId="urn:microsoft.com/office/officeart/2008/layout/AlternatingHexagons"/>
    <dgm:cxn modelId="{22D457F9-9047-493E-990D-726A9E4E150B}" type="presParOf" srcId="{C77B6EE1-8000-48D0-9E88-D2CCD151C32D}" destId="{DD293C75-8F8B-4BDE-83BF-F71ECE4CB98C}" srcOrd="2" destOrd="0" presId="urn:microsoft.com/office/officeart/2008/layout/AlternatingHexagons"/>
    <dgm:cxn modelId="{9A902930-87CD-45E0-AC58-DAB7D88CD10C}" type="presParOf" srcId="{C77B6EE1-8000-48D0-9E88-D2CCD151C32D}" destId="{EC25A465-4AFC-4073-BA1C-ABE9DBCB596B}" srcOrd="3" destOrd="0" presId="urn:microsoft.com/office/officeart/2008/layout/AlternatingHexagons"/>
    <dgm:cxn modelId="{06932D0B-16C9-40FE-BA45-3AE0F2CB3813}" type="presParOf" srcId="{C77B6EE1-8000-48D0-9E88-D2CCD151C32D}" destId="{D8D1B3B3-05DE-484C-B550-3444752EA0FC}" srcOrd="4" destOrd="0" presId="urn:microsoft.com/office/officeart/2008/layout/AlternatingHexagons"/>
    <dgm:cxn modelId="{A816C531-B8EC-48A0-AF29-964267B65D8F}" type="presParOf" srcId="{19FE2E34-B1A3-4014-A166-3B41F59C9172}" destId="{C031D013-0E6E-485D-8AE9-700F61B8E3D9}" srcOrd="1" destOrd="0" presId="urn:microsoft.com/office/officeart/2008/layout/AlternatingHexagons"/>
    <dgm:cxn modelId="{49DD3BE6-1C9F-4300-A923-636DDAD51229}" type="presParOf" srcId="{19FE2E34-B1A3-4014-A166-3B41F59C9172}" destId="{EF83E1A5-DA39-4B82-BCF3-929DC3CA9DB2}" srcOrd="2" destOrd="0" presId="urn:microsoft.com/office/officeart/2008/layout/AlternatingHexagons"/>
    <dgm:cxn modelId="{B54D69EE-2265-4DB7-AC2E-F0F987572F78}" type="presParOf" srcId="{EF83E1A5-DA39-4B82-BCF3-929DC3CA9DB2}" destId="{9CA35026-C1B6-4B2D-B92D-705E68805EE3}" srcOrd="0" destOrd="0" presId="urn:microsoft.com/office/officeart/2008/layout/AlternatingHexagons"/>
    <dgm:cxn modelId="{267361AE-62EC-4E24-A4E1-7495FF881A30}" type="presParOf" srcId="{EF83E1A5-DA39-4B82-BCF3-929DC3CA9DB2}" destId="{DD411FE9-459E-40FB-964D-620A4115FB6F}" srcOrd="1" destOrd="0" presId="urn:microsoft.com/office/officeart/2008/layout/AlternatingHexagons"/>
    <dgm:cxn modelId="{AF7AC8AD-B1AA-455F-89D8-A077A688434A}" type="presParOf" srcId="{EF83E1A5-DA39-4B82-BCF3-929DC3CA9DB2}" destId="{766F64D2-A42E-4D36-8CAA-677C49905896}" srcOrd="2" destOrd="0" presId="urn:microsoft.com/office/officeart/2008/layout/AlternatingHexagons"/>
    <dgm:cxn modelId="{4667916A-F73F-44CF-86CA-61F5A7F8A3DB}" type="presParOf" srcId="{EF83E1A5-DA39-4B82-BCF3-929DC3CA9DB2}" destId="{312C27E8-3291-43A5-A1C0-8E98288013C0}" srcOrd="3" destOrd="0" presId="urn:microsoft.com/office/officeart/2008/layout/AlternatingHexagons"/>
    <dgm:cxn modelId="{1E1E8DDF-0345-4BF6-AA41-A172C23FACAD}" type="presParOf" srcId="{EF83E1A5-DA39-4B82-BCF3-929DC3CA9DB2}" destId="{6CB0B768-DCA6-4501-923E-7783CF469BB9}" srcOrd="4" destOrd="0" presId="urn:microsoft.com/office/officeart/2008/layout/AlternatingHexagons"/>
    <dgm:cxn modelId="{3313B3E8-7BD6-46A5-BB24-D6B4C0F25B54}" type="presParOf" srcId="{19FE2E34-B1A3-4014-A166-3B41F59C9172}" destId="{D266C540-AE85-4644-BB08-2E3E2E0E2EC2}" srcOrd="3" destOrd="0" presId="urn:microsoft.com/office/officeart/2008/layout/AlternatingHexagons"/>
    <dgm:cxn modelId="{4DD830CF-869A-4C73-8430-4BF33012B25F}" type="presParOf" srcId="{19FE2E34-B1A3-4014-A166-3B41F59C9172}" destId="{3D7C30FB-54D2-49AD-A009-ECC868E4A6DA}" srcOrd="4" destOrd="0" presId="urn:microsoft.com/office/officeart/2008/layout/AlternatingHexagons"/>
    <dgm:cxn modelId="{4E2D51A1-9439-42AB-9F90-D9D65435DDAA}" type="presParOf" srcId="{3D7C30FB-54D2-49AD-A009-ECC868E4A6DA}" destId="{B869ED12-E0D3-4988-996D-751B3F5A38DA}" srcOrd="0" destOrd="0" presId="urn:microsoft.com/office/officeart/2008/layout/AlternatingHexagons"/>
    <dgm:cxn modelId="{3796700E-AF37-4080-A6FB-A31091D3EEBE}" type="presParOf" srcId="{3D7C30FB-54D2-49AD-A009-ECC868E4A6DA}" destId="{0BD471C8-7B25-413B-BAA1-BEDD4FFBE454}" srcOrd="1" destOrd="0" presId="urn:microsoft.com/office/officeart/2008/layout/AlternatingHexagons"/>
    <dgm:cxn modelId="{5AFFEE15-21A0-40BD-9B12-13819C175147}" type="presParOf" srcId="{3D7C30FB-54D2-49AD-A009-ECC868E4A6DA}" destId="{CD178355-721D-4448-9322-8949C9AA7911}" srcOrd="2" destOrd="0" presId="urn:microsoft.com/office/officeart/2008/layout/AlternatingHexagons"/>
    <dgm:cxn modelId="{FA8F1A98-3725-476D-B257-6D4CF799C1C6}" type="presParOf" srcId="{3D7C30FB-54D2-49AD-A009-ECC868E4A6DA}" destId="{3C9815B5-41F8-43FC-8A90-5CC6B7048050}" srcOrd="3" destOrd="0" presId="urn:microsoft.com/office/officeart/2008/layout/AlternatingHexagons"/>
    <dgm:cxn modelId="{B87CF411-3FA7-4002-8BCE-A59AD5D351C7}" type="presParOf" srcId="{3D7C30FB-54D2-49AD-A009-ECC868E4A6DA}" destId="{191EA7AA-915C-4A23-9FC7-B1746506E0C0}" srcOrd="4" destOrd="0" presId="urn:microsoft.com/office/officeart/2008/layout/AlternatingHexagons"/>
    <dgm:cxn modelId="{5AA4B6E7-D3C6-4BDD-A302-89DD8756CBF8}" type="presParOf" srcId="{19FE2E34-B1A3-4014-A166-3B41F59C9172}" destId="{75641C60-7B7D-4D00-91DE-CE670BBEED59}" srcOrd="5" destOrd="0" presId="urn:microsoft.com/office/officeart/2008/layout/AlternatingHexagons"/>
    <dgm:cxn modelId="{9DB252AD-C792-4F4A-A316-E5CDCE24269C}" type="presParOf" srcId="{19FE2E34-B1A3-4014-A166-3B41F59C9172}" destId="{B608BC2A-F858-40CC-A361-8F73560CB655}" srcOrd="6" destOrd="0" presId="urn:microsoft.com/office/officeart/2008/layout/AlternatingHexagons"/>
    <dgm:cxn modelId="{35CF55C4-0969-4007-8D7B-82DAF91BCE16}" type="presParOf" srcId="{B608BC2A-F858-40CC-A361-8F73560CB655}" destId="{F136EDBD-EB25-4AC8-B548-AE64077ADE10}" srcOrd="0" destOrd="0" presId="urn:microsoft.com/office/officeart/2008/layout/AlternatingHexagons"/>
    <dgm:cxn modelId="{8643194A-FB94-4345-B11B-47280457393E}" type="presParOf" srcId="{B608BC2A-F858-40CC-A361-8F73560CB655}" destId="{E48998E0-A719-43BC-9D7D-121BB8B0343B}" srcOrd="1" destOrd="0" presId="urn:microsoft.com/office/officeart/2008/layout/AlternatingHexagons"/>
    <dgm:cxn modelId="{E61AF623-1C5E-49CC-B348-E9C30C598E21}" type="presParOf" srcId="{B608BC2A-F858-40CC-A361-8F73560CB655}" destId="{1BBD9E45-FCB8-4706-A4C9-B2E9AD630821}" srcOrd="2" destOrd="0" presId="urn:microsoft.com/office/officeart/2008/layout/AlternatingHexagons"/>
    <dgm:cxn modelId="{99935FD3-8E85-4314-8C11-E6342FB9D9FB}" type="presParOf" srcId="{B608BC2A-F858-40CC-A361-8F73560CB655}" destId="{334B84DE-3DDB-4B3F-AFFB-7B0B238AAEB8}" srcOrd="3" destOrd="0" presId="urn:microsoft.com/office/officeart/2008/layout/AlternatingHexagons"/>
    <dgm:cxn modelId="{2914A015-02D7-45F0-A01A-A560022EE4B7}" type="presParOf" srcId="{B608BC2A-F858-40CC-A361-8F73560CB655}" destId="{D0911260-41AC-4B53-BA10-4E382ACF5D2C}" srcOrd="4" destOrd="0" presId="urn:microsoft.com/office/officeart/2008/layout/AlternatingHexagons"/>
    <dgm:cxn modelId="{459B67C8-1E30-415D-8598-532FD484070A}" type="presParOf" srcId="{19FE2E34-B1A3-4014-A166-3B41F59C9172}" destId="{A0816D77-F868-4B5F-94AE-FD5C97D060DE}" srcOrd="7" destOrd="0" presId="urn:microsoft.com/office/officeart/2008/layout/AlternatingHexagons"/>
    <dgm:cxn modelId="{01B6182B-626C-49A2-BEAE-565A4B7FC617}" type="presParOf" srcId="{19FE2E34-B1A3-4014-A166-3B41F59C9172}" destId="{D3AF0DAB-247A-4D35-B731-AB2C366BAB0C}" srcOrd="8" destOrd="0" presId="urn:microsoft.com/office/officeart/2008/layout/AlternatingHexagons"/>
    <dgm:cxn modelId="{EE65E29B-98C0-47B1-9062-2ED204CD5346}" type="presParOf" srcId="{D3AF0DAB-247A-4D35-B731-AB2C366BAB0C}" destId="{24BC709F-D15A-4A05-9744-04DBB258AA31}" srcOrd="0" destOrd="0" presId="urn:microsoft.com/office/officeart/2008/layout/AlternatingHexagons"/>
    <dgm:cxn modelId="{61558D94-99E9-4759-AFCA-43FBFA99B640}" type="presParOf" srcId="{D3AF0DAB-247A-4D35-B731-AB2C366BAB0C}" destId="{5CB6FE54-6B08-4A77-A365-9815F5FF2641}" srcOrd="1" destOrd="0" presId="urn:microsoft.com/office/officeart/2008/layout/AlternatingHexagons"/>
    <dgm:cxn modelId="{EE0B7C16-E1AC-4347-8B2B-55D666C4A974}" type="presParOf" srcId="{D3AF0DAB-247A-4D35-B731-AB2C366BAB0C}" destId="{CB6D6601-FE50-4BB4-8185-4B48BAE52D8B}" srcOrd="2" destOrd="0" presId="urn:microsoft.com/office/officeart/2008/layout/AlternatingHexagons"/>
    <dgm:cxn modelId="{21329E24-3069-4E89-B3B5-F591149D4EFC}" type="presParOf" srcId="{D3AF0DAB-247A-4D35-B731-AB2C366BAB0C}" destId="{DA4866D0-6115-4562-A992-C569C875FFFA}" srcOrd="3" destOrd="0" presId="urn:microsoft.com/office/officeart/2008/layout/AlternatingHexagons"/>
    <dgm:cxn modelId="{3562530E-4A28-40FE-96BF-DC14FFF1CB43}" type="presParOf" srcId="{D3AF0DAB-247A-4D35-B731-AB2C366BAB0C}" destId="{1C4CBF45-B1C0-45B4-8D37-781FE52B5EDC}" srcOrd="4" destOrd="0" presId="urn:microsoft.com/office/officeart/2008/layout/AlternatingHexagons"/>
    <dgm:cxn modelId="{58ED4CF5-3A93-43B1-B4A1-D4582891DD6A}" type="presParOf" srcId="{19FE2E34-B1A3-4014-A166-3B41F59C9172}" destId="{E5D4C107-7953-458A-8390-2D3D4A6F742C}" srcOrd="9" destOrd="0" presId="urn:microsoft.com/office/officeart/2008/layout/AlternatingHexagons"/>
    <dgm:cxn modelId="{14F4B9C6-53E5-4CBF-A925-B63D13D9290E}" type="presParOf" srcId="{19FE2E34-B1A3-4014-A166-3B41F59C9172}" destId="{31E4280D-32EE-4791-A53B-7A6C2C5FB324}" srcOrd="10" destOrd="0" presId="urn:microsoft.com/office/officeart/2008/layout/AlternatingHexagons"/>
    <dgm:cxn modelId="{2F8076B5-76E8-4847-8DA4-681BB308649F}" type="presParOf" srcId="{31E4280D-32EE-4791-A53B-7A6C2C5FB324}" destId="{F76D7FA7-E5EC-4F0E-9D2B-81A047563C75}" srcOrd="0" destOrd="0" presId="urn:microsoft.com/office/officeart/2008/layout/AlternatingHexagons"/>
    <dgm:cxn modelId="{AB2D5BCB-AA32-4EFF-973B-FAFD334019CC}" type="presParOf" srcId="{31E4280D-32EE-4791-A53B-7A6C2C5FB324}" destId="{2DB293C1-5498-4C6A-A81B-7664805CDC19}" srcOrd="1" destOrd="0" presId="urn:microsoft.com/office/officeart/2008/layout/AlternatingHexagons"/>
    <dgm:cxn modelId="{CA31BEA2-8E10-4A67-A466-DFF19376F7A0}" type="presParOf" srcId="{31E4280D-32EE-4791-A53B-7A6C2C5FB324}" destId="{D818E528-D7A4-4D3F-9B52-DE0CDFA69CFD}" srcOrd="2" destOrd="0" presId="urn:microsoft.com/office/officeart/2008/layout/AlternatingHexagons"/>
    <dgm:cxn modelId="{6DB7A164-41F2-4435-B058-466589E57F46}" type="presParOf" srcId="{31E4280D-32EE-4791-A53B-7A6C2C5FB324}" destId="{0F0A673A-C385-4CAD-8CF8-D613EFC57A96}" srcOrd="3" destOrd="0" presId="urn:microsoft.com/office/officeart/2008/layout/AlternatingHexagons"/>
    <dgm:cxn modelId="{F54E1836-9973-4977-9D09-F195B0312E04}" type="presParOf" srcId="{31E4280D-32EE-4791-A53B-7A6C2C5FB324}" destId="{8F411734-70FE-4F64-8186-AABCD0891BEB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274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48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8169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968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163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971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4242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62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334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525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30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525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33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26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104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44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1581150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Next for Policy Design and Social Construction Theory?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798763" y="3843931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/>
              <a:t>Anne Schneider and Mara Sidney</a:t>
            </a:r>
            <a:endParaRPr lang="fa-IR" sz="2400" b="1" dirty="0" smtClean="0"/>
          </a:p>
          <a:p>
            <a:pPr algn="ctr"/>
            <a:r>
              <a:rPr lang="en-US" sz="2400" b="1" dirty="0" smtClean="0"/>
              <a:t>The Policy Studies Journal,</a:t>
            </a:r>
            <a:r>
              <a:rPr lang="fa-IR" sz="2400" b="1" dirty="0" smtClean="0"/>
              <a:t>2009</a:t>
            </a:r>
            <a:endParaRPr lang="en-US" sz="24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589212" y="4921441"/>
            <a:ext cx="8915399" cy="1126283"/>
          </a:xfrm>
        </p:spPr>
        <p:txBody>
          <a:bodyPr anchor="ctr"/>
          <a:lstStyle/>
          <a:p>
            <a:pPr algn="ctr"/>
            <a:r>
              <a:rPr lang="en-US" b="1" dirty="0" smtClean="0"/>
              <a:t>Presented by: </a:t>
            </a:r>
            <a:r>
              <a:rPr lang="en-US" b="1" dirty="0" err="1" smtClean="0"/>
              <a:t>Zainab</a:t>
            </a:r>
            <a:r>
              <a:rPr lang="en-US" b="1" dirty="0" smtClean="0"/>
              <a:t> </a:t>
            </a:r>
            <a:r>
              <a:rPr lang="en-US" b="1" dirty="0" err="1" smtClean="0"/>
              <a:t>Aboutalebi</a:t>
            </a:r>
            <a:endParaRPr lang="en-US" b="1" dirty="0" smtClean="0"/>
          </a:p>
          <a:p>
            <a:pPr algn="ctr"/>
            <a:r>
              <a:rPr lang="en-US" b="1" dirty="0" smtClean="0"/>
              <a:t>Spring 2014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64458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 of the policy design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Target groups </a:t>
            </a:r>
            <a:r>
              <a:rPr lang="en-US" dirty="0" smtClean="0"/>
              <a:t>or target populations are the groups designated to receive benefits or burdens</a:t>
            </a:r>
          </a:p>
          <a:p>
            <a:r>
              <a:rPr lang="en-US" dirty="0"/>
              <a:t>the </a:t>
            </a:r>
            <a:r>
              <a:rPr lang="en-US" b="1" dirty="0"/>
              <a:t>stated goals </a:t>
            </a:r>
            <a:r>
              <a:rPr lang="en-US" dirty="0"/>
              <a:t>of the policy or the problem to be solved,</a:t>
            </a:r>
          </a:p>
          <a:p>
            <a:r>
              <a:rPr lang="en-US" dirty="0"/>
              <a:t>the </a:t>
            </a:r>
            <a:r>
              <a:rPr lang="en-US" b="1" dirty="0"/>
              <a:t>means</a:t>
            </a:r>
            <a:r>
              <a:rPr lang="en-US" dirty="0"/>
              <a:t> by which the goals are to achieved (the tools),</a:t>
            </a:r>
          </a:p>
          <a:p>
            <a:r>
              <a:rPr lang="en-US" dirty="0"/>
              <a:t>the </a:t>
            </a:r>
            <a:r>
              <a:rPr lang="en-US" b="1" dirty="0"/>
              <a:t>rules</a:t>
            </a:r>
            <a:r>
              <a:rPr lang="en-US" dirty="0"/>
              <a:t> for inclusion or exclusion of individuals in target groups,</a:t>
            </a:r>
          </a:p>
          <a:p>
            <a:r>
              <a:rPr lang="en-US" dirty="0"/>
              <a:t>the </a:t>
            </a:r>
            <a:r>
              <a:rPr lang="en-US" b="1" dirty="0"/>
              <a:t>rationales</a:t>
            </a:r>
            <a:r>
              <a:rPr lang="en-US" dirty="0"/>
              <a:t> that state the cause and effect logic of the policy design (the theory of action), and</a:t>
            </a:r>
          </a:p>
          <a:p>
            <a:r>
              <a:rPr lang="en-US" dirty="0"/>
              <a:t>the </a:t>
            </a:r>
            <a:r>
              <a:rPr lang="en-US" b="1" dirty="0"/>
              <a:t>implementation structure.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47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42528597"/>
              </p:ext>
            </p:extLst>
          </p:nvPr>
        </p:nvGraphicFramePr>
        <p:xfrm>
          <a:off x="-101600" y="135224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733986156"/>
              </p:ext>
            </p:extLst>
          </p:nvPr>
        </p:nvGraphicFramePr>
        <p:xfrm>
          <a:off x="5083531" y="123708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41600" y="678151"/>
            <a:ext cx="2409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Before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142515" y="591065"/>
            <a:ext cx="1814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025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While some dimensions</a:t>
            </a:r>
            <a:br>
              <a:rPr lang="en-US" sz="2000" dirty="0"/>
            </a:br>
            <a:r>
              <a:rPr lang="en-US" sz="2000" dirty="0"/>
              <a:t>of policy designs are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clearly normative </a:t>
            </a:r>
            <a:r>
              <a:rPr lang="en-US" sz="2000" dirty="0"/>
              <a:t>(such as </a:t>
            </a:r>
            <a:r>
              <a:rPr lang="en-US" sz="2000" u="sng" dirty="0"/>
              <a:t>rationales and goals</a:t>
            </a:r>
            <a:r>
              <a:rPr lang="en-US" sz="2000" dirty="0"/>
              <a:t>), others </a:t>
            </a:r>
            <a:r>
              <a:rPr lang="en-US" sz="2000" dirty="0" smtClean="0"/>
              <a:t>are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obviously normative </a:t>
            </a:r>
            <a:r>
              <a:rPr lang="en-US" sz="2000" dirty="0"/>
              <a:t>(such as </a:t>
            </a:r>
            <a:r>
              <a:rPr lang="en-US" sz="2000" u="sng" dirty="0"/>
              <a:t>tools or implementation structure</a:t>
            </a:r>
            <a:r>
              <a:rPr lang="en-US" sz="2000" dirty="0"/>
              <a:t>).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variety of </a:t>
            </a:r>
            <a:r>
              <a:rPr lang="en-US" dirty="0" smtClean="0"/>
              <a:t>dimensions to evaluate of design:</a:t>
            </a:r>
          </a:p>
          <a:p>
            <a:pPr lvl="1"/>
            <a:r>
              <a:rPr lang="en-US" dirty="0"/>
              <a:t>whether the design is clear </a:t>
            </a:r>
            <a:r>
              <a:rPr lang="en-US" dirty="0" smtClean="0"/>
              <a:t>or opaque</a:t>
            </a:r>
            <a:r>
              <a:rPr lang="en-US" dirty="0"/>
              <a:t>; </a:t>
            </a:r>
            <a:endParaRPr lang="en-US" dirty="0" smtClean="0"/>
          </a:p>
          <a:p>
            <a:pPr lvl="1"/>
            <a:r>
              <a:rPr lang="en-US" dirty="0" smtClean="0"/>
              <a:t>deceptive </a:t>
            </a:r>
            <a:r>
              <a:rPr lang="en-US" dirty="0"/>
              <a:t>or straightforward; </a:t>
            </a:r>
            <a:endParaRPr lang="en-US" dirty="0" smtClean="0"/>
          </a:p>
          <a:p>
            <a:pPr lvl="1"/>
            <a:r>
              <a:rPr lang="en-US" dirty="0" smtClean="0"/>
              <a:t>inclusive </a:t>
            </a:r>
            <a:r>
              <a:rPr lang="en-US" dirty="0"/>
              <a:t>or exclusive; </a:t>
            </a:r>
            <a:endParaRPr lang="en-US" dirty="0" smtClean="0"/>
          </a:p>
          <a:p>
            <a:pPr lvl="1"/>
            <a:r>
              <a:rPr lang="en-US" dirty="0" smtClean="0"/>
              <a:t>top-down </a:t>
            </a:r>
            <a:r>
              <a:rPr lang="en-US" dirty="0"/>
              <a:t>or </a:t>
            </a:r>
            <a:r>
              <a:rPr lang="en-US" dirty="0" smtClean="0"/>
              <a:t>bottom-up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participatory or closed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filled </a:t>
            </a:r>
            <a:r>
              <a:rPr lang="en-US" dirty="0"/>
              <a:t>with mandates or enabling discretion; and</a:t>
            </a:r>
          </a:p>
          <a:p>
            <a:pPr lvl="1"/>
            <a:r>
              <a:rPr lang="en-US" dirty="0"/>
              <a:t>whether it incorporates consistent or competing problem definitions and </a:t>
            </a:r>
            <a:r>
              <a:rPr lang="en-US" dirty="0" smtClean="0"/>
              <a:t>social constructions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537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Policy design theory posits that: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5786558"/>
              </p:ext>
            </p:extLst>
          </p:nvPr>
        </p:nvGraphicFramePr>
        <p:xfrm>
          <a:off x="2008641" y="1683657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61029" y="4992914"/>
            <a:ext cx="78377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>
              <a:lnSpc>
                <a:spcPct val="150000"/>
              </a:lnSpc>
            </a:pPr>
            <a:r>
              <a:rPr lang="en-US" dirty="0" smtClean="0"/>
              <a:t>Policy design helps us to </a:t>
            </a:r>
            <a:r>
              <a:rPr lang="en-US" dirty="0"/>
              <a:t>understand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how, and why</a:t>
            </a:r>
            <a:r>
              <a:rPr lang="en-US" dirty="0"/>
              <a:t>, we get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certain kinds of design elements </a:t>
            </a:r>
            <a:r>
              <a:rPr lang="en-US" dirty="0" smtClean="0"/>
              <a:t>instead of </a:t>
            </a:r>
            <a:r>
              <a:rPr lang="en-US" dirty="0"/>
              <a:t>others, </a:t>
            </a:r>
            <a:endParaRPr lang="en-US" dirty="0" smtClean="0"/>
          </a:p>
          <a:p>
            <a:pPr algn="justLow">
              <a:lnSpc>
                <a:spcPct val="150000"/>
              </a:lnSpc>
            </a:pPr>
            <a:r>
              <a:rPr lang="en-US" dirty="0" smtClean="0"/>
              <a:t>and </a:t>
            </a:r>
            <a:r>
              <a:rPr lang="en-US" dirty="0"/>
              <a:t>to understand the full range of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consequences</a:t>
            </a:r>
          </a:p>
          <a:p>
            <a:pPr algn="justLow">
              <a:lnSpc>
                <a:spcPct val="150000"/>
              </a:lnSpc>
            </a:pPr>
            <a:r>
              <a:rPr lang="en-US" dirty="0"/>
              <a:t>that stem from differences in designs</a:t>
            </a:r>
            <a:r>
              <a:rPr lang="en-US" dirty="0" smtClean="0"/>
              <a:t>.(e.g. </a:t>
            </a:r>
            <a:r>
              <a:rPr lang="en-US" dirty="0"/>
              <a:t>school failures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06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402" y="624110"/>
            <a:ext cx="5429250" cy="62338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32652" y="232402"/>
            <a:ext cx="5143233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past and current policy designs impact on institutions and culture (see the left-hand side of the central ellipse) both by instrumental means (e.g., by creating new rules) and by symbolic means (different interpretations).</a:t>
            </a:r>
          </a:p>
          <a:p>
            <a:pPr>
              <a:lnSpc>
                <a:spcPct val="150000"/>
              </a:lnSpc>
            </a:pPr>
            <a:r>
              <a:rPr lang="en-US" dirty="0"/>
              <a:t>Past and current policy also impacts on society directly by setting democratic values, what it means to be a citizen, the problem-solving capacity of society, and the understanding of justice.</a:t>
            </a:r>
          </a:p>
          <a:p>
            <a:pPr>
              <a:lnSpc>
                <a:spcPct val="150000"/>
              </a:lnSpc>
            </a:pPr>
            <a:r>
              <a:rPr lang="en-US" dirty="0"/>
              <a:t>The dynamics of policymaking include, for instance, interest groups, social movements, agencies, and elected officials and their staff, in addition to those who are formally determining future policy designs.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45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Accounting for, and Considering, the Impact of the Social Construction of </a:t>
            </a:r>
            <a:r>
              <a:rPr lang="en-US" b="1" dirty="0" smtClean="0"/>
              <a:t>Reality(Cont.)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 idea is that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target populations have varying levels of political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</a:t>
            </a:r>
            <a:r>
              <a:rPr lang="en-US" dirty="0" smtClean="0"/>
              <a:t>, and </a:t>
            </a:r>
            <a:r>
              <a:rPr lang="en-US" dirty="0"/>
              <a:t>that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actors characterize them in positive or negative terms</a:t>
            </a:r>
            <a:r>
              <a:rPr lang="en-US" dirty="0" smtClean="0"/>
              <a:t>.</a:t>
            </a:r>
          </a:p>
          <a:p>
            <a:r>
              <a:rPr lang="en-US" dirty="0"/>
              <a:t>Schneider </a:t>
            </a:r>
            <a:r>
              <a:rPr lang="en-US" dirty="0" smtClean="0"/>
              <a:t>and Ingram </a:t>
            </a:r>
            <a:r>
              <a:rPr lang="en-US" dirty="0"/>
              <a:t>(1993) suggest a set of four “ideal types” of constructions: </a:t>
            </a:r>
            <a:endParaRPr lang="en-US" dirty="0" smtClean="0"/>
          </a:p>
          <a:p>
            <a:pPr lvl="1"/>
            <a:r>
              <a:rPr lang="en-US" dirty="0" smtClean="0"/>
              <a:t>Advantaged (powerful </a:t>
            </a:r>
            <a:r>
              <a:rPr lang="en-US" dirty="0"/>
              <a:t>groups with positive images), </a:t>
            </a:r>
            <a:endParaRPr lang="en-US" dirty="0" smtClean="0"/>
          </a:p>
          <a:p>
            <a:pPr lvl="1"/>
            <a:r>
              <a:rPr lang="en-US" dirty="0" smtClean="0"/>
              <a:t>contenders </a:t>
            </a:r>
            <a:r>
              <a:rPr lang="en-US" dirty="0"/>
              <a:t>(powerful groups with negative</a:t>
            </a:r>
          </a:p>
          <a:p>
            <a:pPr lvl="1"/>
            <a:r>
              <a:rPr lang="en-US" dirty="0"/>
              <a:t>images), dependents (powerless groups with positive images), and deviants (powerless</a:t>
            </a:r>
          </a:p>
          <a:p>
            <a:pPr lvl="1"/>
            <a:r>
              <a:rPr lang="en-US" dirty="0"/>
              <a:t>groups with negative images).</a:t>
            </a:r>
          </a:p>
        </p:txBody>
      </p:sp>
    </p:spTree>
    <p:extLst>
      <p:ext uri="{BB962C8B-B14F-4D97-AF65-F5344CB8AC3E}">
        <p14:creationId xmlns:p14="http://schemas.microsoft.com/office/powerpoint/2010/main" val="1107529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617" y="0"/>
            <a:ext cx="10556383" cy="6849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95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Accounting for, and Considering, the Impact of the Social Construction of Reality(Cont.)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The importance of accounting for social constructions of </a:t>
            </a:r>
            <a:r>
              <a:rPr lang="en-US" b="1" dirty="0"/>
              <a:t>target groups </a:t>
            </a:r>
            <a:r>
              <a:rPr lang="en-US" dirty="0" smtClean="0"/>
              <a:t>goes beyond </a:t>
            </a:r>
            <a:r>
              <a:rPr lang="en-US" dirty="0"/>
              <a:t>a focus on the </a:t>
            </a:r>
            <a:r>
              <a:rPr lang="en-US" b="1" dirty="0"/>
              <a:t>policymaking process and the content of public policies to </a:t>
            </a:r>
            <a:r>
              <a:rPr lang="en-US" b="1" dirty="0" smtClean="0"/>
              <a:t>the impacts </a:t>
            </a:r>
            <a:r>
              <a:rPr lang="en-US" b="1" dirty="0"/>
              <a:t>of policies</a:t>
            </a:r>
            <a:r>
              <a:rPr lang="en-US" b="1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as </a:t>
            </a:r>
            <a:r>
              <a:rPr lang="en-US" dirty="0" smtClean="0"/>
              <a:t>with the </a:t>
            </a:r>
            <a:r>
              <a:rPr lang="en-US" dirty="0"/>
              <a:t>social construction of target populations, the </a:t>
            </a:r>
            <a:r>
              <a:rPr lang="en-US" b="1" dirty="0"/>
              <a:t>construction of knowledge</a:t>
            </a:r>
            <a:r>
              <a:rPr lang="en-US" dirty="0"/>
              <a:t> </a:t>
            </a:r>
            <a:r>
              <a:rPr lang="en-US" dirty="0" smtClean="0"/>
              <a:t>that drove </a:t>
            </a:r>
            <a:r>
              <a:rPr lang="en-US" dirty="0"/>
              <a:t>the policymaking process may become embodied in the policy design.</a:t>
            </a:r>
          </a:p>
        </p:txBody>
      </p:sp>
    </p:spTree>
    <p:extLst>
      <p:ext uri="{BB962C8B-B14F-4D97-AF65-F5344CB8AC3E}">
        <p14:creationId xmlns:p14="http://schemas.microsoft.com/office/powerpoint/2010/main" val="1779953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Policy Design and the Feed(back)-Forward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en-US" dirty="0"/>
              <a:t>Policy design is not only a critical dependent </a:t>
            </a:r>
            <a:r>
              <a:rPr lang="en-US" b="1" dirty="0"/>
              <a:t>variable</a:t>
            </a:r>
            <a:r>
              <a:rPr lang="en-US" dirty="0"/>
              <a:t> that needs to be </a:t>
            </a:r>
            <a:r>
              <a:rPr lang="en-US" dirty="0" smtClean="0"/>
              <a:t>incorporated more </a:t>
            </a:r>
            <a:r>
              <a:rPr lang="en-US" dirty="0"/>
              <a:t>explicitly into theories of the </a:t>
            </a:r>
            <a:r>
              <a:rPr lang="en-US" b="1" dirty="0"/>
              <a:t>policy process</a:t>
            </a:r>
            <a:r>
              <a:rPr lang="en-US" dirty="0"/>
              <a:t>, but is also an </a:t>
            </a:r>
            <a:r>
              <a:rPr lang="en-US" dirty="0" smtClean="0"/>
              <a:t>independent variable </a:t>
            </a:r>
            <a:r>
              <a:rPr lang="en-US" dirty="0"/>
              <a:t>in that it has multiple consequences for </a:t>
            </a:r>
            <a:r>
              <a:rPr lang="en-US" b="1" dirty="0"/>
              <a:t>society</a:t>
            </a:r>
            <a:r>
              <a:rPr lang="en-US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feed-forward instead of policy feedback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Some scholars have developed typologies showing how different kinds of policy shape </a:t>
            </a:r>
            <a:r>
              <a:rPr lang="en-US" dirty="0"/>
              <a:t>subsequent politics, for example </a:t>
            </a:r>
            <a:r>
              <a:rPr lang="en-US" dirty="0" err="1"/>
              <a:t>Lowi</a:t>
            </a:r>
            <a:r>
              <a:rPr lang="en-US" dirty="0"/>
              <a:t> (</a:t>
            </a:r>
            <a:r>
              <a:rPr lang="en-US" dirty="0" smtClean="0"/>
              <a:t>1964,</a:t>
            </a:r>
            <a:r>
              <a:rPr lang="de-DE" dirty="0" smtClean="0"/>
              <a:t>1979</a:t>
            </a:r>
            <a:r>
              <a:rPr lang="de-DE" dirty="0"/>
              <a:t>), Wilson (1973), and Steinberger (1980</a:t>
            </a:r>
            <a:r>
              <a:rPr lang="de-DE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0434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Policy Design and the Feed(back)-Forward </a:t>
            </a:r>
            <a:r>
              <a:rPr lang="en-US" b="1" dirty="0" smtClean="0"/>
              <a:t>Process(Cont.)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dirty="0"/>
              <a:t>Schneider and Ingram (1997, 2005; Ingram &amp; Schneider, 2006) suggest that policy design’s impacts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four aspects </a:t>
            </a:r>
            <a:r>
              <a:rPr lang="en-US" dirty="0"/>
              <a:t>of democracy should be emphasized:</a:t>
            </a:r>
          </a:p>
          <a:p>
            <a:pPr marL="800100" lvl="1" indent="-342900">
              <a:lnSpc>
                <a:spcPct val="170000"/>
              </a:lnSpc>
              <a:buFont typeface="+mj-lt"/>
              <a:buAutoNum type="arabicPeriod"/>
            </a:pPr>
            <a:r>
              <a:rPr lang="en-US" sz="1800" dirty="0"/>
              <a:t>justice(e.g., fairness, quality of life), </a:t>
            </a:r>
          </a:p>
          <a:p>
            <a:pPr marL="800100" lvl="1" indent="-342900">
              <a:lnSpc>
                <a:spcPct val="170000"/>
              </a:lnSpc>
              <a:buFont typeface="+mj-lt"/>
              <a:buAutoNum type="arabicPeriod"/>
            </a:pPr>
            <a:r>
              <a:rPr lang="en-US" sz="1800" dirty="0"/>
              <a:t>citizenship (political voice, participation, orientation toward government, identity), </a:t>
            </a:r>
          </a:p>
          <a:p>
            <a:pPr marL="800100" lvl="1" indent="-342900">
              <a:lnSpc>
                <a:spcPct val="170000"/>
              </a:lnSpc>
              <a:buFont typeface="+mj-lt"/>
              <a:buAutoNum type="arabicPeriod"/>
            </a:pPr>
            <a:r>
              <a:rPr lang="en-US" sz="1800" dirty="0"/>
              <a:t>democratic institutions (scope, depth, authenticity),and </a:t>
            </a:r>
          </a:p>
          <a:p>
            <a:pPr marL="800100" lvl="1" indent="-342900">
              <a:lnSpc>
                <a:spcPct val="170000"/>
              </a:lnSpc>
              <a:buFont typeface="+mj-lt"/>
              <a:buAutoNum type="arabicPeriod"/>
            </a:pPr>
            <a:r>
              <a:rPr lang="en-US" sz="1800" dirty="0"/>
              <a:t>problem solving (effectiveness, efficiency, relevance).</a:t>
            </a:r>
            <a:endParaRPr lang="de-DE" sz="1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1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rtl="1"/>
            <a:r>
              <a:rPr lang="en-US" b="1" dirty="0" smtClean="0">
                <a:cs typeface="2  Jadid" panose="00000700000000000000" pitchFamily="2" charset="-78"/>
              </a:rPr>
              <a:t>About Writers</a:t>
            </a:r>
            <a:endParaRPr lang="en-US" b="1" dirty="0">
              <a:cs typeface="2  Jadid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Anne Schneider </a:t>
            </a:r>
            <a:r>
              <a:rPr lang="en-US" dirty="0"/>
              <a:t>is professor of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 science</a:t>
            </a:r>
            <a:r>
              <a:rPr lang="en-US" dirty="0"/>
              <a:t> at Arizona State University.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Danielle </a:t>
            </a:r>
            <a:r>
              <a:rPr lang="en-US" b="1" dirty="0"/>
              <a:t>M. </a:t>
            </a:r>
            <a:r>
              <a:rPr lang="en-US" b="1" dirty="0" err="1"/>
              <a:t>Varda</a:t>
            </a:r>
            <a:r>
              <a:rPr lang="en-US" b="1" dirty="0"/>
              <a:t> </a:t>
            </a:r>
            <a:r>
              <a:rPr lang="en-US" dirty="0"/>
              <a:t>is associate professor of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 science </a:t>
            </a:r>
            <a:r>
              <a:rPr lang="en-US" dirty="0"/>
              <a:t>at Rutgers University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8616" y="3143250"/>
            <a:ext cx="2201902" cy="27605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7262" y="2133600"/>
            <a:ext cx="1895475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982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The next generation of policy research should include systematic analysis of </a:t>
            </a:r>
            <a:r>
              <a:rPr lang="en-US" sz="2000" dirty="0" smtClean="0"/>
              <a:t>the effects </a:t>
            </a:r>
            <a:r>
              <a:rPr lang="en-US" sz="2000" dirty="0"/>
              <a:t>of public policy designs on the most critical issues of our time, </a:t>
            </a:r>
            <a:r>
              <a:rPr lang="en-US" sz="2000" dirty="0" smtClean="0"/>
              <a:t>including: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The </a:t>
            </a:r>
            <a:r>
              <a:rPr lang="en-US" dirty="0"/>
              <a:t>vastly unequal levels of political participation across socioeconomic groups,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The cynicism </a:t>
            </a:r>
            <a:r>
              <a:rPr lang="en-US" dirty="0"/>
              <a:t>people demonstrate toward government, 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The </a:t>
            </a:r>
            <a:r>
              <a:rPr lang="en-US" dirty="0"/>
              <a:t>growing inequality in </a:t>
            </a:r>
            <a:r>
              <a:rPr lang="en-US" dirty="0" smtClean="0"/>
              <a:t>income and </a:t>
            </a:r>
            <a:r>
              <a:rPr lang="en-US" dirty="0"/>
              <a:t>education,</a:t>
            </a:r>
          </a:p>
        </p:txBody>
      </p:sp>
    </p:spTree>
    <p:extLst>
      <p:ext uri="{BB962C8B-B14F-4D97-AF65-F5344CB8AC3E}">
        <p14:creationId xmlns:p14="http://schemas.microsoft.com/office/powerpoint/2010/main" val="2556511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Integrating Normative and Empirical Analysis Using Policy Design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element of policy design theory is the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integration of normative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empirical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</a:t>
            </a:r>
            <a:r>
              <a:rPr lang="en-US" dirty="0" smtClean="0"/>
              <a:t>.</a:t>
            </a:r>
          </a:p>
          <a:p>
            <a:r>
              <a:rPr lang="en-US" dirty="0"/>
              <a:t>Policy design theory pushes scholars to think </a:t>
            </a:r>
            <a:r>
              <a:rPr lang="en-US" dirty="0" smtClean="0"/>
              <a:t>about:</a:t>
            </a:r>
          </a:p>
          <a:p>
            <a:pPr lvl="1"/>
            <a:r>
              <a:rPr lang="en-US" dirty="0"/>
              <a:t>the technical aspects of a </a:t>
            </a:r>
            <a:r>
              <a:rPr lang="en-US" dirty="0" smtClean="0"/>
              <a:t>policy</a:t>
            </a:r>
          </a:p>
          <a:p>
            <a:pPr lvl="1"/>
            <a:r>
              <a:rPr lang="en-US" dirty="0" smtClean="0"/>
              <a:t>Its implicit </a:t>
            </a:r>
            <a:r>
              <a:rPr lang="en-US" dirty="0"/>
              <a:t>ideas, values, and broader meaning within </a:t>
            </a:r>
            <a:r>
              <a:rPr lang="en-US" dirty="0" smtClean="0"/>
              <a:t>society	</a:t>
            </a:r>
          </a:p>
          <a:p>
            <a:pPr lvl="1"/>
            <a:r>
              <a:rPr lang="en-US" dirty="0"/>
              <a:t>feed-forward effects as policy outcomes</a:t>
            </a:r>
          </a:p>
        </p:txBody>
      </p:sp>
    </p:spTree>
    <p:extLst>
      <p:ext uri="{BB962C8B-B14F-4D97-AF65-F5344CB8AC3E}">
        <p14:creationId xmlns:p14="http://schemas.microsoft.com/office/powerpoint/2010/main" val="15566847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Policy Design as a Complement to Policy Theories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026089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15218" y="2324100"/>
            <a:ext cx="3467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analyst is encouraged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3928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Research Methods and Epistemology: Expanding the Range in Policy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0767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accounting for social construction processes </a:t>
            </a:r>
            <a:r>
              <a:rPr lang="en-US" dirty="0" smtClean="0"/>
              <a:t>in policymaking</a:t>
            </a:r>
            <a:r>
              <a:rPr lang="en-US" dirty="0"/>
              <a:t>, policy designs, and policy impacts requires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interpretive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research methods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/>
              <a:t>As explicated by </a:t>
            </a:r>
            <a:r>
              <a:rPr lang="en-US" dirty="0" err="1"/>
              <a:t>Yanow</a:t>
            </a:r>
            <a:r>
              <a:rPr lang="en-US" dirty="0"/>
              <a:t> and many others, </a:t>
            </a:r>
            <a:r>
              <a:rPr lang="en-US" dirty="0" err="1" smtClean="0"/>
              <a:t>interpretivist</a:t>
            </a:r>
            <a:r>
              <a:rPr lang="en-US" dirty="0" smtClean="0"/>
              <a:t> researchers </a:t>
            </a:r>
            <a:r>
              <a:rPr lang="en-US" dirty="0"/>
              <a:t>conceptualize theory and its role, data and interpretation, and </a:t>
            </a:r>
            <a:r>
              <a:rPr lang="en-US" dirty="0" smtClean="0"/>
              <a:t>evaluative criteria</a:t>
            </a:r>
            <a:r>
              <a:rPr lang="en-US" dirty="0"/>
              <a:t>, even the goal of social science research and the role of researchers </a:t>
            </a:r>
            <a:r>
              <a:rPr lang="en-US" dirty="0" smtClean="0"/>
              <a:t>themselves, quite </a:t>
            </a:r>
            <a:r>
              <a:rPr lang="en-US" dirty="0"/>
              <a:t>differently from positivist researchers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articulated by Schneider and Ingram (1997), policy design theory seems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straddle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worldviews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ways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knowing rather than choosing between them.</a:t>
            </a:r>
          </a:p>
        </p:txBody>
      </p:sp>
    </p:spTree>
    <p:extLst>
      <p:ext uri="{BB962C8B-B14F-4D97-AF65-F5344CB8AC3E}">
        <p14:creationId xmlns:p14="http://schemas.microsoft.com/office/powerpoint/2010/main" val="16628597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Next Steps for Policy Design Research and Theory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policy </a:t>
            </a:r>
            <a:r>
              <a:rPr lang="en-US" dirty="0" smtClean="0"/>
              <a:t>scholarship needs </a:t>
            </a:r>
            <a:r>
              <a:rPr lang="en-US" dirty="0"/>
              <a:t>to be relevant to the most important issues of a democratic society, </a:t>
            </a:r>
            <a:r>
              <a:rPr lang="en-US" dirty="0" smtClean="0"/>
              <a:t>and that </a:t>
            </a:r>
            <a:r>
              <a:rPr lang="en-US" dirty="0"/>
              <a:t>means going beyond simply explaining political processes or explaining </a:t>
            </a:r>
            <a:r>
              <a:rPr lang="en-US" dirty="0" smtClean="0"/>
              <a:t>policy change.</a:t>
            </a:r>
          </a:p>
          <a:p>
            <a:pPr>
              <a:lnSpc>
                <a:spcPct val="150000"/>
              </a:lnSpc>
            </a:pPr>
            <a:r>
              <a:rPr lang="en-US" dirty="0"/>
              <a:t>We need to ask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processes shape designs </a:t>
            </a:r>
            <a:r>
              <a:rPr lang="en-US" dirty="0"/>
              <a:t>and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designs affect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justice, problem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solving, citizenship, and subsequent democratic institutions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92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Next Steps for Policy Design Research and Theory </a:t>
            </a:r>
            <a:r>
              <a:rPr lang="en-US" b="1" dirty="0" smtClean="0"/>
              <a:t>Building(cont.)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We need </a:t>
            </a:r>
            <a:r>
              <a:rPr lang="en-US" b="1" dirty="0" smtClean="0"/>
              <a:t>to understand </a:t>
            </a:r>
            <a:r>
              <a:rPr lang="en-US" b="1" dirty="0"/>
              <a:t>how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and divisive social constructions </a:t>
            </a:r>
            <a:r>
              <a:rPr lang="en-US" b="1" dirty="0"/>
              <a:t>of social groups, of types</a:t>
            </a:r>
          </a:p>
          <a:p>
            <a:pPr marL="0" indent="0">
              <a:buNone/>
            </a:pPr>
            <a:r>
              <a:rPr lang="en-US" b="1" dirty="0"/>
              <a:t>of knowledge, and of events are used to manipulate opinion, and how these become</a:t>
            </a:r>
          </a:p>
          <a:p>
            <a:pPr marL="0" indent="0">
              <a:buNone/>
            </a:pPr>
            <a:r>
              <a:rPr lang="en-US" b="1" dirty="0"/>
              <a:t>embedded in policy designs. We need to ask whether political processes produce</a:t>
            </a:r>
          </a:p>
          <a:p>
            <a:pPr marL="0" indent="0">
              <a:buNone/>
            </a:pPr>
            <a:r>
              <a:rPr lang="en-US" b="1" dirty="0"/>
              <a:t>policy designs that serve democratic ends. We need to ask who political change</a:t>
            </a:r>
          </a:p>
          <a:p>
            <a:pPr marL="0" indent="0">
              <a:buNone/>
            </a:pPr>
            <a:r>
              <a:rPr lang="en-US" b="1" dirty="0"/>
              <a:t>serves. Who benefits and who loses? Are the changes positive influences on subsequent</a:t>
            </a:r>
          </a:p>
          <a:p>
            <a:pPr marL="0" indent="0">
              <a:buNone/>
            </a:pPr>
            <a:r>
              <a:rPr lang="en-US" b="1" dirty="0"/>
              <a:t>democracy</a:t>
            </a:r>
            <a:r>
              <a:rPr lang="en-US" b="1" dirty="0" smtClean="0"/>
              <a:t>? We </a:t>
            </a:r>
            <a:r>
              <a:rPr lang="en-US" b="1" dirty="0"/>
              <a:t>need to ask about policy windows—who gains and who loses</a:t>
            </a:r>
          </a:p>
          <a:p>
            <a:pPr marL="0" indent="0">
              <a:buNone/>
            </a:pPr>
            <a:r>
              <a:rPr lang="en-US" b="1" dirty="0"/>
              <a:t>from different kinds of windows? We need policy scholars to tackle the difficult</a:t>
            </a:r>
          </a:p>
          <a:p>
            <a:pPr marL="0" indent="0">
              <a:buNone/>
            </a:pPr>
            <a:r>
              <a:rPr lang="en-US" b="1" dirty="0"/>
              <a:t>question of a policymaking culture that has become increasingly negative, divisive,</a:t>
            </a:r>
          </a:p>
          <a:p>
            <a:pPr marL="0" indent="0">
              <a:buNone/>
            </a:pPr>
            <a:r>
              <a:rPr lang="en-US" b="1" dirty="0"/>
              <a:t>and more intent on “winning” and permanently damaging one’s “enemies” than on</a:t>
            </a:r>
          </a:p>
          <a:p>
            <a:pPr marL="0" indent="0">
              <a:buNone/>
            </a:pPr>
            <a:r>
              <a:rPr lang="en-US" b="1" dirty="0"/>
              <a:t>solving problems or producing a more just society. We need studies that include</a:t>
            </a:r>
          </a:p>
          <a:p>
            <a:pPr marL="0" indent="0">
              <a:buNone/>
            </a:pPr>
            <a:r>
              <a:rPr lang="en-US" b="1" dirty="0"/>
              <a:t>policy design as causal factors that, if changed, could enable public policy to become</a:t>
            </a:r>
          </a:p>
          <a:p>
            <a:pPr marL="0" indent="0">
              <a:buNone/>
            </a:pPr>
            <a:r>
              <a:rPr lang="en-US" b="1" dirty="0"/>
              <a:t>a more democratic tool</a:t>
            </a:r>
          </a:p>
        </p:txBody>
      </p:sp>
    </p:spTree>
    <p:extLst>
      <p:ext uri="{BB962C8B-B14F-4D97-AF65-F5344CB8AC3E}">
        <p14:creationId xmlns:p14="http://schemas.microsoft.com/office/powerpoint/2010/main" val="109654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dirty="0" smtClean="0"/>
              <a:t>Conclusion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Policy design Theory with its focus on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The content of public policies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The roles of social construction in policy making and implementation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The feed- forward  effects of policies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The integration of empirical and normative goals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well positioned to move policy studies significantly forward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573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8624" y="262436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fa-IR" sz="6000" b="1" dirty="0" err="1" smtClean="0">
                <a:cs typeface="2  Arabic Style" panose="00000400000000000000" pitchFamily="2" charset="-78"/>
              </a:rPr>
              <a:t>اللهم</a:t>
            </a:r>
            <a:r>
              <a:rPr lang="fa-IR" sz="6000" b="1" dirty="0" smtClean="0">
                <a:cs typeface="2  Arabic Style" panose="00000400000000000000" pitchFamily="2" charset="-78"/>
              </a:rPr>
              <a:t> </a:t>
            </a:r>
            <a:r>
              <a:rPr lang="fa-IR" sz="6000" b="1" dirty="0" err="1" smtClean="0">
                <a:cs typeface="2  Arabic Style" panose="00000400000000000000" pitchFamily="2" charset="-78"/>
              </a:rPr>
              <a:t>وفقنا</a:t>
            </a:r>
            <a:r>
              <a:rPr lang="fa-IR" sz="6000" b="1" dirty="0" smtClean="0">
                <a:cs typeface="2  Arabic Style" panose="00000400000000000000" pitchFamily="2" charset="-78"/>
              </a:rPr>
              <a:t> </a:t>
            </a:r>
            <a:r>
              <a:rPr lang="fa-IR" sz="6000" b="1" dirty="0" err="1" smtClean="0">
                <a:cs typeface="2  Arabic Style" panose="00000400000000000000" pitchFamily="2" charset="-78"/>
              </a:rPr>
              <a:t>لما</a:t>
            </a:r>
            <a:r>
              <a:rPr lang="fa-IR" sz="6000" b="1" dirty="0" smtClean="0">
                <a:cs typeface="2  Arabic Style" panose="00000400000000000000" pitchFamily="2" charset="-78"/>
              </a:rPr>
              <a:t> </a:t>
            </a:r>
            <a:r>
              <a:rPr lang="fa-IR" sz="6000" b="1" dirty="0" err="1" smtClean="0">
                <a:cs typeface="2  Arabic Style" panose="00000400000000000000" pitchFamily="2" charset="-78"/>
              </a:rPr>
              <a:t>تحب</a:t>
            </a:r>
            <a:r>
              <a:rPr lang="fa-IR" sz="6000" b="1" dirty="0" smtClean="0">
                <a:cs typeface="2  Arabic Style" panose="00000400000000000000" pitchFamily="2" charset="-78"/>
              </a:rPr>
              <a:t> و </a:t>
            </a:r>
            <a:r>
              <a:rPr lang="fa-IR" sz="6000" b="1" dirty="0" err="1" smtClean="0">
                <a:cs typeface="2  Arabic Style" panose="00000400000000000000" pitchFamily="2" charset="-78"/>
              </a:rPr>
              <a:t>ترضی</a:t>
            </a:r>
            <a:endParaRPr lang="en-US" sz="6000" b="1" dirty="0">
              <a:cs typeface="2  Arabic Style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726808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67475"/>
              </p:ext>
            </p:extLst>
          </p:nvPr>
        </p:nvGraphicFramePr>
        <p:xfrm>
          <a:off x="2083050" y="2757067"/>
          <a:ext cx="10108950" cy="4271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33872" y="4049268"/>
            <a:ext cx="842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adaptability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60336" y="3002762"/>
            <a:ext cx="9121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sustainability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89195" y="4049268"/>
            <a:ext cx="10607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friendliness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76644" y="4264712"/>
            <a:ext cx="138988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safety</a:t>
            </a:r>
          </a:p>
        </p:txBody>
      </p:sp>
    </p:spTree>
    <p:extLst>
      <p:ext uri="{BB962C8B-B14F-4D97-AF65-F5344CB8AC3E}">
        <p14:creationId xmlns:p14="http://schemas.microsoft.com/office/powerpoint/2010/main" val="299440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Accounting for, and Considering, the Impact of </a:t>
            </a:r>
            <a:r>
              <a:rPr lang="en-US" b="1" dirty="0" smtClean="0"/>
              <a:t>the Social </a:t>
            </a:r>
            <a:r>
              <a:rPr lang="en-US" b="1" dirty="0"/>
              <a:t>Construction of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/>
              <a:t>A key strength and contribution of policy design theory has been its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incorporation of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construction processes </a:t>
            </a:r>
            <a:r>
              <a:rPr lang="en-US" dirty="0"/>
              <a:t>into its model of the </a:t>
            </a:r>
            <a:r>
              <a:rPr lang="en-US" b="1" dirty="0"/>
              <a:t>policymaking </a:t>
            </a:r>
            <a:r>
              <a:rPr lang="en-US" b="1" dirty="0" smtClean="0"/>
              <a:t>process</a:t>
            </a:r>
            <a:r>
              <a:rPr lang="en-US" dirty="0" smtClean="0"/>
              <a:t>, </a:t>
            </a:r>
            <a:r>
              <a:rPr lang="en-US" b="1" dirty="0" smtClean="0"/>
              <a:t>policy </a:t>
            </a:r>
            <a:r>
              <a:rPr lang="en-US" b="1" dirty="0"/>
              <a:t>design</a:t>
            </a:r>
            <a:r>
              <a:rPr lang="en-US" dirty="0"/>
              <a:t>, and </a:t>
            </a:r>
            <a:r>
              <a:rPr lang="en-US" b="1" dirty="0"/>
              <a:t>policy </a:t>
            </a:r>
            <a:r>
              <a:rPr lang="en-US" b="1" dirty="0" smtClean="0"/>
              <a:t>impacts</a:t>
            </a:r>
          </a:p>
          <a:p>
            <a:pPr>
              <a:lnSpc>
                <a:spcPct val="150000"/>
              </a:lnSpc>
            </a:pPr>
            <a:r>
              <a:rPr lang="en-US" dirty="0"/>
              <a:t>Constructivist approaches to social inquiry, such </a:t>
            </a:r>
            <a:r>
              <a:rPr lang="en-US" dirty="0" smtClean="0"/>
              <a:t>as policy </a:t>
            </a:r>
            <a:r>
              <a:rPr lang="en-US" dirty="0"/>
              <a:t>design theory, emphasize that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 agency means that constructions</a:t>
            </a:r>
          </a:p>
        </p:txBody>
      </p:sp>
    </p:spTree>
    <p:extLst>
      <p:ext uri="{BB962C8B-B14F-4D97-AF65-F5344CB8AC3E}">
        <p14:creationId xmlns:p14="http://schemas.microsoft.com/office/powerpoint/2010/main" val="980582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b="1" dirty="0" smtClean="0"/>
              <a:t>Agenda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centrality of </a:t>
            </a:r>
            <a:r>
              <a:rPr lang="en-US" b="1" dirty="0" smtClean="0"/>
              <a:t>policy design</a:t>
            </a:r>
          </a:p>
          <a:p>
            <a:r>
              <a:rPr lang="en-US" dirty="0" smtClean="0"/>
              <a:t>The attention to </a:t>
            </a:r>
            <a:r>
              <a:rPr lang="en-US" b="1" dirty="0" smtClean="0"/>
              <a:t>social constructions</a:t>
            </a:r>
          </a:p>
          <a:p>
            <a:r>
              <a:rPr lang="en-US" dirty="0" smtClean="0"/>
              <a:t>The attention </a:t>
            </a:r>
            <a:r>
              <a:rPr lang="en-US" b="1" dirty="0" smtClean="0"/>
              <a:t>policy consequences(or feed forward effects)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integration of normative and empirical research and theory</a:t>
            </a:r>
          </a:p>
          <a:p>
            <a:r>
              <a:rPr lang="en-US" dirty="0" smtClean="0"/>
              <a:t>Policy design as </a:t>
            </a:r>
            <a:r>
              <a:rPr lang="en-US" b="1" dirty="0" smtClean="0"/>
              <a:t>a complement to policy Theories</a:t>
            </a:r>
          </a:p>
          <a:p>
            <a:r>
              <a:rPr lang="en-US" b="1" dirty="0" smtClean="0"/>
              <a:t>Research methods</a:t>
            </a:r>
            <a:r>
              <a:rPr lang="en-US" dirty="0" smtClean="0"/>
              <a:t> and epistemology: expanding the range in policy studies</a:t>
            </a:r>
          </a:p>
          <a:p>
            <a:r>
              <a:rPr lang="en-US" b="1" dirty="0" smtClean="0"/>
              <a:t>Next step </a:t>
            </a:r>
            <a:r>
              <a:rPr lang="en-US" dirty="0" smtClean="0"/>
              <a:t>for policy design research and theory building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1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Policy designs need </a:t>
            </a:r>
            <a:r>
              <a:rPr lang="en-US" dirty="0" smtClean="0"/>
              <a:t>to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 transparent </a:t>
            </a:r>
            <a:r>
              <a:rPr lang="en-US" dirty="0"/>
              <a:t>rather </a:t>
            </a:r>
            <a:r>
              <a:rPr lang="en-US" dirty="0" smtClean="0"/>
              <a:t>than opaque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Be straightforward </a:t>
            </a:r>
            <a:r>
              <a:rPr lang="en-US" dirty="0"/>
              <a:t>rather than deceptive, </a:t>
            </a:r>
            <a:endParaRPr lang="en-US" dirty="0" smtClean="0"/>
          </a:p>
          <a:p>
            <a:pPr lvl="1"/>
            <a:r>
              <a:rPr lang="en-US" dirty="0" smtClean="0"/>
              <a:t>contain </a:t>
            </a:r>
            <a:r>
              <a:rPr lang="en-US" dirty="0"/>
              <a:t>positive constructions of </a:t>
            </a:r>
            <a:r>
              <a:rPr lang="en-US" dirty="0" smtClean="0"/>
              <a:t>all social </a:t>
            </a:r>
            <a:r>
              <a:rPr lang="en-US" dirty="0"/>
              <a:t>groups and points of view even of those who are “losing,” </a:t>
            </a:r>
            <a:endParaRPr lang="en-US" dirty="0" smtClean="0"/>
          </a:p>
          <a:p>
            <a:pPr lvl="1"/>
            <a:r>
              <a:rPr lang="en-US" dirty="0" smtClean="0"/>
              <a:t>Contain logical connections between </a:t>
            </a:r>
            <a:r>
              <a:rPr lang="en-US" dirty="0"/>
              <a:t>means and ends, implementation processes that grant equal access to </a:t>
            </a:r>
            <a:r>
              <a:rPr lang="en-US" dirty="0" smtClean="0"/>
              <a:t>information and </a:t>
            </a:r>
            <a:r>
              <a:rPr lang="en-US" dirty="0"/>
              <a:t>subsequent points of contestation, and arenas for discourse that </a:t>
            </a:r>
            <a:r>
              <a:rPr lang="en-US" dirty="0" smtClean="0"/>
              <a:t>engage multiple </a:t>
            </a:r>
            <a:r>
              <a:rPr lang="en-US" dirty="0"/>
              <a:t>“ways of knowing” the issue.</a:t>
            </a:r>
          </a:p>
        </p:txBody>
      </p:sp>
    </p:spTree>
    <p:extLst>
      <p:ext uri="{BB962C8B-B14F-4D97-AF65-F5344CB8AC3E}">
        <p14:creationId xmlns:p14="http://schemas.microsoft.com/office/powerpoint/2010/main" val="33457061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Policy design theory</a:t>
            </a:r>
            <a:r>
              <a:rPr lang="en-US" dirty="0"/>
              <a:t>, with its focus on the content of public </a:t>
            </a:r>
            <a:r>
              <a:rPr lang="en-US" dirty="0" smtClean="0"/>
              <a:t>policies</a:t>
            </a:r>
            <a:r>
              <a:rPr lang="en-US" dirty="0"/>
              <a:t>, the roles of social construction in policymaking </a:t>
            </a:r>
            <a:r>
              <a:rPr lang="en-US" dirty="0" smtClean="0"/>
              <a:t>and implementation</a:t>
            </a:r>
            <a:r>
              <a:rPr lang="en-US" dirty="0"/>
              <a:t>, </a:t>
            </a:r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feed-forward </a:t>
            </a:r>
            <a:r>
              <a:rPr lang="en-US" dirty="0"/>
              <a:t>effects of policies, and the integration of empirical and normative</a:t>
            </a:r>
            <a:br>
              <a:rPr lang="en-US" dirty="0"/>
            </a:br>
            <a:r>
              <a:rPr lang="en-US" dirty="0"/>
              <a:t>goals,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well positioned to move policy studies significantly forward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914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next generation of policy design theory</a:t>
            </a:r>
            <a:br>
              <a:rPr lang="en-US" b="1" dirty="0"/>
            </a:br>
            <a:r>
              <a:rPr lang="en-US" b="1" dirty="0"/>
              <a:t>should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0195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expand investigation into the </a:t>
            </a:r>
            <a:r>
              <a:rPr lang="en-US" b="1" dirty="0"/>
              <a:t>social constructions </a:t>
            </a:r>
            <a:r>
              <a:rPr lang="en-US" dirty="0"/>
              <a:t>that are ubiquitous </a:t>
            </a:r>
            <a:r>
              <a:rPr lang="en-US" dirty="0" smtClean="0"/>
              <a:t>in the </a:t>
            </a:r>
            <a:r>
              <a:rPr lang="en-US" dirty="0"/>
              <a:t>policy field, especially the social construction of knowledge</a:t>
            </a:r>
            <a:r>
              <a:rPr lang="en-US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Further develop</a:t>
            </a:r>
            <a:r>
              <a:rPr lang="en-US" dirty="0"/>
              <a:t>, empirically and theoretically, </a:t>
            </a:r>
            <a:r>
              <a:rPr lang="en-US" b="1" dirty="0"/>
              <a:t>the relationship between policy design </a:t>
            </a:r>
            <a:r>
              <a:rPr lang="en-US" b="1" dirty="0" smtClean="0"/>
              <a:t>components and </a:t>
            </a:r>
            <a:r>
              <a:rPr lang="en-US" b="1" dirty="0"/>
              <a:t>target populations</a:t>
            </a:r>
            <a:r>
              <a:rPr lang="en-US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en-US" dirty="0"/>
              <a:t>empirically investigate and theorize about </a:t>
            </a:r>
            <a:r>
              <a:rPr lang="en-US" b="1" dirty="0" smtClean="0"/>
              <a:t>the impact </a:t>
            </a:r>
            <a:r>
              <a:rPr lang="en-US" dirty="0"/>
              <a:t>that policy designs have on subsequent political voice, social </a:t>
            </a:r>
            <a:r>
              <a:rPr lang="en-US" dirty="0" smtClean="0"/>
              <a:t>movements, and </a:t>
            </a:r>
            <a:r>
              <a:rPr lang="en-US" dirty="0"/>
              <a:t>other aspects of political processes</a:t>
            </a:r>
            <a:r>
              <a:rPr lang="en-US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en-US" dirty="0"/>
              <a:t>integrate </a:t>
            </a:r>
            <a:r>
              <a:rPr lang="en-US" b="1" dirty="0"/>
              <a:t>empirical research </a:t>
            </a:r>
            <a:r>
              <a:rPr lang="en-US" b="1" dirty="0" smtClean="0"/>
              <a:t>and </a:t>
            </a:r>
            <a:r>
              <a:rPr lang="en-US" b="1" dirty="0"/>
              <a:t>normative democratic theory</a:t>
            </a:r>
            <a:r>
              <a:rPr lang="en-US" dirty="0"/>
              <a:t>; </a:t>
            </a:r>
            <a:r>
              <a:rPr lang="en-US" dirty="0" smtClean="0"/>
              <a:t>and</a:t>
            </a:r>
          </a:p>
          <a:p>
            <a:pPr>
              <a:lnSpc>
                <a:spcPct val="150000"/>
              </a:lnSpc>
            </a:pPr>
            <a:r>
              <a:rPr lang="en-US" b="1" dirty="0"/>
              <a:t>integrate policy design more fully with </a:t>
            </a:r>
            <a:r>
              <a:rPr lang="en-US" b="1" dirty="0" smtClean="0"/>
              <a:t>other policy </a:t>
            </a:r>
            <a:r>
              <a:rPr lang="en-US" b="1" dirty="0"/>
              <a:t>theories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34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Are Policy Designs?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Policy design = </a:t>
            </a:r>
            <a:r>
              <a:rPr lang="en-US" i="1" dirty="0"/>
              <a:t>content </a:t>
            </a:r>
            <a:r>
              <a:rPr lang="en-US" dirty="0"/>
              <a:t>of </a:t>
            </a:r>
            <a:r>
              <a:rPr lang="en-US" dirty="0" smtClean="0"/>
              <a:t>policy</a:t>
            </a:r>
          </a:p>
          <a:p>
            <a:r>
              <a:rPr lang="en-US" dirty="0" smtClean="0"/>
              <a:t>1950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13454077"/>
              </p:ext>
            </p:extLst>
          </p:nvPr>
        </p:nvGraphicFramePr>
        <p:xfrm>
          <a:off x="5965324" y="3333929"/>
          <a:ext cx="5331326" cy="3151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50621" y="2133600"/>
            <a:ext cx="39413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Recognizing that </a:t>
            </a:r>
            <a:r>
              <a:rPr lang="en-US" b="1" dirty="0"/>
              <a:t>policies contain sets of fundamental elements, or</a:t>
            </a:r>
          </a:p>
          <a:p>
            <a:r>
              <a:rPr lang="en-US" b="1" dirty="0"/>
              <a:t>designs</a:t>
            </a:r>
            <a:r>
              <a:rPr lang="en-US" dirty="0"/>
              <a:t>, is akin to stating that </a:t>
            </a:r>
            <a:r>
              <a:rPr lang="en-US" b="1" dirty="0"/>
              <a:t>policies contain an </a:t>
            </a:r>
            <a:r>
              <a:rPr lang="en-US" b="1" dirty="0" smtClean="0"/>
              <a:t>architecture: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991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8500" y="189628"/>
            <a:ext cx="7673657" cy="633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Dimensions </a:t>
            </a:r>
            <a:r>
              <a:rPr lang="en-US" b="1" dirty="0"/>
              <a:t>for evaluating policy designs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Dahl and </a:t>
            </a:r>
            <a:r>
              <a:rPr lang="en-US" dirty="0" err="1" smtClean="0"/>
              <a:t>Lindblom</a:t>
            </a:r>
            <a:r>
              <a:rPr lang="en-US" dirty="0"/>
              <a:t>(1953</a:t>
            </a:r>
            <a:r>
              <a:rPr lang="en-US" dirty="0" smtClean="0"/>
              <a:t>) </a:t>
            </a:r>
            <a:r>
              <a:rPr lang="en-US" dirty="0"/>
              <a:t>did discuss a set of normative </a:t>
            </a:r>
            <a:r>
              <a:rPr lang="en-US" dirty="0" smtClean="0"/>
              <a:t>dimensions for </a:t>
            </a:r>
            <a:r>
              <a:rPr lang="en-US" dirty="0"/>
              <a:t>evaluating policy </a:t>
            </a:r>
            <a:r>
              <a:rPr lang="en-US" dirty="0" smtClean="0"/>
              <a:t>designs such </a:t>
            </a:r>
            <a:r>
              <a:rPr lang="en-US" dirty="0"/>
              <a:t>as </a:t>
            </a:r>
            <a:endParaRPr lang="en-US" dirty="0" smtClean="0"/>
          </a:p>
          <a:p>
            <a:pPr lvl="1"/>
            <a:r>
              <a:rPr lang="en-US" dirty="0" smtClean="0"/>
              <a:t>freedom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rationality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efficiency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political </a:t>
            </a:r>
            <a:r>
              <a:rPr lang="en-US" dirty="0"/>
              <a:t>equality,</a:t>
            </a:r>
          </a:p>
          <a:p>
            <a:pPr lvl="1"/>
            <a:r>
              <a:rPr lang="en-US" dirty="0"/>
              <a:t>and subjective </a:t>
            </a:r>
            <a:r>
              <a:rPr lang="en-US" dirty="0" smtClean="0"/>
              <a:t>equality.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353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b="1" dirty="0"/>
              <a:t>fundamental</a:t>
            </a:r>
            <a:br>
              <a:rPr lang="en-US" b="1" dirty="0"/>
            </a:br>
            <a:r>
              <a:rPr lang="en-US" b="1" dirty="0"/>
              <a:t>empirical elements of public </a:t>
            </a:r>
            <a:r>
              <a:rPr lang="en-US" b="1" dirty="0" smtClean="0"/>
              <a:t>policy </a:t>
            </a:r>
            <a:r>
              <a:rPr lang="en-US" dirty="0" smtClean="0"/>
              <a:t>Schneider and Ingram (1997)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problem definition and goals to be pursued;</a:t>
            </a:r>
          </a:p>
          <a:p>
            <a:pPr marL="0" indent="0">
              <a:buNone/>
            </a:pPr>
            <a:r>
              <a:rPr lang="en-US" dirty="0"/>
              <a:t>2. benefits and burdens to be distributed;</a:t>
            </a:r>
          </a:p>
          <a:p>
            <a:pPr marL="0" indent="0">
              <a:buNone/>
            </a:pPr>
            <a:r>
              <a:rPr lang="en-US" dirty="0"/>
              <a:t>3. target populations (the “players” in the policy arena who receive, or may receive</a:t>
            </a:r>
            <a:r>
              <a:rPr lang="en-US" dirty="0" smtClean="0"/>
              <a:t>, benefits </a:t>
            </a:r>
            <a:r>
              <a:rPr lang="en-US" dirty="0"/>
              <a:t>or burdens);</a:t>
            </a:r>
          </a:p>
          <a:p>
            <a:pPr marL="0" indent="0">
              <a:buNone/>
            </a:pPr>
            <a:r>
              <a:rPr lang="en-US" dirty="0"/>
              <a:t>4. rules (policy directives stating who is to do what, when, with what </a:t>
            </a:r>
            <a:r>
              <a:rPr lang="en-US" dirty="0" smtClean="0"/>
              <a:t>resources, who </a:t>
            </a:r>
            <a:r>
              <a:rPr lang="en-US" dirty="0"/>
              <a:t>is eligible, etc</a:t>
            </a:r>
            <a:r>
              <a:rPr lang="en-US" dirty="0" smtClean="0"/>
              <a:t>.);</a:t>
            </a:r>
          </a:p>
          <a:p>
            <a:pPr marL="0" indent="0">
              <a:buNone/>
            </a:pPr>
            <a:r>
              <a:rPr lang="en-US" dirty="0" smtClean="0"/>
              <a:t>5. tools </a:t>
            </a:r>
            <a:r>
              <a:rPr lang="en-US" dirty="0"/>
              <a:t>(incentives or disincentives for agencies and target groups to act in </a:t>
            </a:r>
            <a:r>
              <a:rPr lang="en-US" dirty="0" smtClean="0"/>
              <a:t>accord with </a:t>
            </a:r>
            <a:r>
              <a:rPr lang="en-US" dirty="0"/>
              <a:t>policy directives);</a:t>
            </a:r>
          </a:p>
        </p:txBody>
      </p:sp>
    </p:spTree>
    <p:extLst>
      <p:ext uri="{BB962C8B-B14F-4D97-AF65-F5344CB8AC3E}">
        <p14:creationId xmlns:p14="http://schemas.microsoft.com/office/powerpoint/2010/main" val="144099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dirty="0"/>
              <a:t>fundamental</a:t>
            </a:r>
            <a:br>
              <a:rPr lang="en-US" dirty="0"/>
            </a:br>
            <a:r>
              <a:rPr lang="en-US" b="1" dirty="0"/>
              <a:t>empirical elements of public policy </a:t>
            </a:r>
            <a:r>
              <a:rPr lang="en-US" b="1" dirty="0" smtClean="0"/>
              <a:t> </a:t>
            </a:r>
            <a:r>
              <a:rPr lang="en-US" dirty="0"/>
              <a:t>Schneider and Ingram (1997</a:t>
            </a:r>
            <a:r>
              <a:rPr lang="en-US" dirty="0" smtClean="0"/>
              <a:t>)(Cont.)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242088"/>
            <a:ext cx="8915400" cy="377762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6. Implementation </a:t>
            </a:r>
            <a:r>
              <a:rPr lang="en-US" dirty="0"/>
              <a:t>structure (the entire implementation plan, including the </a:t>
            </a:r>
            <a:r>
              <a:rPr lang="en-US" dirty="0" smtClean="0"/>
              <a:t>incentives for </a:t>
            </a:r>
            <a:r>
              <a:rPr lang="en-US" dirty="0"/>
              <a:t>agency compliance and resources);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7. social constructions (the “world making,” the images of reality, the </a:t>
            </a:r>
            <a:r>
              <a:rPr lang="en-US" dirty="0" smtClean="0"/>
              <a:t>stereotypes people </a:t>
            </a:r>
            <a:r>
              <a:rPr lang="en-US" dirty="0"/>
              <a:t>use to make sense of the reality as they see it);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8. rationales (the explicit or implicit justifications and legitimations for the policy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including those used in debates about the policy); and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9. underlying assumptions (explicit or implicit assumptions about causal logics </a:t>
            </a:r>
            <a:r>
              <a:rPr lang="en-US" dirty="0" smtClean="0"/>
              <a:t>or about </a:t>
            </a:r>
            <a:r>
              <a:rPr lang="en-US" dirty="0"/>
              <a:t>the capacity of people or of organizations).</a:t>
            </a:r>
          </a:p>
        </p:txBody>
      </p:sp>
    </p:spTree>
    <p:extLst>
      <p:ext uri="{BB962C8B-B14F-4D97-AF65-F5344CB8AC3E}">
        <p14:creationId xmlns:p14="http://schemas.microsoft.com/office/powerpoint/2010/main" val="340545600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832</TotalTime>
  <Words>1810</Words>
  <Application>Microsoft Office PowerPoint</Application>
  <PresentationFormat>Widescreen</PresentationFormat>
  <Paragraphs>178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2  Arabic Style</vt:lpstr>
      <vt:lpstr>2  Jadid</vt:lpstr>
      <vt:lpstr>Arial</vt:lpstr>
      <vt:lpstr>Century Gothic</vt:lpstr>
      <vt:lpstr>Tahoma</vt:lpstr>
      <vt:lpstr>Wingdings 3</vt:lpstr>
      <vt:lpstr>Wisp</vt:lpstr>
      <vt:lpstr>What Is Next for Policy Design and Social Construction Theory?</vt:lpstr>
      <vt:lpstr>About Writers</vt:lpstr>
      <vt:lpstr>Agenda</vt:lpstr>
      <vt:lpstr>The next generation of policy design theory should</vt:lpstr>
      <vt:lpstr>What Are Policy Designs?</vt:lpstr>
      <vt:lpstr>PowerPoint Presentation</vt:lpstr>
      <vt:lpstr>Dimensions for evaluating policy designs</vt:lpstr>
      <vt:lpstr>The fundamental empirical elements of public policy Schneider and Ingram (1997)</vt:lpstr>
      <vt:lpstr>The fundamental empirical elements of public policy  Schneider and Ingram (1997)(Cont.)</vt:lpstr>
      <vt:lpstr>Element of the policy design include:</vt:lpstr>
      <vt:lpstr>PowerPoint Presentation</vt:lpstr>
      <vt:lpstr>While some dimensions of policy designs are clearly normative (such as rationales and goals), others are not so obviously normative (such as tools or implementation structure).</vt:lpstr>
      <vt:lpstr>Policy design theory posits that:</vt:lpstr>
      <vt:lpstr>PowerPoint Presentation</vt:lpstr>
      <vt:lpstr>Accounting for, and Considering, the Impact of the Social Construction of Reality(Cont.)</vt:lpstr>
      <vt:lpstr>PowerPoint Presentation</vt:lpstr>
      <vt:lpstr>Accounting for, and Considering, the Impact of the Social Construction of Reality(Cont.)</vt:lpstr>
      <vt:lpstr>Policy Design and the Feed(back)-Forward Process</vt:lpstr>
      <vt:lpstr>Policy Design and the Feed(back)-Forward Process(Cont.)</vt:lpstr>
      <vt:lpstr>The next generation of policy research should include systematic analysis of the effects of public policy designs on the most critical issues of our time, including:</vt:lpstr>
      <vt:lpstr>Integrating Normative and Empirical Analysis Using Policy Design Theory</vt:lpstr>
      <vt:lpstr>Policy Design as a Complement to Policy Theories</vt:lpstr>
      <vt:lpstr>Research Methods and Epistemology: Expanding the Range in Policy Studies</vt:lpstr>
      <vt:lpstr>Next Steps for Policy Design Research and Theory Building</vt:lpstr>
      <vt:lpstr>Next Steps for Policy Design Research and Theory Building(cont.)</vt:lpstr>
      <vt:lpstr>Conclusion </vt:lpstr>
      <vt:lpstr>اللهم وفقنا لما تحب و ترضی</vt:lpstr>
      <vt:lpstr>PowerPoint Presentation</vt:lpstr>
      <vt:lpstr>Accounting for, and Considering, the Impact of the Social Construction of Reality</vt:lpstr>
      <vt:lpstr>PowerPoint Presentation</vt:lpstr>
      <vt:lpstr>Policy design theory, with its focus on the content of public policies, the roles of social construction in policymaking and implementation, the feed-forward effects of policies, and the integration of empirical and normative goals, is well positioned to move policy studies significantly forward.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Next for Policy Design and Social Construction Theory?</dc:title>
  <dc:creator>Z.Aboutalebi</dc:creator>
  <cp:lastModifiedBy>Z.Aboutalebi</cp:lastModifiedBy>
  <cp:revision>55</cp:revision>
  <dcterms:created xsi:type="dcterms:W3CDTF">2014-04-07T07:12:07Z</dcterms:created>
  <dcterms:modified xsi:type="dcterms:W3CDTF">2014-08-04T07:53:57Z</dcterms:modified>
</cp:coreProperties>
</file>