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F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BFA83C-8E62-4DCB-9393-E812033459D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F0C1BCF3-AB73-4C6F-BBFC-E3A767738061}">
      <dgm:prSet phldrT="[Text]"/>
      <dgm:spPr>
        <a:solidFill>
          <a:srgbClr val="FFC000"/>
        </a:solidFill>
      </dgm:spPr>
      <dgm:t>
        <a:bodyPr/>
        <a:lstStyle/>
        <a:p>
          <a:pPr rtl="1"/>
          <a:r>
            <a:rPr lang="en-US" dirty="0" smtClean="0"/>
            <a:t>programs</a:t>
          </a:r>
          <a:endParaRPr lang="fa-IR" dirty="0"/>
        </a:p>
      </dgm:t>
    </dgm:pt>
    <dgm:pt modelId="{86D7E071-FF44-4EF3-9A55-550A74C3E9DB}" type="parTrans" cxnId="{AC74EF51-A3FC-4417-94F8-691B129471E5}">
      <dgm:prSet/>
      <dgm:spPr/>
      <dgm:t>
        <a:bodyPr/>
        <a:lstStyle/>
        <a:p>
          <a:pPr rtl="1"/>
          <a:endParaRPr lang="fa-IR"/>
        </a:p>
      </dgm:t>
    </dgm:pt>
    <dgm:pt modelId="{9BCD0101-D548-47BE-B2A7-A3A54341A059}" type="sibTrans" cxnId="{AC74EF51-A3FC-4417-94F8-691B129471E5}">
      <dgm:prSet/>
      <dgm:spPr/>
      <dgm:t>
        <a:bodyPr/>
        <a:lstStyle/>
        <a:p>
          <a:pPr rtl="1"/>
          <a:endParaRPr lang="fa-IR"/>
        </a:p>
      </dgm:t>
    </dgm:pt>
    <dgm:pt modelId="{12680601-3CD2-4403-8902-BFC1AC04285D}">
      <dgm:prSet phldrT="[Text]"/>
      <dgm:spPr>
        <a:solidFill>
          <a:srgbClr val="92D050"/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accent3">
                  <a:lumMod val="75000"/>
                </a:schemeClr>
              </a:solidFill>
            </a:rPr>
            <a:t>A system of projects or services intended to meet a public need</a:t>
          </a:r>
          <a:endParaRPr lang="fa-IR" b="1" dirty="0">
            <a:solidFill>
              <a:schemeClr val="accent3">
                <a:lumMod val="75000"/>
              </a:schemeClr>
            </a:solidFill>
          </a:endParaRPr>
        </a:p>
      </dgm:t>
    </dgm:pt>
    <dgm:pt modelId="{E8522033-6D86-4B70-9735-088B3C33AF1D}" type="parTrans" cxnId="{E4C614C6-5EE0-45AF-962B-E5ED1A53D175}">
      <dgm:prSet/>
      <dgm:spPr/>
      <dgm:t>
        <a:bodyPr/>
        <a:lstStyle/>
        <a:p>
          <a:pPr rtl="1"/>
          <a:endParaRPr lang="fa-IR"/>
        </a:p>
      </dgm:t>
    </dgm:pt>
    <dgm:pt modelId="{D43271B6-0EDD-4317-96A3-AA8A5508ADA0}" type="sibTrans" cxnId="{E4C614C6-5EE0-45AF-962B-E5ED1A53D175}">
      <dgm:prSet/>
      <dgm:spPr/>
      <dgm:t>
        <a:bodyPr/>
        <a:lstStyle/>
        <a:p>
          <a:pPr rtl="1"/>
          <a:endParaRPr lang="fa-IR"/>
        </a:p>
      </dgm:t>
    </dgm:pt>
    <dgm:pt modelId="{8DA1B110-F821-44BA-952B-455FC1883834}">
      <dgm:prSet phldrT="[Text]"/>
      <dgm:spPr>
        <a:solidFill>
          <a:srgbClr val="00B050"/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accent3">
                  <a:lumMod val="75000"/>
                </a:schemeClr>
              </a:solidFill>
            </a:rPr>
            <a:t>Course of study: an integrated course of academic studies</a:t>
          </a:r>
          <a:endParaRPr lang="fa-IR" b="1" dirty="0">
            <a:solidFill>
              <a:schemeClr val="accent3">
                <a:lumMod val="75000"/>
              </a:schemeClr>
            </a:solidFill>
          </a:endParaRPr>
        </a:p>
      </dgm:t>
    </dgm:pt>
    <dgm:pt modelId="{C6D7EAED-687C-4AD7-9E14-BD1C3DE31DD7}" type="parTrans" cxnId="{910CE23B-83B3-4057-8382-B228DB10F5A2}">
      <dgm:prSet/>
      <dgm:spPr/>
      <dgm:t>
        <a:bodyPr/>
        <a:lstStyle/>
        <a:p>
          <a:pPr rtl="1"/>
          <a:endParaRPr lang="fa-IR"/>
        </a:p>
      </dgm:t>
    </dgm:pt>
    <dgm:pt modelId="{4A530EE5-3BAD-40B3-B231-26A09854A249}" type="sibTrans" cxnId="{910CE23B-83B3-4057-8382-B228DB10F5A2}">
      <dgm:prSet/>
      <dgm:spPr/>
      <dgm:t>
        <a:bodyPr/>
        <a:lstStyle/>
        <a:p>
          <a:pPr rtl="1"/>
          <a:endParaRPr lang="fa-IR"/>
        </a:p>
      </dgm:t>
    </dgm:pt>
    <dgm:pt modelId="{E72A1384-7122-40A0-8BF5-ADFF5649E697}">
      <dgm:prSet phldrT="[Text]"/>
      <dgm:spPr>
        <a:solidFill>
          <a:srgbClr val="80FC80"/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accent3">
                  <a:lumMod val="75000"/>
                </a:schemeClr>
              </a:solidFill>
            </a:rPr>
            <a:t>A sequence of instruction</a:t>
          </a:r>
          <a:r>
            <a:rPr lang="en-US" dirty="0" smtClean="0"/>
            <a:t>  </a:t>
          </a:r>
          <a:endParaRPr lang="fa-IR" dirty="0"/>
        </a:p>
      </dgm:t>
    </dgm:pt>
    <dgm:pt modelId="{5E91D588-A5C8-40CA-8A5C-F9178B8C57B0}" type="parTrans" cxnId="{CE0D99D2-409D-4478-83F6-9D6AAD941C2C}">
      <dgm:prSet/>
      <dgm:spPr/>
      <dgm:t>
        <a:bodyPr/>
        <a:lstStyle/>
        <a:p>
          <a:pPr rtl="1"/>
          <a:endParaRPr lang="fa-IR"/>
        </a:p>
      </dgm:t>
    </dgm:pt>
    <dgm:pt modelId="{2C07CAF6-9994-4745-8258-3856BB008254}" type="sibTrans" cxnId="{CE0D99D2-409D-4478-83F6-9D6AAD941C2C}">
      <dgm:prSet/>
      <dgm:spPr/>
      <dgm:t>
        <a:bodyPr/>
        <a:lstStyle/>
        <a:p>
          <a:pPr rtl="1"/>
          <a:endParaRPr lang="fa-IR"/>
        </a:p>
      </dgm:t>
    </dgm:pt>
    <dgm:pt modelId="{1E506D94-5AD5-4950-B5FC-3BCE2915C6B6}" type="pres">
      <dgm:prSet presAssocID="{7ABFA83C-8E62-4DCB-9393-E812033459D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E1814C3-B48C-4FFA-95A1-82AE732311E8}" type="pres">
      <dgm:prSet presAssocID="{F0C1BCF3-AB73-4C6F-BBFC-E3A767738061}" presName="root1" presStyleCnt="0"/>
      <dgm:spPr/>
    </dgm:pt>
    <dgm:pt modelId="{822E4B77-28DF-468A-9F94-ECDA97D214F6}" type="pres">
      <dgm:prSet presAssocID="{F0C1BCF3-AB73-4C6F-BBFC-E3A76773806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F29DB67-B5B0-415B-9A13-D27985DCF143}" type="pres">
      <dgm:prSet presAssocID="{F0C1BCF3-AB73-4C6F-BBFC-E3A767738061}" presName="level2hierChild" presStyleCnt="0"/>
      <dgm:spPr/>
    </dgm:pt>
    <dgm:pt modelId="{A911145C-ADA1-4A34-ACF8-A95A88EF97AE}" type="pres">
      <dgm:prSet presAssocID="{E8522033-6D86-4B70-9735-088B3C33AF1D}" presName="conn2-1" presStyleLbl="parChTrans1D2" presStyleIdx="0" presStyleCnt="3"/>
      <dgm:spPr/>
      <dgm:t>
        <a:bodyPr/>
        <a:lstStyle/>
        <a:p>
          <a:pPr rtl="1"/>
          <a:endParaRPr lang="fa-IR"/>
        </a:p>
      </dgm:t>
    </dgm:pt>
    <dgm:pt modelId="{ADFA6E5F-9297-42CD-B895-9B3E418FE17E}" type="pres">
      <dgm:prSet presAssocID="{E8522033-6D86-4B70-9735-088B3C33AF1D}" presName="connTx" presStyleLbl="parChTrans1D2" presStyleIdx="0" presStyleCnt="3"/>
      <dgm:spPr/>
      <dgm:t>
        <a:bodyPr/>
        <a:lstStyle/>
        <a:p>
          <a:pPr rtl="1"/>
          <a:endParaRPr lang="fa-IR"/>
        </a:p>
      </dgm:t>
    </dgm:pt>
    <dgm:pt modelId="{711298F6-AD69-4A28-84FE-759AB161986D}" type="pres">
      <dgm:prSet presAssocID="{12680601-3CD2-4403-8902-BFC1AC04285D}" presName="root2" presStyleCnt="0"/>
      <dgm:spPr/>
    </dgm:pt>
    <dgm:pt modelId="{29498489-56AD-4EEC-AA73-DC12C7ABD11B}" type="pres">
      <dgm:prSet presAssocID="{12680601-3CD2-4403-8902-BFC1AC04285D}" presName="LevelTwoTextNode" presStyleLbl="node2" presStyleIdx="0" presStyleCnt="3" custScaleX="153367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7C3F37A-FD4B-4A8D-B686-DA2B44F24305}" type="pres">
      <dgm:prSet presAssocID="{12680601-3CD2-4403-8902-BFC1AC04285D}" presName="level3hierChild" presStyleCnt="0"/>
      <dgm:spPr/>
    </dgm:pt>
    <dgm:pt modelId="{07BF6519-91C2-42CE-A701-8C51B20A2CE5}" type="pres">
      <dgm:prSet presAssocID="{C6D7EAED-687C-4AD7-9E14-BD1C3DE31DD7}" presName="conn2-1" presStyleLbl="parChTrans1D2" presStyleIdx="1" presStyleCnt="3"/>
      <dgm:spPr/>
      <dgm:t>
        <a:bodyPr/>
        <a:lstStyle/>
        <a:p>
          <a:pPr rtl="1"/>
          <a:endParaRPr lang="fa-IR"/>
        </a:p>
      </dgm:t>
    </dgm:pt>
    <dgm:pt modelId="{08A16268-FE98-4CF3-BEFC-A7DFBAA4A4E1}" type="pres">
      <dgm:prSet presAssocID="{C6D7EAED-687C-4AD7-9E14-BD1C3DE31DD7}" presName="connTx" presStyleLbl="parChTrans1D2" presStyleIdx="1" presStyleCnt="3"/>
      <dgm:spPr/>
      <dgm:t>
        <a:bodyPr/>
        <a:lstStyle/>
        <a:p>
          <a:pPr rtl="1"/>
          <a:endParaRPr lang="fa-IR"/>
        </a:p>
      </dgm:t>
    </dgm:pt>
    <dgm:pt modelId="{4CAB8A7B-43BB-41C4-A66C-3194CC054405}" type="pres">
      <dgm:prSet presAssocID="{8DA1B110-F821-44BA-952B-455FC1883834}" presName="root2" presStyleCnt="0"/>
      <dgm:spPr/>
    </dgm:pt>
    <dgm:pt modelId="{F34AB93A-EA39-458D-9E86-0AA76A02C909}" type="pres">
      <dgm:prSet presAssocID="{8DA1B110-F821-44BA-952B-455FC1883834}" presName="LevelTwoTextNode" presStyleLbl="node2" presStyleIdx="1" presStyleCnt="3" custScaleX="14503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26AF470-C0E8-42F0-BDDE-AEB6D3E0B3A1}" type="pres">
      <dgm:prSet presAssocID="{8DA1B110-F821-44BA-952B-455FC1883834}" presName="level3hierChild" presStyleCnt="0"/>
      <dgm:spPr/>
    </dgm:pt>
    <dgm:pt modelId="{D7587EAF-6D90-4B8F-8594-76EF3169A00A}" type="pres">
      <dgm:prSet presAssocID="{5E91D588-A5C8-40CA-8A5C-F9178B8C57B0}" presName="conn2-1" presStyleLbl="parChTrans1D2" presStyleIdx="2" presStyleCnt="3"/>
      <dgm:spPr/>
      <dgm:t>
        <a:bodyPr/>
        <a:lstStyle/>
        <a:p>
          <a:pPr rtl="1"/>
          <a:endParaRPr lang="fa-IR"/>
        </a:p>
      </dgm:t>
    </dgm:pt>
    <dgm:pt modelId="{70C93292-1909-49AD-A8DB-FCFC77837C8A}" type="pres">
      <dgm:prSet presAssocID="{5E91D588-A5C8-40CA-8A5C-F9178B8C57B0}" presName="connTx" presStyleLbl="parChTrans1D2" presStyleIdx="2" presStyleCnt="3"/>
      <dgm:spPr/>
      <dgm:t>
        <a:bodyPr/>
        <a:lstStyle/>
        <a:p>
          <a:pPr rtl="1"/>
          <a:endParaRPr lang="fa-IR"/>
        </a:p>
      </dgm:t>
    </dgm:pt>
    <dgm:pt modelId="{CA332D0E-5526-429D-ACA1-69639359D5A0}" type="pres">
      <dgm:prSet presAssocID="{E72A1384-7122-40A0-8BF5-ADFF5649E697}" presName="root2" presStyleCnt="0"/>
      <dgm:spPr/>
    </dgm:pt>
    <dgm:pt modelId="{E1E7A433-0063-4A61-93A5-316F3E0C544F}" type="pres">
      <dgm:prSet presAssocID="{E72A1384-7122-40A0-8BF5-ADFF5649E697}" presName="LevelTwoTextNode" presStyleLbl="node2" presStyleIdx="2" presStyleCnt="3" custScaleX="132515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7E5884A-E8F0-4DE1-AA54-0CA7CD524DC7}" type="pres">
      <dgm:prSet presAssocID="{E72A1384-7122-40A0-8BF5-ADFF5649E697}" presName="level3hierChild" presStyleCnt="0"/>
      <dgm:spPr/>
    </dgm:pt>
  </dgm:ptLst>
  <dgm:cxnLst>
    <dgm:cxn modelId="{910CE23B-83B3-4057-8382-B228DB10F5A2}" srcId="{F0C1BCF3-AB73-4C6F-BBFC-E3A767738061}" destId="{8DA1B110-F821-44BA-952B-455FC1883834}" srcOrd="1" destOrd="0" parTransId="{C6D7EAED-687C-4AD7-9E14-BD1C3DE31DD7}" sibTransId="{4A530EE5-3BAD-40B3-B231-26A09854A249}"/>
    <dgm:cxn modelId="{764CFAC2-A742-478D-BB74-78BF198339D7}" type="presOf" srcId="{C6D7EAED-687C-4AD7-9E14-BD1C3DE31DD7}" destId="{07BF6519-91C2-42CE-A701-8C51B20A2CE5}" srcOrd="0" destOrd="0" presId="urn:microsoft.com/office/officeart/2008/layout/HorizontalMultiLevelHierarchy"/>
    <dgm:cxn modelId="{845E2D29-C905-469C-9E32-E95C10C42A79}" type="presOf" srcId="{7ABFA83C-8E62-4DCB-9393-E812033459D3}" destId="{1E506D94-5AD5-4950-B5FC-3BCE2915C6B6}" srcOrd="0" destOrd="0" presId="urn:microsoft.com/office/officeart/2008/layout/HorizontalMultiLevelHierarchy"/>
    <dgm:cxn modelId="{901E2376-1E47-42B5-A07B-6CCFD1A1D9B4}" type="presOf" srcId="{E8522033-6D86-4B70-9735-088B3C33AF1D}" destId="{A911145C-ADA1-4A34-ACF8-A95A88EF97AE}" srcOrd="0" destOrd="0" presId="urn:microsoft.com/office/officeart/2008/layout/HorizontalMultiLevelHierarchy"/>
    <dgm:cxn modelId="{85E1C286-4880-4894-AE5B-629166C8C839}" type="presOf" srcId="{E8522033-6D86-4B70-9735-088B3C33AF1D}" destId="{ADFA6E5F-9297-42CD-B895-9B3E418FE17E}" srcOrd="1" destOrd="0" presId="urn:microsoft.com/office/officeart/2008/layout/HorizontalMultiLevelHierarchy"/>
    <dgm:cxn modelId="{1D3DD327-45D4-44DB-A82F-6DB5FF0FB6F7}" type="presOf" srcId="{E72A1384-7122-40A0-8BF5-ADFF5649E697}" destId="{E1E7A433-0063-4A61-93A5-316F3E0C544F}" srcOrd="0" destOrd="0" presId="urn:microsoft.com/office/officeart/2008/layout/HorizontalMultiLevelHierarchy"/>
    <dgm:cxn modelId="{971290EC-F2A8-496B-9A83-DA4CB350F99A}" type="presOf" srcId="{C6D7EAED-687C-4AD7-9E14-BD1C3DE31DD7}" destId="{08A16268-FE98-4CF3-BEFC-A7DFBAA4A4E1}" srcOrd="1" destOrd="0" presId="urn:microsoft.com/office/officeart/2008/layout/HorizontalMultiLevelHierarchy"/>
    <dgm:cxn modelId="{AC74EF51-A3FC-4417-94F8-691B129471E5}" srcId="{7ABFA83C-8E62-4DCB-9393-E812033459D3}" destId="{F0C1BCF3-AB73-4C6F-BBFC-E3A767738061}" srcOrd="0" destOrd="0" parTransId="{86D7E071-FF44-4EF3-9A55-550A74C3E9DB}" sibTransId="{9BCD0101-D548-47BE-B2A7-A3A54341A059}"/>
    <dgm:cxn modelId="{682A7513-AD4A-428E-AA16-AFB546500F7B}" type="presOf" srcId="{8DA1B110-F821-44BA-952B-455FC1883834}" destId="{F34AB93A-EA39-458D-9E86-0AA76A02C909}" srcOrd="0" destOrd="0" presId="urn:microsoft.com/office/officeart/2008/layout/HorizontalMultiLevelHierarchy"/>
    <dgm:cxn modelId="{CE0D99D2-409D-4478-83F6-9D6AAD941C2C}" srcId="{F0C1BCF3-AB73-4C6F-BBFC-E3A767738061}" destId="{E72A1384-7122-40A0-8BF5-ADFF5649E697}" srcOrd="2" destOrd="0" parTransId="{5E91D588-A5C8-40CA-8A5C-F9178B8C57B0}" sibTransId="{2C07CAF6-9994-4745-8258-3856BB008254}"/>
    <dgm:cxn modelId="{C660352C-0CD8-483F-BAFB-4D4180A48865}" type="presOf" srcId="{5E91D588-A5C8-40CA-8A5C-F9178B8C57B0}" destId="{D7587EAF-6D90-4B8F-8594-76EF3169A00A}" srcOrd="0" destOrd="0" presId="urn:microsoft.com/office/officeart/2008/layout/HorizontalMultiLevelHierarchy"/>
    <dgm:cxn modelId="{E4C614C6-5EE0-45AF-962B-E5ED1A53D175}" srcId="{F0C1BCF3-AB73-4C6F-BBFC-E3A767738061}" destId="{12680601-3CD2-4403-8902-BFC1AC04285D}" srcOrd="0" destOrd="0" parTransId="{E8522033-6D86-4B70-9735-088B3C33AF1D}" sibTransId="{D43271B6-0EDD-4317-96A3-AA8A5508ADA0}"/>
    <dgm:cxn modelId="{9A910054-2DCF-452C-B220-3F76362636E1}" type="presOf" srcId="{12680601-3CD2-4403-8902-BFC1AC04285D}" destId="{29498489-56AD-4EEC-AA73-DC12C7ABD11B}" srcOrd="0" destOrd="0" presId="urn:microsoft.com/office/officeart/2008/layout/HorizontalMultiLevelHierarchy"/>
    <dgm:cxn modelId="{0BDCE456-86D8-4E7D-9D84-2BCFA7617A7E}" type="presOf" srcId="{5E91D588-A5C8-40CA-8A5C-F9178B8C57B0}" destId="{70C93292-1909-49AD-A8DB-FCFC77837C8A}" srcOrd="1" destOrd="0" presId="urn:microsoft.com/office/officeart/2008/layout/HorizontalMultiLevelHierarchy"/>
    <dgm:cxn modelId="{61C4A5BB-F878-4571-A997-E422178192D5}" type="presOf" srcId="{F0C1BCF3-AB73-4C6F-BBFC-E3A767738061}" destId="{822E4B77-28DF-468A-9F94-ECDA97D214F6}" srcOrd="0" destOrd="0" presId="urn:microsoft.com/office/officeart/2008/layout/HorizontalMultiLevelHierarchy"/>
    <dgm:cxn modelId="{CB5463F2-5073-40EC-87DB-3E5AD19E1B0E}" type="presParOf" srcId="{1E506D94-5AD5-4950-B5FC-3BCE2915C6B6}" destId="{DE1814C3-B48C-4FFA-95A1-82AE732311E8}" srcOrd="0" destOrd="0" presId="urn:microsoft.com/office/officeart/2008/layout/HorizontalMultiLevelHierarchy"/>
    <dgm:cxn modelId="{6559A644-69D0-4346-9894-E90116C12449}" type="presParOf" srcId="{DE1814C3-B48C-4FFA-95A1-82AE732311E8}" destId="{822E4B77-28DF-468A-9F94-ECDA97D214F6}" srcOrd="0" destOrd="0" presId="urn:microsoft.com/office/officeart/2008/layout/HorizontalMultiLevelHierarchy"/>
    <dgm:cxn modelId="{C78F014D-0FC7-4F21-87AB-44EB0649FEF6}" type="presParOf" srcId="{DE1814C3-B48C-4FFA-95A1-82AE732311E8}" destId="{FF29DB67-B5B0-415B-9A13-D27985DCF143}" srcOrd="1" destOrd="0" presId="urn:microsoft.com/office/officeart/2008/layout/HorizontalMultiLevelHierarchy"/>
    <dgm:cxn modelId="{404D26BD-EE47-4E0C-BD34-3A7C6DB5E21F}" type="presParOf" srcId="{FF29DB67-B5B0-415B-9A13-D27985DCF143}" destId="{A911145C-ADA1-4A34-ACF8-A95A88EF97AE}" srcOrd="0" destOrd="0" presId="urn:microsoft.com/office/officeart/2008/layout/HorizontalMultiLevelHierarchy"/>
    <dgm:cxn modelId="{D143462B-F5C1-455F-9342-FAE696CAC2D8}" type="presParOf" srcId="{A911145C-ADA1-4A34-ACF8-A95A88EF97AE}" destId="{ADFA6E5F-9297-42CD-B895-9B3E418FE17E}" srcOrd="0" destOrd="0" presId="urn:microsoft.com/office/officeart/2008/layout/HorizontalMultiLevelHierarchy"/>
    <dgm:cxn modelId="{874F4BB8-6E24-4D01-9271-55657CC6B51F}" type="presParOf" srcId="{FF29DB67-B5B0-415B-9A13-D27985DCF143}" destId="{711298F6-AD69-4A28-84FE-759AB161986D}" srcOrd="1" destOrd="0" presId="urn:microsoft.com/office/officeart/2008/layout/HorizontalMultiLevelHierarchy"/>
    <dgm:cxn modelId="{60305979-C031-4358-95A6-B7F64D8CC69B}" type="presParOf" srcId="{711298F6-AD69-4A28-84FE-759AB161986D}" destId="{29498489-56AD-4EEC-AA73-DC12C7ABD11B}" srcOrd="0" destOrd="0" presId="urn:microsoft.com/office/officeart/2008/layout/HorizontalMultiLevelHierarchy"/>
    <dgm:cxn modelId="{B729A280-9C4A-49F0-81C1-EF48FF20F7C0}" type="presParOf" srcId="{711298F6-AD69-4A28-84FE-759AB161986D}" destId="{C7C3F37A-FD4B-4A8D-B686-DA2B44F24305}" srcOrd="1" destOrd="0" presId="urn:microsoft.com/office/officeart/2008/layout/HorizontalMultiLevelHierarchy"/>
    <dgm:cxn modelId="{083F5449-B5CE-4947-ABED-5851DBA436B1}" type="presParOf" srcId="{FF29DB67-B5B0-415B-9A13-D27985DCF143}" destId="{07BF6519-91C2-42CE-A701-8C51B20A2CE5}" srcOrd="2" destOrd="0" presId="urn:microsoft.com/office/officeart/2008/layout/HorizontalMultiLevelHierarchy"/>
    <dgm:cxn modelId="{A6A05BC8-76BF-491A-B081-418E9D29CF01}" type="presParOf" srcId="{07BF6519-91C2-42CE-A701-8C51B20A2CE5}" destId="{08A16268-FE98-4CF3-BEFC-A7DFBAA4A4E1}" srcOrd="0" destOrd="0" presId="urn:microsoft.com/office/officeart/2008/layout/HorizontalMultiLevelHierarchy"/>
    <dgm:cxn modelId="{F953A20F-A7FB-47EE-BDE2-67E975545D5C}" type="presParOf" srcId="{FF29DB67-B5B0-415B-9A13-D27985DCF143}" destId="{4CAB8A7B-43BB-41C4-A66C-3194CC054405}" srcOrd="3" destOrd="0" presId="urn:microsoft.com/office/officeart/2008/layout/HorizontalMultiLevelHierarchy"/>
    <dgm:cxn modelId="{A9D4F33A-4908-4801-98F2-5E480BD36C20}" type="presParOf" srcId="{4CAB8A7B-43BB-41C4-A66C-3194CC054405}" destId="{F34AB93A-EA39-458D-9E86-0AA76A02C909}" srcOrd="0" destOrd="0" presId="urn:microsoft.com/office/officeart/2008/layout/HorizontalMultiLevelHierarchy"/>
    <dgm:cxn modelId="{39A2777F-ECBC-447E-A9D5-C3098CEA54F0}" type="presParOf" srcId="{4CAB8A7B-43BB-41C4-A66C-3194CC054405}" destId="{726AF470-C0E8-42F0-BDDE-AEB6D3E0B3A1}" srcOrd="1" destOrd="0" presId="urn:microsoft.com/office/officeart/2008/layout/HorizontalMultiLevelHierarchy"/>
    <dgm:cxn modelId="{690566BB-6E90-4550-9BA7-FD165B245A10}" type="presParOf" srcId="{FF29DB67-B5B0-415B-9A13-D27985DCF143}" destId="{D7587EAF-6D90-4B8F-8594-76EF3169A00A}" srcOrd="4" destOrd="0" presId="urn:microsoft.com/office/officeart/2008/layout/HorizontalMultiLevelHierarchy"/>
    <dgm:cxn modelId="{B577F541-29E1-4971-AA7A-8FEBD840FFA4}" type="presParOf" srcId="{D7587EAF-6D90-4B8F-8594-76EF3169A00A}" destId="{70C93292-1909-49AD-A8DB-FCFC77837C8A}" srcOrd="0" destOrd="0" presId="urn:microsoft.com/office/officeart/2008/layout/HorizontalMultiLevelHierarchy"/>
    <dgm:cxn modelId="{D1BB5C4E-9F36-4022-8D36-0F7CAE0295D7}" type="presParOf" srcId="{FF29DB67-B5B0-415B-9A13-D27985DCF143}" destId="{CA332D0E-5526-429D-ACA1-69639359D5A0}" srcOrd="5" destOrd="0" presId="urn:microsoft.com/office/officeart/2008/layout/HorizontalMultiLevelHierarchy"/>
    <dgm:cxn modelId="{2F312163-23B6-46E3-9C9D-B8AA29B84D37}" type="presParOf" srcId="{CA332D0E-5526-429D-ACA1-69639359D5A0}" destId="{E1E7A433-0063-4A61-93A5-316F3E0C544F}" srcOrd="0" destOrd="0" presId="urn:microsoft.com/office/officeart/2008/layout/HorizontalMultiLevelHierarchy"/>
    <dgm:cxn modelId="{96483513-8BB5-44A5-B21D-89BC69A1363A}" type="presParOf" srcId="{CA332D0E-5526-429D-ACA1-69639359D5A0}" destId="{67E5884A-E8F0-4DE1-AA54-0CA7CD524DC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5D86D2-C7D2-46D4-A7D4-BF8F0AF3F7C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203F094F-B54F-408D-9937-28206A95A081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rtl="1"/>
          <a:r>
            <a:rPr lang="en-US" sz="2400" b="1" dirty="0" smtClean="0">
              <a:solidFill>
                <a:schemeClr val="accent6">
                  <a:lumMod val="75000"/>
                </a:schemeClr>
              </a:solidFill>
            </a:rPr>
            <a:t>The hidden curriculum</a:t>
          </a:r>
          <a:endParaRPr lang="fa-IR" sz="2400" b="1" dirty="0">
            <a:solidFill>
              <a:schemeClr val="accent6">
                <a:lumMod val="75000"/>
              </a:schemeClr>
            </a:solidFill>
          </a:endParaRPr>
        </a:p>
      </dgm:t>
    </dgm:pt>
    <dgm:pt modelId="{E6F9EC88-7C9C-4E6D-A961-D3C652CA6F7B}" type="parTrans" cxnId="{A09D9C4B-5D21-42FF-AB43-C61496193276}">
      <dgm:prSet/>
      <dgm:spPr/>
      <dgm:t>
        <a:bodyPr/>
        <a:lstStyle/>
        <a:p>
          <a:pPr rtl="1"/>
          <a:endParaRPr lang="fa-IR"/>
        </a:p>
      </dgm:t>
    </dgm:pt>
    <dgm:pt modelId="{70D4FBAB-BA8E-48F3-8777-16846DC9D38C}" type="sibTrans" cxnId="{A09D9C4B-5D21-42FF-AB43-C61496193276}">
      <dgm:prSet/>
      <dgm:spPr/>
      <dgm:t>
        <a:bodyPr/>
        <a:lstStyle/>
        <a:p>
          <a:pPr rtl="1"/>
          <a:endParaRPr lang="fa-IR"/>
        </a:p>
      </dgm:t>
    </dgm:pt>
    <dgm:pt modelId="{5E89F161-33F7-4233-BD9A-0257B3671B28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pPr rtl="1"/>
          <a:r>
            <a:rPr lang="en-US" sz="2400" b="1" dirty="0" smtClean="0">
              <a:solidFill>
                <a:schemeClr val="accent6">
                  <a:lumMod val="75000"/>
                </a:schemeClr>
              </a:solidFill>
            </a:rPr>
            <a:t>Curriculum is an educational program</a:t>
          </a:r>
          <a:endParaRPr lang="fa-IR" sz="2400" b="1" dirty="0">
            <a:solidFill>
              <a:schemeClr val="accent6">
                <a:lumMod val="75000"/>
              </a:schemeClr>
            </a:solidFill>
          </a:endParaRPr>
        </a:p>
      </dgm:t>
    </dgm:pt>
    <dgm:pt modelId="{6BA6AE26-2E01-4340-BC5C-C439AD17CB4F}" type="parTrans" cxnId="{5D82E965-205D-4C6B-8B8C-5158DB5ED4C1}">
      <dgm:prSet/>
      <dgm:spPr/>
      <dgm:t>
        <a:bodyPr/>
        <a:lstStyle/>
        <a:p>
          <a:pPr rtl="1"/>
          <a:endParaRPr lang="fa-IR"/>
        </a:p>
      </dgm:t>
    </dgm:pt>
    <dgm:pt modelId="{BA2D05AA-AA95-4D53-BFB1-866FBBC03BD9}" type="sibTrans" cxnId="{5D82E965-205D-4C6B-8B8C-5158DB5ED4C1}">
      <dgm:prSet/>
      <dgm:spPr/>
      <dgm:t>
        <a:bodyPr/>
        <a:lstStyle/>
        <a:p>
          <a:pPr rtl="1"/>
          <a:endParaRPr lang="fa-IR"/>
        </a:p>
      </dgm:t>
    </dgm:pt>
    <dgm:pt modelId="{5BE3D5EF-9D64-4D9D-9A20-DF6BD1C81FF8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2400" b="1" dirty="0" smtClean="0">
              <a:solidFill>
                <a:schemeClr val="accent6">
                  <a:lumMod val="75000"/>
                </a:schemeClr>
              </a:solidFill>
            </a:rPr>
            <a:t>The program of experience</a:t>
          </a:r>
          <a:endParaRPr lang="fa-IR" sz="2400" b="1" dirty="0">
            <a:solidFill>
              <a:schemeClr val="accent6">
                <a:lumMod val="75000"/>
              </a:schemeClr>
            </a:solidFill>
          </a:endParaRPr>
        </a:p>
      </dgm:t>
    </dgm:pt>
    <dgm:pt modelId="{449DE50C-2893-4D30-B983-925654767DD6}" type="parTrans" cxnId="{E47E7CDF-787C-463B-9E08-816D2B402813}">
      <dgm:prSet/>
      <dgm:spPr/>
      <dgm:t>
        <a:bodyPr/>
        <a:lstStyle/>
        <a:p>
          <a:pPr rtl="1"/>
          <a:endParaRPr lang="fa-IR"/>
        </a:p>
      </dgm:t>
    </dgm:pt>
    <dgm:pt modelId="{AC5D7C92-E4C0-49D5-8B43-CF7BFD1F395C}" type="sibTrans" cxnId="{E47E7CDF-787C-463B-9E08-816D2B402813}">
      <dgm:prSet/>
      <dgm:spPr/>
      <dgm:t>
        <a:bodyPr/>
        <a:lstStyle/>
        <a:p>
          <a:pPr rtl="1"/>
          <a:endParaRPr lang="fa-IR"/>
        </a:p>
      </dgm:t>
    </dgm:pt>
    <dgm:pt modelId="{A4D928B9-77F8-44E6-B352-A875D48033A7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pPr rtl="1"/>
          <a:r>
            <a:rPr lang="en-US" sz="2400" b="1" dirty="0" smtClean="0">
              <a:solidFill>
                <a:schemeClr val="accent6">
                  <a:lumMod val="75000"/>
                </a:schemeClr>
              </a:solidFill>
            </a:rPr>
            <a:t>The program of studies</a:t>
          </a:r>
          <a:endParaRPr lang="fa-IR" sz="2400" b="1" dirty="0">
            <a:solidFill>
              <a:schemeClr val="accent6">
                <a:lumMod val="75000"/>
              </a:schemeClr>
            </a:solidFill>
          </a:endParaRPr>
        </a:p>
      </dgm:t>
    </dgm:pt>
    <dgm:pt modelId="{0890D44C-762D-445C-BD38-8C4CDFD3BF9A}" type="parTrans" cxnId="{E405CF39-2986-46B4-9D5D-C41559D25B67}">
      <dgm:prSet/>
      <dgm:spPr/>
      <dgm:t>
        <a:bodyPr/>
        <a:lstStyle/>
        <a:p>
          <a:pPr rtl="1"/>
          <a:endParaRPr lang="fa-IR"/>
        </a:p>
      </dgm:t>
    </dgm:pt>
    <dgm:pt modelId="{CE0C58EC-804C-4545-BB22-FB87FFB90BE9}" type="sibTrans" cxnId="{E405CF39-2986-46B4-9D5D-C41559D25B67}">
      <dgm:prSet/>
      <dgm:spPr/>
      <dgm:t>
        <a:bodyPr/>
        <a:lstStyle/>
        <a:p>
          <a:pPr rtl="1"/>
          <a:endParaRPr lang="fa-IR"/>
        </a:p>
      </dgm:t>
    </dgm:pt>
    <dgm:pt modelId="{32B133DA-193C-424F-AAAF-DEEFBA2678EA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2400" b="1" dirty="0" smtClean="0">
              <a:solidFill>
                <a:schemeClr val="accent6">
                  <a:lumMod val="75000"/>
                </a:schemeClr>
              </a:solidFill>
            </a:rPr>
            <a:t>The program  of services</a:t>
          </a:r>
          <a:endParaRPr lang="fa-IR" sz="2400" b="1" dirty="0">
            <a:solidFill>
              <a:schemeClr val="accent6">
                <a:lumMod val="75000"/>
              </a:schemeClr>
            </a:solidFill>
          </a:endParaRPr>
        </a:p>
      </dgm:t>
    </dgm:pt>
    <dgm:pt modelId="{7AC18C35-F562-4BF8-96E2-3B49E321E9BD}" type="parTrans" cxnId="{8983E270-6166-47D5-80D5-4CB02E8BDD7A}">
      <dgm:prSet/>
      <dgm:spPr/>
      <dgm:t>
        <a:bodyPr/>
        <a:lstStyle/>
        <a:p>
          <a:pPr rtl="1"/>
          <a:endParaRPr lang="fa-IR"/>
        </a:p>
      </dgm:t>
    </dgm:pt>
    <dgm:pt modelId="{FEEA3B3F-2E9F-480C-A848-BB5623AE536E}" type="sibTrans" cxnId="{8983E270-6166-47D5-80D5-4CB02E8BDD7A}">
      <dgm:prSet/>
      <dgm:spPr/>
      <dgm:t>
        <a:bodyPr/>
        <a:lstStyle/>
        <a:p>
          <a:pPr rtl="1"/>
          <a:endParaRPr lang="fa-IR"/>
        </a:p>
      </dgm:t>
    </dgm:pt>
    <dgm:pt modelId="{93CF083A-301C-45EF-9F84-C354BC81BD80}" type="pres">
      <dgm:prSet presAssocID="{CD5D86D2-C7D2-46D4-A7D4-BF8F0AF3F7C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7ECD587D-4F98-4839-91C9-E3932CE93706}" type="pres">
      <dgm:prSet presAssocID="{203F094F-B54F-408D-9937-28206A95A081}" presName="node" presStyleLbl="node1" presStyleIdx="0" presStyleCnt="5" custScaleX="58237" custScaleY="24633" custLinFactNeighborX="39046" custLinFactNeighborY="8778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E493F5E-6D6D-4B6F-B7CE-53B01908E885}" type="pres">
      <dgm:prSet presAssocID="{70D4FBAB-BA8E-48F3-8777-16846DC9D38C}" presName="sibTrans" presStyleCnt="0"/>
      <dgm:spPr/>
    </dgm:pt>
    <dgm:pt modelId="{2BE768A9-0F90-4F82-8830-140CE0BC40C3}" type="pres">
      <dgm:prSet presAssocID="{5E89F161-33F7-4233-BD9A-0257B3671B28}" presName="node" presStyleLbl="node1" presStyleIdx="1" presStyleCnt="5" custScaleX="57712" custScaleY="25219" custLinFactX="-5154" custLinFactNeighborX="-100000" custLinFactNeighborY="1111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545B61A-6A42-4126-AC84-7E2A1EC2DB49}" type="pres">
      <dgm:prSet presAssocID="{BA2D05AA-AA95-4D53-BFB1-866FBBC03BD9}" presName="sibTrans" presStyleCnt="0"/>
      <dgm:spPr/>
    </dgm:pt>
    <dgm:pt modelId="{101B44E9-7D33-40F6-B4C8-455DB4ECB0EE}" type="pres">
      <dgm:prSet presAssocID="{5BE3D5EF-9D64-4D9D-9A20-DF6BD1C81FF8}" presName="node" presStyleLbl="node1" presStyleIdx="2" presStyleCnt="5" custScaleX="66256" custScaleY="25309" custLinFactNeighborX="76743" custLinFactNeighborY="-2911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973BEED-9EF1-408E-833F-834B0F1381A3}" type="pres">
      <dgm:prSet presAssocID="{AC5D7C92-E4C0-49D5-8B43-CF7BFD1F395C}" presName="sibTrans" presStyleCnt="0"/>
      <dgm:spPr/>
    </dgm:pt>
    <dgm:pt modelId="{AFFE4394-4820-4FE3-BE45-9FF5FEB0871F}" type="pres">
      <dgm:prSet presAssocID="{A4D928B9-77F8-44E6-B352-A875D48033A7}" presName="node" presStyleLbl="node1" presStyleIdx="3" presStyleCnt="5" custScaleX="75074" custScaleY="22799" custLinFactNeighborX="-4127" custLinFactNeighborY="-6132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2F303F2-D3CF-4B65-9123-7648A3D3C542}" type="pres">
      <dgm:prSet presAssocID="{CE0C58EC-804C-4545-BB22-FB87FFB90BE9}" presName="sibTrans" presStyleCnt="0"/>
      <dgm:spPr/>
    </dgm:pt>
    <dgm:pt modelId="{A275F5C7-696B-49C5-8BE3-D425D39BD566}" type="pres">
      <dgm:prSet presAssocID="{32B133DA-193C-424F-AAAF-DEEFBA2678EA}" presName="node" presStyleLbl="node1" presStyleIdx="4" presStyleCnt="5" custScaleX="57266" custScaleY="24280" custLinFactNeighborX="25057" custLinFactNeighborY="-3827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43E01A99-79C1-47BD-9DEE-C1E45412F94D}" type="presOf" srcId="{5BE3D5EF-9D64-4D9D-9A20-DF6BD1C81FF8}" destId="{101B44E9-7D33-40F6-B4C8-455DB4ECB0EE}" srcOrd="0" destOrd="0" presId="urn:microsoft.com/office/officeart/2005/8/layout/default"/>
    <dgm:cxn modelId="{E47E7CDF-787C-463B-9E08-816D2B402813}" srcId="{CD5D86D2-C7D2-46D4-A7D4-BF8F0AF3F7CB}" destId="{5BE3D5EF-9D64-4D9D-9A20-DF6BD1C81FF8}" srcOrd="2" destOrd="0" parTransId="{449DE50C-2893-4D30-B983-925654767DD6}" sibTransId="{AC5D7C92-E4C0-49D5-8B43-CF7BFD1F395C}"/>
    <dgm:cxn modelId="{DB899B33-B755-4557-BE14-A8CBE5D1B690}" type="presOf" srcId="{CD5D86D2-C7D2-46D4-A7D4-BF8F0AF3F7CB}" destId="{93CF083A-301C-45EF-9F84-C354BC81BD80}" srcOrd="0" destOrd="0" presId="urn:microsoft.com/office/officeart/2005/8/layout/default"/>
    <dgm:cxn modelId="{8983E270-6166-47D5-80D5-4CB02E8BDD7A}" srcId="{CD5D86D2-C7D2-46D4-A7D4-BF8F0AF3F7CB}" destId="{32B133DA-193C-424F-AAAF-DEEFBA2678EA}" srcOrd="4" destOrd="0" parTransId="{7AC18C35-F562-4BF8-96E2-3B49E321E9BD}" sibTransId="{FEEA3B3F-2E9F-480C-A848-BB5623AE536E}"/>
    <dgm:cxn modelId="{A09D9C4B-5D21-42FF-AB43-C61496193276}" srcId="{CD5D86D2-C7D2-46D4-A7D4-BF8F0AF3F7CB}" destId="{203F094F-B54F-408D-9937-28206A95A081}" srcOrd="0" destOrd="0" parTransId="{E6F9EC88-7C9C-4E6D-A961-D3C652CA6F7B}" sibTransId="{70D4FBAB-BA8E-48F3-8777-16846DC9D38C}"/>
    <dgm:cxn modelId="{16A97589-F7D0-416F-A379-3EDC99F3CF6C}" type="presOf" srcId="{5E89F161-33F7-4233-BD9A-0257B3671B28}" destId="{2BE768A9-0F90-4F82-8830-140CE0BC40C3}" srcOrd="0" destOrd="0" presId="urn:microsoft.com/office/officeart/2005/8/layout/default"/>
    <dgm:cxn modelId="{D1A69E0D-8AC6-44AC-8EBB-DB862031315F}" type="presOf" srcId="{A4D928B9-77F8-44E6-B352-A875D48033A7}" destId="{AFFE4394-4820-4FE3-BE45-9FF5FEB0871F}" srcOrd="0" destOrd="0" presId="urn:microsoft.com/office/officeart/2005/8/layout/default"/>
    <dgm:cxn modelId="{5D82E965-205D-4C6B-8B8C-5158DB5ED4C1}" srcId="{CD5D86D2-C7D2-46D4-A7D4-BF8F0AF3F7CB}" destId="{5E89F161-33F7-4233-BD9A-0257B3671B28}" srcOrd="1" destOrd="0" parTransId="{6BA6AE26-2E01-4340-BC5C-C439AD17CB4F}" sibTransId="{BA2D05AA-AA95-4D53-BFB1-866FBBC03BD9}"/>
    <dgm:cxn modelId="{A37EB4FF-72C7-4BF5-BB8C-959836D7696F}" type="presOf" srcId="{32B133DA-193C-424F-AAAF-DEEFBA2678EA}" destId="{A275F5C7-696B-49C5-8BE3-D425D39BD566}" srcOrd="0" destOrd="0" presId="urn:microsoft.com/office/officeart/2005/8/layout/default"/>
    <dgm:cxn modelId="{E405CF39-2986-46B4-9D5D-C41559D25B67}" srcId="{CD5D86D2-C7D2-46D4-A7D4-BF8F0AF3F7CB}" destId="{A4D928B9-77F8-44E6-B352-A875D48033A7}" srcOrd="3" destOrd="0" parTransId="{0890D44C-762D-445C-BD38-8C4CDFD3BF9A}" sibTransId="{CE0C58EC-804C-4545-BB22-FB87FFB90BE9}"/>
    <dgm:cxn modelId="{6F5953CA-15E5-4CDE-B5D6-3DFC212BFF33}" type="presOf" srcId="{203F094F-B54F-408D-9937-28206A95A081}" destId="{7ECD587D-4F98-4839-91C9-E3932CE93706}" srcOrd="0" destOrd="0" presId="urn:microsoft.com/office/officeart/2005/8/layout/default"/>
    <dgm:cxn modelId="{E3451D2A-35D5-4B50-982C-6A307E8A828B}" type="presParOf" srcId="{93CF083A-301C-45EF-9F84-C354BC81BD80}" destId="{7ECD587D-4F98-4839-91C9-E3932CE93706}" srcOrd="0" destOrd="0" presId="urn:microsoft.com/office/officeart/2005/8/layout/default"/>
    <dgm:cxn modelId="{CB681F54-976A-4937-8571-4B1A375C528B}" type="presParOf" srcId="{93CF083A-301C-45EF-9F84-C354BC81BD80}" destId="{AE493F5E-6D6D-4B6F-B7CE-53B01908E885}" srcOrd="1" destOrd="0" presId="urn:microsoft.com/office/officeart/2005/8/layout/default"/>
    <dgm:cxn modelId="{152369E7-A4F1-4CCA-9C01-4339AD95A96A}" type="presParOf" srcId="{93CF083A-301C-45EF-9F84-C354BC81BD80}" destId="{2BE768A9-0F90-4F82-8830-140CE0BC40C3}" srcOrd="2" destOrd="0" presId="urn:microsoft.com/office/officeart/2005/8/layout/default"/>
    <dgm:cxn modelId="{01D8BD01-A0DD-4A17-A6F7-0C3933139743}" type="presParOf" srcId="{93CF083A-301C-45EF-9F84-C354BC81BD80}" destId="{6545B61A-6A42-4126-AC84-7E2A1EC2DB49}" srcOrd="3" destOrd="0" presId="urn:microsoft.com/office/officeart/2005/8/layout/default"/>
    <dgm:cxn modelId="{41E18079-1BEF-431C-B662-BB91384BF706}" type="presParOf" srcId="{93CF083A-301C-45EF-9F84-C354BC81BD80}" destId="{101B44E9-7D33-40F6-B4C8-455DB4ECB0EE}" srcOrd="4" destOrd="0" presId="urn:microsoft.com/office/officeart/2005/8/layout/default"/>
    <dgm:cxn modelId="{B7ADEF0E-720D-42D6-8B01-01603F165CA0}" type="presParOf" srcId="{93CF083A-301C-45EF-9F84-C354BC81BD80}" destId="{B973BEED-9EF1-408E-833F-834B0F1381A3}" srcOrd="5" destOrd="0" presId="urn:microsoft.com/office/officeart/2005/8/layout/default"/>
    <dgm:cxn modelId="{4B0C3FBE-9F01-4F43-B5E4-64B85940062D}" type="presParOf" srcId="{93CF083A-301C-45EF-9F84-C354BC81BD80}" destId="{AFFE4394-4820-4FE3-BE45-9FF5FEB0871F}" srcOrd="6" destOrd="0" presId="urn:microsoft.com/office/officeart/2005/8/layout/default"/>
    <dgm:cxn modelId="{A4B146BC-AA8B-4DAA-B922-489C612032B7}" type="presParOf" srcId="{93CF083A-301C-45EF-9F84-C354BC81BD80}" destId="{D2F303F2-D3CF-4B65-9123-7648A3D3C542}" srcOrd="7" destOrd="0" presId="urn:microsoft.com/office/officeart/2005/8/layout/default"/>
    <dgm:cxn modelId="{451ED7E1-0972-4032-A63E-505B59067C7E}" type="presParOf" srcId="{93CF083A-301C-45EF-9F84-C354BC81BD80}" destId="{A275F5C7-696B-49C5-8BE3-D425D39BD56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2C2B4B-38D6-4984-9755-7B9D246E21F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537B9F65-F531-426A-A305-AE0487B88926}">
      <dgm:prSet phldrT="[Text]" custT="1"/>
      <dgm:spPr>
        <a:solidFill>
          <a:srgbClr val="FFFF00"/>
        </a:solidFill>
      </dgm:spPr>
      <dgm:t>
        <a:bodyPr/>
        <a:lstStyle/>
        <a:p>
          <a:pPr rtl="1"/>
          <a:r>
            <a: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Subject matter</a:t>
          </a:r>
          <a:endParaRPr lang="fa-IR" sz="24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E33F57C-85D0-4E53-AD00-C8EA5CDC2545}" type="parTrans" cxnId="{DE14F0A7-BECC-480B-83D0-10EE7C51552B}">
      <dgm:prSet/>
      <dgm:spPr/>
      <dgm:t>
        <a:bodyPr/>
        <a:lstStyle/>
        <a:p>
          <a:pPr rtl="1"/>
          <a:endParaRPr lang="fa-IR"/>
        </a:p>
      </dgm:t>
    </dgm:pt>
    <dgm:pt modelId="{3E2F99CD-DDA1-4CC7-8D30-77A50672A8AA}" type="sibTrans" cxnId="{DE14F0A7-BECC-480B-83D0-10EE7C51552B}">
      <dgm:prSet/>
      <dgm:spPr/>
      <dgm:t>
        <a:bodyPr/>
        <a:lstStyle/>
        <a:p>
          <a:pPr rtl="1"/>
          <a:endParaRPr lang="fa-IR"/>
        </a:p>
      </dgm:t>
    </dgm:pt>
    <dgm:pt modelId="{8476B92D-D9BC-46FF-85A4-6A27CB65E762}">
      <dgm:prSet phldrT="[Text]" custT="1"/>
      <dgm:spPr>
        <a:solidFill>
          <a:srgbClr val="FFC000"/>
        </a:solidFill>
      </dgm:spPr>
      <dgm:t>
        <a:bodyPr/>
        <a:lstStyle/>
        <a:p>
          <a:pPr rtl="1"/>
          <a:r>
            <a:rPr lang="en-US" sz="2400" b="1" dirty="0" smtClean="0"/>
            <a:t>Statement of ends</a:t>
          </a:r>
          <a:endParaRPr lang="fa-IR" sz="2400" b="1" dirty="0"/>
        </a:p>
      </dgm:t>
    </dgm:pt>
    <dgm:pt modelId="{AC15120E-38F9-4BD5-A223-42AF73C6AEDF}" type="parTrans" cxnId="{D203E6A2-6A63-42DF-BB5C-981B4F2196E8}">
      <dgm:prSet/>
      <dgm:spPr/>
      <dgm:t>
        <a:bodyPr/>
        <a:lstStyle/>
        <a:p>
          <a:pPr rtl="1"/>
          <a:endParaRPr lang="fa-IR"/>
        </a:p>
      </dgm:t>
    </dgm:pt>
    <dgm:pt modelId="{3388CDD9-3F95-4F91-AD72-E876D5E2E179}" type="sibTrans" cxnId="{D203E6A2-6A63-42DF-BB5C-981B4F2196E8}">
      <dgm:prSet/>
      <dgm:spPr/>
      <dgm:t>
        <a:bodyPr/>
        <a:lstStyle/>
        <a:p>
          <a:pPr rtl="1"/>
          <a:endParaRPr lang="fa-IR"/>
        </a:p>
      </dgm:t>
    </dgm:pt>
    <dgm:pt modelId="{D07D2FA2-52CA-432D-A382-7417A4E795AB}">
      <dgm:prSet phldrT="[Text]" custT="1"/>
      <dgm:spPr>
        <a:solidFill>
          <a:srgbClr val="FFC000"/>
        </a:solidFill>
      </dgm:spPr>
      <dgm:t>
        <a:bodyPr/>
        <a:lstStyle/>
        <a:p>
          <a:pPr rtl="1"/>
          <a:r>
            <a:rPr lang="en-US" sz="2400" b="1" dirty="0" smtClean="0"/>
            <a:t>The sequencing of content</a:t>
          </a:r>
          <a:endParaRPr lang="fa-IR" sz="2400" b="1" dirty="0"/>
        </a:p>
      </dgm:t>
    </dgm:pt>
    <dgm:pt modelId="{5143029B-4DB0-4CA2-8208-889ACE3DAFDE}" type="parTrans" cxnId="{AA8BA0CA-DFDE-4FA2-9B9E-7098ECCD3643}">
      <dgm:prSet/>
      <dgm:spPr/>
      <dgm:t>
        <a:bodyPr/>
        <a:lstStyle/>
        <a:p>
          <a:pPr rtl="1"/>
          <a:endParaRPr lang="fa-IR"/>
        </a:p>
      </dgm:t>
    </dgm:pt>
    <dgm:pt modelId="{89EE9771-0369-4720-9958-769E311188D5}" type="sibTrans" cxnId="{AA8BA0CA-DFDE-4FA2-9B9E-7098ECCD3643}">
      <dgm:prSet/>
      <dgm:spPr/>
      <dgm:t>
        <a:bodyPr/>
        <a:lstStyle/>
        <a:p>
          <a:pPr rtl="1"/>
          <a:endParaRPr lang="fa-IR"/>
        </a:p>
      </dgm:t>
    </dgm:pt>
    <dgm:pt modelId="{0FE8CEBE-2F72-4099-A85C-2F61E3AD2858}">
      <dgm:prSet phldrT="[Text]" custT="1"/>
      <dgm:spPr>
        <a:solidFill>
          <a:srgbClr val="FFFF00"/>
        </a:solidFill>
      </dgm:spPr>
      <dgm:t>
        <a:bodyPr/>
        <a:lstStyle/>
        <a:p>
          <a:pPr rtl="1"/>
          <a:r>
            <a: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Reassessment of entry skills</a:t>
          </a:r>
          <a:endParaRPr lang="fa-IR" sz="24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CE5EE90-ED0E-40A5-B354-E7246B4B0D73}" type="parTrans" cxnId="{31CF7DFF-472E-48DC-BD81-DDB8534D46EA}">
      <dgm:prSet/>
      <dgm:spPr/>
      <dgm:t>
        <a:bodyPr/>
        <a:lstStyle/>
        <a:p>
          <a:pPr rtl="1"/>
          <a:endParaRPr lang="fa-IR"/>
        </a:p>
      </dgm:t>
    </dgm:pt>
    <dgm:pt modelId="{258EF409-6BE6-44CF-B726-AF238FD8C4AF}" type="sibTrans" cxnId="{31CF7DFF-472E-48DC-BD81-DDB8534D46EA}">
      <dgm:prSet/>
      <dgm:spPr/>
      <dgm:t>
        <a:bodyPr/>
        <a:lstStyle/>
        <a:p>
          <a:pPr rtl="1"/>
          <a:endParaRPr lang="fa-IR"/>
        </a:p>
      </dgm:t>
    </dgm:pt>
    <dgm:pt modelId="{A7FD6F55-6B86-4EA7-B386-8FCCF526046D}" type="pres">
      <dgm:prSet presAssocID="{D12C2B4B-38D6-4984-9755-7B9D246E21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7784078A-1390-4AB6-8B83-79A420124287}" type="pres">
      <dgm:prSet presAssocID="{537B9F65-F531-426A-A305-AE0487B88926}" presName="node" presStyleLbl="node1" presStyleIdx="0" presStyleCnt="4" custScaleY="60680" custLinFactNeighborX="6938" custLinFactNeighborY="1521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BE7D641-5BD3-45CC-A1BE-C05B428303E6}" type="pres">
      <dgm:prSet presAssocID="{3E2F99CD-DDA1-4CC7-8D30-77A50672A8AA}" presName="sibTrans" presStyleCnt="0"/>
      <dgm:spPr/>
    </dgm:pt>
    <dgm:pt modelId="{25B9AEEE-1E4E-4F07-A828-85C03FE81C66}" type="pres">
      <dgm:prSet presAssocID="{8476B92D-D9BC-46FF-85A4-6A27CB65E762}" presName="node" presStyleLbl="node1" presStyleIdx="1" presStyleCnt="4" custScaleY="55576" custLinFactNeighborX="-1095" custLinFactNeighborY="1764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D67CA95-7F0F-480C-85AD-5CEC47DA5E44}" type="pres">
      <dgm:prSet presAssocID="{3388CDD9-3F95-4F91-AD72-E876D5E2E179}" presName="sibTrans" presStyleCnt="0"/>
      <dgm:spPr/>
    </dgm:pt>
    <dgm:pt modelId="{18FB4FE0-A293-447D-B57C-6429D5A9D884}" type="pres">
      <dgm:prSet presAssocID="{D07D2FA2-52CA-432D-A382-7417A4E795AB}" presName="node" presStyleLbl="node1" presStyleIdx="2" presStyleCnt="4" custScaleY="50747" custLinFactNeighborX="7010" custLinFactNeighborY="34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CA0EC55-6C35-40A1-B58A-800FBE4E6EF6}" type="pres">
      <dgm:prSet presAssocID="{89EE9771-0369-4720-9958-769E311188D5}" presName="sibTrans" presStyleCnt="0"/>
      <dgm:spPr/>
    </dgm:pt>
    <dgm:pt modelId="{B375100E-BB79-4EB8-ABB8-D103294DBA36}" type="pres">
      <dgm:prSet presAssocID="{0FE8CEBE-2F72-4099-A85C-2F61E3AD2858}" presName="node" presStyleLbl="node1" presStyleIdx="3" presStyleCnt="4" custScaleY="53782" custLinFactNeighborX="130" custLinFactNeighborY="46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1CF7DFF-472E-48DC-BD81-DDB8534D46EA}" srcId="{D12C2B4B-38D6-4984-9755-7B9D246E21F1}" destId="{0FE8CEBE-2F72-4099-A85C-2F61E3AD2858}" srcOrd="3" destOrd="0" parTransId="{2CE5EE90-ED0E-40A5-B354-E7246B4B0D73}" sibTransId="{258EF409-6BE6-44CF-B726-AF238FD8C4AF}"/>
    <dgm:cxn modelId="{D203E6A2-6A63-42DF-BB5C-981B4F2196E8}" srcId="{D12C2B4B-38D6-4984-9755-7B9D246E21F1}" destId="{8476B92D-D9BC-46FF-85A4-6A27CB65E762}" srcOrd="1" destOrd="0" parTransId="{AC15120E-38F9-4BD5-A223-42AF73C6AEDF}" sibTransId="{3388CDD9-3F95-4F91-AD72-E876D5E2E179}"/>
    <dgm:cxn modelId="{DE14F0A7-BECC-480B-83D0-10EE7C51552B}" srcId="{D12C2B4B-38D6-4984-9755-7B9D246E21F1}" destId="{537B9F65-F531-426A-A305-AE0487B88926}" srcOrd="0" destOrd="0" parTransId="{EE33F57C-85D0-4E53-AD00-C8EA5CDC2545}" sibTransId="{3E2F99CD-DDA1-4CC7-8D30-77A50672A8AA}"/>
    <dgm:cxn modelId="{581750EA-6999-4C83-B30F-1FB01AFFACAF}" type="presOf" srcId="{537B9F65-F531-426A-A305-AE0487B88926}" destId="{7784078A-1390-4AB6-8B83-79A420124287}" srcOrd="0" destOrd="0" presId="urn:microsoft.com/office/officeart/2005/8/layout/default"/>
    <dgm:cxn modelId="{AA8BA0CA-DFDE-4FA2-9B9E-7098ECCD3643}" srcId="{D12C2B4B-38D6-4984-9755-7B9D246E21F1}" destId="{D07D2FA2-52CA-432D-A382-7417A4E795AB}" srcOrd="2" destOrd="0" parTransId="{5143029B-4DB0-4CA2-8208-889ACE3DAFDE}" sibTransId="{89EE9771-0369-4720-9958-769E311188D5}"/>
    <dgm:cxn modelId="{3B1DEF5B-D21C-4C11-99A5-DA227AF65439}" type="presOf" srcId="{D12C2B4B-38D6-4984-9755-7B9D246E21F1}" destId="{A7FD6F55-6B86-4EA7-B386-8FCCF526046D}" srcOrd="0" destOrd="0" presId="urn:microsoft.com/office/officeart/2005/8/layout/default"/>
    <dgm:cxn modelId="{C2356953-DA06-4415-A7C5-207AEA82D2AC}" type="presOf" srcId="{0FE8CEBE-2F72-4099-A85C-2F61E3AD2858}" destId="{B375100E-BB79-4EB8-ABB8-D103294DBA36}" srcOrd="0" destOrd="0" presId="urn:microsoft.com/office/officeart/2005/8/layout/default"/>
    <dgm:cxn modelId="{ED14ACDF-52B2-4241-A1E3-8E9D6382255F}" type="presOf" srcId="{D07D2FA2-52CA-432D-A382-7417A4E795AB}" destId="{18FB4FE0-A293-447D-B57C-6429D5A9D884}" srcOrd="0" destOrd="0" presId="urn:microsoft.com/office/officeart/2005/8/layout/default"/>
    <dgm:cxn modelId="{B6207D9D-1180-4316-92A3-302DD1862198}" type="presOf" srcId="{8476B92D-D9BC-46FF-85A4-6A27CB65E762}" destId="{25B9AEEE-1E4E-4F07-A828-85C03FE81C66}" srcOrd="0" destOrd="0" presId="urn:microsoft.com/office/officeart/2005/8/layout/default"/>
    <dgm:cxn modelId="{60ACEECC-211F-4A7F-BF23-F257A6D42D40}" type="presParOf" srcId="{A7FD6F55-6B86-4EA7-B386-8FCCF526046D}" destId="{7784078A-1390-4AB6-8B83-79A420124287}" srcOrd="0" destOrd="0" presId="urn:microsoft.com/office/officeart/2005/8/layout/default"/>
    <dgm:cxn modelId="{B4F3E76C-E41E-413F-83C3-6838860C13D4}" type="presParOf" srcId="{A7FD6F55-6B86-4EA7-B386-8FCCF526046D}" destId="{ABE7D641-5BD3-45CC-A1BE-C05B428303E6}" srcOrd="1" destOrd="0" presId="urn:microsoft.com/office/officeart/2005/8/layout/default"/>
    <dgm:cxn modelId="{28167E65-BEBA-4351-9448-B9599ACF4EFE}" type="presParOf" srcId="{A7FD6F55-6B86-4EA7-B386-8FCCF526046D}" destId="{25B9AEEE-1E4E-4F07-A828-85C03FE81C66}" srcOrd="2" destOrd="0" presId="urn:microsoft.com/office/officeart/2005/8/layout/default"/>
    <dgm:cxn modelId="{23B29175-F926-458E-9CF7-2C45F4EB81A0}" type="presParOf" srcId="{A7FD6F55-6B86-4EA7-B386-8FCCF526046D}" destId="{3D67CA95-7F0F-480C-85AD-5CEC47DA5E44}" srcOrd="3" destOrd="0" presId="urn:microsoft.com/office/officeart/2005/8/layout/default"/>
    <dgm:cxn modelId="{7C8A9A81-AC06-4F5F-A46A-951F93DCFD30}" type="presParOf" srcId="{A7FD6F55-6B86-4EA7-B386-8FCCF526046D}" destId="{18FB4FE0-A293-447D-B57C-6429D5A9D884}" srcOrd="4" destOrd="0" presId="urn:microsoft.com/office/officeart/2005/8/layout/default"/>
    <dgm:cxn modelId="{09206278-C723-4318-BB18-BF80A8D2676E}" type="presParOf" srcId="{A7FD6F55-6B86-4EA7-B386-8FCCF526046D}" destId="{BCA0EC55-6C35-40A1-B58A-800FBE4E6EF6}" srcOrd="5" destOrd="0" presId="urn:microsoft.com/office/officeart/2005/8/layout/default"/>
    <dgm:cxn modelId="{B0B3D5BE-E027-43B7-BBAC-1C2CE233906A}" type="presParOf" srcId="{A7FD6F55-6B86-4EA7-B386-8FCCF526046D}" destId="{B375100E-BB79-4EB8-ABB8-D103294DBA3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A643E5-AC00-4C33-8447-09AA6375EBF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2938A3D9-F0E4-4DEB-B1FF-8F9E60DB47BA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en-US" sz="2400" b="1" dirty="0" smtClean="0">
              <a:solidFill>
                <a:schemeClr val="tx1"/>
              </a:solidFill>
            </a:rPr>
            <a:t>curriculum</a:t>
          </a:r>
          <a:endParaRPr lang="fa-IR" sz="2400" b="1" dirty="0">
            <a:solidFill>
              <a:schemeClr val="tx1"/>
            </a:solidFill>
          </a:endParaRPr>
        </a:p>
      </dgm:t>
    </dgm:pt>
    <dgm:pt modelId="{4C28E666-A861-49B7-AE30-C03C6EE66C55}" type="parTrans" cxnId="{8799F5E6-25ED-443E-BB52-C1E9CB63E4E6}">
      <dgm:prSet/>
      <dgm:spPr/>
      <dgm:t>
        <a:bodyPr/>
        <a:lstStyle/>
        <a:p>
          <a:pPr rtl="1"/>
          <a:endParaRPr lang="fa-IR"/>
        </a:p>
      </dgm:t>
    </dgm:pt>
    <dgm:pt modelId="{1B459580-1F3A-425A-822B-7A66ACC3118F}" type="sibTrans" cxnId="{8799F5E6-25ED-443E-BB52-C1E9CB63E4E6}">
      <dgm:prSet/>
      <dgm:spPr/>
      <dgm:t>
        <a:bodyPr/>
        <a:lstStyle/>
        <a:p>
          <a:pPr rtl="1"/>
          <a:endParaRPr lang="fa-IR"/>
        </a:p>
      </dgm:t>
    </dgm:pt>
    <dgm:pt modelId="{4C47ECB3-C147-4168-8080-59B032C1425F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experience</a:t>
          </a:r>
          <a:endParaRPr lang="fa-IR" b="1" dirty="0">
            <a:solidFill>
              <a:schemeClr val="tx1"/>
            </a:solidFill>
          </a:endParaRPr>
        </a:p>
      </dgm:t>
    </dgm:pt>
    <dgm:pt modelId="{393F0B17-A0D9-4046-9D47-E79839A999DB}" type="parTrans" cxnId="{BE5A76C5-63A6-4051-BAC7-BC705865CC17}">
      <dgm:prSet/>
      <dgm:spPr/>
      <dgm:t>
        <a:bodyPr/>
        <a:lstStyle/>
        <a:p>
          <a:pPr rtl="1"/>
          <a:endParaRPr lang="fa-IR"/>
        </a:p>
      </dgm:t>
    </dgm:pt>
    <dgm:pt modelId="{697273B3-3B69-4196-9DA0-4F043B81E7AC}" type="sibTrans" cxnId="{BE5A76C5-63A6-4051-BAC7-BC705865CC17}">
      <dgm:prSet/>
      <dgm:spPr/>
      <dgm:t>
        <a:bodyPr/>
        <a:lstStyle/>
        <a:p>
          <a:pPr rtl="1"/>
          <a:endParaRPr lang="fa-IR"/>
        </a:p>
      </dgm:t>
    </dgm:pt>
    <dgm:pt modelId="{A67FA65B-17B5-4BFF-BF9C-C8B302DD793C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program</a:t>
          </a:r>
          <a:endParaRPr lang="fa-IR" b="1" dirty="0">
            <a:solidFill>
              <a:schemeClr val="tx1"/>
            </a:solidFill>
          </a:endParaRPr>
        </a:p>
      </dgm:t>
    </dgm:pt>
    <dgm:pt modelId="{7DAF4B2E-7EA2-4168-AB72-57BF6F4ECDCD}" type="parTrans" cxnId="{4D61216A-E03E-41A5-9F2C-EE11F6A3D15A}">
      <dgm:prSet/>
      <dgm:spPr/>
      <dgm:t>
        <a:bodyPr/>
        <a:lstStyle/>
        <a:p>
          <a:pPr rtl="1"/>
          <a:endParaRPr lang="fa-IR"/>
        </a:p>
      </dgm:t>
    </dgm:pt>
    <dgm:pt modelId="{BBB79B65-840C-4E99-822C-FEA20CE4D591}" type="sibTrans" cxnId="{4D61216A-E03E-41A5-9F2C-EE11F6A3D15A}">
      <dgm:prSet/>
      <dgm:spPr/>
      <dgm:t>
        <a:bodyPr/>
        <a:lstStyle/>
        <a:p>
          <a:pPr rtl="1"/>
          <a:endParaRPr lang="fa-IR"/>
        </a:p>
      </dgm:t>
    </dgm:pt>
    <dgm:pt modelId="{F29488CF-3D9E-4CC8-86A4-DD04FD74863D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purpose</a:t>
          </a:r>
          <a:endParaRPr lang="fa-IR" b="1" dirty="0">
            <a:solidFill>
              <a:schemeClr val="tx1"/>
            </a:solidFill>
          </a:endParaRPr>
        </a:p>
      </dgm:t>
    </dgm:pt>
    <dgm:pt modelId="{E0FC0ECD-7805-48FC-B6FC-58326C580C6B}" type="parTrans" cxnId="{A4E7FC96-0DE6-4BB4-AA8B-11A4C932C3C0}">
      <dgm:prSet/>
      <dgm:spPr/>
      <dgm:t>
        <a:bodyPr/>
        <a:lstStyle/>
        <a:p>
          <a:pPr rtl="1"/>
          <a:endParaRPr lang="fa-IR"/>
        </a:p>
      </dgm:t>
    </dgm:pt>
    <dgm:pt modelId="{9954FD4D-6AC4-46FD-8367-5FF1FD83D394}" type="sibTrans" cxnId="{A4E7FC96-0DE6-4BB4-AA8B-11A4C932C3C0}">
      <dgm:prSet/>
      <dgm:spPr/>
      <dgm:t>
        <a:bodyPr/>
        <a:lstStyle/>
        <a:p>
          <a:pPr rtl="1"/>
          <a:endParaRPr lang="fa-IR"/>
        </a:p>
      </dgm:t>
    </dgm:pt>
    <dgm:pt modelId="{FBC77808-765A-49F3-833C-988289BBDE7B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Theory and research</a:t>
          </a:r>
          <a:endParaRPr lang="fa-IR" b="1" dirty="0">
            <a:solidFill>
              <a:schemeClr val="tx1"/>
            </a:solidFill>
          </a:endParaRPr>
        </a:p>
      </dgm:t>
    </dgm:pt>
    <dgm:pt modelId="{BADAC267-2613-418E-B5EA-61C5AD513681}" type="parTrans" cxnId="{16C10B1B-CC0E-4E9D-B7AD-DC07E60F4D7E}">
      <dgm:prSet/>
      <dgm:spPr/>
      <dgm:t>
        <a:bodyPr/>
        <a:lstStyle/>
        <a:p>
          <a:pPr rtl="1"/>
          <a:endParaRPr lang="fa-IR"/>
        </a:p>
      </dgm:t>
    </dgm:pt>
    <dgm:pt modelId="{7776891F-951F-446A-8DFE-74668EE9DA00}" type="sibTrans" cxnId="{16C10B1B-CC0E-4E9D-B7AD-DC07E60F4D7E}">
      <dgm:prSet/>
      <dgm:spPr/>
      <dgm:t>
        <a:bodyPr/>
        <a:lstStyle/>
        <a:p>
          <a:pPr rtl="1"/>
          <a:endParaRPr lang="fa-IR"/>
        </a:p>
      </dgm:t>
    </dgm:pt>
    <dgm:pt modelId="{FA81FB69-9558-44D7-BA07-EFD8C563B13C}" type="pres">
      <dgm:prSet presAssocID="{08A643E5-AC00-4C33-8447-09AA6375EB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2CEE49D-4CF5-43C6-B7A3-B976A0634EAC}" type="pres">
      <dgm:prSet presAssocID="{08A643E5-AC00-4C33-8447-09AA6375EBF4}" presName="cycle" presStyleCnt="0"/>
      <dgm:spPr/>
    </dgm:pt>
    <dgm:pt modelId="{E09837A4-174C-4B63-9EBE-2154EF15A348}" type="pres">
      <dgm:prSet presAssocID="{2938A3D9-F0E4-4DEB-B1FF-8F9E60DB47BA}" presName="nodeFirstNode" presStyleLbl="node1" presStyleIdx="0" presStyleCnt="5" custScaleX="96226" custRadScaleRad="101382" custRadScaleInc="-1270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55479F9-EB44-4139-8ACF-CBB968593021}" type="pres">
      <dgm:prSet presAssocID="{1B459580-1F3A-425A-822B-7A66ACC3118F}" presName="sibTransFirstNode" presStyleLbl="bgShp" presStyleIdx="0" presStyleCnt="1"/>
      <dgm:spPr/>
      <dgm:t>
        <a:bodyPr/>
        <a:lstStyle/>
        <a:p>
          <a:pPr rtl="1"/>
          <a:endParaRPr lang="fa-IR"/>
        </a:p>
      </dgm:t>
    </dgm:pt>
    <dgm:pt modelId="{F5F63625-5695-48CB-8327-1F428C6412D8}" type="pres">
      <dgm:prSet presAssocID="{4C47ECB3-C147-4168-8080-59B032C1425F}" presName="nodeFollowingNodes" presStyleLbl="node1" presStyleIdx="1" presStyleCnt="5" custScaleX="79980" custScaleY="105774" custRadScaleRad="97441" custRadScaleInc="-210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1AE386C-F328-439F-B654-C05B51432378}" type="pres">
      <dgm:prSet presAssocID="{A67FA65B-17B5-4BFF-BF9C-C8B302DD793C}" presName="nodeFollowingNodes" presStyleLbl="node1" presStyleIdx="2" presStyleCnt="5" custScaleX="72730" custRadScaleRad="105959" custRadScaleInc="-3719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CB2A89C-5AC6-4DD5-B5B9-A78B19EB3357}" type="pres">
      <dgm:prSet presAssocID="{F29488CF-3D9E-4CC8-86A4-DD04FD74863D}" presName="nodeFollowingNodes" presStyleLbl="node1" presStyleIdx="3" presStyleCnt="5" custScaleX="77773" custRadScaleRad="89267" custRadScaleInc="-722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121A132-969B-4D1A-939C-7768E48FA41D}" type="pres">
      <dgm:prSet presAssocID="{FBC77808-765A-49F3-833C-988289BBDE7B}" presName="nodeFollowingNodes" presStyleLbl="node1" presStyleIdx="4" presStyleCnt="5" custScaleX="70924" custScaleY="103650" custRadScaleRad="126210" custRadScaleInc="-3760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799F5E6-25ED-443E-BB52-C1E9CB63E4E6}" srcId="{08A643E5-AC00-4C33-8447-09AA6375EBF4}" destId="{2938A3D9-F0E4-4DEB-B1FF-8F9E60DB47BA}" srcOrd="0" destOrd="0" parTransId="{4C28E666-A861-49B7-AE30-C03C6EE66C55}" sibTransId="{1B459580-1F3A-425A-822B-7A66ACC3118F}"/>
    <dgm:cxn modelId="{BE5A76C5-63A6-4051-BAC7-BC705865CC17}" srcId="{08A643E5-AC00-4C33-8447-09AA6375EBF4}" destId="{4C47ECB3-C147-4168-8080-59B032C1425F}" srcOrd="1" destOrd="0" parTransId="{393F0B17-A0D9-4046-9D47-E79839A999DB}" sibTransId="{697273B3-3B69-4196-9DA0-4F043B81E7AC}"/>
    <dgm:cxn modelId="{142D87D8-4335-4401-8E0F-8C4006B38D8F}" type="presOf" srcId="{F29488CF-3D9E-4CC8-86A4-DD04FD74863D}" destId="{ACB2A89C-5AC6-4DD5-B5B9-A78B19EB3357}" srcOrd="0" destOrd="0" presId="urn:microsoft.com/office/officeart/2005/8/layout/cycle3"/>
    <dgm:cxn modelId="{59BDC590-1E22-47B9-9BD4-5F413501C4C0}" type="presOf" srcId="{FBC77808-765A-49F3-833C-988289BBDE7B}" destId="{6121A132-969B-4D1A-939C-7768E48FA41D}" srcOrd="0" destOrd="0" presId="urn:microsoft.com/office/officeart/2005/8/layout/cycle3"/>
    <dgm:cxn modelId="{9525CF3B-FB4E-4730-B1F8-2BE4911FAC2F}" type="presOf" srcId="{2938A3D9-F0E4-4DEB-B1FF-8F9E60DB47BA}" destId="{E09837A4-174C-4B63-9EBE-2154EF15A348}" srcOrd="0" destOrd="0" presId="urn:microsoft.com/office/officeart/2005/8/layout/cycle3"/>
    <dgm:cxn modelId="{4D61216A-E03E-41A5-9F2C-EE11F6A3D15A}" srcId="{08A643E5-AC00-4C33-8447-09AA6375EBF4}" destId="{A67FA65B-17B5-4BFF-BF9C-C8B302DD793C}" srcOrd="2" destOrd="0" parTransId="{7DAF4B2E-7EA2-4168-AB72-57BF6F4ECDCD}" sibTransId="{BBB79B65-840C-4E99-822C-FEA20CE4D591}"/>
    <dgm:cxn modelId="{FBF127CC-1ED3-4BC4-974E-ED4C1E2040C7}" type="presOf" srcId="{A67FA65B-17B5-4BFF-BF9C-C8B302DD793C}" destId="{F1AE386C-F328-439F-B654-C05B51432378}" srcOrd="0" destOrd="0" presId="urn:microsoft.com/office/officeart/2005/8/layout/cycle3"/>
    <dgm:cxn modelId="{9C322D88-C380-446F-BED1-6A9FDF5FECB8}" type="presOf" srcId="{1B459580-1F3A-425A-822B-7A66ACC3118F}" destId="{155479F9-EB44-4139-8ACF-CBB968593021}" srcOrd="0" destOrd="0" presId="urn:microsoft.com/office/officeart/2005/8/layout/cycle3"/>
    <dgm:cxn modelId="{C19CB3E9-8A80-4A45-BCAE-D8A29AFB61F8}" type="presOf" srcId="{08A643E5-AC00-4C33-8447-09AA6375EBF4}" destId="{FA81FB69-9558-44D7-BA07-EFD8C563B13C}" srcOrd="0" destOrd="0" presId="urn:microsoft.com/office/officeart/2005/8/layout/cycle3"/>
    <dgm:cxn modelId="{A4E7FC96-0DE6-4BB4-AA8B-11A4C932C3C0}" srcId="{08A643E5-AC00-4C33-8447-09AA6375EBF4}" destId="{F29488CF-3D9E-4CC8-86A4-DD04FD74863D}" srcOrd="3" destOrd="0" parTransId="{E0FC0ECD-7805-48FC-B6FC-58326C580C6B}" sibTransId="{9954FD4D-6AC4-46FD-8367-5FF1FD83D394}"/>
    <dgm:cxn modelId="{EF1D5746-D958-42AE-8EDD-18842E6FF810}" type="presOf" srcId="{4C47ECB3-C147-4168-8080-59B032C1425F}" destId="{F5F63625-5695-48CB-8327-1F428C6412D8}" srcOrd="0" destOrd="0" presId="urn:microsoft.com/office/officeart/2005/8/layout/cycle3"/>
    <dgm:cxn modelId="{16C10B1B-CC0E-4E9D-B7AD-DC07E60F4D7E}" srcId="{08A643E5-AC00-4C33-8447-09AA6375EBF4}" destId="{FBC77808-765A-49F3-833C-988289BBDE7B}" srcOrd="4" destOrd="0" parTransId="{BADAC267-2613-418E-B5EA-61C5AD513681}" sibTransId="{7776891F-951F-446A-8DFE-74668EE9DA00}"/>
    <dgm:cxn modelId="{2A0DCF09-305F-4565-80D6-05F856AA637D}" type="presParOf" srcId="{FA81FB69-9558-44D7-BA07-EFD8C563B13C}" destId="{D2CEE49D-4CF5-43C6-B7A3-B976A0634EAC}" srcOrd="0" destOrd="0" presId="urn:microsoft.com/office/officeart/2005/8/layout/cycle3"/>
    <dgm:cxn modelId="{F724BEF3-B0D3-4595-9440-B5A6C47E3F1B}" type="presParOf" srcId="{D2CEE49D-4CF5-43C6-B7A3-B976A0634EAC}" destId="{E09837A4-174C-4B63-9EBE-2154EF15A348}" srcOrd="0" destOrd="0" presId="urn:microsoft.com/office/officeart/2005/8/layout/cycle3"/>
    <dgm:cxn modelId="{242D847D-C409-4629-862D-27394F0CDD57}" type="presParOf" srcId="{D2CEE49D-4CF5-43C6-B7A3-B976A0634EAC}" destId="{155479F9-EB44-4139-8ACF-CBB968593021}" srcOrd="1" destOrd="0" presId="urn:microsoft.com/office/officeart/2005/8/layout/cycle3"/>
    <dgm:cxn modelId="{812BE1BC-F670-4BD7-BD25-5DFE0FB3379C}" type="presParOf" srcId="{D2CEE49D-4CF5-43C6-B7A3-B976A0634EAC}" destId="{F5F63625-5695-48CB-8327-1F428C6412D8}" srcOrd="2" destOrd="0" presId="urn:microsoft.com/office/officeart/2005/8/layout/cycle3"/>
    <dgm:cxn modelId="{02593B8C-ECB9-4239-8C2A-B4718336C315}" type="presParOf" srcId="{D2CEE49D-4CF5-43C6-B7A3-B976A0634EAC}" destId="{F1AE386C-F328-439F-B654-C05B51432378}" srcOrd="3" destOrd="0" presId="urn:microsoft.com/office/officeart/2005/8/layout/cycle3"/>
    <dgm:cxn modelId="{9394ECCB-2A38-444B-8DA6-852D6E85C715}" type="presParOf" srcId="{D2CEE49D-4CF5-43C6-B7A3-B976A0634EAC}" destId="{ACB2A89C-5AC6-4DD5-B5B9-A78B19EB3357}" srcOrd="4" destOrd="0" presId="urn:microsoft.com/office/officeart/2005/8/layout/cycle3"/>
    <dgm:cxn modelId="{96E2FE47-EA0B-46C2-956F-B440F59D872F}" type="presParOf" srcId="{D2CEE49D-4CF5-43C6-B7A3-B976A0634EAC}" destId="{6121A132-969B-4D1A-939C-7768E48FA41D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F0717E-772A-478A-8B6F-5409AE75E0D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05E28724-B6B7-43AD-84E8-25CF28347B67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pPr rtl="1"/>
          <a:r>
            <a:rPr lang="en-US" dirty="0" smtClean="0"/>
            <a:t>All the learning</a:t>
          </a:r>
          <a:endParaRPr lang="fa-IR" dirty="0"/>
        </a:p>
      </dgm:t>
    </dgm:pt>
    <dgm:pt modelId="{3D5296A1-9565-432C-AED8-594B9CCF8037}" type="parTrans" cxnId="{5B9058C8-1E9E-4F62-ABF9-7A17A64B930B}">
      <dgm:prSet/>
      <dgm:spPr/>
      <dgm:t>
        <a:bodyPr/>
        <a:lstStyle/>
        <a:p>
          <a:pPr rtl="1"/>
          <a:endParaRPr lang="fa-IR"/>
        </a:p>
      </dgm:t>
    </dgm:pt>
    <dgm:pt modelId="{BB665C61-9F6C-43EC-8480-9C06363FEACC}" type="sibTrans" cxnId="{5B9058C8-1E9E-4F62-ABF9-7A17A64B930B}">
      <dgm:prSet/>
      <dgm:spPr/>
      <dgm:t>
        <a:bodyPr/>
        <a:lstStyle/>
        <a:p>
          <a:pPr rtl="1"/>
          <a:endParaRPr lang="fa-IR"/>
        </a:p>
      </dgm:t>
    </dgm:pt>
    <dgm:pt modelId="{4583765E-5D94-4F8C-8DA9-CEB526B4B573}">
      <dgm:prSet phldrT="[Text]"/>
      <dgm:spPr>
        <a:solidFill>
          <a:schemeClr val="accent3">
            <a:alpha val="90000"/>
          </a:schemeClr>
        </a:solidFill>
      </dgm:spPr>
      <dgm:t>
        <a:bodyPr/>
        <a:lstStyle/>
        <a:p>
          <a:pPr rtl="1"/>
          <a:r>
            <a:rPr lang="en-US" b="1" dirty="0" smtClean="0"/>
            <a:t>planned</a:t>
          </a:r>
          <a:endParaRPr lang="fa-IR" b="1" dirty="0"/>
        </a:p>
      </dgm:t>
    </dgm:pt>
    <dgm:pt modelId="{5A9BF229-09BF-4BC6-B279-B299C2BAA98C}" type="parTrans" cxnId="{4680A21B-F2B9-4363-8AC0-FC57B2531E4F}">
      <dgm:prSet/>
      <dgm:spPr/>
      <dgm:t>
        <a:bodyPr/>
        <a:lstStyle/>
        <a:p>
          <a:pPr rtl="1"/>
          <a:endParaRPr lang="fa-IR"/>
        </a:p>
      </dgm:t>
    </dgm:pt>
    <dgm:pt modelId="{CD3A9103-6F31-4357-B2D3-E806DBA1EEC7}" type="sibTrans" cxnId="{4680A21B-F2B9-4363-8AC0-FC57B2531E4F}">
      <dgm:prSet/>
      <dgm:spPr/>
      <dgm:t>
        <a:bodyPr/>
        <a:lstStyle/>
        <a:p>
          <a:pPr rtl="1"/>
          <a:endParaRPr lang="fa-IR"/>
        </a:p>
      </dgm:t>
    </dgm:pt>
    <dgm:pt modelId="{25A5CC34-78F3-4272-9AC4-532C95627302}">
      <dgm:prSet phldrT="[Text]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pPr rtl="1"/>
          <a:r>
            <a:rPr lang="en-US" b="1" dirty="0" smtClean="0"/>
            <a:t>guided</a:t>
          </a:r>
          <a:endParaRPr lang="fa-IR" b="1" dirty="0"/>
        </a:p>
      </dgm:t>
    </dgm:pt>
    <dgm:pt modelId="{5708F7BA-285F-4805-91FB-7E3F307FC2F0}" type="parTrans" cxnId="{61298D46-7E7E-45DE-9188-09BA405A593C}">
      <dgm:prSet/>
      <dgm:spPr/>
      <dgm:t>
        <a:bodyPr/>
        <a:lstStyle/>
        <a:p>
          <a:pPr rtl="1"/>
          <a:endParaRPr lang="fa-IR"/>
        </a:p>
      </dgm:t>
    </dgm:pt>
    <dgm:pt modelId="{F61C8610-268C-41E0-B9D5-32D1FEB5293B}" type="sibTrans" cxnId="{61298D46-7E7E-45DE-9188-09BA405A593C}">
      <dgm:prSet/>
      <dgm:spPr/>
      <dgm:t>
        <a:bodyPr/>
        <a:lstStyle/>
        <a:p>
          <a:pPr rtl="1"/>
          <a:endParaRPr lang="fa-IR"/>
        </a:p>
      </dgm:t>
    </dgm:pt>
    <dgm:pt modelId="{054DC3D6-36D1-42CB-AA27-E9DCCCF4648B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pPr rtl="1"/>
          <a:r>
            <a:rPr lang="en-US" dirty="0" smtClean="0"/>
            <a:t>By the school</a:t>
          </a:r>
          <a:endParaRPr lang="fa-IR" dirty="0"/>
        </a:p>
      </dgm:t>
    </dgm:pt>
    <dgm:pt modelId="{5F4A5F0D-6FC6-40F5-8A5A-21E8AA70E219}" type="parTrans" cxnId="{AB213DA4-EC83-4526-A8D7-55FF1EDCF750}">
      <dgm:prSet/>
      <dgm:spPr/>
      <dgm:t>
        <a:bodyPr/>
        <a:lstStyle/>
        <a:p>
          <a:pPr rtl="1"/>
          <a:endParaRPr lang="fa-IR"/>
        </a:p>
      </dgm:t>
    </dgm:pt>
    <dgm:pt modelId="{EF90F4D9-AA83-4F6D-9C08-9B690C86D8A9}" type="sibTrans" cxnId="{AB213DA4-EC83-4526-A8D7-55FF1EDCF750}">
      <dgm:prSet/>
      <dgm:spPr/>
      <dgm:t>
        <a:bodyPr/>
        <a:lstStyle/>
        <a:p>
          <a:pPr rtl="1"/>
          <a:endParaRPr lang="fa-IR"/>
        </a:p>
      </dgm:t>
    </dgm:pt>
    <dgm:pt modelId="{445D654B-535F-4841-B025-41A92485B7C8}">
      <dgm:prSet phldrT="[Text]"/>
      <dgm:spPr>
        <a:solidFill>
          <a:schemeClr val="accent2">
            <a:alpha val="90000"/>
          </a:schemeClr>
        </a:solidFill>
      </dgm:spPr>
      <dgm:t>
        <a:bodyPr/>
        <a:lstStyle/>
        <a:p>
          <a:pPr rtl="1"/>
          <a:r>
            <a:rPr lang="en-US" b="1" dirty="0" smtClean="0"/>
            <a:t>In group</a:t>
          </a:r>
          <a:endParaRPr lang="fa-IR" b="1" dirty="0"/>
        </a:p>
      </dgm:t>
    </dgm:pt>
    <dgm:pt modelId="{44CF4AF7-7EDE-4F51-B4E2-AEAB5D8DC421}" type="parTrans" cxnId="{0215C6EB-039C-44B7-B497-F0CD21A4D47A}">
      <dgm:prSet/>
      <dgm:spPr/>
      <dgm:t>
        <a:bodyPr/>
        <a:lstStyle/>
        <a:p>
          <a:pPr rtl="1"/>
          <a:endParaRPr lang="fa-IR"/>
        </a:p>
      </dgm:t>
    </dgm:pt>
    <dgm:pt modelId="{A3580D98-389E-4B13-85B7-28B5EE8EEDAE}" type="sibTrans" cxnId="{0215C6EB-039C-44B7-B497-F0CD21A4D47A}">
      <dgm:prSet/>
      <dgm:spPr/>
      <dgm:t>
        <a:bodyPr/>
        <a:lstStyle/>
        <a:p>
          <a:pPr rtl="1"/>
          <a:endParaRPr lang="fa-IR"/>
        </a:p>
      </dgm:t>
    </dgm:pt>
    <dgm:pt modelId="{BBB13848-2489-4464-BBB2-0C4D0D18C83A}">
      <dgm:prSet phldrT="[Text]"/>
      <dgm:spPr>
        <a:solidFill>
          <a:schemeClr val="accent4">
            <a:alpha val="90000"/>
          </a:schemeClr>
        </a:solidFill>
      </dgm:spPr>
      <dgm:t>
        <a:bodyPr/>
        <a:lstStyle/>
        <a:p>
          <a:pPr rtl="1"/>
          <a:r>
            <a:rPr lang="en-US" b="1" dirty="0" smtClean="0"/>
            <a:t>individually</a:t>
          </a:r>
          <a:endParaRPr lang="fa-IR" b="1" dirty="0"/>
        </a:p>
      </dgm:t>
    </dgm:pt>
    <dgm:pt modelId="{B1CD0178-6425-4398-9CB6-026221355E26}" type="parTrans" cxnId="{E9E8E7DB-B7ED-4CD3-B8DD-A252039B06D3}">
      <dgm:prSet/>
      <dgm:spPr/>
      <dgm:t>
        <a:bodyPr/>
        <a:lstStyle/>
        <a:p>
          <a:pPr rtl="1"/>
          <a:endParaRPr lang="fa-IR"/>
        </a:p>
      </dgm:t>
    </dgm:pt>
    <dgm:pt modelId="{ED62488B-1FDE-4C50-9C72-F5BD7E8D622F}" type="sibTrans" cxnId="{E9E8E7DB-B7ED-4CD3-B8DD-A252039B06D3}">
      <dgm:prSet/>
      <dgm:spPr/>
      <dgm:t>
        <a:bodyPr/>
        <a:lstStyle/>
        <a:p>
          <a:pPr rtl="1"/>
          <a:endParaRPr lang="fa-IR"/>
        </a:p>
      </dgm:t>
    </dgm:pt>
    <dgm:pt modelId="{B8C870AB-E3F8-436C-9FBE-A18709540D93}">
      <dgm:prSet phldrT="[Text]"/>
      <dgm:spPr>
        <a:solidFill>
          <a:schemeClr val="bg2">
            <a:lumMod val="90000"/>
          </a:schemeClr>
        </a:solidFill>
      </dgm:spPr>
      <dgm:t>
        <a:bodyPr/>
        <a:lstStyle/>
        <a:p>
          <a:pPr rtl="1"/>
          <a:r>
            <a:rPr lang="en-US" dirty="0" smtClean="0"/>
            <a:t>school</a:t>
          </a:r>
          <a:endParaRPr lang="fa-IR" dirty="0"/>
        </a:p>
      </dgm:t>
    </dgm:pt>
    <dgm:pt modelId="{AAD10BC7-F1D7-4209-A85F-2B7A6BC1955E}" type="parTrans" cxnId="{92CF2E0A-BEC4-4263-841C-D320C6D3204B}">
      <dgm:prSet/>
      <dgm:spPr/>
      <dgm:t>
        <a:bodyPr/>
        <a:lstStyle/>
        <a:p>
          <a:pPr rtl="1"/>
          <a:endParaRPr lang="fa-IR"/>
        </a:p>
      </dgm:t>
    </dgm:pt>
    <dgm:pt modelId="{8AA9BB14-28E7-460F-ABE5-1649FAC0F180}" type="sibTrans" cxnId="{92CF2E0A-BEC4-4263-841C-D320C6D3204B}">
      <dgm:prSet/>
      <dgm:spPr/>
      <dgm:t>
        <a:bodyPr/>
        <a:lstStyle/>
        <a:p>
          <a:pPr rtl="1"/>
          <a:endParaRPr lang="fa-IR"/>
        </a:p>
      </dgm:t>
    </dgm:pt>
    <dgm:pt modelId="{3BF46666-8EF8-47C8-824C-E5F9D5D580F1}">
      <dgm:prSet phldrT="[Text]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pPr rtl="1"/>
          <a:r>
            <a:rPr lang="en-US" b="1" dirty="0" smtClean="0"/>
            <a:t>inside</a:t>
          </a:r>
          <a:endParaRPr lang="fa-IR" b="1" dirty="0"/>
        </a:p>
      </dgm:t>
    </dgm:pt>
    <dgm:pt modelId="{7B02B032-BC1B-4817-A547-4300387CEAAE}" type="parTrans" cxnId="{3A2A03AD-E535-41F6-B6E0-CC1A9CC8359D}">
      <dgm:prSet/>
      <dgm:spPr/>
      <dgm:t>
        <a:bodyPr/>
        <a:lstStyle/>
        <a:p>
          <a:pPr rtl="1"/>
          <a:endParaRPr lang="fa-IR"/>
        </a:p>
      </dgm:t>
    </dgm:pt>
    <dgm:pt modelId="{0675DC8E-B0A3-4342-A346-EA31E71ED3BA}" type="sibTrans" cxnId="{3A2A03AD-E535-41F6-B6E0-CC1A9CC8359D}">
      <dgm:prSet/>
      <dgm:spPr/>
      <dgm:t>
        <a:bodyPr/>
        <a:lstStyle/>
        <a:p>
          <a:pPr rtl="1"/>
          <a:endParaRPr lang="fa-IR"/>
        </a:p>
      </dgm:t>
    </dgm:pt>
    <dgm:pt modelId="{D4E4C597-3245-4A93-A715-339CD68CDD72}">
      <dgm:prSet phldrT="[Text]"/>
      <dgm:spPr>
        <a:solidFill>
          <a:schemeClr val="bg2">
            <a:lumMod val="50000"/>
            <a:alpha val="90000"/>
          </a:schemeClr>
        </a:solidFill>
      </dgm:spPr>
      <dgm:t>
        <a:bodyPr/>
        <a:lstStyle/>
        <a:p>
          <a:pPr rtl="1"/>
          <a:r>
            <a:rPr lang="en-US" b="1" dirty="0" smtClean="0"/>
            <a:t>outside</a:t>
          </a:r>
          <a:endParaRPr lang="fa-IR" b="1" dirty="0"/>
        </a:p>
      </dgm:t>
    </dgm:pt>
    <dgm:pt modelId="{E98773D5-804D-4A1A-9E86-289CAFF8F195}" type="parTrans" cxnId="{48DF5659-A3CF-4EDC-9EC5-0C85057FFE52}">
      <dgm:prSet/>
      <dgm:spPr/>
      <dgm:t>
        <a:bodyPr/>
        <a:lstStyle/>
        <a:p>
          <a:pPr rtl="1"/>
          <a:endParaRPr lang="fa-IR"/>
        </a:p>
      </dgm:t>
    </dgm:pt>
    <dgm:pt modelId="{229AB5DF-AFD4-4813-962E-A3A57216B69C}" type="sibTrans" cxnId="{48DF5659-A3CF-4EDC-9EC5-0C85057FFE52}">
      <dgm:prSet/>
      <dgm:spPr/>
      <dgm:t>
        <a:bodyPr/>
        <a:lstStyle/>
        <a:p>
          <a:pPr rtl="1"/>
          <a:endParaRPr lang="fa-IR"/>
        </a:p>
      </dgm:t>
    </dgm:pt>
    <dgm:pt modelId="{8D67D9AF-3639-482A-A716-175B6BFF0432}" type="pres">
      <dgm:prSet presAssocID="{BEF0717E-772A-478A-8B6F-5409AE75E0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BB6383-53F1-41E6-AD77-D07CDB958351}" type="pres">
      <dgm:prSet presAssocID="{B8C870AB-E3F8-436C-9FBE-A18709540D93}" presName="boxAndChildren" presStyleCnt="0"/>
      <dgm:spPr/>
    </dgm:pt>
    <dgm:pt modelId="{34C00F1D-3E04-485B-9099-CD216099F0F8}" type="pres">
      <dgm:prSet presAssocID="{B8C870AB-E3F8-436C-9FBE-A18709540D93}" presName="parentTextBox" presStyleLbl="node1" presStyleIdx="0" presStyleCnt="3"/>
      <dgm:spPr/>
      <dgm:t>
        <a:bodyPr/>
        <a:lstStyle/>
        <a:p>
          <a:endParaRPr lang="en-US"/>
        </a:p>
      </dgm:t>
    </dgm:pt>
    <dgm:pt modelId="{FFDFF7DF-F954-423D-974C-EC399E7AAF33}" type="pres">
      <dgm:prSet presAssocID="{B8C870AB-E3F8-436C-9FBE-A18709540D93}" presName="entireBox" presStyleLbl="node1" presStyleIdx="0" presStyleCnt="3"/>
      <dgm:spPr/>
      <dgm:t>
        <a:bodyPr/>
        <a:lstStyle/>
        <a:p>
          <a:endParaRPr lang="en-US"/>
        </a:p>
      </dgm:t>
    </dgm:pt>
    <dgm:pt modelId="{3508C1E5-EEEC-4FAD-A66F-F72412FC1585}" type="pres">
      <dgm:prSet presAssocID="{B8C870AB-E3F8-436C-9FBE-A18709540D93}" presName="descendantBox" presStyleCnt="0"/>
      <dgm:spPr/>
    </dgm:pt>
    <dgm:pt modelId="{65B2F57D-2415-46A7-85E1-EF0D5A849E90}" type="pres">
      <dgm:prSet presAssocID="{3BF46666-8EF8-47C8-824C-E5F9D5D580F1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C0FB0A-D28F-4616-AFF6-5B1737856286}" type="pres">
      <dgm:prSet presAssocID="{D4E4C597-3245-4A93-A715-339CD68CDD7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990A8-9D10-4913-8CCA-DE3F44FE65A8}" type="pres">
      <dgm:prSet presAssocID="{EF90F4D9-AA83-4F6D-9C08-9B690C86D8A9}" presName="sp" presStyleCnt="0"/>
      <dgm:spPr/>
    </dgm:pt>
    <dgm:pt modelId="{D5057E8F-1829-40A5-90A5-6F5AF8F3DC5B}" type="pres">
      <dgm:prSet presAssocID="{054DC3D6-36D1-42CB-AA27-E9DCCCF4648B}" presName="arrowAndChildren" presStyleCnt="0"/>
      <dgm:spPr/>
    </dgm:pt>
    <dgm:pt modelId="{5F568592-4AB5-470C-A3BC-76AD1F830A40}" type="pres">
      <dgm:prSet presAssocID="{054DC3D6-36D1-42CB-AA27-E9DCCCF4648B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BCB96F4B-9372-4B8E-83CD-A5D2D75CD131}" type="pres">
      <dgm:prSet presAssocID="{054DC3D6-36D1-42CB-AA27-E9DCCCF4648B}" presName="arrow" presStyleLbl="node1" presStyleIdx="1" presStyleCnt="3"/>
      <dgm:spPr/>
      <dgm:t>
        <a:bodyPr/>
        <a:lstStyle/>
        <a:p>
          <a:endParaRPr lang="en-US"/>
        </a:p>
      </dgm:t>
    </dgm:pt>
    <dgm:pt modelId="{7EE1683B-436A-4222-8866-FB9B0D11193D}" type="pres">
      <dgm:prSet presAssocID="{054DC3D6-36D1-42CB-AA27-E9DCCCF4648B}" presName="descendantArrow" presStyleCnt="0"/>
      <dgm:spPr/>
    </dgm:pt>
    <dgm:pt modelId="{0D95426A-D229-433E-AE6B-935CFC38AFD0}" type="pres">
      <dgm:prSet presAssocID="{445D654B-535F-4841-B025-41A92485B7C8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8DAAF9F-48E3-419F-8F84-742FE36390C2}" type="pres">
      <dgm:prSet presAssocID="{BBB13848-2489-4464-BBB2-0C4D0D18C83A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A59104-BC4D-43F9-AC26-A4C80AB30D05}" type="pres">
      <dgm:prSet presAssocID="{BB665C61-9F6C-43EC-8480-9C06363FEACC}" presName="sp" presStyleCnt="0"/>
      <dgm:spPr/>
    </dgm:pt>
    <dgm:pt modelId="{540927A2-6A4D-4F6C-8656-FB5FA0A419B4}" type="pres">
      <dgm:prSet presAssocID="{05E28724-B6B7-43AD-84E8-25CF28347B67}" presName="arrowAndChildren" presStyleCnt="0"/>
      <dgm:spPr/>
    </dgm:pt>
    <dgm:pt modelId="{63C3460D-6A45-4378-8108-D28F7AA9CB72}" type="pres">
      <dgm:prSet presAssocID="{05E28724-B6B7-43AD-84E8-25CF28347B67}" presName="parentTextArrow" presStyleLbl="node1" presStyleIdx="1" presStyleCnt="3"/>
      <dgm:spPr/>
      <dgm:t>
        <a:bodyPr/>
        <a:lstStyle/>
        <a:p>
          <a:pPr rtl="1"/>
          <a:endParaRPr lang="fa-IR"/>
        </a:p>
      </dgm:t>
    </dgm:pt>
    <dgm:pt modelId="{6BD8327E-CFC8-4F2B-A9D3-DC46BEF7BE70}" type="pres">
      <dgm:prSet presAssocID="{05E28724-B6B7-43AD-84E8-25CF28347B67}" presName="arrow" presStyleLbl="node1" presStyleIdx="2" presStyleCnt="3"/>
      <dgm:spPr/>
      <dgm:t>
        <a:bodyPr/>
        <a:lstStyle/>
        <a:p>
          <a:pPr rtl="1"/>
          <a:endParaRPr lang="fa-IR"/>
        </a:p>
      </dgm:t>
    </dgm:pt>
    <dgm:pt modelId="{E36CF00F-AA1C-4036-BE40-23950B48573A}" type="pres">
      <dgm:prSet presAssocID="{05E28724-B6B7-43AD-84E8-25CF28347B67}" presName="descendantArrow" presStyleCnt="0"/>
      <dgm:spPr/>
    </dgm:pt>
    <dgm:pt modelId="{26E0BCE1-7838-4829-9D92-499AEB1DF823}" type="pres">
      <dgm:prSet presAssocID="{4583765E-5D94-4F8C-8DA9-CEB526B4B57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95336-14AC-4113-80E6-A22FB9963DE7}" type="pres">
      <dgm:prSet presAssocID="{25A5CC34-78F3-4272-9AC4-532C95627302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2A03AD-E535-41F6-B6E0-CC1A9CC8359D}" srcId="{B8C870AB-E3F8-436C-9FBE-A18709540D93}" destId="{3BF46666-8EF8-47C8-824C-E5F9D5D580F1}" srcOrd="0" destOrd="0" parTransId="{7B02B032-BC1B-4817-A547-4300387CEAAE}" sibTransId="{0675DC8E-B0A3-4342-A346-EA31E71ED3BA}"/>
    <dgm:cxn modelId="{5B9058C8-1E9E-4F62-ABF9-7A17A64B930B}" srcId="{BEF0717E-772A-478A-8B6F-5409AE75E0DA}" destId="{05E28724-B6B7-43AD-84E8-25CF28347B67}" srcOrd="0" destOrd="0" parTransId="{3D5296A1-9565-432C-AED8-594B9CCF8037}" sibTransId="{BB665C61-9F6C-43EC-8480-9C06363FEACC}"/>
    <dgm:cxn modelId="{C6C222C2-6CA0-4487-BCBE-53E8B774713D}" type="presOf" srcId="{B8C870AB-E3F8-436C-9FBE-A18709540D93}" destId="{34C00F1D-3E04-485B-9099-CD216099F0F8}" srcOrd="0" destOrd="0" presId="urn:microsoft.com/office/officeart/2005/8/layout/process4"/>
    <dgm:cxn modelId="{92CF2E0A-BEC4-4263-841C-D320C6D3204B}" srcId="{BEF0717E-772A-478A-8B6F-5409AE75E0DA}" destId="{B8C870AB-E3F8-436C-9FBE-A18709540D93}" srcOrd="2" destOrd="0" parTransId="{AAD10BC7-F1D7-4209-A85F-2B7A6BC1955E}" sibTransId="{8AA9BB14-28E7-460F-ABE5-1649FAC0F180}"/>
    <dgm:cxn modelId="{4453425F-EE20-4D92-A70D-DF999679F7CF}" type="presOf" srcId="{BEF0717E-772A-478A-8B6F-5409AE75E0DA}" destId="{8D67D9AF-3639-482A-A716-175B6BFF0432}" srcOrd="0" destOrd="0" presId="urn:microsoft.com/office/officeart/2005/8/layout/process4"/>
    <dgm:cxn modelId="{2B1FA27B-39C7-4B04-9029-380A5A2AE34A}" type="presOf" srcId="{B8C870AB-E3F8-436C-9FBE-A18709540D93}" destId="{FFDFF7DF-F954-423D-974C-EC399E7AAF33}" srcOrd="1" destOrd="0" presId="urn:microsoft.com/office/officeart/2005/8/layout/process4"/>
    <dgm:cxn modelId="{5208D822-4A77-4307-B4CD-DAC6D1CE82BA}" type="presOf" srcId="{D4E4C597-3245-4A93-A715-339CD68CDD72}" destId="{2BC0FB0A-D28F-4616-AFF6-5B1737856286}" srcOrd="0" destOrd="0" presId="urn:microsoft.com/office/officeart/2005/8/layout/process4"/>
    <dgm:cxn modelId="{AB213DA4-EC83-4526-A8D7-55FF1EDCF750}" srcId="{BEF0717E-772A-478A-8B6F-5409AE75E0DA}" destId="{054DC3D6-36D1-42CB-AA27-E9DCCCF4648B}" srcOrd="1" destOrd="0" parTransId="{5F4A5F0D-6FC6-40F5-8A5A-21E8AA70E219}" sibTransId="{EF90F4D9-AA83-4F6D-9C08-9B690C86D8A9}"/>
    <dgm:cxn modelId="{7EB55C31-A046-4633-B858-09F922309B65}" type="presOf" srcId="{054DC3D6-36D1-42CB-AA27-E9DCCCF4648B}" destId="{5F568592-4AB5-470C-A3BC-76AD1F830A40}" srcOrd="0" destOrd="0" presId="urn:microsoft.com/office/officeart/2005/8/layout/process4"/>
    <dgm:cxn modelId="{48DF5659-A3CF-4EDC-9EC5-0C85057FFE52}" srcId="{B8C870AB-E3F8-436C-9FBE-A18709540D93}" destId="{D4E4C597-3245-4A93-A715-339CD68CDD72}" srcOrd="1" destOrd="0" parTransId="{E98773D5-804D-4A1A-9E86-289CAFF8F195}" sibTransId="{229AB5DF-AFD4-4813-962E-A3A57216B69C}"/>
    <dgm:cxn modelId="{8EE930C3-DAD5-4D70-9CF8-86ECF1F5C845}" type="presOf" srcId="{05E28724-B6B7-43AD-84E8-25CF28347B67}" destId="{63C3460D-6A45-4378-8108-D28F7AA9CB72}" srcOrd="0" destOrd="0" presId="urn:microsoft.com/office/officeart/2005/8/layout/process4"/>
    <dgm:cxn modelId="{E9E8E7DB-B7ED-4CD3-B8DD-A252039B06D3}" srcId="{054DC3D6-36D1-42CB-AA27-E9DCCCF4648B}" destId="{BBB13848-2489-4464-BBB2-0C4D0D18C83A}" srcOrd="1" destOrd="0" parTransId="{B1CD0178-6425-4398-9CB6-026221355E26}" sibTransId="{ED62488B-1FDE-4C50-9C72-F5BD7E8D622F}"/>
    <dgm:cxn modelId="{7A2B61A7-B741-4CC1-AEF9-4414E64EE985}" type="presOf" srcId="{BBB13848-2489-4464-BBB2-0C4D0D18C83A}" destId="{28DAAF9F-48E3-419F-8F84-742FE36390C2}" srcOrd="0" destOrd="0" presId="urn:microsoft.com/office/officeart/2005/8/layout/process4"/>
    <dgm:cxn modelId="{1BA5153C-E1F9-46FA-AD6D-E7BB204D4839}" type="presOf" srcId="{3BF46666-8EF8-47C8-824C-E5F9D5D580F1}" destId="{65B2F57D-2415-46A7-85E1-EF0D5A849E90}" srcOrd="0" destOrd="0" presId="urn:microsoft.com/office/officeart/2005/8/layout/process4"/>
    <dgm:cxn modelId="{C5756D9C-E428-4B05-B47A-349B6F4626ED}" type="presOf" srcId="{054DC3D6-36D1-42CB-AA27-E9DCCCF4648B}" destId="{BCB96F4B-9372-4B8E-83CD-A5D2D75CD131}" srcOrd="1" destOrd="0" presId="urn:microsoft.com/office/officeart/2005/8/layout/process4"/>
    <dgm:cxn modelId="{8FB86602-79D2-42CB-BF33-D1BEE55DCFD2}" type="presOf" srcId="{05E28724-B6B7-43AD-84E8-25CF28347B67}" destId="{6BD8327E-CFC8-4F2B-A9D3-DC46BEF7BE70}" srcOrd="1" destOrd="0" presId="urn:microsoft.com/office/officeart/2005/8/layout/process4"/>
    <dgm:cxn modelId="{4BC61B70-520B-4EFB-8385-293D2AE4697F}" type="presOf" srcId="{4583765E-5D94-4F8C-8DA9-CEB526B4B573}" destId="{26E0BCE1-7838-4829-9D92-499AEB1DF823}" srcOrd="0" destOrd="0" presId="urn:microsoft.com/office/officeart/2005/8/layout/process4"/>
    <dgm:cxn modelId="{61298D46-7E7E-45DE-9188-09BA405A593C}" srcId="{05E28724-B6B7-43AD-84E8-25CF28347B67}" destId="{25A5CC34-78F3-4272-9AC4-532C95627302}" srcOrd="1" destOrd="0" parTransId="{5708F7BA-285F-4805-91FB-7E3F307FC2F0}" sibTransId="{F61C8610-268C-41E0-B9D5-32D1FEB5293B}"/>
    <dgm:cxn modelId="{0215C6EB-039C-44B7-B497-F0CD21A4D47A}" srcId="{054DC3D6-36D1-42CB-AA27-E9DCCCF4648B}" destId="{445D654B-535F-4841-B025-41A92485B7C8}" srcOrd="0" destOrd="0" parTransId="{44CF4AF7-7EDE-4F51-B4E2-AEAB5D8DC421}" sibTransId="{A3580D98-389E-4B13-85B7-28B5EE8EEDAE}"/>
    <dgm:cxn modelId="{ECE0226B-A7E4-42BF-9268-C99A4B2A41CA}" type="presOf" srcId="{445D654B-535F-4841-B025-41A92485B7C8}" destId="{0D95426A-D229-433E-AE6B-935CFC38AFD0}" srcOrd="0" destOrd="0" presId="urn:microsoft.com/office/officeart/2005/8/layout/process4"/>
    <dgm:cxn modelId="{344CA65F-A01B-4FF7-8823-F9857B7F11AB}" type="presOf" srcId="{25A5CC34-78F3-4272-9AC4-532C95627302}" destId="{5CC95336-14AC-4113-80E6-A22FB9963DE7}" srcOrd="0" destOrd="0" presId="urn:microsoft.com/office/officeart/2005/8/layout/process4"/>
    <dgm:cxn modelId="{4680A21B-F2B9-4363-8AC0-FC57B2531E4F}" srcId="{05E28724-B6B7-43AD-84E8-25CF28347B67}" destId="{4583765E-5D94-4F8C-8DA9-CEB526B4B573}" srcOrd="0" destOrd="0" parTransId="{5A9BF229-09BF-4BC6-B279-B299C2BAA98C}" sibTransId="{CD3A9103-6F31-4357-B2D3-E806DBA1EEC7}"/>
    <dgm:cxn modelId="{F6EB222E-136A-4ED0-981A-CC459F529BC2}" type="presParOf" srcId="{8D67D9AF-3639-482A-A716-175B6BFF0432}" destId="{F6BB6383-53F1-41E6-AD77-D07CDB958351}" srcOrd="0" destOrd="0" presId="urn:microsoft.com/office/officeart/2005/8/layout/process4"/>
    <dgm:cxn modelId="{1DBD163D-2383-4236-9FDD-C9A513C61424}" type="presParOf" srcId="{F6BB6383-53F1-41E6-AD77-D07CDB958351}" destId="{34C00F1D-3E04-485B-9099-CD216099F0F8}" srcOrd="0" destOrd="0" presId="urn:microsoft.com/office/officeart/2005/8/layout/process4"/>
    <dgm:cxn modelId="{F5466172-0BBC-4122-BDB5-5B1561145869}" type="presParOf" srcId="{F6BB6383-53F1-41E6-AD77-D07CDB958351}" destId="{FFDFF7DF-F954-423D-974C-EC399E7AAF33}" srcOrd="1" destOrd="0" presId="urn:microsoft.com/office/officeart/2005/8/layout/process4"/>
    <dgm:cxn modelId="{90E41E06-076C-4B0B-9092-C1FE13BDEBA2}" type="presParOf" srcId="{F6BB6383-53F1-41E6-AD77-D07CDB958351}" destId="{3508C1E5-EEEC-4FAD-A66F-F72412FC1585}" srcOrd="2" destOrd="0" presId="urn:microsoft.com/office/officeart/2005/8/layout/process4"/>
    <dgm:cxn modelId="{73243A2A-8CEC-4A35-AB41-9486E9F61A62}" type="presParOf" srcId="{3508C1E5-EEEC-4FAD-A66F-F72412FC1585}" destId="{65B2F57D-2415-46A7-85E1-EF0D5A849E90}" srcOrd="0" destOrd="0" presId="urn:microsoft.com/office/officeart/2005/8/layout/process4"/>
    <dgm:cxn modelId="{60BED4C8-BDD3-46BB-854E-F74EB87BFB5C}" type="presParOf" srcId="{3508C1E5-EEEC-4FAD-A66F-F72412FC1585}" destId="{2BC0FB0A-D28F-4616-AFF6-5B1737856286}" srcOrd="1" destOrd="0" presId="urn:microsoft.com/office/officeart/2005/8/layout/process4"/>
    <dgm:cxn modelId="{F9ECB639-E572-43A3-B3B8-F1015278FB95}" type="presParOf" srcId="{8D67D9AF-3639-482A-A716-175B6BFF0432}" destId="{1AA990A8-9D10-4913-8CCA-DE3F44FE65A8}" srcOrd="1" destOrd="0" presId="urn:microsoft.com/office/officeart/2005/8/layout/process4"/>
    <dgm:cxn modelId="{A650C431-C2DC-4144-937B-07F58EB02FFF}" type="presParOf" srcId="{8D67D9AF-3639-482A-A716-175B6BFF0432}" destId="{D5057E8F-1829-40A5-90A5-6F5AF8F3DC5B}" srcOrd="2" destOrd="0" presId="urn:microsoft.com/office/officeart/2005/8/layout/process4"/>
    <dgm:cxn modelId="{2938AB54-B614-45EC-A25A-8792958C4054}" type="presParOf" srcId="{D5057E8F-1829-40A5-90A5-6F5AF8F3DC5B}" destId="{5F568592-4AB5-470C-A3BC-76AD1F830A40}" srcOrd="0" destOrd="0" presId="urn:microsoft.com/office/officeart/2005/8/layout/process4"/>
    <dgm:cxn modelId="{C3B09ACE-E0D7-411A-87AF-B7F7FA238143}" type="presParOf" srcId="{D5057E8F-1829-40A5-90A5-6F5AF8F3DC5B}" destId="{BCB96F4B-9372-4B8E-83CD-A5D2D75CD131}" srcOrd="1" destOrd="0" presId="urn:microsoft.com/office/officeart/2005/8/layout/process4"/>
    <dgm:cxn modelId="{E12785CC-B433-4CBF-8438-6618526706ED}" type="presParOf" srcId="{D5057E8F-1829-40A5-90A5-6F5AF8F3DC5B}" destId="{7EE1683B-436A-4222-8866-FB9B0D11193D}" srcOrd="2" destOrd="0" presId="urn:microsoft.com/office/officeart/2005/8/layout/process4"/>
    <dgm:cxn modelId="{727CBF64-1E62-4786-9DD5-FDAA4B9B2ED6}" type="presParOf" srcId="{7EE1683B-436A-4222-8866-FB9B0D11193D}" destId="{0D95426A-D229-433E-AE6B-935CFC38AFD0}" srcOrd="0" destOrd="0" presId="urn:microsoft.com/office/officeart/2005/8/layout/process4"/>
    <dgm:cxn modelId="{A5E765A8-24AC-40C3-99B3-5051BD9514EB}" type="presParOf" srcId="{7EE1683B-436A-4222-8866-FB9B0D11193D}" destId="{28DAAF9F-48E3-419F-8F84-742FE36390C2}" srcOrd="1" destOrd="0" presId="urn:microsoft.com/office/officeart/2005/8/layout/process4"/>
    <dgm:cxn modelId="{B0DFCEC0-4A8D-48D3-B774-64AE73126446}" type="presParOf" srcId="{8D67D9AF-3639-482A-A716-175B6BFF0432}" destId="{2BA59104-BC4D-43F9-AC26-A4C80AB30D05}" srcOrd="3" destOrd="0" presId="urn:microsoft.com/office/officeart/2005/8/layout/process4"/>
    <dgm:cxn modelId="{CA34D40C-9493-434C-96C4-997370003790}" type="presParOf" srcId="{8D67D9AF-3639-482A-A716-175B6BFF0432}" destId="{540927A2-6A4D-4F6C-8656-FB5FA0A419B4}" srcOrd="4" destOrd="0" presId="urn:microsoft.com/office/officeart/2005/8/layout/process4"/>
    <dgm:cxn modelId="{63D47FF6-E03F-46A0-B851-5A206C2ABE88}" type="presParOf" srcId="{540927A2-6A4D-4F6C-8656-FB5FA0A419B4}" destId="{63C3460D-6A45-4378-8108-D28F7AA9CB72}" srcOrd="0" destOrd="0" presId="urn:microsoft.com/office/officeart/2005/8/layout/process4"/>
    <dgm:cxn modelId="{A9A92A68-F04D-47E1-B56A-BFE0716497D3}" type="presParOf" srcId="{540927A2-6A4D-4F6C-8656-FB5FA0A419B4}" destId="{6BD8327E-CFC8-4F2B-A9D3-DC46BEF7BE70}" srcOrd="1" destOrd="0" presId="urn:microsoft.com/office/officeart/2005/8/layout/process4"/>
    <dgm:cxn modelId="{9D62A584-2D0E-440F-A956-18DED372F844}" type="presParOf" srcId="{540927A2-6A4D-4F6C-8656-FB5FA0A419B4}" destId="{E36CF00F-AA1C-4036-BE40-23950B48573A}" srcOrd="2" destOrd="0" presId="urn:microsoft.com/office/officeart/2005/8/layout/process4"/>
    <dgm:cxn modelId="{7B15F810-076F-49B7-A783-078F420C0445}" type="presParOf" srcId="{E36CF00F-AA1C-4036-BE40-23950B48573A}" destId="{26E0BCE1-7838-4829-9D92-499AEB1DF823}" srcOrd="0" destOrd="0" presId="urn:microsoft.com/office/officeart/2005/8/layout/process4"/>
    <dgm:cxn modelId="{8FE47193-C920-4531-AE72-CD14EFDF6CDC}" type="presParOf" srcId="{E36CF00F-AA1C-4036-BE40-23950B48573A}" destId="{5CC95336-14AC-4113-80E6-A22FB9963DE7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27604F7-A759-458E-A328-A304EE380FD9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B2A568C-6618-4D99-BAD9-B3284A393FB4}">
      <dgm:prSet phldrT="[Text]"/>
      <dgm:spPr>
        <a:solidFill>
          <a:srgbClr val="FFC000">
            <a:alpha val="90000"/>
          </a:srgbClr>
        </a:solidFill>
      </dgm:spPr>
      <dgm:t>
        <a:bodyPr/>
        <a:lstStyle/>
        <a:p>
          <a:pPr rtl="1"/>
          <a:r>
            <a:rPr lang="en-US" b="1" dirty="0" smtClean="0"/>
            <a:t>The university</a:t>
          </a:r>
          <a:endParaRPr lang="fa-IR" b="1" dirty="0"/>
        </a:p>
      </dgm:t>
    </dgm:pt>
    <dgm:pt modelId="{5578CF2A-C8D9-4740-8E89-86C65F13A1EE}" type="parTrans" cxnId="{4CAD4C9D-2419-4B19-B272-3F8E8B9D2200}">
      <dgm:prSet/>
      <dgm:spPr/>
      <dgm:t>
        <a:bodyPr/>
        <a:lstStyle/>
        <a:p>
          <a:pPr rtl="1"/>
          <a:endParaRPr lang="fa-IR"/>
        </a:p>
      </dgm:t>
    </dgm:pt>
    <dgm:pt modelId="{ED5A766E-9738-49C3-A831-39D08CFC1EA7}" type="sibTrans" cxnId="{4CAD4C9D-2419-4B19-B272-3F8E8B9D2200}">
      <dgm:prSet/>
      <dgm:spPr/>
      <dgm:t>
        <a:bodyPr/>
        <a:lstStyle/>
        <a:p>
          <a:pPr rtl="1"/>
          <a:endParaRPr lang="fa-IR"/>
        </a:p>
      </dgm:t>
    </dgm:pt>
    <dgm:pt modelId="{ECCFE4DB-89E8-4AD6-AD59-46BA818FC316}">
      <dgm:prSet phldrT="[Text]"/>
      <dgm:spPr>
        <a:solidFill>
          <a:srgbClr val="C00000">
            <a:alpha val="90000"/>
          </a:srgbClr>
        </a:solidFill>
      </dgm:spPr>
      <dgm:t>
        <a:bodyPr/>
        <a:lstStyle/>
        <a:p>
          <a:pPr rtl="1"/>
          <a:r>
            <a:rPr lang="en-US" b="1" dirty="0" smtClean="0"/>
            <a:t>Business/industry training</a:t>
          </a:r>
          <a:endParaRPr lang="fa-IR" b="1" dirty="0"/>
        </a:p>
      </dgm:t>
    </dgm:pt>
    <dgm:pt modelId="{D8A3E540-6996-419B-BCA9-1F62CEFE3A5D}" type="parTrans" cxnId="{03FC78D8-0C31-42C9-8708-8632C5064A04}">
      <dgm:prSet/>
      <dgm:spPr/>
      <dgm:t>
        <a:bodyPr/>
        <a:lstStyle/>
        <a:p>
          <a:pPr rtl="1"/>
          <a:endParaRPr lang="fa-IR"/>
        </a:p>
      </dgm:t>
    </dgm:pt>
    <dgm:pt modelId="{E9EC0882-A18E-435B-A34E-82DB06482847}" type="sibTrans" cxnId="{03FC78D8-0C31-42C9-8708-8632C5064A04}">
      <dgm:prSet/>
      <dgm:spPr/>
      <dgm:t>
        <a:bodyPr/>
        <a:lstStyle/>
        <a:p>
          <a:pPr rtl="1"/>
          <a:endParaRPr lang="fa-IR"/>
        </a:p>
      </dgm:t>
    </dgm:pt>
    <dgm:pt modelId="{EAF24932-81B3-47AB-8790-85EAEEA4486A}">
      <dgm:prSet phldrT="[Text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pPr rtl="1"/>
          <a:r>
            <a:rPr lang="en-US" b="1" dirty="0" smtClean="0"/>
            <a:t>Other settings</a:t>
          </a:r>
          <a:endParaRPr lang="fa-IR" b="1" dirty="0"/>
        </a:p>
      </dgm:t>
    </dgm:pt>
    <dgm:pt modelId="{08DF9987-9CEF-4BDE-8EDF-8845FC66B6CD}" type="parTrans" cxnId="{490AA90A-B1BF-463D-95B5-CC6A8DA08545}">
      <dgm:prSet/>
      <dgm:spPr/>
      <dgm:t>
        <a:bodyPr/>
        <a:lstStyle/>
        <a:p>
          <a:pPr rtl="1"/>
          <a:endParaRPr lang="fa-IR"/>
        </a:p>
      </dgm:t>
    </dgm:pt>
    <dgm:pt modelId="{B491CFCC-572D-4FA9-8DF5-5E5EC2B770A2}" type="sibTrans" cxnId="{490AA90A-B1BF-463D-95B5-CC6A8DA08545}">
      <dgm:prSet/>
      <dgm:spPr/>
      <dgm:t>
        <a:bodyPr/>
        <a:lstStyle/>
        <a:p>
          <a:pPr rtl="1"/>
          <a:endParaRPr lang="fa-IR"/>
        </a:p>
      </dgm:t>
    </dgm:pt>
    <dgm:pt modelId="{05857B2C-06CB-45AF-87A0-5373FEFE1B09}" type="pres">
      <dgm:prSet presAssocID="{727604F7-A759-458E-A328-A304EE380FD9}" presName="compositeShape" presStyleCnt="0">
        <dgm:presLayoutVars>
          <dgm:dir/>
          <dgm:resizeHandles/>
        </dgm:presLayoutVars>
      </dgm:prSet>
      <dgm:spPr/>
    </dgm:pt>
    <dgm:pt modelId="{CDD8E9F8-8BB7-438D-BB6B-B726255FCE27}" type="pres">
      <dgm:prSet presAssocID="{727604F7-A759-458E-A328-A304EE380FD9}" presName="pyramid" presStyleLbl="node1" presStyleIdx="0" presStyleCnt="1"/>
      <dgm:spPr>
        <a:solidFill>
          <a:srgbClr val="FFFF00"/>
        </a:solidFill>
      </dgm:spPr>
    </dgm:pt>
    <dgm:pt modelId="{DB23AE82-DDBE-4FE3-8A55-C941F77D2CA4}" type="pres">
      <dgm:prSet presAssocID="{727604F7-A759-458E-A328-A304EE380FD9}" presName="theList" presStyleCnt="0"/>
      <dgm:spPr/>
    </dgm:pt>
    <dgm:pt modelId="{690C31EE-98A8-4788-8CAA-B118754D1799}" type="pres">
      <dgm:prSet presAssocID="{5B2A568C-6618-4D99-BAD9-B3284A393FB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FCD5B-CA05-4EC9-8182-B9C346ECFFC7}" type="pres">
      <dgm:prSet presAssocID="{5B2A568C-6618-4D99-BAD9-B3284A393FB4}" presName="aSpace" presStyleCnt="0"/>
      <dgm:spPr/>
    </dgm:pt>
    <dgm:pt modelId="{6428D83A-E028-468F-B8B7-042318D256DD}" type="pres">
      <dgm:prSet presAssocID="{ECCFE4DB-89E8-4AD6-AD59-46BA818FC316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861EF5-9E61-4C29-B8F6-52E01CA18FD3}" type="pres">
      <dgm:prSet presAssocID="{ECCFE4DB-89E8-4AD6-AD59-46BA818FC316}" presName="aSpace" presStyleCnt="0"/>
      <dgm:spPr/>
    </dgm:pt>
    <dgm:pt modelId="{C89510D1-169B-46E8-AA37-BAA09DB8D949}" type="pres">
      <dgm:prSet presAssocID="{EAF24932-81B3-47AB-8790-85EAEEA4486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89C6BC4-D969-4D74-BB37-732ABD136FCB}" type="pres">
      <dgm:prSet presAssocID="{EAF24932-81B3-47AB-8790-85EAEEA4486A}" presName="aSpace" presStyleCnt="0"/>
      <dgm:spPr/>
    </dgm:pt>
  </dgm:ptLst>
  <dgm:cxnLst>
    <dgm:cxn modelId="{03FC78D8-0C31-42C9-8708-8632C5064A04}" srcId="{727604F7-A759-458E-A328-A304EE380FD9}" destId="{ECCFE4DB-89E8-4AD6-AD59-46BA818FC316}" srcOrd="1" destOrd="0" parTransId="{D8A3E540-6996-419B-BCA9-1F62CEFE3A5D}" sibTransId="{E9EC0882-A18E-435B-A34E-82DB06482847}"/>
    <dgm:cxn modelId="{490AA90A-B1BF-463D-95B5-CC6A8DA08545}" srcId="{727604F7-A759-458E-A328-A304EE380FD9}" destId="{EAF24932-81B3-47AB-8790-85EAEEA4486A}" srcOrd="2" destOrd="0" parTransId="{08DF9987-9CEF-4BDE-8EDF-8845FC66B6CD}" sibTransId="{B491CFCC-572D-4FA9-8DF5-5E5EC2B770A2}"/>
    <dgm:cxn modelId="{38666745-DFAF-4617-8664-6FEA4736BDAD}" type="presOf" srcId="{ECCFE4DB-89E8-4AD6-AD59-46BA818FC316}" destId="{6428D83A-E028-468F-B8B7-042318D256DD}" srcOrd="0" destOrd="0" presId="urn:microsoft.com/office/officeart/2005/8/layout/pyramid2"/>
    <dgm:cxn modelId="{ECCE683C-333E-469A-9987-3ED8531132AF}" type="presOf" srcId="{EAF24932-81B3-47AB-8790-85EAEEA4486A}" destId="{C89510D1-169B-46E8-AA37-BAA09DB8D949}" srcOrd="0" destOrd="0" presId="urn:microsoft.com/office/officeart/2005/8/layout/pyramid2"/>
    <dgm:cxn modelId="{0D0DE534-546E-498E-A22D-0D416C6EDA51}" type="presOf" srcId="{727604F7-A759-458E-A328-A304EE380FD9}" destId="{05857B2C-06CB-45AF-87A0-5373FEFE1B09}" srcOrd="0" destOrd="0" presId="urn:microsoft.com/office/officeart/2005/8/layout/pyramid2"/>
    <dgm:cxn modelId="{A5789AAD-2F13-4B72-B846-CA2FC89419F0}" type="presOf" srcId="{5B2A568C-6618-4D99-BAD9-B3284A393FB4}" destId="{690C31EE-98A8-4788-8CAA-B118754D1799}" srcOrd="0" destOrd="0" presId="urn:microsoft.com/office/officeart/2005/8/layout/pyramid2"/>
    <dgm:cxn modelId="{4CAD4C9D-2419-4B19-B272-3F8E8B9D2200}" srcId="{727604F7-A759-458E-A328-A304EE380FD9}" destId="{5B2A568C-6618-4D99-BAD9-B3284A393FB4}" srcOrd="0" destOrd="0" parTransId="{5578CF2A-C8D9-4740-8E89-86C65F13A1EE}" sibTransId="{ED5A766E-9738-49C3-A831-39D08CFC1EA7}"/>
    <dgm:cxn modelId="{B15B5719-608E-4560-96EA-1CF7BB48C83B}" type="presParOf" srcId="{05857B2C-06CB-45AF-87A0-5373FEFE1B09}" destId="{CDD8E9F8-8BB7-438D-BB6B-B726255FCE27}" srcOrd="0" destOrd="0" presId="urn:microsoft.com/office/officeart/2005/8/layout/pyramid2"/>
    <dgm:cxn modelId="{E0B7E1B1-3A6C-4A7A-8AB4-3F8CB90C35F7}" type="presParOf" srcId="{05857B2C-06CB-45AF-87A0-5373FEFE1B09}" destId="{DB23AE82-DDBE-4FE3-8A55-C941F77D2CA4}" srcOrd="1" destOrd="0" presId="urn:microsoft.com/office/officeart/2005/8/layout/pyramid2"/>
    <dgm:cxn modelId="{4E90C886-0177-4B7D-AC77-93EDA56F2D01}" type="presParOf" srcId="{DB23AE82-DDBE-4FE3-8A55-C941F77D2CA4}" destId="{690C31EE-98A8-4788-8CAA-B118754D1799}" srcOrd="0" destOrd="0" presId="urn:microsoft.com/office/officeart/2005/8/layout/pyramid2"/>
    <dgm:cxn modelId="{8618A75E-1069-4C5A-A42D-9FB2CE6A1621}" type="presParOf" srcId="{DB23AE82-DDBE-4FE3-8A55-C941F77D2CA4}" destId="{D64FCD5B-CA05-4EC9-8182-B9C346ECFFC7}" srcOrd="1" destOrd="0" presId="urn:microsoft.com/office/officeart/2005/8/layout/pyramid2"/>
    <dgm:cxn modelId="{E00BF8C1-19BC-4152-A84B-9E47B2A3DF95}" type="presParOf" srcId="{DB23AE82-DDBE-4FE3-8A55-C941F77D2CA4}" destId="{6428D83A-E028-468F-B8B7-042318D256DD}" srcOrd="2" destOrd="0" presId="urn:microsoft.com/office/officeart/2005/8/layout/pyramid2"/>
    <dgm:cxn modelId="{3AF82505-81CD-426F-AFDF-59986C7B7FF5}" type="presParOf" srcId="{DB23AE82-DDBE-4FE3-8A55-C941F77D2CA4}" destId="{C9861EF5-9E61-4C29-B8F6-52E01CA18FD3}" srcOrd="3" destOrd="0" presId="urn:microsoft.com/office/officeart/2005/8/layout/pyramid2"/>
    <dgm:cxn modelId="{E5FA04EB-3699-4DF4-ACF4-E56FEB5D5501}" type="presParOf" srcId="{DB23AE82-DDBE-4FE3-8A55-C941F77D2CA4}" destId="{C89510D1-169B-46E8-AA37-BAA09DB8D949}" srcOrd="4" destOrd="0" presId="urn:microsoft.com/office/officeart/2005/8/layout/pyramid2"/>
    <dgm:cxn modelId="{4D796FEA-E2D1-4805-97CD-0E4107D1A041}" type="presParOf" srcId="{DB23AE82-DDBE-4FE3-8A55-C941F77D2CA4}" destId="{E89C6BC4-D969-4D74-BB37-732ABD136FC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87EAF-6D90-4B8F-8594-76EF3169A00A}">
      <dsp:nvSpPr>
        <dsp:cNvPr id="0" name=""/>
        <dsp:cNvSpPr/>
      </dsp:nvSpPr>
      <dsp:spPr>
        <a:xfrm>
          <a:off x="2791451" y="2982912"/>
          <a:ext cx="743580" cy="1416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1790" y="0"/>
              </a:lnTo>
              <a:lnTo>
                <a:pt x="371790" y="1416883"/>
              </a:lnTo>
              <a:lnTo>
                <a:pt x="743580" y="141688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3123238" y="3651350"/>
        <a:ext cx="80007" cy="80007"/>
      </dsp:txXfrm>
    </dsp:sp>
    <dsp:sp modelId="{07BF6519-91C2-42CE-A701-8C51B20A2CE5}">
      <dsp:nvSpPr>
        <dsp:cNvPr id="0" name=""/>
        <dsp:cNvSpPr/>
      </dsp:nvSpPr>
      <dsp:spPr>
        <a:xfrm>
          <a:off x="2791451" y="2937192"/>
          <a:ext cx="7435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43580" y="4572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3144652" y="2964322"/>
        <a:ext cx="37179" cy="37179"/>
      </dsp:txXfrm>
    </dsp:sp>
    <dsp:sp modelId="{A911145C-ADA1-4A34-ACF8-A95A88EF97AE}">
      <dsp:nvSpPr>
        <dsp:cNvPr id="0" name=""/>
        <dsp:cNvSpPr/>
      </dsp:nvSpPr>
      <dsp:spPr>
        <a:xfrm>
          <a:off x="2791451" y="1566029"/>
          <a:ext cx="743580" cy="1416883"/>
        </a:xfrm>
        <a:custGeom>
          <a:avLst/>
          <a:gdLst/>
          <a:ahLst/>
          <a:cxnLst/>
          <a:rect l="0" t="0" r="0" b="0"/>
          <a:pathLst>
            <a:path>
              <a:moveTo>
                <a:pt x="0" y="1416883"/>
              </a:moveTo>
              <a:lnTo>
                <a:pt x="371790" y="1416883"/>
              </a:lnTo>
              <a:lnTo>
                <a:pt x="371790" y="0"/>
              </a:lnTo>
              <a:lnTo>
                <a:pt x="743580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3123238" y="2234467"/>
        <a:ext cx="80007" cy="80007"/>
      </dsp:txXfrm>
    </dsp:sp>
    <dsp:sp modelId="{822E4B77-28DF-468A-9F94-ECDA97D214F6}">
      <dsp:nvSpPr>
        <dsp:cNvPr id="0" name=""/>
        <dsp:cNvSpPr/>
      </dsp:nvSpPr>
      <dsp:spPr>
        <a:xfrm rot="16200000">
          <a:off x="-758214" y="2416159"/>
          <a:ext cx="5965825" cy="1133506"/>
        </a:xfrm>
        <a:prstGeom prst="rect">
          <a:avLst/>
        </a:prstGeom>
        <a:solidFill>
          <a:srgbClr val="FFC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programs</a:t>
          </a:r>
          <a:endParaRPr lang="fa-IR" sz="6500" kern="1200" dirty="0"/>
        </a:p>
      </dsp:txBody>
      <dsp:txXfrm>
        <a:off x="-758214" y="2416159"/>
        <a:ext cx="5965825" cy="1133506"/>
      </dsp:txXfrm>
    </dsp:sp>
    <dsp:sp modelId="{29498489-56AD-4EEC-AA73-DC12C7ABD11B}">
      <dsp:nvSpPr>
        <dsp:cNvPr id="0" name=""/>
        <dsp:cNvSpPr/>
      </dsp:nvSpPr>
      <dsp:spPr>
        <a:xfrm>
          <a:off x="3535032" y="999275"/>
          <a:ext cx="5702034" cy="1133506"/>
        </a:xfrm>
        <a:prstGeom prst="rect">
          <a:avLst/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chemeClr val="accent3">
                  <a:lumMod val="75000"/>
                </a:schemeClr>
              </a:solidFill>
            </a:rPr>
            <a:t>A system of projects or services intended to meet a public need</a:t>
          </a:r>
          <a:endParaRPr lang="fa-IR" sz="26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535032" y="999275"/>
        <a:ext cx="5702034" cy="1133506"/>
      </dsp:txXfrm>
    </dsp:sp>
    <dsp:sp modelId="{F34AB93A-EA39-458D-9E86-0AA76A02C909}">
      <dsp:nvSpPr>
        <dsp:cNvPr id="0" name=""/>
        <dsp:cNvSpPr/>
      </dsp:nvSpPr>
      <dsp:spPr>
        <a:xfrm>
          <a:off x="3535032" y="2416159"/>
          <a:ext cx="5392408" cy="1133506"/>
        </a:xfrm>
        <a:prstGeom prst="rect">
          <a:avLst/>
        </a:prstGeom>
        <a:solidFill>
          <a:srgbClr val="00B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chemeClr val="accent3">
                  <a:lumMod val="75000"/>
                </a:schemeClr>
              </a:solidFill>
            </a:rPr>
            <a:t>Course of study: an integrated course of academic studies</a:t>
          </a:r>
          <a:endParaRPr lang="fa-IR" sz="26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535032" y="2416159"/>
        <a:ext cx="5392408" cy="1133506"/>
      </dsp:txXfrm>
    </dsp:sp>
    <dsp:sp modelId="{E1E7A433-0063-4A61-93A5-316F3E0C544F}">
      <dsp:nvSpPr>
        <dsp:cNvPr id="0" name=""/>
        <dsp:cNvSpPr/>
      </dsp:nvSpPr>
      <dsp:spPr>
        <a:xfrm>
          <a:off x="3535032" y="3833042"/>
          <a:ext cx="4926778" cy="1133506"/>
        </a:xfrm>
        <a:prstGeom prst="rect">
          <a:avLst/>
        </a:prstGeom>
        <a:solidFill>
          <a:srgbClr val="80FC8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chemeClr val="accent3">
                  <a:lumMod val="75000"/>
                </a:schemeClr>
              </a:solidFill>
            </a:rPr>
            <a:t>A sequence of instruction</a:t>
          </a:r>
          <a:r>
            <a:rPr lang="en-US" sz="2600" kern="1200" dirty="0" smtClean="0"/>
            <a:t>  </a:t>
          </a:r>
          <a:endParaRPr lang="fa-IR" sz="2600" kern="1200" dirty="0"/>
        </a:p>
      </dsp:txBody>
      <dsp:txXfrm>
        <a:off x="3535032" y="3833042"/>
        <a:ext cx="4926778" cy="11335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5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0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3649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52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5400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74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648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9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38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6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9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19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42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5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7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97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72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638" y="3258127"/>
            <a:ext cx="8911687" cy="1280890"/>
          </a:xfrm>
        </p:spPr>
        <p:txBody>
          <a:bodyPr/>
          <a:lstStyle/>
          <a:p>
            <a:r>
              <a:rPr lang="fa-IR" dirty="0" smtClean="0"/>
              <a:t>سورا اکبر زاده -  فریده اکبر زاده - احمدی –جودی-ایلخانی-صرصری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775043"/>
            <a:ext cx="8915400" cy="1026461"/>
          </a:xfrm>
        </p:spPr>
        <p:txBody>
          <a:bodyPr>
            <a:normAutofit/>
          </a:bodyPr>
          <a:lstStyle/>
          <a:p>
            <a:pPr lvl="1" algn="ctr"/>
            <a:r>
              <a:rPr lang="en-US" sz="2200" dirty="0" smtClean="0"/>
              <a:t>IN THE NAME OF GOD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9419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/program applies to: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70933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2833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5"/>
            <a:r>
              <a:rPr lang="fa-IR" sz="5400" dirty="0" smtClean="0"/>
              <a:t>با تشکراز خانم دکتر مرتض نژاد</a:t>
            </a:r>
          </a:p>
          <a:p>
            <a:pPr lvl="5"/>
            <a:r>
              <a:rPr lang="fa-IR" sz="5400" dirty="0" smtClean="0"/>
              <a:t>ونگاه گرمتان</a:t>
            </a:r>
            <a:endParaRPr lang="fa-IR" sz="5400" dirty="0"/>
          </a:p>
        </p:txBody>
      </p:sp>
    </p:spTree>
    <p:extLst>
      <p:ext uri="{BB962C8B-B14F-4D97-AF65-F5344CB8AC3E}">
        <p14:creationId xmlns:p14="http://schemas.microsoft.com/office/powerpoint/2010/main" val="3909706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CURRICULUM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9942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9795" y="444285"/>
            <a:ext cx="9716442" cy="6018508"/>
          </a:xfrm>
        </p:spPr>
        <p:txBody>
          <a:bodyPr/>
          <a:lstStyle/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endParaRPr lang="fa-IR" dirty="0"/>
          </a:p>
        </p:txBody>
      </p:sp>
      <p:sp>
        <p:nvSpPr>
          <p:cNvPr id="4" name="Rounded Rectangle 3"/>
          <p:cNvSpPr/>
          <p:nvPr/>
        </p:nvSpPr>
        <p:spPr>
          <a:xfrm>
            <a:off x="4950515" y="2966954"/>
            <a:ext cx="2851688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what is curriculum?</a:t>
            </a:r>
            <a:endParaRPr lang="fa-I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29795" y="366792"/>
            <a:ext cx="2433234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A set of materials</a:t>
            </a:r>
            <a:endParaRPr lang="fa-I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829795" y="1564035"/>
            <a:ext cx="2433234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A sequence of courses/projects</a:t>
            </a:r>
            <a:endParaRPr lang="fa-I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829795" y="2816171"/>
            <a:ext cx="2433234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A set of  performance objectives</a:t>
            </a:r>
            <a:endParaRPr lang="fa-I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829795" y="4236199"/>
            <a:ext cx="2433234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A course of study</a:t>
            </a:r>
            <a:endParaRPr lang="fa-I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829795" y="5859647"/>
            <a:ext cx="2433234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content</a:t>
            </a:r>
            <a:endParaRPr lang="fa-I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8669602" y="444285"/>
            <a:ext cx="2327128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 is taught in school /org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8520688" y="1499461"/>
            <a:ext cx="2327126" cy="95960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 is planned by school /org personnel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8489689" y="2692827"/>
            <a:ext cx="2591597" cy="146265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series of experiences undergone by learners in school/org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520686" y="4402161"/>
            <a:ext cx="2591596" cy="122372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  a learner experience as a result of school/org participation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8669602" y="5859647"/>
            <a:ext cx="2327127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What goes on within the school/org</a:t>
            </a:r>
            <a:endParaRPr lang="fa-IR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7439186" y="1069383"/>
            <a:ext cx="790414" cy="1586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4702542" y="1069384"/>
            <a:ext cx="645068" cy="1239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944468" y="2309247"/>
            <a:ext cx="393620" cy="657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7949136" y="3453539"/>
            <a:ext cx="4328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756795" y="4059906"/>
            <a:ext cx="625206" cy="772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439186" y="4236199"/>
            <a:ext cx="942815" cy="1992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4445629" y="2021235"/>
            <a:ext cx="715307" cy="767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4445629" y="3424154"/>
            <a:ext cx="3564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4445629" y="4059906"/>
            <a:ext cx="579447" cy="633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4592559" y="4155481"/>
            <a:ext cx="962864" cy="1888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28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779477"/>
              </p:ext>
            </p:extLst>
          </p:nvPr>
        </p:nvGraphicFramePr>
        <p:xfrm>
          <a:off x="976313" y="481013"/>
          <a:ext cx="10895012" cy="596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1949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definitions of program…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640" y="1904998"/>
            <a:ext cx="2810360" cy="495300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4" name="Flowchart: Process 3"/>
          <p:cNvSpPr/>
          <p:nvPr/>
        </p:nvSpPr>
        <p:spPr>
          <a:xfrm>
            <a:off x="1825989" y="1904998"/>
            <a:ext cx="2012425" cy="2620506"/>
          </a:xfrm>
          <a:prstGeom prst="flowChart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 collection of projects that are directed toward a common goal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4261880" y="2356103"/>
            <a:ext cx="1890792" cy="3441915"/>
          </a:xfrm>
          <a:prstGeom prst="flowChart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 broad framework of goals, serving as a basis to define and plan specific projects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6858812" y="2457412"/>
            <a:ext cx="1859796" cy="3676652"/>
          </a:xfrm>
          <a:prstGeom prst="flowChart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 organized set of  activities directed toward a common purpose or goal, undertaken by an agency to carry out its responsibilities</a:t>
            </a:r>
            <a:endParaRPr lang="fa-IR" b="1" dirty="0">
              <a:solidFill>
                <a:srgbClr val="FF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964960" y="1307590"/>
            <a:ext cx="484632" cy="597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a-IR"/>
          </a:p>
        </p:txBody>
      </p:sp>
      <p:sp>
        <p:nvSpPr>
          <p:cNvPr id="9" name="Down Arrow 8"/>
          <p:cNvSpPr/>
          <p:nvPr/>
        </p:nvSpPr>
        <p:spPr>
          <a:xfrm>
            <a:off x="7514508" y="1606294"/>
            <a:ext cx="484632" cy="4663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a-IR"/>
          </a:p>
        </p:txBody>
      </p:sp>
      <p:sp>
        <p:nvSpPr>
          <p:cNvPr id="10" name="Down Arrow 9"/>
          <p:cNvSpPr/>
          <p:nvPr/>
        </p:nvSpPr>
        <p:spPr>
          <a:xfrm>
            <a:off x="2415412" y="1333497"/>
            <a:ext cx="484632" cy="4663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1460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700153"/>
              </p:ext>
            </p:extLst>
          </p:nvPr>
        </p:nvGraphicFramePr>
        <p:xfrm>
          <a:off x="588936" y="123986"/>
          <a:ext cx="11747715" cy="673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4928461" y="2045776"/>
            <a:ext cx="1456841" cy="10848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 flipV="1">
            <a:off x="4928461" y="914400"/>
            <a:ext cx="1084881" cy="83690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>
            <a:off x="4928461" y="2665708"/>
            <a:ext cx="1146875" cy="10538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6200000" flipH="1">
            <a:off x="3766088" y="3254644"/>
            <a:ext cx="1735810" cy="133285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677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967" y="624110"/>
            <a:ext cx="6106331" cy="128089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Curriculum encompasses :</a:t>
            </a:r>
            <a:endParaRPr lang="fa-IR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263599"/>
              </p:ext>
            </p:extLst>
          </p:nvPr>
        </p:nvGraphicFramePr>
        <p:xfrm>
          <a:off x="2449728" y="1781014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002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86" y="112666"/>
            <a:ext cx="3094953" cy="94121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According to </a:t>
            </a:r>
            <a:r>
              <a:rPr lang="en-US" sz="2400" b="1" dirty="0" smtClean="0"/>
              <a:t>Hass</a:t>
            </a:r>
            <a:endParaRPr lang="fa-IR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132225"/>
              </p:ext>
            </p:extLst>
          </p:nvPr>
        </p:nvGraphicFramePr>
        <p:xfrm>
          <a:off x="2589213" y="743919"/>
          <a:ext cx="8915400" cy="516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301139" y="1358298"/>
            <a:ext cx="2123268" cy="12553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practice</a:t>
            </a:r>
            <a:endParaRPr lang="fa-I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288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3053166" cy="128089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According to </a:t>
            </a:r>
            <a:r>
              <a:rPr lang="en-US" sz="2400" b="1" dirty="0" smtClean="0"/>
              <a:t>Kerr</a:t>
            </a:r>
            <a:endParaRPr lang="fa-IR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53359"/>
              </p:ext>
            </p:extLst>
          </p:nvPr>
        </p:nvGraphicFramePr>
        <p:xfrm>
          <a:off x="1527175" y="83185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6349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solidFill>
          <a:schemeClr val="bg2">
            <a:lumMod val="90000"/>
          </a:schemeClr>
        </a:solidFill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225</TotalTime>
  <Words>246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Tahoma</vt:lpstr>
      <vt:lpstr>Wingdings 3</vt:lpstr>
      <vt:lpstr>Wisp</vt:lpstr>
      <vt:lpstr>سورا اکبر زاده -  فریده اکبر زاده - احمدی –جودی-ایلخانی-صرصری</vt:lpstr>
      <vt:lpstr>CURRICULUM</vt:lpstr>
      <vt:lpstr>PowerPoint Presentation</vt:lpstr>
      <vt:lpstr>PowerPoint Presentation</vt:lpstr>
      <vt:lpstr>More definitions of program…</vt:lpstr>
      <vt:lpstr>PowerPoint Presentation</vt:lpstr>
      <vt:lpstr>Curriculum encompasses :</vt:lpstr>
      <vt:lpstr>According to Hass</vt:lpstr>
      <vt:lpstr>According to Kerr</vt:lpstr>
      <vt:lpstr>Curriculum /program applies to: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</dc:title>
  <dc:creator>general</dc:creator>
  <cp:lastModifiedBy>OliveSoft</cp:lastModifiedBy>
  <cp:revision>26</cp:revision>
  <dcterms:created xsi:type="dcterms:W3CDTF">2015-12-06T19:11:08Z</dcterms:created>
  <dcterms:modified xsi:type="dcterms:W3CDTF">2015-12-15T13:06:33Z</dcterms:modified>
</cp:coreProperties>
</file>