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9" r:id="rId1"/>
    <p:sldMasterId id="2147483705" r:id="rId2"/>
    <p:sldMasterId id="2147483739" r:id="rId3"/>
  </p:sldMasterIdLst>
  <p:notesMasterIdLst>
    <p:notesMasterId r:id="rId13"/>
  </p:notesMasterIdLst>
  <p:sldIdLst>
    <p:sldId id="420" r:id="rId4"/>
    <p:sldId id="430" r:id="rId5"/>
    <p:sldId id="431" r:id="rId6"/>
    <p:sldId id="433" r:id="rId7"/>
    <p:sldId id="436" r:id="rId8"/>
    <p:sldId id="437" r:id="rId9"/>
    <p:sldId id="432" r:id="rId10"/>
    <p:sldId id="435" r:id="rId11"/>
    <p:sldId id="4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FF"/>
    <a:srgbClr val="00FFFF"/>
    <a:srgbClr val="2C3929"/>
    <a:srgbClr val="97BAFF"/>
    <a:srgbClr val="7E9D77"/>
    <a:srgbClr val="FFFF00"/>
    <a:srgbClr val="A9D18E"/>
    <a:srgbClr val="40513B"/>
    <a:srgbClr val="E7B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9380B2CB-DF66-450B-AA21-95ECA218507C}" type="datetimeFigureOut">
              <a:rPr lang="fa-IR" smtClean="0"/>
              <a:t>22/12/1444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BE45CA-72C2-47D0-B41D-700B1CF4283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72633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 userDrawn="1"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 userDrawn="1"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 userDrawn="1"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 userDrawn="1"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 userDrawn="1"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 userDrawn="1"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 userDrawn="1"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 userDrawn="1"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 userDrawn="1"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 userDrawn="1"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 userDrawn="1"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 userDrawn="1"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 userDrawn="1"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 userDrawn="1"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 userDrawn="1"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 userDrawn="1"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 userDrawn="1"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 userDrawn="1"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 userDrawn="1"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 userDrawn="1"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 userDrawn="1"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1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FF30AC5-9D32-4E0F-9E6C-C2AD85108A30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98FBADD-1DD8-4967-BA5E-FCD20878F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743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9637776" y="892746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892746"/>
            <a:ext cx="2471928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47E5B30-670D-4B9E-545D-742292B68B65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8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7872984" y="892746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892746"/>
            <a:ext cx="431901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27D69C-21A1-6BD7-7FA9-CD7282C7CE22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11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/>
        </p:nvSpPr>
        <p:spPr>
          <a:xfrm>
            <a:off x="5916168" y="892746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892746"/>
            <a:ext cx="6193536" cy="797140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ABDDD6-98B9-4816-EC54-E665A1531254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198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CA5121A-0049-4452-8AD1-23F6C4756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26" name="متن مثال">
            <a:extLst>
              <a:ext uri="{FF2B5EF4-FFF2-40B4-BE49-F238E27FC236}">
                <a16:creationId xmlns:a16="http://schemas.microsoft.com/office/drawing/2014/main" id="{82D4ADAB-6C3B-4371-9AC5-45054F10918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674973" cy="132334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7" name="Text Placeholder 40">
            <a:extLst>
              <a:ext uri="{FF2B5EF4-FFF2-40B4-BE49-F238E27FC236}">
                <a16:creationId xmlns:a16="http://schemas.microsoft.com/office/drawing/2014/main" id="{05BB9096-844D-4EEB-A5CC-01E7BE29F8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0907" y="356021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8" name="Text Placeholder 40">
            <a:extLst>
              <a:ext uri="{FF2B5EF4-FFF2-40B4-BE49-F238E27FC236}">
                <a16:creationId xmlns:a16="http://schemas.microsoft.com/office/drawing/2014/main" id="{E47BE70B-20F1-4104-A590-9658629515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3848" y="59041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D9D07BA0-FB71-4679-BCD7-572D5A812D3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848" y="511668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2E661745-F36F-4D8C-9637-CEEF246DC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63848" y="4329180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FA79FAC-CA21-4BF2-A549-B622486363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2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500808"/>
            <a:ext cx="11122522" cy="128023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19100" y="2891523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189970" y="2970533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445240" y="303628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19100" y="3826656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189970" y="393676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445240" y="400251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19100" y="4761789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189970" y="488538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445240" y="495113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19100" y="5696921"/>
            <a:ext cx="11216640" cy="88954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189970" y="57759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38934" y="5841685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F5EC999-D1C4-49C3-80B3-5D3AE7342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A66E5C87-B462-4B5A-95CD-04053FF6F8E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822912"/>
            <a:ext cx="10752093" cy="832423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8E991A2-364D-4ED5-9382-5FC9460078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5401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E965DFE-F7C0-4798-A9FB-3A8D561BAD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0916" y="3119358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6BD6DB8A-346A-44C1-BD5B-D25BF99588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3856" y="5924756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D82E917F-79B8-4B9D-9C1B-A3D9BC3187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7531" y="498962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DF6712B3-5E38-4B7C-B396-5562D5EB18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3857" y="405449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36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1E7FC-F1D8-4A31-A69D-9A775A899344}"/>
              </a:ext>
            </a:extLst>
          </p:cNvPr>
          <p:cNvSpPr/>
          <p:nvPr/>
        </p:nvSpPr>
        <p:spPr>
          <a:xfrm>
            <a:off x="367388" y="1374684"/>
            <a:ext cx="11122522" cy="2388190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30A736-26CB-4B82-BA7F-0748E1C6A2C5}"/>
              </a:ext>
            </a:extLst>
          </p:cNvPr>
          <p:cNvSpPr/>
          <p:nvPr/>
        </p:nvSpPr>
        <p:spPr>
          <a:xfrm>
            <a:off x="428822" y="3999521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A11B287-A001-4DC9-A12D-7ED68960A42D}"/>
              </a:ext>
            </a:extLst>
          </p:cNvPr>
          <p:cNvSpPr/>
          <p:nvPr/>
        </p:nvSpPr>
        <p:spPr>
          <a:xfrm>
            <a:off x="10278801" y="929441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B33014-EF41-45DC-9018-9C0117658775}"/>
              </a:ext>
            </a:extLst>
          </p:cNvPr>
          <p:cNvSpPr/>
          <p:nvPr/>
        </p:nvSpPr>
        <p:spPr>
          <a:xfrm>
            <a:off x="11061845" y="3991901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AAD469-3C35-4EE4-ADD5-7D6B3E58A562}"/>
              </a:ext>
            </a:extLst>
          </p:cNvPr>
          <p:cNvSpPr txBox="1"/>
          <p:nvPr/>
        </p:nvSpPr>
        <p:spPr>
          <a:xfrm>
            <a:off x="11249358" y="4062421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3004F43-51AB-4E3C-A3FF-A83E9E87A534}"/>
              </a:ext>
            </a:extLst>
          </p:cNvPr>
          <p:cNvSpPr/>
          <p:nvPr/>
        </p:nvSpPr>
        <p:spPr>
          <a:xfrm>
            <a:off x="428822" y="4713499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660E54D-2147-475F-B9A5-66D4C715E8BA}"/>
              </a:ext>
            </a:extLst>
          </p:cNvPr>
          <p:cNvSpPr/>
          <p:nvPr/>
        </p:nvSpPr>
        <p:spPr>
          <a:xfrm>
            <a:off x="11061845" y="4705879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8B4FE2-C83A-4A84-8200-27CFCCDD1ACF}"/>
              </a:ext>
            </a:extLst>
          </p:cNvPr>
          <p:cNvSpPr txBox="1"/>
          <p:nvPr/>
        </p:nvSpPr>
        <p:spPr>
          <a:xfrm>
            <a:off x="11265317" y="4793075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DE5AA2-ED8B-4534-BBA8-40C83409B3AE}"/>
              </a:ext>
            </a:extLst>
          </p:cNvPr>
          <p:cNvSpPr/>
          <p:nvPr/>
        </p:nvSpPr>
        <p:spPr>
          <a:xfrm>
            <a:off x="428822" y="5403567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D21C4B4-4715-4AD8-A669-61665A7088CA}"/>
              </a:ext>
            </a:extLst>
          </p:cNvPr>
          <p:cNvSpPr/>
          <p:nvPr/>
        </p:nvSpPr>
        <p:spPr>
          <a:xfrm>
            <a:off x="11061845" y="5395947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008E0-41EE-48D1-BEAE-D450845FA09B}"/>
              </a:ext>
            </a:extLst>
          </p:cNvPr>
          <p:cNvSpPr txBox="1"/>
          <p:nvPr/>
        </p:nvSpPr>
        <p:spPr>
          <a:xfrm>
            <a:off x="11265317" y="5488439"/>
            <a:ext cx="203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5E0D14-0CC2-476F-B784-9F868189A64D}"/>
              </a:ext>
            </a:extLst>
          </p:cNvPr>
          <p:cNvSpPr/>
          <p:nvPr/>
        </p:nvSpPr>
        <p:spPr>
          <a:xfrm>
            <a:off x="428822" y="6067098"/>
            <a:ext cx="10942057" cy="57954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BD1F1AC-1525-444F-9A89-62CF4B574FE7}"/>
              </a:ext>
            </a:extLst>
          </p:cNvPr>
          <p:cNvSpPr/>
          <p:nvPr/>
        </p:nvSpPr>
        <p:spPr>
          <a:xfrm>
            <a:off x="11061845" y="6059478"/>
            <a:ext cx="579544" cy="579544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265317" y="6145391"/>
            <a:ext cx="203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2819AF1-88F9-489F-B8E6-766C3BB2C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8" name="متن مثال">
            <a:extLst>
              <a:ext uri="{FF2B5EF4-FFF2-40B4-BE49-F238E27FC236}">
                <a16:creationId xmlns:a16="http://schemas.microsoft.com/office/drawing/2014/main" id="{3C5C8C45-7F81-4CD7-BA4E-1470E3E4A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717" y="1609880"/>
            <a:ext cx="10752093" cy="204465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52742CA-97E0-4D1E-A120-2B927F1E60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04563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BF4411BC-744B-42EC-836B-3CA2FD0EE7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5921" y="4070754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03EB83B4-238E-4B73-B7E7-8E008DA43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21" y="4793075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58B5A700-42C4-4AEF-ABA5-BFF486010E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5921" y="547664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3" name="Text Placeholder 40">
            <a:extLst>
              <a:ext uri="{FF2B5EF4-FFF2-40B4-BE49-F238E27FC236}">
                <a16:creationId xmlns:a16="http://schemas.microsoft.com/office/drawing/2014/main" id="{E7FFAD02-37B5-4F65-A6F9-6D1E3B5BB8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15921" y="6138331"/>
            <a:ext cx="10482889" cy="433870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18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524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6173776" y="3402329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6173776" y="4191982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6173776" y="498925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6173776" y="577890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A7DC797A-F94B-4B8A-8186-D60F98BDD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C9D41BF2-AACA-4DB5-948D-5596167FBFC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C73D7C7F-2431-4E0F-8C15-C6DC12C1A7A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15591" y="3514511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3681FAFB-8984-4FFA-BB97-FE55DC6A9D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8532" y="58584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6E36443-A7E2-4D2C-8E16-6F8341EBB8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8532" y="5070978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EC0F18F-8601-4AE4-A2BA-71A94C8EBC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8532" y="4283477"/>
            <a:ext cx="4748205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103840EA-697E-4981-B18F-577BDFB0F3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085993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0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449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4719782" y="3402329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4719782" y="4191982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4719782" y="4989255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4719782" y="5778908"/>
            <a:ext cx="69159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Slide Number Placeholder 5">
            <a:extLst>
              <a:ext uri="{FF2B5EF4-FFF2-40B4-BE49-F238E27FC236}">
                <a16:creationId xmlns:a16="http://schemas.microsoft.com/office/drawing/2014/main" id="{0A3C4723-1092-4D7C-A0F6-6199B804B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0CBA56B-30D8-4649-A43C-059F422D4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AC70AAB-96F4-4E11-9EDC-0AD67E36957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0">
            <a:extLst>
              <a:ext uri="{FF2B5EF4-FFF2-40B4-BE49-F238E27FC236}">
                <a16:creationId xmlns:a16="http://schemas.microsoft.com/office/drawing/2014/main" id="{F7CC0B05-2B99-454B-BAED-A7458B5958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66775" y="348443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18810C0E-8B33-41C8-B85B-2779A30967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49716" y="5864494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9AF06A39-4F2C-4F6A-BB67-C4D20813606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49716" y="5058946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F5872F96-5241-4CED-8B07-5A5C3CDFE34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49716" y="4277461"/>
            <a:ext cx="6197022" cy="54829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2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5C2DC5C-BA5B-429E-82C3-D32687B274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89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02329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19198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498925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77890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7D45752E-175C-4B0F-8260-FB255762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26152C48-6DC7-46BA-8A1E-FBCA5AB27B8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09880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CEA7FEF1-2D6D-4F54-BB8E-CAC97CB3C2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263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8B87C06C-72F9-426D-B4AC-E774AE5C83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6986" y="3470223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69DEC551-E2E2-4240-8E5C-73167069C4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66986" y="4252742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9985F239-9104-491A-8A62-F73C594FE43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986" y="5055958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DF0E5EC8-E9F9-4C3D-B87F-E1BCF1E2734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66986" y="5848461"/>
            <a:ext cx="2162021" cy="582874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99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402329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91982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4989255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778908"/>
            <a:ext cx="171145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83704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42157F7-F629-4BE8-A5E2-7FA5C69A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9F000D4-6325-4724-B125-1D37674E860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0501"/>
            <a:ext cx="10701007" cy="130348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45902A2E-43AB-4F73-A408-41F405DBF9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09915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9418942C-E1D7-410D-860B-1C1C4EF222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476576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7D49BEC-6DC0-4A61-87E5-8A1D6414AF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68163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8A5C1D69-EF96-42E5-8C1A-A1FAC3EA0C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61460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7AB7429F-6EC2-4CEC-8283-EC2B22482D0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841884"/>
            <a:ext cx="1100826" cy="56866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55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50549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9924288" y="3301430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92510" y="3326827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24920" y="3442603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9924288" y="4160452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18585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00348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9924288" y="5027091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5503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61424"/>
            <a:ext cx="25146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9924288" y="5892416"/>
            <a:ext cx="1711450" cy="774413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905116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32540" y="5995982"/>
            <a:ext cx="251460" cy="107721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9CC4DA8A-A2AB-489B-A1A1-DDEDD5750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ACAE98FA-22DF-467D-A670-6D841EBD6BE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697713"/>
            <a:ext cx="10701007" cy="134627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631247F-B09B-46E9-BC19-8688AA561E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2300" y="1100569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0E573632-2187-4B38-A298-E0E870C6E0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46368" y="3353442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5E8BAFE0-9FA5-4EF3-A9A7-7E18A80D8E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46368" y="4207983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CBBB6B2E-C61B-42FA-AA38-D9ABE543CC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46368" y="5075630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1CA73B9-CF75-4CD7-A6E2-008D9B0C073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46368" y="5938517"/>
            <a:ext cx="1105500" cy="68966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9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6303010" y="3411854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6558280" y="349475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260733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6303010" y="5194980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6558280" y="525835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512F3EF4-625B-48B7-A8C8-77757901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1" name="متن مثال">
            <a:extLst>
              <a:ext uri="{FF2B5EF4-FFF2-40B4-BE49-F238E27FC236}">
                <a16:creationId xmlns:a16="http://schemas.microsoft.com/office/drawing/2014/main" id="{714D554F-C32B-4C3E-8858-84726376A5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53598F-9844-4383-9197-8030A4635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967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4D04CD-4CC9-274D-1F17-4CDD1746F2CF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1C6808-3F2F-CCF4-A240-D2CC51D50FE7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54B67D-E739-FAC0-091A-AB035C8957DA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2F6A9E2-2842-F3A6-F1C5-D9ABD710F95D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D339235-5DBA-5530-772E-0511A1E0D6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67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17AAA2-DEEF-E73D-B999-57FB8BC593FE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CB9F4B-8E80-36CB-3DFC-7FD872B89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E65CF2-885E-0748-545C-27A52A54BB31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07AE209-B3FE-0A5A-22CE-2A911EE641A1}"/>
              </a:ext>
            </a:extLst>
          </p:cNvPr>
          <p:cNvSpPr/>
          <p:nvPr/>
        </p:nvSpPr>
        <p:spPr>
          <a:xfrm>
            <a:off x="367388" y="1431437"/>
            <a:ext cx="11122522" cy="2572672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8A61F0-F15D-E9C4-A6E5-822DE19BEB9A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DF2B200-AE73-8E60-7A3C-6A29EF71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F48402A-5877-3E43-C474-A613C0EA2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12" name="متن مثال">
            <a:extLst>
              <a:ext uri="{FF2B5EF4-FFF2-40B4-BE49-F238E27FC236}">
                <a16:creationId xmlns:a16="http://schemas.microsoft.com/office/drawing/2014/main" id="{5D00C416-33B9-35DD-7CB5-99909D4D741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1081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D8BDC98-0DB4-950B-A5B8-9B08E1C261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99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303064E-250C-4C04-B3BA-8307FB044D2D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5EDE32-95E5-4CDE-9ECB-3FB078E4EC18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3B98B71-937A-4C04-AD39-4619DC6CFFEB}"/>
              </a:ext>
            </a:extLst>
          </p:cNvPr>
          <p:cNvSpPr/>
          <p:nvPr/>
        </p:nvSpPr>
        <p:spPr>
          <a:xfrm>
            <a:off x="367388" y="1431437"/>
            <a:ext cx="11122522" cy="192091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9F42D8B-0FF7-4B65-B665-0A8CA08513B5}"/>
              </a:ext>
            </a:extLst>
          </p:cNvPr>
          <p:cNvSpPr/>
          <p:nvPr/>
        </p:nvSpPr>
        <p:spPr>
          <a:xfrm>
            <a:off x="8841301" y="3483352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5520F0A-1D7B-403F-BA0E-750D22C2BC91}"/>
              </a:ext>
            </a:extLst>
          </p:cNvPr>
          <p:cNvSpPr/>
          <p:nvPr/>
        </p:nvSpPr>
        <p:spPr>
          <a:xfrm>
            <a:off x="11189970" y="347573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1844F3-04FB-4BD7-941C-3838F9DA8C7C}"/>
              </a:ext>
            </a:extLst>
          </p:cNvPr>
          <p:cNvSpPr txBox="1"/>
          <p:nvPr/>
        </p:nvSpPr>
        <p:spPr>
          <a:xfrm>
            <a:off x="11445240" y="354148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0D2259A-E671-4807-928E-424058DDF19D}"/>
              </a:ext>
            </a:extLst>
          </p:cNvPr>
          <p:cNvSpPr/>
          <p:nvPr/>
        </p:nvSpPr>
        <p:spPr>
          <a:xfrm>
            <a:off x="8841301" y="4273005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32F68D3-8EA1-46F0-9E4E-395FB7979573}"/>
              </a:ext>
            </a:extLst>
          </p:cNvPr>
          <p:cNvSpPr/>
          <p:nvPr/>
        </p:nvSpPr>
        <p:spPr>
          <a:xfrm>
            <a:off x="11189970" y="4265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15E468-1648-4E57-9675-2CA6DF8E5316}"/>
              </a:ext>
            </a:extLst>
          </p:cNvPr>
          <p:cNvSpPr txBox="1"/>
          <p:nvPr/>
        </p:nvSpPr>
        <p:spPr>
          <a:xfrm>
            <a:off x="11445240" y="43311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CC9577D-377D-407A-811C-2824D3362A67}"/>
              </a:ext>
            </a:extLst>
          </p:cNvPr>
          <p:cNvSpPr/>
          <p:nvPr/>
        </p:nvSpPr>
        <p:spPr>
          <a:xfrm>
            <a:off x="8841301" y="5070278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E200A-C6EB-4120-B0D3-35EB6E716DBC}"/>
              </a:ext>
            </a:extLst>
          </p:cNvPr>
          <p:cNvSpPr/>
          <p:nvPr/>
        </p:nvSpPr>
        <p:spPr>
          <a:xfrm>
            <a:off x="11189970" y="506265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72D0F0-03E6-4EB2-9D46-703DF82AAB0E}"/>
              </a:ext>
            </a:extLst>
          </p:cNvPr>
          <p:cNvSpPr txBox="1"/>
          <p:nvPr/>
        </p:nvSpPr>
        <p:spPr>
          <a:xfrm>
            <a:off x="11445240" y="512841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334E58F-F16B-447B-9B5B-5F6CAE742B7E}"/>
              </a:ext>
            </a:extLst>
          </p:cNvPr>
          <p:cNvSpPr/>
          <p:nvPr/>
        </p:nvSpPr>
        <p:spPr>
          <a:xfrm>
            <a:off x="8841301" y="5859931"/>
            <a:ext cx="279443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20DB327-2F86-4C43-A7D1-9B24578051CD}"/>
              </a:ext>
            </a:extLst>
          </p:cNvPr>
          <p:cNvSpPr/>
          <p:nvPr/>
        </p:nvSpPr>
        <p:spPr>
          <a:xfrm>
            <a:off x="11189970" y="5852311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3339EE2-8375-4C98-8DB2-2148DA74D6E0}"/>
              </a:ext>
            </a:extLst>
          </p:cNvPr>
          <p:cNvSpPr txBox="1"/>
          <p:nvPr/>
        </p:nvSpPr>
        <p:spPr>
          <a:xfrm>
            <a:off x="11445240" y="5918064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4727C49-C547-40E4-9104-AB6E00C6E410}"/>
              </a:ext>
            </a:extLst>
          </p:cNvPr>
          <p:cNvSpPr/>
          <p:nvPr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5A6C2E6F-1A02-450C-9575-C79651C5D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69E4D98-13B2-474F-85B4-B716067A2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43" name="متن مثال">
            <a:extLst>
              <a:ext uri="{FF2B5EF4-FFF2-40B4-BE49-F238E27FC236}">
                <a16:creationId xmlns:a16="http://schemas.microsoft.com/office/drawing/2014/main" id="{6BB43A02-6E86-4C24-98E6-A32B981759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8145" y="1741919"/>
            <a:ext cx="10701007" cy="1434109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7A798E0-ADE8-4520-BBBA-CCF61D4E49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105022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45" name="Text Placeholder 40">
            <a:extLst>
              <a:ext uri="{FF2B5EF4-FFF2-40B4-BE49-F238E27FC236}">
                <a16:creationId xmlns:a16="http://schemas.microsoft.com/office/drawing/2014/main" id="{DFDD29B2-4E6C-4D23-9CD2-469E0433CF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3732" y="363983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6" name="Text Placeholder 40">
            <a:extLst>
              <a:ext uri="{FF2B5EF4-FFF2-40B4-BE49-F238E27FC236}">
                <a16:creationId xmlns:a16="http://schemas.microsoft.com/office/drawing/2014/main" id="{85B87770-057E-45DE-BD12-0AD1E25FAF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73732" y="4405484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7" name="Text Placeholder 40">
            <a:extLst>
              <a:ext uri="{FF2B5EF4-FFF2-40B4-BE49-F238E27FC236}">
                <a16:creationId xmlns:a16="http://schemas.microsoft.com/office/drawing/2014/main" id="{538A9A39-62D0-4D18-950A-6FD2903859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73732" y="5220140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8" name="Text Placeholder 40">
            <a:extLst>
              <a:ext uri="{FF2B5EF4-FFF2-40B4-BE49-F238E27FC236}">
                <a16:creationId xmlns:a16="http://schemas.microsoft.com/office/drawing/2014/main" id="{A5519790-3711-4EAC-AC27-AE8FD8E2E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73732" y="6017413"/>
            <a:ext cx="2130686" cy="401315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643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C9E92E5-9C4D-4E98-9DC8-E1A354EBAF0C}"/>
              </a:ext>
            </a:extLst>
          </p:cNvPr>
          <p:cNvSpPr/>
          <p:nvPr/>
        </p:nvSpPr>
        <p:spPr>
          <a:xfrm>
            <a:off x="367388" y="1463041"/>
            <a:ext cx="11122522" cy="25161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17F2701-E775-4063-8462-1EC87AD3CA61}"/>
              </a:ext>
            </a:extLst>
          </p:cNvPr>
          <p:cNvSpPr/>
          <p:nvPr/>
        </p:nvSpPr>
        <p:spPr>
          <a:xfrm>
            <a:off x="6173776" y="460050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DEB59D6-8ED5-4C46-B676-719A68B3A533}"/>
              </a:ext>
            </a:extLst>
          </p:cNvPr>
          <p:cNvSpPr/>
          <p:nvPr/>
        </p:nvSpPr>
        <p:spPr>
          <a:xfrm>
            <a:off x="11189970" y="45928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38C9446-AACD-417F-B0CE-788DB3CE95BE}"/>
              </a:ext>
            </a:extLst>
          </p:cNvPr>
          <p:cNvSpPr txBox="1"/>
          <p:nvPr/>
        </p:nvSpPr>
        <p:spPr>
          <a:xfrm>
            <a:off x="11445240" y="465863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4D6DD47-2DE9-45DB-9E1F-919412B9CAB1}"/>
              </a:ext>
            </a:extLst>
          </p:cNvPr>
          <p:cNvSpPr/>
          <p:nvPr/>
        </p:nvSpPr>
        <p:spPr>
          <a:xfrm>
            <a:off x="6173776" y="539015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667999F-70AC-4046-94BA-A993846E68D2}"/>
              </a:ext>
            </a:extLst>
          </p:cNvPr>
          <p:cNvSpPr/>
          <p:nvPr/>
        </p:nvSpPr>
        <p:spPr>
          <a:xfrm>
            <a:off x="11189970" y="538253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A54AAE-91EB-4907-93DB-6859313CFF13}"/>
              </a:ext>
            </a:extLst>
          </p:cNvPr>
          <p:cNvSpPr txBox="1"/>
          <p:nvPr/>
        </p:nvSpPr>
        <p:spPr>
          <a:xfrm>
            <a:off x="11445240" y="5448291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384F9A3-C34C-415B-B1CD-F6632389AD1C}"/>
              </a:ext>
            </a:extLst>
          </p:cNvPr>
          <p:cNvSpPr/>
          <p:nvPr/>
        </p:nvSpPr>
        <p:spPr>
          <a:xfrm>
            <a:off x="231752" y="4592885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B8A2AD6-64D7-4D7E-8BBF-595AEB6ED631}"/>
              </a:ext>
            </a:extLst>
          </p:cNvPr>
          <p:cNvSpPr/>
          <p:nvPr/>
        </p:nvSpPr>
        <p:spPr>
          <a:xfrm>
            <a:off x="5247946" y="458526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6AA1DFC-45FE-44C2-A427-96E39059FA5A}"/>
              </a:ext>
            </a:extLst>
          </p:cNvPr>
          <p:cNvSpPr txBox="1"/>
          <p:nvPr/>
        </p:nvSpPr>
        <p:spPr>
          <a:xfrm>
            <a:off x="5503216" y="465101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4EC1896-94BE-4FA6-9189-55674207A893}"/>
              </a:ext>
            </a:extLst>
          </p:cNvPr>
          <p:cNvSpPr/>
          <p:nvPr/>
        </p:nvSpPr>
        <p:spPr>
          <a:xfrm>
            <a:off x="10286950" y="1004720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0D0B17A7-BFAC-476B-894C-E7223F812ECF}"/>
              </a:ext>
            </a:extLst>
          </p:cNvPr>
          <p:cNvSpPr/>
          <p:nvPr/>
        </p:nvSpPr>
        <p:spPr>
          <a:xfrm>
            <a:off x="231752" y="5382538"/>
            <a:ext cx="5461963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D6AEF6A-37DB-4942-8A47-4C69F8283DD2}"/>
              </a:ext>
            </a:extLst>
          </p:cNvPr>
          <p:cNvSpPr/>
          <p:nvPr/>
        </p:nvSpPr>
        <p:spPr>
          <a:xfrm>
            <a:off x="5247946" y="537491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273C6-229D-4D64-9639-24BE3274F798}"/>
              </a:ext>
            </a:extLst>
          </p:cNvPr>
          <p:cNvSpPr txBox="1"/>
          <p:nvPr/>
        </p:nvSpPr>
        <p:spPr>
          <a:xfrm>
            <a:off x="5503216" y="5440671"/>
            <a:ext cx="25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7C056C0-B81C-461A-A2AA-0BF0277D6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A8B99C9-71DA-4D8D-80A0-C37456A0F5C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68926" y="1123938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28" name="متن مثال">
            <a:extLst>
              <a:ext uri="{FF2B5EF4-FFF2-40B4-BE49-F238E27FC236}">
                <a16:creationId xmlns:a16="http://schemas.microsoft.com/office/drawing/2014/main" id="{42CEAADB-2140-4929-8B21-3E4FF56F5E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207209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9" name="Text Placeholder 40">
            <a:extLst>
              <a:ext uri="{FF2B5EF4-FFF2-40B4-BE49-F238E27FC236}">
                <a16:creationId xmlns:a16="http://schemas.microsoft.com/office/drawing/2014/main" id="{0BEC84EA-027C-483F-9068-418A22CCBA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8895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53B4A912-7EDA-40C3-9028-EAE89186E7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2887" y="4747188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1" name="Text Placeholder 40">
            <a:extLst>
              <a:ext uri="{FF2B5EF4-FFF2-40B4-BE49-F238E27FC236}">
                <a16:creationId xmlns:a16="http://schemas.microsoft.com/office/drawing/2014/main" id="{EB870A79-CFA7-4DB7-96BC-1E0766C95D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8895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2" name="Text Placeholder 40">
            <a:extLst>
              <a:ext uri="{FF2B5EF4-FFF2-40B4-BE49-F238E27FC236}">
                <a16:creationId xmlns:a16="http://schemas.microsoft.com/office/drawing/2014/main" id="{2DA67155-0FC7-460D-BCF1-69E213D5C7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887" y="5530022"/>
            <a:ext cx="4657424" cy="438131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0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43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2161451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 Placeholder 44">
            <a:extLst>
              <a:ext uri="{FF2B5EF4-FFF2-40B4-BE49-F238E27FC236}">
                <a16:creationId xmlns:a16="http://schemas.microsoft.com/office/drawing/2014/main" id="{DA0D892B-C87D-4DDC-BE21-1184F0E52E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5086" y="1662051"/>
            <a:ext cx="9838855" cy="1541177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سوال اینجا تایپ شود.</a:t>
            </a:r>
            <a:endParaRPr lang="en-US" dirty="0"/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386418-485A-4BD5-BD69-046D63048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1CB2E700-E711-487B-B114-B1909E1032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75811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Text Placeholder 40">
            <a:extLst>
              <a:ext uri="{FF2B5EF4-FFF2-40B4-BE49-F238E27FC236}">
                <a16:creationId xmlns:a16="http://schemas.microsoft.com/office/drawing/2014/main" id="{2A0B2C30-73D5-432D-8DAE-B07228FA57F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72146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1037FEEC-06E4-48F2-88C9-AC3B83BFE7A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2690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B9DF7484-7EBB-43F9-ABD3-184355A0C6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26315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3" name="Text Placeholder 40">
            <a:extLst>
              <a:ext uri="{FF2B5EF4-FFF2-40B4-BE49-F238E27FC236}">
                <a16:creationId xmlns:a16="http://schemas.microsoft.com/office/drawing/2014/main" id="{63135836-67ED-4427-92AF-AEFD2E62111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77362" y="589042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93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AFC24FA-8CA0-4264-B9F8-AA0D1C2299E9}"/>
              </a:ext>
            </a:extLst>
          </p:cNvPr>
          <p:cNvSpPr/>
          <p:nvPr/>
        </p:nvSpPr>
        <p:spPr>
          <a:xfrm>
            <a:off x="337986" y="1267548"/>
            <a:ext cx="11130456" cy="4206239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064D31-447E-4318-A26E-28BF811C890B}"/>
              </a:ext>
            </a:extLst>
          </p:cNvPr>
          <p:cNvSpPr/>
          <p:nvPr/>
        </p:nvSpPr>
        <p:spPr>
          <a:xfrm>
            <a:off x="861427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DB0127-51A7-4262-88BE-9DDD50390497}"/>
              </a:ext>
            </a:extLst>
          </p:cNvPr>
          <p:cNvSpPr/>
          <p:nvPr/>
        </p:nvSpPr>
        <p:spPr>
          <a:xfrm>
            <a:off x="996656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47EC10-9312-4205-BFF6-3481905A32B1}"/>
              </a:ext>
            </a:extLst>
          </p:cNvPr>
          <p:cNvSpPr txBox="1"/>
          <p:nvPr/>
        </p:nvSpPr>
        <p:spPr>
          <a:xfrm>
            <a:off x="10202916" y="5836444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۱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7C04C26-86CC-43CF-9F59-F85860D0ACB0}"/>
              </a:ext>
            </a:extLst>
          </p:cNvPr>
          <p:cNvSpPr/>
          <p:nvPr/>
        </p:nvSpPr>
        <p:spPr>
          <a:xfrm>
            <a:off x="10286950" y="96688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E5F6354-D06A-4650-97DE-242FEB404276}"/>
              </a:ext>
            </a:extLst>
          </p:cNvPr>
          <p:cNvSpPr/>
          <p:nvPr/>
        </p:nvSpPr>
        <p:spPr>
          <a:xfrm>
            <a:off x="6336156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425F930-F9D6-4894-92E9-0F6AD89E7743}"/>
              </a:ext>
            </a:extLst>
          </p:cNvPr>
          <p:cNvSpPr/>
          <p:nvPr/>
        </p:nvSpPr>
        <p:spPr>
          <a:xfrm>
            <a:off x="7688445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99C059-51AB-4AD3-858F-4E717C9E2298}"/>
              </a:ext>
            </a:extLst>
          </p:cNvPr>
          <p:cNvSpPr txBox="1"/>
          <p:nvPr/>
        </p:nvSpPr>
        <p:spPr>
          <a:xfrm>
            <a:off x="7943715" y="5842750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۲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2909B1D-2072-4EED-BF42-037C91A75E53}"/>
              </a:ext>
            </a:extLst>
          </p:cNvPr>
          <p:cNvSpPr/>
          <p:nvPr/>
        </p:nvSpPr>
        <p:spPr>
          <a:xfrm>
            <a:off x="4066925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800F9771-817C-419A-8BA4-5918640409C7}"/>
              </a:ext>
            </a:extLst>
          </p:cNvPr>
          <p:cNvSpPr/>
          <p:nvPr/>
        </p:nvSpPr>
        <p:spPr>
          <a:xfrm>
            <a:off x="5419214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4EEA14E-3937-47F9-8CF5-09F3D0999E2D}"/>
              </a:ext>
            </a:extLst>
          </p:cNvPr>
          <p:cNvSpPr txBox="1"/>
          <p:nvPr/>
        </p:nvSpPr>
        <p:spPr>
          <a:xfrm>
            <a:off x="5674484" y="5849056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C660B715-EF72-4FDE-8AFA-B85F1B96012A}"/>
              </a:ext>
            </a:extLst>
          </p:cNvPr>
          <p:cNvSpPr/>
          <p:nvPr/>
        </p:nvSpPr>
        <p:spPr>
          <a:xfrm>
            <a:off x="1727844" y="5772005"/>
            <a:ext cx="1798057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DFC4FB5-8C5B-4123-A749-060D6CDE8E05}"/>
              </a:ext>
            </a:extLst>
          </p:cNvPr>
          <p:cNvSpPr/>
          <p:nvPr/>
        </p:nvSpPr>
        <p:spPr>
          <a:xfrm>
            <a:off x="3080133" y="576438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F9E99-F7E4-41D3-8AD2-5150EE9CFE6D}"/>
              </a:ext>
            </a:extLst>
          </p:cNvPr>
          <p:cNvSpPr txBox="1"/>
          <p:nvPr/>
        </p:nvSpPr>
        <p:spPr>
          <a:xfrm>
            <a:off x="3322791" y="58553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2C3929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3929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Slide Number Placeholder 5">
            <a:extLst>
              <a:ext uri="{FF2B5EF4-FFF2-40B4-BE49-F238E27FC236}">
                <a16:creationId xmlns:a16="http://schemas.microsoft.com/office/drawing/2014/main" id="{A2CB53FC-4852-42F9-BA3F-F15CD8C81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681D397-1BD0-4E8F-936C-D34107E76A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B2AA4B6-217F-4ACF-ADDD-80A97C4DE8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68926" y="1087842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تست ۱</a:t>
            </a:r>
            <a:endParaRPr lang="en-US" dirty="0"/>
          </a:p>
        </p:txBody>
      </p:sp>
      <p:sp>
        <p:nvSpPr>
          <p:cNvPr id="34" name="متن مثال">
            <a:extLst>
              <a:ext uri="{FF2B5EF4-FFF2-40B4-BE49-F238E27FC236}">
                <a16:creationId xmlns:a16="http://schemas.microsoft.com/office/drawing/2014/main" id="{757F417A-12E2-4F83-B75B-FB2C74830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1643" y="1735903"/>
            <a:ext cx="10701007" cy="3594086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35" name="Text Placeholder 40">
            <a:extLst>
              <a:ext uri="{FF2B5EF4-FFF2-40B4-BE49-F238E27FC236}">
                <a16:creationId xmlns:a16="http://schemas.microsoft.com/office/drawing/2014/main" id="{0A6069D2-C2B1-4313-8832-6B33293DCD3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766886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39" name="Text Placeholder 40">
            <a:extLst>
              <a:ext uri="{FF2B5EF4-FFF2-40B4-BE49-F238E27FC236}">
                <a16:creationId xmlns:a16="http://schemas.microsoft.com/office/drawing/2014/main" id="{843EA8EC-D10C-4D44-B568-C47777E934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48876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31B70E4-CC0A-4AC7-9963-DBF4520E3A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18827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  <p:sp>
        <p:nvSpPr>
          <p:cNvPr id="42" name="Text Placeholder 40">
            <a:extLst>
              <a:ext uri="{FF2B5EF4-FFF2-40B4-BE49-F238E27FC236}">
                <a16:creationId xmlns:a16="http://schemas.microsoft.com/office/drawing/2014/main" id="{17CB86FE-49FF-4F38-BC1F-E455B20C671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864379" y="5898047"/>
            <a:ext cx="1110979" cy="464196"/>
          </a:xfrm>
          <a:prstGeom prst="rect">
            <a:avLst/>
          </a:prstGeom>
        </p:spPr>
        <p:txBody>
          <a:bodyPr anchor="ctr" anchorCtr="0"/>
          <a:lstStyle>
            <a:lvl1pPr marL="0" indent="0" algn="ctr" rtl="1">
              <a:buNone/>
              <a:defRPr sz="2400">
                <a:solidFill>
                  <a:schemeClr val="bg1"/>
                </a:solidFill>
              </a:defRPr>
            </a:lvl1pPr>
            <a:lvl2pPr marL="457200" indent="0" algn="ctr" rtl="1">
              <a:buNone/>
              <a:defRPr/>
            </a:lvl2pPr>
            <a:lvl3pPr marL="914400" indent="0" algn="ctr" rtl="1">
              <a:buNone/>
              <a:defRPr/>
            </a:lvl3pPr>
            <a:lvl4pPr marL="1371600" indent="0" algn="ctr" rtl="1">
              <a:buNone/>
              <a:defRPr/>
            </a:lvl4pPr>
            <a:lvl5pPr marL="1828800" indent="0" algn="ctr" rtl="1">
              <a:buNone/>
              <a:defRPr/>
            </a:lvl5pPr>
          </a:lstStyle>
          <a:p>
            <a:pPr lvl="0"/>
            <a:r>
              <a:rPr lang="fa-IR" dirty="0"/>
              <a:t>گزینه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6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lowchart: Stored Data 44">
            <a:extLst>
              <a:ext uri="{FF2B5EF4-FFF2-40B4-BE49-F238E27FC236}">
                <a16:creationId xmlns:a16="http://schemas.microsoft.com/office/drawing/2014/main" id="{6A00F8EB-7AEC-4E75-AE19-4882A542D886}"/>
              </a:ext>
            </a:extLst>
          </p:cNvPr>
          <p:cNvSpPr/>
          <p:nvPr/>
        </p:nvSpPr>
        <p:spPr>
          <a:xfrm>
            <a:off x="773299" y="2099313"/>
            <a:ext cx="8683648" cy="3733274"/>
          </a:xfrm>
          <a:prstGeom prst="flowChartOnlineStorage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5658870-BED2-4133-8ED3-B289AC7DAE76}"/>
              </a:ext>
            </a:extLst>
          </p:cNvPr>
          <p:cNvSpPr/>
          <p:nvPr/>
        </p:nvSpPr>
        <p:spPr>
          <a:xfrm>
            <a:off x="7809108" y="2099313"/>
            <a:ext cx="3743863" cy="374386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82F394-1787-4E7C-A2AA-175A9D2715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35225" y="2120867"/>
            <a:ext cx="3722310" cy="372231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Text Placeholder 44">
            <a:extLst>
              <a:ext uri="{FF2B5EF4-FFF2-40B4-BE49-F238E27FC236}">
                <a16:creationId xmlns:a16="http://schemas.microsoft.com/office/drawing/2014/main" id="{E06C4C70-EDEE-45F2-A1DB-39605EDB34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60220" y="2308692"/>
            <a:ext cx="5955790" cy="331451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70" name="Slide Number Placeholder 5">
            <a:extLst>
              <a:ext uri="{FF2B5EF4-FFF2-40B4-BE49-F238E27FC236}">
                <a16:creationId xmlns:a16="http://schemas.microsoft.com/office/drawing/2014/main" id="{6FABD09D-1E9C-44D1-B3ED-1A370E538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8398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147619" y="986361"/>
            <a:ext cx="2523374" cy="1121407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1987345" y="2262349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18640" y="1158615"/>
            <a:ext cx="1581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8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48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852228" y="3063989"/>
            <a:ext cx="2270234" cy="227023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5096BDA5-BCE6-4A72-9264-094FEBE2DA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357060" y="2500675"/>
            <a:ext cx="7079335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86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9504931" y="896784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992605" y="1937084"/>
            <a:ext cx="10272712" cy="4058539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9833530" y="995560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782400" y="1694732"/>
            <a:ext cx="701314" cy="701314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2122CDEB-8572-4165-A2CD-152941919E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11443" y="2159139"/>
            <a:ext cx="9787689" cy="3614428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4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5A43BDE-208E-4E63-BD7E-4001736BA207}"/>
              </a:ext>
            </a:extLst>
          </p:cNvPr>
          <p:cNvSpPr/>
          <p:nvPr/>
        </p:nvSpPr>
        <p:spPr>
          <a:xfrm>
            <a:off x="8352156" y="1667860"/>
            <a:ext cx="1760386" cy="782329"/>
          </a:xfrm>
          <a:prstGeom prst="roundRect">
            <a:avLst/>
          </a:prstGeom>
          <a:solidFill>
            <a:srgbClr val="FFFF7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E736518-56A0-4F76-85D0-49978624EA41}"/>
              </a:ext>
            </a:extLst>
          </p:cNvPr>
          <p:cNvSpPr/>
          <p:nvPr/>
        </p:nvSpPr>
        <p:spPr>
          <a:xfrm>
            <a:off x="2574757" y="2646948"/>
            <a:ext cx="7537785" cy="2566853"/>
          </a:xfrm>
          <a:prstGeom prst="roundRect">
            <a:avLst>
              <a:gd name="adj" fmla="val 6029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053F7-C9E5-48A3-B36F-4220EDB85CCF}"/>
              </a:ext>
            </a:extLst>
          </p:cNvPr>
          <p:cNvSpPr txBox="1"/>
          <p:nvPr/>
        </p:nvSpPr>
        <p:spPr>
          <a:xfrm>
            <a:off x="8680755" y="1766636"/>
            <a:ext cx="1103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40513B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نکته</a:t>
            </a:r>
            <a:endParaRPr lang="en-US" sz="3200" dirty="0">
              <a:solidFill>
                <a:srgbClr val="40513B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27E769-9AF1-4331-9722-A991B9992954}"/>
              </a:ext>
            </a:extLst>
          </p:cNvPr>
          <p:cNvGrpSpPr/>
          <p:nvPr/>
        </p:nvGrpSpPr>
        <p:grpSpPr>
          <a:xfrm>
            <a:off x="1758011" y="3122196"/>
            <a:ext cx="1741506" cy="1741506"/>
            <a:chOff x="1406284" y="1373926"/>
            <a:chExt cx="2270234" cy="22702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000B1B-E3AC-40FA-A55A-257C3586FFF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5A94EC0-00FC-41A8-B460-31CA24D58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D311B33A-9635-4E30-9BCC-431249ACD7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5" name="متن مثال">
            <a:extLst>
              <a:ext uri="{FF2B5EF4-FFF2-40B4-BE49-F238E27FC236}">
                <a16:creationId xmlns:a16="http://schemas.microsoft.com/office/drawing/2014/main" id="{CF1EC4F7-82C0-4238-AF8F-37A2B3B3AF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63616" y="2893480"/>
            <a:ext cx="6250405" cy="2073787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06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CCACA6-45DE-42A4-ADDE-E2FBF50D0B9E}"/>
              </a:ext>
            </a:extLst>
          </p:cNvPr>
          <p:cNvSpPr/>
          <p:nvPr/>
        </p:nvSpPr>
        <p:spPr>
          <a:xfrm>
            <a:off x="-1904292" y="1947750"/>
            <a:ext cx="6697010" cy="3682885"/>
          </a:xfrm>
          <a:prstGeom prst="roundRect">
            <a:avLst>
              <a:gd name="adj" fmla="val 50000"/>
            </a:avLst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90EE0C5-67C5-4776-BF8C-AB105C376A73}"/>
              </a:ext>
            </a:extLst>
          </p:cNvPr>
          <p:cNvSpPr/>
          <p:nvPr/>
        </p:nvSpPr>
        <p:spPr>
          <a:xfrm>
            <a:off x="1728348" y="1926196"/>
            <a:ext cx="3676903" cy="3676903"/>
          </a:xfrm>
          <a:prstGeom prst="ellipse">
            <a:avLst/>
          </a:prstGeom>
          <a:solidFill>
            <a:srgbClr val="2C3929"/>
          </a:solidFill>
          <a:ln w="28575">
            <a:solidFill>
              <a:srgbClr val="FFF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9CC792BE-215B-483C-9215-B0FAD5213C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54465" y="1947750"/>
            <a:ext cx="3655735" cy="3655735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DA61B70-8629-402C-87C6-8BF53D207B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متن مثال">
            <a:extLst>
              <a:ext uri="{FF2B5EF4-FFF2-40B4-BE49-F238E27FC236}">
                <a16:creationId xmlns:a16="http://schemas.microsoft.com/office/drawing/2014/main" id="{A66470EB-9BA6-4477-851E-6A680364DA5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88919" y="1629872"/>
            <a:ext cx="5967414" cy="426955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59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754176" y="1817744"/>
            <a:ext cx="8683648" cy="3733274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168" y="725150"/>
            <a:ext cx="2335580" cy="225005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3FCAD23E-E771-4522-B7FA-78BFA9747B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24853" y="1967651"/>
            <a:ext cx="6520865" cy="343346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744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1034359" y="1929682"/>
            <a:ext cx="10284110" cy="3904247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389" y="725150"/>
            <a:ext cx="1685874" cy="162413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4F5033F5-8C8D-4FFD-80D1-8E4C93B48EB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13711" y="2266449"/>
            <a:ext cx="9570121" cy="3230712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681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3C66718-FEA8-4624-9A24-81011347B8EC}"/>
              </a:ext>
            </a:extLst>
          </p:cNvPr>
          <p:cNvSpPr/>
          <p:nvPr/>
        </p:nvSpPr>
        <p:spPr>
          <a:xfrm>
            <a:off x="3594553" y="1508576"/>
            <a:ext cx="7718257" cy="4198748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33D542D-54E6-4863-AF4B-DE1836EC3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629" y="725150"/>
            <a:ext cx="2711972" cy="2612661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1F92100-F939-4E91-B0D2-BC90785FB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13" name="متن مثال">
            <a:extLst>
              <a:ext uri="{FF2B5EF4-FFF2-40B4-BE49-F238E27FC236}">
                <a16:creationId xmlns:a16="http://schemas.microsoft.com/office/drawing/2014/main" id="{FD93F7A5-1A54-4397-B1BD-F1D0D3D77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844090" y="1759502"/>
            <a:ext cx="7290137" cy="3732914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64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857644" y="1050574"/>
            <a:ext cx="10575509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057178" y="2542427"/>
            <a:ext cx="3188160" cy="3774552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45635" y="1539430"/>
            <a:ext cx="6387220" cy="416014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6411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72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BF6FAEB-C28D-4051-9D7B-FB3F31B684CF}"/>
              </a:ext>
            </a:extLst>
          </p:cNvPr>
          <p:cNvSpPr/>
          <p:nvPr/>
        </p:nvSpPr>
        <p:spPr>
          <a:xfrm>
            <a:off x="3801979" y="1050574"/>
            <a:ext cx="7631174" cy="5266405"/>
          </a:xfrm>
          <a:prstGeom prst="roundRect">
            <a:avLst>
              <a:gd name="adj" fmla="val 6029"/>
            </a:avLst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3B97D-C7B6-4703-AE88-4B97C931747B}"/>
              </a:ext>
            </a:extLst>
          </p:cNvPr>
          <p:cNvGrpSpPr/>
          <p:nvPr/>
        </p:nvGrpSpPr>
        <p:grpSpPr>
          <a:xfrm>
            <a:off x="1123183" y="2598820"/>
            <a:ext cx="2012524" cy="2382684"/>
            <a:chOff x="812025" y="1441321"/>
            <a:chExt cx="3706131" cy="4387793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BC35BE8-FE7A-46CF-B68D-029193B8E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323F093-C026-42FA-B5CF-A376DEDD6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744B885C-6766-4E29-A15B-A87B88CAE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8A055CCD-D71D-43F8-97D5-99710B87F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8B715983-6883-476C-A99E-CAEA861D0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7D1EA110-7FDC-43CD-8914-9A0BEB61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F64D18A-22B9-4E0D-B0E4-D6C41F916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B34453DA-9CB0-4944-91D8-6048FF0EAB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 Placeholder 44">
            <a:extLst>
              <a:ext uri="{FF2B5EF4-FFF2-40B4-BE49-F238E27FC236}">
                <a16:creationId xmlns:a16="http://schemas.microsoft.com/office/drawing/2014/main" id="{7FF0AC39-CF36-4E33-B014-0729F4EEDD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3926" y="1268719"/>
            <a:ext cx="7231391" cy="484332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متن</a:t>
            </a:r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4A25E151-26C4-4A6E-A22A-B5C4BE274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5419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435B13D-9F6D-4515-A519-776BC95ACFBE}"/>
              </a:ext>
            </a:extLst>
          </p:cNvPr>
          <p:cNvGrpSpPr/>
          <p:nvPr/>
        </p:nvGrpSpPr>
        <p:grpSpPr>
          <a:xfrm>
            <a:off x="823140" y="1404308"/>
            <a:ext cx="10545720" cy="4433661"/>
            <a:chOff x="823140" y="1404308"/>
            <a:chExt cx="10545720" cy="4433661"/>
          </a:xfrm>
        </p:grpSpPr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E301A2AD-CC34-4616-B330-B55C3245867B}"/>
                </a:ext>
              </a:extLst>
            </p:cNvPr>
            <p:cNvSpPr/>
            <p:nvPr/>
          </p:nvSpPr>
          <p:spPr>
            <a:xfrm rot="14360267">
              <a:off x="8038227" y="1920977"/>
              <a:ext cx="330200" cy="957586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985FF2DB-2622-4E35-B485-36650F9202EC}"/>
                </a:ext>
              </a:extLst>
            </p:cNvPr>
            <p:cNvSpPr/>
            <p:nvPr/>
          </p:nvSpPr>
          <p:spPr>
            <a:xfrm rot="17358869">
              <a:off x="7977847" y="4511237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A582A78-E677-470C-8BBC-B8BFDAD0B6DB}"/>
                </a:ext>
              </a:extLst>
            </p:cNvPr>
            <p:cNvSpPr/>
            <p:nvPr/>
          </p:nvSpPr>
          <p:spPr>
            <a:xfrm rot="3964757">
              <a:off x="3884499" y="4511238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5D453CDE-B9DA-407B-AFC2-A70399CF0393}"/>
                </a:ext>
              </a:extLst>
            </p:cNvPr>
            <p:cNvSpPr/>
            <p:nvPr/>
          </p:nvSpPr>
          <p:spPr>
            <a:xfrm rot="5247443">
              <a:off x="3636849" y="3158689"/>
              <a:ext cx="330200" cy="87012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DE82BF6-5A3D-431B-8EC8-D84E4EF6C439}"/>
                </a:ext>
              </a:extLst>
            </p:cNvPr>
            <p:cNvSpPr/>
            <p:nvPr/>
          </p:nvSpPr>
          <p:spPr>
            <a:xfrm rot="6556496">
              <a:off x="3873786" y="1826955"/>
              <a:ext cx="330200" cy="856983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16FA095-4302-4DFE-BBD7-DB45478B86FC}"/>
                </a:ext>
              </a:extLst>
            </p:cNvPr>
            <p:cNvSpPr/>
            <p:nvPr/>
          </p:nvSpPr>
          <p:spPr>
            <a:xfrm>
              <a:off x="4292600" y="1900388"/>
              <a:ext cx="3416300" cy="3416300"/>
            </a:xfrm>
            <a:prstGeom prst="ellipse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798AF280-FCDC-42FE-B542-A2DD6A1964F2}"/>
                </a:ext>
              </a:extLst>
            </p:cNvPr>
            <p:cNvSpPr/>
            <p:nvPr/>
          </p:nvSpPr>
          <p:spPr>
            <a:xfrm>
              <a:off x="823140" y="299688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FD6120E7-57CA-4BC9-A92D-8A453CC94C36}"/>
                </a:ext>
              </a:extLst>
            </p:cNvPr>
            <p:cNvSpPr/>
            <p:nvPr/>
          </p:nvSpPr>
          <p:spPr>
            <a:xfrm>
              <a:off x="1092200" y="4582585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E37E8C0E-3CF3-4F4B-9F34-D9D02649BEA0}"/>
                </a:ext>
              </a:extLst>
            </p:cNvPr>
            <p:cNvSpPr/>
            <p:nvPr/>
          </p:nvSpPr>
          <p:spPr>
            <a:xfrm>
              <a:off x="109220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C06E917-0478-4CDF-BCBB-E83FF7E8A140}"/>
                </a:ext>
              </a:extLst>
            </p:cNvPr>
            <p:cNvSpPr/>
            <p:nvPr/>
          </p:nvSpPr>
          <p:spPr>
            <a:xfrm>
              <a:off x="4610100" y="2208842"/>
              <a:ext cx="2781300" cy="2781300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604389A-73F6-4871-93ED-9D741BACD556}"/>
                </a:ext>
              </a:extLst>
            </p:cNvPr>
            <p:cNvSpPr/>
            <p:nvPr/>
          </p:nvSpPr>
          <p:spPr>
            <a:xfrm>
              <a:off x="8502650" y="1404308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3582A895-0FB5-45D6-AACF-9B937B3284BE}"/>
                </a:ext>
              </a:extLst>
            </p:cNvPr>
            <p:cNvSpPr/>
            <p:nvPr/>
          </p:nvSpPr>
          <p:spPr>
            <a:xfrm>
              <a:off x="8682810" y="2980846"/>
              <a:ext cx="2686050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4C1BCFA-CDD8-4311-B0EE-2318D2D06FD2}"/>
                </a:ext>
              </a:extLst>
            </p:cNvPr>
            <p:cNvSpPr/>
            <p:nvPr/>
          </p:nvSpPr>
          <p:spPr>
            <a:xfrm>
              <a:off x="8502650" y="4582585"/>
              <a:ext cx="2686049" cy="1255384"/>
            </a:xfrm>
            <a:prstGeom prst="roundRect">
              <a:avLst>
                <a:gd name="adj" fmla="val 50000"/>
              </a:avLst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0EC1033-8F8B-441A-BFFE-4C36F7E83EC8}"/>
                </a:ext>
              </a:extLst>
            </p:cNvPr>
            <p:cNvSpPr/>
            <p:nvPr/>
          </p:nvSpPr>
          <p:spPr>
            <a:xfrm rot="16200000">
              <a:off x="8106714" y="3159182"/>
              <a:ext cx="330200" cy="898190"/>
            </a:xfrm>
            <a:prstGeom prst="triangle">
              <a:avLst>
                <a:gd name="adj" fmla="val 70581"/>
              </a:avLst>
            </a:prstGeom>
            <a:solidFill>
              <a:srgbClr val="E7B1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717C85E3-36F7-47FA-B2B1-64B0847D9A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77300" y="1678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F7FBD853-CE5C-4707-8C9D-02914F5BEB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52522" y="328987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5" name="Text Placeholder 44">
            <a:extLst>
              <a:ext uri="{FF2B5EF4-FFF2-40B4-BE49-F238E27FC236}">
                <a16:creationId xmlns:a16="http://schemas.microsoft.com/office/drawing/2014/main" id="{79C7CE30-1E18-4DEB-9B21-37E9DC6D9D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31410" y="4875571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B81B67C7-5967-4DF2-B29C-26222A825B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7280" y="167225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9E807DE8-C6E4-4BF7-A4FA-C1A6DFAF36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5656" y="3259044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5" name="Text Placeholder 44">
            <a:extLst>
              <a:ext uri="{FF2B5EF4-FFF2-40B4-BE49-F238E27FC236}">
                <a16:creationId xmlns:a16="http://schemas.microsoft.com/office/drawing/2014/main" id="{C50488FF-4D87-4CA9-BBC4-9C6842CF518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93327" y="4811462"/>
            <a:ext cx="2041018" cy="6694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C3929"/>
                </a:solidFill>
                <a:latin typeface="IRANYekan Light" panose="020B0506030804020204" pitchFamily="34" charset="-78"/>
                <a:cs typeface="IRANYekan Light" panose="020B0506030804020204" pitchFamily="34" charset="-78"/>
              </a:defRPr>
            </a:lvl1pPr>
          </a:lstStyle>
          <a:p>
            <a:pPr lvl="0"/>
            <a:r>
              <a:rPr lang="fa-IR" dirty="0"/>
              <a:t>پاسخ</a:t>
            </a:r>
            <a:endParaRPr lang="en-US" dirty="0"/>
          </a:p>
        </p:txBody>
      </p:sp>
      <p:sp>
        <p:nvSpPr>
          <p:cNvPr id="86" name="Text Placeholder 44">
            <a:extLst>
              <a:ext uri="{FF2B5EF4-FFF2-40B4-BE49-F238E27FC236}">
                <a16:creationId xmlns:a16="http://schemas.microsoft.com/office/drawing/2014/main" id="{2007163D-E008-4C2E-830D-08A553A2D08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80241" y="3238011"/>
            <a:ext cx="2041018" cy="6694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defRPr>
            </a:lvl1pPr>
          </a:lstStyle>
          <a:p>
            <a:pPr lvl="0"/>
            <a:r>
              <a:rPr lang="fa-IR" dirty="0"/>
              <a:t>عنوان</a:t>
            </a:r>
            <a:endParaRPr lang="en-US" dirty="0"/>
          </a:p>
        </p:txBody>
      </p:sp>
      <p:sp>
        <p:nvSpPr>
          <p:cNvPr id="87" name="Slide Number Placeholder 5">
            <a:extLst>
              <a:ext uri="{FF2B5EF4-FFF2-40B4-BE49-F238E27FC236}">
                <a16:creationId xmlns:a16="http://schemas.microsoft.com/office/drawing/2014/main" id="{D2DCFF95-9679-44E8-98D9-0E799D74E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3767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59EDE26-81DF-4E79-A9D0-8CF10D9C53A0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ooter Placeholder 4">
            <a:extLst>
              <a:ext uri="{FF2B5EF4-FFF2-40B4-BE49-F238E27FC236}">
                <a16:creationId xmlns:a16="http://schemas.microsoft.com/office/drawing/2014/main" id="{2C520DF8-81CD-4867-B3A3-26204CB943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B03B17E6-27E4-4FFD-8AB4-36D72373136A}"/>
              </a:ext>
            </a:extLst>
          </p:cNvPr>
          <p:cNvSpPr/>
          <p:nvPr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14170CC-1E71-4B72-B600-FF1C5DD7AF69}"/>
              </a:ext>
            </a:extLst>
          </p:cNvPr>
          <p:cNvSpPr/>
          <p:nvPr/>
        </p:nvSpPr>
        <p:spPr>
          <a:xfrm>
            <a:off x="8855964" y="1210818"/>
            <a:ext cx="2067976" cy="739140"/>
          </a:xfrm>
          <a:prstGeom prst="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CB7B95D-41C2-4C36-A51B-79A5B5131AE9}"/>
              </a:ext>
            </a:extLst>
          </p:cNvPr>
          <p:cNvSpPr txBox="1"/>
          <p:nvPr/>
        </p:nvSpPr>
        <p:spPr>
          <a:xfrm>
            <a:off x="8936640" y="1324331"/>
            <a:ext cx="158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rPr>
              <a:t>نکته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RANYekan Black" panose="020B0506030804020204" pitchFamily="34" charset="-78"/>
              <a:ea typeface="+mn-ea"/>
              <a:cs typeface="IRANYekan Black" panose="020B0506030804020204" pitchFamily="34" charset="-7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F80C4BE-A35B-42B9-8047-CAB66F2B3CA6}"/>
              </a:ext>
            </a:extLst>
          </p:cNvPr>
          <p:cNvGrpSpPr/>
          <p:nvPr/>
        </p:nvGrpSpPr>
        <p:grpSpPr>
          <a:xfrm>
            <a:off x="10477712" y="1062581"/>
            <a:ext cx="998679" cy="998679"/>
            <a:chOff x="1406284" y="1373926"/>
            <a:chExt cx="2270234" cy="227023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9EAE3C8-13B6-4E83-8352-CBC210002C96}"/>
                </a:ext>
              </a:extLst>
            </p:cNvPr>
            <p:cNvSpPr/>
            <p:nvPr/>
          </p:nvSpPr>
          <p:spPr>
            <a:xfrm>
              <a:off x="1406284" y="1373926"/>
              <a:ext cx="2270234" cy="2270234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8C8A641A-C262-4DE7-B751-7540FA44E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708572" y="1816079"/>
              <a:ext cx="1665658" cy="1385929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C6C9AB6-9C3D-4F98-A4DA-EF9C7C147F4C}"/>
              </a:ext>
            </a:extLst>
          </p:cNvPr>
          <p:cNvGrpSpPr/>
          <p:nvPr/>
        </p:nvGrpSpPr>
        <p:grpSpPr>
          <a:xfrm>
            <a:off x="9727305" y="2475743"/>
            <a:ext cx="1581331" cy="1425140"/>
            <a:chOff x="10214000" y="1062581"/>
            <a:chExt cx="1581331" cy="14251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E441A5E-E569-4BBF-AA81-915A4D4DF716}"/>
                </a:ext>
              </a:extLst>
            </p:cNvPr>
            <p:cNvSpPr/>
            <p:nvPr/>
          </p:nvSpPr>
          <p:spPr>
            <a:xfrm>
              <a:off x="10276840" y="1442557"/>
              <a:ext cx="1490877" cy="1045164"/>
            </a:xfrm>
            <a:prstGeom prst="rect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0322B66-5E5E-41B7-8C72-9A8280CE8CB6}"/>
                </a:ext>
              </a:extLst>
            </p:cNvPr>
            <p:cNvSpPr/>
            <p:nvPr/>
          </p:nvSpPr>
          <p:spPr>
            <a:xfrm>
              <a:off x="10522939" y="1062581"/>
              <a:ext cx="998679" cy="998679"/>
            </a:xfrm>
            <a:prstGeom prst="ellipse">
              <a:avLst/>
            </a:prstGeom>
            <a:solidFill>
              <a:srgbClr val="2C3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1215655A-0298-4621-9BA4-3FADFFBD2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149223">
              <a:off x="10655915" y="1232151"/>
              <a:ext cx="732725" cy="60967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3066BAE-920F-46AE-AF4C-02C65874407E}"/>
                </a:ext>
              </a:extLst>
            </p:cNvPr>
            <p:cNvSpPr txBox="1"/>
            <p:nvPr/>
          </p:nvSpPr>
          <p:spPr>
            <a:xfrm>
              <a:off x="10214000" y="1839099"/>
              <a:ext cx="1581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IRANYekan Black" panose="020B0506030804020204" pitchFamily="34" charset="-78"/>
                  <a:ea typeface="+mn-ea"/>
                  <a:cs typeface="IRANYekan Black" panose="020B0506030804020204" pitchFamily="34" charset="-78"/>
                </a:rPr>
                <a:t>نکته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RANYekan Black" panose="020B0506030804020204" pitchFamily="34" charset="-78"/>
                <a:ea typeface="+mn-ea"/>
                <a:cs typeface="IRANYekan Black" panose="020B0506030804020204" pitchFamily="34" charset="-78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CAE70EA-3AF5-42C4-82EA-501DBF8FBA25}"/>
              </a:ext>
            </a:extLst>
          </p:cNvPr>
          <p:cNvGrpSpPr/>
          <p:nvPr/>
        </p:nvGrpSpPr>
        <p:grpSpPr>
          <a:xfrm>
            <a:off x="926684" y="1173530"/>
            <a:ext cx="1499634" cy="1775459"/>
            <a:chOff x="812025" y="1441321"/>
            <a:chExt cx="3706131" cy="4387793"/>
          </a:xfrm>
        </p:grpSpPr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EABA794C-47AD-4855-BC78-12F7E3E6A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548" y="3954708"/>
              <a:ext cx="519218" cy="458782"/>
            </a:xfrm>
            <a:custGeom>
              <a:avLst/>
              <a:gdLst>
                <a:gd name="T0" fmla="*/ 529 w 613"/>
                <a:gd name="T1" fmla="*/ 5 h 525"/>
                <a:gd name="T2" fmla="*/ 604 w 613"/>
                <a:gd name="T3" fmla="*/ 62 h 525"/>
                <a:gd name="T4" fmla="*/ 574 w 613"/>
                <a:gd name="T5" fmla="*/ 144 h 525"/>
                <a:gd name="T6" fmla="*/ 393 w 613"/>
                <a:gd name="T7" fmla="*/ 293 h 525"/>
                <a:gd name="T8" fmla="*/ 261 w 613"/>
                <a:gd name="T9" fmla="*/ 400 h 525"/>
                <a:gd name="T10" fmla="*/ 153 w 613"/>
                <a:gd name="T11" fmla="*/ 491 h 525"/>
                <a:gd name="T12" fmla="*/ 47 w 613"/>
                <a:gd name="T13" fmla="*/ 506 h 525"/>
                <a:gd name="T14" fmla="*/ 41 w 613"/>
                <a:gd name="T15" fmla="*/ 380 h 525"/>
                <a:gd name="T16" fmla="*/ 266 w 613"/>
                <a:gd name="T17" fmla="*/ 197 h 525"/>
                <a:gd name="T18" fmla="*/ 471 w 613"/>
                <a:gd name="T19" fmla="*/ 28 h 525"/>
                <a:gd name="T20" fmla="*/ 526 w 613"/>
                <a:gd name="T21" fmla="*/ 0 h 525"/>
                <a:gd name="T22" fmla="*/ 529 w 613"/>
                <a:gd name="T23" fmla="*/ 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525">
                  <a:moveTo>
                    <a:pt x="529" y="5"/>
                  </a:moveTo>
                  <a:cubicBezTo>
                    <a:pt x="565" y="2"/>
                    <a:pt x="593" y="29"/>
                    <a:pt x="604" y="62"/>
                  </a:cubicBezTo>
                  <a:cubicBezTo>
                    <a:pt x="613" y="88"/>
                    <a:pt x="598" y="125"/>
                    <a:pt x="574" y="144"/>
                  </a:cubicBezTo>
                  <a:cubicBezTo>
                    <a:pt x="513" y="193"/>
                    <a:pt x="453" y="243"/>
                    <a:pt x="393" y="293"/>
                  </a:cubicBezTo>
                  <a:cubicBezTo>
                    <a:pt x="349" y="329"/>
                    <a:pt x="305" y="364"/>
                    <a:pt x="261" y="400"/>
                  </a:cubicBezTo>
                  <a:cubicBezTo>
                    <a:pt x="225" y="430"/>
                    <a:pt x="188" y="460"/>
                    <a:pt x="153" y="491"/>
                  </a:cubicBezTo>
                  <a:cubicBezTo>
                    <a:pt x="118" y="521"/>
                    <a:pt x="76" y="525"/>
                    <a:pt x="47" y="506"/>
                  </a:cubicBezTo>
                  <a:cubicBezTo>
                    <a:pt x="3" y="477"/>
                    <a:pt x="0" y="413"/>
                    <a:pt x="41" y="380"/>
                  </a:cubicBezTo>
                  <a:cubicBezTo>
                    <a:pt x="116" y="319"/>
                    <a:pt x="191" y="258"/>
                    <a:pt x="266" y="197"/>
                  </a:cubicBezTo>
                  <a:cubicBezTo>
                    <a:pt x="335" y="140"/>
                    <a:pt x="402" y="83"/>
                    <a:pt x="471" y="28"/>
                  </a:cubicBezTo>
                  <a:cubicBezTo>
                    <a:pt x="487" y="15"/>
                    <a:pt x="508" y="9"/>
                    <a:pt x="526" y="0"/>
                  </a:cubicBezTo>
                  <a:cubicBezTo>
                    <a:pt x="527" y="2"/>
                    <a:pt x="528" y="3"/>
                    <a:pt x="529" y="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419DB241-4046-4E60-95D5-FE3FFFA1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9991" y="1441321"/>
              <a:ext cx="391331" cy="571164"/>
            </a:xfrm>
            <a:custGeom>
              <a:avLst/>
              <a:gdLst>
                <a:gd name="T0" fmla="*/ 370 w 461"/>
                <a:gd name="T1" fmla="*/ 0 h 652"/>
                <a:gd name="T2" fmla="*/ 437 w 461"/>
                <a:gd name="T3" fmla="*/ 106 h 652"/>
                <a:gd name="T4" fmla="*/ 384 w 461"/>
                <a:gd name="T5" fmla="*/ 204 h 652"/>
                <a:gd name="T6" fmla="*/ 289 w 461"/>
                <a:gd name="T7" fmla="*/ 371 h 652"/>
                <a:gd name="T8" fmla="*/ 180 w 461"/>
                <a:gd name="T9" fmla="*/ 556 h 652"/>
                <a:gd name="T10" fmla="*/ 139 w 461"/>
                <a:gd name="T11" fmla="*/ 621 h 652"/>
                <a:gd name="T12" fmla="*/ 41 w 461"/>
                <a:gd name="T13" fmla="*/ 632 h 652"/>
                <a:gd name="T14" fmla="*/ 11 w 461"/>
                <a:gd name="T15" fmla="*/ 547 h 652"/>
                <a:gd name="T16" fmla="*/ 41 w 461"/>
                <a:gd name="T17" fmla="*/ 488 h 652"/>
                <a:gd name="T18" fmla="*/ 156 w 461"/>
                <a:gd name="T19" fmla="*/ 287 h 652"/>
                <a:gd name="T20" fmla="*/ 265 w 461"/>
                <a:gd name="T21" fmla="*/ 100 h 652"/>
                <a:gd name="T22" fmla="*/ 303 w 461"/>
                <a:gd name="T23" fmla="*/ 35 h 652"/>
                <a:gd name="T24" fmla="*/ 370 w 461"/>
                <a:gd name="T25" fmla="*/ 0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1" h="652">
                  <a:moveTo>
                    <a:pt x="370" y="0"/>
                  </a:moveTo>
                  <a:cubicBezTo>
                    <a:pt x="426" y="2"/>
                    <a:pt x="461" y="55"/>
                    <a:pt x="437" y="106"/>
                  </a:cubicBezTo>
                  <a:cubicBezTo>
                    <a:pt x="422" y="140"/>
                    <a:pt x="402" y="172"/>
                    <a:pt x="384" y="204"/>
                  </a:cubicBezTo>
                  <a:cubicBezTo>
                    <a:pt x="353" y="260"/>
                    <a:pt x="321" y="315"/>
                    <a:pt x="289" y="371"/>
                  </a:cubicBezTo>
                  <a:cubicBezTo>
                    <a:pt x="253" y="433"/>
                    <a:pt x="217" y="494"/>
                    <a:pt x="180" y="556"/>
                  </a:cubicBezTo>
                  <a:cubicBezTo>
                    <a:pt x="167" y="578"/>
                    <a:pt x="156" y="601"/>
                    <a:pt x="139" y="621"/>
                  </a:cubicBezTo>
                  <a:cubicBezTo>
                    <a:pt x="116" y="649"/>
                    <a:pt x="75" y="652"/>
                    <a:pt x="41" y="632"/>
                  </a:cubicBezTo>
                  <a:cubicBezTo>
                    <a:pt x="15" y="617"/>
                    <a:pt x="0" y="578"/>
                    <a:pt x="11" y="547"/>
                  </a:cubicBezTo>
                  <a:cubicBezTo>
                    <a:pt x="19" y="526"/>
                    <a:pt x="30" y="507"/>
                    <a:pt x="41" y="488"/>
                  </a:cubicBezTo>
                  <a:cubicBezTo>
                    <a:pt x="79" y="421"/>
                    <a:pt x="117" y="354"/>
                    <a:pt x="156" y="287"/>
                  </a:cubicBezTo>
                  <a:cubicBezTo>
                    <a:pt x="192" y="224"/>
                    <a:pt x="229" y="162"/>
                    <a:pt x="265" y="100"/>
                  </a:cubicBezTo>
                  <a:cubicBezTo>
                    <a:pt x="277" y="78"/>
                    <a:pt x="289" y="56"/>
                    <a:pt x="303" y="35"/>
                  </a:cubicBezTo>
                  <a:cubicBezTo>
                    <a:pt x="320" y="9"/>
                    <a:pt x="339" y="0"/>
                    <a:pt x="37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9801B4C5-5F62-4A00-87DA-33A3A0620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9322" y="1474375"/>
              <a:ext cx="370870" cy="576453"/>
            </a:xfrm>
            <a:custGeom>
              <a:avLst/>
              <a:gdLst>
                <a:gd name="T0" fmla="*/ 81 w 438"/>
                <a:gd name="T1" fmla="*/ 4 h 660"/>
                <a:gd name="T2" fmla="*/ 152 w 438"/>
                <a:gd name="T3" fmla="*/ 45 h 660"/>
                <a:gd name="T4" fmla="*/ 285 w 438"/>
                <a:gd name="T5" fmla="*/ 281 h 660"/>
                <a:gd name="T6" fmla="*/ 410 w 438"/>
                <a:gd name="T7" fmla="*/ 509 h 660"/>
                <a:gd name="T8" fmla="*/ 434 w 438"/>
                <a:gd name="T9" fmla="*/ 575 h 660"/>
                <a:gd name="T10" fmla="*/ 379 w 438"/>
                <a:gd name="T11" fmla="*/ 651 h 660"/>
                <a:gd name="T12" fmla="*/ 289 w 438"/>
                <a:gd name="T13" fmla="*/ 610 h 660"/>
                <a:gd name="T14" fmla="*/ 200 w 438"/>
                <a:gd name="T15" fmla="*/ 449 h 660"/>
                <a:gd name="T16" fmla="*/ 108 w 438"/>
                <a:gd name="T17" fmla="*/ 282 h 660"/>
                <a:gd name="T18" fmla="*/ 17 w 438"/>
                <a:gd name="T19" fmla="*/ 122 h 660"/>
                <a:gd name="T20" fmla="*/ 16 w 438"/>
                <a:gd name="T21" fmla="*/ 40 h 660"/>
                <a:gd name="T22" fmla="*/ 81 w 438"/>
                <a:gd name="T23" fmla="*/ 4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8" h="660">
                  <a:moveTo>
                    <a:pt x="81" y="4"/>
                  </a:moveTo>
                  <a:cubicBezTo>
                    <a:pt x="116" y="3"/>
                    <a:pt x="137" y="18"/>
                    <a:pt x="152" y="45"/>
                  </a:cubicBezTo>
                  <a:cubicBezTo>
                    <a:pt x="196" y="123"/>
                    <a:pt x="241" y="202"/>
                    <a:pt x="285" y="281"/>
                  </a:cubicBezTo>
                  <a:cubicBezTo>
                    <a:pt x="327" y="357"/>
                    <a:pt x="369" y="433"/>
                    <a:pt x="410" y="509"/>
                  </a:cubicBezTo>
                  <a:cubicBezTo>
                    <a:pt x="421" y="530"/>
                    <a:pt x="432" y="553"/>
                    <a:pt x="434" y="575"/>
                  </a:cubicBezTo>
                  <a:cubicBezTo>
                    <a:pt x="438" y="612"/>
                    <a:pt x="412" y="642"/>
                    <a:pt x="379" y="651"/>
                  </a:cubicBezTo>
                  <a:cubicBezTo>
                    <a:pt x="346" y="660"/>
                    <a:pt x="306" y="641"/>
                    <a:pt x="289" y="610"/>
                  </a:cubicBezTo>
                  <a:cubicBezTo>
                    <a:pt x="260" y="556"/>
                    <a:pt x="230" y="502"/>
                    <a:pt x="200" y="449"/>
                  </a:cubicBezTo>
                  <a:cubicBezTo>
                    <a:pt x="169" y="393"/>
                    <a:pt x="139" y="337"/>
                    <a:pt x="108" y="282"/>
                  </a:cubicBezTo>
                  <a:cubicBezTo>
                    <a:pt x="78" y="229"/>
                    <a:pt x="47" y="175"/>
                    <a:pt x="17" y="122"/>
                  </a:cubicBezTo>
                  <a:cubicBezTo>
                    <a:pt x="2" y="95"/>
                    <a:pt x="0" y="66"/>
                    <a:pt x="16" y="40"/>
                  </a:cubicBezTo>
                  <a:cubicBezTo>
                    <a:pt x="31" y="15"/>
                    <a:pt x="53" y="0"/>
                    <a:pt x="81" y="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6118CC26-C2C4-4696-93E4-5DF1F565D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515" y="3897855"/>
              <a:ext cx="521774" cy="452171"/>
            </a:xfrm>
            <a:custGeom>
              <a:avLst/>
              <a:gdLst>
                <a:gd name="T0" fmla="*/ 528 w 618"/>
                <a:gd name="T1" fmla="*/ 516 h 516"/>
                <a:gd name="T2" fmla="*/ 479 w 618"/>
                <a:gd name="T3" fmla="*/ 493 h 516"/>
                <a:gd name="T4" fmla="*/ 233 w 618"/>
                <a:gd name="T5" fmla="*/ 302 h 516"/>
                <a:gd name="T6" fmla="*/ 70 w 618"/>
                <a:gd name="T7" fmla="*/ 172 h 516"/>
                <a:gd name="T8" fmla="*/ 27 w 618"/>
                <a:gd name="T9" fmla="*/ 136 h 516"/>
                <a:gd name="T10" fmla="*/ 28 w 618"/>
                <a:gd name="T11" fmla="*/ 31 h 516"/>
                <a:gd name="T12" fmla="*/ 131 w 618"/>
                <a:gd name="T13" fmla="*/ 24 h 516"/>
                <a:gd name="T14" fmla="*/ 308 w 618"/>
                <a:gd name="T15" fmla="*/ 163 h 516"/>
                <a:gd name="T16" fmla="*/ 519 w 618"/>
                <a:gd name="T17" fmla="*/ 327 h 516"/>
                <a:gd name="T18" fmla="*/ 581 w 618"/>
                <a:gd name="T19" fmla="*/ 377 h 516"/>
                <a:gd name="T20" fmla="*/ 580 w 618"/>
                <a:gd name="T21" fmla="*/ 495 h 516"/>
                <a:gd name="T22" fmla="*/ 528 w 618"/>
                <a:gd name="T2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8" h="516">
                  <a:moveTo>
                    <a:pt x="528" y="516"/>
                  </a:moveTo>
                  <a:cubicBezTo>
                    <a:pt x="511" y="508"/>
                    <a:pt x="493" y="504"/>
                    <a:pt x="479" y="493"/>
                  </a:cubicBezTo>
                  <a:cubicBezTo>
                    <a:pt x="397" y="430"/>
                    <a:pt x="315" y="366"/>
                    <a:pt x="233" y="302"/>
                  </a:cubicBezTo>
                  <a:cubicBezTo>
                    <a:pt x="179" y="259"/>
                    <a:pt x="125" y="216"/>
                    <a:pt x="70" y="172"/>
                  </a:cubicBezTo>
                  <a:cubicBezTo>
                    <a:pt x="55" y="160"/>
                    <a:pt x="39" y="149"/>
                    <a:pt x="27" y="136"/>
                  </a:cubicBezTo>
                  <a:cubicBezTo>
                    <a:pt x="0" y="106"/>
                    <a:pt x="1" y="60"/>
                    <a:pt x="28" y="31"/>
                  </a:cubicBezTo>
                  <a:cubicBezTo>
                    <a:pt x="54" y="4"/>
                    <a:pt x="100" y="0"/>
                    <a:pt x="131" y="24"/>
                  </a:cubicBezTo>
                  <a:cubicBezTo>
                    <a:pt x="190" y="70"/>
                    <a:pt x="249" y="117"/>
                    <a:pt x="308" y="163"/>
                  </a:cubicBezTo>
                  <a:cubicBezTo>
                    <a:pt x="378" y="217"/>
                    <a:pt x="449" y="272"/>
                    <a:pt x="519" y="327"/>
                  </a:cubicBezTo>
                  <a:cubicBezTo>
                    <a:pt x="540" y="343"/>
                    <a:pt x="560" y="361"/>
                    <a:pt x="581" y="377"/>
                  </a:cubicBezTo>
                  <a:cubicBezTo>
                    <a:pt x="613" y="403"/>
                    <a:pt x="618" y="463"/>
                    <a:pt x="580" y="495"/>
                  </a:cubicBezTo>
                  <a:cubicBezTo>
                    <a:pt x="566" y="506"/>
                    <a:pt x="547" y="509"/>
                    <a:pt x="528" y="51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A9BE2F40-65CA-4037-A00C-63F8DFF8B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420" y="2726440"/>
              <a:ext cx="608736" cy="239308"/>
            </a:xfrm>
            <a:custGeom>
              <a:avLst/>
              <a:gdLst>
                <a:gd name="T0" fmla="*/ 717 w 718"/>
                <a:gd name="T1" fmla="*/ 86 h 273"/>
                <a:gd name="T2" fmla="*/ 666 w 718"/>
                <a:gd name="T3" fmla="*/ 155 h 273"/>
                <a:gd name="T4" fmla="*/ 576 w 718"/>
                <a:gd name="T5" fmla="*/ 175 h 273"/>
                <a:gd name="T6" fmla="*/ 342 w 718"/>
                <a:gd name="T7" fmla="*/ 222 h 273"/>
                <a:gd name="T8" fmla="*/ 174 w 718"/>
                <a:gd name="T9" fmla="*/ 253 h 273"/>
                <a:gd name="T10" fmla="*/ 93 w 718"/>
                <a:gd name="T11" fmla="*/ 268 h 273"/>
                <a:gd name="T12" fmla="*/ 17 w 718"/>
                <a:gd name="T13" fmla="*/ 236 h 273"/>
                <a:gd name="T14" fmla="*/ 14 w 718"/>
                <a:gd name="T15" fmla="*/ 154 h 273"/>
                <a:gd name="T16" fmla="*/ 60 w 718"/>
                <a:gd name="T17" fmla="*/ 120 h 273"/>
                <a:gd name="T18" fmla="*/ 256 w 718"/>
                <a:gd name="T19" fmla="*/ 81 h 273"/>
                <a:gd name="T20" fmla="*/ 488 w 718"/>
                <a:gd name="T21" fmla="*/ 33 h 273"/>
                <a:gd name="T22" fmla="*/ 627 w 718"/>
                <a:gd name="T23" fmla="*/ 9 h 273"/>
                <a:gd name="T24" fmla="*/ 717 w 718"/>
                <a:gd name="T25" fmla="*/ 8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8" h="273">
                  <a:moveTo>
                    <a:pt x="717" y="86"/>
                  </a:moveTo>
                  <a:cubicBezTo>
                    <a:pt x="716" y="117"/>
                    <a:pt x="696" y="147"/>
                    <a:pt x="666" y="155"/>
                  </a:cubicBezTo>
                  <a:cubicBezTo>
                    <a:pt x="637" y="164"/>
                    <a:pt x="606" y="169"/>
                    <a:pt x="576" y="175"/>
                  </a:cubicBezTo>
                  <a:cubicBezTo>
                    <a:pt x="498" y="191"/>
                    <a:pt x="420" y="207"/>
                    <a:pt x="342" y="222"/>
                  </a:cubicBezTo>
                  <a:cubicBezTo>
                    <a:pt x="286" y="233"/>
                    <a:pt x="230" y="243"/>
                    <a:pt x="174" y="253"/>
                  </a:cubicBezTo>
                  <a:cubicBezTo>
                    <a:pt x="147" y="258"/>
                    <a:pt x="120" y="264"/>
                    <a:pt x="93" y="268"/>
                  </a:cubicBezTo>
                  <a:cubicBezTo>
                    <a:pt x="62" y="273"/>
                    <a:pt x="35" y="263"/>
                    <a:pt x="17" y="236"/>
                  </a:cubicBezTo>
                  <a:cubicBezTo>
                    <a:pt x="0" y="210"/>
                    <a:pt x="1" y="180"/>
                    <a:pt x="14" y="154"/>
                  </a:cubicBezTo>
                  <a:cubicBezTo>
                    <a:pt x="23" y="137"/>
                    <a:pt x="39" y="124"/>
                    <a:pt x="60" y="120"/>
                  </a:cubicBezTo>
                  <a:cubicBezTo>
                    <a:pt x="125" y="107"/>
                    <a:pt x="191" y="94"/>
                    <a:pt x="256" y="81"/>
                  </a:cubicBezTo>
                  <a:cubicBezTo>
                    <a:pt x="333" y="65"/>
                    <a:pt x="410" y="49"/>
                    <a:pt x="488" y="33"/>
                  </a:cubicBezTo>
                  <a:cubicBezTo>
                    <a:pt x="534" y="24"/>
                    <a:pt x="581" y="16"/>
                    <a:pt x="627" y="9"/>
                  </a:cubicBezTo>
                  <a:cubicBezTo>
                    <a:pt x="686" y="0"/>
                    <a:pt x="718" y="49"/>
                    <a:pt x="717" y="8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5D391883-98D6-45CF-AC30-849C5CC17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025" y="2788581"/>
              <a:ext cx="618968" cy="211542"/>
            </a:xfrm>
            <a:custGeom>
              <a:avLst/>
              <a:gdLst>
                <a:gd name="T0" fmla="*/ 632 w 728"/>
                <a:gd name="T1" fmla="*/ 242 h 242"/>
                <a:gd name="T2" fmla="*/ 531 w 728"/>
                <a:gd name="T3" fmla="*/ 226 h 242"/>
                <a:gd name="T4" fmla="*/ 466 w 728"/>
                <a:gd name="T5" fmla="*/ 215 h 242"/>
                <a:gd name="T6" fmla="*/ 298 w 728"/>
                <a:gd name="T7" fmla="*/ 192 h 242"/>
                <a:gd name="T8" fmla="*/ 64 w 728"/>
                <a:gd name="T9" fmla="*/ 154 h 242"/>
                <a:gd name="T10" fmla="*/ 4 w 728"/>
                <a:gd name="T11" fmla="*/ 88 h 242"/>
                <a:gd name="T12" fmla="*/ 46 w 728"/>
                <a:gd name="T13" fmla="*/ 11 h 242"/>
                <a:gd name="T14" fmla="*/ 98 w 728"/>
                <a:gd name="T15" fmla="*/ 2 h 242"/>
                <a:gd name="T16" fmla="*/ 346 w 728"/>
                <a:gd name="T17" fmla="*/ 40 h 242"/>
                <a:gd name="T18" fmla="*/ 553 w 728"/>
                <a:gd name="T19" fmla="*/ 74 h 242"/>
                <a:gd name="T20" fmla="*/ 654 w 728"/>
                <a:gd name="T21" fmla="*/ 89 h 242"/>
                <a:gd name="T22" fmla="*/ 716 w 728"/>
                <a:gd name="T23" fmla="*/ 190 h 242"/>
                <a:gd name="T24" fmla="*/ 632 w 728"/>
                <a:gd name="T2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8" h="242">
                  <a:moveTo>
                    <a:pt x="632" y="242"/>
                  </a:moveTo>
                  <a:cubicBezTo>
                    <a:pt x="605" y="238"/>
                    <a:pt x="568" y="232"/>
                    <a:pt x="531" y="226"/>
                  </a:cubicBezTo>
                  <a:cubicBezTo>
                    <a:pt x="509" y="223"/>
                    <a:pt x="487" y="218"/>
                    <a:pt x="466" y="215"/>
                  </a:cubicBezTo>
                  <a:cubicBezTo>
                    <a:pt x="410" y="207"/>
                    <a:pt x="354" y="200"/>
                    <a:pt x="298" y="192"/>
                  </a:cubicBezTo>
                  <a:cubicBezTo>
                    <a:pt x="220" y="180"/>
                    <a:pt x="142" y="167"/>
                    <a:pt x="64" y="154"/>
                  </a:cubicBezTo>
                  <a:cubicBezTo>
                    <a:pt x="37" y="149"/>
                    <a:pt x="9" y="118"/>
                    <a:pt x="4" y="88"/>
                  </a:cubicBezTo>
                  <a:cubicBezTo>
                    <a:pt x="0" y="59"/>
                    <a:pt x="18" y="22"/>
                    <a:pt x="46" y="11"/>
                  </a:cubicBezTo>
                  <a:cubicBezTo>
                    <a:pt x="62" y="4"/>
                    <a:pt x="81" y="0"/>
                    <a:pt x="98" y="2"/>
                  </a:cubicBezTo>
                  <a:cubicBezTo>
                    <a:pt x="181" y="14"/>
                    <a:pt x="263" y="27"/>
                    <a:pt x="346" y="40"/>
                  </a:cubicBezTo>
                  <a:cubicBezTo>
                    <a:pt x="415" y="51"/>
                    <a:pt x="484" y="63"/>
                    <a:pt x="553" y="74"/>
                  </a:cubicBezTo>
                  <a:cubicBezTo>
                    <a:pt x="586" y="80"/>
                    <a:pt x="620" y="85"/>
                    <a:pt x="654" y="89"/>
                  </a:cubicBezTo>
                  <a:cubicBezTo>
                    <a:pt x="707" y="97"/>
                    <a:pt x="728" y="145"/>
                    <a:pt x="716" y="190"/>
                  </a:cubicBezTo>
                  <a:cubicBezTo>
                    <a:pt x="707" y="222"/>
                    <a:pt x="679" y="242"/>
                    <a:pt x="632" y="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19">
              <a:extLst>
                <a:ext uri="{FF2B5EF4-FFF2-40B4-BE49-F238E27FC236}">
                  <a16:creationId xmlns:a16="http://schemas.microsoft.com/office/drawing/2014/main" id="{94CB1D44-237A-4351-B71D-5DEEE1B19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134" y="2693387"/>
              <a:ext cx="363196" cy="879223"/>
            </a:xfrm>
            <a:custGeom>
              <a:avLst/>
              <a:gdLst>
                <a:gd name="T0" fmla="*/ 0 w 431"/>
                <a:gd name="T1" fmla="*/ 579 h 1005"/>
                <a:gd name="T2" fmla="*/ 45 w 431"/>
                <a:gd name="T3" fmla="*/ 334 h 1005"/>
                <a:gd name="T4" fmla="*/ 210 w 431"/>
                <a:gd name="T5" fmla="*/ 93 h 1005"/>
                <a:gd name="T6" fmla="*/ 338 w 431"/>
                <a:gd name="T7" fmla="*/ 13 h 1005"/>
                <a:gd name="T8" fmla="*/ 420 w 431"/>
                <a:gd name="T9" fmla="*/ 52 h 1005"/>
                <a:gd name="T10" fmla="*/ 385 w 431"/>
                <a:gd name="T11" fmla="*/ 128 h 1005"/>
                <a:gd name="T12" fmla="*/ 244 w 431"/>
                <a:gd name="T13" fmla="*/ 238 h 1005"/>
                <a:gd name="T14" fmla="*/ 153 w 431"/>
                <a:gd name="T15" fmla="*/ 399 h 1005"/>
                <a:gd name="T16" fmla="*/ 139 w 431"/>
                <a:gd name="T17" fmla="*/ 686 h 1005"/>
                <a:gd name="T18" fmla="*/ 259 w 431"/>
                <a:gd name="T19" fmla="*/ 895 h 1005"/>
                <a:gd name="T20" fmla="*/ 258 w 431"/>
                <a:gd name="T21" fmla="*/ 979 h 1005"/>
                <a:gd name="T22" fmla="*/ 170 w 431"/>
                <a:gd name="T23" fmla="*/ 982 h 1005"/>
                <a:gd name="T24" fmla="*/ 42 w 431"/>
                <a:gd name="T25" fmla="*/ 784 h 1005"/>
                <a:gd name="T26" fmla="*/ 0 w 431"/>
                <a:gd name="T27" fmla="*/ 579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1005">
                  <a:moveTo>
                    <a:pt x="0" y="579"/>
                  </a:moveTo>
                  <a:cubicBezTo>
                    <a:pt x="1" y="484"/>
                    <a:pt x="16" y="408"/>
                    <a:pt x="45" y="334"/>
                  </a:cubicBezTo>
                  <a:cubicBezTo>
                    <a:pt x="82" y="241"/>
                    <a:pt x="136" y="160"/>
                    <a:pt x="210" y="93"/>
                  </a:cubicBezTo>
                  <a:cubicBezTo>
                    <a:pt x="247" y="58"/>
                    <a:pt x="290" y="31"/>
                    <a:pt x="338" y="13"/>
                  </a:cubicBezTo>
                  <a:cubicBezTo>
                    <a:pt x="373" y="0"/>
                    <a:pt x="402" y="14"/>
                    <a:pt x="420" y="52"/>
                  </a:cubicBezTo>
                  <a:cubicBezTo>
                    <a:pt x="431" y="76"/>
                    <a:pt x="417" y="114"/>
                    <a:pt x="385" y="128"/>
                  </a:cubicBezTo>
                  <a:cubicBezTo>
                    <a:pt x="328" y="152"/>
                    <a:pt x="284" y="190"/>
                    <a:pt x="244" y="238"/>
                  </a:cubicBezTo>
                  <a:cubicBezTo>
                    <a:pt x="204" y="287"/>
                    <a:pt x="174" y="340"/>
                    <a:pt x="153" y="399"/>
                  </a:cubicBezTo>
                  <a:cubicBezTo>
                    <a:pt x="118" y="493"/>
                    <a:pt x="114" y="589"/>
                    <a:pt x="139" y="686"/>
                  </a:cubicBezTo>
                  <a:cubicBezTo>
                    <a:pt x="159" y="766"/>
                    <a:pt x="202" y="835"/>
                    <a:pt x="259" y="895"/>
                  </a:cubicBezTo>
                  <a:cubicBezTo>
                    <a:pt x="279" y="916"/>
                    <a:pt x="279" y="959"/>
                    <a:pt x="258" y="979"/>
                  </a:cubicBezTo>
                  <a:cubicBezTo>
                    <a:pt x="233" y="1004"/>
                    <a:pt x="192" y="1005"/>
                    <a:pt x="170" y="982"/>
                  </a:cubicBezTo>
                  <a:cubicBezTo>
                    <a:pt x="115" y="924"/>
                    <a:pt x="72" y="858"/>
                    <a:pt x="42" y="784"/>
                  </a:cubicBezTo>
                  <a:cubicBezTo>
                    <a:pt x="13" y="713"/>
                    <a:pt x="1" y="639"/>
                    <a:pt x="0" y="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3E1DCC40-5DFE-4044-8384-FD47638D7C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189" y="2260150"/>
              <a:ext cx="1821279" cy="3568964"/>
            </a:xfrm>
            <a:custGeom>
              <a:avLst/>
              <a:gdLst>
                <a:gd name="T0" fmla="*/ 0 w 1736"/>
                <a:gd name="T1" fmla="*/ 868 h 3417"/>
                <a:gd name="T2" fmla="*/ 339 w 1736"/>
                <a:gd name="T3" fmla="*/ 1767 h 3417"/>
                <a:gd name="T4" fmla="*/ 430 w 1736"/>
                <a:gd name="T5" fmla="*/ 2129 h 3417"/>
                <a:gd name="T6" fmla="*/ 432 w 1736"/>
                <a:gd name="T7" fmla="*/ 2415 h 3417"/>
                <a:gd name="T8" fmla="*/ 443 w 1736"/>
                <a:gd name="T9" fmla="*/ 2750 h 3417"/>
                <a:gd name="T10" fmla="*/ 581 w 1736"/>
                <a:gd name="T11" fmla="*/ 2994 h 3417"/>
                <a:gd name="T12" fmla="*/ 806 w 1736"/>
                <a:gd name="T13" fmla="*/ 3385 h 3417"/>
                <a:gd name="T14" fmla="*/ 964 w 1736"/>
                <a:gd name="T15" fmla="*/ 3254 h 3417"/>
                <a:gd name="T16" fmla="*/ 1166 w 1736"/>
                <a:gd name="T17" fmla="*/ 2907 h 3417"/>
                <a:gd name="T18" fmla="*/ 1269 w 1736"/>
                <a:gd name="T19" fmla="*/ 2685 h 3417"/>
                <a:gd name="T20" fmla="*/ 1281 w 1736"/>
                <a:gd name="T21" fmla="*/ 2020 h 3417"/>
                <a:gd name="T22" fmla="*/ 1376 w 1736"/>
                <a:gd name="T23" fmla="*/ 1740 h 3417"/>
                <a:gd name="T24" fmla="*/ 1736 w 1736"/>
                <a:gd name="T25" fmla="*/ 868 h 3417"/>
                <a:gd name="T26" fmla="*/ 537 w 1736"/>
                <a:gd name="T27" fmla="*/ 2650 h 3417"/>
                <a:gd name="T28" fmla="*/ 556 w 1736"/>
                <a:gd name="T29" fmla="*/ 2178 h 3417"/>
                <a:gd name="T30" fmla="*/ 673 w 1736"/>
                <a:gd name="T31" fmla="*/ 2197 h 3417"/>
                <a:gd name="T32" fmla="*/ 673 w 1736"/>
                <a:gd name="T33" fmla="*/ 2643 h 3417"/>
                <a:gd name="T34" fmla="*/ 557 w 1736"/>
                <a:gd name="T35" fmla="*/ 2670 h 3417"/>
                <a:gd name="T36" fmla="*/ 902 w 1736"/>
                <a:gd name="T37" fmla="*/ 3175 h 3417"/>
                <a:gd name="T38" fmla="*/ 838 w 1736"/>
                <a:gd name="T39" fmla="*/ 3256 h 3417"/>
                <a:gd name="T40" fmla="*/ 799 w 1736"/>
                <a:gd name="T41" fmla="*/ 3156 h 3417"/>
                <a:gd name="T42" fmla="*/ 893 w 1736"/>
                <a:gd name="T43" fmla="*/ 3156 h 3417"/>
                <a:gd name="T44" fmla="*/ 1130 w 1736"/>
                <a:gd name="T45" fmla="*/ 2786 h 3417"/>
                <a:gd name="T46" fmla="*/ 976 w 1736"/>
                <a:gd name="T47" fmla="*/ 3049 h 3417"/>
                <a:gd name="T48" fmla="*/ 744 w 1736"/>
                <a:gd name="T49" fmla="*/ 3063 h 3417"/>
                <a:gd name="T50" fmla="*/ 597 w 1736"/>
                <a:gd name="T51" fmla="*/ 2835 h 3417"/>
                <a:gd name="T52" fmla="*/ 563 w 1736"/>
                <a:gd name="T53" fmla="*/ 2769 h 3417"/>
                <a:gd name="T54" fmla="*/ 851 w 1736"/>
                <a:gd name="T55" fmla="*/ 2763 h 3417"/>
                <a:gd name="T56" fmla="*/ 1136 w 1736"/>
                <a:gd name="T57" fmla="*/ 2767 h 3417"/>
                <a:gd name="T58" fmla="*/ 779 w 1736"/>
                <a:gd name="T59" fmla="*/ 2199 h 3417"/>
                <a:gd name="T60" fmla="*/ 885 w 1736"/>
                <a:gd name="T61" fmla="*/ 2178 h 3417"/>
                <a:gd name="T62" fmla="*/ 910 w 1736"/>
                <a:gd name="T63" fmla="*/ 2488 h 3417"/>
                <a:gd name="T64" fmla="*/ 885 w 1736"/>
                <a:gd name="T65" fmla="*/ 2670 h 3417"/>
                <a:gd name="T66" fmla="*/ 780 w 1736"/>
                <a:gd name="T67" fmla="*/ 2648 h 3417"/>
                <a:gd name="T68" fmla="*/ 779 w 1736"/>
                <a:gd name="T69" fmla="*/ 2199 h 3417"/>
                <a:gd name="T70" fmla="*/ 1140 w 1736"/>
                <a:gd name="T71" fmla="*/ 2670 h 3417"/>
                <a:gd name="T72" fmla="*/ 1016 w 1736"/>
                <a:gd name="T73" fmla="*/ 2648 h 3417"/>
                <a:gd name="T74" fmla="*/ 1035 w 1736"/>
                <a:gd name="T75" fmla="*/ 2178 h 3417"/>
                <a:gd name="T76" fmla="*/ 1165 w 1736"/>
                <a:gd name="T77" fmla="*/ 2200 h 3417"/>
                <a:gd name="T78" fmla="*/ 1164 w 1736"/>
                <a:gd name="T79" fmla="*/ 2644 h 3417"/>
                <a:gd name="T80" fmla="*/ 1273 w 1736"/>
                <a:gd name="T81" fmla="*/ 1681 h 3417"/>
                <a:gd name="T82" fmla="*/ 1165 w 1736"/>
                <a:gd name="T83" fmla="*/ 2028 h 3417"/>
                <a:gd name="T84" fmla="*/ 850 w 1736"/>
                <a:gd name="T85" fmla="*/ 2055 h 3417"/>
                <a:gd name="T86" fmla="*/ 537 w 1736"/>
                <a:gd name="T87" fmla="*/ 2031 h 3417"/>
                <a:gd name="T88" fmla="*/ 412 w 1736"/>
                <a:gd name="T89" fmla="*/ 1638 h 3417"/>
                <a:gd name="T90" fmla="*/ 868 w 1736"/>
                <a:gd name="T91" fmla="*/ 123 h 3417"/>
                <a:gd name="T92" fmla="*/ 1307 w 1736"/>
                <a:gd name="T93" fmla="*/ 1617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36" h="3417">
                  <a:moveTo>
                    <a:pt x="868" y="0"/>
                  </a:moveTo>
                  <a:cubicBezTo>
                    <a:pt x="389" y="0"/>
                    <a:pt x="0" y="389"/>
                    <a:pt x="0" y="868"/>
                  </a:cubicBezTo>
                  <a:cubicBezTo>
                    <a:pt x="0" y="1232"/>
                    <a:pt x="226" y="1534"/>
                    <a:pt x="255" y="1591"/>
                  </a:cubicBezTo>
                  <a:cubicBezTo>
                    <a:pt x="283" y="1649"/>
                    <a:pt x="314" y="1708"/>
                    <a:pt x="339" y="1767"/>
                  </a:cubicBezTo>
                  <a:cubicBezTo>
                    <a:pt x="360" y="1819"/>
                    <a:pt x="376" y="1874"/>
                    <a:pt x="394" y="1927"/>
                  </a:cubicBezTo>
                  <a:cubicBezTo>
                    <a:pt x="416" y="1993"/>
                    <a:pt x="428" y="2060"/>
                    <a:pt x="430" y="2129"/>
                  </a:cubicBezTo>
                  <a:cubicBezTo>
                    <a:pt x="434" y="2224"/>
                    <a:pt x="431" y="2320"/>
                    <a:pt x="431" y="2415"/>
                  </a:cubicBezTo>
                  <a:cubicBezTo>
                    <a:pt x="432" y="2415"/>
                    <a:pt x="432" y="2415"/>
                    <a:pt x="432" y="2415"/>
                  </a:cubicBezTo>
                  <a:cubicBezTo>
                    <a:pt x="432" y="2511"/>
                    <a:pt x="431" y="2608"/>
                    <a:pt x="432" y="2704"/>
                  </a:cubicBezTo>
                  <a:cubicBezTo>
                    <a:pt x="433" y="2720"/>
                    <a:pt x="436" y="2737"/>
                    <a:pt x="443" y="2750"/>
                  </a:cubicBezTo>
                  <a:cubicBezTo>
                    <a:pt x="459" y="2782"/>
                    <a:pt x="479" y="2812"/>
                    <a:pt x="496" y="2843"/>
                  </a:cubicBezTo>
                  <a:cubicBezTo>
                    <a:pt x="525" y="2893"/>
                    <a:pt x="553" y="2944"/>
                    <a:pt x="581" y="2994"/>
                  </a:cubicBezTo>
                  <a:cubicBezTo>
                    <a:pt x="615" y="3053"/>
                    <a:pt x="650" y="3111"/>
                    <a:pt x="683" y="3170"/>
                  </a:cubicBezTo>
                  <a:cubicBezTo>
                    <a:pt x="725" y="3242"/>
                    <a:pt x="765" y="3313"/>
                    <a:pt x="806" y="3385"/>
                  </a:cubicBezTo>
                  <a:cubicBezTo>
                    <a:pt x="825" y="3417"/>
                    <a:pt x="867" y="3416"/>
                    <a:pt x="886" y="3384"/>
                  </a:cubicBezTo>
                  <a:cubicBezTo>
                    <a:pt x="911" y="3340"/>
                    <a:pt x="937" y="3297"/>
                    <a:pt x="964" y="3254"/>
                  </a:cubicBezTo>
                  <a:cubicBezTo>
                    <a:pt x="1008" y="3178"/>
                    <a:pt x="1052" y="3102"/>
                    <a:pt x="1096" y="3026"/>
                  </a:cubicBezTo>
                  <a:cubicBezTo>
                    <a:pt x="1120" y="2986"/>
                    <a:pt x="1143" y="2947"/>
                    <a:pt x="1166" y="2907"/>
                  </a:cubicBezTo>
                  <a:cubicBezTo>
                    <a:pt x="1191" y="2865"/>
                    <a:pt x="1215" y="2823"/>
                    <a:pt x="1239" y="2782"/>
                  </a:cubicBezTo>
                  <a:cubicBezTo>
                    <a:pt x="1258" y="2752"/>
                    <a:pt x="1270" y="2722"/>
                    <a:pt x="1269" y="2685"/>
                  </a:cubicBezTo>
                  <a:cubicBezTo>
                    <a:pt x="1268" y="2504"/>
                    <a:pt x="1269" y="2322"/>
                    <a:pt x="1269" y="2141"/>
                  </a:cubicBezTo>
                  <a:cubicBezTo>
                    <a:pt x="1269" y="2101"/>
                    <a:pt x="1273" y="2060"/>
                    <a:pt x="1281" y="2020"/>
                  </a:cubicBezTo>
                  <a:cubicBezTo>
                    <a:pt x="1292" y="1971"/>
                    <a:pt x="1306" y="1922"/>
                    <a:pt x="1321" y="1875"/>
                  </a:cubicBezTo>
                  <a:cubicBezTo>
                    <a:pt x="1337" y="1829"/>
                    <a:pt x="1355" y="1783"/>
                    <a:pt x="1376" y="1740"/>
                  </a:cubicBezTo>
                  <a:cubicBezTo>
                    <a:pt x="1404" y="1682"/>
                    <a:pt x="1437" y="1627"/>
                    <a:pt x="1467" y="1570"/>
                  </a:cubicBezTo>
                  <a:cubicBezTo>
                    <a:pt x="1500" y="1510"/>
                    <a:pt x="1736" y="1180"/>
                    <a:pt x="1736" y="868"/>
                  </a:cubicBezTo>
                  <a:cubicBezTo>
                    <a:pt x="1736" y="389"/>
                    <a:pt x="1347" y="0"/>
                    <a:pt x="868" y="0"/>
                  </a:cubicBezTo>
                  <a:close/>
                  <a:moveTo>
                    <a:pt x="537" y="2650"/>
                  </a:moveTo>
                  <a:cubicBezTo>
                    <a:pt x="537" y="2499"/>
                    <a:pt x="537" y="2348"/>
                    <a:pt x="537" y="2197"/>
                  </a:cubicBezTo>
                  <a:cubicBezTo>
                    <a:pt x="537" y="2183"/>
                    <a:pt x="542" y="2178"/>
                    <a:pt x="556" y="2178"/>
                  </a:cubicBezTo>
                  <a:cubicBezTo>
                    <a:pt x="589" y="2178"/>
                    <a:pt x="622" y="2179"/>
                    <a:pt x="655" y="2178"/>
                  </a:cubicBezTo>
                  <a:cubicBezTo>
                    <a:pt x="669" y="2178"/>
                    <a:pt x="673" y="2183"/>
                    <a:pt x="673" y="2197"/>
                  </a:cubicBezTo>
                  <a:cubicBezTo>
                    <a:pt x="673" y="2273"/>
                    <a:pt x="673" y="2348"/>
                    <a:pt x="673" y="2424"/>
                  </a:cubicBezTo>
                  <a:cubicBezTo>
                    <a:pt x="673" y="2497"/>
                    <a:pt x="673" y="2570"/>
                    <a:pt x="673" y="2643"/>
                  </a:cubicBezTo>
                  <a:cubicBezTo>
                    <a:pt x="673" y="2670"/>
                    <a:pt x="673" y="2670"/>
                    <a:pt x="647" y="2670"/>
                  </a:cubicBezTo>
                  <a:cubicBezTo>
                    <a:pt x="617" y="2670"/>
                    <a:pt x="587" y="2669"/>
                    <a:pt x="557" y="2670"/>
                  </a:cubicBezTo>
                  <a:cubicBezTo>
                    <a:pt x="543" y="2670"/>
                    <a:pt x="537" y="2665"/>
                    <a:pt x="537" y="2650"/>
                  </a:cubicBezTo>
                  <a:close/>
                  <a:moveTo>
                    <a:pt x="902" y="3175"/>
                  </a:moveTo>
                  <a:cubicBezTo>
                    <a:pt x="887" y="3202"/>
                    <a:pt x="871" y="3229"/>
                    <a:pt x="855" y="3255"/>
                  </a:cubicBezTo>
                  <a:cubicBezTo>
                    <a:pt x="851" y="3263"/>
                    <a:pt x="844" y="3266"/>
                    <a:pt x="838" y="3256"/>
                  </a:cubicBezTo>
                  <a:cubicBezTo>
                    <a:pt x="822" y="3227"/>
                    <a:pt x="804" y="3198"/>
                    <a:pt x="788" y="3169"/>
                  </a:cubicBezTo>
                  <a:cubicBezTo>
                    <a:pt x="783" y="3159"/>
                    <a:pt x="791" y="3157"/>
                    <a:pt x="799" y="3156"/>
                  </a:cubicBezTo>
                  <a:cubicBezTo>
                    <a:pt x="814" y="3156"/>
                    <a:pt x="831" y="3156"/>
                    <a:pt x="847" y="3156"/>
                  </a:cubicBezTo>
                  <a:cubicBezTo>
                    <a:pt x="863" y="3156"/>
                    <a:pt x="878" y="3156"/>
                    <a:pt x="893" y="3156"/>
                  </a:cubicBezTo>
                  <a:cubicBezTo>
                    <a:pt x="906" y="3157"/>
                    <a:pt x="909" y="3163"/>
                    <a:pt x="902" y="3175"/>
                  </a:cubicBezTo>
                  <a:close/>
                  <a:moveTo>
                    <a:pt x="1130" y="2786"/>
                  </a:moveTo>
                  <a:cubicBezTo>
                    <a:pt x="1102" y="2836"/>
                    <a:pt x="1072" y="2885"/>
                    <a:pt x="1043" y="2935"/>
                  </a:cubicBezTo>
                  <a:cubicBezTo>
                    <a:pt x="1020" y="2973"/>
                    <a:pt x="998" y="3011"/>
                    <a:pt x="976" y="3049"/>
                  </a:cubicBezTo>
                  <a:cubicBezTo>
                    <a:pt x="970" y="3059"/>
                    <a:pt x="963" y="3063"/>
                    <a:pt x="952" y="3063"/>
                  </a:cubicBezTo>
                  <a:cubicBezTo>
                    <a:pt x="882" y="3063"/>
                    <a:pt x="813" y="3063"/>
                    <a:pt x="744" y="3063"/>
                  </a:cubicBezTo>
                  <a:cubicBezTo>
                    <a:pt x="732" y="3063"/>
                    <a:pt x="725" y="3058"/>
                    <a:pt x="719" y="3049"/>
                  </a:cubicBezTo>
                  <a:cubicBezTo>
                    <a:pt x="678" y="2977"/>
                    <a:pt x="637" y="2906"/>
                    <a:pt x="597" y="2835"/>
                  </a:cubicBezTo>
                  <a:cubicBezTo>
                    <a:pt x="587" y="2818"/>
                    <a:pt x="577" y="2801"/>
                    <a:pt x="568" y="2784"/>
                  </a:cubicBezTo>
                  <a:cubicBezTo>
                    <a:pt x="565" y="2779"/>
                    <a:pt x="565" y="2774"/>
                    <a:pt x="563" y="2769"/>
                  </a:cubicBezTo>
                  <a:cubicBezTo>
                    <a:pt x="568" y="2767"/>
                    <a:pt x="573" y="2764"/>
                    <a:pt x="578" y="2764"/>
                  </a:cubicBezTo>
                  <a:cubicBezTo>
                    <a:pt x="669" y="2763"/>
                    <a:pt x="760" y="2763"/>
                    <a:pt x="851" y="2763"/>
                  </a:cubicBezTo>
                  <a:cubicBezTo>
                    <a:pt x="940" y="2763"/>
                    <a:pt x="1030" y="2763"/>
                    <a:pt x="1119" y="2763"/>
                  </a:cubicBezTo>
                  <a:cubicBezTo>
                    <a:pt x="1124" y="2763"/>
                    <a:pt x="1131" y="2766"/>
                    <a:pt x="1136" y="2767"/>
                  </a:cubicBezTo>
                  <a:cubicBezTo>
                    <a:pt x="1135" y="2774"/>
                    <a:pt x="1133" y="2781"/>
                    <a:pt x="1130" y="2786"/>
                  </a:cubicBezTo>
                  <a:close/>
                  <a:moveTo>
                    <a:pt x="779" y="2199"/>
                  </a:moveTo>
                  <a:cubicBezTo>
                    <a:pt x="779" y="2183"/>
                    <a:pt x="783" y="2178"/>
                    <a:pt x="799" y="2178"/>
                  </a:cubicBezTo>
                  <a:cubicBezTo>
                    <a:pt x="828" y="2179"/>
                    <a:pt x="856" y="2178"/>
                    <a:pt x="885" y="2178"/>
                  </a:cubicBezTo>
                  <a:cubicBezTo>
                    <a:pt x="908" y="2178"/>
                    <a:pt x="909" y="2179"/>
                    <a:pt x="910" y="2203"/>
                  </a:cubicBezTo>
                  <a:cubicBezTo>
                    <a:pt x="910" y="2298"/>
                    <a:pt x="910" y="2393"/>
                    <a:pt x="910" y="2488"/>
                  </a:cubicBezTo>
                  <a:cubicBezTo>
                    <a:pt x="910" y="2539"/>
                    <a:pt x="910" y="2592"/>
                    <a:pt x="909" y="2644"/>
                  </a:cubicBezTo>
                  <a:cubicBezTo>
                    <a:pt x="909" y="2668"/>
                    <a:pt x="907" y="2670"/>
                    <a:pt x="885" y="2670"/>
                  </a:cubicBezTo>
                  <a:cubicBezTo>
                    <a:pt x="857" y="2670"/>
                    <a:pt x="829" y="2670"/>
                    <a:pt x="800" y="2670"/>
                  </a:cubicBezTo>
                  <a:cubicBezTo>
                    <a:pt x="781" y="2669"/>
                    <a:pt x="780" y="2668"/>
                    <a:pt x="780" y="2648"/>
                  </a:cubicBezTo>
                  <a:cubicBezTo>
                    <a:pt x="779" y="2574"/>
                    <a:pt x="779" y="2499"/>
                    <a:pt x="779" y="2424"/>
                  </a:cubicBezTo>
                  <a:cubicBezTo>
                    <a:pt x="779" y="2349"/>
                    <a:pt x="780" y="2274"/>
                    <a:pt x="779" y="2199"/>
                  </a:cubicBezTo>
                  <a:close/>
                  <a:moveTo>
                    <a:pt x="1164" y="2644"/>
                  </a:moveTo>
                  <a:cubicBezTo>
                    <a:pt x="1164" y="2668"/>
                    <a:pt x="1162" y="2670"/>
                    <a:pt x="1140" y="2670"/>
                  </a:cubicBezTo>
                  <a:cubicBezTo>
                    <a:pt x="1105" y="2670"/>
                    <a:pt x="1071" y="2669"/>
                    <a:pt x="1036" y="2670"/>
                  </a:cubicBezTo>
                  <a:cubicBezTo>
                    <a:pt x="1021" y="2670"/>
                    <a:pt x="1016" y="2663"/>
                    <a:pt x="1016" y="2648"/>
                  </a:cubicBezTo>
                  <a:cubicBezTo>
                    <a:pt x="1016" y="2498"/>
                    <a:pt x="1016" y="2348"/>
                    <a:pt x="1016" y="2197"/>
                  </a:cubicBezTo>
                  <a:cubicBezTo>
                    <a:pt x="1016" y="2183"/>
                    <a:pt x="1021" y="2178"/>
                    <a:pt x="1035" y="2178"/>
                  </a:cubicBezTo>
                  <a:cubicBezTo>
                    <a:pt x="1072" y="2178"/>
                    <a:pt x="1108" y="2179"/>
                    <a:pt x="1144" y="2178"/>
                  </a:cubicBezTo>
                  <a:cubicBezTo>
                    <a:pt x="1161" y="2178"/>
                    <a:pt x="1165" y="2184"/>
                    <a:pt x="1165" y="2200"/>
                  </a:cubicBezTo>
                  <a:cubicBezTo>
                    <a:pt x="1164" y="2275"/>
                    <a:pt x="1164" y="2349"/>
                    <a:pt x="1164" y="2423"/>
                  </a:cubicBezTo>
                  <a:cubicBezTo>
                    <a:pt x="1164" y="2497"/>
                    <a:pt x="1165" y="2570"/>
                    <a:pt x="1164" y="2644"/>
                  </a:cubicBezTo>
                  <a:close/>
                  <a:moveTo>
                    <a:pt x="1307" y="1617"/>
                  </a:moveTo>
                  <a:cubicBezTo>
                    <a:pt x="1295" y="1638"/>
                    <a:pt x="1284" y="1659"/>
                    <a:pt x="1273" y="1681"/>
                  </a:cubicBezTo>
                  <a:cubicBezTo>
                    <a:pt x="1246" y="1731"/>
                    <a:pt x="1222" y="1783"/>
                    <a:pt x="1202" y="1836"/>
                  </a:cubicBezTo>
                  <a:cubicBezTo>
                    <a:pt x="1180" y="1897"/>
                    <a:pt x="1165" y="1961"/>
                    <a:pt x="1165" y="2028"/>
                  </a:cubicBezTo>
                  <a:cubicBezTo>
                    <a:pt x="1164" y="2054"/>
                    <a:pt x="1163" y="2055"/>
                    <a:pt x="1137" y="2055"/>
                  </a:cubicBezTo>
                  <a:cubicBezTo>
                    <a:pt x="1042" y="2055"/>
                    <a:pt x="945" y="2055"/>
                    <a:pt x="850" y="2055"/>
                  </a:cubicBezTo>
                  <a:cubicBezTo>
                    <a:pt x="754" y="2055"/>
                    <a:pt x="658" y="2055"/>
                    <a:pt x="561" y="2055"/>
                  </a:cubicBezTo>
                  <a:cubicBezTo>
                    <a:pt x="540" y="2055"/>
                    <a:pt x="538" y="2053"/>
                    <a:pt x="537" y="2031"/>
                  </a:cubicBezTo>
                  <a:cubicBezTo>
                    <a:pt x="534" y="1969"/>
                    <a:pt x="522" y="1909"/>
                    <a:pt x="502" y="1850"/>
                  </a:cubicBezTo>
                  <a:cubicBezTo>
                    <a:pt x="479" y="1776"/>
                    <a:pt x="448" y="1706"/>
                    <a:pt x="412" y="1638"/>
                  </a:cubicBezTo>
                  <a:cubicBezTo>
                    <a:pt x="404" y="1623"/>
                    <a:pt x="120" y="1212"/>
                    <a:pt x="123" y="868"/>
                  </a:cubicBezTo>
                  <a:cubicBezTo>
                    <a:pt x="127" y="457"/>
                    <a:pt x="457" y="123"/>
                    <a:pt x="868" y="123"/>
                  </a:cubicBezTo>
                  <a:cubicBezTo>
                    <a:pt x="1279" y="123"/>
                    <a:pt x="1619" y="457"/>
                    <a:pt x="1613" y="868"/>
                  </a:cubicBezTo>
                  <a:cubicBezTo>
                    <a:pt x="1608" y="1184"/>
                    <a:pt x="1305" y="1618"/>
                    <a:pt x="1307" y="16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2" name="Graphic 71">
            <a:extLst>
              <a:ext uri="{FF2B5EF4-FFF2-40B4-BE49-F238E27FC236}">
                <a16:creationId xmlns:a16="http://schemas.microsoft.com/office/drawing/2014/main" id="{51286F1D-E6AF-47BD-88E0-1F93896FE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9900" y="727889"/>
            <a:ext cx="2620328" cy="2524372"/>
          </a:xfrm>
          <a:prstGeom prst="rect">
            <a:avLst/>
          </a:prstGeom>
        </p:spPr>
      </p:pic>
      <p:sp>
        <p:nvSpPr>
          <p:cNvPr id="73" name="Slide Number Placeholder 5">
            <a:extLst>
              <a:ext uri="{FF2B5EF4-FFF2-40B4-BE49-F238E27FC236}">
                <a16:creationId xmlns:a16="http://schemas.microsoft.com/office/drawing/2014/main" id="{22BF095E-87C0-493A-B3C0-0A0B27873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01988A4-0351-4A89-9481-68EC0D82189A}"/>
              </a:ext>
            </a:extLst>
          </p:cNvPr>
          <p:cNvGrpSpPr/>
          <p:nvPr/>
        </p:nvGrpSpPr>
        <p:grpSpPr>
          <a:xfrm flipH="1">
            <a:off x="10848036" y="4297425"/>
            <a:ext cx="373773" cy="418462"/>
            <a:chOff x="940542" y="3762969"/>
            <a:chExt cx="595120" cy="666273"/>
          </a:xfrm>
          <a:effectLst/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86FC4DA-4575-4FA4-9637-2DFC8ADB51AE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23EFA9C-5F70-4585-A4FF-A9FD00D53031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7CA6EEA-C12E-435F-BA75-A1CE954C7F54}"/>
              </a:ext>
            </a:extLst>
          </p:cNvPr>
          <p:cNvGrpSpPr/>
          <p:nvPr/>
        </p:nvGrpSpPr>
        <p:grpSpPr>
          <a:xfrm flipH="1">
            <a:off x="10926285" y="4862608"/>
            <a:ext cx="295524" cy="330857"/>
            <a:chOff x="940542" y="3762969"/>
            <a:chExt cx="595120" cy="666273"/>
          </a:xfrm>
          <a:effectLst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341E5AF-D5CA-4FDB-9B73-287F99DCDD12}"/>
                </a:ext>
              </a:extLst>
            </p:cNvPr>
            <p:cNvSpPr/>
            <p:nvPr/>
          </p:nvSpPr>
          <p:spPr>
            <a:xfrm>
              <a:off x="1065128" y="3762969"/>
              <a:ext cx="470534" cy="666273"/>
            </a:xfrm>
            <a:custGeom>
              <a:avLst/>
              <a:gdLst>
                <a:gd name="connsiteX0" fmla="*/ 0 w 470534"/>
                <a:gd name="connsiteY0" fmla="*/ 0 h 666273"/>
                <a:gd name="connsiteX1" fmla="*/ 0 w 470534"/>
                <a:gd name="connsiteY1" fmla="*/ 100679 h 666273"/>
                <a:gd name="connsiteX2" fmla="*/ 328422 w 470534"/>
                <a:gd name="connsiteY2" fmla="*/ 333185 h 666273"/>
                <a:gd name="connsiteX3" fmla="*/ 0 w 470534"/>
                <a:gd name="connsiteY3" fmla="*/ 565690 h 666273"/>
                <a:gd name="connsiteX4" fmla="*/ 0 w 470534"/>
                <a:gd name="connsiteY4" fmla="*/ 666274 h 666273"/>
                <a:gd name="connsiteX5" fmla="*/ 470535 w 470534"/>
                <a:gd name="connsiteY5" fmla="*/ 333185 h 666273"/>
                <a:gd name="connsiteX6" fmla="*/ 0 w 470534"/>
                <a:gd name="connsiteY6" fmla="*/ 0 h 666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534" h="666273">
                  <a:moveTo>
                    <a:pt x="0" y="0"/>
                  </a:moveTo>
                  <a:lnTo>
                    <a:pt x="0" y="100679"/>
                  </a:lnTo>
                  <a:lnTo>
                    <a:pt x="328422" y="333185"/>
                  </a:lnTo>
                  <a:lnTo>
                    <a:pt x="0" y="565690"/>
                  </a:lnTo>
                  <a:lnTo>
                    <a:pt x="0" y="666274"/>
                  </a:lnTo>
                  <a:lnTo>
                    <a:pt x="470535" y="3331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F5126E3-9070-44DC-B7E3-2BAE7F24F0B6}"/>
                </a:ext>
              </a:extLst>
            </p:cNvPr>
            <p:cNvSpPr/>
            <p:nvPr/>
          </p:nvSpPr>
          <p:spPr>
            <a:xfrm>
              <a:off x="940542" y="3861552"/>
              <a:ext cx="331374" cy="469201"/>
            </a:xfrm>
            <a:custGeom>
              <a:avLst/>
              <a:gdLst>
                <a:gd name="connsiteX0" fmla="*/ 0 w 331374"/>
                <a:gd name="connsiteY0" fmla="*/ 0 h 469201"/>
                <a:gd name="connsiteX1" fmla="*/ 0 w 331374"/>
                <a:gd name="connsiteY1" fmla="*/ 469202 h 469201"/>
                <a:gd name="connsiteX2" fmla="*/ 331375 w 331374"/>
                <a:gd name="connsiteY2" fmla="*/ 234601 h 469201"/>
                <a:gd name="connsiteX3" fmla="*/ 0 w 331374"/>
                <a:gd name="connsiteY3" fmla="*/ 0 h 469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374" h="469201">
                  <a:moveTo>
                    <a:pt x="0" y="0"/>
                  </a:moveTo>
                  <a:lnTo>
                    <a:pt x="0" y="469202"/>
                  </a:lnTo>
                  <a:lnTo>
                    <a:pt x="331375" y="2346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81" name="Graphic 80">
            <a:extLst>
              <a:ext uri="{FF2B5EF4-FFF2-40B4-BE49-F238E27FC236}">
                <a16:creationId xmlns:a16="http://schemas.microsoft.com/office/drawing/2014/main" id="{696B8A0F-A9F5-446B-BD0E-3DF8CAACEF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6618" y="5497256"/>
            <a:ext cx="524177" cy="330857"/>
          </a:xfrm>
          <a:prstGeom prst="rect">
            <a:avLst/>
          </a:prstGeom>
        </p:spPr>
      </p:pic>
      <p:pic>
        <p:nvPicPr>
          <p:cNvPr id="83" name="Graphic 82">
            <a:extLst>
              <a:ext uri="{FF2B5EF4-FFF2-40B4-BE49-F238E27FC236}">
                <a16:creationId xmlns:a16="http://schemas.microsoft.com/office/drawing/2014/main" id="{A0C56936-0234-4DD9-AE46-659D8824B1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6502" y="5372107"/>
            <a:ext cx="533638" cy="550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1458E2-2B26-36DC-CDDB-D81FC284AF1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384" r="6240" b="34815"/>
          <a:stretch/>
        </p:blipFill>
        <p:spPr>
          <a:xfrm>
            <a:off x="5803726" y="3495023"/>
            <a:ext cx="2055352" cy="1045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B5867A-24DE-5442-6E3A-4C0F62F46A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1450" r="5828" b="15982"/>
          <a:stretch/>
        </p:blipFill>
        <p:spPr>
          <a:xfrm>
            <a:off x="5701119" y="4618488"/>
            <a:ext cx="2397549" cy="149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708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lank"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97F16D-4F11-4755-89E4-286CCD41E0DE}"/>
              </a:ext>
            </a:extLst>
          </p:cNvPr>
          <p:cNvSpPr/>
          <p:nvPr/>
        </p:nvSpPr>
        <p:spPr>
          <a:xfrm>
            <a:off x="1562100" y="944880"/>
            <a:ext cx="2872740" cy="2324364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56902B-92CA-4871-B545-FCDCAE6F7268}"/>
              </a:ext>
            </a:extLst>
          </p:cNvPr>
          <p:cNvSpPr/>
          <p:nvPr/>
        </p:nvSpPr>
        <p:spPr>
          <a:xfrm>
            <a:off x="4831080" y="944880"/>
            <a:ext cx="2872740" cy="2324364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CE8589-73E2-4993-A533-26824672C958}"/>
              </a:ext>
            </a:extLst>
          </p:cNvPr>
          <p:cNvSpPr/>
          <p:nvPr/>
        </p:nvSpPr>
        <p:spPr>
          <a:xfrm>
            <a:off x="7985760" y="944880"/>
            <a:ext cx="2872740" cy="2324364"/>
          </a:xfrm>
          <a:prstGeom prst="roundRect">
            <a:avLst/>
          </a:prstGeom>
          <a:solidFill>
            <a:srgbClr val="E7B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01F041-FA65-4009-9C52-AEF521B3E368}"/>
              </a:ext>
            </a:extLst>
          </p:cNvPr>
          <p:cNvSpPr/>
          <p:nvPr/>
        </p:nvSpPr>
        <p:spPr>
          <a:xfrm>
            <a:off x="1562100" y="3589020"/>
            <a:ext cx="2872740" cy="2324364"/>
          </a:xfrm>
          <a:prstGeom prst="roundRect">
            <a:avLst/>
          </a:prstGeom>
          <a:solidFill>
            <a:srgbClr val="5E7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31ECCF-C9C7-4271-A292-D3A7B6739FC9}"/>
              </a:ext>
            </a:extLst>
          </p:cNvPr>
          <p:cNvSpPr/>
          <p:nvPr/>
        </p:nvSpPr>
        <p:spPr>
          <a:xfrm>
            <a:off x="4831080" y="3589020"/>
            <a:ext cx="2872740" cy="2324364"/>
          </a:xfrm>
          <a:prstGeom prst="roundRect">
            <a:avLst/>
          </a:prstGeom>
          <a:solidFill>
            <a:srgbClr val="FFF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46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2B932-2CCE-41CD-BD44-71BA96B1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2A67A-43CB-43F3-B721-76B49C401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4DFC1-1D4A-4379-8831-45A35678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3FB4D-026E-4BBB-AC98-7B28BB9E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2AEB-10A5-4502-9CB7-613B0472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839125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9637776" y="1037121"/>
            <a:ext cx="2790337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EA2C9-8E7B-B808-8225-4E8B5B70D6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72" y="1037121"/>
            <a:ext cx="2471928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02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7872984" y="1037121"/>
            <a:ext cx="4555129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AB5032-0743-AA15-4A8F-45262039C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2984" y="1037121"/>
            <a:ext cx="431901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9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5CFB62-87AF-AA81-6261-FFFECD198D9A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D24AC-6839-3E7C-FEBC-A53F86B214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26D07-40AF-36B7-E252-12584A6347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522127-4EC2-A50D-B942-A58BF9A65DD4}"/>
              </a:ext>
            </a:extLst>
          </p:cNvPr>
          <p:cNvSpPr/>
          <p:nvPr userDrawn="1"/>
        </p:nvSpPr>
        <p:spPr>
          <a:xfrm>
            <a:off x="5916168" y="1037121"/>
            <a:ext cx="6511945" cy="797140"/>
          </a:xfrm>
          <a:prstGeom prst="roundRect">
            <a:avLst/>
          </a:prstGeom>
          <a:ln w="38100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47588-F666-38B9-A596-A1A14C2C94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8464" y="1037121"/>
            <a:ext cx="6193536" cy="79714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lang="en-US" sz="4000" kern="1200" dirty="0">
                <a:solidFill>
                  <a:srgbClr val="FFFF00"/>
                </a:solidFill>
                <a:latin typeface="IRANYekan Black" panose="020B0506030804020204" pitchFamily="34" charset="-78"/>
                <a:ea typeface="+mn-ea"/>
                <a:cs typeface="+mj-cs"/>
              </a:defRPr>
            </a:lvl1pPr>
          </a:lstStyle>
          <a:p>
            <a:r>
              <a:rPr lang="fa-IR" dirty="0"/>
              <a:t>عنوان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953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EF4EDD8-039B-B614-953E-6BB30706FA65}"/>
              </a:ext>
            </a:extLst>
          </p:cNvPr>
          <p:cNvSpPr/>
          <p:nvPr userDrawn="1"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D61FD0-F0EB-31CF-01C1-6BFD01583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4BF1B0-D0D1-8E5F-746F-0C8ED24C6B1B}"/>
              </a:ext>
            </a:extLst>
          </p:cNvPr>
          <p:cNvSpPr/>
          <p:nvPr userDrawn="1"/>
        </p:nvSpPr>
        <p:spPr>
          <a:xfrm>
            <a:off x="-141522" y="5818762"/>
            <a:ext cx="849547" cy="588010"/>
          </a:xfrm>
          <a:prstGeom prst="roundRect">
            <a:avLst/>
          </a:prstGeom>
          <a:solidFill>
            <a:srgbClr val="2C3929"/>
          </a:solidFill>
          <a:ln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4F230-53DC-0529-4E3C-7B3E62B969D1}"/>
              </a:ext>
            </a:extLst>
          </p:cNvPr>
          <p:cNvSpPr/>
          <p:nvPr userDrawn="1"/>
        </p:nvSpPr>
        <p:spPr>
          <a:xfrm>
            <a:off x="367388" y="143143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14B728D-903B-F0D3-A773-58B04A09C13B}"/>
              </a:ext>
            </a:extLst>
          </p:cNvPr>
          <p:cNvSpPr/>
          <p:nvPr userDrawn="1"/>
        </p:nvSpPr>
        <p:spPr>
          <a:xfrm>
            <a:off x="10312175" y="992052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1FB7A56-FF04-6390-95A6-463802C13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F8A2F24-2F78-33B9-3D76-FBBFBA0412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84854">
            <a:off x="392792" y="1100553"/>
            <a:ext cx="579930" cy="603601"/>
          </a:xfrm>
          <a:prstGeom prst="rect">
            <a:avLst/>
          </a:prstGeom>
        </p:spPr>
      </p:pic>
      <p:sp>
        <p:nvSpPr>
          <p:cNvPr id="20" name="متن مثال">
            <a:extLst>
              <a:ext uri="{FF2B5EF4-FFF2-40B4-BE49-F238E27FC236}">
                <a16:creationId xmlns:a16="http://schemas.microsoft.com/office/drawing/2014/main" id="{8ECCCE8A-17A2-41EB-9DAD-EE31D4CAC2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1803" y="1741919"/>
            <a:ext cx="10701007" cy="1302070"/>
          </a:xfrm>
          <a:prstGeom prst="rect">
            <a:avLst/>
          </a:prstGeom>
        </p:spPr>
        <p:txBody>
          <a:bodyPr/>
          <a:lstStyle>
            <a:lvl1pPr marL="0" indent="0" algn="just" rtl="1">
              <a:lnSpc>
                <a:spcPct val="150000"/>
              </a:lnSpc>
              <a:buFont typeface="Arial" panose="020B0604020202020204" pitchFamily="34" charset="0"/>
              <a:buNone/>
              <a:defRPr sz="2200">
                <a:solidFill>
                  <a:schemeClr val="bg1"/>
                </a:solidFill>
                <a:cs typeface="+mn-cs"/>
              </a:defRPr>
            </a:lvl1pPr>
          </a:lstStyle>
          <a:p>
            <a:pPr lvl="0"/>
            <a:r>
              <a:rPr lang="fa-IR" dirty="0"/>
              <a:t>متن مثال در اینجا قرار </a:t>
            </a:r>
            <a:r>
              <a:rPr lang="fa-IR" dirty="0" err="1"/>
              <a:t>می‌گیرد</a:t>
            </a:r>
            <a:r>
              <a:rPr lang="fa-IR" dirty="0"/>
              <a:t>.</a:t>
            </a:r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8F939A13-8FC7-130D-E35B-0E05058ADA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68926" y="1099874"/>
            <a:ext cx="1687772" cy="6413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  <a:latin typeface="IRANYekan Black" panose="020B0506030804020204" pitchFamily="34" charset="-78"/>
                <a:cs typeface="+mj-cs"/>
              </a:defRPr>
            </a:lvl1pPr>
          </a:lstStyle>
          <a:p>
            <a:pPr lvl="0"/>
            <a:r>
              <a:rPr lang="fa-IR" dirty="0"/>
              <a:t>مثال 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473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0499698-C2E7-4E48-BA9E-28B51CDBAC06}"/>
              </a:ext>
            </a:extLst>
          </p:cNvPr>
          <p:cNvSpPr/>
          <p:nvPr/>
        </p:nvSpPr>
        <p:spPr>
          <a:xfrm>
            <a:off x="367388" y="1500807"/>
            <a:ext cx="11122522" cy="1736076"/>
          </a:xfrm>
          <a:prstGeom prst="roundRect">
            <a:avLst>
              <a:gd name="adj" fmla="val 6367"/>
            </a:avLst>
          </a:prstGeom>
          <a:solidFill>
            <a:srgbClr val="5E765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2657E6-5E79-4231-91BD-79DEF40EEFA2}"/>
              </a:ext>
            </a:extLst>
          </p:cNvPr>
          <p:cNvSpPr/>
          <p:nvPr/>
        </p:nvSpPr>
        <p:spPr>
          <a:xfrm>
            <a:off x="419100" y="3402329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74CC438-5293-4F1B-97AA-C44969A04FB3}"/>
              </a:ext>
            </a:extLst>
          </p:cNvPr>
          <p:cNvSpPr/>
          <p:nvPr/>
        </p:nvSpPr>
        <p:spPr>
          <a:xfrm>
            <a:off x="10278801" y="1055564"/>
            <a:ext cx="1268022" cy="623109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A5CE1-9081-4AE1-AF31-EF7CC876DC4C}"/>
              </a:ext>
            </a:extLst>
          </p:cNvPr>
          <p:cNvSpPr txBox="1"/>
          <p:nvPr/>
        </p:nvSpPr>
        <p:spPr>
          <a:xfrm>
            <a:off x="10278801" y="1136839"/>
            <a:ext cx="1251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تست</a:t>
            </a:r>
            <a:r>
              <a:rPr lang="en-US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 </a:t>
            </a:r>
            <a:r>
              <a:rPr lang="fa-IR" sz="2400" dirty="0">
                <a:solidFill>
                  <a:srgbClr val="FFFF00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2400" dirty="0">
              <a:solidFill>
                <a:srgbClr val="FFFF00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A578F7D-2518-401C-A775-C76528697CA3}"/>
              </a:ext>
            </a:extLst>
          </p:cNvPr>
          <p:cNvSpPr/>
          <p:nvPr/>
        </p:nvSpPr>
        <p:spPr>
          <a:xfrm>
            <a:off x="11189970" y="3394709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F45AA-E97C-4EB8-813D-A9A94A7A4A79}"/>
              </a:ext>
            </a:extLst>
          </p:cNvPr>
          <p:cNvSpPr txBox="1"/>
          <p:nvPr/>
        </p:nvSpPr>
        <p:spPr>
          <a:xfrm>
            <a:off x="11445240" y="3460462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۱ 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456CA4-9E9E-452E-941B-3426F8B1D30D}"/>
              </a:ext>
            </a:extLst>
          </p:cNvPr>
          <p:cNvSpPr/>
          <p:nvPr/>
        </p:nvSpPr>
        <p:spPr>
          <a:xfrm>
            <a:off x="419100" y="4191982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38D00-A851-4CE4-A185-F348CD75CFB2}"/>
              </a:ext>
            </a:extLst>
          </p:cNvPr>
          <p:cNvSpPr/>
          <p:nvPr/>
        </p:nvSpPr>
        <p:spPr>
          <a:xfrm>
            <a:off x="11189970" y="4184362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E437C-815E-4624-9A12-70FD6760469A}"/>
              </a:ext>
            </a:extLst>
          </p:cNvPr>
          <p:cNvSpPr txBox="1"/>
          <p:nvPr/>
        </p:nvSpPr>
        <p:spPr>
          <a:xfrm>
            <a:off x="11445240" y="4250115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۲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CAA2211-CA9F-464B-B538-64316E20606E}"/>
              </a:ext>
            </a:extLst>
          </p:cNvPr>
          <p:cNvSpPr/>
          <p:nvPr/>
        </p:nvSpPr>
        <p:spPr>
          <a:xfrm>
            <a:off x="419100" y="4989255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624F313-BC1D-4A6D-A4DB-18C2A6B22452}"/>
              </a:ext>
            </a:extLst>
          </p:cNvPr>
          <p:cNvSpPr/>
          <p:nvPr/>
        </p:nvSpPr>
        <p:spPr>
          <a:xfrm>
            <a:off x="11189970" y="4981635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A717BB-E5E7-4EA1-8BEA-8CBF8B19074A}"/>
              </a:ext>
            </a:extLst>
          </p:cNvPr>
          <p:cNvSpPr txBox="1"/>
          <p:nvPr/>
        </p:nvSpPr>
        <p:spPr>
          <a:xfrm>
            <a:off x="11445240" y="5047388"/>
            <a:ext cx="251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>
                <a:solidFill>
                  <a:srgbClr val="2C3929"/>
                </a:solidFill>
                <a:latin typeface="IRANYekan Black" panose="020B0506030804020204" pitchFamily="34" charset="-78"/>
                <a:cs typeface="IRANYekan Black" panose="020B0506030804020204" pitchFamily="34" charset="-78"/>
              </a:rPr>
              <a:t>۳</a:t>
            </a:r>
            <a:endParaRPr lang="en-US" sz="3200" dirty="0">
              <a:solidFill>
                <a:srgbClr val="2C3929"/>
              </a:solidFill>
              <a:latin typeface="IRANYekan Black" panose="020B0506030804020204" pitchFamily="34" charset="-78"/>
              <a:cs typeface="IRANYekan Black" panose="020B0506030804020204" pitchFamily="34" charset="-7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9BB187-78B2-4A79-8A91-77A0FD848AD1}"/>
              </a:ext>
            </a:extLst>
          </p:cNvPr>
          <p:cNvSpPr/>
          <p:nvPr/>
        </p:nvSpPr>
        <p:spPr>
          <a:xfrm>
            <a:off x="419100" y="5778908"/>
            <a:ext cx="11216640" cy="71628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A931ED2-668F-49A7-8225-47F95CD8E9C2}"/>
              </a:ext>
            </a:extLst>
          </p:cNvPr>
          <p:cNvSpPr/>
          <p:nvPr/>
        </p:nvSpPr>
        <p:spPr>
          <a:xfrm>
            <a:off x="11189970" y="5771288"/>
            <a:ext cx="716280" cy="716280"/>
          </a:xfrm>
          <a:prstGeom prst="ellipse">
            <a:avLst/>
          </a:prstGeom>
          <a:solidFill>
            <a:srgbClr val="E7B10A"/>
          </a:solidFill>
          <a:ln w="28575">
            <a:solidFill>
              <a:srgbClr val="2C3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72A52E6-02ED-4330-8C25-08B447FCFB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056" y="1901173"/>
            <a:ext cx="819707" cy="8197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69ADBB1-3114-4B0E-8033-213EDBE0C550}"/>
              </a:ext>
            </a:extLst>
          </p:cNvPr>
          <p:cNvSpPr txBox="1"/>
          <p:nvPr/>
        </p:nvSpPr>
        <p:spPr>
          <a:xfrm>
            <a:off x="3435350" y="346046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596F94-19B0-4F40-9FCB-1F57C3E3E4D1}"/>
              </a:ext>
            </a:extLst>
          </p:cNvPr>
          <p:cNvSpPr txBox="1"/>
          <p:nvPr/>
        </p:nvSpPr>
        <p:spPr>
          <a:xfrm>
            <a:off x="3435350" y="4248844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FD160B-29C9-46B1-BAB8-C52E4C1EBA64}"/>
              </a:ext>
            </a:extLst>
          </p:cNvPr>
          <p:cNvSpPr txBox="1"/>
          <p:nvPr/>
        </p:nvSpPr>
        <p:spPr>
          <a:xfrm>
            <a:off x="3435350" y="5062148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6BE77E-9C1C-45FC-9C0D-8371A7BAE6A1}"/>
              </a:ext>
            </a:extLst>
          </p:cNvPr>
          <p:cNvSpPr txBox="1"/>
          <p:nvPr/>
        </p:nvSpPr>
        <p:spPr>
          <a:xfrm>
            <a:off x="3435350" y="5841852"/>
            <a:ext cx="7653020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FF45E23-8CF7-453E-8F58-1DFC4C219B80}"/>
              </a:ext>
            </a:extLst>
          </p:cNvPr>
          <p:cNvSpPr/>
          <p:nvPr/>
        </p:nvSpPr>
        <p:spPr>
          <a:xfrm>
            <a:off x="669088" y="-91440"/>
            <a:ext cx="10338633" cy="816590"/>
          </a:xfrm>
          <a:prstGeom prst="roundRect">
            <a:avLst/>
          </a:prstGeom>
          <a:solidFill>
            <a:srgbClr val="2C3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A1027F-256E-47E2-A91B-8567750CFBB8}"/>
              </a:ext>
            </a:extLst>
          </p:cNvPr>
          <p:cNvSpPr txBox="1"/>
          <p:nvPr/>
        </p:nvSpPr>
        <p:spPr>
          <a:xfrm>
            <a:off x="261995" y="87156"/>
            <a:ext cx="10468253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</a:t>
            </a:r>
            <a:r>
              <a:rPr lang="en-US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                                                        </a:t>
            </a: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از طراحان گرافیک است، چاپگرها و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F922B8B-1D94-40E4-A563-5E3393A60FF6}"/>
              </a:ext>
            </a:extLst>
          </p:cNvPr>
          <p:cNvSpPr txBox="1"/>
          <p:nvPr/>
        </p:nvSpPr>
        <p:spPr>
          <a:xfrm>
            <a:off x="571750" y="1794286"/>
            <a:ext cx="10468253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>
              <a:lnSpc>
                <a:spcPct val="150000"/>
              </a:lnSpc>
            </a:pPr>
            <a:r>
              <a:rPr lang="fa-IR" b="0" i="0" dirty="0">
                <a:solidFill>
                  <a:schemeClr val="bg1"/>
                </a:solidFill>
                <a:effectLst/>
                <a:latin typeface="IRANSans" panose="02040503050201020203" pitchFamily="18" charset="-78"/>
                <a:cs typeface="IRANSans" panose="02040503050201020203" pitchFamily="18" charset="-78"/>
              </a:rPr>
              <a:t>لورم ایپسوم متن ساختگی با تولید سادگی نامفهوم از صنعت چاپ، و با استفاده از طراحان گرافیک است، چاپگرها و متون بلکه روزنامه و مجله در ستون و سطرآنچنان که لازم است، و برای شرایط فعلی تکنولوژی مورد نیاز، و کاربردهای متنوع با هدف بهبود ابزارهای کاربردی می باشد، کتابهای زیادی در شصت و سه درصد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93F8F16F-0069-41DB-86E8-367553A2C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484854">
            <a:off x="378313" y="1067310"/>
            <a:ext cx="747591" cy="7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5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1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25881-EFD8-41A0-BC4C-A72EF2EF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FD143-66DB-480F-AE78-60A8769BE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B5141-A428-48A9-B62A-226E5DC11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2F084-01B4-4AE8-A6B4-B0C498D5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33CD-1865-4D37-8360-C36E6E48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705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E539-BE5F-45B9-AEA8-6D4761B5E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D90D9-DB97-4906-856B-F028BC93E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46396-9FB7-423D-8A69-0DBF047C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70194-DD65-45D2-B16B-471B30A2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A10D6-EC67-4464-956E-E564BFF1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5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AE846-BAF4-437D-AC32-F04E01085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47A1-58ED-4284-9155-84E1C98F19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2209F-5D32-4C1D-93CD-72F18E773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854BB-F7F3-4904-A9F8-A1C703A82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46B6B-5E00-46BD-BBF1-B2ACA2A4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EF0C3-BD50-42C8-A487-564C8965E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341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FEB3B-25B0-4953-B6F5-2963F2A4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19905-5115-42B8-AB48-010AFDC4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4A25-1115-42BB-A465-F552F08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600DF-D294-44D9-A68F-014A83C6E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8FA068-B7FF-4833-B5E3-7E28DDD36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4341B-66F7-4D03-8A0B-BBB2E9819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84E050-094A-4AC3-A567-5914F891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00661-EA62-4203-8344-E0AAA9AC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5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85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389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468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64524-02E6-4DDC-B5E0-E1B1E3D77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EA199-F46C-4618-B32F-827A2DD058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E98AC-A7C4-4364-AE69-A67CA588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C051E-AA76-4497-8268-18C515AA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DF467-1FC7-4D66-A71F-D41BD0A7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957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18FE8B-5906-4C97-9530-CCECD292C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40B7A-8EB2-4533-86E6-64A94D719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AD2D7-1F71-4BF3-AA17-970046D8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EBED2-B1FA-41F4-891A-AC2A9BA0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EA872-7BFB-40D9-9D74-F834E781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45FA-71E7-40DE-90F3-A2C3BF4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F4B3DF-8FFE-4A8F-AC03-FD33ED6BF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08A0B5-ECB3-4EAC-B0E0-D8CA6C5E2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40D157-FC09-438A-807E-BD06238F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5E7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85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3B3C-A42F-44ED-9091-A2DFFD225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A74D4-0699-443C-956F-F1DF3212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94513-EF12-4BBC-A2FB-0B2000DA31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4E1A3-BF94-4F6A-BD17-EF8066033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4E834-EE6C-4720-80B5-FF4D2D9E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FCC35-5D35-4EDF-BE14-46AB4C1AF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2BE7-22BD-457D-902B-109B505F3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5FE12-6890-4DB8-9FF4-4DC42BBC0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D328B-A855-4E00-AF49-E86223D42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AAB5A-C3C8-49C3-B808-405BDF76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BCC149-CC05-4185-979A-FD84B4A4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IQ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C377F-BD13-401A-A849-B4E824D9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IQ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C47994-DC90-4412-9253-9A6FD63DC108}"/>
              </a:ext>
            </a:extLst>
          </p:cNvPr>
          <p:cNvSpPr/>
          <p:nvPr/>
        </p:nvSpPr>
        <p:spPr>
          <a:xfrm>
            <a:off x="926684" y="-91440"/>
            <a:ext cx="10338633" cy="816590"/>
          </a:xfrm>
          <a:prstGeom prst="roundRect">
            <a:avLst/>
          </a:prstGeom>
          <a:solidFill>
            <a:srgbClr val="2C3929"/>
          </a:solidFill>
          <a:ln w="28575">
            <a:solidFill>
              <a:srgbClr val="E7B1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D7342-7868-4A57-810D-EC52B8D15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175" y="178648"/>
            <a:ext cx="10423635" cy="448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2000">
                <a:solidFill>
                  <a:schemeClr val="bg1"/>
                </a:solidFill>
                <a:latin typeface="IRANYekanFN ExtraBold" panose="020B0506030804020204" pitchFamily="34" charset="-78"/>
                <a:cs typeface="IRANYekanFN ExtraBold" panose="020B0506030804020204" pitchFamily="34" charset="-78"/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DA3EE7-6054-4755-BACA-DC190F368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1" y="5749435"/>
            <a:ext cx="701314" cy="719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baseline="0">
                <a:solidFill>
                  <a:schemeClr val="bg1"/>
                </a:solidFill>
                <a:latin typeface="IRANYekanFN Medium" panose="020B0506030804020204" pitchFamily="34" charset="-78"/>
                <a:cs typeface="IRANYekanFN Medium" panose="020B0506030804020204" pitchFamily="34" charset="-78"/>
              </a:defRPr>
            </a:lvl1pPr>
          </a:lstStyle>
          <a:p>
            <a:fld id="{B16DAEE1-A34B-4DAA-B816-CFF42011117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0161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  <p:sldLayoutId id="2147483736" r:id="rId31"/>
    <p:sldLayoutId id="2147483737" r:id="rId32"/>
    <p:sldLayoutId id="2147483738" r:id="rId33"/>
    <p:sldLayoutId id="2147483701" r:id="rId34"/>
    <p:sldLayoutId id="2147483702" r:id="rId35"/>
    <p:sldLayoutId id="2147483703" r:id="rId36"/>
    <p:sldLayoutId id="2147483704" r:id="rId37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6708A4-6C22-4D0F-A4D7-6D693A7C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5FDCE-432F-440A-8587-58A107180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76FE4-3249-4015-A156-0A1CE72A6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7608F-6751-42FD-A7BC-1F889FF47E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011D6-2024-4B8C-AE9B-7BA3B3AB3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244C7-BECF-4F77-B22C-A4E216695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4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7.png"/><Relationship Id="rId4" Type="http://schemas.openxmlformats.org/officeDocument/2006/relationships/image" Target="../media/image36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5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37430CB9-4441-47E8-9D69-CE5BE044E89A}"/>
              </a:ext>
            </a:extLst>
          </p:cNvPr>
          <p:cNvGrpSpPr/>
          <p:nvPr/>
        </p:nvGrpSpPr>
        <p:grpSpPr>
          <a:xfrm>
            <a:off x="1250930" y="3321943"/>
            <a:ext cx="9690141" cy="3048129"/>
            <a:chOff x="1087362" y="1103587"/>
            <a:chExt cx="6082796" cy="4770428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F42429D-535B-4761-85F2-037E48E15DB1}"/>
                </a:ext>
              </a:extLst>
            </p:cNvPr>
            <p:cNvSpPr/>
            <p:nvPr/>
          </p:nvSpPr>
          <p:spPr>
            <a:xfrm>
              <a:off x="2775093" y="2270234"/>
              <a:ext cx="3195863" cy="1916809"/>
            </a:xfrm>
            <a:prstGeom prst="rect">
              <a:avLst/>
            </a:prstGeom>
            <a:solidFill>
              <a:srgbClr val="7E9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8FADC37-318A-4BF1-A7F4-CB594CD02906}"/>
                </a:ext>
              </a:extLst>
            </p:cNvPr>
            <p:cNvGrpSpPr/>
            <p:nvPr/>
          </p:nvGrpSpPr>
          <p:grpSpPr>
            <a:xfrm>
              <a:off x="1087362" y="1103587"/>
              <a:ext cx="6082796" cy="4770428"/>
              <a:chOff x="1017993" y="1147551"/>
              <a:chExt cx="5190468" cy="4347619"/>
            </a:xfrm>
            <a:solidFill>
              <a:srgbClr val="7E9D77"/>
            </a:solidFill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59490E9-7601-456A-8B11-9A74CE134C7F}"/>
                  </a:ext>
                </a:extLst>
              </p:cNvPr>
              <p:cNvSpPr/>
              <p:nvPr/>
            </p:nvSpPr>
            <p:spPr>
              <a:xfrm>
                <a:off x="1017993" y="1147551"/>
                <a:ext cx="5190468" cy="4347619"/>
              </a:xfrm>
              <a:custGeom>
                <a:avLst/>
                <a:gdLst>
                  <a:gd name="connsiteX0" fmla="*/ 523556 w 5190468"/>
                  <a:gd name="connsiteY0" fmla="*/ 301789 h 4347619"/>
                  <a:gd name="connsiteX1" fmla="*/ 510724 w 5190468"/>
                  <a:gd name="connsiteY1" fmla="*/ 295556 h 4347619"/>
                  <a:gd name="connsiteX2" fmla="*/ 505958 w 5190468"/>
                  <a:gd name="connsiteY2" fmla="*/ 257059 h 4347619"/>
                  <a:gd name="connsiteX3" fmla="*/ 557287 w 5190468"/>
                  <a:gd name="connsiteY3" fmla="*/ 216729 h 4347619"/>
                  <a:gd name="connsiteX4" fmla="*/ 635381 w 5190468"/>
                  <a:gd name="connsiteY4" fmla="*/ 196197 h 4347619"/>
                  <a:gd name="connsiteX5" fmla="*/ 682310 w 5190468"/>
                  <a:gd name="connsiteY5" fmla="*/ 159534 h 4347619"/>
                  <a:gd name="connsiteX6" fmla="*/ 729606 w 5190468"/>
                  <a:gd name="connsiteY6" fmla="*/ 122870 h 4347619"/>
                  <a:gd name="connsiteX7" fmla="*/ 762970 w 5190468"/>
                  <a:gd name="connsiteY7" fmla="*/ 122870 h 4347619"/>
                  <a:gd name="connsiteX8" fmla="*/ 778002 w 5190468"/>
                  <a:gd name="connsiteY8" fmla="*/ 110404 h 4347619"/>
                  <a:gd name="connsiteX9" fmla="*/ 826765 w 5190468"/>
                  <a:gd name="connsiteY9" fmla="*/ 110404 h 4347619"/>
                  <a:gd name="connsiteX10" fmla="*/ 852796 w 5190468"/>
                  <a:gd name="connsiteY10" fmla="*/ 90973 h 4347619"/>
                  <a:gd name="connsiteX11" fmla="*/ 901925 w 5190468"/>
                  <a:gd name="connsiteY11" fmla="*/ 72641 h 4347619"/>
                  <a:gd name="connsiteX12" fmla="*/ 989918 w 5190468"/>
                  <a:gd name="connsiteY12" fmla="*/ 72641 h 4347619"/>
                  <a:gd name="connsiteX13" fmla="*/ 1008250 w 5190468"/>
                  <a:gd name="connsiteY13" fmla="*/ 54309 h 4347619"/>
                  <a:gd name="connsiteX14" fmla="*/ 1096242 w 5190468"/>
                  <a:gd name="connsiteY14" fmla="*/ 54309 h 4347619"/>
                  <a:gd name="connsiteX15" fmla="*/ 1113841 w 5190468"/>
                  <a:gd name="connsiteY15" fmla="*/ 37077 h 4347619"/>
                  <a:gd name="connsiteX16" fmla="*/ 1131806 w 5190468"/>
                  <a:gd name="connsiteY16" fmla="*/ 53209 h 4347619"/>
                  <a:gd name="connsiteX17" fmla="*/ 1144272 w 5190468"/>
                  <a:gd name="connsiteY17" fmla="*/ 41843 h 4347619"/>
                  <a:gd name="connsiteX18" fmla="*/ 1159304 w 5190468"/>
                  <a:gd name="connsiteY18" fmla="*/ 37077 h 4347619"/>
                  <a:gd name="connsiteX19" fmla="*/ 1256096 w 5190468"/>
                  <a:gd name="connsiteY19" fmla="*/ 37077 h 4347619"/>
                  <a:gd name="connsiteX20" fmla="*/ 1272594 w 5190468"/>
                  <a:gd name="connsiteY20" fmla="*/ 414 h 4347619"/>
                  <a:gd name="connsiteX21" fmla="*/ 1306325 w 5190468"/>
                  <a:gd name="connsiteY21" fmla="*/ 34144 h 4347619"/>
                  <a:gd name="connsiteX22" fmla="*/ 1433548 w 5190468"/>
                  <a:gd name="connsiteY22" fmla="*/ 34144 h 4347619"/>
                  <a:gd name="connsiteX23" fmla="*/ 1440147 w 5190468"/>
                  <a:gd name="connsiteY23" fmla="*/ 18012 h 4347619"/>
                  <a:gd name="connsiteX24" fmla="*/ 1462145 w 5190468"/>
                  <a:gd name="connsiteY24" fmla="*/ 7746 h 4347619"/>
                  <a:gd name="connsiteX25" fmla="*/ 1519707 w 5190468"/>
                  <a:gd name="connsiteY25" fmla="*/ 780 h 4347619"/>
                  <a:gd name="connsiteX26" fmla="*/ 1546838 w 5190468"/>
                  <a:gd name="connsiteY26" fmla="*/ 4813 h 4347619"/>
                  <a:gd name="connsiteX27" fmla="*/ 1476811 w 5190468"/>
                  <a:gd name="connsiteY27" fmla="*/ 24978 h 4347619"/>
                  <a:gd name="connsiteX28" fmla="*/ 1479744 w 5190468"/>
                  <a:gd name="connsiteY28" fmla="*/ 30844 h 4347619"/>
                  <a:gd name="connsiteX29" fmla="*/ 1658296 w 5190468"/>
                  <a:gd name="connsiteY29" fmla="*/ 37444 h 4347619"/>
                  <a:gd name="connsiteX30" fmla="*/ 1675894 w 5190468"/>
                  <a:gd name="connsiteY30" fmla="*/ 19479 h 4347619"/>
                  <a:gd name="connsiteX31" fmla="*/ 1694959 w 5190468"/>
                  <a:gd name="connsiteY31" fmla="*/ 33777 h 4347619"/>
                  <a:gd name="connsiteX32" fmla="*/ 1747022 w 5190468"/>
                  <a:gd name="connsiteY32" fmla="*/ 33777 h 4347619"/>
                  <a:gd name="connsiteX33" fmla="*/ 1773053 w 5190468"/>
                  <a:gd name="connsiteY33" fmla="*/ 15812 h 4347619"/>
                  <a:gd name="connsiteX34" fmla="*/ 1800184 w 5190468"/>
                  <a:gd name="connsiteY34" fmla="*/ 31944 h 4347619"/>
                  <a:gd name="connsiteX35" fmla="*/ 1833181 w 5190468"/>
                  <a:gd name="connsiteY35" fmla="*/ 13612 h 4347619"/>
                  <a:gd name="connsiteX36" fmla="*/ 1852246 w 5190468"/>
                  <a:gd name="connsiteY36" fmla="*/ 52109 h 4347619"/>
                  <a:gd name="connsiteX37" fmla="*/ 1869111 w 5190468"/>
                  <a:gd name="connsiteY37" fmla="*/ 52109 h 4347619"/>
                  <a:gd name="connsiteX38" fmla="*/ 1921907 w 5190468"/>
                  <a:gd name="connsiteY38" fmla="*/ 15446 h 4347619"/>
                  <a:gd name="connsiteX39" fmla="*/ 1943172 w 5190468"/>
                  <a:gd name="connsiteY39" fmla="*/ 37077 h 4347619"/>
                  <a:gd name="connsiteX40" fmla="*/ 1957837 w 5190468"/>
                  <a:gd name="connsiteY40" fmla="*/ 22045 h 4347619"/>
                  <a:gd name="connsiteX41" fmla="*/ 1998534 w 5190468"/>
                  <a:gd name="connsiteY41" fmla="*/ 22045 h 4347619"/>
                  <a:gd name="connsiteX42" fmla="*/ 2009533 w 5190468"/>
                  <a:gd name="connsiteY42" fmla="*/ 52476 h 4347619"/>
                  <a:gd name="connsiteX43" fmla="*/ 2039231 w 5190468"/>
                  <a:gd name="connsiteY43" fmla="*/ 37810 h 4347619"/>
                  <a:gd name="connsiteX44" fmla="*/ 2064895 w 5190468"/>
                  <a:gd name="connsiteY44" fmla="*/ 37810 h 4347619"/>
                  <a:gd name="connsiteX45" fmla="*/ 2085060 w 5190468"/>
                  <a:gd name="connsiteY45" fmla="*/ 56509 h 4347619"/>
                  <a:gd name="connsiteX46" fmla="*/ 2096426 w 5190468"/>
                  <a:gd name="connsiteY46" fmla="*/ 23878 h 4347619"/>
                  <a:gd name="connsiteX47" fmla="*/ 2137123 w 5190468"/>
                  <a:gd name="connsiteY47" fmla="*/ 50643 h 4347619"/>
                  <a:gd name="connsiteX48" fmla="*/ 2160587 w 5190468"/>
                  <a:gd name="connsiteY48" fmla="*/ 37077 h 4347619"/>
                  <a:gd name="connsiteX49" fmla="*/ 2197251 w 5190468"/>
                  <a:gd name="connsiteY49" fmla="*/ 58342 h 4347619"/>
                  <a:gd name="connsiteX50" fmla="*/ 2222915 w 5190468"/>
                  <a:gd name="connsiteY50" fmla="*/ 38910 h 4347619"/>
                  <a:gd name="connsiteX51" fmla="*/ 2238314 w 5190468"/>
                  <a:gd name="connsiteY51" fmla="*/ 55042 h 4347619"/>
                  <a:gd name="connsiteX52" fmla="*/ 2311641 w 5190468"/>
                  <a:gd name="connsiteY52" fmla="*/ 55042 h 4347619"/>
                  <a:gd name="connsiteX53" fmla="*/ 2331440 w 5190468"/>
                  <a:gd name="connsiteY53" fmla="*/ 72641 h 4347619"/>
                  <a:gd name="connsiteX54" fmla="*/ 2343172 w 5190468"/>
                  <a:gd name="connsiteY54" fmla="*/ 40010 h 4347619"/>
                  <a:gd name="connsiteX55" fmla="*/ 2381669 w 5190468"/>
                  <a:gd name="connsiteY55" fmla="*/ 71174 h 4347619"/>
                  <a:gd name="connsiteX56" fmla="*/ 2398901 w 5190468"/>
                  <a:gd name="connsiteY56" fmla="*/ 34511 h 4347619"/>
                  <a:gd name="connsiteX57" fmla="*/ 2416866 w 5190468"/>
                  <a:gd name="connsiteY57" fmla="*/ 71174 h 4347619"/>
                  <a:gd name="connsiteX58" fmla="*/ 2435198 w 5190468"/>
                  <a:gd name="connsiteY58" fmla="*/ 34144 h 4347619"/>
                  <a:gd name="connsiteX59" fmla="*/ 2448397 w 5190468"/>
                  <a:gd name="connsiteY59" fmla="*/ 70808 h 4347619"/>
                  <a:gd name="connsiteX60" fmla="*/ 2475894 w 5190468"/>
                  <a:gd name="connsiteY60" fmla="*/ 52109 h 4347619"/>
                  <a:gd name="connsiteX61" fmla="*/ 2505958 w 5190468"/>
                  <a:gd name="connsiteY61" fmla="*/ 68608 h 4347619"/>
                  <a:gd name="connsiteX62" fmla="*/ 2522457 w 5190468"/>
                  <a:gd name="connsiteY62" fmla="*/ 55409 h 4347619"/>
                  <a:gd name="connsiteX63" fmla="*/ 2555821 w 5190468"/>
                  <a:gd name="connsiteY63" fmla="*/ 55409 h 4347619"/>
                  <a:gd name="connsiteX64" fmla="*/ 2583685 w 5190468"/>
                  <a:gd name="connsiteY64" fmla="*/ 75574 h 4347619"/>
                  <a:gd name="connsiteX65" fmla="*/ 2610816 w 5190468"/>
                  <a:gd name="connsiteY65" fmla="*/ 55776 h 4347619"/>
                  <a:gd name="connsiteX66" fmla="*/ 2628048 w 5190468"/>
                  <a:gd name="connsiteY66" fmla="*/ 71174 h 4347619"/>
                  <a:gd name="connsiteX67" fmla="*/ 2646013 w 5190468"/>
                  <a:gd name="connsiteY67" fmla="*/ 55409 h 4347619"/>
                  <a:gd name="connsiteX68" fmla="*/ 2668012 w 5190468"/>
                  <a:gd name="connsiteY68" fmla="*/ 74474 h 4347619"/>
                  <a:gd name="connsiteX69" fmla="*/ 2701376 w 5190468"/>
                  <a:gd name="connsiteY69" fmla="*/ 57242 h 4347619"/>
                  <a:gd name="connsiteX70" fmla="*/ 2714575 w 5190468"/>
                  <a:gd name="connsiteY70" fmla="*/ 91706 h 4347619"/>
                  <a:gd name="connsiteX71" fmla="*/ 2731807 w 5190468"/>
                  <a:gd name="connsiteY71" fmla="*/ 55042 h 4347619"/>
                  <a:gd name="connsiteX72" fmla="*/ 2744639 w 5190468"/>
                  <a:gd name="connsiteY72" fmla="*/ 82540 h 4347619"/>
                  <a:gd name="connsiteX73" fmla="*/ 2784235 w 5190468"/>
                  <a:gd name="connsiteY73" fmla="*/ 90239 h 4347619"/>
                  <a:gd name="connsiteX74" fmla="*/ 2804400 w 5190468"/>
                  <a:gd name="connsiteY74" fmla="*/ 73741 h 4347619"/>
                  <a:gd name="connsiteX75" fmla="*/ 2830431 w 5190468"/>
                  <a:gd name="connsiteY75" fmla="*/ 73741 h 4347619"/>
                  <a:gd name="connsiteX76" fmla="*/ 2836298 w 5190468"/>
                  <a:gd name="connsiteY76" fmla="*/ 87673 h 4347619"/>
                  <a:gd name="connsiteX77" fmla="*/ 2848030 w 5190468"/>
                  <a:gd name="connsiteY77" fmla="*/ 73741 h 4347619"/>
                  <a:gd name="connsiteX78" fmla="*/ 2891660 w 5190468"/>
                  <a:gd name="connsiteY78" fmla="*/ 73741 h 4347619"/>
                  <a:gd name="connsiteX79" fmla="*/ 2909992 w 5190468"/>
                  <a:gd name="connsiteY79" fmla="*/ 90973 h 4347619"/>
                  <a:gd name="connsiteX80" fmla="*/ 2944455 w 5190468"/>
                  <a:gd name="connsiteY80" fmla="*/ 90973 h 4347619"/>
                  <a:gd name="connsiteX81" fmla="*/ 2963521 w 5190468"/>
                  <a:gd name="connsiteY81" fmla="*/ 73741 h 4347619"/>
                  <a:gd name="connsiteX82" fmla="*/ 2980019 w 5190468"/>
                  <a:gd name="connsiteY82" fmla="*/ 90239 h 4347619"/>
                  <a:gd name="connsiteX83" fmla="*/ 3032815 w 5190468"/>
                  <a:gd name="connsiteY83" fmla="*/ 90239 h 4347619"/>
                  <a:gd name="connsiteX84" fmla="*/ 3048213 w 5190468"/>
                  <a:gd name="connsiteY84" fmla="*/ 105638 h 4347619"/>
                  <a:gd name="connsiteX85" fmla="*/ 3158204 w 5190468"/>
                  <a:gd name="connsiteY85" fmla="*/ 105638 h 4347619"/>
                  <a:gd name="connsiteX86" fmla="*/ 3172870 w 5190468"/>
                  <a:gd name="connsiteY86" fmla="*/ 91339 h 4347619"/>
                  <a:gd name="connsiteX87" fmla="*/ 3185335 w 5190468"/>
                  <a:gd name="connsiteY87" fmla="*/ 101605 h 4347619"/>
                  <a:gd name="connsiteX88" fmla="*/ 3200368 w 5190468"/>
                  <a:gd name="connsiteY88" fmla="*/ 107471 h 4347619"/>
                  <a:gd name="connsiteX89" fmla="*/ 3261229 w 5190468"/>
                  <a:gd name="connsiteY89" fmla="*/ 107471 h 4347619"/>
                  <a:gd name="connsiteX90" fmla="*/ 3279561 w 5190468"/>
                  <a:gd name="connsiteY90" fmla="*/ 123970 h 4347619"/>
                  <a:gd name="connsiteX91" fmla="*/ 3299726 w 5190468"/>
                  <a:gd name="connsiteY91" fmla="*/ 110404 h 4347619"/>
                  <a:gd name="connsiteX92" fmla="*/ 3314758 w 5190468"/>
                  <a:gd name="connsiteY92" fmla="*/ 125437 h 4347619"/>
                  <a:gd name="connsiteX93" fmla="*/ 3391385 w 5190468"/>
                  <a:gd name="connsiteY93" fmla="*/ 125437 h 4347619"/>
                  <a:gd name="connsiteX94" fmla="*/ 3436481 w 5190468"/>
                  <a:gd name="connsiteY94" fmla="*/ 143768 h 4347619"/>
                  <a:gd name="connsiteX95" fmla="*/ 3454813 w 5190468"/>
                  <a:gd name="connsiteY95" fmla="*/ 127636 h 4347619"/>
                  <a:gd name="connsiteX96" fmla="*/ 3473145 w 5190468"/>
                  <a:gd name="connsiteY96" fmla="*/ 144502 h 4347619"/>
                  <a:gd name="connsiteX97" fmla="*/ 3578003 w 5190468"/>
                  <a:gd name="connsiteY97" fmla="*/ 144502 h 4347619"/>
                  <a:gd name="connsiteX98" fmla="*/ 3596334 w 5190468"/>
                  <a:gd name="connsiteY98" fmla="*/ 127270 h 4347619"/>
                  <a:gd name="connsiteX99" fmla="*/ 3638864 w 5190468"/>
                  <a:gd name="connsiteY99" fmla="*/ 145968 h 4347619"/>
                  <a:gd name="connsiteX100" fmla="*/ 3667462 w 5190468"/>
                  <a:gd name="connsiteY100" fmla="*/ 130203 h 4347619"/>
                  <a:gd name="connsiteX101" fmla="*/ 3683961 w 5190468"/>
                  <a:gd name="connsiteY101" fmla="*/ 143768 h 4347619"/>
                  <a:gd name="connsiteX102" fmla="*/ 3771220 w 5190468"/>
                  <a:gd name="connsiteY102" fmla="*/ 143768 h 4347619"/>
                  <a:gd name="connsiteX103" fmla="*/ 3789185 w 5190468"/>
                  <a:gd name="connsiteY103" fmla="*/ 127636 h 4347619"/>
                  <a:gd name="connsiteX104" fmla="*/ 3805317 w 5190468"/>
                  <a:gd name="connsiteY104" fmla="*/ 142302 h 4347619"/>
                  <a:gd name="connsiteX105" fmla="*/ 3835381 w 5190468"/>
                  <a:gd name="connsiteY105" fmla="*/ 126903 h 4347619"/>
                  <a:gd name="connsiteX106" fmla="*/ 3859946 w 5190468"/>
                  <a:gd name="connsiteY106" fmla="*/ 112604 h 4347619"/>
                  <a:gd name="connsiteX107" fmla="*/ 3882311 w 5190468"/>
                  <a:gd name="connsiteY107" fmla="*/ 126536 h 4347619"/>
                  <a:gd name="connsiteX108" fmla="*/ 3915675 w 5190468"/>
                  <a:gd name="connsiteY108" fmla="*/ 131303 h 4347619"/>
                  <a:gd name="connsiteX109" fmla="*/ 3947206 w 5190468"/>
                  <a:gd name="connsiteY109" fmla="*/ 143768 h 4347619"/>
                  <a:gd name="connsiteX110" fmla="*/ 3965171 w 5190468"/>
                  <a:gd name="connsiteY110" fmla="*/ 127636 h 4347619"/>
                  <a:gd name="connsiteX111" fmla="*/ 4001834 w 5190468"/>
                  <a:gd name="connsiteY111" fmla="*/ 164300 h 4347619"/>
                  <a:gd name="connsiteX112" fmla="*/ 4013567 w 5190468"/>
                  <a:gd name="connsiteY112" fmla="*/ 131669 h 4347619"/>
                  <a:gd name="connsiteX113" fmla="*/ 4050230 w 5190468"/>
                  <a:gd name="connsiteY113" fmla="*/ 162833 h 4347619"/>
                  <a:gd name="connsiteX114" fmla="*/ 4083961 w 5190468"/>
                  <a:gd name="connsiteY114" fmla="*/ 162833 h 4347619"/>
                  <a:gd name="connsiteX115" fmla="*/ 4103759 w 5190468"/>
                  <a:gd name="connsiteY115" fmla="*/ 180799 h 4347619"/>
                  <a:gd name="connsiteX116" fmla="*/ 4166087 w 5190468"/>
                  <a:gd name="connsiteY116" fmla="*/ 180799 h 4347619"/>
                  <a:gd name="connsiteX117" fmla="*/ 4306876 w 5190468"/>
                  <a:gd name="connsiteY117" fmla="*/ 254126 h 4347619"/>
                  <a:gd name="connsiteX118" fmla="*/ 4369204 w 5190468"/>
                  <a:gd name="connsiteY118" fmla="*/ 254126 h 4347619"/>
                  <a:gd name="connsiteX119" fmla="*/ 4362604 w 5190468"/>
                  <a:gd name="connsiteY119" fmla="*/ 278324 h 4347619"/>
                  <a:gd name="connsiteX120" fmla="*/ 4385703 w 5190468"/>
                  <a:gd name="connsiteY120" fmla="*/ 305455 h 4347619"/>
                  <a:gd name="connsiteX121" fmla="*/ 4422366 w 5190468"/>
                  <a:gd name="connsiteY121" fmla="*/ 289323 h 4347619"/>
                  <a:gd name="connsiteX122" fmla="*/ 4454997 w 5190468"/>
                  <a:gd name="connsiteY122" fmla="*/ 321587 h 4347619"/>
                  <a:gd name="connsiteX123" fmla="*/ 4498626 w 5190468"/>
                  <a:gd name="connsiteY123" fmla="*/ 326720 h 4347619"/>
                  <a:gd name="connsiteX124" fmla="*/ 4498626 w 5190468"/>
                  <a:gd name="connsiteY124" fmla="*/ 351284 h 4347619"/>
                  <a:gd name="connsiteX125" fmla="*/ 4450230 w 5190468"/>
                  <a:gd name="connsiteY125" fmla="*/ 382449 h 4347619"/>
                  <a:gd name="connsiteX126" fmla="*/ 4486894 w 5190468"/>
                  <a:gd name="connsiteY126" fmla="*/ 412513 h 4347619"/>
                  <a:gd name="connsiteX127" fmla="*/ 4546289 w 5190468"/>
                  <a:gd name="connsiteY127" fmla="*/ 412513 h 4347619"/>
                  <a:gd name="connsiteX128" fmla="*/ 4573420 w 5190468"/>
                  <a:gd name="connsiteY128" fmla="*/ 437444 h 4347619"/>
                  <a:gd name="connsiteX129" fmla="*/ 4513292 w 5190468"/>
                  <a:gd name="connsiteY129" fmla="*/ 471908 h 4347619"/>
                  <a:gd name="connsiteX130" fmla="*/ 4555822 w 5190468"/>
                  <a:gd name="connsiteY130" fmla="*/ 504538 h 4347619"/>
                  <a:gd name="connsiteX131" fmla="*/ 4552155 w 5190468"/>
                  <a:gd name="connsiteY131" fmla="*/ 511871 h 4347619"/>
                  <a:gd name="connsiteX132" fmla="*/ 4476261 w 5190468"/>
                  <a:gd name="connsiteY132" fmla="*/ 537169 h 4347619"/>
                  <a:gd name="connsiteX133" fmla="*/ 4447664 w 5190468"/>
                  <a:gd name="connsiteY133" fmla="*/ 562834 h 4347619"/>
                  <a:gd name="connsiteX134" fmla="*/ 4480294 w 5190468"/>
                  <a:gd name="connsiteY134" fmla="*/ 574566 h 4347619"/>
                  <a:gd name="connsiteX135" fmla="*/ 4493493 w 5190468"/>
                  <a:gd name="connsiteY135" fmla="*/ 587398 h 4347619"/>
                  <a:gd name="connsiteX136" fmla="*/ 4580386 w 5190468"/>
                  <a:gd name="connsiteY136" fmla="*/ 587398 h 4347619"/>
                  <a:gd name="connsiteX137" fmla="*/ 4599818 w 5190468"/>
                  <a:gd name="connsiteY137" fmla="*/ 605363 h 4347619"/>
                  <a:gd name="connsiteX138" fmla="*/ 4647847 w 5190468"/>
                  <a:gd name="connsiteY138" fmla="*/ 605363 h 4347619"/>
                  <a:gd name="connsiteX139" fmla="*/ 4709442 w 5190468"/>
                  <a:gd name="connsiteY139" fmla="*/ 642027 h 4347619"/>
                  <a:gd name="connsiteX140" fmla="*/ 4751239 w 5190468"/>
                  <a:gd name="connsiteY140" fmla="*/ 642027 h 4347619"/>
                  <a:gd name="connsiteX141" fmla="*/ 4837031 w 5190468"/>
                  <a:gd name="connsiteY141" fmla="*/ 687123 h 4347619"/>
                  <a:gd name="connsiteX142" fmla="*/ 4802934 w 5190468"/>
                  <a:gd name="connsiteY142" fmla="*/ 697022 h 4347619"/>
                  <a:gd name="connsiteX143" fmla="*/ 4811367 w 5190468"/>
                  <a:gd name="connsiteY143" fmla="*/ 705455 h 4347619"/>
                  <a:gd name="connsiteX144" fmla="*/ 4903393 w 5190468"/>
                  <a:gd name="connsiteY144" fmla="*/ 705455 h 4347619"/>
                  <a:gd name="connsiteX145" fmla="*/ 4908159 w 5190468"/>
                  <a:gd name="connsiteY145" fmla="*/ 734053 h 4347619"/>
                  <a:gd name="connsiteX146" fmla="*/ 4873695 w 5190468"/>
                  <a:gd name="connsiteY146" fmla="*/ 746518 h 4347619"/>
                  <a:gd name="connsiteX147" fmla="*/ 4925391 w 5190468"/>
                  <a:gd name="connsiteY147" fmla="*/ 785382 h 4347619"/>
                  <a:gd name="connsiteX148" fmla="*/ 4912925 w 5190468"/>
                  <a:gd name="connsiteY148" fmla="*/ 815813 h 4347619"/>
                  <a:gd name="connsiteX149" fmla="*/ 4901926 w 5190468"/>
                  <a:gd name="connsiteY149" fmla="*/ 845144 h 4347619"/>
                  <a:gd name="connsiteX150" fmla="*/ 4882494 w 5190468"/>
                  <a:gd name="connsiteY150" fmla="*/ 845144 h 4347619"/>
                  <a:gd name="connsiteX151" fmla="*/ 4845831 w 5190468"/>
                  <a:gd name="connsiteY151" fmla="*/ 881807 h 4347619"/>
                  <a:gd name="connsiteX152" fmla="*/ 4790835 w 5190468"/>
                  <a:gd name="connsiteY152" fmla="*/ 899406 h 4347619"/>
                  <a:gd name="connsiteX153" fmla="*/ 4727774 w 5190468"/>
                  <a:gd name="connsiteY153" fmla="*/ 916638 h 4347619"/>
                  <a:gd name="connsiteX154" fmla="*/ 4670945 w 5190468"/>
                  <a:gd name="connsiteY154" fmla="*/ 916638 h 4347619"/>
                  <a:gd name="connsiteX155" fmla="*/ 4654080 w 5190468"/>
                  <a:gd name="connsiteY155" fmla="*/ 933136 h 4347619"/>
                  <a:gd name="connsiteX156" fmla="*/ 4532723 w 5190468"/>
                  <a:gd name="connsiteY156" fmla="*/ 933136 h 4347619"/>
                  <a:gd name="connsiteX157" fmla="*/ 4509625 w 5190468"/>
                  <a:gd name="connsiteY157" fmla="*/ 953668 h 4347619"/>
                  <a:gd name="connsiteX158" fmla="*/ 4405867 w 5190468"/>
                  <a:gd name="connsiteY158" fmla="*/ 953668 h 4347619"/>
                  <a:gd name="connsiteX159" fmla="*/ 4398535 w 5190468"/>
                  <a:gd name="connsiteY159" fmla="*/ 959167 h 4347619"/>
                  <a:gd name="connsiteX160" fmla="*/ 4404768 w 5190468"/>
                  <a:gd name="connsiteY160" fmla="*/ 970533 h 4347619"/>
                  <a:gd name="connsiteX161" fmla="*/ 4450230 w 5190468"/>
                  <a:gd name="connsiteY161" fmla="*/ 989965 h 4347619"/>
                  <a:gd name="connsiteX162" fmla="*/ 4482861 w 5190468"/>
                  <a:gd name="connsiteY162" fmla="*/ 1015263 h 4347619"/>
                  <a:gd name="connsiteX163" fmla="*/ 4545189 w 5190468"/>
                  <a:gd name="connsiteY163" fmla="*/ 1058526 h 4347619"/>
                  <a:gd name="connsiteX164" fmla="*/ 4581853 w 5190468"/>
                  <a:gd name="connsiteY164" fmla="*/ 1058526 h 4347619"/>
                  <a:gd name="connsiteX165" fmla="*/ 4604951 w 5190468"/>
                  <a:gd name="connsiteY165" fmla="*/ 1084924 h 4347619"/>
                  <a:gd name="connsiteX166" fmla="*/ 4559488 w 5190468"/>
                  <a:gd name="connsiteY166" fmla="*/ 1097389 h 4347619"/>
                  <a:gd name="connsiteX167" fmla="*/ 4553255 w 5190468"/>
                  <a:gd name="connsiteY167" fmla="*/ 1119754 h 4347619"/>
                  <a:gd name="connsiteX168" fmla="*/ 4602018 w 5190468"/>
                  <a:gd name="connsiteY168" fmla="*/ 1143952 h 4347619"/>
                  <a:gd name="connsiteX169" fmla="*/ 4616683 w 5190468"/>
                  <a:gd name="connsiteY169" fmla="*/ 1129287 h 4347619"/>
                  <a:gd name="connsiteX170" fmla="*/ 4702109 w 5190468"/>
                  <a:gd name="connsiteY170" fmla="*/ 1129287 h 4347619"/>
                  <a:gd name="connsiteX171" fmla="*/ 4710909 w 5190468"/>
                  <a:gd name="connsiteY171" fmla="*/ 1134786 h 4347619"/>
                  <a:gd name="connsiteX172" fmla="*/ 4710909 w 5190468"/>
                  <a:gd name="connsiteY172" fmla="*/ 1156784 h 4347619"/>
                  <a:gd name="connsiteX173" fmla="*/ 4648947 w 5190468"/>
                  <a:gd name="connsiteY173" fmla="*/ 1164484 h 4347619"/>
                  <a:gd name="connsiteX174" fmla="*/ 4624016 w 5190468"/>
                  <a:gd name="connsiteY174" fmla="*/ 1192348 h 4347619"/>
                  <a:gd name="connsiteX175" fmla="*/ 4687444 w 5190468"/>
                  <a:gd name="connsiteY175" fmla="*/ 1219846 h 4347619"/>
                  <a:gd name="connsiteX176" fmla="*/ 4696243 w 5190468"/>
                  <a:gd name="connsiteY176" fmla="*/ 1233411 h 4347619"/>
                  <a:gd name="connsiteX177" fmla="*/ 4683411 w 5190468"/>
                  <a:gd name="connsiteY177" fmla="*/ 1250643 h 4347619"/>
                  <a:gd name="connsiteX178" fmla="*/ 4696243 w 5190468"/>
                  <a:gd name="connsiteY178" fmla="*/ 1233411 h 4347619"/>
                  <a:gd name="connsiteX179" fmla="*/ 4769570 w 5190468"/>
                  <a:gd name="connsiteY179" fmla="*/ 1243310 h 4347619"/>
                  <a:gd name="connsiteX180" fmla="*/ 4728507 w 5190468"/>
                  <a:gd name="connsiteY180" fmla="*/ 1269708 h 4347619"/>
                  <a:gd name="connsiteX181" fmla="*/ 4728507 w 5190468"/>
                  <a:gd name="connsiteY181" fmla="*/ 1315538 h 4347619"/>
                  <a:gd name="connsiteX182" fmla="*/ 4696243 w 5190468"/>
                  <a:gd name="connsiteY182" fmla="*/ 1326537 h 4347619"/>
                  <a:gd name="connsiteX183" fmla="*/ 4691477 w 5190468"/>
                  <a:gd name="connsiteY183" fmla="*/ 1350002 h 4347619"/>
                  <a:gd name="connsiteX184" fmla="*/ 4643448 w 5190468"/>
                  <a:gd name="connsiteY184" fmla="*/ 1374933 h 4347619"/>
                  <a:gd name="connsiteX185" fmla="*/ 4619616 w 5190468"/>
                  <a:gd name="connsiteY185" fmla="*/ 1374933 h 4347619"/>
                  <a:gd name="connsiteX186" fmla="*/ 4600185 w 5190468"/>
                  <a:gd name="connsiteY186" fmla="*/ 1392898 h 4347619"/>
                  <a:gd name="connsiteX187" fmla="*/ 4565721 w 5190468"/>
                  <a:gd name="connsiteY187" fmla="*/ 1392898 h 4347619"/>
                  <a:gd name="connsiteX188" fmla="*/ 4546289 w 5190468"/>
                  <a:gd name="connsiteY188" fmla="*/ 1411230 h 4347619"/>
                  <a:gd name="connsiteX189" fmla="*/ 4509625 w 5190468"/>
                  <a:gd name="connsiteY189" fmla="*/ 1411230 h 4347619"/>
                  <a:gd name="connsiteX190" fmla="*/ 4490194 w 5190468"/>
                  <a:gd name="connsiteY190" fmla="*/ 1427728 h 4347619"/>
                  <a:gd name="connsiteX191" fmla="*/ 4424199 w 5190468"/>
                  <a:gd name="connsiteY191" fmla="*/ 1442761 h 4347619"/>
                  <a:gd name="connsiteX192" fmla="*/ 4369204 w 5190468"/>
                  <a:gd name="connsiteY192" fmla="*/ 1447160 h 4347619"/>
                  <a:gd name="connsiteX193" fmla="*/ 4350872 w 5190468"/>
                  <a:gd name="connsiteY193" fmla="*/ 1462192 h 4347619"/>
                  <a:gd name="connsiteX194" fmla="*/ 4301009 w 5190468"/>
                  <a:gd name="connsiteY194" fmla="*/ 1462192 h 4347619"/>
                  <a:gd name="connsiteX195" fmla="*/ 4280845 w 5190468"/>
                  <a:gd name="connsiteY195" fmla="*/ 1480157 h 4347619"/>
                  <a:gd name="connsiteX196" fmla="*/ 4222183 w 5190468"/>
                  <a:gd name="connsiteY196" fmla="*/ 1486024 h 4347619"/>
                  <a:gd name="connsiteX197" fmla="*/ 4235015 w 5190468"/>
                  <a:gd name="connsiteY197" fmla="*/ 1513155 h 4347619"/>
                  <a:gd name="connsiteX198" fmla="*/ 4207884 w 5190468"/>
                  <a:gd name="connsiteY198" fmla="*/ 1516088 h 4347619"/>
                  <a:gd name="connsiteX199" fmla="*/ 4196518 w 5190468"/>
                  <a:gd name="connsiteY199" fmla="*/ 1484190 h 4347619"/>
                  <a:gd name="connsiteX200" fmla="*/ 4175253 w 5190468"/>
                  <a:gd name="connsiteY200" fmla="*/ 1513888 h 4347619"/>
                  <a:gd name="connsiteX201" fmla="*/ 4158021 w 5190468"/>
                  <a:gd name="connsiteY201" fmla="*/ 1499956 h 4347619"/>
                  <a:gd name="connsiteX202" fmla="*/ 4139690 w 5190468"/>
                  <a:gd name="connsiteY202" fmla="*/ 1515721 h 4347619"/>
                  <a:gd name="connsiteX203" fmla="*/ 4088360 w 5190468"/>
                  <a:gd name="connsiteY203" fmla="*/ 1515721 h 4347619"/>
                  <a:gd name="connsiteX204" fmla="*/ 4069295 w 5190468"/>
                  <a:gd name="connsiteY204" fmla="*/ 1532953 h 4347619"/>
                  <a:gd name="connsiteX205" fmla="*/ 4051697 w 5190468"/>
                  <a:gd name="connsiteY205" fmla="*/ 1517188 h 4347619"/>
                  <a:gd name="connsiteX206" fmla="*/ 4032998 w 5190468"/>
                  <a:gd name="connsiteY206" fmla="*/ 1532586 h 4347619"/>
                  <a:gd name="connsiteX207" fmla="*/ 4017966 w 5190468"/>
                  <a:gd name="connsiteY207" fmla="*/ 1517188 h 4347619"/>
                  <a:gd name="connsiteX208" fmla="*/ 3998901 w 5190468"/>
                  <a:gd name="connsiteY208" fmla="*/ 1532953 h 4347619"/>
                  <a:gd name="connsiteX209" fmla="*/ 3895510 w 5190468"/>
                  <a:gd name="connsiteY209" fmla="*/ 1532953 h 4347619"/>
                  <a:gd name="connsiteX210" fmla="*/ 3876078 w 5190468"/>
                  <a:gd name="connsiteY210" fmla="*/ 1550552 h 4347619"/>
                  <a:gd name="connsiteX211" fmla="*/ 3856280 w 5190468"/>
                  <a:gd name="connsiteY211" fmla="*/ 1532586 h 4347619"/>
                  <a:gd name="connsiteX212" fmla="*/ 3829882 w 5190468"/>
                  <a:gd name="connsiteY212" fmla="*/ 1539186 h 4347619"/>
                  <a:gd name="connsiteX213" fmla="*/ 3855913 w 5190468"/>
                  <a:gd name="connsiteY213" fmla="*/ 1567050 h 4347619"/>
                  <a:gd name="connsiteX214" fmla="*/ 4016133 w 5190468"/>
                  <a:gd name="connsiteY214" fmla="*/ 1567050 h 4347619"/>
                  <a:gd name="connsiteX215" fmla="*/ 4032632 w 5190468"/>
                  <a:gd name="connsiteY215" fmla="*/ 1554218 h 4347619"/>
                  <a:gd name="connsiteX216" fmla="*/ 4061596 w 5190468"/>
                  <a:gd name="connsiteY216" fmla="*/ 1571817 h 4347619"/>
                  <a:gd name="connsiteX217" fmla="*/ 4089094 w 5190468"/>
                  <a:gd name="connsiteY217" fmla="*/ 1551285 h 4347619"/>
                  <a:gd name="connsiteX218" fmla="*/ 4316042 w 5190468"/>
                  <a:gd name="connsiteY218" fmla="*/ 1551285 h 4347619"/>
                  <a:gd name="connsiteX219" fmla="*/ 4326307 w 5190468"/>
                  <a:gd name="connsiteY219" fmla="*/ 1540286 h 4347619"/>
                  <a:gd name="connsiteX220" fmla="*/ 4336206 w 5190468"/>
                  <a:gd name="connsiteY220" fmla="*/ 1532586 h 4347619"/>
                  <a:gd name="connsiteX221" fmla="*/ 4563888 w 5190468"/>
                  <a:gd name="connsiteY221" fmla="*/ 1532586 h 4347619"/>
                  <a:gd name="connsiteX222" fmla="*/ 4581119 w 5190468"/>
                  <a:gd name="connsiteY222" fmla="*/ 1514988 h 4347619"/>
                  <a:gd name="connsiteX223" fmla="*/ 4722275 w 5190468"/>
                  <a:gd name="connsiteY223" fmla="*/ 1514988 h 4347619"/>
                  <a:gd name="connsiteX224" fmla="*/ 4739507 w 5190468"/>
                  <a:gd name="connsiteY224" fmla="*/ 1497756 h 4347619"/>
                  <a:gd name="connsiteX225" fmla="*/ 4792302 w 5190468"/>
                  <a:gd name="connsiteY225" fmla="*/ 1497756 h 4347619"/>
                  <a:gd name="connsiteX226" fmla="*/ 4809167 w 5190468"/>
                  <a:gd name="connsiteY226" fmla="*/ 1480891 h 4347619"/>
                  <a:gd name="connsiteX227" fmla="*/ 4827865 w 5190468"/>
                  <a:gd name="connsiteY227" fmla="*/ 1496656 h 4347619"/>
                  <a:gd name="connsiteX228" fmla="*/ 4862696 w 5190468"/>
                  <a:gd name="connsiteY228" fmla="*/ 1496656 h 4347619"/>
                  <a:gd name="connsiteX229" fmla="*/ 4881028 w 5190468"/>
                  <a:gd name="connsiteY229" fmla="*/ 1479791 h 4347619"/>
                  <a:gd name="connsiteX230" fmla="*/ 4920258 w 5190468"/>
                  <a:gd name="connsiteY230" fmla="*/ 1499589 h 4347619"/>
                  <a:gd name="connsiteX231" fmla="*/ 4951422 w 5190468"/>
                  <a:gd name="connsiteY231" fmla="*/ 1484924 h 4347619"/>
                  <a:gd name="connsiteX232" fmla="*/ 4958755 w 5190468"/>
                  <a:gd name="connsiteY232" fmla="*/ 1488223 h 4347619"/>
                  <a:gd name="connsiteX233" fmla="*/ 5001651 w 5190468"/>
                  <a:gd name="connsiteY233" fmla="*/ 1512788 h 4347619"/>
                  <a:gd name="connsiteX234" fmla="*/ 5056647 w 5190468"/>
                  <a:gd name="connsiteY234" fmla="*/ 1567783 h 4347619"/>
                  <a:gd name="connsiteX235" fmla="*/ 5083044 w 5190468"/>
                  <a:gd name="connsiteY235" fmla="*/ 1567783 h 4347619"/>
                  <a:gd name="connsiteX236" fmla="*/ 5083044 w 5190468"/>
                  <a:gd name="connsiteY236" fmla="*/ 1592348 h 4347619"/>
                  <a:gd name="connsiteX237" fmla="*/ 5102476 w 5190468"/>
                  <a:gd name="connsiteY237" fmla="*/ 1618379 h 4347619"/>
                  <a:gd name="connsiteX238" fmla="*/ 5059580 w 5190468"/>
                  <a:gd name="connsiteY238" fmla="*/ 1658709 h 4347619"/>
                  <a:gd name="connsiteX239" fmla="*/ 5022916 w 5190468"/>
                  <a:gd name="connsiteY239" fmla="*/ 1692073 h 4347619"/>
                  <a:gd name="connsiteX240" fmla="*/ 4968287 w 5190468"/>
                  <a:gd name="connsiteY240" fmla="*/ 1709672 h 4347619"/>
                  <a:gd name="connsiteX241" fmla="*/ 4905226 w 5190468"/>
                  <a:gd name="connsiteY241" fmla="*/ 1726904 h 4347619"/>
                  <a:gd name="connsiteX242" fmla="*/ 4848398 w 5190468"/>
                  <a:gd name="connsiteY242" fmla="*/ 1726904 h 4347619"/>
                  <a:gd name="connsiteX243" fmla="*/ 4829699 w 5190468"/>
                  <a:gd name="connsiteY243" fmla="*/ 1745602 h 4347619"/>
                  <a:gd name="connsiteX244" fmla="*/ 4759305 w 5190468"/>
                  <a:gd name="connsiteY244" fmla="*/ 1745602 h 4347619"/>
                  <a:gd name="connsiteX245" fmla="*/ 4743173 w 5190468"/>
                  <a:gd name="connsiteY245" fmla="*/ 1761367 h 4347619"/>
                  <a:gd name="connsiteX246" fmla="*/ 4691477 w 5190468"/>
                  <a:gd name="connsiteY246" fmla="*/ 1761367 h 4347619"/>
                  <a:gd name="connsiteX247" fmla="*/ 4672045 w 5190468"/>
                  <a:gd name="connsiteY247" fmla="*/ 1779699 h 4347619"/>
                  <a:gd name="connsiteX248" fmla="*/ 4608251 w 5190468"/>
                  <a:gd name="connsiteY248" fmla="*/ 1779699 h 4347619"/>
                  <a:gd name="connsiteX249" fmla="*/ 4555088 w 5190468"/>
                  <a:gd name="connsiteY249" fmla="*/ 1807197 h 4347619"/>
                  <a:gd name="connsiteX250" fmla="*/ 4610084 w 5190468"/>
                  <a:gd name="connsiteY250" fmla="*/ 1850827 h 4347619"/>
                  <a:gd name="connsiteX251" fmla="*/ 4610084 w 5190468"/>
                  <a:gd name="connsiteY251" fmla="*/ 1893723 h 4347619"/>
                  <a:gd name="connsiteX252" fmla="*/ 4593952 w 5190468"/>
                  <a:gd name="connsiteY252" fmla="*/ 1912788 h 4347619"/>
                  <a:gd name="connsiteX253" fmla="*/ 4636482 w 5190468"/>
                  <a:gd name="connsiteY253" fmla="*/ 1920487 h 4347619"/>
                  <a:gd name="connsiteX254" fmla="*/ 4639415 w 5190468"/>
                  <a:gd name="connsiteY254" fmla="*/ 1957151 h 4347619"/>
                  <a:gd name="connsiteX255" fmla="*/ 4618516 w 5190468"/>
                  <a:gd name="connsiteY255" fmla="*/ 1938453 h 4347619"/>
                  <a:gd name="connsiteX256" fmla="*/ 4615217 w 5190468"/>
                  <a:gd name="connsiteY256" fmla="*/ 1971450 h 4347619"/>
                  <a:gd name="connsiteX257" fmla="*/ 4676811 w 5190468"/>
                  <a:gd name="connsiteY257" fmla="*/ 1974016 h 4347619"/>
                  <a:gd name="connsiteX258" fmla="*/ 4682311 w 5190468"/>
                  <a:gd name="connsiteY258" fmla="*/ 1998581 h 4347619"/>
                  <a:gd name="connsiteX259" fmla="*/ 4601651 w 5190468"/>
                  <a:gd name="connsiteY259" fmla="*/ 2078508 h 4347619"/>
                  <a:gd name="connsiteX260" fmla="*/ 4564988 w 5190468"/>
                  <a:gd name="connsiteY260" fmla="*/ 2078508 h 4347619"/>
                  <a:gd name="connsiteX261" fmla="*/ 4515858 w 5190468"/>
                  <a:gd name="connsiteY261" fmla="*/ 2108939 h 4347619"/>
                  <a:gd name="connsiteX262" fmla="*/ 4469296 w 5190468"/>
                  <a:gd name="connsiteY262" fmla="*/ 2122137 h 4347619"/>
                  <a:gd name="connsiteX263" fmla="*/ 4415767 w 5190468"/>
                  <a:gd name="connsiteY263" fmla="*/ 2140103 h 4347619"/>
                  <a:gd name="connsiteX264" fmla="*/ 4415767 w 5190468"/>
                  <a:gd name="connsiteY264" fmla="*/ 2159901 h 4347619"/>
                  <a:gd name="connsiteX265" fmla="*/ 4447664 w 5190468"/>
                  <a:gd name="connsiteY265" fmla="*/ 2170900 h 4347619"/>
                  <a:gd name="connsiteX266" fmla="*/ 4452797 w 5190468"/>
                  <a:gd name="connsiteY266" fmla="*/ 2194365 h 4347619"/>
                  <a:gd name="connsiteX267" fmla="*/ 4500826 w 5190468"/>
                  <a:gd name="connsiteY267" fmla="*/ 2219296 h 4347619"/>
                  <a:gd name="connsiteX268" fmla="*/ 4530524 w 5190468"/>
                  <a:gd name="connsiteY268" fmla="*/ 2219296 h 4347619"/>
                  <a:gd name="connsiteX269" fmla="*/ 4553988 w 5190468"/>
                  <a:gd name="connsiteY269" fmla="*/ 2244594 h 4347619"/>
                  <a:gd name="connsiteX270" fmla="*/ 4533090 w 5190468"/>
                  <a:gd name="connsiteY270" fmla="*/ 2281258 h 4347619"/>
                  <a:gd name="connsiteX271" fmla="*/ 4567554 w 5190468"/>
                  <a:gd name="connsiteY271" fmla="*/ 2293357 h 4347619"/>
                  <a:gd name="connsiteX272" fmla="*/ 4574154 w 5190468"/>
                  <a:gd name="connsiteY272" fmla="*/ 2308022 h 4347619"/>
                  <a:gd name="connsiteX273" fmla="*/ 4537490 w 5190468"/>
                  <a:gd name="connsiteY273" fmla="*/ 2319021 h 4347619"/>
                  <a:gd name="connsiteX274" fmla="*/ 4571220 w 5190468"/>
                  <a:gd name="connsiteY274" fmla="*/ 2330387 h 4347619"/>
                  <a:gd name="connsiteX275" fmla="*/ 4562421 w 5190468"/>
                  <a:gd name="connsiteY275" fmla="*/ 2339553 h 4347619"/>
                  <a:gd name="connsiteX276" fmla="*/ 4617417 w 5190468"/>
                  <a:gd name="connsiteY276" fmla="*/ 2349452 h 4347619"/>
                  <a:gd name="connsiteX277" fmla="*/ 4575253 w 5190468"/>
                  <a:gd name="connsiteY277" fmla="*/ 2369250 h 4347619"/>
                  <a:gd name="connsiteX278" fmla="*/ 4575253 w 5190468"/>
                  <a:gd name="connsiteY278" fmla="*/ 2389049 h 4347619"/>
                  <a:gd name="connsiteX279" fmla="*/ 4508526 w 5190468"/>
                  <a:gd name="connsiteY279" fmla="*/ 2419113 h 4347619"/>
                  <a:gd name="connsiteX280" fmla="*/ 4508526 w 5190468"/>
                  <a:gd name="connsiteY280" fmla="*/ 2424979 h 4347619"/>
                  <a:gd name="connsiteX281" fmla="*/ 4521725 w 5190468"/>
                  <a:gd name="connsiteY281" fmla="*/ 2438545 h 4347619"/>
                  <a:gd name="connsiteX282" fmla="*/ 4451697 w 5190468"/>
                  <a:gd name="connsiteY282" fmla="*/ 2458710 h 4347619"/>
                  <a:gd name="connsiteX283" fmla="*/ 4510359 w 5190468"/>
                  <a:gd name="connsiteY283" fmla="*/ 2483641 h 4347619"/>
                  <a:gd name="connsiteX284" fmla="*/ 4533824 w 5190468"/>
                  <a:gd name="connsiteY284" fmla="*/ 2483641 h 4347619"/>
                  <a:gd name="connsiteX285" fmla="*/ 4550322 w 5190468"/>
                  <a:gd name="connsiteY285" fmla="*/ 2515905 h 4347619"/>
                  <a:gd name="connsiteX286" fmla="*/ 4534190 w 5190468"/>
                  <a:gd name="connsiteY286" fmla="*/ 2519938 h 4347619"/>
                  <a:gd name="connsiteX287" fmla="*/ 4512559 w 5190468"/>
                  <a:gd name="connsiteY287" fmla="*/ 2500139 h 4347619"/>
                  <a:gd name="connsiteX288" fmla="*/ 4502659 w 5190468"/>
                  <a:gd name="connsiteY288" fmla="*/ 2527637 h 4347619"/>
                  <a:gd name="connsiteX289" fmla="*/ 4546289 w 5190468"/>
                  <a:gd name="connsiteY289" fmla="*/ 2555502 h 4347619"/>
                  <a:gd name="connsiteX290" fmla="*/ 4479195 w 5190468"/>
                  <a:gd name="connsiteY290" fmla="*/ 2567967 h 4347619"/>
                  <a:gd name="connsiteX291" fmla="*/ 4448397 w 5190468"/>
                  <a:gd name="connsiteY291" fmla="*/ 2609764 h 4347619"/>
                  <a:gd name="connsiteX292" fmla="*/ 4425666 w 5190468"/>
                  <a:gd name="connsiteY292" fmla="*/ 2589232 h 4347619"/>
                  <a:gd name="connsiteX293" fmla="*/ 4366637 w 5190468"/>
                  <a:gd name="connsiteY293" fmla="*/ 2595465 h 4347619"/>
                  <a:gd name="connsiteX294" fmla="*/ 4411367 w 5190468"/>
                  <a:gd name="connsiteY294" fmla="*/ 2626996 h 4347619"/>
                  <a:gd name="connsiteX295" fmla="*/ 4463796 w 5190468"/>
                  <a:gd name="connsiteY295" fmla="*/ 2646427 h 4347619"/>
                  <a:gd name="connsiteX296" fmla="*/ 4519525 w 5190468"/>
                  <a:gd name="connsiteY296" fmla="*/ 2664759 h 4347619"/>
                  <a:gd name="connsiteX297" fmla="*/ 4495693 w 5190468"/>
                  <a:gd name="connsiteY297" fmla="*/ 2694823 h 4347619"/>
                  <a:gd name="connsiteX298" fmla="*/ 4459030 w 5190468"/>
                  <a:gd name="connsiteY298" fmla="*/ 2677958 h 4347619"/>
                  <a:gd name="connsiteX299" fmla="*/ 4422366 w 5190468"/>
                  <a:gd name="connsiteY299" fmla="*/ 2677958 h 4347619"/>
                  <a:gd name="connsiteX300" fmla="*/ 4415767 w 5190468"/>
                  <a:gd name="connsiteY300" fmla="*/ 2702889 h 4347619"/>
                  <a:gd name="connsiteX301" fmla="*/ 4464529 w 5190468"/>
                  <a:gd name="connsiteY301" fmla="*/ 2727087 h 4347619"/>
                  <a:gd name="connsiteX302" fmla="*/ 4478461 w 5190468"/>
                  <a:gd name="connsiteY302" fmla="*/ 2713155 h 4347619"/>
                  <a:gd name="connsiteX303" fmla="*/ 4497160 w 5190468"/>
                  <a:gd name="connsiteY303" fmla="*/ 2730020 h 4347619"/>
                  <a:gd name="connsiteX304" fmla="*/ 4531624 w 5190468"/>
                  <a:gd name="connsiteY304" fmla="*/ 2730020 h 4347619"/>
                  <a:gd name="connsiteX305" fmla="*/ 4546289 w 5190468"/>
                  <a:gd name="connsiteY305" fmla="*/ 2713522 h 4347619"/>
                  <a:gd name="connsiteX306" fmla="*/ 4585152 w 5190468"/>
                  <a:gd name="connsiteY306" fmla="*/ 2731854 h 4347619"/>
                  <a:gd name="connsiteX307" fmla="*/ 4637581 w 5190468"/>
                  <a:gd name="connsiteY307" fmla="*/ 2731854 h 4347619"/>
                  <a:gd name="connsiteX308" fmla="*/ 4643448 w 5190468"/>
                  <a:gd name="connsiteY308" fmla="*/ 2755685 h 4347619"/>
                  <a:gd name="connsiteX309" fmla="*/ 4629149 w 5190468"/>
                  <a:gd name="connsiteY309" fmla="*/ 2765951 h 4347619"/>
                  <a:gd name="connsiteX310" fmla="*/ 4512925 w 5190468"/>
                  <a:gd name="connsiteY310" fmla="*/ 2765951 h 4347619"/>
                  <a:gd name="connsiteX311" fmla="*/ 4493493 w 5190468"/>
                  <a:gd name="connsiteY311" fmla="*/ 2781716 h 4347619"/>
                  <a:gd name="connsiteX312" fmla="*/ 4454263 w 5190468"/>
                  <a:gd name="connsiteY312" fmla="*/ 2786482 h 4347619"/>
                  <a:gd name="connsiteX313" fmla="*/ 4449864 w 5190468"/>
                  <a:gd name="connsiteY313" fmla="*/ 2793815 h 4347619"/>
                  <a:gd name="connsiteX314" fmla="*/ 4498626 w 5190468"/>
                  <a:gd name="connsiteY314" fmla="*/ 2818746 h 4347619"/>
                  <a:gd name="connsiteX315" fmla="*/ 4632815 w 5190468"/>
                  <a:gd name="connsiteY315" fmla="*/ 2818746 h 4347619"/>
                  <a:gd name="connsiteX316" fmla="*/ 4652247 w 5190468"/>
                  <a:gd name="connsiteY316" fmla="*/ 2836712 h 4347619"/>
                  <a:gd name="connsiteX317" fmla="*/ 4686711 w 5190468"/>
                  <a:gd name="connsiteY317" fmla="*/ 2836712 h 4347619"/>
                  <a:gd name="connsiteX318" fmla="*/ 4712009 w 5190468"/>
                  <a:gd name="connsiteY318" fmla="*/ 2862010 h 4347619"/>
                  <a:gd name="connsiteX319" fmla="*/ 4681944 w 5190468"/>
                  <a:gd name="connsiteY319" fmla="*/ 2871542 h 4347619"/>
                  <a:gd name="connsiteX320" fmla="*/ 4645281 w 5190468"/>
                  <a:gd name="connsiteY320" fmla="*/ 2871542 h 4347619"/>
                  <a:gd name="connsiteX321" fmla="*/ 4679378 w 5190468"/>
                  <a:gd name="connsiteY321" fmla="*/ 2919571 h 4347619"/>
                  <a:gd name="connsiteX322" fmla="*/ 4661780 w 5190468"/>
                  <a:gd name="connsiteY322" fmla="*/ 2941936 h 4347619"/>
                  <a:gd name="connsiteX323" fmla="*/ 4631715 w 5190468"/>
                  <a:gd name="connsiteY323" fmla="*/ 2959901 h 4347619"/>
                  <a:gd name="connsiteX324" fmla="*/ 4581853 w 5190468"/>
                  <a:gd name="connsiteY324" fmla="*/ 2959901 h 4347619"/>
                  <a:gd name="connsiteX325" fmla="*/ 4569021 w 5190468"/>
                  <a:gd name="connsiteY325" fmla="*/ 2972734 h 4347619"/>
                  <a:gd name="connsiteX326" fmla="*/ 4515125 w 5190468"/>
                  <a:gd name="connsiteY326" fmla="*/ 2991798 h 4347619"/>
                  <a:gd name="connsiteX327" fmla="*/ 4366637 w 5190468"/>
                  <a:gd name="connsiteY327" fmla="*/ 2996565 h 4347619"/>
                  <a:gd name="connsiteX328" fmla="*/ 4343539 w 5190468"/>
                  <a:gd name="connsiteY328" fmla="*/ 3024429 h 4347619"/>
                  <a:gd name="connsiteX329" fmla="*/ 4351239 w 5190468"/>
                  <a:gd name="connsiteY329" fmla="*/ 3048627 h 4347619"/>
                  <a:gd name="connsiteX330" fmla="*/ 4371770 w 5190468"/>
                  <a:gd name="connsiteY330" fmla="*/ 3029929 h 4347619"/>
                  <a:gd name="connsiteX331" fmla="*/ 4406234 w 5190468"/>
                  <a:gd name="connsiteY331" fmla="*/ 3029929 h 4347619"/>
                  <a:gd name="connsiteX332" fmla="*/ 4424199 w 5190468"/>
                  <a:gd name="connsiteY332" fmla="*/ 3046427 h 4347619"/>
                  <a:gd name="connsiteX333" fmla="*/ 4446931 w 5190468"/>
                  <a:gd name="connsiteY333" fmla="*/ 3026996 h 4347619"/>
                  <a:gd name="connsiteX334" fmla="*/ 4478095 w 5190468"/>
                  <a:gd name="connsiteY334" fmla="*/ 3044227 h 4347619"/>
                  <a:gd name="connsiteX335" fmla="*/ 4493860 w 5190468"/>
                  <a:gd name="connsiteY335" fmla="*/ 3031395 h 4347619"/>
                  <a:gd name="connsiteX336" fmla="*/ 4512559 w 5190468"/>
                  <a:gd name="connsiteY336" fmla="*/ 3047161 h 4347619"/>
                  <a:gd name="connsiteX337" fmla="*/ 4566087 w 5190468"/>
                  <a:gd name="connsiteY337" fmla="*/ 3047161 h 4347619"/>
                  <a:gd name="connsiteX338" fmla="*/ 4576353 w 5190468"/>
                  <a:gd name="connsiteY338" fmla="*/ 3076858 h 4347619"/>
                  <a:gd name="connsiteX339" fmla="*/ 4589185 w 5190468"/>
                  <a:gd name="connsiteY339" fmla="*/ 3076858 h 4347619"/>
                  <a:gd name="connsiteX340" fmla="*/ 4691110 w 5190468"/>
                  <a:gd name="connsiteY340" fmla="*/ 3050094 h 4347619"/>
                  <a:gd name="connsiteX341" fmla="*/ 4647114 w 5190468"/>
                  <a:gd name="connsiteY341" fmla="*/ 3094457 h 4347619"/>
                  <a:gd name="connsiteX342" fmla="*/ 4652247 w 5190468"/>
                  <a:gd name="connsiteY342" fmla="*/ 3099590 h 4347619"/>
                  <a:gd name="connsiteX343" fmla="*/ 4686711 w 5190468"/>
                  <a:gd name="connsiteY343" fmla="*/ 3099590 h 4347619"/>
                  <a:gd name="connsiteX344" fmla="*/ 4706142 w 5190468"/>
                  <a:gd name="connsiteY344" fmla="*/ 3117555 h 4347619"/>
                  <a:gd name="connsiteX345" fmla="*/ 4740973 w 5190468"/>
                  <a:gd name="connsiteY345" fmla="*/ 3117555 h 4347619"/>
                  <a:gd name="connsiteX346" fmla="*/ 4756738 w 5190468"/>
                  <a:gd name="connsiteY346" fmla="*/ 3101789 h 4347619"/>
                  <a:gd name="connsiteX347" fmla="*/ 4778370 w 5190468"/>
                  <a:gd name="connsiteY347" fmla="*/ 3117921 h 4347619"/>
                  <a:gd name="connsiteX348" fmla="*/ 4805868 w 5190468"/>
                  <a:gd name="connsiteY348" fmla="*/ 3117921 h 4347619"/>
                  <a:gd name="connsiteX349" fmla="*/ 4820533 w 5190468"/>
                  <a:gd name="connsiteY349" fmla="*/ 3131065 h 4347619"/>
                  <a:gd name="connsiteX350" fmla="*/ 4820166 w 5190468"/>
                  <a:gd name="connsiteY350" fmla="*/ 3135153 h 4347619"/>
                  <a:gd name="connsiteX351" fmla="*/ 4770304 w 5190468"/>
                  <a:gd name="connsiteY351" fmla="*/ 3147252 h 4347619"/>
                  <a:gd name="connsiteX352" fmla="*/ 4820166 w 5190468"/>
                  <a:gd name="connsiteY352" fmla="*/ 3152752 h 4347619"/>
                  <a:gd name="connsiteX353" fmla="*/ 4843998 w 5190468"/>
                  <a:gd name="connsiteY353" fmla="*/ 3170717 h 4347619"/>
                  <a:gd name="connsiteX354" fmla="*/ 4863796 w 5190468"/>
                  <a:gd name="connsiteY354" fmla="*/ 3153852 h 4347619"/>
                  <a:gd name="connsiteX355" fmla="*/ 4882128 w 5190468"/>
                  <a:gd name="connsiteY355" fmla="*/ 3169984 h 4347619"/>
                  <a:gd name="connsiteX356" fmla="*/ 4933090 w 5190468"/>
                  <a:gd name="connsiteY356" fmla="*/ 3169984 h 4347619"/>
                  <a:gd name="connsiteX357" fmla="*/ 5002385 w 5190468"/>
                  <a:gd name="connsiteY357" fmla="*/ 3258710 h 4347619"/>
                  <a:gd name="connsiteX358" fmla="*/ 5080478 w 5190468"/>
                  <a:gd name="connsiteY358" fmla="*/ 3258710 h 4347619"/>
                  <a:gd name="connsiteX359" fmla="*/ 5084144 w 5190468"/>
                  <a:gd name="connsiteY359" fmla="*/ 3284741 h 4347619"/>
                  <a:gd name="connsiteX360" fmla="*/ 5024016 w 5190468"/>
                  <a:gd name="connsiteY360" fmla="*/ 3293540 h 4347619"/>
                  <a:gd name="connsiteX361" fmla="*/ 5004584 w 5190468"/>
                  <a:gd name="connsiteY361" fmla="*/ 3276308 h 4347619"/>
                  <a:gd name="connsiteX362" fmla="*/ 4952522 w 5190468"/>
                  <a:gd name="connsiteY362" fmla="*/ 3276308 h 4347619"/>
                  <a:gd name="connsiteX363" fmla="*/ 4933824 w 5190468"/>
                  <a:gd name="connsiteY363" fmla="*/ 3293540 h 4347619"/>
                  <a:gd name="connsiteX364" fmla="*/ 4871495 w 5190468"/>
                  <a:gd name="connsiteY364" fmla="*/ 3302339 h 4347619"/>
                  <a:gd name="connsiteX365" fmla="*/ 4934557 w 5190468"/>
                  <a:gd name="connsiteY365" fmla="*/ 3312239 h 4347619"/>
                  <a:gd name="connsiteX366" fmla="*/ 4953988 w 5190468"/>
                  <a:gd name="connsiteY366" fmla="*/ 3328737 h 4347619"/>
                  <a:gd name="connsiteX367" fmla="*/ 5035015 w 5190468"/>
                  <a:gd name="connsiteY367" fmla="*/ 3328737 h 4347619"/>
                  <a:gd name="connsiteX368" fmla="*/ 5080111 w 5190468"/>
                  <a:gd name="connsiteY368" fmla="*/ 3347803 h 4347619"/>
                  <a:gd name="connsiteX369" fmla="*/ 5116775 w 5190468"/>
                  <a:gd name="connsiteY369" fmla="*/ 3363201 h 4347619"/>
                  <a:gd name="connsiteX370" fmla="*/ 5153439 w 5190468"/>
                  <a:gd name="connsiteY370" fmla="*/ 3392899 h 4347619"/>
                  <a:gd name="connsiteX371" fmla="*/ 5113109 w 5190468"/>
                  <a:gd name="connsiteY371" fmla="*/ 3400231 h 4347619"/>
                  <a:gd name="connsiteX372" fmla="*/ 5099177 w 5190468"/>
                  <a:gd name="connsiteY372" fmla="*/ 3386299 h 4347619"/>
                  <a:gd name="connsiteX373" fmla="*/ 5051514 w 5190468"/>
                  <a:gd name="connsiteY373" fmla="*/ 3389232 h 4347619"/>
                  <a:gd name="connsiteX374" fmla="*/ 5098443 w 5190468"/>
                  <a:gd name="connsiteY374" fmla="*/ 3419296 h 4347619"/>
                  <a:gd name="connsiteX375" fmla="*/ 5138773 w 5190468"/>
                  <a:gd name="connsiteY375" fmla="*/ 3445694 h 4347619"/>
                  <a:gd name="connsiteX376" fmla="*/ 5035015 w 5190468"/>
                  <a:gd name="connsiteY376" fmla="*/ 3455593 h 4347619"/>
                  <a:gd name="connsiteX377" fmla="*/ 5047481 w 5190468"/>
                  <a:gd name="connsiteY377" fmla="*/ 3481624 h 4347619"/>
                  <a:gd name="connsiteX378" fmla="*/ 4981120 w 5190468"/>
                  <a:gd name="connsiteY378" fmla="*/ 3494823 h 4347619"/>
                  <a:gd name="connsiteX379" fmla="*/ 5049680 w 5190468"/>
                  <a:gd name="connsiteY379" fmla="*/ 3513155 h 4347619"/>
                  <a:gd name="connsiteX380" fmla="*/ 5123008 w 5190468"/>
                  <a:gd name="connsiteY380" fmla="*/ 3530387 h 4347619"/>
                  <a:gd name="connsiteX381" fmla="*/ 5096610 w 5190468"/>
                  <a:gd name="connsiteY381" fmla="*/ 3557152 h 4347619"/>
                  <a:gd name="connsiteX382" fmla="*/ 5059580 w 5190468"/>
                  <a:gd name="connsiteY382" fmla="*/ 3557152 h 4347619"/>
                  <a:gd name="connsiteX383" fmla="*/ 5040148 w 5190468"/>
                  <a:gd name="connsiteY383" fmla="*/ 3575117 h 4347619"/>
                  <a:gd name="connsiteX384" fmla="*/ 4997252 w 5190468"/>
                  <a:gd name="connsiteY384" fmla="*/ 3577683 h 4347619"/>
                  <a:gd name="connsiteX385" fmla="*/ 4980386 w 5190468"/>
                  <a:gd name="connsiteY385" fmla="*/ 3564851 h 4347619"/>
                  <a:gd name="connsiteX386" fmla="*/ 4997252 w 5190468"/>
                  <a:gd name="connsiteY386" fmla="*/ 3577683 h 4347619"/>
                  <a:gd name="connsiteX387" fmla="*/ 5003118 w 5190468"/>
                  <a:gd name="connsiteY387" fmla="*/ 3591249 h 4347619"/>
                  <a:gd name="connsiteX388" fmla="*/ 5089644 w 5190468"/>
                  <a:gd name="connsiteY388" fmla="*/ 3591249 h 4347619"/>
                  <a:gd name="connsiteX389" fmla="*/ 5110176 w 5190468"/>
                  <a:gd name="connsiteY389" fmla="*/ 3608847 h 4347619"/>
                  <a:gd name="connsiteX390" fmla="*/ 5190469 w 5190468"/>
                  <a:gd name="connsiteY390" fmla="*/ 3637445 h 4347619"/>
                  <a:gd name="connsiteX391" fmla="*/ 5126674 w 5190468"/>
                  <a:gd name="connsiteY391" fmla="*/ 3648077 h 4347619"/>
                  <a:gd name="connsiteX392" fmla="*/ 5120075 w 5190468"/>
                  <a:gd name="connsiteY392" fmla="*/ 3660176 h 4347619"/>
                  <a:gd name="connsiteX393" fmla="*/ 5124475 w 5190468"/>
                  <a:gd name="connsiteY393" fmla="*/ 3678508 h 4347619"/>
                  <a:gd name="connsiteX394" fmla="*/ 5165171 w 5190468"/>
                  <a:gd name="connsiteY394" fmla="*/ 3682175 h 4347619"/>
                  <a:gd name="connsiteX395" fmla="*/ 5166491 w 5190468"/>
                  <a:gd name="connsiteY395" fmla="*/ 3712752 h 4347619"/>
                  <a:gd name="connsiteX396" fmla="*/ 5165171 w 5190468"/>
                  <a:gd name="connsiteY396" fmla="*/ 3714072 h 4347619"/>
                  <a:gd name="connsiteX397" fmla="*/ 5079745 w 5190468"/>
                  <a:gd name="connsiteY397" fmla="*/ 3714072 h 4347619"/>
                  <a:gd name="connsiteX398" fmla="*/ 5057380 w 5190468"/>
                  <a:gd name="connsiteY398" fmla="*/ 3731670 h 4347619"/>
                  <a:gd name="connsiteX399" fmla="*/ 5020716 w 5190468"/>
                  <a:gd name="connsiteY399" fmla="*/ 3735703 h 4347619"/>
                  <a:gd name="connsiteX400" fmla="*/ 5007151 w 5190468"/>
                  <a:gd name="connsiteY400" fmla="*/ 3749269 h 4347619"/>
                  <a:gd name="connsiteX401" fmla="*/ 4970487 w 5190468"/>
                  <a:gd name="connsiteY401" fmla="*/ 3733504 h 4347619"/>
                  <a:gd name="connsiteX402" fmla="*/ 4951789 w 5190468"/>
                  <a:gd name="connsiteY402" fmla="*/ 3750736 h 4347619"/>
                  <a:gd name="connsiteX403" fmla="*/ 4936024 w 5190468"/>
                  <a:gd name="connsiteY403" fmla="*/ 3735337 h 4347619"/>
                  <a:gd name="connsiteX404" fmla="*/ 4916958 w 5190468"/>
                  <a:gd name="connsiteY404" fmla="*/ 3749269 h 4347619"/>
                  <a:gd name="connsiteX405" fmla="*/ 4846931 w 5190468"/>
                  <a:gd name="connsiteY405" fmla="*/ 3749269 h 4347619"/>
                  <a:gd name="connsiteX406" fmla="*/ 4828966 w 5190468"/>
                  <a:gd name="connsiteY406" fmla="*/ 3735337 h 4347619"/>
                  <a:gd name="connsiteX407" fmla="*/ 4682311 w 5190468"/>
                  <a:gd name="connsiteY407" fmla="*/ 3735337 h 4347619"/>
                  <a:gd name="connsiteX408" fmla="*/ 4702476 w 5190468"/>
                  <a:gd name="connsiteY408" fmla="*/ 3751469 h 4347619"/>
                  <a:gd name="connsiteX409" fmla="*/ 4723374 w 5190468"/>
                  <a:gd name="connsiteY409" fmla="*/ 3768334 h 4347619"/>
                  <a:gd name="connsiteX410" fmla="*/ 4774337 w 5190468"/>
                  <a:gd name="connsiteY410" fmla="*/ 3768334 h 4347619"/>
                  <a:gd name="connsiteX411" fmla="*/ 4811000 w 5190468"/>
                  <a:gd name="connsiteY411" fmla="*/ 3820030 h 4347619"/>
                  <a:gd name="connsiteX412" fmla="*/ 4823833 w 5190468"/>
                  <a:gd name="connsiteY412" fmla="*/ 3807198 h 4347619"/>
                  <a:gd name="connsiteX413" fmla="*/ 4860497 w 5190468"/>
                  <a:gd name="connsiteY413" fmla="*/ 3837262 h 4347619"/>
                  <a:gd name="connsiteX414" fmla="*/ 4903393 w 5190468"/>
                  <a:gd name="connsiteY414" fmla="*/ 3841661 h 4347619"/>
                  <a:gd name="connsiteX415" fmla="*/ 4905593 w 5190468"/>
                  <a:gd name="connsiteY415" fmla="*/ 3866226 h 4347619"/>
                  <a:gd name="connsiteX416" fmla="*/ 4848764 w 5190468"/>
                  <a:gd name="connsiteY416" fmla="*/ 3875392 h 4347619"/>
                  <a:gd name="connsiteX417" fmla="*/ 4818700 w 5190468"/>
                  <a:gd name="connsiteY417" fmla="*/ 3856327 h 4347619"/>
                  <a:gd name="connsiteX418" fmla="*/ 4782036 w 5190468"/>
                  <a:gd name="connsiteY418" fmla="*/ 3880891 h 4347619"/>
                  <a:gd name="connsiteX419" fmla="*/ 4833732 w 5190468"/>
                  <a:gd name="connsiteY419" fmla="*/ 3908023 h 4347619"/>
                  <a:gd name="connsiteX420" fmla="*/ 4894960 w 5190468"/>
                  <a:gd name="connsiteY420" fmla="*/ 3908023 h 4347619"/>
                  <a:gd name="connsiteX421" fmla="*/ 4915858 w 5190468"/>
                  <a:gd name="connsiteY421" fmla="*/ 3925255 h 4347619"/>
                  <a:gd name="connsiteX422" fmla="*/ 4957655 w 5190468"/>
                  <a:gd name="connsiteY422" fmla="*/ 3930021 h 4347619"/>
                  <a:gd name="connsiteX423" fmla="*/ 4960221 w 5190468"/>
                  <a:gd name="connsiteY423" fmla="*/ 3957152 h 4347619"/>
                  <a:gd name="connsiteX424" fmla="*/ 4930157 w 5190468"/>
                  <a:gd name="connsiteY424" fmla="*/ 3964851 h 4347619"/>
                  <a:gd name="connsiteX425" fmla="*/ 4924291 w 5190468"/>
                  <a:gd name="connsiteY425" fmla="*/ 3990149 h 4347619"/>
                  <a:gd name="connsiteX426" fmla="*/ 4958755 w 5190468"/>
                  <a:gd name="connsiteY426" fmla="*/ 4003715 h 4347619"/>
                  <a:gd name="connsiteX427" fmla="*/ 4949589 w 5190468"/>
                  <a:gd name="connsiteY427" fmla="*/ 4014714 h 4347619"/>
                  <a:gd name="connsiteX428" fmla="*/ 4923924 w 5190468"/>
                  <a:gd name="connsiteY428" fmla="*/ 4014714 h 4347619"/>
                  <a:gd name="connsiteX429" fmla="*/ 4861596 w 5190468"/>
                  <a:gd name="connsiteY429" fmla="*/ 4035245 h 4347619"/>
                  <a:gd name="connsiteX430" fmla="*/ 4808434 w 5190468"/>
                  <a:gd name="connsiteY430" fmla="*/ 4065676 h 4347619"/>
                  <a:gd name="connsiteX431" fmla="*/ 4743173 w 5190468"/>
                  <a:gd name="connsiteY431" fmla="*/ 4065676 h 4347619"/>
                  <a:gd name="connsiteX432" fmla="*/ 4722641 w 5190468"/>
                  <a:gd name="connsiteY432" fmla="*/ 4084008 h 4347619"/>
                  <a:gd name="connsiteX433" fmla="*/ 4635382 w 5190468"/>
                  <a:gd name="connsiteY433" fmla="*/ 4084008 h 4347619"/>
                  <a:gd name="connsiteX434" fmla="*/ 4616683 w 5190468"/>
                  <a:gd name="connsiteY434" fmla="*/ 4066776 h 4347619"/>
                  <a:gd name="connsiteX435" fmla="*/ 4360038 w 5190468"/>
                  <a:gd name="connsiteY435" fmla="*/ 4066776 h 4347619"/>
                  <a:gd name="connsiteX436" fmla="*/ 4353805 w 5190468"/>
                  <a:gd name="connsiteY436" fmla="*/ 4051744 h 4347619"/>
                  <a:gd name="connsiteX437" fmla="*/ 4174153 w 5190468"/>
                  <a:gd name="connsiteY437" fmla="*/ 4051744 h 4347619"/>
                  <a:gd name="connsiteX438" fmla="*/ 4169754 w 5190468"/>
                  <a:gd name="connsiteY438" fmla="*/ 4065676 h 4347619"/>
                  <a:gd name="connsiteX439" fmla="*/ 4360038 w 5190468"/>
                  <a:gd name="connsiteY439" fmla="*/ 4065676 h 4347619"/>
                  <a:gd name="connsiteX440" fmla="*/ 4335840 w 5190468"/>
                  <a:gd name="connsiteY440" fmla="*/ 4102340 h 4347619"/>
                  <a:gd name="connsiteX441" fmla="*/ 4274245 w 5190468"/>
                  <a:gd name="connsiteY441" fmla="*/ 4114805 h 4347619"/>
                  <a:gd name="connsiteX442" fmla="*/ 4333274 w 5190468"/>
                  <a:gd name="connsiteY442" fmla="*/ 4121038 h 4347619"/>
                  <a:gd name="connsiteX443" fmla="*/ 4386069 w 5190468"/>
                  <a:gd name="connsiteY443" fmla="*/ 4121038 h 4347619"/>
                  <a:gd name="connsiteX444" fmla="*/ 4459396 w 5190468"/>
                  <a:gd name="connsiteY444" fmla="*/ 4121038 h 4347619"/>
                  <a:gd name="connsiteX445" fmla="*/ 4401468 w 5190468"/>
                  <a:gd name="connsiteY445" fmla="*/ 4154402 h 4347619"/>
                  <a:gd name="connsiteX446" fmla="*/ 4387169 w 5190468"/>
                  <a:gd name="connsiteY446" fmla="*/ 4140103 h 4347619"/>
                  <a:gd name="connsiteX447" fmla="*/ 4365537 w 5190468"/>
                  <a:gd name="connsiteY447" fmla="*/ 4156969 h 4347619"/>
                  <a:gd name="connsiteX448" fmla="*/ 4325208 w 5190468"/>
                  <a:gd name="connsiteY448" fmla="*/ 4166135 h 4347619"/>
                  <a:gd name="connsiteX449" fmla="*/ 4350139 w 5190468"/>
                  <a:gd name="connsiteY449" fmla="*/ 4191066 h 4347619"/>
                  <a:gd name="connsiteX450" fmla="*/ 4368471 w 5190468"/>
                  <a:gd name="connsiteY450" fmla="*/ 4174567 h 4347619"/>
                  <a:gd name="connsiteX451" fmla="*/ 4383869 w 5190468"/>
                  <a:gd name="connsiteY451" fmla="*/ 4189599 h 4347619"/>
                  <a:gd name="connsiteX452" fmla="*/ 4439965 w 5190468"/>
                  <a:gd name="connsiteY452" fmla="*/ 4192899 h 4347619"/>
                  <a:gd name="connsiteX453" fmla="*/ 4450597 w 5190468"/>
                  <a:gd name="connsiteY453" fmla="*/ 4237262 h 4347619"/>
                  <a:gd name="connsiteX454" fmla="*/ 4482861 w 5190468"/>
                  <a:gd name="connsiteY454" fmla="*/ 4252661 h 4347619"/>
                  <a:gd name="connsiteX455" fmla="*/ 4435198 w 5190468"/>
                  <a:gd name="connsiteY455" fmla="*/ 4263293 h 4347619"/>
                  <a:gd name="connsiteX456" fmla="*/ 4409167 w 5190468"/>
                  <a:gd name="connsiteY456" fmla="*/ 4297024 h 4347619"/>
                  <a:gd name="connsiteX457" fmla="*/ 4225849 w 5190468"/>
                  <a:gd name="connsiteY457" fmla="*/ 4297024 h 4347619"/>
                  <a:gd name="connsiteX458" fmla="*/ 4216683 w 5190468"/>
                  <a:gd name="connsiteY458" fmla="*/ 4306923 h 4347619"/>
                  <a:gd name="connsiteX459" fmla="*/ 4207151 w 5190468"/>
                  <a:gd name="connsiteY459" fmla="*/ 4314256 h 4347619"/>
                  <a:gd name="connsiteX460" fmla="*/ 3856646 w 5190468"/>
                  <a:gd name="connsiteY460" fmla="*/ 4314256 h 4347619"/>
                  <a:gd name="connsiteX461" fmla="*/ 3840148 w 5190468"/>
                  <a:gd name="connsiteY461" fmla="*/ 4330388 h 4347619"/>
                  <a:gd name="connsiteX462" fmla="*/ 3400184 w 5190468"/>
                  <a:gd name="connsiteY462" fmla="*/ 4330388 h 4347619"/>
                  <a:gd name="connsiteX463" fmla="*/ 3382952 w 5190468"/>
                  <a:gd name="connsiteY463" fmla="*/ 4347619 h 4347619"/>
                  <a:gd name="connsiteX464" fmla="*/ 2466362 w 5190468"/>
                  <a:gd name="connsiteY464" fmla="*/ 4347619 h 4347619"/>
                  <a:gd name="connsiteX465" fmla="*/ 2449863 w 5190468"/>
                  <a:gd name="connsiteY465" fmla="*/ 4331121 h 4347619"/>
                  <a:gd name="connsiteX466" fmla="*/ 2169753 w 5190468"/>
                  <a:gd name="connsiteY466" fmla="*/ 4331121 h 4347619"/>
                  <a:gd name="connsiteX467" fmla="*/ 2153621 w 5190468"/>
                  <a:gd name="connsiteY467" fmla="*/ 4314989 h 4347619"/>
                  <a:gd name="connsiteX468" fmla="*/ 1979836 w 5190468"/>
                  <a:gd name="connsiteY468" fmla="*/ 4314989 h 4347619"/>
                  <a:gd name="connsiteX469" fmla="*/ 1960037 w 5190468"/>
                  <a:gd name="connsiteY469" fmla="*/ 4297024 h 4347619"/>
                  <a:gd name="connsiteX470" fmla="*/ 1801650 w 5190468"/>
                  <a:gd name="connsiteY470" fmla="*/ 4297024 h 4347619"/>
                  <a:gd name="connsiteX471" fmla="*/ 1788818 w 5190468"/>
                  <a:gd name="connsiteY471" fmla="*/ 4284558 h 4347619"/>
                  <a:gd name="connsiteX472" fmla="*/ 1782219 w 5190468"/>
                  <a:gd name="connsiteY472" fmla="*/ 4279425 h 4347619"/>
                  <a:gd name="connsiteX473" fmla="*/ 1519340 w 5190468"/>
                  <a:gd name="connsiteY473" fmla="*/ 4279425 h 4347619"/>
                  <a:gd name="connsiteX474" fmla="*/ 1506142 w 5190468"/>
                  <a:gd name="connsiteY474" fmla="*/ 4266593 h 4347619"/>
                  <a:gd name="connsiteX475" fmla="*/ 1499175 w 5190468"/>
                  <a:gd name="connsiteY475" fmla="*/ 4262193 h 4347619"/>
                  <a:gd name="connsiteX476" fmla="*/ 1255362 w 5190468"/>
                  <a:gd name="connsiteY476" fmla="*/ 4262193 h 4347619"/>
                  <a:gd name="connsiteX477" fmla="*/ 1239597 w 5190468"/>
                  <a:gd name="connsiteY477" fmla="*/ 4246428 h 4347619"/>
                  <a:gd name="connsiteX478" fmla="*/ 982952 w 5190468"/>
                  <a:gd name="connsiteY478" fmla="*/ 4246428 h 4347619"/>
                  <a:gd name="connsiteX479" fmla="*/ 948854 w 5190468"/>
                  <a:gd name="connsiteY479" fmla="*/ 4224796 h 4347619"/>
                  <a:gd name="connsiteX480" fmla="*/ 921723 w 5190468"/>
                  <a:gd name="connsiteY480" fmla="*/ 4242395 h 4347619"/>
                  <a:gd name="connsiteX481" fmla="*/ 904492 w 5190468"/>
                  <a:gd name="connsiteY481" fmla="*/ 4227363 h 4347619"/>
                  <a:gd name="connsiteX482" fmla="*/ 763337 w 5190468"/>
                  <a:gd name="connsiteY482" fmla="*/ 4227363 h 4347619"/>
                  <a:gd name="connsiteX483" fmla="*/ 746838 w 5190468"/>
                  <a:gd name="connsiteY483" fmla="*/ 4211597 h 4347619"/>
                  <a:gd name="connsiteX484" fmla="*/ 656279 w 5190468"/>
                  <a:gd name="connsiteY484" fmla="*/ 4208664 h 4347619"/>
                  <a:gd name="connsiteX485" fmla="*/ 641247 w 5190468"/>
                  <a:gd name="connsiteY485" fmla="*/ 4193999 h 4347619"/>
                  <a:gd name="connsiteX486" fmla="*/ 602383 w 5190468"/>
                  <a:gd name="connsiteY486" fmla="*/ 4190332 h 4347619"/>
                  <a:gd name="connsiteX487" fmla="*/ 589918 w 5190468"/>
                  <a:gd name="connsiteY487" fmla="*/ 4177867 h 4347619"/>
                  <a:gd name="connsiteX488" fmla="*/ 582585 w 5190468"/>
                  <a:gd name="connsiteY488" fmla="*/ 4174567 h 4347619"/>
                  <a:gd name="connsiteX489" fmla="*/ 493492 w 5190468"/>
                  <a:gd name="connsiteY489" fmla="*/ 4155135 h 4347619"/>
                  <a:gd name="connsiteX490" fmla="*/ 420165 w 5190468"/>
                  <a:gd name="connsiteY490" fmla="*/ 4099407 h 4347619"/>
                  <a:gd name="connsiteX491" fmla="*/ 368469 w 5190468"/>
                  <a:gd name="connsiteY491" fmla="*/ 4060177 h 4347619"/>
                  <a:gd name="connsiteX492" fmla="*/ 368469 w 5190468"/>
                  <a:gd name="connsiteY492" fmla="*/ 4025346 h 4347619"/>
                  <a:gd name="connsiteX493" fmla="*/ 385335 w 5190468"/>
                  <a:gd name="connsiteY493" fmla="*/ 4006648 h 4347619"/>
                  <a:gd name="connsiteX494" fmla="*/ 379102 w 5190468"/>
                  <a:gd name="connsiteY494" fmla="*/ 4000782 h 4347619"/>
                  <a:gd name="connsiteX495" fmla="*/ 293309 w 5190468"/>
                  <a:gd name="connsiteY495" fmla="*/ 4000782 h 4347619"/>
                  <a:gd name="connsiteX496" fmla="*/ 270944 w 5190468"/>
                  <a:gd name="connsiteY496" fmla="*/ 3981716 h 4347619"/>
                  <a:gd name="connsiteX497" fmla="*/ 234281 w 5190468"/>
                  <a:gd name="connsiteY497" fmla="*/ 3981716 h 4347619"/>
                  <a:gd name="connsiteX498" fmla="*/ 210083 w 5190468"/>
                  <a:gd name="connsiteY498" fmla="*/ 3951286 h 4347619"/>
                  <a:gd name="connsiteX499" fmla="*/ 210083 w 5190468"/>
                  <a:gd name="connsiteY499" fmla="*/ 3919388 h 4347619"/>
                  <a:gd name="connsiteX500" fmla="*/ 138588 w 5190468"/>
                  <a:gd name="connsiteY500" fmla="*/ 3868426 h 4347619"/>
                  <a:gd name="connsiteX501" fmla="*/ 138588 w 5190468"/>
                  <a:gd name="connsiteY501" fmla="*/ 3831762 h 4347619"/>
                  <a:gd name="connsiteX502" fmla="*/ 207883 w 5190468"/>
                  <a:gd name="connsiteY502" fmla="*/ 3762835 h 4347619"/>
                  <a:gd name="connsiteX503" fmla="*/ 174152 w 5190468"/>
                  <a:gd name="connsiteY503" fmla="*/ 3726171 h 4347619"/>
                  <a:gd name="connsiteX504" fmla="*/ 227681 w 5190468"/>
                  <a:gd name="connsiteY504" fmla="*/ 3678875 h 4347619"/>
                  <a:gd name="connsiteX505" fmla="*/ 254812 w 5190468"/>
                  <a:gd name="connsiteY505" fmla="*/ 3699406 h 4347619"/>
                  <a:gd name="connsiteX506" fmla="*/ 410633 w 5190468"/>
                  <a:gd name="connsiteY506" fmla="*/ 3699406 h 4347619"/>
                  <a:gd name="connsiteX507" fmla="*/ 426031 w 5190468"/>
                  <a:gd name="connsiteY507" fmla="*/ 3683641 h 4347619"/>
                  <a:gd name="connsiteX508" fmla="*/ 478827 w 5190468"/>
                  <a:gd name="connsiteY508" fmla="*/ 3683641 h 4347619"/>
                  <a:gd name="connsiteX509" fmla="*/ 496425 w 5190468"/>
                  <a:gd name="connsiteY509" fmla="*/ 3666409 h 4347619"/>
                  <a:gd name="connsiteX510" fmla="*/ 545555 w 5190468"/>
                  <a:gd name="connsiteY510" fmla="*/ 3666409 h 4347619"/>
                  <a:gd name="connsiteX511" fmla="*/ 571219 w 5190468"/>
                  <a:gd name="connsiteY511" fmla="*/ 3646611 h 4347619"/>
                  <a:gd name="connsiteX512" fmla="*/ 623282 w 5190468"/>
                  <a:gd name="connsiteY512" fmla="*/ 3646611 h 4347619"/>
                  <a:gd name="connsiteX513" fmla="*/ 641980 w 5190468"/>
                  <a:gd name="connsiteY513" fmla="*/ 3627913 h 4347619"/>
                  <a:gd name="connsiteX514" fmla="*/ 712374 w 5190468"/>
                  <a:gd name="connsiteY514" fmla="*/ 3627913 h 4347619"/>
                  <a:gd name="connsiteX515" fmla="*/ 728140 w 5190468"/>
                  <a:gd name="connsiteY515" fmla="*/ 3611780 h 4347619"/>
                  <a:gd name="connsiteX516" fmla="*/ 781302 w 5190468"/>
                  <a:gd name="connsiteY516" fmla="*/ 3611780 h 4347619"/>
                  <a:gd name="connsiteX517" fmla="*/ 799267 w 5190468"/>
                  <a:gd name="connsiteY517" fmla="*/ 3628646 h 4347619"/>
                  <a:gd name="connsiteX518" fmla="*/ 814666 w 5190468"/>
                  <a:gd name="connsiteY518" fmla="*/ 3613247 h 4347619"/>
                  <a:gd name="connsiteX519" fmla="*/ 902658 w 5190468"/>
                  <a:gd name="connsiteY519" fmla="*/ 3613247 h 4347619"/>
                  <a:gd name="connsiteX520" fmla="*/ 920624 w 5190468"/>
                  <a:gd name="connsiteY520" fmla="*/ 3595282 h 4347619"/>
                  <a:gd name="connsiteX521" fmla="*/ 937855 w 5190468"/>
                  <a:gd name="connsiteY521" fmla="*/ 3608481 h 4347619"/>
                  <a:gd name="connsiteX522" fmla="*/ 967553 w 5190468"/>
                  <a:gd name="connsiteY522" fmla="*/ 3591615 h 4347619"/>
                  <a:gd name="connsiteX523" fmla="*/ 993217 w 5190468"/>
                  <a:gd name="connsiteY523" fmla="*/ 3609947 h 4347619"/>
                  <a:gd name="connsiteX524" fmla="*/ 1010816 w 5190468"/>
                  <a:gd name="connsiteY524" fmla="*/ 3593815 h 4347619"/>
                  <a:gd name="connsiteX525" fmla="*/ 1098076 w 5190468"/>
                  <a:gd name="connsiteY525" fmla="*/ 3593815 h 4347619"/>
                  <a:gd name="connsiteX526" fmla="*/ 1116774 w 5190468"/>
                  <a:gd name="connsiteY526" fmla="*/ 3610681 h 4347619"/>
                  <a:gd name="connsiteX527" fmla="*/ 1120440 w 5190468"/>
                  <a:gd name="connsiteY527" fmla="*/ 3578050 h 4347619"/>
                  <a:gd name="connsiteX528" fmla="*/ 820532 w 5190468"/>
                  <a:gd name="connsiteY528" fmla="*/ 3578050 h 4347619"/>
                  <a:gd name="connsiteX529" fmla="*/ 795234 w 5190468"/>
                  <a:gd name="connsiteY529" fmla="*/ 3556785 h 4347619"/>
                  <a:gd name="connsiteX530" fmla="*/ 674244 w 5190468"/>
                  <a:gd name="connsiteY530" fmla="*/ 3556785 h 4347619"/>
                  <a:gd name="connsiteX531" fmla="*/ 655546 w 5190468"/>
                  <a:gd name="connsiteY531" fmla="*/ 3538087 h 4347619"/>
                  <a:gd name="connsiteX532" fmla="*/ 586618 w 5190468"/>
                  <a:gd name="connsiteY532" fmla="*/ 3538087 h 4347619"/>
                  <a:gd name="connsiteX533" fmla="*/ 570853 w 5190468"/>
                  <a:gd name="connsiteY533" fmla="*/ 3522321 h 4347619"/>
                  <a:gd name="connsiteX534" fmla="*/ 516590 w 5190468"/>
                  <a:gd name="connsiteY534" fmla="*/ 3522321 h 4347619"/>
                  <a:gd name="connsiteX535" fmla="*/ 497892 w 5190468"/>
                  <a:gd name="connsiteY535" fmla="*/ 3539553 h 4347619"/>
                  <a:gd name="connsiteX536" fmla="*/ 339872 w 5190468"/>
                  <a:gd name="connsiteY536" fmla="*/ 3539553 h 4347619"/>
                  <a:gd name="connsiteX537" fmla="*/ 325940 w 5190468"/>
                  <a:gd name="connsiteY537" fmla="*/ 3553485 h 4347619"/>
                  <a:gd name="connsiteX538" fmla="*/ 287443 w 5190468"/>
                  <a:gd name="connsiteY538" fmla="*/ 3557152 h 4347619"/>
                  <a:gd name="connsiteX539" fmla="*/ 270578 w 5190468"/>
                  <a:gd name="connsiteY539" fmla="*/ 3540287 h 4347619"/>
                  <a:gd name="connsiteX540" fmla="*/ 146654 w 5190468"/>
                  <a:gd name="connsiteY540" fmla="*/ 3540287 h 4347619"/>
                  <a:gd name="connsiteX541" fmla="*/ 153987 w 5190468"/>
                  <a:gd name="connsiteY541" fmla="*/ 3495190 h 4347619"/>
                  <a:gd name="connsiteX542" fmla="*/ 111457 w 5190468"/>
                  <a:gd name="connsiteY542" fmla="*/ 3486391 h 4347619"/>
                  <a:gd name="connsiteX543" fmla="*/ 81393 w 5190468"/>
                  <a:gd name="connsiteY543" fmla="*/ 3461460 h 4347619"/>
                  <a:gd name="connsiteX544" fmla="*/ 106325 w 5190468"/>
                  <a:gd name="connsiteY544" fmla="*/ 3403531 h 4347619"/>
                  <a:gd name="connsiteX545" fmla="*/ 158387 w 5190468"/>
                  <a:gd name="connsiteY545" fmla="*/ 3382633 h 4347619"/>
                  <a:gd name="connsiteX546" fmla="*/ 203850 w 5190468"/>
                  <a:gd name="connsiteY546" fmla="*/ 3364668 h 4347619"/>
                  <a:gd name="connsiteX547" fmla="*/ 251146 w 5190468"/>
                  <a:gd name="connsiteY547" fmla="*/ 3328004 h 4347619"/>
                  <a:gd name="connsiteX548" fmla="*/ 321907 w 5190468"/>
                  <a:gd name="connsiteY548" fmla="*/ 3328004 h 4347619"/>
                  <a:gd name="connsiteX549" fmla="*/ 340238 w 5190468"/>
                  <a:gd name="connsiteY549" fmla="*/ 3344503 h 4347619"/>
                  <a:gd name="connsiteX550" fmla="*/ 362603 w 5190468"/>
                  <a:gd name="connsiteY550" fmla="*/ 3324704 h 4347619"/>
                  <a:gd name="connsiteX551" fmla="*/ 399267 w 5190468"/>
                  <a:gd name="connsiteY551" fmla="*/ 3343769 h 4347619"/>
                  <a:gd name="connsiteX552" fmla="*/ 404766 w 5190468"/>
                  <a:gd name="connsiteY552" fmla="*/ 3317005 h 4347619"/>
                  <a:gd name="connsiteX553" fmla="*/ 486160 w 5190468"/>
                  <a:gd name="connsiteY553" fmla="*/ 3306372 h 4347619"/>
                  <a:gd name="connsiteX554" fmla="*/ 500825 w 5190468"/>
                  <a:gd name="connsiteY554" fmla="*/ 3291340 h 4347619"/>
                  <a:gd name="connsiteX555" fmla="*/ 508891 w 5190468"/>
                  <a:gd name="connsiteY555" fmla="*/ 3312972 h 4347619"/>
                  <a:gd name="connsiteX556" fmla="*/ 518790 w 5190468"/>
                  <a:gd name="connsiteY556" fmla="*/ 3330204 h 4347619"/>
                  <a:gd name="connsiteX557" fmla="*/ 529789 w 5190468"/>
                  <a:gd name="connsiteY557" fmla="*/ 3297573 h 4347619"/>
                  <a:gd name="connsiteX558" fmla="*/ 588818 w 5190468"/>
                  <a:gd name="connsiteY558" fmla="*/ 3292807 h 4347619"/>
                  <a:gd name="connsiteX559" fmla="*/ 634281 w 5190468"/>
                  <a:gd name="connsiteY559" fmla="*/ 3292807 h 4347619"/>
                  <a:gd name="connsiteX560" fmla="*/ 683777 w 5190468"/>
                  <a:gd name="connsiteY560" fmla="*/ 3267142 h 4347619"/>
                  <a:gd name="connsiteX561" fmla="*/ 585151 w 5190468"/>
                  <a:gd name="connsiteY561" fmla="*/ 3260543 h 4347619"/>
                  <a:gd name="connsiteX562" fmla="*/ 572686 w 5190468"/>
                  <a:gd name="connsiteY562" fmla="*/ 3272642 h 4347619"/>
                  <a:gd name="connsiteX563" fmla="*/ 560220 w 5190468"/>
                  <a:gd name="connsiteY563" fmla="*/ 3247711 h 4347619"/>
                  <a:gd name="connsiteX564" fmla="*/ 553987 w 5190468"/>
                  <a:gd name="connsiteY564" fmla="*/ 3241478 h 4347619"/>
                  <a:gd name="connsiteX565" fmla="*/ 468194 w 5190468"/>
                  <a:gd name="connsiteY565" fmla="*/ 3241478 h 4347619"/>
                  <a:gd name="connsiteX566" fmla="*/ 368469 w 5190468"/>
                  <a:gd name="connsiteY566" fmla="*/ 3177317 h 4347619"/>
                  <a:gd name="connsiteX567" fmla="*/ 368469 w 5190468"/>
                  <a:gd name="connsiteY567" fmla="*/ 3140653 h 4347619"/>
                  <a:gd name="connsiteX568" fmla="*/ 317507 w 5190468"/>
                  <a:gd name="connsiteY568" fmla="*/ 3106556 h 4347619"/>
                  <a:gd name="connsiteX569" fmla="*/ 300275 w 5190468"/>
                  <a:gd name="connsiteY569" fmla="*/ 3069892 h 4347619"/>
                  <a:gd name="connsiteX570" fmla="*/ 332906 w 5190468"/>
                  <a:gd name="connsiteY570" fmla="*/ 3031029 h 4347619"/>
                  <a:gd name="connsiteX571" fmla="*/ 266911 w 5190468"/>
                  <a:gd name="connsiteY571" fmla="*/ 2972000 h 4347619"/>
                  <a:gd name="connsiteX572" fmla="*/ 236114 w 5190468"/>
                  <a:gd name="connsiteY572" fmla="*/ 2888041 h 4347619"/>
                  <a:gd name="connsiteX573" fmla="*/ 219982 w 5190468"/>
                  <a:gd name="connsiteY573" fmla="*/ 2888041 h 4347619"/>
                  <a:gd name="connsiteX574" fmla="*/ 155454 w 5190468"/>
                  <a:gd name="connsiteY574" fmla="*/ 2827912 h 4347619"/>
                  <a:gd name="connsiteX575" fmla="*/ 155454 w 5190468"/>
                  <a:gd name="connsiteY575" fmla="*/ 2772917 h 4347619"/>
                  <a:gd name="connsiteX576" fmla="*/ 204216 w 5190468"/>
                  <a:gd name="connsiteY576" fmla="*/ 2699590 h 4347619"/>
                  <a:gd name="connsiteX577" fmla="*/ 153621 w 5190468"/>
                  <a:gd name="connsiteY577" fmla="*/ 2694457 h 4347619"/>
                  <a:gd name="connsiteX578" fmla="*/ 84693 w 5190468"/>
                  <a:gd name="connsiteY578" fmla="*/ 2648627 h 4347619"/>
                  <a:gd name="connsiteX579" fmla="*/ 84693 w 5190468"/>
                  <a:gd name="connsiteY579" fmla="*/ 2597298 h 4347619"/>
                  <a:gd name="connsiteX580" fmla="*/ 59028 w 5190468"/>
                  <a:gd name="connsiteY580" fmla="*/ 2571633 h 4347619"/>
                  <a:gd name="connsiteX581" fmla="*/ 24198 w 5190468"/>
                  <a:gd name="connsiteY581" fmla="*/ 2571633 h 4347619"/>
                  <a:gd name="connsiteX582" fmla="*/ 0 w 5190468"/>
                  <a:gd name="connsiteY582" fmla="*/ 2526171 h 4347619"/>
                  <a:gd name="connsiteX583" fmla="*/ 50229 w 5190468"/>
                  <a:gd name="connsiteY583" fmla="*/ 2473742 h 4347619"/>
                  <a:gd name="connsiteX584" fmla="*/ 50229 w 5190468"/>
                  <a:gd name="connsiteY584" fmla="*/ 2439278 h 4347619"/>
                  <a:gd name="connsiteX585" fmla="*/ 95325 w 5190468"/>
                  <a:gd name="connsiteY585" fmla="*/ 2416180 h 4347619"/>
                  <a:gd name="connsiteX586" fmla="*/ 111824 w 5190468"/>
                  <a:gd name="connsiteY586" fmla="*/ 2430845 h 4347619"/>
                  <a:gd name="connsiteX587" fmla="*/ 127223 w 5190468"/>
                  <a:gd name="connsiteY587" fmla="*/ 2415447 h 4347619"/>
                  <a:gd name="connsiteX588" fmla="*/ 183318 w 5190468"/>
                  <a:gd name="connsiteY588" fmla="*/ 2412147 h 4347619"/>
                  <a:gd name="connsiteX589" fmla="*/ 208249 w 5190468"/>
                  <a:gd name="connsiteY589" fmla="*/ 2360818 h 4347619"/>
                  <a:gd name="connsiteX590" fmla="*/ 241980 w 5190468"/>
                  <a:gd name="connsiteY590" fmla="*/ 2350552 h 4347619"/>
                  <a:gd name="connsiteX591" fmla="*/ 208249 w 5190468"/>
                  <a:gd name="connsiteY591" fmla="*/ 2360818 h 4347619"/>
                  <a:gd name="connsiteX592" fmla="*/ 177452 w 5190468"/>
                  <a:gd name="connsiteY592" fmla="*/ 2343219 h 4347619"/>
                  <a:gd name="connsiteX593" fmla="*/ 155454 w 5190468"/>
                  <a:gd name="connsiteY593" fmla="*/ 2343219 h 4347619"/>
                  <a:gd name="connsiteX594" fmla="*/ 155454 w 5190468"/>
                  <a:gd name="connsiteY594" fmla="*/ 2316821 h 4347619"/>
                  <a:gd name="connsiteX595" fmla="*/ 198350 w 5190468"/>
                  <a:gd name="connsiteY595" fmla="*/ 2324887 h 4347619"/>
                  <a:gd name="connsiteX596" fmla="*/ 217415 w 5190468"/>
                  <a:gd name="connsiteY596" fmla="*/ 2310222 h 4347619"/>
                  <a:gd name="connsiteX597" fmla="*/ 269111 w 5190468"/>
                  <a:gd name="connsiteY597" fmla="*/ 2310222 h 4347619"/>
                  <a:gd name="connsiteX598" fmla="*/ 287809 w 5190468"/>
                  <a:gd name="connsiteY598" fmla="*/ 2327087 h 4347619"/>
                  <a:gd name="connsiteX599" fmla="*/ 303208 w 5190468"/>
                  <a:gd name="connsiteY599" fmla="*/ 2310222 h 4347619"/>
                  <a:gd name="connsiteX600" fmla="*/ 393401 w 5190468"/>
                  <a:gd name="connsiteY600" fmla="*/ 2307289 h 4347619"/>
                  <a:gd name="connsiteX601" fmla="*/ 415765 w 5190468"/>
                  <a:gd name="connsiteY601" fmla="*/ 2287857 h 4347619"/>
                  <a:gd name="connsiteX602" fmla="*/ 449863 w 5190468"/>
                  <a:gd name="connsiteY602" fmla="*/ 2306922 h 4347619"/>
                  <a:gd name="connsiteX603" fmla="*/ 497892 w 5190468"/>
                  <a:gd name="connsiteY603" fmla="*/ 2306922 h 4347619"/>
                  <a:gd name="connsiteX604" fmla="*/ 516224 w 5190468"/>
                  <a:gd name="connsiteY604" fmla="*/ 2291890 h 4347619"/>
                  <a:gd name="connsiteX605" fmla="*/ 563887 w 5190468"/>
                  <a:gd name="connsiteY605" fmla="*/ 2291890 h 4347619"/>
                  <a:gd name="connsiteX606" fmla="*/ 603483 w 5190468"/>
                  <a:gd name="connsiteY606" fmla="*/ 2273558 h 4347619"/>
                  <a:gd name="connsiteX607" fmla="*/ 621815 w 5190468"/>
                  <a:gd name="connsiteY607" fmla="*/ 2290424 h 4347619"/>
                  <a:gd name="connsiteX608" fmla="*/ 634281 w 5190468"/>
                  <a:gd name="connsiteY608" fmla="*/ 2278325 h 4347619"/>
                  <a:gd name="connsiteX609" fmla="*/ 723740 w 5190468"/>
                  <a:gd name="connsiteY609" fmla="*/ 2264026 h 4347619"/>
                  <a:gd name="connsiteX610" fmla="*/ 666911 w 5190468"/>
                  <a:gd name="connsiteY610" fmla="*/ 2246427 h 4347619"/>
                  <a:gd name="connsiteX611" fmla="*/ 608616 w 5190468"/>
                  <a:gd name="connsiteY611" fmla="*/ 2238361 h 4347619"/>
                  <a:gd name="connsiteX612" fmla="*/ 555821 w 5190468"/>
                  <a:gd name="connsiteY612" fmla="*/ 2238361 h 4347619"/>
                  <a:gd name="connsiteX613" fmla="*/ 498992 w 5190468"/>
                  <a:gd name="connsiteY613" fmla="*/ 2238361 h 4347619"/>
                  <a:gd name="connsiteX614" fmla="*/ 505958 w 5190468"/>
                  <a:gd name="connsiteY614" fmla="*/ 2192898 h 4347619"/>
                  <a:gd name="connsiteX615" fmla="*/ 473327 w 5190468"/>
                  <a:gd name="connsiteY615" fmla="*/ 2187399 h 4347619"/>
                  <a:gd name="connsiteX616" fmla="*/ 416499 w 5190468"/>
                  <a:gd name="connsiteY616" fmla="*/ 2139003 h 4347619"/>
                  <a:gd name="connsiteX617" fmla="*/ 442530 w 5190468"/>
                  <a:gd name="connsiteY617" fmla="*/ 2086574 h 4347619"/>
                  <a:gd name="connsiteX618" fmla="*/ 479194 w 5190468"/>
                  <a:gd name="connsiteY618" fmla="*/ 2064942 h 4347619"/>
                  <a:gd name="connsiteX619" fmla="*/ 524656 w 5190468"/>
                  <a:gd name="connsiteY619" fmla="*/ 2052477 h 4347619"/>
                  <a:gd name="connsiteX620" fmla="*/ 500092 w 5190468"/>
                  <a:gd name="connsiteY620" fmla="*/ 2027912 h 4347619"/>
                  <a:gd name="connsiteX621" fmla="*/ 475527 w 5190468"/>
                  <a:gd name="connsiteY621" fmla="*/ 2012880 h 4347619"/>
                  <a:gd name="connsiteX622" fmla="*/ 500825 w 5190468"/>
                  <a:gd name="connsiteY622" fmla="*/ 2007747 h 4347619"/>
                  <a:gd name="connsiteX623" fmla="*/ 543355 w 5190468"/>
                  <a:gd name="connsiteY623" fmla="*/ 1956785 h 4347619"/>
                  <a:gd name="connsiteX624" fmla="*/ 574519 w 5190468"/>
                  <a:gd name="connsiteY624" fmla="*/ 1971450 h 4347619"/>
                  <a:gd name="connsiteX625" fmla="*/ 607150 w 5190468"/>
                  <a:gd name="connsiteY625" fmla="*/ 1953118 h 4347619"/>
                  <a:gd name="connsiteX626" fmla="*/ 630248 w 5190468"/>
                  <a:gd name="connsiteY626" fmla="*/ 1933686 h 4347619"/>
                  <a:gd name="connsiteX627" fmla="*/ 637947 w 5190468"/>
                  <a:gd name="connsiteY627" fmla="*/ 1886390 h 4347619"/>
                  <a:gd name="connsiteX628" fmla="*/ 656279 w 5190468"/>
                  <a:gd name="connsiteY628" fmla="*/ 1902156 h 4347619"/>
                  <a:gd name="connsiteX629" fmla="*/ 696609 w 5190468"/>
                  <a:gd name="connsiteY629" fmla="*/ 1877958 h 4347619"/>
                  <a:gd name="connsiteX630" fmla="*/ 702108 w 5190468"/>
                  <a:gd name="connsiteY630" fmla="*/ 1862559 h 4347619"/>
                  <a:gd name="connsiteX631" fmla="*/ 676077 w 5190468"/>
                  <a:gd name="connsiteY631" fmla="*/ 1833595 h 4347619"/>
                  <a:gd name="connsiteX632" fmla="*/ 569753 w 5190468"/>
                  <a:gd name="connsiteY632" fmla="*/ 1833595 h 4347619"/>
                  <a:gd name="connsiteX633" fmla="*/ 552887 w 5190468"/>
                  <a:gd name="connsiteY633" fmla="*/ 1816730 h 4347619"/>
                  <a:gd name="connsiteX634" fmla="*/ 276444 w 5190468"/>
                  <a:gd name="connsiteY634" fmla="*/ 1816730 h 4347619"/>
                  <a:gd name="connsiteX635" fmla="*/ 192851 w 5190468"/>
                  <a:gd name="connsiteY635" fmla="*/ 1752935 h 4347619"/>
                  <a:gd name="connsiteX636" fmla="*/ 171586 w 5190468"/>
                  <a:gd name="connsiteY636" fmla="*/ 1684374 h 4347619"/>
                  <a:gd name="connsiteX637" fmla="*/ 87993 w 5190468"/>
                  <a:gd name="connsiteY637" fmla="*/ 1638178 h 4347619"/>
                  <a:gd name="connsiteX638" fmla="*/ 66728 w 5190468"/>
                  <a:gd name="connsiteY638" fmla="*/ 1564850 h 4347619"/>
                  <a:gd name="connsiteX639" fmla="*/ 119523 w 5190468"/>
                  <a:gd name="connsiteY639" fmla="*/ 1525620 h 4347619"/>
                  <a:gd name="connsiteX640" fmla="*/ 119523 w 5190468"/>
                  <a:gd name="connsiteY640" fmla="*/ 1473925 h 4347619"/>
                  <a:gd name="connsiteX641" fmla="*/ 137855 w 5190468"/>
                  <a:gd name="connsiteY641" fmla="*/ 1454126 h 4347619"/>
                  <a:gd name="connsiteX642" fmla="*/ 120623 w 5190468"/>
                  <a:gd name="connsiteY642" fmla="*/ 1417463 h 4347619"/>
                  <a:gd name="connsiteX643" fmla="*/ 120623 w 5190468"/>
                  <a:gd name="connsiteY643" fmla="*/ 1366134 h 4347619"/>
                  <a:gd name="connsiteX644" fmla="*/ 163886 w 5190468"/>
                  <a:gd name="connsiteY644" fmla="*/ 1304539 h 4347619"/>
                  <a:gd name="connsiteX645" fmla="*/ 200550 w 5190468"/>
                  <a:gd name="connsiteY645" fmla="*/ 1304539 h 4347619"/>
                  <a:gd name="connsiteX646" fmla="*/ 191751 w 5190468"/>
                  <a:gd name="connsiteY646" fmla="*/ 1276674 h 4347619"/>
                  <a:gd name="connsiteX647" fmla="*/ 191751 w 5190468"/>
                  <a:gd name="connsiteY647" fmla="*/ 1246977 h 4347619"/>
                  <a:gd name="connsiteX648" fmla="*/ 105225 w 5190468"/>
                  <a:gd name="connsiteY648" fmla="*/ 1199314 h 4347619"/>
                  <a:gd name="connsiteX649" fmla="*/ 105225 w 5190468"/>
                  <a:gd name="connsiteY649" fmla="*/ 1139919 h 4347619"/>
                  <a:gd name="connsiteX650" fmla="*/ 137855 w 5190468"/>
                  <a:gd name="connsiteY650" fmla="*/ 1078691 h 4347619"/>
                  <a:gd name="connsiteX651" fmla="*/ 137855 w 5190468"/>
                  <a:gd name="connsiteY651" fmla="*/ 1052660 h 4347619"/>
                  <a:gd name="connsiteX652" fmla="*/ 169753 w 5190468"/>
                  <a:gd name="connsiteY652" fmla="*/ 1001697 h 4347619"/>
                  <a:gd name="connsiteX653" fmla="*/ 200183 w 5190468"/>
                  <a:gd name="connsiteY653" fmla="*/ 1022595 h 4347619"/>
                  <a:gd name="connsiteX654" fmla="*/ 254079 w 5190468"/>
                  <a:gd name="connsiteY654" fmla="*/ 1003897 h 4347619"/>
                  <a:gd name="connsiteX655" fmla="*/ 314574 w 5190468"/>
                  <a:gd name="connsiteY655" fmla="*/ 960267 h 4347619"/>
                  <a:gd name="connsiteX656" fmla="*/ 401100 w 5190468"/>
                  <a:gd name="connsiteY656" fmla="*/ 917737 h 4347619"/>
                  <a:gd name="connsiteX657" fmla="*/ 322640 w 5190468"/>
                  <a:gd name="connsiteY657" fmla="*/ 917737 h 4347619"/>
                  <a:gd name="connsiteX658" fmla="*/ 304308 w 5190468"/>
                  <a:gd name="connsiteY658" fmla="*/ 935336 h 4347619"/>
                  <a:gd name="connsiteX659" fmla="*/ 228414 w 5190468"/>
                  <a:gd name="connsiteY659" fmla="*/ 938269 h 4347619"/>
                  <a:gd name="connsiteX660" fmla="*/ 223281 w 5190468"/>
                  <a:gd name="connsiteY660" fmla="*/ 960634 h 4347619"/>
                  <a:gd name="connsiteX661" fmla="*/ 169753 w 5190468"/>
                  <a:gd name="connsiteY661" fmla="*/ 1001697 h 4347619"/>
                  <a:gd name="connsiteX662" fmla="*/ 128323 w 5190468"/>
                  <a:gd name="connsiteY662" fmla="*/ 1022962 h 4347619"/>
                  <a:gd name="connsiteX663" fmla="*/ 123659 w 5190468"/>
                  <a:gd name="connsiteY663" fmla="*/ 993254 h 4347619"/>
                  <a:gd name="connsiteX664" fmla="*/ 123923 w 5190468"/>
                  <a:gd name="connsiteY664" fmla="*/ 992898 h 4347619"/>
                  <a:gd name="connsiteX665" fmla="*/ 136755 w 5190468"/>
                  <a:gd name="connsiteY665" fmla="*/ 972366 h 4347619"/>
                  <a:gd name="connsiteX666" fmla="*/ 154720 w 5190468"/>
                  <a:gd name="connsiteY666" fmla="*/ 944869 h 4347619"/>
                  <a:gd name="connsiteX667" fmla="*/ 173052 w 5190468"/>
                  <a:gd name="connsiteY667" fmla="*/ 926170 h 4347619"/>
                  <a:gd name="connsiteX668" fmla="*/ 197617 w 5190468"/>
                  <a:gd name="connsiteY668" fmla="*/ 901605 h 4347619"/>
                  <a:gd name="connsiteX669" fmla="*/ 218882 w 5190468"/>
                  <a:gd name="connsiteY669" fmla="*/ 901605 h 4347619"/>
                  <a:gd name="connsiteX670" fmla="*/ 243813 w 5190468"/>
                  <a:gd name="connsiteY670" fmla="*/ 864942 h 4347619"/>
                  <a:gd name="connsiteX671" fmla="*/ 286710 w 5190468"/>
                  <a:gd name="connsiteY671" fmla="*/ 864942 h 4347619"/>
                  <a:gd name="connsiteX672" fmla="*/ 305408 w 5190468"/>
                  <a:gd name="connsiteY672" fmla="*/ 847343 h 4347619"/>
                  <a:gd name="connsiteX673" fmla="*/ 360037 w 5190468"/>
                  <a:gd name="connsiteY673" fmla="*/ 847343 h 4347619"/>
                  <a:gd name="connsiteX674" fmla="*/ 369936 w 5190468"/>
                  <a:gd name="connsiteY674" fmla="*/ 817646 h 4347619"/>
                  <a:gd name="connsiteX675" fmla="*/ 439963 w 5190468"/>
                  <a:gd name="connsiteY675" fmla="*/ 786848 h 4347619"/>
                  <a:gd name="connsiteX676" fmla="*/ 439963 w 5190468"/>
                  <a:gd name="connsiteY676" fmla="*/ 708388 h 4347619"/>
                  <a:gd name="connsiteX677" fmla="*/ 483960 w 5190468"/>
                  <a:gd name="connsiteY677" fmla="*/ 705455 h 4347619"/>
                  <a:gd name="connsiteX678" fmla="*/ 538222 w 5190468"/>
                  <a:gd name="connsiteY678" fmla="*/ 668791 h 4347619"/>
                  <a:gd name="connsiteX679" fmla="*/ 544455 w 5190468"/>
                  <a:gd name="connsiteY679" fmla="*/ 650093 h 4347619"/>
                  <a:gd name="connsiteX680" fmla="*/ 617782 w 5190468"/>
                  <a:gd name="connsiteY680" fmla="*/ 644593 h 4347619"/>
                  <a:gd name="connsiteX681" fmla="*/ 589551 w 5190468"/>
                  <a:gd name="connsiteY681" fmla="*/ 622229 h 4347619"/>
                  <a:gd name="connsiteX682" fmla="*/ 543722 w 5190468"/>
                  <a:gd name="connsiteY682" fmla="*/ 650093 h 4347619"/>
                  <a:gd name="connsiteX683" fmla="*/ 500092 w 5190468"/>
                  <a:gd name="connsiteY683" fmla="*/ 654493 h 4347619"/>
                  <a:gd name="connsiteX684" fmla="*/ 481393 w 5190468"/>
                  <a:gd name="connsiteY684" fmla="*/ 637261 h 4347619"/>
                  <a:gd name="connsiteX685" fmla="*/ 444730 w 5190468"/>
                  <a:gd name="connsiteY685" fmla="*/ 652293 h 4347619"/>
                  <a:gd name="connsiteX686" fmla="*/ 436664 w 5190468"/>
                  <a:gd name="connsiteY686" fmla="*/ 611963 h 4347619"/>
                  <a:gd name="connsiteX687" fmla="*/ 501192 w 5190468"/>
                  <a:gd name="connsiteY687" fmla="*/ 550368 h 4347619"/>
                  <a:gd name="connsiteX688" fmla="*/ 586618 w 5190468"/>
                  <a:gd name="connsiteY688" fmla="*/ 550368 h 4347619"/>
                  <a:gd name="connsiteX689" fmla="*/ 623282 w 5190468"/>
                  <a:gd name="connsiteY689" fmla="*/ 584465 h 4347619"/>
                  <a:gd name="connsiteX690" fmla="*/ 639414 w 5190468"/>
                  <a:gd name="connsiteY690" fmla="*/ 568700 h 4347619"/>
                  <a:gd name="connsiteX691" fmla="*/ 762603 w 5190468"/>
                  <a:gd name="connsiteY691" fmla="*/ 568700 h 4347619"/>
                  <a:gd name="connsiteX692" fmla="*/ 778002 w 5190468"/>
                  <a:gd name="connsiteY692" fmla="*/ 553301 h 4347619"/>
                  <a:gd name="connsiteX693" fmla="*/ 863062 w 5190468"/>
                  <a:gd name="connsiteY693" fmla="*/ 543768 h 4347619"/>
                  <a:gd name="connsiteX694" fmla="*/ 853896 w 5190468"/>
                  <a:gd name="connsiteY694" fmla="*/ 534969 h 4347619"/>
                  <a:gd name="connsiteX695" fmla="*/ 846196 w 5190468"/>
                  <a:gd name="connsiteY695" fmla="*/ 532403 h 4347619"/>
                  <a:gd name="connsiteX696" fmla="*/ 584052 w 5190468"/>
                  <a:gd name="connsiteY696" fmla="*/ 532403 h 4347619"/>
                  <a:gd name="connsiteX697" fmla="*/ 552154 w 5190468"/>
                  <a:gd name="connsiteY697" fmla="*/ 482174 h 4347619"/>
                  <a:gd name="connsiteX698" fmla="*/ 490559 w 5190468"/>
                  <a:gd name="connsiteY698" fmla="*/ 437444 h 4347619"/>
                  <a:gd name="connsiteX699" fmla="*/ 490559 w 5190468"/>
                  <a:gd name="connsiteY699" fmla="*/ 382449 h 4347619"/>
                  <a:gd name="connsiteX700" fmla="*/ 523556 w 5190468"/>
                  <a:gd name="connsiteY700" fmla="*/ 301789 h 4347619"/>
                  <a:gd name="connsiteX701" fmla="*/ 592117 w 5190468"/>
                  <a:gd name="connsiteY701" fmla="*/ 301789 h 4347619"/>
                  <a:gd name="connsiteX702" fmla="*/ 632447 w 5190468"/>
                  <a:gd name="connsiteY702" fmla="*/ 277591 h 4347619"/>
                  <a:gd name="connsiteX703" fmla="*/ 626581 w 5190468"/>
                  <a:gd name="connsiteY703" fmla="*/ 253759 h 4347619"/>
                  <a:gd name="connsiteX704" fmla="*/ 567919 w 5190468"/>
                  <a:gd name="connsiteY704" fmla="*/ 249726 h 4347619"/>
                  <a:gd name="connsiteX705" fmla="*/ 523556 w 5190468"/>
                  <a:gd name="connsiteY705" fmla="*/ 301789 h 4347619"/>
                  <a:gd name="connsiteX706" fmla="*/ 308708 w 5190468"/>
                  <a:gd name="connsiteY706" fmla="*/ 2346886 h 4347619"/>
                  <a:gd name="connsiteX707" fmla="*/ 324106 w 5190468"/>
                  <a:gd name="connsiteY707" fmla="*/ 2328920 h 4347619"/>
                  <a:gd name="connsiteX708" fmla="*/ 318607 w 5190468"/>
                  <a:gd name="connsiteY708" fmla="*/ 2343219 h 4347619"/>
                  <a:gd name="connsiteX709" fmla="*/ 303208 w 5190468"/>
                  <a:gd name="connsiteY709" fmla="*/ 2361184 h 4347619"/>
                  <a:gd name="connsiteX710" fmla="*/ 308708 w 5190468"/>
                  <a:gd name="connsiteY710" fmla="*/ 2346886 h 4347619"/>
                  <a:gd name="connsiteX711" fmla="*/ 2714941 w 5190468"/>
                  <a:gd name="connsiteY711" fmla="*/ 1920854 h 4347619"/>
                  <a:gd name="connsiteX712" fmla="*/ 2240881 w 5190468"/>
                  <a:gd name="connsiteY712" fmla="*/ 1920854 h 4347619"/>
                  <a:gd name="connsiteX713" fmla="*/ 2235014 w 5190468"/>
                  <a:gd name="connsiteY713" fmla="*/ 1932220 h 4347619"/>
                  <a:gd name="connsiteX714" fmla="*/ 2241981 w 5190468"/>
                  <a:gd name="connsiteY714" fmla="*/ 1937719 h 4347619"/>
                  <a:gd name="connsiteX715" fmla="*/ 2294043 w 5190468"/>
                  <a:gd name="connsiteY715" fmla="*/ 1937719 h 4347619"/>
                  <a:gd name="connsiteX716" fmla="*/ 2367370 w 5190468"/>
                  <a:gd name="connsiteY716" fmla="*/ 1974383 h 4347619"/>
                  <a:gd name="connsiteX717" fmla="*/ 2382036 w 5190468"/>
                  <a:gd name="connsiteY717" fmla="*/ 1972183 h 4347619"/>
                  <a:gd name="connsiteX718" fmla="*/ 2399634 w 5190468"/>
                  <a:gd name="connsiteY718" fmla="*/ 1958618 h 4347619"/>
                  <a:gd name="connsiteX719" fmla="*/ 2414299 w 5190468"/>
                  <a:gd name="connsiteY719" fmla="*/ 1973283 h 4347619"/>
                  <a:gd name="connsiteX720" fmla="*/ 2470028 w 5190468"/>
                  <a:gd name="connsiteY720" fmla="*/ 1976216 h 4347619"/>
                  <a:gd name="connsiteX721" fmla="*/ 2485794 w 5190468"/>
                  <a:gd name="connsiteY721" fmla="*/ 1991982 h 4347619"/>
                  <a:gd name="connsiteX722" fmla="*/ 2573053 w 5190468"/>
                  <a:gd name="connsiteY722" fmla="*/ 1991982 h 4347619"/>
                  <a:gd name="connsiteX723" fmla="*/ 2592485 w 5190468"/>
                  <a:gd name="connsiteY723" fmla="*/ 2010313 h 4347619"/>
                  <a:gd name="connsiteX724" fmla="*/ 2644180 w 5190468"/>
                  <a:gd name="connsiteY724" fmla="*/ 2010313 h 4347619"/>
                  <a:gd name="connsiteX725" fmla="*/ 2666912 w 5190468"/>
                  <a:gd name="connsiteY725" fmla="*/ 2030845 h 4347619"/>
                  <a:gd name="connsiteX726" fmla="*/ 2697709 w 5190468"/>
                  <a:gd name="connsiteY726" fmla="*/ 2013613 h 4347619"/>
                  <a:gd name="connsiteX727" fmla="*/ 2731073 w 5190468"/>
                  <a:gd name="connsiteY727" fmla="*/ 2033412 h 4347619"/>
                  <a:gd name="connsiteX728" fmla="*/ 2794501 w 5190468"/>
                  <a:gd name="connsiteY728" fmla="*/ 1956418 h 4347619"/>
                  <a:gd name="connsiteX729" fmla="*/ 2855363 w 5190468"/>
                  <a:gd name="connsiteY729" fmla="*/ 1956418 h 4347619"/>
                  <a:gd name="connsiteX730" fmla="*/ 2874428 w 5190468"/>
                  <a:gd name="connsiteY730" fmla="*/ 1939919 h 4347619"/>
                  <a:gd name="connsiteX731" fmla="*/ 2952155 w 5190468"/>
                  <a:gd name="connsiteY731" fmla="*/ 1921954 h 4347619"/>
                  <a:gd name="connsiteX732" fmla="*/ 2823099 w 5190468"/>
                  <a:gd name="connsiteY732" fmla="*/ 1921954 h 4347619"/>
                  <a:gd name="connsiteX733" fmla="*/ 2806600 w 5190468"/>
                  <a:gd name="connsiteY733" fmla="*/ 1938453 h 4347619"/>
                  <a:gd name="connsiteX734" fmla="*/ 2786435 w 5190468"/>
                  <a:gd name="connsiteY734" fmla="*/ 1921587 h 4347619"/>
                  <a:gd name="connsiteX735" fmla="*/ 2751971 w 5190468"/>
                  <a:gd name="connsiteY735" fmla="*/ 1921587 h 4347619"/>
                  <a:gd name="connsiteX736" fmla="*/ 2734006 w 5190468"/>
                  <a:gd name="connsiteY736" fmla="*/ 1938086 h 4347619"/>
                  <a:gd name="connsiteX737" fmla="*/ 2997618 w 5190468"/>
                  <a:gd name="connsiteY737" fmla="*/ 1973650 h 4347619"/>
                  <a:gd name="connsiteX738" fmla="*/ 2892393 w 5190468"/>
                  <a:gd name="connsiteY738" fmla="*/ 1973650 h 4347619"/>
                  <a:gd name="connsiteX739" fmla="*/ 2872961 w 5190468"/>
                  <a:gd name="connsiteY739" fmla="*/ 1991615 h 4347619"/>
                  <a:gd name="connsiteX740" fmla="*/ 2845097 w 5190468"/>
                  <a:gd name="connsiteY740" fmla="*/ 1991615 h 4347619"/>
                  <a:gd name="connsiteX741" fmla="*/ 2794135 w 5190468"/>
                  <a:gd name="connsiteY741" fmla="*/ 2016913 h 4347619"/>
                  <a:gd name="connsiteX742" fmla="*/ 2821632 w 5190468"/>
                  <a:gd name="connsiteY742" fmla="*/ 2041111 h 4347619"/>
                  <a:gd name="connsiteX743" fmla="*/ 2842531 w 5190468"/>
                  <a:gd name="connsiteY743" fmla="*/ 2023512 h 4347619"/>
                  <a:gd name="connsiteX744" fmla="*/ 2911825 w 5190468"/>
                  <a:gd name="connsiteY744" fmla="*/ 2023512 h 4347619"/>
                  <a:gd name="connsiteX745" fmla="*/ 2926857 w 5190468"/>
                  <a:gd name="connsiteY745" fmla="*/ 2008114 h 4347619"/>
                  <a:gd name="connsiteX746" fmla="*/ 3014850 w 5190468"/>
                  <a:gd name="connsiteY746" fmla="*/ 2008114 h 4347619"/>
                  <a:gd name="connsiteX747" fmla="*/ 3034281 w 5190468"/>
                  <a:gd name="connsiteY747" fmla="*/ 1990148 h 4347619"/>
                  <a:gd name="connsiteX748" fmla="*/ 3085244 w 5190468"/>
                  <a:gd name="connsiteY748" fmla="*/ 1990148 h 4347619"/>
                  <a:gd name="connsiteX749" fmla="*/ 3106142 w 5190468"/>
                  <a:gd name="connsiteY749" fmla="*/ 1971817 h 4347619"/>
                  <a:gd name="connsiteX750" fmla="*/ 3209533 w 5190468"/>
                  <a:gd name="connsiteY750" fmla="*/ 1971817 h 4347619"/>
                  <a:gd name="connsiteX751" fmla="*/ 3216866 w 5190468"/>
                  <a:gd name="connsiteY751" fmla="*/ 1964851 h 4347619"/>
                  <a:gd name="connsiteX752" fmla="*/ 3228965 w 5190468"/>
                  <a:gd name="connsiteY752" fmla="*/ 1957884 h 4347619"/>
                  <a:gd name="connsiteX753" fmla="*/ 3242897 w 5190468"/>
                  <a:gd name="connsiteY753" fmla="*/ 1971817 h 4347619"/>
                  <a:gd name="connsiteX754" fmla="*/ 3264896 w 5190468"/>
                  <a:gd name="connsiteY754" fmla="*/ 1953118 h 4347619"/>
                  <a:gd name="connsiteX755" fmla="*/ 3338223 w 5190468"/>
                  <a:gd name="connsiteY755" fmla="*/ 1953118 h 4347619"/>
                  <a:gd name="connsiteX756" fmla="*/ 3313658 w 5190468"/>
                  <a:gd name="connsiteY756" fmla="*/ 1920487 h 4347619"/>
                  <a:gd name="connsiteX757" fmla="*/ 3243997 w 5190468"/>
                  <a:gd name="connsiteY757" fmla="*/ 1920487 h 4347619"/>
                  <a:gd name="connsiteX758" fmla="*/ 3225666 w 5190468"/>
                  <a:gd name="connsiteY758" fmla="*/ 1936253 h 4347619"/>
                  <a:gd name="connsiteX759" fmla="*/ 3208067 w 5190468"/>
                  <a:gd name="connsiteY759" fmla="*/ 1922321 h 4347619"/>
                  <a:gd name="connsiteX760" fmla="*/ 3185335 w 5190468"/>
                  <a:gd name="connsiteY760" fmla="*/ 1939919 h 4347619"/>
                  <a:gd name="connsiteX761" fmla="*/ 3136206 w 5190468"/>
                  <a:gd name="connsiteY761" fmla="*/ 1939919 h 4347619"/>
                  <a:gd name="connsiteX762" fmla="*/ 3121541 w 5190468"/>
                  <a:gd name="connsiteY762" fmla="*/ 1954218 h 4347619"/>
                  <a:gd name="connsiteX763" fmla="*/ 3013750 w 5190468"/>
                  <a:gd name="connsiteY763" fmla="*/ 1956418 h 4347619"/>
                  <a:gd name="connsiteX764" fmla="*/ 235014 w 5190468"/>
                  <a:gd name="connsiteY764" fmla="*/ 1409397 h 4347619"/>
                  <a:gd name="connsiteX765" fmla="*/ 215582 w 5190468"/>
                  <a:gd name="connsiteY765" fmla="*/ 1393631 h 4347619"/>
                  <a:gd name="connsiteX766" fmla="*/ 215582 w 5190468"/>
                  <a:gd name="connsiteY766" fmla="*/ 1393631 h 4347619"/>
                  <a:gd name="connsiteX767" fmla="*/ 155820 w 5190468"/>
                  <a:gd name="connsiteY767" fmla="*/ 1421862 h 4347619"/>
                  <a:gd name="connsiteX768" fmla="*/ 164253 w 5190468"/>
                  <a:gd name="connsiteY768" fmla="*/ 1460726 h 4347619"/>
                  <a:gd name="connsiteX769" fmla="*/ 182951 w 5190468"/>
                  <a:gd name="connsiteY769" fmla="*/ 1460726 h 4347619"/>
                  <a:gd name="connsiteX770" fmla="*/ 199817 w 5190468"/>
                  <a:gd name="connsiteY770" fmla="*/ 1424062 h 4347619"/>
                  <a:gd name="connsiteX771" fmla="*/ 218149 w 5190468"/>
                  <a:gd name="connsiteY771" fmla="*/ 1441294 h 4347619"/>
                  <a:gd name="connsiteX772" fmla="*/ 235747 w 5190468"/>
                  <a:gd name="connsiteY772" fmla="*/ 1430295 h 4347619"/>
                  <a:gd name="connsiteX773" fmla="*/ 295509 w 5190468"/>
                  <a:gd name="connsiteY773" fmla="*/ 1421862 h 4347619"/>
                  <a:gd name="connsiteX774" fmla="*/ 235014 w 5190468"/>
                  <a:gd name="connsiteY774" fmla="*/ 1409397 h 4347619"/>
                  <a:gd name="connsiteX775" fmla="*/ 4378003 w 5190468"/>
                  <a:gd name="connsiteY775" fmla="*/ 609763 h 4347619"/>
                  <a:gd name="connsiteX776" fmla="*/ 4402201 w 5190468"/>
                  <a:gd name="connsiteY776" fmla="*/ 633961 h 4347619"/>
                  <a:gd name="connsiteX777" fmla="*/ 4432999 w 5190468"/>
                  <a:gd name="connsiteY777" fmla="*/ 615629 h 4347619"/>
                  <a:gd name="connsiteX778" fmla="*/ 4484694 w 5190468"/>
                  <a:gd name="connsiteY778" fmla="*/ 624428 h 4347619"/>
                  <a:gd name="connsiteX779" fmla="*/ 4478828 w 5190468"/>
                  <a:gd name="connsiteY779" fmla="*/ 603530 h 4347619"/>
                  <a:gd name="connsiteX780" fmla="*/ 4384969 w 5190468"/>
                  <a:gd name="connsiteY780" fmla="*/ 603530 h 4347619"/>
                  <a:gd name="connsiteX781" fmla="*/ 4379103 w 5190468"/>
                  <a:gd name="connsiteY781" fmla="*/ 609763 h 4347619"/>
                  <a:gd name="connsiteX782" fmla="*/ 4498260 w 5190468"/>
                  <a:gd name="connsiteY782" fmla="*/ 2242761 h 4347619"/>
                  <a:gd name="connsiteX783" fmla="*/ 4439598 w 5190468"/>
                  <a:gd name="connsiteY783" fmla="*/ 2237995 h 4347619"/>
                  <a:gd name="connsiteX784" fmla="*/ 4411734 w 5190468"/>
                  <a:gd name="connsiteY784" fmla="*/ 2241294 h 4347619"/>
                  <a:gd name="connsiteX785" fmla="*/ 4417966 w 5190468"/>
                  <a:gd name="connsiteY785" fmla="*/ 2272825 h 4347619"/>
                  <a:gd name="connsiteX786" fmla="*/ 4475895 w 5190468"/>
                  <a:gd name="connsiteY786" fmla="*/ 2272825 h 4347619"/>
                  <a:gd name="connsiteX787" fmla="*/ 4499360 w 5190468"/>
                  <a:gd name="connsiteY787" fmla="*/ 2242761 h 4347619"/>
                  <a:gd name="connsiteX788" fmla="*/ 1114574 w 5190468"/>
                  <a:gd name="connsiteY788" fmla="*/ 2273558 h 4347619"/>
                  <a:gd name="connsiteX789" fmla="*/ 1137306 w 5190468"/>
                  <a:gd name="connsiteY789" fmla="*/ 2243494 h 4347619"/>
                  <a:gd name="connsiteX790" fmla="*/ 1096609 w 5190468"/>
                  <a:gd name="connsiteY790" fmla="*/ 2239095 h 4347619"/>
                  <a:gd name="connsiteX791" fmla="*/ 1066545 w 5190468"/>
                  <a:gd name="connsiteY791" fmla="*/ 2266592 h 4347619"/>
                  <a:gd name="connsiteX792" fmla="*/ 1036847 w 5190468"/>
                  <a:gd name="connsiteY792" fmla="*/ 2266592 h 4347619"/>
                  <a:gd name="connsiteX793" fmla="*/ 1045646 w 5190468"/>
                  <a:gd name="connsiteY793" fmla="*/ 2272825 h 4347619"/>
                  <a:gd name="connsiteX794" fmla="*/ 4553622 w 5190468"/>
                  <a:gd name="connsiteY794" fmla="*/ 1879791 h 4347619"/>
                  <a:gd name="connsiteX795" fmla="*/ 4510359 w 5190468"/>
                  <a:gd name="connsiteY795" fmla="*/ 1851560 h 4347619"/>
                  <a:gd name="connsiteX796" fmla="*/ 4493860 w 5190468"/>
                  <a:gd name="connsiteY796" fmla="*/ 1851560 h 4347619"/>
                  <a:gd name="connsiteX797" fmla="*/ 4470029 w 5190468"/>
                  <a:gd name="connsiteY797" fmla="*/ 1883091 h 4347619"/>
                  <a:gd name="connsiteX798" fmla="*/ 4511092 w 5190468"/>
                  <a:gd name="connsiteY798" fmla="*/ 1886390 h 4347619"/>
                  <a:gd name="connsiteX799" fmla="*/ 4553622 w 5190468"/>
                  <a:gd name="connsiteY799" fmla="*/ 1879058 h 4347619"/>
                  <a:gd name="connsiteX800" fmla="*/ 4920258 w 5190468"/>
                  <a:gd name="connsiteY800" fmla="*/ 3206281 h 4347619"/>
                  <a:gd name="connsiteX801" fmla="*/ 4889461 w 5190468"/>
                  <a:gd name="connsiteY801" fmla="*/ 3206281 h 4347619"/>
                  <a:gd name="connsiteX802" fmla="*/ 4863796 w 5190468"/>
                  <a:gd name="connsiteY802" fmla="*/ 3206281 h 4347619"/>
                  <a:gd name="connsiteX803" fmla="*/ 4863796 w 5190468"/>
                  <a:gd name="connsiteY803" fmla="*/ 3223146 h 4347619"/>
                  <a:gd name="connsiteX804" fmla="*/ 4900460 w 5190468"/>
                  <a:gd name="connsiteY804" fmla="*/ 3223146 h 4347619"/>
                  <a:gd name="connsiteX805" fmla="*/ 4916958 w 5190468"/>
                  <a:gd name="connsiteY805" fmla="*/ 3241845 h 4347619"/>
                  <a:gd name="connsiteX806" fmla="*/ 4940789 w 5190468"/>
                  <a:gd name="connsiteY806" fmla="*/ 3237078 h 4347619"/>
                  <a:gd name="connsiteX807" fmla="*/ 4940789 w 5190468"/>
                  <a:gd name="connsiteY807" fmla="*/ 3228646 h 4347619"/>
                  <a:gd name="connsiteX808" fmla="*/ 2672778 w 5190468"/>
                  <a:gd name="connsiteY808" fmla="*/ 4007014 h 4347619"/>
                  <a:gd name="connsiteX809" fmla="*/ 2778369 w 5190468"/>
                  <a:gd name="connsiteY809" fmla="*/ 4007014 h 4347619"/>
                  <a:gd name="connsiteX810" fmla="*/ 2672045 w 5190468"/>
                  <a:gd name="connsiteY810" fmla="*/ 4006281 h 4347619"/>
                  <a:gd name="connsiteX811" fmla="*/ 4546289 w 5190468"/>
                  <a:gd name="connsiteY811" fmla="*/ 629561 h 4347619"/>
                  <a:gd name="connsiteX812" fmla="*/ 4646381 w 5190468"/>
                  <a:gd name="connsiteY812" fmla="*/ 618562 h 4347619"/>
                  <a:gd name="connsiteX813" fmla="*/ 4573054 w 5190468"/>
                  <a:gd name="connsiteY813" fmla="*/ 618562 h 4347619"/>
                  <a:gd name="connsiteX814" fmla="*/ 4546289 w 5190468"/>
                  <a:gd name="connsiteY814" fmla="*/ 629561 h 4347619"/>
                  <a:gd name="connsiteX815" fmla="*/ 210449 w 5190468"/>
                  <a:gd name="connsiteY815" fmla="*/ 3760635 h 4347619"/>
                  <a:gd name="connsiteX816" fmla="*/ 293309 w 5190468"/>
                  <a:gd name="connsiteY816" fmla="*/ 3755502 h 4347619"/>
                  <a:gd name="connsiteX817" fmla="*/ 210449 w 5190468"/>
                  <a:gd name="connsiteY817" fmla="*/ 3760635 h 4347619"/>
                  <a:gd name="connsiteX818" fmla="*/ 3908709 w 5190468"/>
                  <a:gd name="connsiteY818" fmla="*/ 169800 h 4347619"/>
                  <a:gd name="connsiteX819" fmla="*/ 3828415 w 5190468"/>
                  <a:gd name="connsiteY819" fmla="*/ 169800 h 4347619"/>
                  <a:gd name="connsiteX820" fmla="*/ 3908709 w 5190468"/>
                  <a:gd name="connsiteY820" fmla="*/ 169800 h 4347619"/>
                  <a:gd name="connsiteX821" fmla="*/ 1022548 w 5190468"/>
                  <a:gd name="connsiteY821" fmla="*/ 2262559 h 4347619"/>
                  <a:gd name="connsiteX822" fmla="*/ 967920 w 5190468"/>
                  <a:gd name="connsiteY822" fmla="*/ 2266959 h 4347619"/>
                  <a:gd name="connsiteX823" fmla="*/ 1022548 w 5190468"/>
                  <a:gd name="connsiteY823" fmla="*/ 2262559 h 4347619"/>
                  <a:gd name="connsiteX824" fmla="*/ 2548488 w 5190468"/>
                  <a:gd name="connsiteY824" fmla="*/ 4006281 h 4347619"/>
                  <a:gd name="connsiteX825" fmla="*/ 2600323 w 5190468"/>
                  <a:gd name="connsiteY825" fmla="*/ 4007601 h 4347619"/>
                  <a:gd name="connsiteX826" fmla="*/ 2601651 w 5190468"/>
                  <a:gd name="connsiteY826" fmla="*/ 4006281 h 4347619"/>
                  <a:gd name="connsiteX827" fmla="*/ 2549819 w 5190468"/>
                  <a:gd name="connsiteY827" fmla="*/ 4004961 h 4347619"/>
                  <a:gd name="connsiteX828" fmla="*/ 2548488 w 5190468"/>
                  <a:gd name="connsiteY828" fmla="*/ 4006281 h 4347619"/>
                  <a:gd name="connsiteX829" fmla="*/ 1209900 w 5190468"/>
                  <a:gd name="connsiteY829" fmla="*/ 64208 h 4347619"/>
                  <a:gd name="connsiteX830" fmla="*/ 1180792 w 5190468"/>
                  <a:gd name="connsiteY830" fmla="*/ 56653 h 4347619"/>
                  <a:gd name="connsiteX831" fmla="*/ 1173236 w 5190468"/>
                  <a:gd name="connsiteY831" fmla="*/ 64208 h 4347619"/>
                  <a:gd name="connsiteX832" fmla="*/ 1203051 w 5190468"/>
                  <a:gd name="connsiteY832" fmla="*/ 71057 h 4347619"/>
                  <a:gd name="connsiteX833" fmla="*/ 1209900 w 5190468"/>
                  <a:gd name="connsiteY833" fmla="*/ 64208 h 4347619"/>
                  <a:gd name="connsiteX834" fmla="*/ 1474611 w 5190468"/>
                  <a:gd name="connsiteY834" fmla="*/ 64208 h 4347619"/>
                  <a:gd name="connsiteX835" fmla="*/ 1439780 w 5190468"/>
                  <a:gd name="connsiteY835" fmla="*/ 68975 h 4347619"/>
                  <a:gd name="connsiteX836" fmla="*/ 1476077 w 5190468"/>
                  <a:gd name="connsiteY836" fmla="*/ 63842 h 4347619"/>
                  <a:gd name="connsiteX837" fmla="*/ 1632264 w 5190468"/>
                  <a:gd name="connsiteY837" fmla="*/ 64208 h 4347619"/>
                  <a:gd name="connsiteX838" fmla="*/ 1603157 w 5190468"/>
                  <a:gd name="connsiteY838" fmla="*/ 56653 h 4347619"/>
                  <a:gd name="connsiteX839" fmla="*/ 1595601 w 5190468"/>
                  <a:gd name="connsiteY839" fmla="*/ 64208 h 4347619"/>
                  <a:gd name="connsiteX840" fmla="*/ 1624884 w 5190468"/>
                  <a:gd name="connsiteY840" fmla="*/ 73053 h 4347619"/>
                  <a:gd name="connsiteX841" fmla="*/ 1633731 w 5190468"/>
                  <a:gd name="connsiteY841" fmla="*/ 64208 h 4347619"/>
                  <a:gd name="connsiteX842" fmla="*/ 1962237 w 5190468"/>
                  <a:gd name="connsiteY842" fmla="*/ 87306 h 4347619"/>
                  <a:gd name="connsiteX843" fmla="*/ 1962237 w 5190468"/>
                  <a:gd name="connsiteY843" fmla="*/ 75941 h 4347619"/>
                  <a:gd name="connsiteX844" fmla="*/ 1943172 w 5190468"/>
                  <a:gd name="connsiteY844" fmla="*/ 73741 h 4347619"/>
                  <a:gd name="connsiteX845" fmla="*/ 1937306 w 5190468"/>
                  <a:gd name="connsiteY845" fmla="*/ 79240 h 4347619"/>
                  <a:gd name="connsiteX846" fmla="*/ 1943538 w 5190468"/>
                  <a:gd name="connsiteY846" fmla="*/ 90239 h 4347619"/>
                  <a:gd name="connsiteX847" fmla="*/ 1965537 w 5190468"/>
                  <a:gd name="connsiteY847" fmla="*/ 87306 h 4347619"/>
                  <a:gd name="connsiteX848" fmla="*/ 2105592 w 5190468"/>
                  <a:gd name="connsiteY848" fmla="*/ 81807 h 4347619"/>
                  <a:gd name="connsiteX849" fmla="*/ 2076485 w 5190468"/>
                  <a:gd name="connsiteY849" fmla="*/ 74252 h 4347619"/>
                  <a:gd name="connsiteX850" fmla="*/ 2068928 w 5190468"/>
                  <a:gd name="connsiteY850" fmla="*/ 81807 h 4347619"/>
                  <a:gd name="connsiteX851" fmla="*/ 2097196 w 5190468"/>
                  <a:gd name="connsiteY851" fmla="*/ 93503 h 4347619"/>
                  <a:gd name="connsiteX852" fmla="*/ 2108892 w 5190468"/>
                  <a:gd name="connsiteY852" fmla="*/ 81807 h 4347619"/>
                  <a:gd name="connsiteX853" fmla="*/ 712374 w 5190468"/>
                  <a:gd name="connsiteY853" fmla="*/ 272091 h 4347619"/>
                  <a:gd name="connsiteX854" fmla="*/ 683410 w 5190468"/>
                  <a:gd name="connsiteY854" fmla="*/ 277957 h 4347619"/>
                  <a:gd name="connsiteX855" fmla="*/ 714574 w 5190468"/>
                  <a:gd name="connsiteY855" fmla="*/ 272091 h 4347619"/>
                  <a:gd name="connsiteX856" fmla="*/ 1176902 w 5190468"/>
                  <a:gd name="connsiteY856" fmla="*/ 556601 h 4347619"/>
                  <a:gd name="connsiteX857" fmla="*/ 1140239 w 5190468"/>
                  <a:gd name="connsiteY857" fmla="*/ 561367 h 4347619"/>
                  <a:gd name="connsiteX858" fmla="*/ 1176902 w 5190468"/>
                  <a:gd name="connsiteY858" fmla="*/ 556601 h 4347619"/>
                  <a:gd name="connsiteX859" fmla="*/ 3816683 w 5190468"/>
                  <a:gd name="connsiteY859" fmla="*/ 1560084 h 4347619"/>
                  <a:gd name="connsiteX860" fmla="*/ 3788305 w 5190468"/>
                  <a:gd name="connsiteY860" fmla="*/ 1551787 h 4347619"/>
                  <a:gd name="connsiteX861" fmla="*/ 3780019 w 5190468"/>
                  <a:gd name="connsiteY861" fmla="*/ 1560084 h 4347619"/>
                  <a:gd name="connsiteX862" fmla="*/ 3809350 w 5190468"/>
                  <a:gd name="connsiteY862" fmla="*/ 1566673 h 4347619"/>
                  <a:gd name="connsiteX863" fmla="*/ 3815950 w 5190468"/>
                  <a:gd name="connsiteY863" fmla="*/ 1560084 h 4347619"/>
                  <a:gd name="connsiteX864" fmla="*/ 384968 w 5190468"/>
                  <a:gd name="connsiteY864" fmla="*/ 2352018 h 4347619"/>
                  <a:gd name="connsiteX865" fmla="*/ 355153 w 5190468"/>
                  <a:gd name="connsiteY865" fmla="*/ 2345170 h 4347619"/>
                  <a:gd name="connsiteX866" fmla="*/ 348304 w 5190468"/>
                  <a:gd name="connsiteY866" fmla="*/ 2352018 h 4347619"/>
                  <a:gd name="connsiteX867" fmla="*/ 378317 w 5190468"/>
                  <a:gd name="connsiteY867" fmla="*/ 2357936 h 4347619"/>
                  <a:gd name="connsiteX868" fmla="*/ 384235 w 5190468"/>
                  <a:gd name="connsiteY868" fmla="*/ 2352018 h 4347619"/>
                  <a:gd name="connsiteX869" fmla="*/ 470394 w 5190468"/>
                  <a:gd name="connsiteY869" fmla="*/ 2392715 h 4347619"/>
                  <a:gd name="connsiteX870" fmla="*/ 470394 w 5190468"/>
                  <a:gd name="connsiteY870" fmla="*/ 2381349 h 4347619"/>
                  <a:gd name="connsiteX871" fmla="*/ 446930 w 5190468"/>
                  <a:gd name="connsiteY871" fmla="*/ 2378783 h 4347619"/>
                  <a:gd name="connsiteX872" fmla="*/ 439963 w 5190468"/>
                  <a:gd name="connsiteY872" fmla="*/ 2383549 h 4347619"/>
                  <a:gd name="connsiteX873" fmla="*/ 446196 w 5190468"/>
                  <a:gd name="connsiteY873" fmla="*/ 2394548 h 4347619"/>
                  <a:gd name="connsiteX874" fmla="*/ 469661 w 5190468"/>
                  <a:gd name="connsiteY874" fmla="*/ 2392715 h 4347619"/>
                  <a:gd name="connsiteX875" fmla="*/ 2074428 w 5190468"/>
                  <a:gd name="connsiteY875" fmla="*/ 3073192 h 4347619"/>
                  <a:gd name="connsiteX876" fmla="*/ 2039597 w 5190468"/>
                  <a:gd name="connsiteY876" fmla="*/ 3077958 h 4347619"/>
                  <a:gd name="connsiteX877" fmla="*/ 2074428 w 5190468"/>
                  <a:gd name="connsiteY877" fmla="*/ 3073192 h 4347619"/>
                  <a:gd name="connsiteX878" fmla="*/ 293309 w 5190468"/>
                  <a:gd name="connsiteY878" fmla="*/ 3360635 h 4347619"/>
                  <a:gd name="connsiteX879" fmla="*/ 293309 w 5190468"/>
                  <a:gd name="connsiteY879" fmla="*/ 3349269 h 4347619"/>
                  <a:gd name="connsiteX880" fmla="*/ 269844 w 5190468"/>
                  <a:gd name="connsiteY880" fmla="*/ 3346702 h 4347619"/>
                  <a:gd name="connsiteX881" fmla="*/ 263978 w 5190468"/>
                  <a:gd name="connsiteY881" fmla="*/ 3352202 h 4347619"/>
                  <a:gd name="connsiteX882" fmla="*/ 270211 w 5190468"/>
                  <a:gd name="connsiteY882" fmla="*/ 3363201 h 4347619"/>
                  <a:gd name="connsiteX883" fmla="*/ 293309 w 5190468"/>
                  <a:gd name="connsiteY883" fmla="*/ 3360635 h 4347619"/>
                  <a:gd name="connsiteX884" fmla="*/ 1932173 w 5190468"/>
                  <a:gd name="connsiteY884" fmla="*/ 4006281 h 4347619"/>
                  <a:gd name="connsiteX885" fmla="*/ 1961988 w 5190468"/>
                  <a:gd name="connsiteY885" fmla="*/ 4013137 h 4347619"/>
                  <a:gd name="connsiteX886" fmla="*/ 1968836 w 5190468"/>
                  <a:gd name="connsiteY886" fmla="*/ 4006281 h 4347619"/>
                  <a:gd name="connsiteX887" fmla="*/ 1938915 w 5190468"/>
                  <a:gd name="connsiteY887" fmla="*/ 3999902 h 4347619"/>
                  <a:gd name="connsiteX888" fmla="*/ 1932539 w 5190468"/>
                  <a:gd name="connsiteY888" fmla="*/ 4006281 h 4347619"/>
                  <a:gd name="connsiteX889" fmla="*/ 2865262 w 5190468"/>
                  <a:gd name="connsiteY889" fmla="*/ 4006281 h 4347619"/>
                  <a:gd name="connsiteX890" fmla="*/ 2894369 w 5190468"/>
                  <a:gd name="connsiteY890" fmla="*/ 4013834 h 4347619"/>
                  <a:gd name="connsiteX891" fmla="*/ 2901926 w 5190468"/>
                  <a:gd name="connsiteY891" fmla="*/ 4006281 h 4347619"/>
                  <a:gd name="connsiteX892" fmla="*/ 2872694 w 5190468"/>
                  <a:gd name="connsiteY892" fmla="*/ 3999205 h 4347619"/>
                  <a:gd name="connsiteX893" fmla="*/ 2865629 w 5190468"/>
                  <a:gd name="connsiteY893" fmla="*/ 4006281 h 4347619"/>
                  <a:gd name="connsiteX894" fmla="*/ 3199634 w 5190468"/>
                  <a:gd name="connsiteY894" fmla="*/ 4006281 h 4347619"/>
                  <a:gd name="connsiteX895" fmla="*/ 3170527 w 5190468"/>
                  <a:gd name="connsiteY895" fmla="*/ 3998728 h 4347619"/>
                  <a:gd name="connsiteX896" fmla="*/ 3162970 w 5190468"/>
                  <a:gd name="connsiteY896" fmla="*/ 4006281 h 4347619"/>
                  <a:gd name="connsiteX897" fmla="*/ 3191946 w 5190468"/>
                  <a:gd name="connsiteY897" fmla="*/ 4014347 h 4347619"/>
                  <a:gd name="connsiteX898" fmla="*/ 3200001 w 5190468"/>
                  <a:gd name="connsiteY898" fmla="*/ 4006281 h 4347619"/>
                  <a:gd name="connsiteX899" fmla="*/ 3373053 w 5190468"/>
                  <a:gd name="connsiteY899" fmla="*/ 4011781 h 4347619"/>
                  <a:gd name="connsiteX900" fmla="*/ 3373053 w 5190468"/>
                  <a:gd name="connsiteY900" fmla="*/ 4000415 h 4347619"/>
                  <a:gd name="connsiteX901" fmla="*/ 3349588 w 5190468"/>
                  <a:gd name="connsiteY901" fmla="*/ 3997848 h 4347619"/>
                  <a:gd name="connsiteX902" fmla="*/ 3343722 w 5190468"/>
                  <a:gd name="connsiteY902" fmla="*/ 4003348 h 4347619"/>
                  <a:gd name="connsiteX903" fmla="*/ 3349955 w 5190468"/>
                  <a:gd name="connsiteY903" fmla="*/ 4014347 h 4347619"/>
                  <a:gd name="connsiteX904" fmla="*/ 3373053 w 5190468"/>
                  <a:gd name="connsiteY904" fmla="*/ 4011781 h 4347619"/>
                  <a:gd name="connsiteX905" fmla="*/ 1266728 w 5190468"/>
                  <a:gd name="connsiteY905" fmla="*/ 66775 h 4347619"/>
                  <a:gd name="connsiteX906" fmla="*/ 1272961 w 5190468"/>
                  <a:gd name="connsiteY906" fmla="*/ 73008 h 4347619"/>
                  <a:gd name="connsiteX907" fmla="*/ 1278460 w 5190468"/>
                  <a:gd name="connsiteY907" fmla="*/ 61275 h 4347619"/>
                  <a:gd name="connsiteX908" fmla="*/ 1272961 w 5190468"/>
                  <a:gd name="connsiteY908" fmla="*/ 55409 h 4347619"/>
                  <a:gd name="connsiteX909" fmla="*/ 1305592 w 5190468"/>
                  <a:gd name="connsiteY909" fmla="*/ 70441 h 4347619"/>
                  <a:gd name="connsiteX910" fmla="*/ 1316957 w 5190468"/>
                  <a:gd name="connsiteY910" fmla="*/ 64208 h 4347619"/>
                  <a:gd name="connsiteX911" fmla="*/ 1311091 w 5190468"/>
                  <a:gd name="connsiteY911" fmla="*/ 58709 h 4347619"/>
                  <a:gd name="connsiteX912" fmla="*/ 1299359 w 5190468"/>
                  <a:gd name="connsiteY912" fmla="*/ 64208 h 4347619"/>
                  <a:gd name="connsiteX913" fmla="*/ 1662695 w 5190468"/>
                  <a:gd name="connsiteY913" fmla="*/ 57975 h 4347619"/>
                  <a:gd name="connsiteX914" fmla="*/ 1649863 w 5190468"/>
                  <a:gd name="connsiteY914" fmla="*/ 64208 h 4347619"/>
                  <a:gd name="connsiteX915" fmla="*/ 1655363 w 5190468"/>
                  <a:gd name="connsiteY915" fmla="*/ 69708 h 4347619"/>
                  <a:gd name="connsiteX916" fmla="*/ 1667461 w 5190468"/>
                  <a:gd name="connsiteY916" fmla="*/ 64208 h 4347619"/>
                  <a:gd name="connsiteX917" fmla="*/ 2493126 w 5190468"/>
                  <a:gd name="connsiteY917" fmla="*/ 96839 h 4347619"/>
                  <a:gd name="connsiteX918" fmla="*/ 2486894 w 5190468"/>
                  <a:gd name="connsiteY918" fmla="*/ 90606 h 4347619"/>
                  <a:gd name="connsiteX919" fmla="*/ 2481394 w 5190468"/>
                  <a:gd name="connsiteY919" fmla="*/ 102338 h 4347619"/>
                  <a:gd name="connsiteX920" fmla="*/ 2486894 w 5190468"/>
                  <a:gd name="connsiteY920" fmla="*/ 108205 h 4347619"/>
                  <a:gd name="connsiteX921" fmla="*/ 3953805 w 5190468"/>
                  <a:gd name="connsiteY921" fmla="*/ 172366 h 4347619"/>
                  <a:gd name="connsiteX922" fmla="*/ 3947572 w 5190468"/>
                  <a:gd name="connsiteY922" fmla="*/ 161000 h 4347619"/>
                  <a:gd name="connsiteX923" fmla="*/ 3942072 w 5190468"/>
                  <a:gd name="connsiteY923" fmla="*/ 166866 h 4347619"/>
                  <a:gd name="connsiteX924" fmla="*/ 3947572 w 5190468"/>
                  <a:gd name="connsiteY924" fmla="*/ 178599 h 4347619"/>
                  <a:gd name="connsiteX925" fmla="*/ 3813017 w 5190468"/>
                  <a:gd name="connsiteY925" fmla="*/ 189965 h 4347619"/>
                  <a:gd name="connsiteX926" fmla="*/ 3806784 w 5190468"/>
                  <a:gd name="connsiteY926" fmla="*/ 178599 h 4347619"/>
                  <a:gd name="connsiteX927" fmla="*/ 3801284 w 5190468"/>
                  <a:gd name="connsiteY927" fmla="*/ 184465 h 4347619"/>
                  <a:gd name="connsiteX928" fmla="*/ 3806784 w 5190468"/>
                  <a:gd name="connsiteY928" fmla="*/ 196197 h 4347619"/>
                  <a:gd name="connsiteX929" fmla="*/ 4156188 w 5190468"/>
                  <a:gd name="connsiteY929" fmla="*/ 216362 h 4347619"/>
                  <a:gd name="connsiteX930" fmla="*/ 4149955 w 5190468"/>
                  <a:gd name="connsiteY930" fmla="*/ 222595 h 4347619"/>
                  <a:gd name="connsiteX931" fmla="*/ 4161688 w 5190468"/>
                  <a:gd name="connsiteY931" fmla="*/ 228095 h 4347619"/>
                  <a:gd name="connsiteX932" fmla="*/ 4167554 w 5190468"/>
                  <a:gd name="connsiteY932" fmla="*/ 222595 h 4347619"/>
                  <a:gd name="connsiteX933" fmla="*/ 1231531 w 5190468"/>
                  <a:gd name="connsiteY933" fmla="*/ 559534 h 4347619"/>
                  <a:gd name="connsiteX934" fmla="*/ 1237764 w 5190468"/>
                  <a:gd name="connsiteY934" fmla="*/ 565767 h 4347619"/>
                  <a:gd name="connsiteX935" fmla="*/ 1243263 w 5190468"/>
                  <a:gd name="connsiteY935" fmla="*/ 554034 h 4347619"/>
                  <a:gd name="connsiteX936" fmla="*/ 1237764 w 5190468"/>
                  <a:gd name="connsiteY936" fmla="*/ 548168 h 4347619"/>
                  <a:gd name="connsiteX937" fmla="*/ 1576536 w 5190468"/>
                  <a:gd name="connsiteY937" fmla="*/ 1307472 h 4347619"/>
                  <a:gd name="connsiteX938" fmla="*/ 1565170 w 5190468"/>
                  <a:gd name="connsiteY938" fmla="*/ 1313705 h 4347619"/>
                  <a:gd name="connsiteX939" fmla="*/ 1570670 w 5190468"/>
                  <a:gd name="connsiteY939" fmla="*/ 1319204 h 4347619"/>
                  <a:gd name="connsiteX940" fmla="*/ 1582768 w 5190468"/>
                  <a:gd name="connsiteY940" fmla="*/ 1313705 h 4347619"/>
                  <a:gd name="connsiteX941" fmla="*/ 1131439 w 5190468"/>
                  <a:gd name="connsiteY941" fmla="*/ 1325070 h 4347619"/>
                  <a:gd name="connsiteX942" fmla="*/ 1125207 w 5190468"/>
                  <a:gd name="connsiteY942" fmla="*/ 1331303 h 4347619"/>
                  <a:gd name="connsiteX943" fmla="*/ 1136939 w 5190468"/>
                  <a:gd name="connsiteY943" fmla="*/ 1336803 h 4347619"/>
                  <a:gd name="connsiteX944" fmla="*/ 1142805 w 5190468"/>
                  <a:gd name="connsiteY944" fmla="*/ 1331303 h 4347619"/>
                  <a:gd name="connsiteX945" fmla="*/ 4527957 w 5190468"/>
                  <a:gd name="connsiteY945" fmla="*/ 1812696 h 4347619"/>
                  <a:gd name="connsiteX946" fmla="*/ 4539323 w 5190468"/>
                  <a:gd name="connsiteY946" fmla="*/ 1806464 h 4347619"/>
                  <a:gd name="connsiteX947" fmla="*/ 4533457 w 5190468"/>
                  <a:gd name="connsiteY947" fmla="*/ 1800964 h 4347619"/>
                  <a:gd name="connsiteX948" fmla="*/ 4521725 w 5190468"/>
                  <a:gd name="connsiteY948" fmla="*/ 1806464 h 4347619"/>
                  <a:gd name="connsiteX949" fmla="*/ 4378370 w 5190468"/>
                  <a:gd name="connsiteY949" fmla="*/ 2196198 h 4347619"/>
                  <a:gd name="connsiteX950" fmla="*/ 4372137 w 5190468"/>
                  <a:gd name="connsiteY950" fmla="*/ 2184832 h 4347619"/>
                  <a:gd name="connsiteX951" fmla="*/ 4366637 w 5190468"/>
                  <a:gd name="connsiteY951" fmla="*/ 2190699 h 4347619"/>
                  <a:gd name="connsiteX952" fmla="*/ 4372137 w 5190468"/>
                  <a:gd name="connsiteY952" fmla="*/ 2202431 h 4347619"/>
                  <a:gd name="connsiteX953" fmla="*/ 819799 w 5190468"/>
                  <a:gd name="connsiteY953" fmla="*/ 2269525 h 4347619"/>
                  <a:gd name="connsiteX954" fmla="*/ 826031 w 5190468"/>
                  <a:gd name="connsiteY954" fmla="*/ 2263292 h 4347619"/>
                  <a:gd name="connsiteX955" fmla="*/ 813932 w 5190468"/>
                  <a:gd name="connsiteY955" fmla="*/ 2257793 h 4347619"/>
                  <a:gd name="connsiteX956" fmla="*/ 808433 w 5190468"/>
                  <a:gd name="connsiteY956" fmla="*/ 2263292 h 4347619"/>
                  <a:gd name="connsiteX957" fmla="*/ 898992 w 5190468"/>
                  <a:gd name="connsiteY957" fmla="*/ 2283457 h 4347619"/>
                  <a:gd name="connsiteX958" fmla="*/ 905225 w 5190468"/>
                  <a:gd name="connsiteY958" fmla="*/ 2289690 h 4347619"/>
                  <a:gd name="connsiteX959" fmla="*/ 910724 w 5190468"/>
                  <a:gd name="connsiteY959" fmla="*/ 2277958 h 4347619"/>
                  <a:gd name="connsiteX960" fmla="*/ 905225 w 5190468"/>
                  <a:gd name="connsiteY960" fmla="*/ 2272092 h 4347619"/>
                  <a:gd name="connsiteX961" fmla="*/ 619249 w 5190468"/>
                  <a:gd name="connsiteY961" fmla="*/ 2310222 h 4347619"/>
                  <a:gd name="connsiteX962" fmla="*/ 613016 w 5190468"/>
                  <a:gd name="connsiteY962" fmla="*/ 2316455 h 4347619"/>
                  <a:gd name="connsiteX963" fmla="*/ 624748 w 5190468"/>
                  <a:gd name="connsiteY963" fmla="*/ 2321954 h 4347619"/>
                  <a:gd name="connsiteX964" fmla="*/ 630614 w 5190468"/>
                  <a:gd name="connsiteY964" fmla="*/ 2316455 h 4347619"/>
                  <a:gd name="connsiteX965" fmla="*/ 403300 w 5190468"/>
                  <a:gd name="connsiteY965" fmla="*/ 2331853 h 4347619"/>
                  <a:gd name="connsiteX966" fmla="*/ 409533 w 5190468"/>
                  <a:gd name="connsiteY966" fmla="*/ 2343219 h 4347619"/>
                  <a:gd name="connsiteX967" fmla="*/ 415032 w 5190468"/>
                  <a:gd name="connsiteY967" fmla="*/ 2337353 h 4347619"/>
                  <a:gd name="connsiteX968" fmla="*/ 409533 w 5190468"/>
                  <a:gd name="connsiteY968" fmla="*/ 2325621 h 4347619"/>
                  <a:gd name="connsiteX969" fmla="*/ 549954 w 5190468"/>
                  <a:gd name="connsiteY969" fmla="*/ 2325621 h 4347619"/>
                  <a:gd name="connsiteX970" fmla="*/ 544455 w 5190468"/>
                  <a:gd name="connsiteY970" fmla="*/ 2331487 h 4347619"/>
                  <a:gd name="connsiteX971" fmla="*/ 549954 w 5190468"/>
                  <a:gd name="connsiteY971" fmla="*/ 2343219 h 4347619"/>
                  <a:gd name="connsiteX972" fmla="*/ 555454 w 5190468"/>
                  <a:gd name="connsiteY972" fmla="*/ 2337353 h 4347619"/>
                  <a:gd name="connsiteX973" fmla="*/ 549954 w 5190468"/>
                  <a:gd name="connsiteY973" fmla="*/ 2325621 h 4347619"/>
                  <a:gd name="connsiteX974" fmla="*/ 586618 w 5190468"/>
                  <a:gd name="connsiteY974" fmla="*/ 2340653 h 4347619"/>
                  <a:gd name="connsiteX975" fmla="*/ 592851 w 5190468"/>
                  <a:gd name="connsiteY975" fmla="*/ 2334420 h 4347619"/>
                  <a:gd name="connsiteX976" fmla="*/ 580752 w 5190468"/>
                  <a:gd name="connsiteY976" fmla="*/ 2328920 h 4347619"/>
                  <a:gd name="connsiteX977" fmla="*/ 575252 w 5190468"/>
                  <a:gd name="connsiteY977" fmla="*/ 2334420 h 4347619"/>
                  <a:gd name="connsiteX978" fmla="*/ 518790 w 5190468"/>
                  <a:gd name="connsiteY978" fmla="*/ 2346886 h 4347619"/>
                  <a:gd name="connsiteX979" fmla="*/ 507425 w 5190468"/>
                  <a:gd name="connsiteY979" fmla="*/ 2353118 h 4347619"/>
                  <a:gd name="connsiteX980" fmla="*/ 512924 w 5190468"/>
                  <a:gd name="connsiteY980" fmla="*/ 2358618 h 4347619"/>
                  <a:gd name="connsiteX981" fmla="*/ 525023 w 5190468"/>
                  <a:gd name="connsiteY981" fmla="*/ 2353118 h 4347619"/>
                  <a:gd name="connsiteX982" fmla="*/ 496059 w 5190468"/>
                  <a:gd name="connsiteY982" fmla="*/ 2383549 h 4347619"/>
                  <a:gd name="connsiteX983" fmla="*/ 489826 w 5190468"/>
                  <a:gd name="connsiteY983" fmla="*/ 2389782 h 4347619"/>
                  <a:gd name="connsiteX984" fmla="*/ 501558 w 5190468"/>
                  <a:gd name="connsiteY984" fmla="*/ 2395281 h 4347619"/>
                  <a:gd name="connsiteX985" fmla="*/ 507425 w 5190468"/>
                  <a:gd name="connsiteY985" fmla="*/ 2389782 h 4347619"/>
                  <a:gd name="connsiteX986" fmla="*/ 2109258 w 5190468"/>
                  <a:gd name="connsiteY986" fmla="*/ 3076125 h 4347619"/>
                  <a:gd name="connsiteX987" fmla="*/ 2103392 w 5190468"/>
                  <a:gd name="connsiteY987" fmla="*/ 3070625 h 4347619"/>
                  <a:gd name="connsiteX988" fmla="*/ 2091660 w 5190468"/>
                  <a:gd name="connsiteY988" fmla="*/ 3076125 h 4347619"/>
                  <a:gd name="connsiteX989" fmla="*/ 2097159 w 5190468"/>
                  <a:gd name="connsiteY989" fmla="*/ 3081625 h 4347619"/>
                  <a:gd name="connsiteX990" fmla="*/ 2108892 w 5190468"/>
                  <a:gd name="connsiteY990" fmla="*/ 3073558 h 4347619"/>
                  <a:gd name="connsiteX991" fmla="*/ 4830799 w 5190468"/>
                  <a:gd name="connsiteY991" fmla="*/ 3222779 h 4347619"/>
                  <a:gd name="connsiteX992" fmla="*/ 4837031 w 5190468"/>
                  <a:gd name="connsiteY992" fmla="*/ 3216547 h 4347619"/>
                  <a:gd name="connsiteX993" fmla="*/ 4824933 w 5190468"/>
                  <a:gd name="connsiteY993" fmla="*/ 3211047 h 4347619"/>
                  <a:gd name="connsiteX994" fmla="*/ 4819433 w 5190468"/>
                  <a:gd name="connsiteY994" fmla="*/ 3216547 h 4347619"/>
                  <a:gd name="connsiteX995" fmla="*/ 1173236 w 5190468"/>
                  <a:gd name="connsiteY995" fmla="*/ 3581350 h 4347619"/>
                  <a:gd name="connsiteX996" fmla="*/ 1167003 w 5190468"/>
                  <a:gd name="connsiteY996" fmla="*/ 3575117 h 4347619"/>
                  <a:gd name="connsiteX997" fmla="*/ 1161504 w 5190468"/>
                  <a:gd name="connsiteY997" fmla="*/ 3586849 h 4347619"/>
                  <a:gd name="connsiteX998" fmla="*/ 1167003 w 5190468"/>
                  <a:gd name="connsiteY998" fmla="*/ 3592716 h 4347619"/>
                  <a:gd name="connsiteX999" fmla="*/ 2401834 w 5190468"/>
                  <a:gd name="connsiteY999" fmla="*/ 3996748 h 4347619"/>
                  <a:gd name="connsiteX1000" fmla="*/ 2408067 w 5190468"/>
                  <a:gd name="connsiteY1000" fmla="*/ 3990516 h 4347619"/>
                  <a:gd name="connsiteX1001" fmla="*/ 2395968 w 5190468"/>
                  <a:gd name="connsiteY1001" fmla="*/ 3985016 h 4347619"/>
                  <a:gd name="connsiteX1002" fmla="*/ 2390468 w 5190468"/>
                  <a:gd name="connsiteY1002" fmla="*/ 3990516 h 4347619"/>
                  <a:gd name="connsiteX1003" fmla="*/ 1873878 w 5190468"/>
                  <a:gd name="connsiteY1003" fmla="*/ 4014347 h 4347619"/>
                  <a:gd name="connsiteX1004" fmla="*/ 1880110 w 5190468"/>
                  <a:gd name="connsiteY1004" fmla="*/ 4008114 h 4347619"/>
                  <a:gd name="connsiteX1005" fmla="*/ 1868012 w 5190468"/>
                  <a:gd name="connsiteY1005" fmla="*/ 4002615 h 4347619"/>
                  <a:gd name="connsiteX1006" fmla="*/ 1862512 w 5190468"/>
                  <a:gd name="connsiteY1006" fmla="*/ 4008114 h 4347619"/>
                  <a:gd name="connsiteX1007" fmla="*/ 2525024 w 5190468"/>
                  <a:gd name="connsiteY1007" fmla="*/ 4014347 h 4347619"/>
                  <a:gd name="connsiteX1008" fmla="*/ 2531256 w 5190468"/>
                  <a:gd name="connsiteY1008" fmla="*/ 4008114 h 4347619"/>
                  <a:gd name="connsiteX1009" fmla="*/ 2519157 w 5190468"/>
                  <a:gd name="connsiteY1009" fmla="*/ 4002615 h 4347619"/>
                  <a:gd name="connsiteX1010" fmla="*/ 2513658 w 5190468"/>
                  <a:gd name="connsiteY1010" fmla="*/ 4008114 h 4347619"/>
                  <a:gd name="connsiteX1011" fmla="*/ 3003850 w 5190468"/>
                  <a:gd name="connsiteY1011" fmla="*/ 4010681 h 4347619"/>
                  <a:gd name="connsiteX1012" fmla="*/ 2997618 w 5190468"/>
                  <a:gd name="connsiteY1012" fmla="*/ 3999315 h 4347619"/>
                  <a:gd name="connsiteX1013" fmla="*/ 2992118 w 5190468"/>
                  <a:gd name="connsiteY1013" fmla="*/ 4005181 h 4347619"/>
                  <a:gd name="connsiteX1014" fmla="*/ 2997618 w 5190468"/>
                  <a:gd name="connsiteY1014" fmla="*/ 4016914 h 4347619"/>
                  <a:gd name="connsiteX1015" fmla="*/ 3276628 w 5190468"/>
                  <a:gd name="connsiteY1015" fmla="*/ 4001881 h 4347619"/>
                  <a:gd name="connsiteX1016" fmla="*/ 3270395 w 5190468"/>
                  <a:gd name="connsiteY1016" fmla="*/ 4008114 h 4347619"/>
                  <a:gd name="connsiteX1017" fmla="*/ 3282127 w 5190468"/>
                  <a:gd name="connsiteY1017" fmla="*/ 4013614 h 4347619"/>
                  <a:gd name="connsiteX1018" fmla="*/ 3287994 w 5190468"/>
                  <a:gd name="connsiteY1018" fmla="*/ 4008114 h 4347619"/>
                  <a:gd name="connsiteX1019" fmla="*/ 3313292 w 5190468"/>
                  <a:gd name="connsiteY1019" fmla="*/ 4014347 h 4347619"/>
                  <a:gd name="connsiteX1020" fmla="*/ 3324657 w 5190468"/>
                  <a:gd name="connsiteY1020" fmla="*/ 4008114 h 4347619"/>
                  <a:gd name="connsiteX1021" fmla="*/ 3318791 w 5190468"/>
                  <a:gd name="connsiteY1021" fmla="*/ 4002615 h 4347619"/>
                  <a:gd name="connsiteX1022" fmla="*/ 3307059 w 5190468"/>
                  <a:gd name="connsiteY1022" fmla="*/ 4008114 h 4347619"/>
                  <a:gd name="connsiteX1023" fmla="*/ 3459946 w 5190468"/>
                  <a:gd name="connsiteY1023" fmla="*/ 4014347 h 4347619"/>
                  <a:gd name="connsiteX1024" fmla="*/ 3466179 w 5190468"/>
                  <a:gd name="connsiteY1024" fmla="*/ 4008114 h 4347619"/>
                  <a:gd name="connsiteX1025" fmla="*/ 3454080 w 5190468"/>
                  <a:gd name="connsiteY1025" fmla="*/ 4002615 h 4347619"/>
                  <a:gd name="connsiteX1026" fmla="*/ 3448580 w 5190468"/>
                  <a:gd name="connsiteY1026" fmla="*/ 4008114 h 4347619"/>
                  <a:gd name="connsiteX1027" fmla="*/ 3498809 w 5190468"/>
                  <a:gd name="connsiteY1027" fmla="*/ 4005548 h 4347619"/>
                  <a:gd name="connsiteX1028" fmla="*/ 3490377 w 5190468"/>
                  <a:gd name="connsiteY1028" fmla="*/ 3996748 h 4347619"/>
                  <a:gd name="connsiteX1029" fmla="*/ 3484877 w 5190468"/>
                  <a:gd name="connsiteY1029" fmla="*/ 4008481 h 4347619"/>
                  <a:gd name="connsiteX1030" fmla="*/ 3490377 w 5190468"/>
                  <a:gd name="connsiteY1030" fmla="*/ 4014347 h 4347619"/>
                  <a:gd name="connsiteX1031" fmla="*/ 4141156 w 5190468"/>
                  <a:gd name="connsiteY1031" fmla="*/ 4054677 h 4347619"/>
                  <a:gd name="connsiteX1032" fmla="*/ 4134923 w 5190468"/>
                  <a:gd name="connsiteY1032" fmla="*/ 4060910 h 4347619"/>
                  <a:gd name="connsiteX1033" fmla="*/ 4146655 w 5190468"/>
                  <a:gd name="connsiteY1033" fmla="*/ 4066409 h 4347619"/>
                  <a:gd name="connsiteX1034" fmla="*/ 4152522 w 5190468"/>
                  <a:gd name="connsiteY1034" fmla="*/ 4060910 h 4347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</a:cxnLst>
                <a:rect l="l" t="t" r="r" b="b"/>
                <a:pathLst>
                  <a:path w="5190468" h="4347619">
                    <a:moveTo>
                      <a:pt x="523556" y="301789"/>
                    </a:moveTo>
                    <a:cubicBezTo>
                      <a:pt x="519890" y="299589"/>
                      <a:pt x="511458" y="298489"/>
                      <a:pt x="510724" y="295556"/>
                    </a:cubicBezTo>
                    <a:cubicBezTo>
                      <a:pt x="508092" y="282874"/>
                      <a:pt x="506497" y="269999"/>
                      <a:pt x="505958" y="257059"/>
                    </a:cubicBezTo>
                    <a:lnTo>
                      <a:pt x="557287" y="216729"/>
                    </a:lnTo>
                    <a:cubicBezTo>
                      <a:pt x="580385" y="224428"/>
                      <a:pt x="602750" y="189231"/>
                      <a:pt x="635381" y="196197"/>
                    </a:cubicBezTo>
                    <a:cubicBezTo>
                      <a:pt x="655179" y="189965"/>
                      <a:pt x="659579" y="163200"/>
                      <a:pt x="682310" y="159534"/>
                    </a:cubicBezTo>
                    <a:cubicBezTo>
                      <a:pt x="705041" y="155867"/>
                      <a:pt x="711641" y="133869"/>
                      <a:pt x="729606" y="122870"/>
                    </a:cubicBezTo>
                    <a:lnTo>
                      <a:pt x="762970" y="122870"/>
                    </a:lnTo>
                    <a:lnTo>
                      <a:pt x="778002" y="110404"/>
                    </a:lnTo>
                    <a:lnTo>
                      <a:pt x="826765" y="110404"/>
                    </a:lnTo>
                    <a:lnTo>
                      <a:pt x="852796" y="90973"/>
                    </a:lnTo>
                    <a:cubicBezTo>
                      <a:pt x="863795" y="84740"/>
                      <a:pt x="889459" y="100139"/>
                      <a:pt x="901925" y="72641"/>
                    </a:cubicBezTo>
                    <a:lnTo>
                      <a:pt x="989918" y="72641"/>
                    </a:lnTo>
                    <a:lnTo>
                      <a:pt x="1008250" y="54309"/>
                    </a:lnTo>
                    <a:lnTo>
                      <a:pt x="1096242" y="54309"/>
                    </a:lnTo>
                    <a:lnTo>
                      <a:pt x="1113841" y="37077"/>
                    </a:lnTo>
                    <a:lnTo>
                      <a:pt x="1131806" y="53209"/>
                    </a:lnTo>
                    <a:lnTo>
                      <a:pt x="1144272" y="41843"/>
                    </a:lnTo>
                    <a:cubicBezTo>
                      <a:pt x="1148968" y="39398"/>
                      <a:pt x="1154054" y="37786"/>
                      <a:pt x="1159304" y="37077"/>
                    </a:cubicBezTo>
                    <a:cubicBezTo>
                      <a:pt x="1191201" y="37077"/>
                      <a:pt x="1223465" y="37077"/>
                      <a:pt x="1256096" y="37077"/>
                    </a:cubicBezTo>
                    <a:lnTo>
                      <a:pt x="1272594" y="414"/>
                    </a:lnTo>
                    <a:lnTo>
                      <a:pt x="1306325" y="34144"/>
                    </a:lnTo>
                    <a:lnTo>
                      <a:pt x="1433548" y="34144"/>
                    </a:lnTo>
                    <a:lnTo>
                      <a:pt x="1440147" y="18012"/>
                    </a:lnTo>
                    <a:lnTo>
                      <a:pt x="1462145" y="7746"/>
                    </a:lnTo>
                    <a:cubicBezTo>
                      <a:pt x="1479744" y="-4719"/>
                      <a:pt x="1498809" y="1880"/>
                      <a:pt x="1519707" y="780"/>
                    </a:cubicBezTo>
                    <a:cubicBezTo>
                      <a:pt x="1528877" y="1069"/>
                      <a:pt x="1537980" y="2423"/>
                      <a:pt x="1546838" y="4813"/>
                    </a:cubicBezTo>
                    <a:cubicBezTo>
                      <a:pt x="1525940" y="30478"/>
                      <a:pt x="1495876" y="6646"/>
                      <a:pt x="1476811" y="24978"/>
                    </a:cubicBezTo>
                    <a:cubicBezTo>
                      <a:pt x="1476811" y="27178"/>
                      <a:pt x="1476811" y="30844"/>
                      <a:pt x="1479744" y="30844"/>
                    </a:cubicBezTo>
                    <a:lnTo>
                      <a:pt x="1658296" y="37444"/>
                    </a:lnTo>
                    <a:lnTo>
                      <a:pt x="1675894" y="19479"/>
                    </a:lnTo>
                    <a:lnTo>
                      <a:pt x="1694959" y="33777"/>
                    </a:lnTo>
                    <a:lnTo>
                      <a:pt x="1747022" y="33777"/>
                    </a:lnTo>
                    <a:lnTo>
                      <a:pt x="1773053" y="15812"/>
                    </a:lnTo>
                    <a:lnTo>
                      <a:pt x="1800184" y="31944"/>
                    </a:lnTo>
                    <a:lnTo>
                      <a:pt x="1833181" y="13612"/>
                    </a:lnTo>
                    <a:lnTo>
                      <a:pt x="1852246" y="52109"/>
                    </a:lnTo>
                    <a:cubicBezTo>
                      <a:pt x="1858112" y="52109"/>
                      <a:pt x="1867645" y="55042"/>
                      <a:pt x="1869111" y="52109"/>
                    </a:cubicBezTo>
                    <a:cubicBezTo>
                      <a:pt x="1882310" y="31578"/>
                      <a:pt x="1913841" y="41477"/>
                      <a:pt x="1921907" y="15446"/>
                    </a:cubicBezTo>
                    <a:lnTo>
                      <a:pt x="1943172" y="37077"/>
                    </a:lnTo>
                    <a:lnTo>
                      <a:pt x="1957837" y="22045"/>
                    </a:lnTo>
                    <a:lnTo>
                      <a:pt x="1998534" y="22045"/>
                    </a:lnTo>
                    <a:lnTo>
                      <a:pt x="2009533" y="52476"/>
                    </a:lnTo>
                    <a:cubicBezTo>
                      <a:pt x="2023465" y="56509"/>
                      <a:pt x="2037764" y="60175"/>
                      <a:pt x="2039231" y="37810"/>
                    </a:cubicBezTo>
                    <a:lnTo>
                      <a:pt x="2064895" y="37810"/>
                    </a:lnTo>
                    <a:lnTo>
                      <a:pt x="2085060" y="56509"/>
                    </a:lnTo>
                    <a:lnTo>
                      <a:pt x="2096426" y="23878"/>
                    </a:lnTo>
                    <a:cubicBezTo>
                      <a:pt x="2115124" y="23878"/>
                      <a:pt x="2118424" y="46610"/>
                      <a:pt x="2137123" y="50643"/>
                    </a:cubicBezTo>
                    <a:lnTo>
                      <a:pt x="2160587" y="37077"/>
                    </a:lnTo>
                    <a:lnTo>
                      <a:pt x="2197251" y="58342"/>
                    </a:lnTo>
                    <a:lnTo>
                      <a:pt x="2222915" y="38910"/>
                    </a:lnTo>
                    <a:lnTo>
                      <a:pt x="2238314" y="55042"/>
                    </a:lnTo>
                    <a:cubicBezTo>
                      <a:pt x="2259212" y="57975"/>
                      <a:pt x="2285244" y="55042"/>
                      <a:pt x="2311641" y="55042"/>
                    </a:cubicBezTo>
                    <a:lnTo>
                      <a:pt x="2331440" y="72641"/>
                    </a:lnTo>
                    <a:lnTo>
                      <a:pt x="2343172" y="40010"/>
                    </a:lnTo>
                    <a:cubicBezTo>
                      <a:pt x="2360771" y="43310"/>
                      <a:pt x="2367003" y="60542"/>
                      <a:pt x="2381669" y="71174"/>
                    </a:cubicBezTo>
                    <a:lnTo>
                      <a:pt x="2398901" y="34511"/>
                    </a:lnTo>
                    <a:lnTo>
                      <a:pt x="2416866" y="71174"/>
                    </a:lnTo>
                    <a:lnTo>
                      <a:pt x="2435198" y="34144"/>
                    </a:lnTo>
                    <a:lnTo>
                      <a:pt x="2448397" y="70808"/>
                    </a:lnTo>
                    <a:lnTo>
                      <a:pt x="2475894" y="52109"/>
                    </a:lnTo>
                    <a:lnTo>
                      <a:pt x="2505958" y="68608"/>
                    </a:lnTo>
                    <a:lnTo>
                      <a:pt x="2522457" y="55409"/>
                    </a:lnTo>
                    <a:lnTo>
                      <a:pt x="2555821" y="55409"/>
                    </a:lnTo>
                    <a:lnTo>
                      <a:pt x="2583685" y="75574"/>
                    </a:lnTo>
                    <a:lnTo>
                      <a:pt x="2610816" y="55776"/>
                    </a:lnTo>
                    <a:lnTo>
                      <a:pt x="2628048" y="71174"/>
                    </a:lnTo>
                    <a:lnTo>
                      <a:pt x="2646013" y="55409"/>
                    </a:lnTo>
                    <a:lnTo>
                      <a:pt x="2668012" y="74474"/>
                    </a:lnTo>
                    <a:lnTo>
                      <a:pt x="2701376" y="57242"/>
                    </a:lnTo>
                    <a:cubicBezTo>
                      <a:pt x="2705042" y="67508"/>
                      <a:pt x="2709075" y="77407"/>
                      <a:pt x="2714575" y="91706"/>
                    </a:cubicBezTo>
                    <a:lnTo>
                      <a:pt x="2731807" y="55042"/>
                    </a:lnTo>
                    <a:cubicBezTo>
                      <a:pt x="2746472" y="59442"/>
                      <a:pt x="2740239" y="73008"/>
                      <a:pt x="2744639" y="82540"/>
                    </a:cubicBezTo>
                    <a:cubicBezTo>
                      <a:pt x="2756004" y="96106"/>
                      <a:pt x="2772136" y="82540"/>
                      <a:pt x="2784235" y="90239"/>
                    </a:cubicBezTo>
                    <a:lnTo>
                      <a:pt x="2804400" y="73741"/>
                    </a:lnTo>
                    <a:lnTo>
                      <a:pt x="2830431" y="73741"/>
                    </a:lnTo>
                    <a:cubicBezTo>
                      <a:pt x="2830431" y="78507"/>
                      <a:pt x="2833365" y="86940"/>
                      <a:pt x="2836298" y="87673"/>
                    </a:cubicBezTo>
                    <a:cubicBezTo>
                      <a:pt x="2846930" y="90239"/>
                      <a:pt x="2848397" y="82173"/>
                      <a:pt x="2848030" y="73741"/>
                    </a:cubicBezTo>
                    <a:lnTo>
                      <a:pt x="2891660" y="73741"/>
                    </a:lnTo>
                    <a:lnTo>
                      <a:pt x="2909992" y="90973"/>
                    </a:lnTo>
                    <a:lnTo>
                      <a:pt x="2944455" y="90973"/>
                    </a:lnTo>
                    <a:lnTo>
                      <a:pt x="2963521" y="73741"/>
                    </a:lnTo>
                    <a:lnTo>
                      <a:pt x="2980019" y="90239"/>
                    </a:lnTo>
                    <a:lnTo>
                      <a:pt x="3032815" y="90239"/>
                    </a:lnTo>
                    <a:lnTo>
                      <a:pt x="3048213" y="105638"/>
                    </a:lnTo>
                    <a:lnTo>
                      <a:pt x="3158204" y="105638"/>
                    </a:lnTo>
                    <a:lnTo>
                      <a:pt x="3172870" y="91339"/>
                    </a:lnTo>
                    <a:lnTo>
                      <a:pt x="3185335" y="101605"/>
                    </a:lnTo>
                    <a:cubicBezTo>
                      <a:pt x="3189926" y="104502"/>
                      <a:pt x="3195029" y="106493"/>
                      <a:pt x="3200368" y="107471"/>
                    </a:cubicBezTo>
                    <a:cubicBezTo>
                      <a:pt x="3220899" y="107471"/>
                      <a:pt x="3241431" y="107471"/>
                      <a:pt x="3261229" y="107471"/>
                    </a:cubicBezTo>
                    <a:lnTo>
                      <a:pt x="3279561" y="123970"/>
                    </a:lnTo>
                    <a:lnTo>
                      <a:pt x="3299726" y="110404"/>
                    </a:lnTo>
                    <a:lnTo>
                      <a:pt x="3314758" y="125437"/>
                    </a:lnTo>
                    <a:lnTo>
                      <a:pt x="3391385" y="125437"/>
                    </a:lnTo>
                    <a:cubicBezTo>
                      <a:pt x="3411550" y="129836"/>
                      <a:pt x="3416683" y="151101"/>
                      <a:pt x="3436481" y="143768"/>
                    </a:cubicBezTo>
                    <a:lnTo>
                      <a:pt x="3454813" y="127636"/>
                    </a:lnTo>
                    <a:lnTo>
                      <a:pt x="3473145" y="144502"/>
                    </a:lnTo>
                    <a:lnTo>
                      <a:pt x="3578003" y="144502"/>
                    </a:lnTo>
                    <a:lnTo>
                      <a:pt x="3596334" y="127270"/>
                    </a:lnTo>
                    <a:cubicBezTo>
                      <a:pt x="3615766" y="120304"/>
                      <a:pt x="3621266" y="140102"/>
                      <a:pt x="3638864" y="145968"/>
                    </a:cubicBezTo>
                    <a:lnTo>
                      <a:pt x="3667462" y="130203"/>
                    </a:lnTo>
                    <a:lnTo>
                      <a:pt x="3683961" y="143768"/>
                    </a:lnTo>
                    <a:lnTo>
                      <a:pt x="3771220" y="143768"/>
                    </a:lnTo>
                    <a:lnTo>
                      <a:pt x="3789185" y="127636"/>
                    </a:lnTo>
                    <a:lnTo>
                      <a:pt x="3805317" y="142302"/>
                    </a:lnTo>
                    <a:lnTo>
                      <a:pt x="3835381" y="126903"/>
                    </a:lnTo>
                    <a:lnTo>
                      <a:pt x="3859946" y="112604"/>
                    </a:lnTo>
                    <a:cubicBezTo>
                      <a:pt x="3866729" y="118235"/>
                      <a:pt x="3874245" y="122921"/>
                      <a:pt x="3882311" y="126536"/>
                    </a:cubicBezTo>
                    <a:cubicBezTo>
                      <a:pt x="3892943" y="129836"/>
                      <a:pt x="3906509" y="126536"/>
                      <a:pt x="3915675" y="131303"/>
                    </a:cubicBezTo>
                    <a:cubicBezTo>
                      <a:pt x="3924841" y="136069"/>
                      <a:pt x="3931807" y="147435"/>
                      <a:pt x="3947206" y="143768"/>
                    </a:cubicBezTo>
                    <a:lnTo>
                      <a:pt x="3965171" y="127636"/>
                    </a:lnTo>
                    <a:lnTo>
                      <a:pt x="4001834" y="164300"/>
                    </a:lnTo>
                    <a:lnTo>
                      <a:pt x="4013567" y="131669"/>
                    </a:lnTo>
                    <a:cubicBezTo>
                      <a:pt x="4031165" y="135336"/>
                      <a:pt x="4037764" y="152568"/>
                      <a:pt x="4050230" y="162833"/>
                    </a:cubicBezTo>
                    <a:lnTo>
                      <a:pt x="4083961" y="162833"/>
                    </a:lnTo>
                    <a:lnTo>
                      <a:pt x="4103759" y="180799"/>
                    </a:lnTo>
                    <a:lnTo>
                      <a:pt x="4166087" y="180799"/>
                    </a:lnTo>
                    <a:lnTo>
                      <a:pt x="4306876" y="254126"/>
                    </a:lnTo>
                    <a:lnTo>
                      <a:pt x="4369204" y="254126"/>
                    </a:lnTo>
                    <a:cubicBezTo>
                      <a:pt x="4380203" y="268425"/>
                      <a:pt x="4364804" y="269158"/>
                      <a:pt x="4362604" y="278324"/>
                    </a:cubicBezTo>
                    <a:cubicBezTo>
                      <a:pt x="4360405" y="287490"/>
                      <a:pt x="4378003" y="296289"/>
                      <a:pt x="4385703" y="305455"/>
                    </a:cubicBezTo>
                    <a:cubicBezTo>
                      <a:pt x="4402568" y="311321"/>
                      <a:pt x="4411000" y="297389"/>
                      <a:pt x="4422366" y="289323"/>
                    </a:cubicBezTo>
                    <a:lnTo>
                      <a:pt x="4454997" y="321587"/>
                    </a:lnTo>
                    <a:lnTo>
                      <a:pt x="4498626" y="326720"/>
                    </a:lnTo>
                    <a:cubicBezTo>
                      <a:pt x="4498626" y="335519"/>
                      <a:pt x="4502293" y="345052"/>
                      <a:pt x="4498626" y="351284"/>
                    </a:cubicBezTo>
                    <a:cubicBezTo>
                      <a:pt x="4489094" y="370716"/>
                      <a:pt x="4468562" y="375482"/>
                      <a:pt x="4450230" y="382449"/>
                    </a:cubicBezTo>
                    <a:cubicBezTo>
                      <a:pt x="4450230" y="412146"/>
                      <a:pt x="4500093" y="371083"/>
                      <a:pt x="4486894" y="412513"/>
                    </a:cubicBezTo>
                    <a:lnTo>
                      <a:pt x="4546289" y="412513"/>
                    </a:lnTo>
                    <a:lnTo>
                      <a:pt x="4573420" y="437444"/>
                    </a:lnTo>
                    <a:cubicBezTo>
                      <a:pt x="4559195" y="456945"/>
                      <a:pt x="4537306" y="469477"/>
                      <a:pt x="4513292" y="471908"/>
                    </a:cubicBezTo>
                    <a:cubicBezTo>
                      <a:pt x="4549955" y="486573"/>
                      <a:pt x="4549955" y="486573"/>
                      <a:pt x="4555822" y="504538"/>
                    </a:cubicBezTo>
                    <a:cubicBezTo>
                      <a:pt x="4555822" y="507105"/>
                      <a:pt x="4553622" y="511504"/>
                      <a:pt x="4552155" y="511871"/>
                    </a:cubicBezTo>
                    <a:cubicBezTo>
                      <a:pt x="4525391" y="517737"/>
                      <a:pt x="4504859" y="542669"/>
                      <a:pt x="4476261" y="537169"/>
                    </a:cubicBezTo>
                    <a:lnTo>
                      <a:pt x="4447664" y="562834"/>
                    </a:lnTo>
                    <a:cubicBezTo>
                      <a:pt x="4458773" y="566108"/>
                      <a:pt x="4469662" y="570027"/>
                      <a:pt x="4480294" y="574566"/>
                    </a:cubicBezTo>
                    <a:cubicBezTo>
                      <a:pt x="4485427" y="576766"/>
                      <a:pt x="4488727" y="582632"/>
                      <a:pt x="4493493" y="587398"/>
                    </a:cubicBezTo>
                    <a:lnTo>
                      <a:pt x="4580386" y="587398"/>
                    </a:lnTo>
                    <a:lnTo>
                      <a:pt x="4599818" y="605363"/>
                    </a:lnTo>
                    <a:lnTo>
                      <a:pt x="4647847" y="605363"/>
                    </a:lnTo>
                    <a:lnTo>
                      <a:pt x="4709442" y="642027"/>
                    </a:lnTo>
                    <a:lnTo>
                      <a:pt x="4751239" y="642027"/>
                    </a:lnTo>
                    <a:lnTo>
                      <a:pt x="4837031" y="687123"/>
                    </a:lnTo>
                    <a:lnTo>
                      <a:pt x="4802934" y="697022"/>
                    </a:lnTo>
                    <a:cubicBezTo>
                      <a:pt x="4807334" y="701422"/>
                      <a:pt x="4809167" y="705455"/>
                      <a:pt x="4811367" y="705455"/>
                    </a:cubicBezTo>
                    <a:lnTo>
                      <a:pt x="4903393" y="705455"/>
                    </a:lnTo>
                    <a:lnTo>
                      <a:pt x="4908159" y="734053"/>
                    </a:lnTo>
                    <a:lnTo>
                      <a:pt x="4873695" y="746518"/>
                    </a:lnTo>
                    <a:cubicBezTo>
                      <a:pt x="4883961" y="770716"/>
                      <a:pt x="4908159" y="773649"/>
                      <a:pt x="4925391" y="785382"/>
                    </a:cubicBezTo>
                    <a:cubicBezTo>
                      <a:pt x="4928690" y="798581"/>
                      <a:pt x="4920625" y="806280"/>
                      <a:pt x="4912925" y="815813"/>
                    </a:cubicBezTo>
                    <a:cubicBezTo>
                      <a:pt x="4907755" y="824957"/>
                      <a:pt x="4904053" y="834852"/>
                      <a:pt x="4901926" y="845144"/>
                    </a:cubicBezTo>
                    <a:lnTo>
                      <a:pt x="4882494" y="845144"/>
                    </a:lnTo>
                    <a:lnTo>
                      <a:pt x="4845831" y="881807"/>
                    </a:lnTo>
                    <a:cubicBezTo>
                      <a:pt x="4825703" y="877983"/>
                      <a:pt x="4804988" y="884605"/>
                      <a:pt x="4790835" y="899406"/>
                    </a:cubicBezTo>
                    <a:cubicBezTo>
                      <a:pt x="4765171" y="888407"/>
                      <a:pt x="4749772" y="915904"/>
                      <a:pt x="4727774" y="916638"/>
                    </a:cubicBezTo>
                    <a:cubicBezTo>
                      <a:pt x="4705776" y="917371"/>
                      <a:pt x="4687444" y="916638"/>
                      <a:pt x="4670945" y="916638"/>
                    </a:cubicBezTo>
                    <a:lnTo>
                      <a:pt x="4654080" y="933136"/>
                    </a:lnTo>
                    <a:lnTo>
                      <a:pt x="4532723" y="933136"/>
                    </a:lnTo>
                    <a:lnTo>
                      <a:pt x="4509625" y="953668"/>
                    </a:lnTo>
                    <a:lnTo>
                      <a:pt x="4405867" y="953668"/>
                    </a:lnTo>
                    <a:cubicBezTo>
                      <a:pt x="4403668" y="953668"/>
                      <a:pt x="4401468" y="956968"/>
                      <a:pt x="4398535" y="959167"/>
                    </a:cubicBezTo>
                    <a:cubicBezTo>
                      <a:pt x="4400405" y="963076"/>
                      <a:pt x="4402458" y="966870"/>
                      <a:pt x="4404768" y="970533"/>
                    </a:cubicBezTo>
                    <a:cubicBezTo>
                      <a:pt x="4425299" y="963200"/>
                      <a:pt x="4432632" y="987398"/>
                      <a:pt x="4450230" y="989965"/>
                    </a:cubicBezTo>
                    <a:cubicBezTo>
                      <a:pt x="4464016" y="993730"/>
                      <a:pt x="4475785" y="1002834"/>
                      <a:pt x="4482861" y="1015263"/>
                    </a:cubicBezTo>
                    <a:cubicBezTo>
                      <a:pt x="4497526" y="1039461"/>
                      <a:pt x="4528690" y="1037994"/>
                      <a:pt x="4545189" y="1058526"/>
                    </a:cubicBezTo>
                    <a:lnTo>
                      <a:pt x="4581853" y="1058526"/>
                    </a:lnTo>
                    <a:lnTo>
                      <a:pt x="4604951" y="1084924"/>
                    </a:lnTo>
                    <a:cubicBezTo>
                      <a:pt x="4596885" y="1106922"/>
                      <a:pt x="4575253" y="1086757"/>
                      <a:pt x="4559488" y="1097389"/>
                    </a:cubicBezTo>
                    <a:lnTo>
                      <a:pt x="4553255" y="1119754"/>
                    </a:lnTo>
                    <a:lnTo>
                      <a:pt x="4602018" y="1143952"/>
                    </a:lnTo>
                    <a:lnTo>
                      <a:pt x="4616683" y="1129287"/>
                    </a:lnTo>
                    <a:lnTo>
                      <a:pt x="4702109" y="1129287"/>
                    </a:lnTo>
                    <a:cubicBezTo>
                      <a:pt x="4704676" y="1129287"/>
                      <a:pt x="4706876" y="1131853"/>
                      <a:pt x="4710909" y="1134786"/>
                    </a:cubicBezTo>
                    <a:lnTo>
                      <a:pt x="4710909" y="1156784"/>
                    </a:lnTo>
                    <a:cubicBezTo>
                      <a:pt x="4691110" y="1171083"/>
                      <a:pt x="4670212" y="1161184"/>
                      <a:pt x="4648947" y="1164484"/>
                    </a:cubicBezTo>
                    <a:lnTo>
                      <a:pt x="4624016" y="1192348"/>
                    </a:lnTo>
                    <a:cubicBezTo>
                      <a:pt x="4645281" y="1201147"/>
                      <a:pt x="4666546" y="1209947"/>
                      <a:pt x="4687444" y="1219846"/>
                    </a:cubicBezTo>
                    <a:cubicBezTo>
                      <a:pt x="4691110" y="1221679"/>
                      <a:pt x="4691844" y="1229378"/>
                      <a:pt x="4696243" y="1233411"/>
                    </a:cubicBezTo>
                    <a:cubicBezTo>
                      <a:pt x="4685244" y="1236344"/>
                      <a:pt x="4671679" y="1233411"/>
                      <a:pt x="4683411" y="1250643"/>
                    </a:cubicBezTo>
                    <a:cubicBezTo>
                      <a:pt x="4687994" y="1245122"/>
                      <a:pt x="4692247" y="1239369"/>
                      <a:pt x="4696243" y="1233411"/>
                    </a:cubicBezTo>
                    <a:cubicBezTo>
                      <a:pt x="4716408" y="1237811"/>
                      <a:pt x="4739873" y="1228278"/>
                      <a:pt x="4769570" y="1243310"/>
                    </a:cubicBezTo>
                    <a:lnTo>
                      <a:pt x="4728507" y="1269708"/>
                    </a:lnTo>
                    <a:lnTo>
                      <a:pt x="4728507" y="1315538"/>
                    </a:lnTo>
                    <a:lnTo>
                      <a:pt x="4696243" y="1326537"/>
                    </a:lnTo>
                    <a:lnTo>
                      <a:pt x="4691477" y="1350002"/>
                    </a:lnTo>
                    <a:lnTo>
                      <a:pt x="4643448" y="1374933"/>
                    </a:lnTo>
                    <a:lnTo>
                      <a:pt x="4619616" y="1374933"/>
                    </a:lnTo>
                    <a:lnTo>
                      <a:pt x="4600185" y="1392898"/>
                    </a:lnTo>
                    <a:lnTo>
                      <a:pt x="4565721" y="1392898"/>
                    </a:lnTo>
                    <a:lnTo>
                      <a:pt x="4546289" y="1411230"/>
                    </a:lnTo>
                    <a:lnTo>
                      <a:pt x="4509625" y="1411230"/>
                    </a:lnTo>
                    <a:lnTo>
                      <a:pt x="4490194" y="1427728"/>
                    </a:lnTo>
                    <a:cubicBezTo>
                      <a:pt x="4466729" y="1431028"/>
                      <a:pt x="4441431" y="1418196"/>
                      <a:pt x="4424199" y="1442761"/>
                    </a:cubicBezTo>
                    <a:lnTo>
                      <a:pt x="4369204" y="1447160"/>
                    </a:lnTo>
                    <a:lnTo>
                      <a:pt x="4350872" y="1462192"/>
                    </a:lnTo>
                    <a:lnTo>
                      <a:pt x="4301009" y="1462192"/>
                    </a:lnTo>
                    <a:lnTo>
                      <a:pt x="4280845" y="1480157"/>
                    </a:lnTo>
                    <a:cubicBezTo>
                      <a:pt x="4261779" y="1483824"/>
                      <a:pt x="4241248" y="1475758"/>
                      <a:pt x="4222183" y="1486024"/>
                    </a:cubicBezTo>
                    <a:lnTo>
                      <a:pt x="4235015" y="1513155"/>
                    </a:lnTo>
                    <a:lnTo>
                      <a:pt x="4207884" y="1516088"/>
                    </a:lnTo>
                    <a:lnTo>
                      <a:pt x="4196518" y="1484190"/>
                    </a:lnTo>
                    <a:cubicBezTo>
                      <a:pt x="4171587" y="1481991"/>
                      <a:pt x="4193952" y="1510222"/>
                      <a:pt x="4175253" y="1513888"/>
                    </a:cubicBezTo>
                    <a:lnTo>
                      <a:pt x="4158021" y="1499956"/>
                    </a:lnTo>
                    <a:lnTo>
                      <a:pt x="4139690" y="1515721"/>
                    </a:lnTo>
                    <a:lnTo>
                      <a:pt x="4088360" y="1515721"/>
                    </a:lnTo>
                    <a:lnTo>
                      <a:pt x="4069295" y="1532953"/>
                    </a:lnTo>
                    <a:lnTo>
                      <a:pt x="4051697" y="1517188"/>
                    </a:lnTo>
                    <a:lnTo>
                      <a:pt x="4032998" y="1532586"/>
                    </a:lnTo>
                    <a:lnTo>
                      <a:pt x="4017966" y="1517188"/>
                    </a:lnTo>
                    <a:lnTo>
                      <a:pt x="3998901" y="1532953"/>
                    </a:lnTo>
                    <a:lnTo>
                      <a:pt x="3895510" y="1532953"/>
                    </a:lnTo>
                    <a:lnTo>
                      <a:pt x="3876078" y="1550552"/>
                    </a:lnTo>
                    <a:lnTo>
                      <a:pt x="3856280" y="1532586"/>
                    </a:lnTo>
                    <a:lnTo>
                      <a:pt x="3829882" y="1539186"/>
                    </a:lnTo>
                    <a:lnTo>
                      <a:pt x="3855913" y="1567050"/>
                    </a:lnTo>
                    <a:lnTo>
                      <a:pt x="4016133" y="1567050"/>
                    </a:lnTo>
                    <a:lnTo>
                      <a:pt x="4032632" y="1554218"/>
                    </a:lnTo>
                    <a:lnTo>
                      <a:pt x="4061596" y="1571817"/>
                    </a:lnTo>
                    <a:lnTo>
                      <a:pt x="4089094" y="1551285"/>
                    </a:lnTo>
                    <a:lnTo>
                      <a:pt x="4316042" y="1551285"/>
                    </a:lnTo>
                    <a:lnTo>
                      <a:pt x="4326307" y="1540286"/>
                    </a:lnTo>
                    <a:cubicBezTo>
                      <a:pt x="4331807" y="1535886"/>
                      <a:pt x="4334007" y="1532586"/>
                      <a:pt x="4336206" y="1532586"/>
                    </a:cubicBezTo>
                    <a:lnTo>
                      <a:pt x="4563888" y="1532586"/>
                    </a:lnTo>
                    <a:lnTo>
                      <a:pt x="4581119" y="1514988"/>
                    </a:lnTo>
                    <a:lnTo>
                      <a:pt x="4722275" y="1514988"/>
                    </a:lnTo>
                    <a:lnTo>
                      <a:pt x="4739507" y="1497756"/>
                    </a:lnTo>
                    <a:lnTo>
                      <a:pt x="4792302" y="1497756"/>
                    </a:lnTo>
                    <a:lnTo>
                      <a:pt x="4809167" y="1480891"/>
                    </a:lnTo>
                    <a:lnTo>
                      <a:pt x="4827865" y="1496656"/>
                    </a:lnTo>
                    <a:lnTo>
                      <a:pt x="4862696" y="1496656"/>
                    </a:lnTo>
                    <a:lnTo>
                      <a:pt x="4881028" y="1479791"/>
                    </a:lnTo>
                    <a:cubicBezTo>
                      <a:pt x="4898627" y="1473191"/>
                      <a:pt x="4905593" y="1489690"/>
                      <a:pt x="4920258" y="1499589"/>
                    </a:cubicBezTo>
                    <a:lnTo>
                      <a:pt x="4951422" y="1484924"/>
                    </a:lnTo>
                    <a:cubicBezTo>
                      <a:pt x="4954135" y="1485235"/>
                      <a:pt x="4956702" y="1486387"/>
                      <a:pt x="4958755" y="1488223"/>
                    </a:cubicBezTo>
                    <a:cubicBezTo>
                      <a:pt x="4970487" y="1501422"/>
                      <a:pt x="4992852" y="1495190"/>
                      <a:pt x="5001651" y="1512788"/>
                    </a:cubicBezTo>
                    <a:cubicBezTo>
                      <a:pt x="5038315" y="1512788"/>
                      <a:pt x="5043081" y="1544319"/>
                      <a:pt x="5056647" y="1567783"/>
                    </a:cubicBezTo>
                    <a:lnTo>
                      <a:pt x="5083044" y="1567783"/>
                    </a:lnTo>
                    <a:lnTo>
                      <a:pt x="5083044" y="1592348"/>
                    </a:lnTo>
                    <a:lnTo>
                      <a:pt x="5102476" y="1618379"/>
                    </a:lnTo>
                    <a:cubicBezTo>
                      <a:pt x="5097013" y="1638896"/>
                      <a:pt x="5080404" y="1654533"/>
                      <a:pt x="5059580" y="1658709"/>
                    </a:cubicBezTo>
                    <a:cubicBezTo>
                      <a:pt x="5045281" y="1660909"/>
                      <a:pt x="5034282" y="1680708"/>
                      <a:pt x="5022916" y="1692073"/>
                    </a:cubicBezTo>
                    <a:cubicBezTo>
                      <a:pt x="5002898" y="1688447"/>
                      <a:pt x="4982403" y="1695050"/>
                      <a:pt x="4968287" y="1709672"/>
                    </a:cubicBezTo>
                    <a:cubicBezTo>
                      <a:pt x="4942623" y="1698673"/>
                      <a:pt x="4927224" y="1726170"/>
                      <a:pt x="4905226" y="1726904"/>
                    </a:cubicBezTo>
                    <a:cubicBezTo>
                      <a:pt x="4883228" y="1727637"/>
                      <a:pt x="4864896" y="1726904"/>
                      <a:pt x="4848398" y="1726904"/>
                    </a:cubicBezTo>
                    <a:lnTo>
                      <a:pt x="4829699" y="1745602"/>
                    </a:lnTo>
                    <a:lnTo>
                      <a:pt x="4759305" y="1745602"/>
                    </a:lnTo>
                    <a:lnTo>
                      <a:pt x="4743173" y="1761367"/>
                    </a:lnTo>
                    <a:lnTo>
                      <a:pt x="4691477" y="1761367"/>
                    </a:lnTo>
                    <a:lnTo>
                      <a:pt x="4672045" y="1779699"/>
                    </a:lnTo>
                    <a:lnTo>
                      <a:pt x="4608251" y="1779699"/>
                    </a:lnTo>
                    <a:lnTo>
                      <a:pt x="4555088" y="1807197"/>
                    </a:lnTo>
                    <a:lnTo>
                      <a:pt x="4610084" y="1850827"/>
                    </a:lnTo>
                    <a:lnTo>
                      <a:pt x="4610084" y="1893723"/>
                    </a:lnTo>
                    <a:lnTo>
                      <a:pt x="4593952" y="1912788"/>
                    </a:lnTo>
                    <a:cubicBezTo>
                      <a:pt x="4607151" y="1926720"/>
                      <a:pt x="4622549" y="1917554"/>
                      <a:pt x="4636482" y="1920487"/>
                    </a:cubicBezTo>
                    <a:cubicBezTo>
                      <a:pt x="4651514" y="1931853"/>
                      <a:pt x="4645647" y="1943586"/>
                      <a:pt x="4639415" y="1957151"/>
                    </a:cubicBezTo>
                    <a:lnTo>
                      <a:pt x="4618516" y="1938453"/>
                    </a:lnTo>
                    <a:cubicBezTo>
                      <a:pt x="4607151" y="1948352"/>
                      <a:pt x="4609351" y="1958618"/>
                      <a:pt x="4615217" y="1971450"/>
                    </a:cubicBezTo>
                    <a:lnTo>
                      <a:pt x="4676811" y="1974016"/>
                    </a:lnTo>
                    <a:lnTo>
                      <a:pt x="4682311" y="1998581"/>
                    </a:lnTo>
                    <a:cubicBezTo>
                      <a:pt x="4644034" y="2010559"/>
                      <a:pt x="4613970" y="2040356"/>
                      <a:pt x="4601651" y="2078508"/>
                    </a:cubicBezTo>
                    <a:lnTo>
                      <a:pt x="4564988" y="2078508"/>
                    </a:lnTo>
                    <a:cubicBezTo>
                      <a:pt x="4555822" y="2099773"/>
                      <a:pt x="4528324" y="2092440"/>
                      <a:pt x="4515858" y="2108939"/>
                    </a:cubicBezTo>
                    <a:cubicBezTo>
                      <a:pt x="4503393" y="2125437"/>
                      <a:pt x="4479195" y="2104172"/>
                      <a:pt x="4469296" y="2122137"/>
                    </a:cubicBezTo>
                    <a:cubicBezTo>
                      <a:pt x="4459396" y="2140103"/>
                      <a:pt x="4428232" y="2119571"/>
                      <a:pt x="4415767" y="2140103"/>
                    </a:cubicBezTo>
                    <a:lnTo>
                      <a:pt x="4415767" y="2159901"/>
                    </a:lnTo>
                    <a:lnTo>
                      <a:pt x="4447664" y="2170900"/>
                    </a:lnTo>
                    <a:lnTo>
                      <a:pt x="4452797" y="2194365"/>
                    </a:lnTo>
                    <a:lnTo>
                      <a:pt x="4500826" y="2219296"/>
                    </a:lnTo>
                    <a:lnTo>
                      <a:pt x="4530524" y="2219296"/>
                    </a:lnTo>
                    <a:lnTo>
                      <a:pt x="4553988" y="2244594"/>
                    </a:lnTo>
                    <a:lnTo>
                      <a:pt x="4533090" y="2281258"/>
                    </a:lnTo>
                    <a:cubicBezTo>
                      <a:pt x="4544823" y="2284583"/>
                      <a:pt x="4556335" y="2288623"/>
                      <a:pt x="4567554" y="2293357"/>
                    </a:cubicBezTo>
                    <a:cubicBezTo>
                      <a:pt x="4571220" y="2295556"/>
                      <a:pt x="4571954" y="2302889"/>
                      <a:pt x="4574154" y="2308022"/>
                    </a:cubicBezTo>
                    <a:cubicBezTo>
                      <a:pt x="4563154" y="2309855"/>
                      <a:pt x="4550689" y="2303256"/>
                      <a:pt x="4537490" y="2319021"/>
                    </a:cubicBezTo>
                    <a:lnTo>
                      <a:pt x="4571220" y="2330387"/>
                    </a:lnTo>
                    <a:lnTo>
                      <a:pt x="4562421" y="2339553"/>
                    </a:lnTo>
                    <a:lnTo>
                      <a:pt x="4617417" y="2349452"/>
                    </a:lnTo>
                    <a:lnTo>
                      <a:pt x="4575253" y="2369250"/>
                    </a:lnTo>
                    <a:lnTo>
                      <a:pt x="4575253" y="2389049"/>
                    </a:lnTo>
                    <a:lnTo>
                      <a:pt x="4508526" y="2419113"/>
                    </a:lnTo>
                    <a:cubicBezTo>
                      <a:pt x="4508526" y="2419113"/>
                      <a:pt x="4508526" y="2423879"/>
                      <a:pt x="4508526" y="2424979"/>
                    </a:cubicBezTo>
                    <a:cubicBezTo>
                      <a:pt x="4508526" y="2426079"/>
                      <a:pt x="4516592" y="2433412"/>
                      <a:pt x="4521725" y="2438545"/>
                    </a:cubicBezTo>
                    <a:cubicBezTo>
                      <a:pt x="4503393" y="2461643"/>
                      <a:pt x="4472595" y="2438545"/>
                      <a:pt x="4451697" y="2458710"/>
                    </a:cubicBezTo>
                    <a:cubicBezTo>
                      <a:pt x="4471862" y="2467509"/>
                      <a:pt x="4490927" y="2476308"/>
                      <a:pt x="4510359" y="2483641"/>
                    </a:cubicBezTo>
                    <a:cubicBezTo>
                      <a:pt x="4518132" y="2484847"/>
                      <a:pt x="4526051" y="2484847"/>
                      <a:pt x="4533824" y="2483641"/>
                    </a:cubicBezTo>
                    <a:lnTo>
                      <a:pt x="4550322" y="2515905"/>
                    </a:lnTo>
                    <a:lnTo>
                      <a:pt x="4534190" y="2519938"/>
                    </a:lnTo>
                    <a:lnTo>
                      <a:pt x="4512559" y="2500139"/>
                    </a:lnTo>
                    <a:lnTo>
                      <a:pt x="4502659" y="2527637"/>
                    </a:lnTo>
                    <a:lnTo>
                      <a:pt x="4546289" y="2555502"/>
                    </a:lnTo>
                    <a:cubicBezTo>
                      <a:pt x="4523924" y="2582999"/>
                      <a:pt x="4501193" y="2562834"/>
                      <a:pt x="4479195" y="2567967"/>
                    </a:cubicBezTo>
                    <a:lnTo>
                      <a:pt x="4448397" y="2609764"/>
                    </a:lnTo>
                    <a:lnTo>
                      <a:pt x="4425666" y="2589232"/>
                    </a:lnTo>
                    <a:cubicBezTo>
                      <a:pt x="4406234" y="2592165"/>
                      <a:pt x="4384969" y="2582266"/>
                      <a:pt x="4366637" y="2595465"/>
                    </a:cubicBezTo>
                    <a:cubicBezTo>
                      <a:pt x="4376903" y="2613063"/>
                      <a:pt x="4388635" y="2627729"/>
                      <a:pt x="4411367" y="2626996"/>
                    </a:cubicBezTo>
                    <a:cubicBezTo>
                      <a:pt x="4422733" y="2651560"/>
                      <a:pt x="4453530" y="2632128"/>
                      <a:pt x="4463796" y="2646427"/>
                    </a:cubicBezTo>
                    <a:cubicBezTo>
                      <a:pt x="4479928" y="2668425"/>
                      <a:pt x="4503026" y="2651927"/>
                      <a:pt x="4519525" y="2664759"/>
                    </a:cubicBezTo>
                    <a:cubicBezTo>
                      <a:pt x="4519525" y="2679791"/>
                      <a:pt x="4504126" y="2684924"/>
                      <a:pt x="4495693" y="2694823"/>
                    </a:cubicBezTo>
                    <a:cubicBezTo>
                      <a:pt x="4477728" y="2701423"/>
                      <a:pt x="4471495" y="2683091"/>
                      <a:pt x="4459030" y="2677958"/>
                    </a:cubicBezTo>
                    <a:lnTo>
                      <a:pt x="4422366" y="2677958"/>
                    </a:lnTo>
                    <a:lnTo>
                      <a:pt x="4415767" y="2702889"/>
                    </a:lnTo>
                    <a:lnTo>
                      <a:pt x="4464529" y="2727087"/>
                    </a:lnTo>
                    <a:lnTo>
                      <a:pt x="4478461" y="2713155"/>
                    </a:lnTo>
                    <a:lnTo>
                      <a:pt x="4497160" y="2730020"/>
                    </a:lnTo>
                    <a:lnTo>
                      <a:pt x="4531624" y="2730020"/>
                    </a:lnTo>
                    <a:lnTo>
                      <a:pt x="4546289" y="2713522"/>
                    </a:lnTo>
                    <a:cubicBezTo>
                      <a:pt x="4564621" y="2706922"/>
                      <a:pt x="4570854" y="2725621"/>
                      <a:pt x="4585152" y="2731854"/>
                    </a:cubicBezTo>
                    <a:lnTo>
                      <a:pt x="4637581" y="2731854"/>
                    </a:lnTo>
                    <a:lnTo>
                      <a:pt x="4643448" y="2755685"/>
                    </a:lnTo>
                    <a:cubicBezTo>
                      <a:pt x="4637948" y="2759718"/>
                      <a:pt x="4633548" y="2765951"/>
                      <a:pt x="4629149" y="2765951"/>
                    </a:cubicBezTo>
                    <a:cubicBezTo>
                      <a:pt x="4592485" y="2765951"/>
                      <a:pt x="4552889" y="2765951"/>
                      <a:pt x="4512925" y="2765951"/>
                    </a:cubicBezTo>
                    <a:lnTo>
                      <a:pt x="4493493" y="2781716"/>
                    </a:lnTo>
                    <a:lnTo>
                      <a:pt x="4454263" y="2786482"/>
                    </a:lnTo>
                    <a:lnTo>
                      <a:pt x="4449864" y="2793815"/>
                    </a:lnTo>
                    <a:lnTo>
                      <a:pt x="4498626" y="2818746"/>
                    </a:lnTo>
                    <a:lnTo>
                      <a:pt x="4632815" y="2818746"/>
                    </a:lnTo>
                    <a:lnTo>
                      <a:pt x="4652247" y="2836712"/>
                    </a:lnTo>
                    <a:lnTo>
                      <a:pt x="4686711" y="2836712"/>
                    </a:lnTo>
                    <a:lnTo>
                      <a:pt x="4712009" y="2862010"/>
                    </a:lnTo>
                    <a:cubicBezTo>
                      <a:pt x="4705043" y="2874842"/>
                      <a:pt x="4692577" y="2871175"/>
                      <a:pt x="4681944" y="2871542"/>
                    </a:cubicBezTo>
                    <a:cubicBezTo>
                      <a:pt x="4671312" y="2871909"/>
                      <a:pt x="4659213" y="2871542"/>
                      <a:pt x="4645281" y="2871542"/>
                    </a:cubicBezTo>
                    <a:cubicBezTo>
                      <a:pt x="4650047" y="2895740"/>
                      <a:pt x="4673512" y="2901606"/>
                      <a:pt x="4679378" y="2919571"/>
                    </a:cubicBezTo>
                    <a:cubicBezTo>
                      <a:pt x="4679378" y="2930937"/>
                      <a:pt x="4679378" y="2943769"/>
                      <a:pt x="4661780" y="2941936"/>
                    </a:cubicBezTo>
                    <a:cubicBezTo>
                      <a:pt x="4644181" y="2940103"/>
                      <a:pt x="4644181" y="2955502"/>
                      <a:pt x="4631715" y="2959901"/>
                    </a:cubicBezTo>
                    <a:lnTo>
                      <a:pt x="4581853" y="2959901"/>
                    </a:lnTo>
                    <a:cubicBezTo>
                      <a:pt x="4577966" y="2964539"/>
                      <a:pt x="4573640" y="2968833"/>
                      <a:pt x="4569021" y="2972734"/>
                    </a:cubicBezTo>
                    <a:cubicBezTo>
                      <a:pt x="4552889" y="2984099"/>
                      <a:pt x="4526491" y="2966867"/>
                      <a:pt x="4515125" y="2991798"/>
                    </a:cubicBezTo>
                    <a:lnTo>
                      <a:pt x="4366637" y="2996565"/>
                    </a:lnTo>
                    <a:lnTo>
                      <a:pt x="4343539" y="3024429"/>
                    </a:lnTo>
                    <a:lnTo>
                      <a:pt x="4351239" y="3048627"/>
                    </a:lnTo>
                    <a:lnTo>
                      <a:pt x="4371770" y="3029929"/>
                    </a:lnTo>
                    <a:lnTo>
                      <a:pt x="4406234" y="3029929"/>
                    </a:lnTo>
                    <a:lnTo>
                      <a:pt x="4424199" y="3046427"/>
                    </a:lnTo>
                    <a:lnTo>
                      <a:pt x="4446931" y="3026996"/>
                    </a:lnTo>
                    <a:lnTo>
                      <a:pt x="4478095" y="3044227"/>
                    </a:lnTo>
                    <a:lnTo>
                      <a:pt x="4493860" y="3031395"/>
                    </a:lnTo>
                    <a:lnTo>
                      <a:pt x="4512559" y="3047161"/>
                    </a:lnTo>
                    <a:lnTo>
                      <a:pt x="4566087" y="3047161"/>
                    </a:lnTo>
                    <a:lnTo>
                      <a:pt x="4576353" y="3076858"/>
                    </a:lnTo>
                    <a:cubicBezTo>
                      <a:pt x="4580753" y="3084558"/>
                      <a:pt x="4582586" y="3080891"/>
                      <a:pt x="4589185" y="3076858"/>
                    </a:cubicBezTo>
                    <a:cubicBezTo>
                      <a:pt x="4617306" y="3052880"/>
                      <a:pt x="4654850" y="3043029"/>
                      <a:pt x="4691110" y="3050094"/>
                    </a:cubicBezTo>
                    <a:cubicBezTo>
                      <a:pt x="4688177" y="3077592"/>
                      <a:pt x="4647481" y="3065492"/>
                      <a:pt x="4647114" y="3094457"/>
                    </a:cubicBezTo>
                    <a:cubicBezTo>
                      <a:pt x="4647114" y="3094457"/>
                      <a:pt x="4650047" y="3099223"/>
                      <a:pt x="4652247" y="3099590"/>
                    </a:cubicBezTo>
                    <a:cubicBezTo>
                      <a:pt x="4663979" y="3099590"/>
                      <a:pt x="4675712" y="3099590"/>
                      <a:pt x="4686711" y="3099590"/>
                    </a:cubicBezTo>
                    <a:lnTo>
                      <a:pt x="4706142" y="3117555"/>
                    </a:lnTo>
                    <a:lnTo>
                      <a:pt x="4740973" y="3117555"/>
                    </a:lnTo>
                    <a:lnTo>
                      <a:pt x="4756738" y="3101789"/>
                    </a:lnTo>
                    <a:lnTo>
                      <a:pt x="4778370" y="3117921"/>
                    </a:lnTo>
                    <a:cubicBezTo>
                      <a:pt x="4787536" y="3117397"/>
                      <a:pt x="4796702" y="3117397"/>
                      <a:pt x="4805868" y="3117921"/>
                    </a:cubicBezTo>
                    <a:cubicBezTo>
                      <a:pt x="4813567" y="3117496"/>
                      <a:pt x="4820129" y="3123381"/>
                      <a:pt x="4820533" y="3131065"/>
                    </a:cubicBezTo>
                    <a:cubicBezTo>
                      <a:pt x="4820606" y="3132437"/>
                      <a:pt x="4820496" y="3133815"/>
                      <a:pt x="4820166" y="3135153"/>
                    </a:cubicBezTo>
                    <a:cubicBezTo>
                      <a:pt x="4781669" y="3135153"/>
                      <a:pt x="4781669" y="3135153"/>
                      <a:pt x="4770304" y="3147252"/>
                    </a:cubicBezTo>
                    <a:cubicBezTo>
                      <a:pt x="4785702" y="3157885"/>
                      <a:pt x="4803301" y="3150552"/>
                      <a:pt x="4820166" y="3152752"/>
                    </a:cubicBezTo>
                    <a:cubicBezTo>
                      <a:pt x="4820166" y="3170350"/>
                      <a:pt x="4830799" y="3169984"/>
                      <a:pt x="4843998" y="3170717"/>
                    </a:cubicBezTo>
                    <a:lnTo>
                      <a:pt x="4863796" y="3153852"/>
                    </a:lnTo>
                    <a:lnTo>
                      <a:pt x="4882128" y="3169984"/>
                    </a:lnTo>
                    <a:lnTo>
                      <a:pt x="4933090" y="3169984"/>
                    </a:lnTo>
                    <a:cubicBezTo>
                      <a:pt x="4964988" y="3191982"/>
                      <a:pt x="4964254" y="3239645"/>
                      <a:pt x="5002385" y="3258710"/>
                    </a:cubicBezTo>
                    <a:lnTo>
                      <a:pt x="5080478" y="3258710"/>
                    </a:lnTo>
                    <a:lnTo>
                      <a:pt x="5084144" y="3284741"/>
                    </a:lnTo>
                    <a:cubicBezTo>
                      <a:pt x="5065446" y="3301973"/>
                      <a:pt x="5044181" y="3290241"/>
                      <a:pt x="5024016" y="3293540"/>
                    </a:cubicBezTo>
                    <a:lnTo>
                      <a:pt x="5004584" y="3276308"/>
                    </a:lnTo>
                    <a:lnTo>
                      <a:pt x="4952522" y="3276308"/>
                    </a:lnTo>
                    <a:lnTo>
                      <a:pt x="4933824" y="3293540"/>
                    </a:lnTo>
                    <a:cubicBezTo>
                      <a:pt x="4914392" y="3296107"/>
                      <a:pt x="4893494" y="3286574"/>
                      <a:pt x="4871495" y="3302339"/>
                    </a:cubicBezTo>
                    <a:cubicBezTo>
                      <a:pt x="4892394" y="3318105"/>
                      <a:pt x="4915858" y="3306739"/>
                      <a:pt x="4934557" y="3312239"/>
                    </a:cubicBezTo>
                    <a:lnTo>
                      <a:pt x="4953988" y="3328737"/>
                    </a:lnTo>
                    <a:lnTo>
                      <a:pt x="5035015" y="3328737"/>
                    </a:lnTo>
                    <a:cubicBezTo>
                      <a:pt x="5050047" y="3333870"/>
                      <a:pt x="5058846" y="3350735"/>
                      <a:pt x="5080111" y="3347803"/>
                    </a:cubicBezTo>
                    <a:cubicBezTo>
                      <a:pt x="5091111" y="3347803"/>
                      <a:pt x="5103943" y="3361001"/>
                      <a:pt x="5116775" y="3363201"/>
                    </a:cubicBezTo>
                    <a:cubicBezTo>
                      <a:pt x="5133273" y="3366200"/>
                      <a:pt x="5147096" y="3377394"/>
                      <a:pt x="5153439" y="3392899"/>
                    </a:cubicBezTo>
                    <a:cubicBezTo>
                      <a:pt x="5140973" y="3406464"/>
                      <a:pt x="5125207" y="3392899"/>
                      <a:pt x="5113109" y="3400231"/>
                    </a:cubicBezTo>
                    <a:lnTo>
                      <a:pt x="5099177" y="3386299"/>
                    </a:lnTo>
                    <a:cubicBezTo>
                      <a:pt x="5084181" y="3377526"/>
                      <a:pt x="5065336" y="3378684"/>
                      <a:pt x="5051514" y="3389232"/>
                    </a:cubicBezTo>
                    <a:cubicBezTo>
                      <a:pt x="5063613" y="3404631"/>
                      <a:pt x="5085611" y="3402798"/>
                      <a:pt x="5098443" y="3419296"/>
                    </a:cubicBezTo>
                    <a:cubicBezTo>
                      <a:pt x="5110432" y="3430119"/>
                      <a:pt x="5124034" y="3439025"/>
                      <a:pt x="5138773" y="3445694"/>
                    </a:cubicBezTo>
                    <a:cubicBezTo>
                      <a:pt x="5104309" y="3459993"/>
                      <a:pt x="5068379" y="3445694"/>
                      <a:pt x="5035015" y="3455593"/>
                    </a:cubicBezTo>
                    <a:lnTo>
                      <a:pt x="5047481" y="3481624"/>
                    </a:lnTo>
                    <a:cubicBezTo>
                      <a:pt x="5026949" y="3497023"/>
                      <a:pt x="5000551" y="3476492"/>
                      <a:pt x="4981120" y="3494823"/>
                    </a:cubicBezTo>
                    <a:cubicBezTo>
                      <a:pt x="4999085" y="3519755"/>
                      <a:pt x="5031349" y="3490790"/>
                      <a:pt x="5049680" y="3513155"/>
                    </a:cubicBezTo>
                    <a:cubicBezTo>
                      <a:pt x="5068012" y="3535520"/>
                      <a:pt x="5101010" y="3509856"/>
                      <a:pt x="5123008" y="3530387"/>
                    </a:cubicBezTo>
                    <a:lnTo>
                      <a:pt x="5096610" y="3557152"/>
                    </a:lnTo>
                    <a:lnTo>
                      <a:pt x="5059580" y="3557152"/>
                    </a:lnTo>
                    <a:lnTo>
                      <a:pt x="5040148" y="3575117"/>
                    </a:lnTo>
                    <a:cubicBezTo>
                      <a:pt x="5025812" y="3574680"/>
                      <a:pt x="5011440" y="3575538"/>
                      <a:pt x="4997252" y="3577683"/>
                    </a:cubicBezTo>
                    <a:cubicBezTo>
                      <a:pt x="4994319" y="3566318"/>
                      <a:pt x="4997252" y="3552752"/>
                      <a:pt x="4980386" y="3564851"/>
                    </a:cubicBezTo>
                    <a:cubicBezTo>
                      <a:pt x="4985703" y="3569511"/>
                      <a:pt x="4991349" y="3573801"/>
                      <a:pt x="4997252" y="3577683"/>
                    </a:cubicBezTo>
                    <a:lnTo>
                      <a:pt x="5003118" y="3591249"/>
                    </a:lnTo>
                    <a:lnTo>
                      <a:pt x="5089644" y="3591249"/>
                    </a:lnTo>
                    <a:lnTo>
                      <a:pt x="5110176" y="3608847"/>
                    </a:lnTo>
                    <a:cubicBezTo>
                      <a:pt x="5141339" y="3603714"/>
                      <a:pt x="5162604" y="3625713"/>
                      <a:pt x="5190469" y="3637445"/>
                    </a:cubicBezTo>
                    <a:cubicBezTo>
                      <a:pt x="5168471" y="3652477"/>
                      <a:pt x="5147206" y="3640378"/>
                      <a:pt x="5126674" y="3648077"/>
                    </a:cubicBezTo>
                    <a:cubicBezTo>
                      <a:pt x="5123668" y="3651612"/>
                      <a:pt x="5121431" y="3655733"/>
                      <a:pt x="5120075" y="3660176"/>
                    </a:cubicBezTo>
                    <a:cubicBezTo>
                      <a:pt x="5120405" y="3666505"/>
                      <a:pt x="5121908" y="3672715"/>
                      <a:pt x="5124475" y="3678508"/>
                    </a:cubicBezTo>
                    <a:lnTo>
                      <a:pt x="5165171" y="3682175"/>
                    </a:lnTo>
                    <a:cubicBezTo>
                      <a:pt x="5173970" y="3690241"/>
                      <a:pt x="5174593" y="3703916"/>
                      <a:pt x="5166491" y="3712752"/>
                    </a:cubicBezTo>
                    <a:cubicBezTo>
                      <a:pt x="5166088" y="3713192"/>
                      <a:pt x="5165648" y="3713632"/>
                      <a:pt x="5165171" y="3714072"/>
                    </a:cubicBezTo>
                    <a:lnTo>
                      <a:pt x="5079745" y="3714072"/>
                    </a:lnTo>
                    <a:lnTo>
                      <a:pt x="5057380" y="3731670"/>
                    </a:lnTo>
                    <a:lnTo>
                      <a:pt x="5020716" y="3735703"/>
                    </a:lnTo>
                    <a:lnTo>
                      <a:pt x="5007151" y="3749269"/>
                    </a:lnTo>
                    <a:cubicBezTo>
                      <a:pt x="4995052" y="3744869"/>
                      <a:pt x="4988819" y="3726538"/>
                      <a:pt x="4970487" y="3733504"/>
                    </a:cubicBezTo>
                    <a:lnTo>
                      <a:pt x="4951789" y="3750736"/>
                    </a:lnTo>
                    <a:lnTo>
                      <a:pt x="4936024" y="3735337"/>
                    </a:lnTo>
                    <a:lnTo>
                      <a:pt x="4916958" y="3749269"/>
                    </a:lnTo>
                    <a:lnTo>
                      <a:pt x="4846931" y="3749269"/>
                    </a:lnTo>
                    <a:lnTo>
                      <a:pt x="4828966" y="3735337"/>
                    </a:lnTo>
                    <a:lnTo>
                      <a:pt x="4682311" y="3735337"/>
                    </a:lnTo>
                    <a:cubicBezTo>
                      <a:pt x="4682311" y="3754035"/>
                      <a:pt x="4694410" y="3748169"/>
                      <a:pt x="4702476" y="3751469"/>
                    </a:cubicBezTo>
                    <a:cubicBezTo>
                      <a:pt x="4710212" y="3756088"/>
                      <a:pt x="4717215" y="3761771"/>
                      <a:pt x="4723374" y="3768334"/>
                    </a:cubicBezTo>
                    <a:lnTo>
                      <a:pt x="4774337" y="3768334"/>
                    </a:lnTo>
                    <a:cubicBezTo>
                      <a:pt x="4785336" y="3787033"/>
                      <a:pt x="4790469" y="3809764"/>
                      <a:pt x="4811000" y="3820030"/>
                    </a:cubicBezTo>
                    <a:lnTo>
                      <a:pt x="4823833" y="3807198"/>
                    </a:lnTo>
                    <a:cubicBezTo>
                      <a:pt x="4841431" y="3810497"/>
                      <a:pt x="4848031" y="3828096"/>
                      <a:pt x="4860497" y="3837262"/>
                    </a:cubicBezTo>
                    <a:lnTo>
                      <a:pt x="4903393" y="3841661"/>
                    </a:lnTo>
                    <a:lnTo>
                      <a:pt x="4905593" y="3866226"/>
                    </a:lnTo>
                    <a:cubicBezTo>
                      <a:pt x="4886527" y="3883091"/>
                      <a:pt x="4864529" y="3866226"/>
                      <a:pt x="4848764" y="3875392"/>
                    </a:cubicBezTo>
                    <a:cubicBezTo>
                      <a:pt x="4835565" y="3869526"/>
                      <a:pt x="4832265" y="3854127"/>
                      <a:pt x="4818700" y="3856327"/>
                    </a:cubicBezTo>
                    <a:cubicBezTo>
                      <a:pt x="4805134" y="3858527"/>
                      <a:pt x="4797435" y="3876125"/>
                      <a:pt x="4782036" y="3880891"/>
                    </a:cubicBezTo>
                    <a:lnTo>
                      <a:pt x="4833732" y="3908023"/>
                    </a:lnTo>
                    <a:lnTo>
                      <a:pt x="4894960" y="3908023"/>
                    </a:lnTo>
                    <a:lnTo>
                      <a:pt x="4915858" y="3925255"/>
                    </a:lnTo>
                    <a:lnTo>
                      <a:pt x="4957655" y="3930021"/>
                    </a:lnTo>
                    <a:lnTo>
                      <a:pt x="4960221" y="3957152"/>
                    </a:lnTo>
                    <a:lnTo>
                      <a:pt x="4930157" y="3964851"/>
                    </a:lnTo>
                    <a:lnTo>
                      <a:pt x="4924291" y="3990149"/>
                    </a:lnTo>
                    <a:lnTo>
                      <a:pt x="4958755" y="4003715"/>
                    </a:lnTo>
                    <a:cubicBezTo>
                      <a:pt x="4955455" y="4007748"/>
                      <a:pt x="4953255" y="4013980"/>
                      <a:pt x="4949589" y="4014714"/>
                    </a:cubicBezTo>
                    <a:cubicBezTo>
                      <a:pt x="4945922" y="4015447"/>
                      <a:pt x="4930157" y="4011781"/>
                      <a:pt x="4923924" y="4014714"/>
                    </a:cubicBezTo>
                    <a:cubicBezTo>
                      <a:pt x="4904602" y="4025346"/>
                      <a:pt x="4883448" y="4032312"/>
                      <a:pt x="4861596" y="4035245"/>
                    </a:cubicBezTo>
                    <a:cubicBezTo>
                      <a:pt x="4842531" y="4042871"/>
                      <a:pt x="4824639" y="4053101"/>
                      <a:pt x="4808434" y="4065676"/>
                    </a:cubicBezTo>
                    <a:lnTo>
                      <a:pt x="4743173" y="4065676"/>
                    </a:lnTo>
                    <a:lnTo>
                      <a:pt x="4722641" y="4084008"/>
                    </a:lnTo>
                    <a:lnTo>
                      <a:pt x="4635382" y="4084008"/>
                    </a:lnTo>
                    <a:lnTo>
                      <a:pt x="4616683" y="4066776"/>
                    </a:lnTo>
                    <a:cubicBezTo>
                      <a:pt x="4531990" y="4066776"/>
                      <a:pt x="4446931" y="4066776"/>
                      <a:pt x="4360038" y="4066776"/>
                    </a:cubicBezTo>
                    <a:cubicBezTo>
                      <a:pt x="4360038" y="4062743"/>
                      <a:pt x="4356372" y="4057977"/>
                      <a:pt x="4353805" y="4051744"/>
                    </a:cubicBezTo>
                    <a:cubicBezTo>
                      <a:pt x="4294043" y="4051744"/>
                      <a:pt x="4234282" y="4051744"/>
                      <a:pt x="4174153" y="4051744"/>
                    </a:cubicBezTo>
                    <a:cubicBezTo>
                      <a:pt x="4174153" y="4051744"/>
                      <a:pt x="4171587" y="4059077"/>
                      <a:pt x="4169754" y="4065676"/>
                    </a:cubicBezTo>
                    <a:cubicBezTo>
                      <a:pt x="4234282" y="4065676"/>
                      <a:pt x="4297343" y="4065676"/>
                      <a:pt x="4360038" y="4065676"/>
                    </a:cubicBezTo>
                    <a:cubicBezTo>
                      <a:pt x="4360038" y="4084741"/>
                      <a:pt x="4342439" y="4088408"/>
                      <a:pt x="4335840" y="4102340"/>
                    </a:cubicBezTo>
                    <a:cubicBezTo>
                      <a:pt x="4295143" y="4102340"/>
                      <a:pt x="4295143" y="4102340"/>
                      <a:pt x="4274245" y="4114805"/>
                    </a:cubicBezTo>
                    <a:cubicBezTo>
                      <a:pt x="4292577" y="4128371"/>
                      <a:pt x="4313475" y="4119572"/>
                      <a:pt x="4333274" y="4121038"/>
                    </a:cubicBezTo>
                    <a:cubicBezTo>
                      <a:pt x="4353072" y="4122505"/>
                      <a:pt x="4369937" y="4121038"/>
                      <a:pt x="4386069" y="4121038"/>
                    </a:cubicBezTo>
                    <a:lnTo>
                      <a:pt x="4459396" y="4121038"/>
                    </a:lnTo>
                    <a:lnTo>
                      <a:pt x="4401468" y="4154402"/>
                    </a:lnTo>
                    <a:lnTo>
                      <a:pt x="4387169" y="4140103"/>
                    </a:lnTo>
                    <a:lnTo>
                      <a:pt x="4365537" y="4156969"/>
                    </a:lnTo>
                    <a:cubicBezTo>
                      <a:pt x="4356738" y="4162468"/>
                      <a:pt x="4335840" y="4145603"/>
                      <a:pt x="4325208" y="4166135"/>
                    </a:cubicBezTo>
                    <a:cubicBezTo>
                      <a:pt x="4333274" y="4174567"/>
                      <a:pt x="4341706" y="4182633"/>
                      <a:pt x="4350139" y="4191066"/>
                    </a:cubicBezTo>
                    <a:lnTo>
                      <a:pt x="4368471" y="4174567"/>
                    </a:lnTo>
                    <a:lnTo>
                      <a:pt x="4383869" y="4189599"/>
                    </a:lnTo>
                    <a:lnTo>
                      <a:pt x="4439965" y="4192899"/>
                    </a:lnTo>
                    <a:cubicBezTo>
                      <a:pt x="4454263" y="4204998"/>
                      <a:pt x="4442531" y="4221130"/>
                      <a:pt x="4450597" y="4237262"/>
                    </a:cubicBezTo>
                    <a:lnTo>
                      <a:pt x="4482861" y="4252661"/>
                    </a:lnTo>
                    <a:cubicBezTo>
                      <a:pt x="4471129" y="4268059"/>
                      <a:pt x="4455363" y="4259260"/>
                      <a:pt x="4435198" y="4263293"/>
                    </a:cubicBezTo>
                    <a:lnTo>
                      <a:pt x="4409167" y="4297024"/>
                    </a:lnTo>
                    <a:lnTo>
                      <a:pt x="4225849" y="4297024"/>
                    </a:lnTo>
                    <a:lnTo>
                      <a:pt x="4216683" y="4306923"/>
                    </a:lnTo>
                    <a:cubicBezTo>
                      <a:pt x="4211550" y="4310956"/>
                      <a:pt x="4209350" y="4314256"/>
                      <a:pt x="4207151" y="4314256"/>
                    </a:cubicBezTo>
                    <a:lnTo>
                      <a:pt x="3856646" y="4314256"/>
                    </a:lnTo>
                    <a:lnTo>
                      <a:pt x="3840148" y="4330388"/>
                    </a:lnTo>
                    <a:lnTo>
                      <a:pt x="3400184" y="4330388"/>
                    </a:lnTo>
                    <a:lnTo>
                      <a:pt x="3382952" y="4347619"/>
                    </a:lnTo>
                    <a:lnTo>
                      <a:pt x="2466362" y="4347619"/>
                    </a:lnTo>
                    <a:lnTo>
                      <a:pt x="2449863" y="4331121"/>
                    </a:lnTo>
                    <a:lnTo>
                      <a:pt x="2169753" y="4331121"/>
                    </a:lnTo>
                    <a:lnTo>
                      <a:pt x="2153621" y="4314989"/>
                    </a:lnTo>
                    <a:lnTo>
                      <a:pt x="1979836" y="4314989"/>
                    </a:lnTo>
                    <a:lnTo>
                      <a:pt x="1960037" y="4297024"/>
                    </a:lnTo>
                    <a:lnTo>
                      <a:pt x="1801650" y="4297024"/>
                    </a:lnTo>
                    <a:lnTo>
                      <a:pt x="1788818" y="4284558"/>
                    </a:lnTo>
                    <a:cubicBezTo>
                      <a:pt x="1786618" y="4284558"/>
                      <a:pt x="1784418" y="4279425"/>
                      <a:pt x="1782219" y="4279425"/>
                    </a:cubicBezTo>
                    <a:lnTo>
                      <a:pt x="1519340" y="4279425"/>
                    </a:lnTo>
                    <a:lnTo>
                      <a:pt x="1506142" y="4266593"/>
                    </a:lnTo>
                    <a:cubicBezTo>
                      <a:pt x="1503942" y="4266593"/>
                      <a:pt x="1501742" y="4262193"/>
                      <a:pt x="1499175" y="4262193"/>
                    </a:cubicBezTo>
                    <a:lnTo>
                      <a:pt x="1255362" y="4262193"/>
                    </a:lnTo>
                    <a:lnTo>
                      <a:pt x="1239597" y="4246428"/>
                    </a:lnTo>
                    <a:lnTo>
                      <a:pt x="982952" y="4246428"/>
                    </a:lnTo>
                    <a:lnTo>
                      <a:pt x="948854" y="4224796"/>
                    </a:lnTo>
                    <a:lnTo>
                      <a:pt x="921723" y="4242395"/>
                    </a:lnTo>
                    <a:lnTo>
                      <a:pt x="904492" y="4227363"/>
                    </a:lnTo>
                    <a:lnTo>
                      <a:pt x="763337" y="4227363"/>
                    </a:lnTo>
                    <a:lnTo>
                      <a:pt x="746838" y="4211597"/>
                    </a:lnTo>
                    <a:cubicBezTo>
                      <a:pt x="719707" y="4206098"/>
                      <a:pt x="687810" y="4211597"/>
                      <a:pt x="656279" y="4208664"/>
                    </a:cubicBezTo>
                    <a:lnTo>
                      <a:pt x="641247" y="4193999"/>
                    </a:lnTo>
                    <a:lnTo>
                      <a:pt x="602383" y="4190332"/>
                    </a:lnTo>
                    <a:lnTo>
                      <a:pt x="589918" y="4177867"/>
                    </a:lnTo>
                    <a:cubicBezTo>
                      <a:pt x="587718" y="4177867"/>
                      <a:pt x="584418" y="4173834"/>
                      <a:pt x="582585" y="4174567"/>
                    </a:cubicBezTo>
                    <a:cubicBezTo>
                      <a:pt x="549221" y="4186299"/>
                      <a:pt x="522090" y="4163568"/>
                      <a:pt x="493492" y="4155135"/>
                    </a:cubicBezTo>
                    <a:cubicBezTo>
                      <a:pt x="464895" y="4146703"/>
                      <a:pt x="427498" y="4140837"/>
                      <a:pt x="420165" y="4099407"/>
                    </a:cubicBezTo>
                    <a:cubicBezTo>
                      <a:pt x="415032" y="4073375"/>
                      <a:pt x="386068" y="4073742"/>
                      <a:pt x="368469" y="4060177"/>
                    </a:cubicBezTo>
                    <a:lnTo>
                      <a:pt x="368469" y="4025346"/>
                    </a:lnTo>
                    <a:lnTo>
                      <a:pt x="385335" y="4006648"/>
                    </a:lnTo>
                    <a:cubicBezTo>
                      <a:pt x="383135" y="4006648"/>
                      <a:pt x="381302" y="4000782"/>
                      <a:pt x="379102" y="4000782"/>
                    </a:cubicBezTo>
                    <a:lnTo>
                      <a:pt x="293309" y="4000782"/>
                    </a:lnTo>
                    <a:lnTo>
                      <a:pt x="270944" y="3981716"/>
                    </a:lnTo>
                    <a:lnTo>
                      <a:pt x="234281" y="3981716"/>
                    </a:lnTo>
                    <a:lnTo>
                      <a:pt x="210083" y="3951286"/>
                    </a:lnTo>
                    <a:lnTo>
                      <a:pt x="210083" y="3919388"/>
                    </a:lnTo>
                    <a:lnTo>
                      <a:pt x="138588" y="3868426"/>
                    </a:lnTo>
                    <a:lnTo>
                      <a:pt x="138588" y="3831762"/>
                    </a:lnTo>
                    <a:lnTo>
                      <a:pt x="207883" y="3762835"/>
                    </a:lnTo>
                    <a:cubicBezTo>
                      <a:pt x="213016" y="3726171"/>
                      <a:pt x="180385" y="3743036"/>
                      <a:pt x="174152" y="3726171"/>
                    </a:cubicBezTo>
                    <a:cubicBezTo>
                      <a:pt x="189185" y="3707473"/>
                      <a:pt x="207286" y="3691487"/>
                      <a:pt x="227681" y="3678875"/>
                    </a:cubicBezTo>
                    <a:lnTo>
                      <a:pt x="254812" y="3699406"/>
                    </a:lnTo>
                    <a:lnTo>
                      <a:pt x="410633" y="3699406"/>
                    </a:lnTo>
                    <a:lnTo>
                      <a:pt x="426031" y="3683641"/>
                    </a:lnTo>
                    <a:lnTo>
                      <a:pt x="478827" y="3683641"/>
                    </a:lnTo>
                    <a:lnTo>
                      <a:pt x="496425" y="3666409"/>
                    </a:lnTo>
                    <a:lnTo>
                      <a:pt x="545555" y="3666409"/>
                    </a:lnTo>
                    <a:lnTo>
                      <a:pt x="571219" y="3646611"/>
                    </a:lnTo>
                    <a:lnTo>
                      <a:pt x="623282" y="3646611"/>
                    </a:lnTo>
                    <a:lnTo>
                      <a:pt x="641980" y="3627913"/>
                    </a:lnTo>
                    <a:lnTo>
                      <a:pt x="712374" y="3627913"/>
                    </a:lnTo>
                    <a:lnTo>
                      <a:pt x="728140" y="3611780"/>
                    </a:lnTo>
                    <a:lnTo>
                      <a:pt x="781302" y="3611780"/>
                    </a:lnTo>
                    <a:lnTo>
                      <a:pt x="799267" y="3628646"/>
                    </a:lnTo>
                    <a:lnTo>
                      <a:pt x="814666" y="3613247"/>
                    </a:lnTo>
                    <a:lnTo>
                      <a:pt x="902658" y="3613247"/>
                    </a:lnTo>
                    <a:lnTo>
                      <a:pt x="920624" y="3595282"/>
                    </a:lnTo>
                    <a:lnTo>
                      <a:pt x="937855" y="3608481"/>
                    </a:lnTo>
                    <a:lnTo>
                      <a:pt x="967553" y="3591615"/>
                    </a:lnTo>
                    <a:lnTo>
                      <a:pt x="993217" y="3609947"/>
                    </a:lnTo>
                    <a:lnTo>
                      <a:pt x="1010816" y="3593815"/>
                    </a:lnTo>
                    <a:lnTo>
                      <a:pt x="1098076" y="3593815"/>
                    </a:lnTo>
                    <a:lnTo>
                      <a:pt x="1116774" y="3610681"/>
                    </a:lnTo>
                    <a:cubicBezTo>
                      <a:pt x="1128140" y="3600781"/>
                      <a:pt x="1125940" y="3590515"/>
                      <a:pt x="1120440" y="3578050"/>
                    </a:cubicBezTo>
                    <a:lnTo>
                      <a:pt x="820532" y="3578050"/>
                    </a:lnTo>
                    <a:lnTo>
                      <a:pt x="795234" y="3556785"/>
                    </a:lnTo>
                    <a:lnTo>
                      <a:pt x="674244" y="3556785"/>
                    </a:lnTo>
                    <a:lnTo>
                      <a:pt x="655546" y="3538087"/>
                    </a:lnTo>
                    <a:lnTo>
                      <a:pt x="586618" y="3538087"/>
                    </a:lnTo>
                    <a:lnTo>
                      <a:pt x="570853" y="3522321"/>
                    </a:lnTo>
                    <a:lnTo>
                      <a:pt x="516590" y="3522321"/>
                    </a:lnTo>
                    <a:lnTo>
                      <a:pt x="497892" y="3539553"/>
                    </a:lnTo>
                    <a:lnTo>
                      <a:pt x="339872" y="3539553"/>
                    </a:lnTo>
                    <a:lnTo>
                      <a:pt x="325940" y="3553485"/>
                    </a:lnTo>
                    <a:cubicBezTo>
                      <a:pt x="314207" y="3562651"/>
                      <a:pt x="299542" y="3553485"/>
                      <a:pt x="287443" y="3557152"/>
                    </a:cubicBezTo>
                    <a:lnTo>
                      <a:pt x="270578" y="3540287"/>
                    </a:lnTo>
                    <a:lnTo>
                      <a:pt x="146654" y="3540287"/>
                    </a:lnTo>
                    <a:cubicBezTo>
                      <a:pt x="122823" y="3517188"/>
                      <a:pt x="146654" y="3507656"/>
                      <a:pt x="153987" y="3495190"/>
                    </a:cubicBezTo>
                    <a:cubicBezTo>
                      <a:pt x="142255" y="3480525"/>
                      <a:pt x="126489" y="3489324"/>
                      <a:pt x="111457" y="3486391"/>
                    </a:cubicBezTo>
                    <a:lnTo>
                      <a:pt x="81393" y="3461460"/>
                    </a:lnTo>
                    <a:lnTo>
                      <a:pt x="106325" y="3403531"/>
                    </a:lnTo>
                    <a:cubicBezTo>
                      <a:pt x="122253" y="3393438"/>
                      <a:pt x="139900" y="3386351"/>
                      <a:pt x="158387" y="3382633"/>
                    </a:cubicBezTo>
                    <a:cubicBezTo>
                      <a:pt x="177819" y="3382633"/>
                      <a:pt x="188451" y="3366134"/>
                      <a:pt x="203850" y="3364668"/>
                    </a:cubicBezTo>
                    <a:cubicBezTo>
                      <a:pt x="228414" y="3361735"/>
                      <a:pt x="234647" y="3339736"/>
                      <a:pt x="251146" y="3328004"/>
                    </a:cubicBezTo>
                    <a:lnTo>
                      <a:pt x="321907" y="3328004"/>
                    </a:lnTo>
                    <a:lnTo>
                      <a:pt x="340238" y="3344503"/>
                    </a:lnTo>
                    <a:lnTo>
                      <a:pt x="362603" y="3324704"/>
                    </a:lnTo>
                    <a:lnTo>
                      <a:pt x="399267" y="3343769"/>
                    </a:lnTo>
                    <a:lnTo>
                      <a:pt x="404766" y="3317005"/>
                    </a:lnTo>
                    <a:cubicBezTo>
                      <a:pt x="428598" y="3300506"/>
                      <a:pt x="459395" y="3317005"/>
                      <a:pt x="486160" y="3306372"/>
                    </a:cubicBezTo>
                    <a:lnTo>
                      <a:pt x="500825" y="3291340"/>
                    </a:lnTo>
                    <a:cubicBezTo>
                      <a:pt x="503758" y="3299773"/>
                      <a:pt x="505958" y="3306372"/>
                      <a:pt x="508891" y="3312972"/>
                    </a:cubicBezTo>
                    <a:cubicBezTo>
                      <a:pt x="511824" y="3319571"/>
                      <a:pt x="514391" y="3322505"/>
                      <a:pt x="518790" y="3330204"/>
                    </a:cubicBezTo>
                    <a:lnTo>
                      <a:pt x="529789" y="3297573"/>
                    </a:lnTo>
                    <a:cubicBezTo>
                      <a:pt x="548488" y="3286941"/>
                      <a:pt x="569019" y="3293907"/>
                      <a:pt x="588818" y="3292807"/>
                    </a:cubicBezTo>
                    <a:cubicBezTo>
                      <a:pt x="608616" y="3291707"/>
                      <a:pt x="625481" y="3292807"/>
                      <a:pt x="634281" y="3292807"/>
                    </a:cubicBezTo>
                    <a:lnTo>
                      <a:pt x="683777" y="3267142"/>
                    </a:lnTo>
                    <a:cubicBezTo>
                      <a:pt x="676077" y="3256510"/>
                      <a:pt x="676077" y="3256510"/>
                      <a:pt x="585151" y="3260543"/>
                    </a:cubicBezTo>
                    <a:lnTo>
                      <a:pt x="572686" y="3272642"/>
                    </a:lnTo>
                    <a:cubicBezTo>
                      <a:pt x="564928" y="3266684"/>
                      <a:pt x="560334" y="3257493"/>
                      <a:pt x="560220" y="3247711"/>
                    </a:cubicBezTo>
                    <a:cubicBezTo>
                      <a:pt x="558387" y="3245511"/>
                      <a:pt x="556187" y="3241478"/>
                      <a:pt x="553987" y="3241478"/>
                    </a:cubicBezTo>
                    <a:cubicBezTo>
                      <a:pt x="525023" y="3241478"/>
                      <a:pt x="495692" y="3241478"/>
                      <a:pt x="468194" y="3241478"/>
                    </a:cubicBezTo>
                    <a:cubicBezTo>
                      <a:pt x="437764" y="3213614"/>
                      <a:pt x="394867" y="3212147"/>
                      <a:pt x="368469" y="3177317"/>
                    </a:cubicBezTo>
                    <a:lnTo>
                      <a:pt x="368469" y="3140653"/>
                    </a:lnTo>
                    <a:lnTo>
                      <a:pt x="317507" y="3106556"/>
                    </a:lnTo>
                    <a:lnTo>
                      <a:pt x="300275" y="3069892"/>
                    </a:lnTo>
                    <a:cubicBezTo>
                      <a:pt x="310907" y="3057060"/>
                      <a:pt x="327406" y="3048994"/>
                      <a:pt x="332906" y="3031029"/>
                    </a:cubicBezTo>
                    <a:cubicBezTo>
                      <a:pt x="328873" y="2991432"/>
                      <a:pt x="282677" y="2998398"/>
                      <a:pt x="266911" y="2972000"/>
                    </a:cubicBezTo>
                    <a:cubicBezTo>
                      <a:pt x="262869" y="2942109"/>
                      <a:pt x="252360" y="2913456"/>
                      <a:pt x="236114" y="2888041"/>
                    </a:cubicBezTo>
                    <a:lnTo>
                      <a:pt x="219982" y="2888041"/>
                    </a:lnTo>
                    <a:lnTo>
                      <a:pt x="155454" y="2827912"/>
                    </a:lnTo>
                    <a:lnTo>
                      <a:pt x="155454" y="2772917"/>
                    </a:lnTo>
                    <a:cubicBezTo>
                      <a:pt x="178999" y="2754196"/>
                      <a:pt x="196058" y="2728543"/>
                      <a:pt x="204216" y="2699590"/>
                    </a:cubicBezTo>
                    <a:cubicBezTo>
                      <a:pt x="188084" y="2690057"/>
                      <a:pt x="170486" y="2696290"/>
                      <a:pt x="153621" y="2694457"/>
                    </a:cubicBezTo>
                    <a:cubicBezTo>
                      <a:pt x="129789" y="2680524"/>
                      <a:pt x="100825" y="2675392"/>
                      <a:pt x="84693" y="2648627"/>
                    </a:cubicBezTo>
                    <a:lnTo>
                      <a:pt x="84693" y="2597298"/>
                    </a:lnTo>
                    <a:lnTo>
                      <a:pt x="59028" y="2571633"/>
                    </a:lnTo>
                    <a:lnTo>
                      <a:pt x="24198" y="2571633"/>
                    </a:lnTo>
                    <a:lnTo>
                      <a:pt x="0" y="2526171"/>
                    </a:lnTo>
                    <a:lnTo>
                      <a:pt x="50229" y="2473742"/>
                    </a:lnTo>
                    <a:lnTo>
                      <a:pt x="50229" y="2439278"/>
                    </a:lnTo>
                    <a:lnTo>
                      <a:pt x="95325" y="2416180"/>
                    </a:lnTo>
                    <a:lnTo>
                      <a:pt x="111824" y="2430845"/>
                    </a:lnTo>
                    <a:lnTo>
                      <a:pt x="127223" y="2415447"/>
                    </a:lnTo>
                    <a:lnTo>
                      <a:pt x="183318" y="2412147"/>
                    </a:lnTo>
                    <a:lnTo>
                      <a:pt x="208249" y="2360818"/>
                    </a:lnTo>
                    <a:cubicBezTo>
                      <a:pt x="219248" y="2357518"/>
                      <a:pt x="235380" y="2369250"/>
                      <a:pt x="241980" y="2350552"/>
                    </a:cubicBezTo>
                    <a:cubicBezTo>
                      <a:pt x="218515" y="2342852"/>
                      <a:pt x="218515" y="2342852"/>
                      <a:pt x="208249" y="2360818"/>
                    </a:cubicBezTo>
                    <a:lnTo>
                      <a:pt x="177452" y="2343219"/>
                    </a:lnTo>
                    <a:lnTo>
                      <a:pt x="155454" y="2343219"/>
                    </a:lnTo>
                    <a:lnTo>
                      <a:pt x="155454" y="2316821"/>
                    </a:lnTo>
                    <a:cubicBezTo>
                      <a:pt x="173052" y="2297390"/>
                      <a:pt x="185518" y="2310955"/>
                      <a:pt x="198350" y="2324887"/>
                    </a:cubicBezTo>
                    <a:lnTo>
                      <a:pt x="217415" y="2310222"/>
                    </a:lnTo>
                    <a:lnTo>
                      <a:pt x="269111" y="2310222"/>
                    </a:lnTo>
                    <a:lnTo>
                      <a:pt x="287809" y="2327087"/>
                    </a:lnTo>
                    <a:lnTo>
                      <a:pt x="303208" y="2310222"/>
                    </a:lnTo>
                    <a:cubicBezTo>
                      <a:pt x="331072" y="2305456"/>
                      <a:pt x="362970" y="2310222"/>
                      <a:pt x="393401" y="2307289"/>
                    </a:cubicBezTo>
                    <a:lnTo>
                      <a:pt x="415765" y="2287857"/>
                    </a:lnTo>
                    <a:lnTo>
                      <a:pt x="449863" y="2306922"/>
                    </a:lnTo>
                    <a:lnTo>
                      <a:pt x="497892" y="2306922"/>
                    </a:lnTo>
                    <a:lnTo>
                      <a:pt x="516224" y="2291890"/>
                    </a:lnTo>
                    <a:lnTo>
                      <a:pt x="563887" y="2291890"/>
                    </a:lnTo>
                    <a:cubicBezTo>
                      <a:pt x="578552" y="2285657"/>
                      <a:pt x="584418" y="2266592"/>
                      <a:pt x="603483" y="2273558"/>
                    </a:cubicBezTo>
                    <a:lnTo>
                      <a:pt x="621815" y="2290424"/>
                    </a:lnTo>
                    <a:lnTo>
                      <a:pt x="634281" y="2278325"/>
                    </a:lnTo>
                    <a:cubicBezTo>
                      <a:pt x="660312" y="2264026"/>
                      <a:pt x="691109" y="2282724"/>
                      <a:pt x="723740" y="2264026"/>
                    </a:cubicBezTo>
                    <a:cubicBezTo>
                      <a:pt x="704015" y="2261078"/>
                      <a:pt x="684851" y="2255142"/>
                      <a:pt x="666911" y="2246427"/>
                    </a:cubicBezTo>
                    <a:cubicBezTo>
                      <a:pt x="647480" y="2231762"/>
                      <a:pt x="628048" y="2240194"/>
                      <a:pt x="608616" y="2238361"/>
                    </a:cubicBezTo>
                    <a:cubicBezTo>
                      <a:pt x="591029" y="2237445"/>
                      <a:pt x="573408" y="2237445"/>
                      <a:pt x="555821" y="2238361"/>
                    </a:cubicBezTo>
                    <a:lnTo>
                      <a:pt x="498992" y="2238361"/>
                    </a:lnTo>
                    <a:cubicBezTo>
                      <a:pt x="472227" y="2214897"/>
                      <a:pt x="501192" y="2206830"/>
                      <a:pt x="505958" y="2192898"/>
                    </a:cubicBezTo>
                    <a:cubicBezTo>
                      <a:pt x="494592" y="2179333"/>
                      <a:pt x="478827" y="2188499"/>
                      <a:pt x="473327" y="2187399"/>
                    </a:cubicBezTo>
                    <a:lnTo>
                      <a:pt x="416499" y="2139003"/>
                    </a:lnTo>
                    <a:lnTo>
                      <a:pt x="442530" y="2086574"/>
                    </a:lnTo>
                    <a:lnTo>
                      <a:pt x="479194" y="2064942"/>
                    </a:lnTo>
                    <a:cubicBezTo>
                      <a:pt x="493126" y="2056143"/>
                      <a:pt x="513657" y="2073008"/>
                      <a:pt x="524656" y="2052477"/>
                    </a:cubicBezTo>
                    <a:lnTo>
                      <a:pt x="500092" y="2027912"/>
                    </a:lnTo>
                    <a:cubicBezTo>
                      <a:pt x="491293" y="2024612"/>
                      <a:pt x="476260" y="2033778"/>
                      <a:pt x="475527" y="2012880"/>
                    </a:cubicBezTo>
                    <a:lnTo>
                      <a:pt x="500825" y="2007747"/>
                    </a:lnTo>
                    <a:cubicBezTo>
                      <a:pt x="512191" y="1990148"/>
                      <a:pt x="537489" y="1982082"/>
                      <a:pt x="543355" y="1956785"/>
                    </a:cubicBezTo>
                    <a:lnTo>
                      <a:pt x="574519" y="1971450"/>
                    </a:lnTo>
                    <a:cubicBezTo>
                      <a:pt x="581485" y="1971450"/>
                      <a:pt x="588451" y="1950552"/>
                      <a:pt x="607150" y="1953118"/>
                    </a:cubicBezTo>
                    <a:cubicBezTo>
                      <a:pt x="614482" y="1953118"/>
                      <a:pt x="624382" y="1939186"/>
                      <a:pt x="630248" y="1933686"/>
                    </a:cubicBezTo>
                    <a:cubicBezTo>
                      <a:pt x="633181" y="1915721"/>
                      <a:pt x="626581" y="1900689"/>
                      <a:pt x="637947" y="1886390"/>
                    </a:cubicBezTo>
                    <a:lnTo>
                      <a:pt x="656279" y="1902156"/>
                    </a:lnTo>
                    <a:lnTo>
                      <a:pt x="696609" y="1877958"/>
                    </a:lnTo>
                    <a:lnTo>
                      <a:pt x="702108" y="1862559"/>
                    </a:lnTo>
                    <a:lnTo>
                      <a:pt x="676077" y="1833595"/>
                    </a:lnTo>
                    <a:lnTo>
                      <a:pt x="569753" y="1833595"/>
                    </a:lnTo>
                    <a:lnTo>
                      <a:pt x="552887" y="1816730"/>
                    </a:lnTo>
                    <a:lnTo>
                      <a:pt x="276444" y="1816730"/>
                    </a:lnTo>
                    <a:cubicBezTo>
                      <a:pt x="243787" y="1802610"/>
                      <a:pt x="215086" y="1780707"/>
                      <a:pt x="192851" y="1752935"/>
                    </a:cubicBezTo>
                    <a:cubicBezTo>
                      <a:pt x="198717" y="1729103"/>
                      <a:pt x="176352" y="1709672"/>
                      <a:pt x="171586" y="1684374"/>
                    </a:cubicBezTo>
                    <a:lnTo>
                      <a:pt x="87993" y="1638178"/>
                    </a:lnTo>
                    <a:cubicBezTo>
                      <a:pt x="87503" y="1612286"/>
                      <a:pt x="80166" y="1586988"/>
                      <a:pt x="66728" y="1564850"/>
                    </a:cubicBezTo>
                    <a:cubicBezTo>
                      <a:pt x="73327" y="1540286"/>
                      <a:pt x="101192" y="1540286"/>
                      <a:pt x="119523" y="1525620"/>
                    </a:cubicBezTo>
                    <a:lnTo>
                      <a:pt x="119523" y="1473925"/>
                    </a:lnTo>
                    <a:lnTo>
                      <a:pt x="137855" y="1454126"/>
                    </a:lnTo>
                    <a:cubicBezTo>
                      <a:pt x="144088" y="1436528"/>
                      <a:pt x="127956" y="1429562"/>
                      <a:pt x="120623" y="1417463"/>
                    </a:cubicBezTo>
                    <a:lnTo>
                      <a:pt x="120623" y="1366134"/>
                    </a:lnTo>
                    <a:cubicBezTo>
                      <a:pt x="141100" y="1350603"/>
                      <a:pt x="156223" y="1329070"/>
                      <a:pt x="163886" y="1304539"/>
                    </a:cubicBezTo>
                    <a:lnTo>
                      <a:pt x="200550" y="1304539"/>
                    </a:lnTo>
                    <a:cubicBezTo>
                      <a:pt x="215582" y="1290606"/>
                      <a:pt x="195417" y="1287673"/>
                      <a:pt x="191751" y="1276674"/>
                    </a:cubicBezTo>
                    <a:lnTo>
                      <a:pt x="191751" y="1246977"/>
                    </a:lnTo>
                    <a:lnTo>
                      <a:pt x="105225" y="1199314"/>
                    </a:lnTo>
                    <a:lnTo>
                      <a:pt x="105225" y="1139919"/>
                    </a:lnTo>
                    <a:cubicBezTo>
                      <a:pt x="115124" y="1122320"/>
                      <a:pt x="127589" y="1101056"/>
                      <a:pt x="137855" y="1078691"/>
                    </a:cubicBezTo>
                    <a:cubicBezTo>
                      <a:pt x="139536" y="1070097"/>
                      <a:pt x="139536" y="1061254"/>
                      <a:pt x="137855" y="1052660"/>
                    </a:cubicBezTo>
                    <a:cubicBezTo>
                      <a:pt x="145555" y="1033961"/>
                      <a:pt x="170119" y="1028095"/>
                      <a:pt x="169753" y="1001697"/>
                    </a:cubicBezTo>
                    <a:cubicBezTo>
                      <a:pt x="180370" y="1007948"/>
                      <a:pt x="190538" y="1014929"/>
                      <a:pt x="200183" y="1022595"/>
                    </a:cubicBezTo>
                    <a:cubicBezTo>
                      <a:pt x="212649" y="1000231"/>
                      <a:pt x="236847" y="1007197"/>
                      <a:pt x="254079" y="1003897"/>
                    </a:cubicBezTo>
                    <a:cubicBezTo>
                      <a:pt x="270435" y="984693"/>
                      <a:pt x="291188" y="969723"/>
                      <a:pt x="314574" y="960267"/>
                    </a:cubicBezTo>
                    <a:cubicBezTo>
                      <a:pt x="338039" y="950735"/>
                      <a:pt x="360037" y="937902"/>
                      <a:pt x="401100" y="917737"/>
                    </a:cubicBezTo>
                    <a:lnTo>
                      <a:pt x="322640" y="917737"/>
                    </a:lnTo>
                    <a:lnTo>
                      <a:pt x="304308" y="935336"/>
                    </a:lnTo>
                    <a:cubicBezTo>
                      <a:pt x="278973" y="934064"/>
                      <a:pt x="253575" y="935046"/>
                      <a:pt x="228414" y="938269"/>
                    </a:cubicBezTo>
                    <a:lnTo>
                      <a:pt x="223281" y="960634"/>
                    </a:lnTo>
                    <a:cubicBezTo>
                      <a:pt x="203938" y="972245"/>
                      <a:pt x="185980" y="986023"/>
                      <a:pt x="169753" y="1001697"/>
                    </a:cubicBezTo>
                    <a:cubicBezTo>
                      <a:pt x="153539" y="1002540"/>
                      <a:pt x="138461" y="1010280"/>
                      <a:pt x="128323" y="1022962"/>
                    </a:cubicBezTo>
                    <a:cubicBezTo>
                      <a:pt x="118831" y="1016047"/>
                      <a:pt x="116743" y="1002746"/>
                      <a:pt x="123659" y="993254"/>
                    </a:cubicBezTo>
                    <a:cubicBezTo>
                      <a:pt x="123746" y="993133"/>
                      <a:pt x="123834" y="993015"/>
                      <a:pt x="123923" y="992898"/>
                    </a:cubicBezTo>
                    <a:cubicBezTo>
                      <a:pt x="128689" y="985932"/>
                      <a:pt x="136755" y="979332"/>
                      <a:pt x="136755" y="972366"/>
                    </a:cubicBezTo>
                    <a:cubicBezTo>
                      <a:pt x="136755" y="958434"/>
                      <a:pt x="147388" y="952934"/>
                      <a:pt x="154720" y="944869"/>
                    </a:cubicBezTo>
                    <a:cubicBezTo>
                      <a:pt x="162053" y="936803"/>
                      <a:pt x="166819" y="932403"/>
                      <a:pt x="173052" y="926170"/>
                    </a:cubicBezTo>
                    <a:cubicBezTo>
                      <a:pt x="179285" y="919937"/>
                      <a:pt x="189551" y="910038"/>
                      <a:pt x="197617" y="901605"/>
                    </a:cubicBezTo>
                    <a:lnTo>
                      <a:pt x="218882" y="901605"/>
                    </a:lnTo>
                    <a:lnTo>
                      <a:pt x="243813" y="864942"/>
                    </a:lnTo>
                    <a:lnTo>
                      <a:pt x="286710" y="864942"/>
                    </a:lnTo>
                    <a:lnTo>
                      <a:pt x="305408" y="847343"/>
                    </a:lnTo>
                    <a:lnTo>
                      <a:pt x="360037" y="847343"/>
                    </a:lnTo>
                    <a:lnTo>
                      <a:pt x="369936" y="817646"/>
                    </a:lnTo>
                    <a:lnTo>
                      <a:pt x="439963" y="786848"/>
                    </a:lnTo>
                    <a:lnTo>
                      <a:pt x="439963" y="708388"/>
                    </a:lnTo>
                    <a:lnTo>
                      <a:pt x="483960" y="705455"/>
                    </a:lnTo>
                    <a:cubicBezTo>
                      <a:pt x="500458" y="690790"/>
                      <a:pt x="512191" y="668791"/>
                      <a:pt x="538222" y="668791"/>
                    </a:cubicBezTo>
                    <a:cubicBezTo>
                      <a:pt x="540422" y="668791"/>
                      <a:pt x="542255" y="659259"/>
                      <a:pt x="544455" y="650093"/>
                    </a:cubicBezTo>
                    <a:cubicBezTo>
                      <a:pt x="566453" y="650093"/>
                      <a:pt x="590284" y="662192"/>
                      <a:pt x="617782" y="644593"/>
                    </a:cubicBezTo>
                    <a:lnTo>
                      <a:pt x="589551" y="622229"/>
                    </a:lnTo>
                    <a:cubicBezTo>
                      <a:pt x="573247" y="629712"/>
                      <a:pt x="557866" y="639061"/>
                      <a:pt x="543722" y="650093"/>
                    </a:cubicBezTo>
                    <a:cubicBezTo>
                      <a:pt x="529481" y="653737"/>
                      <a:pt x="514772" y="655222"/>
                      <a:pt x="500092" y="654493"/>
                    </a:cubicBezTo>
                    <a:lnTo>
                      <a:pt x="481393" y="637261"/>
                    </a:lnTo>
                    <a:cubicBezTo>
                      <a:pt x="471128" y="647893"/>
                      <a:pt x="462695" y="661092"/>
                      <a:pt x="444730" y="652293"/>
                    </a:cubicBezTo>
                    <a:cubicBezTo>
                      <a:pt x="426765" y="643494"/>
                      <a:pt x="444730" y="624795"/>
                      <a:pt x="436664" y="611963"/>
                    </a:cubicBezTo>
                    <a:lnTo>
                      <a:pt x="501192" y="550368"/>
                    </a:lnTo>
                    <a:lnTo>
                      <a:pt x="586618" y="550368"/>
                    </a:lnTo>
                    <a:lnTo>
                      <a:pt x="623282" y="584465"/>
                    </a:lnTo>
                    <a:lnTo>
                      <a:pt x="639414" y="568700"/>
                    </a:lnTo>
                    <a:lnTo>
                      <a:pt x="762603" y="568700"/>
                    </a:lnTo>
                    <a:lnTo>
                      <a:pt x="778002" y="553301"/>
                    </a:lnTo>
                    <a:cubicBezTo>
                      <a:pt x="804767" y="544135"/>
                      <a:pt x="834464" y="556601"/>
                      <a:pt x="863062" y="543768"/>
                    </a:cubicBezTo>
                    <a:cubicBezTo>
                      <a:pt x="857929" y="539002"/>
                      <a:pt x="856096" y="536436"/>
                      <a:pt x="853896" y="534969"/>
                    </a:cubicBezTo>
                    <a:cubicBezTo>
                      <a:pt x="851623" y="533407"/>
                      <a:pt x="848953" y="532516"/>
                      <a:pt x="846196" y="532403"/>
                    </a:cubicBezTo>
                    <a:lnTo>
                      <a:pt x="584052" y="532403"/>
                    </a:lnTo>
                    <a:cubicBezTo>
                      <a:pt x="576719" y="510771"/>
                      <a:pt x="571586" y="484373"/>
                      <a:pt x="552154" y="482174"/>
                    </a:cubicBezTo>
                    <a:cubicBezTo>
                      <a:pt x="520623" y="477041"/>
                      <a:pt x="513291" y="447710"/>
                      <a:pt x="490559" y="437444"/>
                    </a:cubicBezTo>
                    <a:lnTo>
                      <a:pt x="490559" y="382449"/>
                    </a:lnTo>
                    <a:cubicBezTo>
                      <a:pt x="506827" y="358031"/>
                      <a:pt x="518046" y="330607"/>
                      <a:pt x="523556" y="301789"/>
                    </a:cubicBezTo>
                    <a:lnTo>
                      <a:pt x="592117" y="301789"/>
                    </a:lnTo>
                    <a:lnTo>
                      <a:pt x="632447" y="277591"/>
                    </a:lnTo>
                    <a:lnTo>
                      <a:pt x="626581" y="253759"/>
                    </a:lnTo>
                    <a:cubicBezTo>
                      <a:pt x="607612" y="247853"/>
                      <a:pt x="587520" y="246471"/>
                      <a:pt x="567919" y="249726"/>
                    </a:cubicBezTo>
                    <a:cubicBezTo>
                      <a:pt x="553987" y="267691"/>
                      <a:pt x="531989" y="278691"/>
                      <a:pt x="523556" y="301789"/>
                    </a:cubicBezTo>
                    <a:close/>
                    <a:moveTo>
                      <a:pt x="308708" y="2346886"/>
                    </a:moveTo>
                    <a:cubicBezTo>
                      <a:pt x="322273" y="2343219"/>
                      <a:pt x="336205" y="2344319"/>
                      <a:pt x="324106" y="2328920"/>
                    </a:cubicBezTo>
                    <a:cubicBezTo>
                      <a:pt x="320073" y="2333687"/>
                      <a:pt x="316040" y="2338819"/>
                      <a:pt x="318607" y="2343219"/>
                    </a:cubicBezTo>
                    <a:cubicBezTo>
                      <a:pt x="305041" y="2346886"/>
                      <a:pt x="291476" y="2345786"/>
                      <a:pt x="303208" y="2361184"/>
                    </a:cubicBezTo>
                    <a:cubicBezTo>
                      <a:pt x="307241" y="2354218"/>
                      <a:pt x="311274" y="2349452"/>
                      <a:pt x="308708" y="2346886"/>
                    </a:cubicBezTo>
                    <a:close/>
                    <a:moveTo>
                      <a:pt x="2714941" y="1920854"/>
                    </a:moveTo>
                    <a:lnTo>
                      <a:pt x="2240881" y="1920854"/>
                    </a:lnTo>
                    <a:cubicBezTo>
                      <a:pt x="2238681" y="1920854"/>
                      <a:pt x="2236848" y="1928554"/>
                      <a:pt x="2235014" y="1932220"/>
                    </a:cubicBezTo>
                    <a:cubicBezTo>
                      <a:pt x="2233181" y="1935886"/>
                      <a:pt x="2239781" y="1937719"/>
                      <a:pt x="2241981" y="1937719"/>
                    </a:cubicBezTo>
                    <a:lnTo>
                      <a:pt x="2294043" y="1937719"/>
                    </a:lnTo>
                    <a:cubicBezTo>
                      <a:pt x="2310175" y="1968517"/>
                      <a:pt x="2351605" y="1943952"/>
                      <a:pt x="2367370" y="1974383"/>
                    </a:cubicBezTo>
                    <a:cubicBezTo>
                      <a:pt x="2367370" y="1974383"/>
                      <a:pt x="2377636" y="1974383"/>
                      <a:pt x="2382036" y="1972183"/>
                    </a:cubicBezTo>
                    <a:lnTo>
                      <a:pt x="2399634" y="1958618"/>
                    </a:lnTo>
                    <a:lnTo>
                      <a:pt x="2414299" y="1973283"/>
                    </a:lnTo>
                    <a:lnTo>
                      <a:pt x="2470028" y="1976216"/>
                    </a:lnTo>
                    <a:lnTo>
                      <a:pt x="2485794" y="1991982"/>
                    </a:lnTo>
                    <a:lnTo>
                      <a:pt x="2573053" y="1991982"/>
                    </a:lnTo>
                    <a:lnTo>
                      <a:pt x="2592485" y="2010313"/>
                    </a:lnTo>
                    <a:lnTo>
                      <a:pt x="2644180" y="2010313"/>
                    </a:lnTo>
                    <a:lnTo>
                      <a:pt x="2666912" y="2030845"/>
                    </a:lnTo>
                    <a:lnTo>
                      <a:pt x="2697709" y="2013613"/>
                    </a:lnTo>
                    <a:lnTo>
                      <a:pt x="2731073" y="2033412"/>
                    </a:lnTo>
                    <a:lnTo>
                      <a:pt x="2794501" y="1956418"/>
                    </a:lnTo>
                    <a:lnTo>
                      <a:pt x="2855363" y="1956418"/>
                    </a:lnTo>
                    <a:lnTo>
                      <a:pt x="2874428" y="1939919"/>
                    </a:lnTo>
                    <a:cubicBezTo>
                      <a:pt x="2901559" y="1936986"/>
                      <a:pt x="2927957" y="1945052"/>
                      <a:pt x="2952155" y="1921954"/>
                    </a:cubicBezTo>
                    <a:lnTo>
                      <a:pt x="2823099" y="1921954"/>
                    </a:lnTo>
                    <a:lnTo>
                      <a:pt x="2806600" y="1938453"/>
                    </a:lnTo>
                    <a:lnTo>
                      <a:pt x="2786435" y="1921587"/>
                    </a:lnTo>
                    <a:lnTo>
                      <a:pt x="2751971" y="1921587"/>
                    </a:lnTo>
                    <a:lnTo>
                      <a:pt x="2734006" y="1938086"/>
                    </a:lnTo>
                    <a:close/>
                    <a:moveTo>
                      <a:pt x="2997618" y="1973650"/>
                    </a:moveTo>
                    <a:lnTo>
                      <a:pt x="2892393" y="1973650"/>
                    </a:lnTo>
                    <a:lnTo>
                      <a:pt x="2872961" y="1991615"/>
                    </a:lnTo>
                    <a:lnTo>
                      <a:pt x="2845097" y="1991615"/>
                    </a:lnTo>
                    <a:lnTo>
                      <a:pt x="2794135" y="2016913"/>
                    </a:lnTo>
                    <a:lnTo>
                      <a:pt x="2821632" y="2041111"/>
                    </a:lnTo>
                    <a:lnTo>
                      <a:pt x="2842531" y="2023512"/>
                    </a:lnTo>
                    <a:lnTo>
                      <a:pt x="2911825" y="2023512"/>
                    </a:lnTo>
                    <a:lnTo>
                      <a:pt x="2926857" y="2008114"/>
                    </a:lnTo>
                    <a:lnTo>
                      <a:pt x="3014850" y="2008114"/>
                    </a:lnTo>
                    <a:lnTo>
                      <a:pt x="3034281" y="1990148"/>
                    </a:lnTo>
                    <a:lnTo>
                      <a:pt x="3085244" y="1990148"/>
                    </a:lnTo>
                    <a:lnTo>
                      <a:pt x="3106142" y="1971817"/>
                    </a:lnTo>
                    <a:lnTo>
                      <a:pt x="3209533" y="1971817"/>
                    </a:lnTo>
                    <a:cubicBezTo>
                      <a:pt x="3212833" y="1968883"/>
                      <a:pt x="3214666" y="1966317"/>
                      <a:pt x="3216866" y="1964851"/>
                    </a:cubicBezTo>
                    <a:lnTo>
                      <a:pt x="3228965" y="1957884"/>
                    </a:lnTo>
                    <a:lnTo>
                      <a:pt x="3242897" y="1971817"/>
                    </a:lnTo>
                    <a:lnTo>
                      <a:pt x="3264896" y="1953118"/>
                    </a:lnTo>
                    <a:lnTo>
                      <a:pt x="3338223" y="1953118"/>
                    </a:lnTo>
                    <a:cubicBezTo>
                      <a:pt x="3335290" y="1935153"/>
                      <a:pt x="3322091" y="1929287"/>
                      <a:pt x="3313658" y="1920487"/>
                    </a:cubicBezTo>
                    <a:lnTo>
                      <a:pt x="3243997" y="1920487"/>
                    </a:lnTo>
                    <a:lnTo>
                      <a:pt x="3225666" y="1936253"/>
                    </a:lnTo>
                    <a:lnTo>
                      <a:pt x="3208067" y="1922321"/>
                    </a:lnTo>
                    <a:lnTo>
                      <a:pt x="3185335" y="1939919"/>
                    </a:lnTo>
                    <a:lnTo>
                      <a:pt x="3136206" y="1939919"/>
                    </a:lnTo>
                    <a:lnTo>
                      <a:pt x="3121541" y="1954218"/>
                    </a:lnTo>
                    <a:cubicBezTo>
                      <a:pt x="3084877" y="1957151"/>
                      <a:pt x="3048213" y="1954218"/>
                      <a:pt x="3013750" y="1956418"/>
                    </a:cubicBezTo>
                    <a:close/>
                    <a:moveTo>
                      <a:pt x="235014" y="1409397"/>
                    </a:moveTo>
                    <a:lnTo>
                      <a:pt x="215582" y="1393631"/>
                    </a:lnTo>
                    <a:lnTo>
                      <a:pt x="215582" y="1393631"/>
                    </a:lnTo>
                    <a:cubicBezTo>
                      <a:pt x="188084" y="1416363"/>
                      <a:pt x="166086" y="1396931"/>
                      <a:pt x="155820" y="1421862"/>
                    </a:cubicBezTo>
                    <a:cubicBezTo>
                      <a:pt x="160220" y="1433228"/>
                      <a:pt x="149588" y="1449360"/>
                      <a:pt x="164253" y="1460726"/>
                    </a:cubicBezTo>
                    <a:lnTo>
                      <a:pt x="182951" y="1460726"/>
                    </a:lnTo>
                    <a:lnTo>
                      <a:pt x="199817" y="1424062"/>
                    </a:lnTo>
                    <a:lnTo>
                      <a:pt x="218149" y="1441294"/>
                    </a:lnTo>
                    <a:lnTo>
                      <a:pt x="235747" y="1430295"/>
                    </a:lnTo>
                    <a:cubicBezTo>
                      <a:pt x="256645" y="1426629"/>
                      <a:pt x="277910" y="1438361"/>
                      <a:pt x="295509" y="1421862"/>
                    </a:cubicBezTo>
                    <a:cubicBezTo>
                      <a:pt x="279377" y="1400597"/>
                      <a:pt x="256645" y="1414163"/>
                      <a:pt x="235014" y="1409397"/>
                    </a:cubicBezTo>
                    <a:close/>
                    <a:moveTo>
                      <a:pt x="4378003" y="609763"/>
                    </a:moveTo>
                    <a:lnTo>
                      <a:pt x="4402201" y="633961"/>
                    </a:lnTo>
                    <a:lnTo>
                      <a:pt x="4432999" y="615629"/>
                    </a:lnTo>
                    <a:cubicBezTo>
                      <a:pt x="4459030" y="635061"/>
                      <a:pt x="4466729" y="636161"/>
                      <a:pt x="4484694" y="624428"/>
                    </a:cubicBezTo>
                    <a:lnTo>
                      <a:pt x="4478828" y="603530"/>
                    </a:lnTo>
                    <a:lnTo>
                      <a:pt x="4384969" y="603530"/>
                    </a:lnTo>
                    <a:cubicBezTo>
                      <a:pt x="4384969" y="603530"/>
                      <a:pt x="4380936" y="607563"/>
                      <a:pt x="4379103" y="609763"/>
                    </a:cubicBezTo>
                    <a:close/>
                    <a:moveTo>
                      <a:pt x="4498260" y="2242761"/>
                    </a:moveTo>
                    <a:cubicBezTo>
                      <a:pt x="4479341" y="2236649"/>
                      <a:pt x="4459250" y="2235017"/>
                      <a:pt x="4439598" y="2237995"/>
                    </a:cubicBezTo>
                    <a:cubicBezTo>
                      <a:pt x="4430212" y="2238200"/>
                      <a:pt x="4420900" y="2239307"/>
                      <a:pt x="4411734" y="2241294"/>
                    </a:cubicBezTo>
                    <a:lnTo>
                      <a:pt x="4417966" y="2272825"/>
                    </a:lnTo>
                    <a:lnTo>
                      <a:pt x="4475895" y="2272825"/>
                    </a:lnTo>
                    <a:cubicBezTo>
                      <a:pt x="4480661" y="2261093"/>
                      <a:pt x="4498626" y="2259259"/>
                      <a:pt x="4499360" y="2242761"/>
                    </a:cubicBezTo>
                    <a:close/>
                    <a:moveTo>
                      <a:pt x="1114574" y="2273558"/>
                    </a:moveTo>
                    <a:cubicBezTo>
                      <a:pt x="1121540" y="2263292"/>
                      <a:pt x="1136206" y="2258160"/>
                      <a:pt x="1137306" y="2243494"/>
                    </a:cubicBezTo>
                    <a:cubicBezTo>
                      <a:pt x="1124107" y="2233961"/>
                      <a:pt x="1109808" y="2240194"/>
                      <a:pt x="1096609" y="2239095"/>
                    </a:cubicBezTo>
                    <a:lnTo>
                      <a:pt x="1066545" y="2266592"/>
                    </a:lnTo>
                    <a:cubicBezTo>
                      <a:pt x="1066545" y="2266592"/>
                      <a:pt x="1044913" y="2243861"/>
                      <a:pt x="1036847" y="2266592"/>
                    </a:cubicBezTo>
                    <a:cubicBezTo>
                      <a:pt x="1041247" y="2269892"/>
                      <a:pt x="1043447" y="2272825"/>
                      <a:pt x="1045646" y="2272825"/>
                    </a:cubicBezTo>
                    <a:close/>
                    <a:moveTo>
                      <a:pt x="4553622" y="1879791"/>
                    </a:moveTo>
                    <a:cubicBezTo>
                      <a:pt x="4542990" y="1864392"/>
                      <a:pt x="4516958" y="1869159"/>
                      <a:pt x="4510359" y="1851560"/>
                    </a:cubicBezTo>
                    <a:cubicBezTo>
                      <a:pt x="4510359" y="1849360"/>
                      <a:pt x="4499726" y="1851560"/>
                      <a:pt x="4493860" y="1851560"/>
                    </a:cubicBezTo>
                    <a:cubicBezTo>
                      <a:pt x="4486161" y="1861459"/>
                      <a:pt x="4472229" y="1866959"/>
                      <a:pt x="4470029" y="1883091"/>
                    </a:cubicBezTo>
                    <a:cubicBezTo>
                      <a:pt x="4483191" y="1887846"/>
                      <a:pt x="4497343" y="1888986"/>
                      <a:pt x="4511092" y="1886390"/>
                    </a:cubicBezTo>
                    <a:cubicBezTo>
                      <a:pt x="4524291" y="1884924"/>
                      <a:pt x="4538956" y="1890790"/>
                      <a:pt x="4553622" y="1879058"/>
                    </a:cubicBezTo>
                    <a:close/>
                    <a:moveTo>
                      <a:pt x="4920258" y="3206281"/>
                    </a:moveTo>
                    <a:lnTo>
                      <a:pt x="4889461" y="3206281"/>
                    </a:lnTo>
                    <a:cubicBezTo>
                      <a:pt x="4880955" y="3204770"/>
                      <a:pt x="4872302" y="3204770"/>
                      <a:pt x="4863796" y="3206281"/>
                    </a:cubicBezTo>
                    <a:cubicBezTo>
                      <a:pt x="4854263" y="3209947"/>
                      <a:pt x="4855730" y="3217647"/>
                      <a:pt x="4863796" y="3223146"/>
                    </a:cubicBezTo>
                    <a:lnTo>
                      <a:pt x="4900460" y="3223146"/>
                    </a:lnTo>
                    <a:lnTo>
                      <a:pt x="4916958" y="3241845"/>
                    </a:lnTo>
                    <a:lnTo>
                      <a:pt x="4940789" y="3237078"/>
                    </a:lnTo>
                    <a:cubicBezTo>
                      <a:pt x="4940789" y="3232679"/>
                      <a:pt x="4940789" y="3230112"/>
                      <a:pt x="4940789" y="3228646"/>
                    </a:cubicBezTo>
                    <a:close/>
                    <a:moveTo>
                      <a:pt x="2672778" y="4007014"/>
                    </a:moveTo>
                    <a:cubicBezTo>
                      <a:pt x="2706996" y="4018747"/>
                      <a:pt x="2744151" y="4018747"/>
                      <a:pt x="2778369" y="4007014"/>
                    </a:cubicBezTo>
                    <a:cubicBezTo>
                      <a:pt x="2744008" y="3994879"/>
                      <a:pt x="2706571" y="3994622"/>
                      <a:pt x="2672045" y="4006281"/>
                    </a:cubicBezTo>
                    <a:close/>
                    <a:moveTo>
                      <a:pt x="4546289" y="629561"/>
                    </a:moveTo>
                    <a:cubicBezTo>
                      <a:pt x="4625849" y="636894"/>
                      <a:pt x="4625849" y="636894"/>
                      <a:pt x="4646381" y="618562"/>
                    </a:cubicBezTo>
                    <a:cubicBezTo>
                      <a:pt x="4618150" y="618562"/>
                      <a:pt x="4595785" y="618562"/>
                      <a:pt x="4573054" y="618562"/>
                    </a:cubicBezTo>
                    <a:cubicBezTo>
                      <a:pt x="4563704" y="621140"/>
                      <a:pt x="4554722" y="624832"/>
                      <a:pt x="4546289" y="629561"/>
                    </a:cubicBezTo>
                    <a:close/>
                    <a:moveTo>
                      <a:pt x="210449" y="3760635"/>
                    </a:moveTo>
                    <a:cubicBezTo>
                      <a:pt x="292576" y="3770167"/>
                      <a:pt x="292576" y="3770167"/>
                      <a:pt x="293309" y="3755502"/>
                    </a:cubicBezTo>
                    <a:cubicBezTo>
                      <a:pt x="265907" y="3747766"/>
                      <a:pt x="236685" y="3749562"/>
                      <a:pt x="210449" y="3760635"/>
                    </a:cubicBezTo>
                    <a:close/>
                    <a:moveTo>
                      <a:pt x="3908709" y="169800"/>
                    </a:moveTo>
                    <a:cubicBezTo>
                      <a:pt x="3883411" y="157342"/>
                      <a:pt x="3853713" y="157342"/>
                      <a:pt x="3828415" y="169800"/>
                    </a:cubicBezTo>
                    <a:cubicBezTo>
                      <a:pt x="3853713" y="182257"/>
                      <a:pt x="3883411" y="182257"/>
                      <a:pt x="3908709" y="169800"/>
                    </a:cubicBezTo>
                    <a:close/>
                    <a:moveTo>
                      <a:pt x="1022548" y="2262559"/>
                    </a:moveTo>
                    <a:cubicBezTo>
                      <a:pt x="980385" y="2254493"/>
                      <a:pt x="980385" y="2254860"/>
                      <a:pt x="967920" y="2266959"/>
                    </a:cubicBezTo>
                    <a:cubicBezTo>
                      <a:pt x="985397" y="2276433"/>
                      <a:pt x="1006812" y="2274706"/>
                      <a:pt x="1022548" y="2262559"/>
                    </a:cubicBezTo>
                    <a:close/>
                    <a:moveTo>
                      <a:pt x="2548488" y="4006281"/>
                    </a:moveTo>
                    <a:cubicBezTo>
                      <a:pt x="2562435" y="4020947"/>
                      <a:pt x="2585640" y="4021570"/>
                      <a:pt x="2600323" y="4007601"/>
                    </a:cubicBezTo>
                    <a:cubicBezTo>
                      <a:pt x="2600774" y="4007161"/>
                      <a:pt x="2601218" y="4006721"/>
                      <a:pt x="2601651" y="4006281"/>
                    </a:cubicBezTo>
                    <a:cubicBezTo>
                      <a:pt x="2587704" y="3991616"/>
                      <a:pt x="2564499" y="3990992"/>
                      <a:pt x="2549819" y="4004961"/>
                    </a:cubicBezTo>
                    <a:cubicBezTo>
                      <a:pt x="2549364" y="4005401"/>
                      <a:pt x="2548921" y="4005841"/>
                      <a:pt x="2548488" y="4006281"/>
                    </a:cubicBezTo>
                    <a:close/>
                    <a:moveTo>
                      <a:pt x="1209900" y="64208"/>
                    </a:moveTo>
                    <a:cubicBezTo>
                      <a:pt x="1203949" y="54084"/>
                      <a:pt x="1190915" y="50701"/>
                      <a:pt x="1180792" y="56653"/>
                    </a:cubicBezTo>
                    <a:cubicBezTo>
                      <a:pt x="1177672" y="58488"/>
                      <a:pt x="1175069" y="61088"/>
                      <a:pt x="1173236" y="64208"/>
                    </a:cubicBezTo>
                    <a:cubicBezTo>
                      <a:pt x="1179579" y="74333"/>
                      <a:pt x="1192928" y="77399"/>
                      <a:pt x="1203051" y="71057"/>
                    </a:cubicBezTo>
                    <a:cubicBezTo>
                      <a:pt x="1205823" y="69321"/>
                      <a:pt x="1208165" y="66979"/>
                      <a:pt x="1209900" y="64208"/>
                    </a:cubicBezTo>
                    <a:close/>
                    <a:moveTo>
                      <a:pt x="1474611" y="64208"/>
                    </a:moveTo>
                    <a:cubicBezTo>
                      <a:pt x="1459212" y="53209"/>
                      <a:pt x="1447846" y="48076"/>
                      <a:pt x="1439780" y="68975"/>
                    </a:cubicBezTo>
                    <a:cubicBezTo>
                      <a:pt x="1451289" y="77313"/>
                      <a:pt x="1467333" y="75044"/>
                      <a:pt x="1476077" y="63842"/>
                    </a:cubicBezTo>
                    <a:close/>
                    <a:moveTo>
                      <a:pt x="1632264" y="64208"/>
                    </a:moveTo>
                    <a:cubicBezTo>
                      <a:pt x="1626314" y="54084"/>
                      <a:pt x="1613280" y="50701"/>
                      <a:pt x="1603157" y="56653"/>
                    </a:cubicBezTo>
                    <a:cubicBezTo>
                      <a:pt x="1600037" y="58488"/>
                      <a:pt x="1597434" y="61088"/>
                      <a:pt x="1595601" y="64208"/>
                    </a:cubicBezTo>
                    <a:cubicBezTo>
                      <a:pt x="1601243" y="74738"/>
                      <a:pt x="1614358" y="78698"/>
                      <a:pt x="1624884" y="73053"/>
                    </a:cubicBezTo>
                    <a:cubicBezTo>
                      <a:pt x="1628642" y="71041"/>
                      <a:pt x="1631718" y="67963"/>
                      <a:pt x="1633731" y="64208"/>
                    </a:cubicBezTo>
                    <a:close/>
                    <a:moveTo>
                      <a:pt x="1962237" y="87306"/>
                    </a:moveTo>
                    <a:lnTo>
                      <a:pt x="1962237" y="75941"/>
                    </a:lnTo>
                    <a:cubicBezTo>
                      <a:pt x="1957104" y="73741"/>
                      <a:pt x="1949405" y="73741"/>
                      <a:pt x="1943172" y="73741"/>
                    </a:cubicBezTo>
                    <a:cubicBezTo>
                      <a:pt x="1936939" y="73741"/>
                      <a:pt x="1936939" y="77774"/>
                      <a:pt x="1937306" y="79240"/>
                    </a:cubicBezTo>
                    <a:cubicBezTo>
                      <a:pt x="1937672" y="80707"/>
                      <a:pt x="1941339" y="90239"/>
                      <a:pt x="1943538" y="90239"/>
                    </a:cubicBezTo>
                    <a:cubicBezTo>
                      <a:pt x="1950956" y="90062"/>
                      <a:pt x="1958332" y="89079"/>
                      <a:pt x="1965537" y="87306"/>
                    </a:cubicBezTo>
                    <a:close/>
                    <a:moveTo>
                      <a:pt x="2105592" y="81807"/>
                    </a:moveTo>
                    <a:cubicBezTo>
                      <a:pt x="2099641" y="71683"/>
                      <a:pt x="2086607" y="68300"/>
                      <a:pt x="2076485" y="74252"/>
                    </a:cubicBezTo>
                    <a:cubicBezTo>
                      <a:pt x="2073364" y="76086"/>
                      <a:pt x="2070761" y="78687"/>
                      <a:pt x="2068928" y="81807"/>
                    </a:cubicBezTo>
                    <a:cubicBezTo>
                      <a:pt x="2073504" y="92843"/>
                      <a:pt x="2086160" y="98079"/>
                      <a:pt x="2097196" y="93503"/>
                    </a:cubicBezTo>
                    <a:cubicBezTo>
                      <a:pt x="2102490" y="91307"/>
                      <a:pt x="2106695" y="87101"/>
                      <a:pt x="2108892" y="81807"/>
                    </a:cubicBezTo>
                    <a:close/>
                    <a:moveTo>
                      <a:pt x="712374" y="272091"/>
                    </a:moveTo>
                    <a:cubicBezTo>
                      <a:pt x="703942" y="275757"/>
                      <a:pt x="689643" y="254492"/>
                      <a:pt x="683410" y="277957"/>
                    </a:cubicBezTo>
                    <a:cubicBezTo>
                      <a:pt x="696609" y="287490"/>
                      <a:pt x="705408" y="286756"/>
                      <a:pt x="714574" y="272091"/>
                    </a:cubicBezTo>
                    <a:close/>
                    <a:moveTo>
                      <a:pt x="1176902" y="556601"/>
                    </a:moveTo>
                    <a:cubicBezTo>
                      <a:pt x="1161504" y="545602"/>
                      <a:pt x="1150138" y="540469"/>
                      <a:pt x="1140239" y="561367"/>
                    </a:cubicBezTo>
                    <a:cubicBezTo>
                      <a:pt x="1151718" y="570031"/>
                      <a:pt x="1168019" y="567912"/>
                      <a:pt x="1176902" y="556601"/>
                    </a:cubicBezTo>
                    <a:close/>
                    <a:moveTo>
                      <a:pt x="3816683" y="1560084"/>
                    </a:moveTo>
                    <a:cubicBezTo>
                      <a:pt x="3811147" y="1549961"/>
                      <a:pt x="3798424" y="1546244"/>
                      <a:pt x="3788305" y="1551787"/>
                    </a:cubicBezTo>
                    <a:cubicBezTo>
                      <a:pt x="3784822" y="1553705"/>
                      <a:pt x="3781926" y="1556583"/>
                      <a:pt x="3780019" y="1560084"/>
                    </a:cubicBezTo>
                    <a:cubicBezTo>
                      <a:pt x="3786289" y="1570005"/>
                      <a:pt x="3799451" y="1572957"/>
                      <a:pt x="3809350" y="1566673"/>
                    </a:cubicBezTo>
                    <a:cubicBezTo>
                      <a:pt x="3812027" y="1564990"/>
                      <a:pt x="3814263" y="1562739"/>
                      <a:pt x="3815950" y="1560084"/>
                    </a:cubicBezTo>
                    <a:close/>
                    <a:moveTo>
                      <a:pt x="384968" y="2352018"/>
                    </a:moveTo>
                    <a:cubicBezTo>
                      <a:pt x="378625" y="2341896"/>
                      <a:pt x="365277" y="2338827"/>
                      <a:pt x="355153" y="2345170"/>
                    </a:cubicBezTo>
                    <a:cubicBezTo>
                      <a:pt x="352382" y="2346908"/>
                      <a:pt x="350040" y="2349247"/>
                      <a:pt x="348304" y="2352018"/>
                    </a:cubicBezTo>
                    <a:cubicBezTo>
                      <a:pt x="354959" y="2361940"/>
                      <a:pt x="368396" y="2364590"/>
                      <a:pt x="378317" y="2357936"/>
                    </a:cubicBezTo>
                    <a:cubicBezTo>
                      <a:pt x="380656" y="2356367"/>
                      <a:pt x="382666" y="2354357"/>
                      <a:pt x="384235" y="2352018"/>
                    </a:cubicBezTo>
                    <a:close/>
                    <a:moveTo>
                      <a:pt x="470394" y="2392715"/>
                    </a:moveTo>
                    <a:lnTo>
                      <a:pt x="470394" y="2381349"/>
                    </a:lnTo>
                    <a:cubicBezTo>
                      <a:pt x="462328" y="2381349"/>
                      <a:pt x="454629" y="2379149"/>
                      <a:pt x="446930" y="2378783"/>
                    </a:cubicBezTo>
                    <a:cubicBezTo>
                      <a:pt x="439230" y="2378416"/>
                      <a:pt x="439963" y="2383549"/>
                      <a:pt x="439963" y="2383549"/>
                    </a:cubicBezTo>
                    <a:cubicBezTo>
                      <a:pt x="439963" y="2383549"/>
                      <a:pt x="443996" y="2394548"/>
                      <a:pt x="446196" y="2394548"/>
                    </a:cubicBezTo>
                    <a:cubicBezTo>
                      <a:pt x="454061" y="2394841"/>
                      <a:pt x="461936" y="2394226"/>
                      <a:pt x="469661" y="2392715"/>
                    </a:cubicBezTo>
                    <a:close/>
                    <a:moveTo>
                      <a:pt x="2074428" y="3073192"/>
                    </a:moveTo>
                    <a:cubicBezTo>
                      <a:pt x="2059029" y="3062193"/>
                      <a:pt x="2047663" y="3057060"/>
                      <a:pt x="2039597" y="3077958"/>
                    </a:cubicBezTo>
                    <a:cubicBezTo>
                      <a:pt x="2050688" y="3085632"/>
                      <a:pt x="2065804" y="3083564"/>
                      <a:pt x="2074428" y="3073192"/>
                    </a:cubicBezTo>
                    <a:close/>
                    <a:moveTo>
                      <a:pt x="293309" y="3360635"/>
                    </a:moveTo>
                    <a:lnTo>
                      <a:pt x="293309" y="3349269"/>
                    </a:lnTo>
                    <a:cubicBezTo>
                      <a:pt x="285243" y="3349269"/>
                      <a:pt x="277544" y="3347069"/>
                      <a:pt x="269844" y="3346702"/>
                    </a:cubicBezTo>
                    <a:cubicBezTo>
                      <a:pt x="262145" y="3346336"/>
                      <a:pt x="263611" y="3350735"/>
                      <a:pt x="263978" y="3352202"/>
                    </a:cubicBezTo>
                    <a:cubicBezTo>
                      <a:pt x="264345" y="3353669"/>
                      <a:pt x="268011" y="3363201"/>
                      <a:pt x="270211" y="3363201"/>
                    </a:cubicBezTo>
                    <a:cubicBezTo>
                      <a:pt x="277983" y="3363227"/>
                      <a:pt x="285732" y="3362365"/>
                      <a:pt x="293309" y="3360635"/>
                    </a:cubicBezTo>
                    <a:close/>
                    <a:moveTo>
                      <a:pt x="1932173" y="4006281"/>
                    </a:moveTo>
                    <a:cubicBezTo>
                      <a:pt x="1938516" y="4016400"/>
                      <a:pt x="1951865" y="4019480"/>
                      <a:pt x="1961988" y="4013137"/>
                    </a:cubicBezTo>
                    <a:cubicBezTo>
                      <a:pt x="1964759" y="4011377"/>
                      <a:pt x="1967102" y="4009067"/>
                      <a:pt x="1968836" y="4006281"/>
                    </a:cubicBezTo>
                    <a:cubicBezTo>
                      <a:pt x="1962336" y="3996272"/>
                      <a:pt x="1948939" y="3993412"/>
                      <a:pt x="1938915" y="3999902"/>
                    </a:cubicBezTo>
                    <a:cubicBezTo>
                      <a:pt x="1936367" y="4001551"/>
                      <a:pt x="1934193" y="4003715"/>
                      <a:pt x="1932539" y="4006281"/>
                    </a:cubicBezTo>
                    <a:close/>
                    <a:moveTo>
                      <a:pt x="2865262" y="4006281"/>
                    </a:moveTo>
                    <a:cubicBezTo>
                      <a:pt x="2871213" y="4016400"/>
                      <a:pt x="2884246" y="4019773"/>
                      <a:pt x="2894369" y="4013834"/>
                    </a:cubicBezTo>
                    <a:cubicBezTo>
                      <a:pt x="2897489" y="4012001"/>
                      <a:pt x="2900092" y="4009397"/>
                      <a:pt x="2901926" y="4006281"/>
                    </a:cubicBezTo>
                    <a:cubicBezTo>
                      <a:pt x="2895807" y="3996272"/>
                      <a:pt x="2882718" y="3993082"/>
                      <a:pt x="2872694" y="3999205"/>
                    </a:cubicBezTo>
                    <a:cubicBezTo>
                      <a:pt x="2869812" y="4000965"/>
                      <a:pt x="2867389" y="4003385"/>
                      <a:pt x="2865629" y="4006281"/>
                    </a:cubicBezTo>
                    <a:close/>
                    <a:moveTo>
                      <a:pt x="3199634" y="4006281"/>
                    </a:moveTo>
                    <a:cubicBezTo>
                      <a:pt x="3193684" y="3996162"/>
                      <a:pt x="3180650" y="3992789"/>
                      <a:pt x="3170527" y="3998728"/>
                    </a:cubicBezTo>
                    <a:cubicBezTo>
                      <a:pt x="3167407" y="4000561"/>
                      <a:pt x="3164804" y="4003165"/>
                      <a:pt x="3162970" y="4006281"/>
                    </a:cubicBezTo>
                    <a:cubicBezTo>
                      <a:pt x="3168745" y="4016510"/>
                      <a:pt x="3181720" y="4020103"/>
                      <a:pt x="3191946" y="4014347"/>
                    </a:cubicBezTo>
                    <a:cubicBezTo>
                      <a:pt x="3195312" y="4012441"/>
                      <a:pt x="3198098" y="4009654"/>
                      <a:pt x="3200001" y="4006281"/>
                    </a:cubicBezTo>
                    <a:close/>
                    <a:moveTo>
                      <a:pt x="3373053" y="4011781"/>
                    </a:moveTo>
                    <a:lnTo>
                      <a:pt x="3373053" y="4000415"/>
                    </a:lnTo>
                    <a:cubicBezTo>
                      <a:pt x="3364987" y="4000415"/>
                      <a:pt x="3357288" y="3998215"/>
                      <a:pt x="3349588" y="3997848"/>
                    </a:cubicBezTo>
                    <a:cubicBezTo>
                      <a:pt x="3341889" y="3997482"/>
                      <a:pt x="3343356" y="4001881"/>
                      <a:pt x="3343722" y="4003348"/>
                    </a:cubicBezTo>
                    <a:cubicBezTo>
                      <a:pt x="3344089" y="4004815"/>
                      <a:pt x="3347755" y="4014347"/>
                      <a:pt x="3349955" y="4014347"/>
                    </a:cubicBezTo>
                    <a:cubicBezTo>
                      <a:pt x="3357728" y="4014384"/>
                      <a:pt x="3365475" y="4013504"/>
                      <a:pt x="3373053" y="4011781"/>
                    </a:cubicBezTo>
                    <a:close/>
                    <a:moveTo>
                      <a:pt x="1266728" y="66775"/>
                    </a:moveTo>
                    <a:lnTo>
                      <a:pt x="1272961" y="73008"/>
                    </a:lnTo>
                    <a:cubicBezTo>
                      <a:pt x="1275091" y="69244"/>
                      <a:pt x="1276932" y="65321"/>
                      <a:pt x="1278460" y="61275"/>
                    </a:cubicBezTo>
                    <a:cubicBezTo>
                      <a:pt x="1278460" y="61275"/>
                      <a:pt x="1274794" y="57242"/>
                      <a:pt x="1272961" y="55409"/>
                    </a:cubicBezTo>
                    <a:close/>
                    <a:moveTo>
                      <a:pt x="1305592" y="70441"/>
                    </a:moveTo>
                    <a:lnTo>
                      <a:pt x="1316957" y="64208"/>
                    </a:lnTo>
                    <a:cubicBezTo>
                      <a:pt x="1314757" y="62375"/>
                      <a:pt x="1312558" y="58342"/>
                      <a:pt x="1311091" y="58709"/>
                    </a:cubicBezTo>
                    <a:cubicBezTo>
                      <a:pt x="1306952" y="60012"/>
                      <a:pt x="1303007" y="61861"/>
                      <a:pt x="1299359" y="64208"/>
                    </a:cubicBezTo>
                    <a:close/>
                    <a:moveTo>
                      <a:pt x="1662695" y="57975"/>
                    </a:moveTo>
                    <a:lnTo>
                      <a:pt x="1649863" y="64208"/>
                    </a:lnTo>
                    <a:cubicBezTo>
                      <a:pt x="1651696" y="66041"/>
                      <a:pt x="1653896" y="70074"/>
                      <a:pt x="1655363" y="69708"/>
                    </a:cubicBezTo>
                    <a:cubicBezTo>
                      <a:pt x="1659553" y="68245"/>
                      <a:pt x="1663605" y="66404"/>
                      <a:pt x="1667461" y="64208"/>
                    </a:cubicBezTo>
                    <a:close/>
                    <a:moveTo>
                      <a:pt x="2493126" y="96839"/>
                    </a:moveTo>
                    <a:lnTo>
                      <a:pt x="2486894" y="90606"/>
                    </a:lnTo>
                    <a:cubicBezTo>
                      <a:pt x="2484466" y="94210"/>
                      <a:pt x="2482611" y="98168"/>
                      <a:pt x="2481394" y="102338"/>
                    </a:cubicBezTo>
                    <a:cubicBezTo>
                      <a:pt x="2481394" y="102338"/>
                      <a:pt x="2484694" y="106371"/>
                      <a:pt x="2486894" y="108205"/>
                    </a:cubicBezTo>
                    <a:close/>
                    <a:moveTo>
                      <a:pt x="3953805" y="172366"/>
                    </a:moveTo>
                    <a:lnTo>
                      <a:pt x="3947572" y="161000"/>
                    </a:lnTo>
                    <a:cubicBezTo>
                      <a:pt x="3945372" y="161000"/>
                      <a:pt x="3941706" y="165400"/>
                      <a:pt x="3942072" y="166866"/>
                    </a:cubicBezTo>
                    <a:cubicBezTo>
                      <a:pt x="3943282" y="171037"/>
                      <a:pt x="3945152" y="174995"/>
                      <a:pt x="3947572" y="178599"/>
                    </a:cubicBezTo>
                    <a:close/>
                    <a:moveTo>
                      <a:pt x="3813017" y="189965"/>
                    </a:moveTo>
                    <a:lnTo>
                      <a:pt x="3806784" y="178599"/>
                    </a:lnTo>
                    <a:cubicBezTo>
                      <a:pt x="3804584" y="178599"/>
                      <a:pt x="3800918" y="182998"/>
                      <a:pt x="3801284" y="184465"/>
                    </a:cubicBezTo>
                    <a:cubicBezTo>
                      <a:pt x="3802494" y="188636"/>
                      <a:pt x="3804364" y="192593"/>
                      <a:pt x="3806784" y="196197"/>
                    </a:cubicBezTo>
                    <a:close/>
                    <a:moveTo>
                      <a:pt x="4156188" y="216362"/>
                    </a:moveTo>
                    <a:lnTo>
                      <a:pt x="4149955" y="222595"/>
                    </a:lnTo>
                    <a:cubicBezTo>
                      <a:pt x="4153695" y="224795"/>
                      <a:pt x="4157618" y="226636"/>
                      <a:pt x="4161688" y="228095"/>
                    </a:cubicBezTo>
                    <a:cubicBezTo>
                      <a:pt x="4161688" y="228095"/>
                      <a:pt x="4165354" y="224428"/>
                      <a:pt x="4167554" y="222595"/>
                    </a:cubicBezTo>
                    <a:close/>
                    <a:moveTo>
                      <a:pt x="1231531" y="559534"/>
                    </a:moveTo>
                    <a:lnTo>
                      <a:pt x="1237764" y="565767"/>
                    </a:lnTo>
                    <a:cubicBezTo>
                      <a:pt x="1239894" y="562001"/>
                      <a:pt x="1241735" y="558082"/>
                      <a:pt x="1243263" y="554034"/>
                    </a:cubicBezTo>
                    <a:cubicBezTo>
                      <a:pt x="1243263" y="554034"/>
                      <a:pt x="1239597" y="550001"/>
                      <a:pt x="1237764" y="548168"/>
                    </a:cubicBezTo>
                    <a:close/>
                    <a:moveTo>
                      <a:pt x="1576536" y="1307472"/>
                    </a:moveTo>
                    <a:lnTo>
                      <a:pt x="1565170" y="1313705"/>
                    </a:lnTo>
                    <a:cubicBezTo>
                      <a:pt x="1565170" y="1313705"/>
                      <a:pt x="1569203" y="1319571"/>
                      <a:pt x="1570670" y="1319204"/>
                    </a:cubicBezTo>
                    <a:cubicBezTo>
                      <a:pt x="1574860" y="1317741"/>
                      <a:pt x="1578912" y="1315901"/>
                      <a:pt x="1582768" y="1313705"/>
                    </a:cubicBezTo>
                    <a:close/>
                    <a:moveTo>
                      <a:pt x="1131439" y="1325070"/>
                    </a:moveTo>
                    <a:lnTo>
                      <a:pt x="1125207" y="1331303"/>
                    </a:lnTo>
                    <a:cubicBezTo>
                      <a:pt x="1128935" y="1333503"/>
                      <a:pt x="1132862" y="1335343"/>
                      <a:pt x="1136939" y="1336803"/>
                    </a:cubicBezTo>
                    <a:cubicBezTo>
                      <a:pt x="1136939" y="1336803"/>
                      <a:pt x="1140605" y="1333136"/>
                      <a:pt x="1142805" y="1331303"/>
                    </a:cubicBezTo>
                    <a:close/>
                    <a:moveTo>
                      <a:pt x="4527957" y="1812696"/>
                    </a:moveTo>
                    <a:lnTo>
                      <a:pt x="4539323" y="1806464"/>
                    </a:lnTo>
                    <a:cubicBezTo>
                      <a:pt x="4537123" y="1806464"/>
                      <a:pt x="4534923" y="1800597"/>
                      <a:pt x="4533457" y="1800964"/>
                    </a:cubicBezTo>
                    <a:cubicBezTo>
                      <a:pt x="4529314" y="1802266"/>
                      <a:pt x="4525391" y="1804117"/>
                      <a:pt x="4521725" y="1806464"/>
                    </a:cubicBezTo>
                    <a:close/>
                    <a:moveTo>
                      <a:pt x="4378370" y="2196198"/>
                    </a:moveTo>
                    <a:lnTo>
                      <a:pt x="4372137" y="2184832"/>
                    </a:lnTo>
                    <a:cubicBezTo>
                      <a:pt x="4369937" y="2186666"/>
                      <a:pt x="4366271" y="2189232"/>
                      <a:pt x="4366637" y="2190699"/>
                    </a:cubicBezTo>
                    <a:cubicBezTo>
                      <a:pt x="4367847" y="2194871"/>
                      <a:pt x="4369717" y="2198827"/>
                      <a:pt x="4372137" y="2202431"/>
                    </a:cubicBezTo>
                    <a:close/>
                    <a:moveTo>
                      <a:pt x="819799" y="2269525"/>
                    </a:moveTo>
                    <a:lnTo>
                      <a:pt x="826031" y="2263292"/>
                    </a:lnTo>
                    <a:cubicBezTo>
                      <a:pt x="822255" y="2260942"/>
                      <a:pt x="818185" y="2259094"/>
                      <a:pt x="813932" y="2257793"/>
                    </a:cubicBezTo>
                    <a:cubicBezTo>
                      <a:pt x="813932" y="2257793"/>
                      <a:pt x="810266" y="2261459"/>
                      <a:pt x="808433" y="2263292"/>
                    </a:cubicBezTo>
                    <a:close/>
                    <a:moveTo>
                      <a:pt x="898992" y="2283457"/>
                    </a:moveTo>
                    <a:lnTo>
                      <a:pt x="905225" y="2289690"/>
                    </a:lnTo>
                    <a:cubicBezTo>
                      <a:pt x="907355" y="2285925"/>
                      <a:pt x="909195" y="2282006"/>
                      <a:pt x="910724" y="2277958"/>
                    </a:cubicBezTo>
                    <a:cubicBezTo>
                      <a:pt x="910724" y="2277958"/>
                      <a:pt x="907058" y="2273925"/>
                      <a:pt x="905225" y="2272092"/>
                    </a:cubicBezTo>
                    <a:close/>
                    <a:moveTo>
                      <a:pt x="619249" y="2310222"/>
                    </a:moveTo>
                    <a:lnTo>
                      <a:pt x="613016" y="2316455"/>
                    </a:lnTo>
                    <a:cubicBezTo>
                      <a:pt x="616744" y="2318655"/>
                      <a:pt x="620671" y="2320495"/>
                      <a:pt x="624748" y="2321954"/>
                    </a:cubicBezTo>
                    <a:cubicBezTo>
                      <a:pt x="624748" y="2321954"/>
                      <a:pt x="628414" y="2318288"/>
                      <a:pt x="630614" y="2316455"/>
                    </a:cubicBezTo>
                    <a:close/>
                    <a:moveTo>
                      <a:pt x="403300" y="2331853"/>
                    </a:moveTo>
                    <a:lnTo>
                      <a:pt x="409533" y="2343219"/>
                    </a:lnTo>
                    <a:cubicBezTo>
                      <a:pt x="411366" y="2343219"/>
                      <a:pt x="415032" y="2338819"/>
                      <a:pt x="415032" y="2337353"/>
                    </a:cubicBezTo>
                    <a:cubicBezTo>
                      <a:pt x="413503" y="2333305"/>
                      <a:pt x="411663" y="2329386"/>
                      <a:pt x="409533" y="2325621"/>
                    </a:cubicBezTo>
                    <a:close/>
                    <a:moveTo>
                      <a:pt x="549954" y="2325621"/>
                    </a:moveTo>
                    <a:cubicBezTo>
                      <a:pt x="547754" y="2325621"/>
                      <a:pt x="544088" y="2330020"/>
                      <a:pt x="544455" y="2331487"/>
                    </a:cubicBezTo>
                    <a:cubicBezTo>
                      <a:pt x="545672" y="2335659"/>
                      <a:pt x="547527" y="2339615"/>
                      <a:pt x="549954" y="2343219"/>
                    </a:cubicBezTo>
                    <a:cubicBezTo>
                      <a:pt x="551788" y="2343219"/>
                      <a:pt x="555454" y="2338819"/>
                      <a:pt x="555454" y="2337353"/>
                    </a:cubicBezTo>
                    <a:cubicBezTo>
                      <a:pt x="553925" y="2333305"/>
                      <a:pt x="552084" y="2329386"/>
                      <a:pt x="549954" y="2325621"/>
                    </a:cubicBezTo>
                    <a:close/>
                    <a:moveTo>
                      <a:pt x="586618" y="2340653"/>
                    </a:moveTo>
                    <a:lnTo>
                      <a:pt x="592851" y="2334420"/>
                    </a:lnTo>
                    <a:cubicBezTo>
                      <a:pt x="589074" y="2332070"/>
                      <a:pt x="585005" y="2330222"/>
                      <a:pt x="580752" y="2328920"/>
                    </a:cubicBezTo>
                    <a:cubicBezTo>
                      <a:pt x="580752" y="2328920"/>
                      <a:pt x="577085" y="2332587"/>
                      <a:pt x="575252" y="2334420"/>
                    </a:cubicBezTo>
                    <a:close/>
                    <a:moveTo>
                      <a:pt x="518790" y="2346886"/>
                    </a:moveTo>
                    <a:lnTo>
                      <a:pt x="507425" y="2353118"/>
                    </a:lnTo>
                    <a:cubicBezTo>
                      <a:pt x="509258" y="2353118"/>
                      <a:pt x="511458" y="2358985"/>
                      <a:pt x="512924" y="2358618"/>
                    </a:cubicBezTo>
                    <a:cubicBezTo>
                      <a:pt x="517115" y="2357155"/>
                      <a:pt x="521166" y="2355314"/>
                      <a:pt x="525023" y="2353118"/>
                    </a:cubicBezTo>
                    <a:close/>
                    <a:moveTo>
                      <a:pt x="496059" y="2383549"/>
                    </a:moveTo>
                    <a:lnTo>
                      <a:pt x="489826" y="2389782"/>
                    </a:lnTo>
                    <a:cubicBezTo>
                      <a:pt x="493555" y="2391982"/>
                      <a:pt x="497481" y="2393822"/>
                      <a:pt x="501558" y="2395281"/>
                    </a:cubicBezTo>
                    <a:cubicBezTo>
                      <a:pt x="501558" y="2395281"/>
                      <a:pt x="505225" y="2391615"/>
                      <a:pt x="507425" y="2389782"/>
                    </a:cubicBezTo>
                    <a:close/>
                    <a:moveTo>
                      <a:pt x="2109258" y="3076125"/>
                    </a:moveTo>
                    <a:cubicBezTo>
                      <a:pt x="2107058" y="3076125"/>
                      <a:pt x="2104859" y="3070259"/>
                      <a:pt x="2103392" y="3070625"/>
                    </a:cubicBezTo>
                    <a:cubicBezTo>
                      <a:pt x="2099253" y="3071927"/>
                      <a:pt x="2095308" y="3073778"/>
                      <a:pt x="2091660" y="3076125"/>
                    </a:cubicBezTo>
                    <a:cubicBezTo>
                      <a:pt x="2093493" y="3077958"/>
                      <a:pt x="2095693" y="3081991"/>
                      <a:pt x="2097159" y="3081625"/>
                    </a:cubicBezTo>
                    <a:cubicBezTo>
                      <a:pt x="2101324" y="3079322"/>
                      <a:pt x="2105251" y="3076620"/>
                      <a:pt x="2108892" y="3073558"/>
                    </a:cubicBezTo>
                    <a:close/>
                    <a:moveTo>
                      <a:pt x="4830799" y="3222779"/>
                    </a:moveTo>
                    <a:lnTo>
                      <a:pt x="4837031" y="3216547"/>
                    </a:lnTo>
                    <a:cubicBezTo>
                      <a:pt x="4833255" y="3214196"/>
                      <a:pt x="4829186" y="3212349"/>
                      <a:pt x="4824933" y="3211047"/>
                    </a:cubicBezTo>
                    <a:cubicBezTo>
                      <a:pt x="4824933" y="3211047"/>
                      <a:pt x="4821266" y="3214713"/>
                      <a:pt x="4819433" y="3216547"/>
                    </a:cubicBezTo>
                    <a:close/>
                    <a:moveTo>
                      <a:pt x="1173236" y="3581350"/>
                    </a:moveTo>
                    <a:lnTo>
                      <a:pt x="1167003" y="3575117"/>
                    </a:lnTo>
                    <a:cubicBezTo>
                      <a:pt x="1164576" y="3578721"/>
                      <a:pt x="1162721" y="3582677"/>
                      <a:pt x="1161504" y="3586849"/>
                    </a:cubicBezTo>
                    <a:cubicBezTo>
                      <a:pt x="1161504" y="3586849"/>
                      <a:pt x="1164803" y="3590882"/>
                      <a:pt x="1167003" y="3592716"/>
                    </a:cubicBezTo>
                    <a:close/>
                    <a:moveTo>
                      <a:pt x="2401834" y="3996748"/>
                    </a:moveTo>
                    <a:lnTo>
                      <a:pt x="2408067" y="3990516"/>
                    </a:lnTo>
                    <a:cubicBezTo>
                      <a:pt x="2404290" y="3988169"/>
                      <a:pt x="2400221" y="3986299"/>
                      <a:pt x="2395968" y="3985016"/>
                    </a:cubicBezTo>
                    <a:cubicBezTo>
                      <a:pt x="2395968" y="3985016"/>
                      <a:pt x="2392301" y="3988682"/>
                      <a:pt x="2390468" y="3990516"/>
                    </a:cubicBezTo>
                    <a:close/>
                    <a:moveTo>
                      <a:pt x="1873878" y="4014347"/>
                    </a:moveTo>
                    <a:lnTo>
                      <a:pt x="1880110" y="4008114"/>
                    </a:lnTo>
                    <a:cubicBezTo>
                      <a:pt x="1876334" y="4005768"/>
                      <a:pt x="1872265" y="4003898"/>
                      <a:pt x="1868012" y="4002615"/>
                    </a:cubicBezTo>
                    <a:cubicBezTo>
                      <a:pt x="1868012" y="4002615"/>
                      <a:pt x="1864345" y="4006281"/>
                      <a:pt x="1862512" y="4008114"/>
                    </a:cubicBezTo>
                    <a:close/>
                    <a:moveTo>
                      <a:pt x="2525024" y="4014347"/>
                    </a:moveTo>
                    <a:lnTo>
                      <a:pt x="2531256" y="4008114"/>
                    </a:lnTo>
                    <a:cubicBezTo>
                      <a:pt x="2527480" y="4005768"/>
                      <a:pt x="2523410" y="4003898"/>
                      <a:pt x="2519157" y="4002615"/>
                    </a:cubicBezTo>
                    <a:cubicBezTo>
                      <a:pt x="2519157" y="4002615"/>
                      <a:pt x="2515491" y="4006281"/>
                      <a:pt x="2513658" y="4008114"/>
                    </a:cubicBezTo>
                    <a:close/>
                    <a:moveTo>
                      <a:pt x="3003850" y="4010681"/>
                    </a:moveTo>
                    <a:lnTo>
                      <a:pt x="2997618" y="3999315"/>
                    </a:lnTo>
                    <a:cubicBezTo>
                      <a:pt x="2995418" y="3999315"/>
                      <a:pt x="2991751" y="4003715"/>
                      <a:pt x="2992118" y="4005181"/>
                    </a:cubicBezTo>
                    <a:cubicBezTo>
                      <a:pt x="2993335" y="4009361"/>
                      <a:pt x="2995191" y="4013321"/>
                      <a:pt x="2997618" y="4016914"/>
                    </a:cubicBezTo>
                    <a:close/>
                    <a:moveTo>
                      <a:pt x="3276628" y="4001881"/>
                    </a:moveTo>
                    <a:lnTo>
                      <a:pt x="3270395" y="4008114"/>
                    </a:lnTo>
                    <a:cubicBezTo>
                      <a:pt x="3274124" y="4010314"/>
                      <a:pt x="3278050" y="4012147"/>
                      <a:pt x="3282127" y="4013614"/>
                    </a:cubicBezTo>
                    <a:cubicBezTo>
                      <a:pt x="3282127" y="4013614"/>
                      <a:pt x="3285794" y="4009947"/>
                      <a:pt x="3287994" y="4008114"/>
                    </a:cubicBezTo>
                    <a:close/>
                    <a:moveTo>
                      <a:pt x="3313292" y="4014347"/>
                    </a:moveTo>
                    <a:lnTo>
                      <a:pt x="3324657" y="4008114"/>
                    </a:lnTo>
                    <a:cubicBezTo>
                      <a:pt x="3322457" y="4006281"/>
                      <a:pt x="3320257" y="4002248"/>
                      <a:pt x="3318791" y="4002615"/>
                    </a:cubicBezTo>
                    <a:cubicBezTo>
                      <a:pt x="3314652" y="4003935"/>
                      <a:pt x="3310707" y="4005768"/>
                      <a:pt x="3307059" y="4008114"/>
                    </a:cubicBezTo>
                    <a:close/>
                    <a:moveTo>
                      <a:pt x="3459946" y="4014347"/>
                    </a:moveTo>
                    <a:lnTo>
                      <a:pt x="3466179" y="4008114"/>
                    </a:lnTo>
                    <a:cubicBezTo>
                      <a:pt x="3462402" y="4005768"/>
                      <a:pt x="3458333" y="4003898"/>
                      <a:pt x="3454080" y="4002615"/>
                    </a:cubicBezTo>
                    <a:cubicBezTo>
                      <a:pt x="3454080" y="4002615"/>
                      <a:pt x="3450413" y="4006281"/>
                      <a:pt x="3448580" y="4008114"/>
                    </a:cubicBezTo>
                    <a:close/>
                    <a:moveTo>
                      <a:pt x="3498809" y="4005548"/>
                    </a:moveTo>
                    <a:lnTo>
                      <a:pt x="3490377" y="3996748"/>
                    </a:lnTo>
                    <a:cubicBezTo>
                      <a:pt x="3487949" y="4000342"/>
                      <a:pt x="3486094" y="4004301"/>
                      <a:pt x="3484877" y="4008481"/>
                    </a:cubicBezTo>
                    <a:cubicBezTo>
                      <a:pt x="3484877" y="4008481"/>
                      <a:pt x="3488177" y="4012514"/>
                      <a:pt x="3490377" y="4014347"/>
                    </a:cubicBezTo>
                    <a:close/>
                    <a:moveTo>
                      <a:pt x="4141156" y="4054677"/>
                    </a:moveTo>
                    <a:lnTo>
                      <a:pt x="4134923" y="4060910"/>
                    </a:lnTo>
                    <a:cubicBezTo>
                      <a:pt x="4138663" y="4063110"/>
                      <a:pt x="4142586" y="4064943"/>
                      <a:pt x="4146655" y="4066409"/>
                    </a:cubicBezTo>
                    <a:cubicBezTo>
                      <a:pt x="4146655" y="4066409"/>
                      <a:pt x="4150322" y="4062743"/>
                      <a:pt x="4152522" y="406091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13BE830-281D-423B-80D2-63FD1609BABE}"/>
                  </a:ext>
                </a:extLst>
              </p:cNvPr>
              <p:cNvSpPr/>
              <p:nvPr/>
            </p:nvSpPr>
            <p:spPr>
              <a:xfrm>
                <a:off x="1067896" y="3473171"/>
                <a:ext cx="113616" cy="79193"/>
              </a:xfrm>
              <a:custGeom>
                <a:avLst/>
                <a:gdLst>
                  <a:gd name="connsiteX0" fmla="*/ 113617 w 113616"/>
                  <a:gd name="connsiteY0" fmla="*/ 16132 h 79193"/>
                  <a:gd name="connsiteX1" fmla="*/ 43956 w 113616"/>
                  <a:gd name="connsiteY1" fmla="*/ 30798 h 79193"/>
                  <a:gd name="connsiteX2" fmla="*/ 10592 w 113616"/>
                  <a:gd name="connsiteY2" fmla="*/ 79194 h 79193"/>
                  <a:gd name="connsiteX3" fmla="*/ 326 w 113616"/>
                  <a:gd name="connsiteY3" fmla="*/ 50596 h 79193"/>
                  <a:gd name="connsiteX4" fmla="*/ 25991 w 113616"/>
                  <a:gd name="connsiteY4" fmla="*/ 0 h 79193"/>
                  <a:gd name="connsiteX5" fmla="*/ 77686 w 113616"/>
                  <a:gd name="connsiteY5" fmla="*/ 0 h 79193"/>
                  <a:gd name="connsiteX6" fmla="*/ 113617 w 113616"/>
                  <a:gd name="connsiteY6" fmla="*/ 16132 h 7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616" h="79193">
                    <a:moveTo>
                      <a:pt x="113617" y="16132"/>
                    </a:moveTo>
                    <a:cubicBezTo>
                      <a:pt x="89052" y="46563"/>
                      <a:pt x="66321" y="26398"/>
                      <a:pt x="43956" y="30798"/>
                    </a:cubicBezTo>
                    <a:lnTo>
                      <a:pt x="10592" y="79194"/>
                    </a:lnTo>
                    <a:cubicBezTo>
                      <a:pt x="4726" y="63428"/>
                      <a:pt x="-1507" y="55362"/>
                      <a:pt x="326" y="50596"/>
                    </a:cubicBezTo>
                    <a:cubicBezTo>
                      <a:pt x="7659" y="32997"/>
                      <a:pt x="17191" y="16865"/>
                      <a:pt x="25991" y="0"/>
                    </a:cubicBezTo>
                    <a:lnTo>
                      <a:pt x="77686" y="0"/>
                    </a:lnTo>
                    <a:cubicBezTo>
                      <a:pt x="90519" y="5133"/>
                      <a:pt x="89052" y="24931"/>
                      <a:pt x="113617" y="16132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412064EB-8E0E-44C9-B032-F2CB17625E86}"/>
                  </a:ext>
                </a:extLst>
              </p:cNvPr>
              <p:cNvSpPr/>
              <p:nvPr/>
            </p:nvSpPr>
            <p:spPr>
              <a:xfrm>
                <a:off x="1721567" y="1202960"/>
                <a:ext cx="120623" cy="52484"/>
              </a:xfrm>
              <a:custGeom>
                <a:avLst/>
                <a:gdLst>
                  <a:gd name="connsiteX0" fmla="*/ 120623 w 120623"/>
                  <a:gd name="connsiteY0" fmla="*/ 0 h 52484"/>
                  <a:gd name="connsiteX1" fmla="*/ 25664 w 120623"/>
                  <a:gd name="connsiteY1" fmla="*/ 52429 h 52484"/>
                  <a:gd name="connsiteX2" fmla="*/ 0 w 120623"/>
                  <a:gd name="connsiteY2" fmla="*/ 50229 h 52484"/>
                  <a:gd name="connsiteX3" fmla="*/ 36664 w 120623"/>
                  <a:gd name="connsiteY3" fmla="*/ 24565 h 52484"/>
                  <a:gd name="connsiteX4" fmla="*/ 76994 w 120623"/>
                  <a:gd name="connsiteY4" fmla="*/ 0 h 5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623" h="52484">
                    <a:moveTo>
                      <a:pt x="120623" y="0"/>
                    </a:moveTo>
                    <a:cubicBezTo>
                      <a:pt x="92678" y="23481"/>
                      <a:pt x="60425" y="41289"/>
                      <a:pt x="25664" y="52429"/>
                    </a:cubicBezTo>
                    <a:cubicBezTo>
                      <a:pt x="17052" y="52704"/>
                      <a:pt x="8440" y="51965"/>
                      <a:pt x="0" y="50229"/>
                    </a:cubicBezTo>
                    <a:cubicBezTo>
                      <a:pt x="0" y="24198"/>
                      <a:pt x="28598" y="43263"/>
                      <a:pt x="36664" y="24565"/>
                    </a:cubicBezTo>
                    <a:cubicBezTo>
                      <a:pt x="41797" y="12466"/>
                      <a:pt x="67828" y="16499"/>
                      <a:pt x="76994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78A86F0-7312-4FB0-AD94-F9A44F1CA917}"/>
                  </a:ext>
                </a:extLst>
              </p:cNvPr>
              <p:cNvSpPr/>
              <p:nvPr/>
            </p:nvSpPr>
            <p:spPr>
              <a:xfrm>
                <a:off x="1947130" y="1147965"/>
                <a:ext cx="126774" cy="52428"/>
              </a:xfrm>
              <a:custGeom>
                <a:avLst/>
                <a:gdLst>
                  <a:gd name="connsiteX0" fmla="*/ 652 w 126774"/>
                  <a:gd name="connsiteY0" fmla="*/ 27498 h 52428"/>
                  <a:gd name="connsiteX1" fmla="*/ 82412 w 126774"/>
                  <a:gd name="connsiteY1" fmla="*/ 16865 h 52428"/>
                  <a:gd name="connsiteX2" fmla="*/ 99644 w 126774"/>
                  <a:gd name="connsiteY2" fmla="*/ 0 h 52428"/>
                  <a:gd name="connsiteX3" fmla="*/ 126775 w 126774"/>
                  <a:gd name="connsiteY3" fmla="*/ 32631 h 52428"/>
                  <a:gd name="connsiteX4" fmla="*/ 45748 w 126774"/>
                  <a:gd name="connsiteY4" fmla="*/ 36664 h 52428"/>
                  <a:gd name="connsiteX5" fmla="*/ 28150 w 126774"/>
                  <a:gd name="connsiteY5" fmla="*/ 52429 h 52428"/>
                  <a:gd name="connsiteX6" fmla="*/ 652 w 126774"/>
                  <a:gd name="connsiteY6" fmla="*/ 35930 h 52428"/>
                  <a:gd name="connsiteX7" fmla="*/ 652 w 126774"/>
                  <a:gd name="connsiteY7" fmla="*/ 27498 h 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6774" h="52428">
                    <a:moveTo>
                      <a:pt x="652" y="27498"/>
                    </a:moveTo>
                    <a:cubicBezTo>
                      <a:pt x="25950" y="10999"/>
                      <a:pt x="56014" y="27498"/>
                      <a:pt x="82412" y="16865"/>
                    </a:cubicBezTo>
                    <a:lnTo>
                      <a:pt x="99644" y="0"/>
                    </a:lnTo>
                    <a:lnTo>
                      <a:pt x="126775" y="32631"/>
                    </a:lnTo>
                    <a:cubicBezTo>
                      <a:pt x="99999" y="36968"/>
                      <a:pt x="72824" y="38321"/>
                      <a:pt x="45748" y="36664"/>
                    </a:cubicBezTo>
                    <a:lnTo>
                      <a:pt x="28150" y="52429"/>
                    </a:lnTo>
                    <a:cubicBezTo>
                      <a:pt x="18984" y="46929"/>
                      <a:pt x="9451" y="41797"/>
                      <a:pt x="652" y="35930"/>
                    </a:cubicBezTo>
                    <a:cubicBezTo>
                      <a:pt x="-815" y="36664"/>
                      <a:pt x="652" y="31531"/>
                      <a:pt x="652" y="2749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A3B9D1E-464E-47B3-A365-F5927562B608}"/>
                  </a:ext>
                </a:extLst>
              </p:cNvPr>
              <p:cNvSpPr/>
              <p:nvPr/>
            </p:nvSpPr>
            <p:spPr>
              <a:xfrm>
                <a:off x="1841141" y="1184611"/>
                <a:ext cx="107150" cy="18494"/>
              </a:xfrm>
              <a:custGeom>
                <a:avLst/>
                <a:gdLst>
                  <a:gd name="connsiteX0" fmla="*/ 1050 w 107150"/>
                  <a:gd name="connsiteY0" fmla="*/ 18349 h 18494"/>
                  <a:gd name="connsiteX1" fmla="*/ 8053 w 107150"/>
                  <a:gd name="connsiteY1" fmla="*/ 1046 h 18494"/>
                  <a:gd name="connsiteX2" fmla="*/ 13882 w 107150"/>
                  <a:gd name="connsiteY2" fmla="*/ 18 h 18494"/>
                  <a:gd name="connsiteX3" fmla="*/ 106641 w 107150"/>
                  <a:gd name="connsiteY3" fmla="*/ 18 h 18494"/>
                  <a:gd name="connsiteX4" fmla="*/ 97248 w 107150"/>
                  <a:gd name="connsiteY4" fmla="*/ 16746 h 18494"/>
                  <a:gd name="connsiteX5" fmla="*/ 93809 w 107150"/>
                  <a:gd name="connsiteY5" fmla="*/ 17249 h 18494"/>
                  <a:gd name="connsiteX6" fmla="*/ 1050 w 107150"/>
                  <a:gd name="connsiteY6" fmla="*/ 18349 h 1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150" h="18494">
                    <a:moveTo>
                      <a:pt x="1050" y="18349"/>
                    </a:moveTo>
                    <a:cubicBezTo>
                      <a:pt x="-1795" y="11638"/>
                      <a:pt x="1340" y="3891"/>
                      <a:pt x="8053" y="1046"/>
                    </a:cubicBezTo>
                    <a:cubicBezTo>
                      <a:pt x="9893" y="266"/>
                      <a:pt x="11888" y="-85"/>
                      <a:pt x="13882" y="18"/>
                    </a:cubicBezTo>
                    <a:cubicBezTo>
                      <a:pt x="44680" y="18"/>
                      <a:pt x="75477" y="18"/>
                      <a:pt x="106641" y="18"/>
                    </a:cubicBezTo>
                    <a:cubicBezTo>
                      <a:pt x="108669" y="7230"/>
                      <a:pt x="104464" y="14720"/>
                      <a:pt x="97248" y="16746"/>
                    </a:cubicBezTo>
                    <a:cubicBezTo>
                      <a:pt x="96130" y="17061"/>
                      <a:pt x="94971" y="17230"/>
                      <a:pt x="93809" y="17249"/>
                    </a:cubicBezTo>
                    <a:cubicBezTo>
                      <a:pt x="62645" y="19083"/>
                      <a:pt x="31848" y="18349"/>
                      <a:pt x="1050" y="1834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03F03E93-A0F6-444A-B35F-621E5FBC6FA0}"/>
                  </a:ext>
                </a:extLst>
              </p:cNvPr>
              <p:cNvSpPr/>
              <p:nvPr/>
            </p:nvSpPr>
            <p:spPr>
              <a:xfrm>
                <a:off x="1123584" y="4458690"/>
                <a:ext cx="66823" cy="53369"/>
              </a:xfrm>
              <a:custGeom>
                <a:avLst/>
                <a:gdLst>
                  <a:gd name="connsiteX0" fmla="*/ 0 w 66823"/>
                  <a:gd name="connsiteY0" fmla="*/ 49863 h 53369"/>
                  <a:gd name="connsiteX1" fmla="*/ 58662 w 66823"/>
                  <a:gd name="connsiteY1" fmla="*/ 0 h 53369"/>
                  <a:gd name="connsiteX2" fmla="*/ 49863 w 66823"/>
                  <a:gd name="connsiteY2" fmla="*/ 34464 h 53369"/>
                  <a:gd name="connsiteX3" fmla="*/ 23098 w 66823"/>
                  <a:gd name="connsiteY3" fmla="*/ 52062 h 53369"/>
                  <a:gd name="connsiteX4" fmla="*/ 0 w 66823"/>
                  <a:gd name="connsiteY4" fmla="*/ 49863 h 53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823" h="53369">
                    <a:moveTo>
                      <a:pt x="0" y="49863"/>
                    </a:moveTo>
                    <a:cubicBezTo>
                      <a:pt x="4400" y="13199"/>
                      <a:pt x="45830" y="23831"/>
                      <a:pt x="58662" y="0"/>
                    </a:cubicBezTo>
                    <a:cubicBezTo>
                      <a:pt x="70394" y="27131"/>
                      <a:pt x="71127" y="29697"/>
                      <a:pt x="49863" y="34464"/>
                    </a:cubicBezTo>
                    <a:cubicBezTo>
                      <a:pt x="36664" y="37030"/>
                      <a:pt x="32997" y="48396"/>
                      <a:pt x="23098" y="52062"/>
                    </a:cubicBezTo>
                    <a:cubicBezTo>
                      <a:pt x="13199" y="55729"/>
                      <a:pt x="7699" y="50596"/>
                      <a:pt x="0" y="498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AB94D08-D32D-434A-9B7E-B8E85AD7F084}"/>
                  </a:ext>
                </a:extLst>
              </p:cNvPr>
              <p:cNvSpPr/>
              <p:nvPr/>
            </p:nvSpPr>
            <p:spPr>
              <a:xfrm>
                <a:off x="1577846" y="3021842"/>
                <a:ext cx="52428" cy="44362"/>
              </a:xfrm>
              <a:custGeom>
                <a:avLst/>
                <a:gdLst>
                  <a:gd name="connsiteX0" fmla="*/ 0 w 52428"/>
                  <a:gd name="connsiteY0" fmla="*/ 44363 h 44362"/>
                  <a:gd name="connsiteX1" fmla="*/ 39963 w 52428"/>
                  <a:gd name="connsiteY1" fmla="*/ 0 h 44362"/>
                  <a:gd name="connsiteX2" fmla="*/ 52429 w 52428"/>
                  <a:gd name="connsiteY2" fmla="*/ 27498 h 44362"/>
                  <a:gd name="connsiteX3" fmla="*/ 48029 w 52428"/>
                  <a:gd name="connsiteY3" fmla="*/ 44363 h 44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428" h="44362">
                    <a:moveTo>
                      <a:pt x="0" y="44363"/>
                    </a:moveTo>
                    <a:cubicBezTo>
                      <a:pt x="0" y="13199"/>
                      <a:pt x="45096" y="44363"/>
                      <a:pt x="39963" y="0"/>
                    </a:cubicBezTo>
                    <a:cubicBezTo>
                      <a:pt x="48763" y="17965"/>
                      <a:pt x="52429" y="22731"/>
                      <a:pt x="52429" y="27498"/>
                    </a:cubicBezTo>
                    <a:cubicBezTo>
                      <a:pt x="51740" y="33294"/>
                      <a:pt x="50262" y="38970"/>
                      <a:pt x="48029" y="4436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E135D18-04EE-4258-90A4-C140CDCA7321}"/>
                  </a:ext>
                </a:extLst>
              </p:cNvPr>
              <p:cNvSpPr/>
              <p:nvPr/>
            </p:nvSpPr>
            <p:spPr>
              <a:xfrm>
                <a:off x="2382246" y="1149769"/>
                <a:ext cx="75893" cy="18894"/>
              </a:xfrm>
              <a:custGeom>
                <a:avLst/>
                <a:gdLst>
                  <a:gd name="connsiteX0" fmla="*/ 75894 w 75893"/>
                  <a:gd name="connsiteY0" fmla="*/ 17994 h 18894"/>
                  <a:gd name="connsiteX1" fmla="*/ 0 w 75893"/>
                  <a:gd name="connsiteY1" fmla="*/ 9561 h 18894"/>
                  <a:gd name="connsiteX2" fmla="*/ 69661 w 75893"/>
                  <a:gd name="connsiteY2" fmla="*/ 2595 h 18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893" h="18894">
                    <a:moveTo>
                      <a:pt x="75894" y="17994"/>
                    </a:moveTo>
                    <a:cubicBezTo>
                      <a:pt x="50284" y="20541"/>
                      <a:pt x="24425" y="17668"/>
                      <a:pt x="0" y="9561"/>
                    </a:cubicBezTo>
                    <a:cubicBezTo>
                      <a:pt x="21903" y="-57"/>
                      <a:pt x="46288" y="-2496"/>
                      <a:pt x="69661" y="259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D30C724-0676-4561-8FCA-2248095DD5A3}"/>
                  </a:ext>
                </a:extLst>
              </p:cNvPr>
              <p:cNvSpPr/>
              <p:nvPr/>
            </p:nvSpPr>
            <p:spPr>
              <a:xfrm>
                <a:off x="5290771" y="2645718"/>
                <a:ext cx="34463" cy="19066"/>
              </a:xfrm>
              <a:custGeom>
                <a:avLst/>
                <a:gdLst>
                  <a:gd name="connsiteX0" fmla="*/ 0 w 34463"/>
                  <a:gd name="connsiteY0" fmla="*/ 9488 h 19066"/>
                  <a:gd name="connsiteX1" fmla="*/ 34464 w 34463"/>
                  <a:gd name="connsiteY1" fmla="*/ 4721 h 19066"/>
                  <a:gd name="connsiteX2" fmla="*/ 0 w 34463"/>
                  <a:gd name="connsiteY2" fmla="*/ 9488 h 19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463" h="19066">
                    <a:moveTo>
                      <a:pt x="0" y="9488"/>
                    </a:moveTo>
                    <a:cubicBezTo>
                      <a:pt x="8396" y="-1002"/>
                      <a:pt x="23538" y="-3095"/>
                      <a:pt x="34464" y="4721"/>
                    </a:cubicBezTo>
                    <a:cubicBezTo>
                      <a:pt x="26398" y="25620"/>
                      <a:pt x="16865" y="20487"/>
                      <a:pt x="0" y="9488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EFA87B2-1200-4A13-92E9-74D81614688C}"/>
                  </a:ext>
                </a:extLst>
              </p:cNvPr>
              <p:cNvSpPr/>
              <p:nvPr/>
            </p:nvSpPr>
            <p:spPr>
              <a:xfrm>
                <a:off x="2106169" y="1153464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48" y="3153"/>
                      <a:pt x="7593" y="1303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17124BC-4FF1-4ED5-8D8D-262EC1FA5834}"/>
                  </a:ext>
                </a:extLst>
              </p:cNvPr>
              <p:cNvSpPr/>
              <p:nvPr/>
            </p:nvSpPr>
            <p:spPr>
              <a:xfrm>
                <a:off x="2194161" y="1152731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1" y="8428"/>
                      <a:pt x="9690" y="10269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FED1A45-0633-4066-AB0E-E748522D4941}"/>
                  </a:ext>
                </a:extLst>
              </p:cNvPr>
              <p:cNvSpPr/>
              <p:nvPr/>
            </p:nvSpPr>
            <p:spPr>
              <a:xfrm>
                <a:off x="2581329" y="1153448"/>
                <a:ext cx="17598" cy="11748"/>
              </a:xfrm>
              <a:custGeom>
                <a:avLst/>
                <a:gdLst>
                  <a:gd name="connsiteX0" fmla="*/ 13199 w 17598"/>
                  <a:gd name="connsiteY0" fmla="*/ 11749 h 11748"/>
                  <a:gd name="connsiteX1" fmla="*/ 0 w 17598"/>
                  <a:gd name="connsiteY1" fmla="*/ 5516 h 11748"/>
                  <a:gd name="connsiteX2" fmla="*/ 5500 w 17598"/>
                  <a:gd name="connsiteY2" fmla="*/ 16 h 11748"/>
                  <a:gd name="connsiteX3" fmla="*/ 17599 w 17598"/>
                  <a:gd name="connsiteY3" fmla="*/ 5516 h 1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48">
                    <a:moveTo>
                      <a:pt x="13199" y="11749"/>
                    </a:moveTo>
                    <a:lnTo>
                      <a:pt x="0" y="5516"/>
                    </a:lnTo>
                    <a:cubicBezTo>
                      <a:pt x="0" y="5516"/>
                      <a:pt x="4033" y="-350"/>
                      <a:pt x="5500" y="16"/>
                    </a:cubicBezTo>
                    <a:cubicBezTo>
                      <a:pt x="9752" y="1318"/>
                      <a:pt x="13822" y="3166"/>
                      <a:pt x="17599" y="5516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B14B40-5484-428C-87AF-45426B27EE71}"/>
                  </a:ext>
                </a:extLst>
              </p:cNvPr>
              <p:cNvSpPr/>
              <p:nvPr/>
            </p:nvSpPr>
            <p:spPr>
              <a:xfrm>
                <a:off x="2637399" y="1150164"/>
                <a:ext cx="11758" cy="17598"/>
              </a:xfrm>
              <a:custGeom>
                <a:avLst/>
                <a:gdLst>
                  <a:gd name="connsiteX0" fmla="*/ 11758 w 11758"/>
                  <a:gd name="connsiteY0" fmla="*/ 6233 h 17598"/>
                  <a:gd name="connsiteX1" fmla="*/ 5525 w 11758"/>
                  <a:gd name="connsiteY1" fmla="*/ 17599 h 17598"/>
                  <a:gd name="connsiteX2" fmla="*/ 26 w 11758"/>
                  <a:gd name="connsiteY2" fmla="*/ 11732 h 17598"/>
                  <a:gd name="connsiteX3" fmla="*/ 5525 w 11758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8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43" y="7562"/>
                      <a:pt x="3098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C35764A-0BC4-4B73-A3D8-92BD62AD1E66}"/>
                  </a:ext>
                </a:extLst>
              </p:cNvPr>
              <p:cNvSpPr/>
              <p:nvPr/>
            </p:nvSpPr>
            <p:spPr>
              <a:xfrm>
                <a:off x="3040358" y="1170403"/>
                <a:ext cx="17965" cy="19725"/>
              </a:xfrm>
              <a:custGeom>
                <a:avLst/>
                <a:gdLst>
                  <a:gd name="connsiteX0" fmla="*/ 17965 w 17965"/>
                  <a:gd name="connsiteY0" fmla="*/ 19725 h 19725"/>
                  <a:gd name="connsiteX1" fmla="*/ 0 w 17965"/>
                  <a:gd name="connsiteY1" fmla="*/ 4693 h 19725"/>
                  <a:gd name="connsiteX2" fmla="*/ 17965 w 17965"/>
                  <a:gd name="connsiteY2" fmla="*/ 19725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17965" y="19725"/>
                    </a:moveTo>
                    <a:lnTo>
                      <a:pt x="0" y="4693"/>
                    </a:lnTo>
                    <a:cubicBezTo>
                      <a:pt x="15399" y="-7406"/>
                      <a:pt x="13932" y="6160"/>
                      <a:pt x="17965" y="1972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38132ED-8CF3-432C-BF75-78790EAA745E}"/>
                  </a:ext>
                </a:extLst>
              </p:cNvPr>
              <p:cNvSpPr/>
              <p:nvPr/>
            </p:nvSpPr>
            <p:spPr>
              <a:xfrm>
                <a:off x="3778030" y="1205526"/>
                <a:ext cx="17598" cy="11755"/>
              </a:xfrm>
              <a:custGeom>
                <a:avLst/>
                <a:gdLst>
                  <a:gd name="connsiteX0" fmla="*/ 6233 w 17598"/>
                  <a:gd name="connsiteY0" fmla="*/ 0 h 11755"/>
                  <a:gd name="connsiteX1" fmla="*/ 17599 w 17598"/>
                  <a:gd name="connsiteY1" fmla="*/ 6233 h 11755"/>
                  <a:gd name="connsiteX2" fmla="*/ 11732 w 17598"/>
                  <a:gd name="connsiteY2" fmla="*/ 11732 h 11755"/>
                  <a:gd name="connsiteX3" fmla="*/ 0 w 17598"/>
                  <a:gd name="connsiteY3" fmla="*/ 6233 h 1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55">
                    <a:moveTo>
                      <a:pt x="6233" y="0"/>
                    </a:moveTo>
                    <a:lnTo>
                      <a:pt x="17599" y="6233"/>
                    </a:lnTo>
                    <a:cubicBezTo>
                      <a:pt x="15399" y="8066"/>
                      <a:pt x="13199" y="12099"/>
                      <a:pt x="11732" y="11732"/>
                    </a:cubicBezTo>
                    <a:cubicBezTo>
                      <a:pt x="7655" y="10274"/>
                      <a:pt x="3729" y="8432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A3A0708-7951-4B4B-BE64-609BE802A9D0}"/>
                  </a:ext>
                </a:extLst>
              </p:cNvPr>
              <p:cNvSpPr/>
              <p:nvPr/>
            </p:nvSpPr>
            <p:spPr>
              <a:xfrm>
                <a:off x="3848424" y="1206875"/>
                <a:ext cx="17598" cy="14416"/>
              </a:xfrm>
              <a:custGeom>
                <a:avLst/>
                <a:gdLst>
                  <a:gd name="connsiteX0" fmla="*/ 0 w 17598"/>
                  <a:gd name="connsiteY0" fmla="*/ 14417 h 14416"/>
                  <a:gd name="connsiteX1" fmla="*/ 11366 w 17598"/>
                  <a:gd name="connsiteY1" fmla="*/ 484 h 14416"/>
                  <a:gd name="connsiteX2" fmla="*/ 17599 w 17598"/>
                  <a:gd name="connsiteY2" fmla="*/ 14417 h 1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598" h="14416">
                    <a:moveTo>
                      <a:pt x="0" y="14417"/>
                    </a:moveTo>
                    <a:cubicBezTo>
                      <a:pt x="0" y="5984"/>
                      <a:pt x="0" y="-2082"/>
                      <a:pt x="11366" y="484"/>
                    </a:cubicBezTo>
                    <a:cubicBezTo>
                      <a:pt x="14299" y="484"/>
                      <a:pt x="15399" y="9650"/>
                      <a:pt x="17599" y="1441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59495C-9F19-438F-AAE3-7FAF41F629D9}"/>
                  </a:ext>
                </a:extLst>
              </p:cNvPr>
              <p:cNvSpPr/>
              <p:nvPr/>
            </p:nvSpPr>
            <p:spPr>
              <a:xfrm>
                <a:off x="5699178" y="2610843"/>
                <a:ext cx="11757" cy="17598"/>
              </a:xfrm>
              <a:custGeom>
                <a:avLst/>
                <a:gdLst>
                  <a:gd name="connsiteX0" fmla="*/ 11758 w 11757"/>
                  <a:gd name="connsiteY0" fmla="*/ 6233 h 17598"/>
                  <a:gd name="connsiteX1" fmla="*/ 5525 w 11757"/>
                  <a:gd name="connsiteY1" fmla="*/ 17599 h 17598"/>
                  <a:gd name="connsiteX2" fmla="*/ 26 w 11757"/>
                  <a:gd name="connsiteY2" fmla="*/ 11732 h 17598"/>
                  <a:gd name="connsiteX3" fmla="*/ 5525 w 11757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57" h="17598">
                    <a:moveTo>
                      <a:pt x="11758" y="6233"/>
                    </a:moveTo>
                    <a:lnTo>
                      <a:pt x="5525" y="17599"/>
                    </a:lnTo>
                    <a:cubicBezTo>
                      <a:pt x="3325" y="15765"/>
                      <a:pt x="-341" y="13199"/>
                      <a:pt x="26" y="11732"/>
                    </a:cubicBezTo>
                    <a:cubicBezTo>
                      <a:pt x="1235" y="7560"/>
                      <a:pt x="3105" y="3604"/>
                      <a:pt x="5525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EC267A1-B315-4074-B58A-C7E89C3E82CC}"/>
                  </a:ext>
                </a:extLst>
              </p:cNvPr>
              <p:cNvSpPr/>
              <p:nvPr/>
            </p:nvSpPr>
            <p:spPr>
              <a:xfrm>
                <a:off x="5731467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F4873F-2DA7-4673-B4D0-9CA8B6E39893}"/>
                  </a:ext>
                </a:extLst>
              </p:cNvPr>
              <p:cNvSpPr/>
              <p:nvPr/>
            </p:nvSpPr>
            <p:spPr>
              <a:xfrm>
                <a:off x="5766665" y="2614509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8 w 17598"/>
                  <a:gd name="connsiteY1" fmla="*/ 6233 h 11732"/>
                  <a:gd name="connsiteX2" fmla="*/ 5499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8" y="6233"/>
                    </a:lnTo>
                    <a:cubicBezTo>
                      <a:pt x="13749" y="8429"/>
                      <a:pt x="9679" y="10270"/>
                      <a:pt x="5499" y="11732"/>
                    </a:cubicBezTo>
                    <a:cubicBezTo>
                      <a:pt x="5499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672571F-B6E0-425C-B931-3672CCD03205}"/>
                  </a:ext>
                </a:extLst>
              </p:cNvPr>
              <p:cNvSpPr/>
              <p:nvPr/>
            </p:nvSpPr>
            <p:spPr>
              <a:xfrm>
                <a:off x="5380963" y="2628442"/>
                <a:ext cx="11748" cy="17598"/>
              </a:xfrm>
              <a:custGeom>
                <a:avLst/>
                <a:gdLst>
                  <a:gd name="connsiteX0" fmla="*/ 0 w 11748"/>
                  <a:gd name="connsiteY0" fmla="*/ 11366 h 17598"/>
                  <a:gd name="connsiteX1" fmla="*/ 6233 w 11748"/>
                  <a:gd name="connsiteY1" fmla="*/ 0 h 17598"/>
                  <a:gd name="connsiteX2" fmla="*/ 11732 w 11748"/>
                  <a:gd name="connsiteY2" fmla="*/ 5866 h 17598"/>
                  <a:gd name="connsiteX3" fmla="*/ 6233 w 11748"/>
                  <a:gd name="connsiteY3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8" h="17598">
                    <a:moveTo>
                      <a:pt x="0" y="11366"/>
                    </a:moveTo>
                    <a:lnTo>
                      <a:pt x="6233" y="0"/>
                    </a:lnTo>
                    <a:cubicBezTo>
                      <a:pt x="6233" y="0"/>
                      <a:pt x="12099" y="4400"/>
                      <a:pt x="11732" y="5866"/>
                    </a:cubicBezTo>
                    <a:cubicBezTo>
                      <a:pt x="10192" y="9914"/>
                      <a:pt x="8359" y="13833"/>
                      <a:pt x="6233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A9597C-9FB8-4AFD-B822-8BC88F267FF7}"/>
                  </a:ext>
                </a:extLst>
              </p:cNvPr>
              <p:cNvSpPr/>
              <p:nvPr/>
            </p:nvSpPr>
            <p:spPr>
              <a:xfrm>
                <a:off x="5449891" y="2631008"/>
                <a:ext cx="17598" cy="11732"/>
              </a:xfrm>
              <a:custGeom>
                <a:avLst/>
                <a:gdLst>
                  <a:gd name="connsiteX0" fmla="*/ 11366 w 17598"/>
                  <a:gd name="connsiteY0" fmla="*/ 0 h 11732"/>
                  <a:gd name="connsiteX1" fmla="*/ 17599 w 17598"/>
                  <a:gd name="connsiteY1" fmla="*/ 6233 h 11732"/>
                  <a:gd name="connsiteX2" fmla="*/ 5500 w 17598"/>
                  <a:gd name="connsiteY2" fmla="*/ 11732 h 11732"/>
                  <a:gd name="connsiteX3" fmla="*/ 0 w 17598"/>
                  <a:gd name="connsiteY3" fmla="*/ 6233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11366" y="0"/>
                    </a:moveTo>
                    <a:lnTo>
                      <a:pt x="17599" y="6233"/>
                    </a:lnTo>
                    <a:cubicBezTo>
                      <a:pt x="13749" y="8429"/>
                      <a:pt x="9679" y="10269"/>
                      <a:pt x="5500" y="11732"/>
                    </a:cubicBezTo>
                    <a:cubicBezTo>
                      <a:pt x="5500" y="11732"/>
                      <a:pt x="1833" y="8066"/>
                      <a:pt x="0" y="6233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59D8AAE-A882-4293-9C88-14235485D589}"/>
                  </a:ext>
                </a:extLst>
              </p:cNvPr>
              <p:cNvSpPr/>
              <p:nvPr/>
            </p:nvSpPr>
            <p:spPr>
              <a:xfrm>
                <a:off x="5347599" y="2646040"/>
                <a:ext cx="11732" cy="17598"/>
              </a:xfrm>
              <a:custGeom>
                <a:avLst/>
                <a:gdLst>
                  <a:gd name="connsiteX0" fmla="*/ 11733 w 11732"/>
                  <a:gd name="connsiteY0" fmla="*/ 11366 h 17598"/>
                  <a:gd name="connsiteX1" fmla="*/ 5500 w 11732"/>
                  <a:gd name="connsiteY1" fmla="*/ 17599 h 17598"/>
                  <a:gd name="connsiteX2" fmla="*/ 0 w 11732"/>
                  <a:gd name="connsiteY2" fmla="*/ 5866 h 17598"/>
                  <a:gd name="connsiteX3" fmla="*/ 5500 w 11732"/>
                  <a:gd name="connsiteY3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32" h="17598">
                    <a:moveTo>
                      <a:pt x="11733" y="11366"/>
                    </a:moveTo>
                    <a:lnTo>
                      <a:pt x="5500" y="17599"/>
                    </a:lnTo>
                    <a:cubicBezTo>
                      <a:pt x="3080" y="13994"/>
                      <a:pt x="1210" y="10038"/>
                      <a:pt x="0" y="5866"/>
                    </a:cubicBezTo>
                    <a:cubicBezTo>
                      <a:pt x="0" y="5866"/>
                      <a:pt x="3300" y="1833"/>
                      <a:pt x="550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41EC286-9D9A-455B-9121-B59150577615}"/>
                  </a:ext>
                </a:extLst>
              </p:cNvPr>
              <p:cNvSpPr/>
              <p:nvPr/>
            </p:nvSpPr>
            <p:spPr>
              <a:xfrm>
                <a:off x="6095904" y="2700302"/>
                <a:ext cx="20025" cy="17965"/>
              </a:xfrm>
              <a:custGeom>
                <a:avLst/>
                <a:gdLst>
                  <a:gd name="connsiteX0" fmla="*/ 0 w 20025"/>
                  <a:gd name="connsiteY0" fmla="*/ 17965 h 17965"/>
                  <a:gd name="connsiteX1" fmla="*/ 15399 w 20025"/>
                  <a:gd name="connsiteY1" fmla="*/ 0 h 17965"/>
                  <a:gd name="connsiteX2" fmla="*/ 0 w 20025"/>
                  <a:gd name="connsiteY2" fmla="*/ 17965 h 1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025" h="17965">
                    <a:moveTo>
                      <a:pt x="0" y="17965"/>
                    </a:moveTo>
                    <a:lnTo>
                      <a:pt x="15399" y="0"/>
                    </a:lnTo>
                    <a:cubicBezTo>
                      <a:pt x="27498" y="15399"/>
                      <a:pt x="13565" y="14299"/>
                      <a:pt x="0" y="17965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D461CDC-1E00-4C9A-BEF5-BC814730ACF9}"/>
                  </a:ext>
                </a:extLst>
              </p:cNvPr>
              <p:cNvSpPr/>
              <p:nvPr/>
            </p:nvSpPr>
            <p:spPr>
              <a:xfrm>
                <a:off x="1560553" y="3068398"/>
                <a:ext cx="17932" cy="17875"/>
              </a:xfrm>
              <a:custGeom>
                <a:avLst/>
                <a:gdLst>
                  <a:gd name="connsiteX0" fmla="*/ 17660 w 17932"/>
                  <a:gd name="connsiteY0" fmla="*/ 7 h 17875"/>
                  <a:gd name="connsiteX1" fmla="*/ 5733 w 17932"/>
                  <a:gd name="connsiteY1" fmla="*/ 17606 h 17875"/>
                  <a:gd name="connsiteX2" fmla="*/ 61 w 17932"/>
                  <a:gd name="connsiteY2" fmla="*/ 17606 h 17875"/>
                  <a:gd name="connsiteX3" fmla="*/ 17660 w 17932"/>
                  <a:gd name="connsiteY3" fmla="*/ 7 h 17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32" h="17875">
                    <a:moveTo>
                      <a:pt x="17660" y="7"/>
                    </a:moveTo>
                    <a:cubicBezTo>
                      <a:pt x="19225" y="8161"/>
                      <a:pt x="13887" y="16040"/>
                      <a:pt x="5733" y="17606"/>
                    </a:cubicBezTo>
                    <a:cubicBezTo>
                      <a:pt x="3859" y="17965"/>
                      <a:pt x="1935" y="17965"/>
                      <a:pt x="61" y="17606"/>
                    </a:cubicBezTo>
                    <a:cubicBezTo>
                      <a:pt x="-672" y="5628"/>
                      <a:pt x="5194" y="-238"/>
                      <a:pt x="17660" y="7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85CAE2A-5F98-4999-95CD-FAC2AAD0B7F0}"/>
                  </a:ext>
                </a:extLst>
              </p:cNvPr>
              <p:cNvSpPr/>
              <p:nvPr/>
            </p:nvSpPr>
            <p:spPr>
              <a:xfrm>
                <a:off x="1546181" y="3086004"/>
                <a:ext cx="14432" cy="17598"/>
              </a:xfrm>
              <a:custGeom>
                <a:avLst/>
                <a:gdLst>
                  <a:gd name="connsiteX0" fmla="*/ 14433 w 14432"/>
                  <a:gd name="connsiteY0" fmla="*/ 17599 h 17598"/>
                  <a:gd name="connsiteX1" fmla="*/ 501 w 14432"/>
                  <a:gd name="connsiteY1" fmla="*/ 5866 h 17598"/>
                  <a:gd name="connsiteX2" fmla="*/ 14433 w 14432"/>
                  <a:gd name="connsiteY2" fmla="*/ 0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32" h="17598">
                    <a:moveTo>
                      <a:pt x="14433" y="17599"/>
                    </a:moveTo>
                    <a:cubicBezTo>
                      <a:pt x="5634" y="17599"/>
                      <a:pt x="-2066" y="17599"/>
                      <a:pt x="501" y="5866"/>
                    </a:cubicBezTo>
                    <a:cubicBezTo>
                      <a:pt x="501" y="2933"/>
                      <a:pt x="9300" y="1833"/>
                      <a:pt x="14433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DD96FD75-46F2-4C93-95BF-7FED6C33CA78}"/>
                  </a:ext>
                </a:extLst>
              </p:cNvPr>
              <p:cNvSpPr/>
              <p:nvPr/>
            </p:nvSpPr>
            <p:spPr>
              <a:xfrm>
                <a:off x="5588479" y="3450807"/>
                <a:ext cx="17965" cy="19725"/>
              </a:xfrm>
              <a:custGeom>
                <a:avLst/>
                <a:gdLst>
                  <a:gd name="connsiteX0" fmla="*/ 0 w 17965"/>
                  <a:gd name="connsiteY0" fmla="*/ 0 h 19725"/>
                  <a:gd name="connsiteX1" fmla="*/ 17965 w 17965"/>
                  <a:gd name="connsiteY1" fmla="*/ 15032 h 19725"/>
                  <a:gd name="connsiteX2" fmla="*/ 0 w 17965"/>
                  <a:gd name="connsiteY2" fmla="*/ 0 h 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965" h="19725">
                    <a:moveTo>
                      <a:pt x="0" y="0"/>
                    </a:moveTo>
                    <a:lnTo>
                      <a:pt x="17965" y="15032"/>
                    </a:lnTo>
                    <a:cubicBezTo>
                      <a:pt x="2566" y="27131"/>
                      <a:pt x="4033" y="13566"/>
                      <a:pt x="0" y="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C98558C-3763-4FFC-A853-DD76B2084B6C}"/>
                  </a:ext>
                </a:extLst>
              </p:cNvPr>
              <p:cNvSpPr/>
              <p:nvPr/>
            </p:nvSpPr>
            <p:spPr>
              <a:xfrm>
                <a:off x="5573081" y="3828442"/>
                <a:ext cx="17598" cy="11732"/>
              </a:xfrm>
              <a:custGeom>
                <a:avLst/>
                <a:gdLst>
                  <a:gd name="connsiteX0" fmla="*/ 6233 w 17598"/>
                  <a:gd name="connsiteY0" fmla="*/ 11732 h 11732"/>
                  <a:gd name="connsiteX1" fmla="*/ 0 w 17598"/>
                  <a:gd name="connsiteY1" fmla="*/ 5500 h 11732"/>
                  <a:gd name="connsiteX2" fmla="*/ 11732 w 17598"/>
                  <a:gd name="connsiteY2" fmla="*/ 0 h 11732"/>
                  <a:gd name="connsiteX3" fmla="*/ 17599 w 17598"/>
                  <a:gd name="connsiteY3" fmla="*/ 5500 h 1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8" h="11732">
                    <a:moveTo>
                      <a:pt x="6233" y="11732"/>
                    </a:moveTo>
                    <a:lnTo>
                      <a:pt x="0" y="5500"/>
                    </a:lnTo>
                    <a:cubicBezTo>
                      <a:pt x="3666" y="3153"/>
                      <a:pt x="7589" y="1302"/>
                      <a:pt x="11732" y="0"/>
                    </a:cubicBezTo>
                    <a:cubicBezTo>
                      <a:pt x="11732" y="0"/>
                      <a:pt x="15399" y="3666"/>
                      <a:pt x="17599" y="5500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0AD860B3-11CF-47A7-BAE8-6B5DD26E7779}"/>
                  </a:ext>
                </a:extLst>
              </p:cNvPr>
              <p:cNvSpPr/>
              <p:nvPr/>
            </p:nvSpPr>
            <p:spPr>
              <a:xfrm>
                <a:off x="5837059" y="4282704"/>
                <a:ext cx="14312" cy="17598"/>
              </a:xfrm>
              <a:custGeom>
                <a:avLst/>
                <a:gdLst>
                  <a:gd name="connsiteX0" fmla="*/ 0 w 14312"/>
                  <a:gd name="connsiteY0" fmla="*/ 0 h 17598"/>
                  <a:gd name="connsiteX1" fmla="*/ 13932 w 14312"/>
                  <a:gd name="connsiteY1" fmla="*/ 11732 h 17598"/>
                  <a:gd name="connsiteX2" fmla="*/ 0 w 14312"/>
                  <a:gd name="connsiteY2" fmla="*/ 17599 h 17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312" h="17598">
                    <a:moveTo>
                      <a:pt x="0" y="0"/>
                    </a:moveTo>
                    <a:cubicBezTo>
                      <a:pt x="8432" y="0"/>
                      <a:pt x="16132" y="0"/>
                      <a:pt x="13932" y="11732"/>
                    </a:cubicBezTo>
                    <a:cubicBezTo>
                      <a:pt x="13932" y="14666"/>
                      <a:pt x="4766" y="15765"/>
                      <a:pt x="0" y="17599"/>
                    </a:cubicBezTo>
                    <a:close/>
                  </a:path>
                </a:pathLst>
              </a:custGeom>
              <a:grpFill/>
              <a:ln w="366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56" name="Graphic 55">
            <a:extLst>
              <a:ext uri="{FF2B5EF4-FFF2-40B4-BE49-F238E27FC236}">
                <a16:creationId xmlns:a16="http://schemas.microsoft.com/office/drawing/2014/main" id="{922A4F02-3DBF-410D-B84B-6E0EF3A2F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39561" y="2135613"/>
            <a:ext cx="3114421" cy="2190088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2AE4D81-8A02-408D-8C23-95DA68314D74}"/>
              </a:ext>
            </a:extLst>
          </p:cNvPr>
          <p:cNvSpPr txBox="1"/>
          <p:nvPr/>
        </p:nvSpPr>
        <p:spPr>
          <a:xfrm>
            <a:off x="5030447" y="3662898"/>
            <a:ext cx="2131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قسمت </a:t>
            </a: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۱۱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RANYekan ExtraBold" panose="020B0506030804020204" pitchFamily="34" charset="-78"/>
              <a:ea typeface="+mn-ea"/>
              <a:cs typeface="IRANYekan ExtraBold" panose="020B0506030804020204" pitchFamily="34" charset="-7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CAE396A-C371-4689-BC37-3E7E9E06B716}"/>
              </a:ext>
            </a:extLst>
          </p:cNvPr>
          <p:cNvSpPr txBox="1"/>
          <p:nvPr/>
        </p:nvSpPr>
        <p:spPr>
          <a:xfrm>
            <a:off x="3855505" y="5521715"/>
            <a:ext cx="4354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rPr>
              <a:t>استاد علیرضا شیخ‌عطار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BD684-CE80-A173-6F60-868F239818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26" r="5624"/>
          <a:stretch/>
        </p:blipFill>
        <p:spPr>
          <a:xfrm rot="208740">
            <a:off x="9270044" y="1966609"/>
            <a:ext cx="1441483" cy="2680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AEDF3-B99F-B23E-9E50-74A652EA7B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18167" r="36844" b="19562"/>
          <a:stretch/>
        </p:blipFill>
        <p:spPr>
          <a:xfrm rot="1532715">
            <a:off x="10039379" y="2429680"/>
            <a:ext cx="1653841" cy="12225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8ACF0C7-4702-4632-94BB-9EF0AC81F275}"/>
              </a:ext>
            </a:extLst>
          </p:cNvPr>
          <p:cNvGrpSpPr/>
          <p:nvPr/>
        </p:nvGrpSpPr>
        <p:grpSpPr>
          <a:xfrm>
            <a:off x="2564440" y="496758"/>
            <a:ext cx="6589755" cy="3341074"/>
            <a:chOff x="2188220" y="330480"/>
            <a:chExt cx="6589755" cy="33410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F7256E-5E97-4DD5-B42D-A0D7145A8C3F}"/>
                </a:ext>
              </a:extLst>
            </p:cNvPr>
            <p:cNvGrpSpPr/>
            <p:nvPr/>
          </p:nvGrpSpPr>
          <p:grpSpPr>
            <a:xfrm>
              <a:off x="2188220" y="330480"/>
              <a:ext cx="6589755" cy="3341074"/>
              <a:chOff x="2188220" y="330480"/>
              <a:chExt cx="6589755" cy="334107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606B4783-72B2-47BF-D94C-C32A7B5C313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1170" b="8072"/>
              <a:stretch/>
            </p:blipFill>
            <p:spPr>
              <a:xfrm>
                <a:off x="2491882" y="908576"/>
                <a:ext cx="6286093" cy="2762978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CF283D-C875-42A7-85E9-A3A4DEB38F48}"/>
                  </a:ext>
                </a:extLst>
              </p:cNvPr>
              <p:cNvSpPr/>
              <p:nvPr/>
            </p:nvSpPr>
            <p:spPr>
              <a:xfrm>
                <a:off x="2188220" y="726314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1332BE6C-8A3D-48F3-A87F-F9AB998A3759}"/>
                  </a:ext>
                </a:extLst>
              </p:cNvPr>
              <p:cNvSpPr/>
              <p:nvPr/>
            </p:nvSpPr>
            <p:spPr>
              <a:xfrm>
                <a:off x="2425845" y="330480"/>
                <a:ext cx="2634199" cy="1615494"/>
              </a:xfrm>
              <a:prstGeom prst="rect">
                <a:avLst/>
              </a:prstGeom>
              <a:solidFill>
                <a:srgbClr val="4051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EEA30A3-A408-4E81-8F8F-09FEDE81B74B}"/>
                </a:ext>
              </a:extLst>
            </p:cNvPr>
            <p:cNvSpPr/>
            <p:nvPr/>
          </p:nvSpPr>
          <p:spPr>
            <a:xfrm>
              <a:off x="3552661" y="928024"/>
              <a:ext cx="1335795" cy="133579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203C88-1C51-40B9-AE10-9C4C27D0AAFF}"/>
                </a:ext>
              </a:extLst>
            </p:cNvPr>
            <p:cNvSpPr txBox="1"/>
            <p:nvPr/>
          </p:nvSpPr>
          <p:spPr>
            <a:xfrm rot="20889976">
              <a:off x="3656889" y="770536"/>
              <a:ext cx="108549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RANYekan ExtraBold" panose="020B0506030804020204" pitchFamily="34" charset="-78"/>
                  <a:ea typeface="+mn-ea"/>
                  <a:cs typeface="IRANYekan ExtraBold" panose="020B0506030804020204" pitchFamily="34" charset="-78"/>
                </a:rPr>
                <a:t>۹</a:t>
              </a:r>
              <a:endPara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RANYekan ExtraBold" panose="020B0506030804020204" pitchFamily="34" charset="-78"/>
                <a:ea typeface="+mn-ea"/>
                <a:cs typeface="IRANYekan ExtraBold" panose="020B0506030804020204" pitchFamily="34" charset="-78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24E380E-73BD-6FAD-938D-399EEE94855A}"/>
              </a:ext>
            </a:extLst>
          </p:cNvPr>
          <p:cNvSpPr txBox="1"/>
          <p:nvPr/>
        </p:nvSpPr>
        <p:spPr>
          <a:xfrm rot="19754639">
            <a:off x="1093312" y="1835601"/>
            <a:ext cx="33720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ویژه</a:t>
            </a: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  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Javan" panose="020B0506030804020204" pitchFamily="34" charset="-78"/>
                <a:cs typeface="Javan" panose="020B0506030804020204" pitchFamily="34" charset="-78"/>
              </a:rPr>
              <a:t>آزمون سمپاد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034FF8C-C23C-7D5C-8B09-4EF799C3AE68}"/>
              </a:ext>
            </a:extLst>
          </p:cNvPr>
          <p:cNvSpPr txBox="1"/>
          <p:nvPr/>
        </p:nvSpPr>
        <p:spPr>
          <a:xfrm>
            <a:off x="2201715" y="4185592"/>
            <a:ext cx="778857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fa-IR" sz="4000" dirty="0" smtClean="0">
                <a:solidFill>
                  <a:srgbClr val="FFFF00"/>
                </a:solidFill>
                <a:latin typeface="IRANYekan ExtraBold" panose="020B0506030804020204" pitchFamily="34" charset="-78"/>
                <a:cs typeface="IRANYekan ExtraBold" panose="020B0506030804020204" pitchFamily="34" charset="-78"/>
              </a:rPr>
              <a:t>اعداد گویا</a:t>
            </a:r>
            <a:endParaRPr lang="fa-IR" sz="4000" dirty="0">
              <a:solidFill>
                <a:srgbClr val="FFFF00"/>
              </a:solidFill>
              <a:latin typeface="IRANYekan ExtraBold" panose="020B0506030804020204" pitchFamily="34" charset="-78"/>
              <a:cs typeface="IRANYekan ExtraBold" panose="020B0506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86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1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اعداد گویا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89175" y="1061545"/>
                <a:ext cx="6264165" cy="734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ℚ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a-I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  <m:r>
                            <a:rPr lang="fa-I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fa-IR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۰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175" y="1061545"/>
                <a:ext cx="6264165" cy="7340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64B252-80B9-43A1-A786-3D737CB23069}"/>
                  </a:ext>
                </a:extLst>
              </p:cNvPr>
              <p:cNvSpPr txBox="1"/>
              <p:nvPr/>
            </p:nvSpPr>
            <p:spPr>
              <a:xfrm>
                <a:off x="2771774" y="1996300"/>
                <a:ext cx="8541036" cy="951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a-IR" sz="3600" noProof="0" dirty="0" smtClean="0">
                    <a:solidFill>
                      <a:srgbClr val="FFFF00"/>
                    </a:solidFill>
                    <a:ea typeface="Cambria Math" panose="02040503050406030204" pitchFamily="18" charset="0"/>
                    <a:cs typeface="+mj-cs"/>
                  </a:rPr>
                  <a:t>سؤال ۱</a:t>
                </a:r>
                <a:r>
                  <a:rPr lang="fa-IR" sz="3600" noProof="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fa-IR" sz="2800" noProof="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اگر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800" b="0" i="1" noProof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noProof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kumimoji="0" lang="fa-I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RANYekan Medium" panose="020B0506030804020204" pitchFamily="34" charset="-78"/>
                  </a:rPr>
                  <a:t> آیا</a:t>
                </a:r>
                <a:r>
                  <a:rPr kumimoji="0" lang="fa-IR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RANYekan Medium" panose="020B0506030804020204" pitchFamily="34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fa-I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RANYekan Medium" panose="020B0506030804020204" pitchFamily="34" charset="-78"/>
                  </a:rPr>
                  <a:t> و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0" lang="fa-I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RANYekan Medium" panose="020B0506030804020204" pitchFamily="34" charset="-78"/>
                  </a:rPr>
                  <a:t> دو عدد صحیح هستند؟</a:t>
                </a:r>
                <a:endParaRPr kumimoji="0" lang="fa-IR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RANYeka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464B252-80B9-43A1-A786-3D737CB2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74" y="1996300"/>
                <a:ext cx="8541036" cy="951222"/>
              </a:xfrm>
              <a:prstGeom prst="rect">
                <a:avLst/>
              </a:prstGeom>
              <a:blipFill>
                <a:blip r:embed="rId3"/>
                <a:stretch>
                  <a:fillRect r="-2141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64B252-80B9-43A1-A786-3D737CB23069}"/>
                  </a:ext>
                </a:extLst>
              </p:cNvPr>
              <p:cNvSpPr txBox="1"/>
              <p:nvPr/>
            </p:nvSpPr>
            <p:spPr>
              <a:xfrm>
                <a:off x="3286124" y="3082058"/>
                <a:ext cx="8026686" cy="951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a-IR" sz="3600" noProof="0" dirty="0" smtClean="0">
                    <a:solidFill>
                      <a:srgbClr val="FFFF00"/>
                    </a:solidFill>
                    <a:ea typeface="Cambria Math" panose="02040503050406030204" pitchFamily="18" charset="0"/>
                    <a:cs typeface="+mj-cs"/>
                  </a:rPr>
                  <a:t>سؤال ۲</a:t>
                </a:r>
                <a:r>
                  <a:rPr lang="fa-IR" sz="3600" noProof="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fa-IR" sz="2800" noProof="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اگر </a:t>
                </a:r>
                <a14:m>
                  <m:oMath xmlns:m="http://schemas.openxmlformats.org/officeDocument/2006/math">
                    <m:r>
                      <a:rPr lang="fa-IR" sz="2800" b="0" i="0" noProof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۰</m:t>
                    </m:r>
                    <m:r>
                      <a:rPr lang="en-US" sz="2800" b="0" i="1" noProof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kumimoji="0" lang="fa-I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RANYekan Medium" panose="020B0506030804020204" pitchFamily="34" charset="-78"/>
                  </a:rPr>
                  <a:t> آیا</a:t>
                </a:r>
                <a:r>
                  <a:rPr kumimoji="0" lang="fa-IR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RANYekan Medium" panose="020B0506030804020204" pitchFamily="34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fa-I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RANYekan Medium" panose="020B0506030804020204" pitchFamily="34" charset="-78"/>
                  </a:rPr>
                  <a:t> و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0" lang="fa-I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RANYekan Medium" panose="020B0506030804020204" pitchFamily="34" charset="-78"/>
                  </a:rPr>
                  <a:t> دو عدد مثبت هستند؟</a:t>
                </a:r>
                <a:endParaRPr kumimoji="0" lang="fa-IR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RANYeka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64B252-80B9-43A1-A786-3D737CB2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24" y="3082058"/>
                <a:ext cx="8026686" cy="951222"/>
              </a:xfrm>
              <a:prstGeom prst="rect">
                <a:avLst/>
              </a:prstGeom>
              <a:blipFill>
                <a:blip r:embed="rId4"/>
                <a:stretch>
                  <a:fillRect l="-759" r="-2278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64B252-80B9-43A1-A786-3D737CB23069}"/>
                  </a:ext>
                </a:extLst>
              </p:cNvPr>
              <p:cNvSpPr txBox="1"/>
              <p:nvPr/>
            </p:nvSpPr>
            <p:spPr>
              <a:xfrm>
                <a:off x="4666592" y="4167816"/>
                <a:ext cx="6646218" cy="885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a-IR" sz="3600" noProof="0" dirty="0" smtClean="0">
                    <a:solidFill>
                      <a:srgbClr val="FFFF00"/>
                    </a:solidFill>
                    <a:ea typeface="Cambria Math" panose="02040503050406030204" pitchFamily="18" charset="0"/>
                    <a:cs typeface="+mj-cs"/>
                  </a:rPr>
                  <a:t>سؤال ۳</a:t>
                </a:r>
                <a:r>
                  <a:rPr lang="fa-IR" sz="3600" noProof="0" dirty="0" smtClean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fa-IR" sz="2800" noProof="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اگر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800" b="0" i="1" noProof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kumimoji="0" lang="fa-I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RANYekan Medium" panose="020B0506030804020204" pitchFamily="34" charset="-78"/>
                  </a:rPr>
                  <a:t> آیا</a:t>
                </a:r>
                <a:r>
                  <a:rPr kumimoji="0" lang="fa-IR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RANYekan Medium" panose="020B0506030804020204" pitchFamily="34" charset="-78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𝑎𝑑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kumimoji="0" lang="fa-I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IRANYekan Medium" panose="020B0506030804020204" pitchFamily="34" charset="-78"/>
                  </a:rPr>
                  <a:t> ؟</a:t>
                </a:r>
                <a:endParaRPr kumimoji="0" lang="fa-IR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RANYeka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64B252-80B9-43A1-A786-3D737CB2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592" y="4167816"/>
                <a:ext cx="6646218" cy="885050"/>
              </a:xfrm>
              <a:prstGeom prst="rect">
                <a:avLst/>
              </a:prstGeom>
              <a:blipFill>
                <a:blip r:embed="rId5"/>
                <a:stretch>
                  <a:fillRect r="-2752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60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2</a:t>
            </a:fld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fa-IR" dirty="0" smtClean="0"/>
                  <a:t>اگر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</m:oMath>
                </a14:m>
                <a:r>
                  <a:rPr lang="fa-IR" dirty="0" smtClean="0"/>
                  <a:t> آنگاه حاصل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fa-IR" dirty="0" smtClean="0"/>
                  <a:t> برابر با کدام گزینه است؟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r="-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۱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۲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sz="1600" dirty="0" smtClean="0"/>
              <a:t>وجود ندارد.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9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3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11803" y="1561212"/>
            <a:ext cx="10701007" cy="1303488"/>
          </a:xfrm>
        </p:spPr>
        <p:txBody>
          <a:bodyPr/>
          <a:lstStyle/>
          <a:p>
            <a:r>
              <a:rPr lang="fa-IR" dirty="0" smtClean="0"/>
              <a:t>در شکل زیر حاصلضرب جاهای خالی برابر با چند است؟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۲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22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۱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۲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7"/>
              <p:cNvSpPr>
                <a:spLocks noGrp="1"/>
              </p:cNvSpPr>
              <p:nvPr>
                <p:ph type="body" sz="quarter" idx="23"/>
              </p:nvPr>
            </p:nvSpPr>
            <p:spPr/>
            <p:txBody>
              <a:bodyPr/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a-I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۲</m:t>
                          </m:r>
                        </m:num>
                        <m:den>
                          <m:r>
                            <a:rPr lang="fa-IR" b="0" i="1" smtClean="0">
                              <a:latin typeface="Cambria Math" panose="02040503050406030204" pitchFamily="18" charset="0"/>
                            </a:rPr>
                            <m:t>۳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23"/>
              </p:nvPr>
            </p:nvSpPr>
            <p:spPr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۰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11803" y="2255422"/>
            <a:ext cx="7693572" cy="0"/>
          </a:xfrm>
          <a:prstGeom prst="straightConnector1">
            <a:avLst/>
          </a:prstGeom>
          <a:ln w="28575">
            <a:solidFill>
              <a:schemeClr val="accent2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93785" y="2255422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59890" y="2255422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11323" y="2454606"/>
                <a:ext cx="781855" cy="721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۱</m:t>
                          </m:r>
                        </m:num>
                        <m:den>
                          <m: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۲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323" y="2454606"/>
                <a:ext cx="781855" cy="7217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5824310" y="2255422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25995" y="2255422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92100" y="2255422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58205" y="2255422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99487" y="2454734"/>
                <a:ext cx="781855" cy="72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۲</m:t>
                          </m:r>
                        </m:num>
                        <m:den>
                          <m: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۳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487" y="2454734"/>
                <a:ext cx="781855" cy="7216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1827680" y="2255422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90415" y="2255422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161575" y="2255422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22623" y="2255422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56520" y="2255422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102857" y="2507890"/>
                <a:ext cx="781855" cy="615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/>
                      </m:borderBox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857" y="2507890"/>
                <a:ext cx="781855" cy="6151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31695" y="2507890"/>
                <a:ext cx="781855" cy="615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/>
                      </m:borderBox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695" y="2507890"/>
                <a:ext cx="781855" cy="6151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0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4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 smtClean="0"/>
              <a:t>تعبیر هندسی اعداد گویا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3224705" y="3084643"/>
            <a:ext cx="5613252" cy="2517648"/>
            <a:chOff x="4895850" y="2644539"/>
            <a:chExt cx="5613252" cy="2517648"/>
          </a:xfrm>
        </p:grpSpPr>
        <p:sp>
          <p:nvSpPr>
            <p:cNvPr id="40" name="Rectangle: Rounded Corners 58">
              <a:extLst>
                <a:ext uri="{FF2B5EF4-FFF2-40B4-BE49-F238E27FC236}">
                  <a16:creationId xmlns:a16="http://schemas.microsoft.com/office/drawing/2014/main" id="{DA9E8FD3-5C72-50BC-2FDF-E4FC36551C96}"/>
                </a:ext>
              </a:extLst>
            </p:cNvPr>
            <p:cNvSpPr/>
            <p:nvPr/>
          </p:nvSpPr>
          <p:spPr>
            <a:xfrm>
              <a:off x="5457220" y="2644539"/>
              <a:ext cx="4410679" cy="1842573"/>
            </a:xfrm>
            <a:prstGeom prst="roundRect">
              <a:avLst>
                <a:gd name="adj" fmla="val 6540"/>
              </a:avLst>
            </a:prstGeom>
            <a:solidFill>
              <a:srgbClr val="004D8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A8690F40-AE93-017C-7368-1382613C56B6}"/>
                    </a:ext>
                  </a:extLst>
                </p:cNvPr>
                <p:cNvSpPr txBox="1"/>
                <p:nvPr/>
              </p:nvSpPr>
              <p:spPr>
                <a:xfrm>
                  <a:off x="5804983" y="4700522"/>
                  <a:ext cx="59082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fa-IR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IRANYekan Medium" panose="020B0506030804020204" pitchFamily="34" charset="-78"/>
                            <a:ea typeface="Cambria Math" panose="02040503050406030204" pitchFamily="18" charset="0"/>
                            <a:cs typeface="IRANYekan Medium" panose="020B0506030804020204" pitchFamily="34" charset="-78"/>
                          </a:rPr>
                          <m:t>۰</m:t>
                        </m:r>
                      </m:oMath>
                    </m:oMathPara>
                  </a14:m>
                  <a:endParaRPr lang="en-US" dirty="0">
                    <a:latin typeface="IRANYekan Medium" panose="020B0506030804020204" pitchFamily="34" charset="-78"/>
                    <a:cs typeface="IRANYeka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A8690F40-AE93-017C-7368-1382613C5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4983" y="4700522"/>
                  <a:ext cx="59082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A8690F40-AE93-017C-7368-1382613C56B6}"/>
                    </a:ext>
                  </a:extLst>
                </p:cNvPr>
                <p:cNvSpPr txBox="1"/>
                <p:nvPr/>
              </p:nvSpPr>
              <p:spPr>
                <a:xfrm>
                  <a:off x="7896134" y="4694600"/>
                  <a:ext cx="59082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 rtl="1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fa-IR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00"/>
                            </a:solidFill>
                            <a:effectLst/>
                            <a:uLnTx/>
                            <a:uFillTx/>
                            <a:latin typeface="IRANYekan Medium" panose="020B0506030804020204" pitchFamily="34" charset="-78"/>
                            <a:ea typeface="Cambria Math" panose="02040503050406030204" pitchFamily="18" charset="0"/>
                            <a:cs typeface="IRANYekan Medium" panose="020B0506030804020204" pitchFamily="34" charset="-78"/>
                          </a:rPr>
                          <m:t>۱</m:t>
                        </m:r>
                      </m:oMath>
                    </m:oMathPara>
                  </a14:m>
                  <a:endParaRPr lang="en-US" dirty="0">
                    <a:latin typeface="IRANYekan Medium" panose="020B0506030804020204" pitchFamily="34" charset="-78"/>
                    <a:cs typeface="IRANYeka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8690F40-AE93-017C-7368-1382613C56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134" y="4694600"/>
                  <a:ext cx="59082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" name="Group 42"/>
            <p:cNvGrpSpPr/>
            <p:nvPr/>
          </p:nvGrpSpPr>
          <p:grpSpPr>
            <a:xfrm>
              <a:off x="4895850" y="4434293"/>
              <a:ext cx="5613252" cy="195840"/>
              <a:chOff x="4914900" y="3106381"/>
              <a:chExt cx="5613252" cy="195840"/>
            </a:xfrm>
          </p:grpSpPr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86ABE3B6-7AE6-5E6C-D5B6-9DC08E0818FA}"/>
                  </a:ext>
                </a:extLst>
              </p:cNvPr>
              <p:cNvCxnSpPr/>
              <p:nvPr/>
            </p:nvCxnSpPr>
            <p:spPr>
              <a:xfrm>
                <a:off x="4914900" y="3170848"/>
                <a:ext cx="5613252" cy="0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C98EA47-3F1A-C410-3474-6A84B0E14BC2}"/>
                  </a:ext>
                </a:extLst>
              </p:cNvPr>
              <p:cNvCxnSpPr/>
              <p:nvPr/>
            </p:nvCxnSpPr>
            <p:spPr>
              <a:xfrm>
                <a:off x="6119446" y="3106381"/>
                <a:ext cx="0" cy="1958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59D02DE-FEB3-0A5C-4377-31C78DCE18E0}"/>
                  </a:ext>
                </a:extLst>
              </p:cNvPr>
              <p:cNvCxnSpPr/>
              <p:nvPr/>
            </p:nvCxnSpPr>
            <p:spPr>
              <a:xfrm>
                <a:off x="8199196" y="3106381"/>
                <a:ext cx="0" cy="195840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2D963FD3-BD45-81CE-CEFB-E5BBEAC817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075" y="2967154"/>
            <a:ext cx="1425700" cy="1942773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4432480" y="2859200"/>
            <a:ext cx="3457144" cy="2365277"/>
            <a:chOff x="6103625" y="2419096"/>
            <a:chExt cx="3457144" cy="2365277"/>
          </a:xfrm>
        </p:grpSpPr>
        <p:grpSp>
          <p:nvGrpSpPr>
            <p:cNvPr id="49" name="Group 48"/>
            <p:cNvGrpSpPr/>
            <p:nvPr/>
          </p:nvGrpSpPr>
          <p:grpSpPr>
            <a:xfrm>
              <a:off x="6103625" y="4019220"/>
              <a:ext cx="3457144" cy="765153"/>
              <a:chOff x="5977477" y="2933179"/>
              <a:chExt cx="2048147" cy="410328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5977477" y="2933179"/>
                <a:ext cx="1229238" cy="410328"/>
                <a:chOff x="5977477" y="2933179"/>
                <a:chExt cx="1229238" cy="410328"/>
              </a:xfrm>
            </p:grpSpPr>
            <p:sp>
              <p:nvSpPr>
                <p:cNvPr id="54" name="Arc 53">
                  <a:extLst>
                    <a:ext uri="{FF2B5EF4-FFF2-40B4-BE49-F238E27FC236}">
                      <a16:creationId xmlns:a16="http://schemas.microsoft.com/office/drawing/2014/main" id="{93FA2047-8F47-C694-82EB-136340D73293}"/>
                    </a:ext>
                  </a:extLst>
                </p:cNvPr>
                <p:cNvSpPr/>
                <p:nvPr/>
              </p:nvSpPr>
              <p:spPr>
                <a:xfrm>
                  <a:off x="5977477" y="2933179"/>
                  <a:ext cx="410328" cy="410328"/>
                </a:xfrm>
                <a:prstGeom prst="arc">
                  <a:avLst>
                    <a:gd name="adj1" fmla="val 10820291"/>
                    <a:gd name="adj2" fmla="val 128753"/>
                  </a:avLst>
                </a:prstGeom>
                <a:ln w="25400">
                  <a:solidFill>
                    <a:srgbClr val="00FF00"/>
                  </a:solidFill>
                  <a:headEnd type="none" w="med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A0699D93-E310-0596-34FF-7DF3A9B73501}"/>
                    </a:ext>
                  </a:extLst>
                </p:cNvPr>
                <p:cNvSpPr/>
                <p:nvPr/>
              </p:nvSpPr>
              <p:spPr>
                <a:xfrm>
                  <a:off x="6387805" y="2933179"/>
                  <a:ext cx="410328" cy="410328"/>
                </a:xfrm>
                <a:prstGeom prst="arc">
                  <a:avLst>
                    <a:gd name="adj1" fmla="val 12587122"/>
                    <a:gd name="adj2" fmla="val 105212"/>
                  </a:avLst>
                </a:prstGeom>
                <a:ln w="25400">
                  <a:solidFill>
                    <a:srgbClr val="00FF00"/>
                  </a:solidFill>
                  <a:headEnd type="none" w="med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56" name="Arc 55">
                  <a:extLst>
                    <a:ext uri="{FF2B5EF4-FFF2-40B4-BE49-F238E27FC236}">
                      <a16:creationId xmlns:a16="http://schemas.microsoft.com/office/drawing/2014/main" id="{D2DA4FD2-860D-73B7-D92C-BC2376698DED}"/>
                    </a:ext>
                  </a:extLst>
                </p:cNvPr>
                <p:cNvSpPr/>
                <p:nvPr/>
              </p:nvSpPr>
              <p:spPr>
                <a:xfrm>
                  <a:off x="6796387" y="2933179"/>
                  <a:ext cx="410328" cy="410328"/>
                </a:xfrm>
                <a:prstGeom prst="arc">
                  <a:avLst>
                    <a:gd name="adj1" fmla="val 12693966"/>
                    <a:gd name="adj2" fmla="val 366633"/>
                  </a:avLst>
                </a:prstGeom>
                <a:ln w="25400">
                  <a:solidFill>
                    <a:srgbClr val="00FF00"/>
                  </a:solidFill>
                  <a:headEnd type="none" w="med" len="med"/>
                  <a:tailEnd type="stealth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D47DC193-6CF9-D0D2-1C42-C6D0C924FB08}"/>
                  </a:ext>
                </a:extLst>
              </p:cNvPr>
              <p:cNvSpPr/>
              <p:nvPr/>
            </p:nvSpPr>
            <p:spPr>
              <a:xfrm>
                <a:off x="7206715" y="2933179"/>
                <a:ext cx="410328" cy="410328"/>
              </a:xfrm>
              <a:prstGeom prst="arc">
                <a:avLst>
                  <a:gd name="adj1" fmla="val 12256533"/>
                  <a:gd name="adj2" fmla="val 323194"/>
                </a:avLst>
              </a:prstGeom>
              <a:ln w="25400">
                <a:solidFill>
                  <a:srgbClr val="00FF0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F55512A5-68CD-41E0-AEB2-2AF54D2BC2A9}"/>
                  </a:ext>
                </a:extLst>
              </p:cNvPr>
              <p:cNvSpPr/>
              <p:nvPr/>
            </p:nvSpPr>
            <p:spPr>
              <a:xfrm>
                <a:off x="7615296" y="2933179"/>
                <a:ext cx="410328" cy="410328"/>
              </a:xfrm>
              <a:prstGeom prst="arc">
                <a:avLst>
                  <a:gd name="adj1" fmla="val 12464686"/>
                  <a:gd name="adj2" fmla="val 0"/>
                </a:avLst>
              </a:prstGeom>
              <a:ln w="25400">
                <a:solidFill>
                  <a:srgbClr val="00FF00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D7C2307-3A7C-D6E4-9C21-F22114878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3625" y="2419096"/>
              <a:ext cx="883526" cy="20507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52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5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/>
              <a:t>تعبیر هندسی اعداد گویا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464B252-80B9-43A1-A786-3D737CB23069}"/>
                  </a:ext>
                </a:extLst>
              </p:cNvPr>
              <p:cNvSpPr txBox="1"/>
              <p:nvPr/>
            </p:nvSpPr>
            <p:spPr>
              <a:xfrm>
                <a:off x="1132237" y="1689886"/>
                <a:ext cx="10754371" cy="8938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a-IR" sz="3600" noProof="0" dirty="0" smtClean="0">
                    <a:solidFill>
                      <a:srgbClr val="FFFF00"/>
                    </a:solidFill>
                    <a:ea typeface="Cambria Math" panose="02040503050406030204" pitchFamily="18" charset="0"/>
                    <a:cs typeface="+mj-cs"/>
                  </a:rPr>
                  <a:t>سؤال: </a:t>
                </a:r>
                <a:r>
                  <a:rPr lang="fa-IR" sz="2400" noProof="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بین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۱۱</m:t>
                        </m:r>
                      </m:num>
                      <m:den>
                        <m:r>
                          <a:rPr lang="fa-IR" sz="24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۷</m:t>
                        </m:r>
                      </m:den>
                    </m:f>
                  </m:oMath>
                </a14:m>
                <a:r>
                  <a:rPr lang="fa-IR" sz="2400" noProof="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sz="24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a-IR" sz="24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۱۲</m:t>
                        </m:r>
                      </m:num>
                      <m:den>
                        <m:r>
                          <a:rPr lang="fa-IR" sz="2400" b="0" i="1" noProof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۷</m:t>
                        </m:r>
                      </m:den>
                    </m:f>
                  </m:oMath>
                </a14:m>
                <a:r>
                  <a:rPr lang="fa-IR" sz="2400" noProof="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آیا کسر گویایی با صورت صحیح و مخرج ۸ وجود دارد؟ </a:t>
                </a:r>
                <a:endParaRPr kumimoji="0" lang="fa-IR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IRANYekan Medium" panose="020B0506030804020204" pitchFamily="34" charset="-78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464B252-80B9-43A1-A786-3D737CB2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237" y="1689886"/>
                <a:ext cx="10754371" cy="893899"/>
              </a:xfrm>
              <a:prstGeom prst="rect">
                <a:avLst/>
              </a:prstGeom>
              <a:blipFill>
                <a:blip r:embed="rId2"/>
                <a:stretch>
                  <a:fillRect r="-1701" b="-25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58">
            <a:extLst>
              <a:ext uri="{FF2B5EF4-FFF2-40B4-BE49-F238E27FC236}">
                <a16:creationId xmlns:a16="http://schemas.microsoft.com/office/drawing/2014/main" id="{DA9E8FD3-5C72-50BC-2FDF-E4FC36551C96}"/>
              </a:ext>
            </a:extLst>
          </p:cNvPr>
          <p:cNvSpPr/>
          <p:nvPr/>
        </p:nvSpPr>
        <p:spPr>
          <a:xfrm>
            <a:off x="1928319" y="3233118"/>
            <a:ext cx="8086725" cy="1842573"/>
          </a:xfrm>
          <a:prstGeom prst="roundRect">
            <a:avLst>
              <a:gd name="adj" fmla="val 6540"/>
            </a:avLst>
          </a:prstGeom>
          <a:solidFill>
            <a:srgbClr val="004D8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6ABE3B6-7AE6-5E6C-D5B6-9DC08E0818FA}"/>
              </a:ext>
            </a:extLst>
          </p:cNvPr>
          <p:cNvCxnSpPr/>
          <p:nvPr/>
        </p:nvCxnSpPr>
        <p:spPr>
          <a:xfrm>
            <a:off x="1394920" y="5087339"/>
            <a:ext cx="9261327" cy="0"/>
          </a:xfrm>
          <a:prstGeom prst="straightConnector1">
            <a:avLst/>
          </a:prstGeom>
          <a:ln w="57150">
            <a:solidFill>
              <a:srgbClr val="FFFF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4864967" y="3011512"/>
            <a:ext cx="911557" cy="2390377"/>
            <a:chOff x="5024896" y="2436385"/>
            <a:chExt cx="911557" cy="239037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D7C2307-3A7C-D6E4-9C21-F22114878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2436385"/>
              <a:ext cx="883526" cy="2050727"/>
            </a:xfrm>
            <a:prstGeom prst="rect">
              <a:avLst/>
            </a:prstGeom>
          </p:spPr>
        </p:pic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93FA2047-8F47-C694-82EB-136340D73293}"/>
                </a:ext>
              </a:extLst>
            </p:cNvPr>
            <p:cNvSpPr/>
            <p:nvPr/>
          </p:nvSpPr>
          <p:spPr>
            <a:xfrm>
              <a:off x="5024896" y="4061609"/>
              <a:ext cx="692608" cy="765153"/>
            </a:xfrm>
            <a:prstGeom prst="arc">
              <a:avLst>
                <a:gd name="adj1" fmla="val 10820291"/>
                <a:gd name="adj2" fmla="val 128753"/>
              </a:avLst>
            </a:prstGeom>
            <a:ln w="57150">
              <a:solidFill>
                <a:srgbClr val="00FF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304470" y="3011512"/>
            <a:ext cx="1329450" cy="2529873"/>
            <a:chOff x="7157325" y="2422933"/>
            <a:chExt cx="1329450" cy="252987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D7C2307-3A7C-D6E4-9C21-F22114878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325" y="2422933"/>
              <a:ext cx="1329450" cy="2050727"/>
            </a:xfrm>
            <a:prstGeom prst="rect">
              <a:avLst/>
            </a:prstGeom>
          </p:spPr>
        </p:pic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A0699D93-E310-0596-34FF-7DF3A9B73501}"/>
                </a:ext>
              </a:extLst>
            </p:cNvPr>
            <p:cNvSpPr/>
            <p:nvPr/>
          </p:nvSpPr>
          <p:spPr>
            <a:xfrm>
              <a:off x="7157325" y="3971218"/>
              <a:ext cx="1047939" cy="981588"/>
            </a:xfrm>
            <a:prstGeom prst="arc">
              <a:avLst>
                <a:gd name="adj1" fmla="val 10948069"/>
                <a:gd name="adj2" fmla="val 105212"/>
              </a:avLst>
            </a:prstGeom>
            <a:ln w="57150">
              <a:solidFill>
                <a:srgbClr val="FF6699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55529" y="4633646"/>
            <a:ext cx="3027050" cy="1399737"/>
            <a:chOff x="5408384" y="4045067"/>
            <a:chExt cx="3027050" cy="1399737"/>
          </a:xfrm>
        </p:grpSpPr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93FA2047-8F47-C694-82EB-136340D73293}"/>
                </a:ext>
              </a:extLst>
            </p:cNvPr>
            <p:cNvSpPr/>
            <p:nvPr/>
          </p:nvSpPr>
          <p:spPr>
            <a:xfrm>
              <a:off x="5408384" y="4051117"/>
              <a:ext cx="692608" cy="765153"/>
            </a:xfrm>
            <a:prstGeom prst="arc">
              <a:avLst>
                <a:gd name="adj1" fmla="val 12689932"/>
                <a:gd name="adj2" fmla="val 128753"/>
              </a:avLst>
            </a:prstGeom>
            <a:ln w="57150">
              <a:solidFill>
                <a:srgbClr val="00FF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93FA2047-8F47-C694-82EB-136340D73293}"/>
                </a:ext>
              </a:extLst>
            </p:cNvPr>
            <p:cNvSpPr/>
            <p:nvPr/>
          </p:nvSpPr>
          <p:spPr>
            <a:xfrm>
              <a:off x="6100992" y="4045067"/>
              <a:ext cx="692608" cy="765153"/>
            </a:xfrm>
            <a:prstGeom prst="arc">
              <a:avLst>
                <a:gd name="adj1" fmla="val 12689932"/>
                <a:gd name="adj2" fmla="val 128753"/>
              </a:avLst>
            </a:prstGeom>
            <a:ln w="57150">
              <a:solidFill>
                <a:srgbClr val="00FF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93FA2047-8F47-C694-82EB-136340D73293}"/>
                </a:ext>
              </a:extLst>
            </p:cNvPr>
            <p:cNvSpPr/>
            <p:nvPr/>
          </p:nvSpPr>
          <p:spPr>
            <a:xfrm>
              <a:off x="6790318" y="4045067"/>
              <a:ext cx="692608" cy="765153"/>
            </a:xfrm>
            <a:prstGeom prst="arc">
              <a:avLst>
                <a:gd name="adj1" fmla="val 12689932"/>
                <a:gd name="adj2" fmla="val 128753"/>
              </a:avLst>
            </a:prstGeom>
            <a:ln w="57150">
              <a:solidFill>
                <a:srgbClr val="00FF0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bject 20">
                  <a:extLst>
                    <a:ext uri="{FF2B5EF4-FFF2-40B4-BE49-F238E27FC236}">
                      <a16:creationId xmlns:a16="http://schemas.microsoft.com/office/drawing/2014/main" id="{0122E2F7-BC81-4FE1-9DAE-F11591690666}"/>
                    </a:ext>
                  </a:extLst>
                </p:cNvPr>
                <p:cNvSpPr txBox="1"/>
                <p:nvPr/>
              </p:nvSpPr>
              <p:spPr>
                <a:xfrm>
                  <a:off x="6957914" y="4503011"/>
                  <a:ext cx="398822" cy="925512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a-IR" sz="2800" b="0" i="0" smtClean="0">
                                <a:solidFill>
                                  <a:srgbClr val="FFFF00"/>
                                </a:solidFill>
                                <a:latin typeface="IRANYekan Medium" panose="020B0506030804020204" pitchFamily="34" charset="-78"/>
                              </a:rPr>
                              <m:t>۱۱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a-IR" sz="2800" b="0" i="0" smtClean="0">
                                <a:solidFill>
                                  <a:srgbClr val="FFFF00"/>
                                </a:solidFill>
                                <a:latin typeface="IRANYekan Medium" panose="020B0506030804020204" pitchFamily="34" charset="-78"/>
                              </a:rPr>
                              <m:t>۷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rgbClr val="FFFF00"/>
                    </a:solidFill>
                    <a:latin typeface="IRANYeka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46" name="Object 20">
                  <a:extLst>
                    <a:ext uri="{FF2B5EF4-FFF2-40B4-BE49-F238E27FC236}">
                      <a16:creationId xmlns:a16="http://schemas.microsoft.com/office/drawing/2014/main" id="{0122E2F7-BC81-4FE1-9DAE-F115916906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7914" y="4503011"/>
                  <a:ext cx="398822" cy="92551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Object 20">
                  <a:extLst>
                    <a:ext uri="{FF2B5EF4-FFF2-40B4-BE49-F238E27FC236}">
                      <a16:creationId xmlns:a16="http://schemas.microsoft.com/office/drawing/2014/main" id="{0122E2F7-BC81-4FE1-9DAE-F11591690666}"/>
                    </a:ext>
                  </a:extLst>
                </p:cNvPr>
                <p:cNvSpPr txBox="1"/>
                <p:nvPr/>
              </p:nvSpPr>
              <p:spPr>
                <a:xfrm>
                  <a:off x="8036612" y="4519292"/>
                  <a:ext cx="398822" cy="925512"/>
                </a:xfrm>
                <a:prstGeom prst="rect">
                  <a:avLst/>
                </a:prstGeom>
                <a:noFill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a-IR" sz="2800" b="0" i="0" smtClean="0">
                                <a:solidFill>
                                  <a:srgbClr val="FFFF00"/>
                                </a:solidFill>
                                <a:latin typeface="IRANYekan Medium" panose="020B0506030804020204" pitchFamily="34" charset="-78"/>
                              </a:rPr>
                              <m:t>۱۲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a-IR" sz="2800" b="0" i="0" smtClean="0">
                                <a:solidFill>
                                  <a:srgbClr val="FFFF00"/>
                                </a:solidFill>
                                <a:latin typeface="IRANYekan Medium" panose="020B0506030804020204" pitchFamily="34" charset="-78"/>
                              </a:rPr>
                              <m:t>۷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rgbClr val="FFFF00"/>
                    </a:solidFill>
                    <a:latin typeface="IRANYeka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47" name="Object 20">
                  <a:extLst>
                    <a:ext uri="{FF2B5EF4-FFF2-40B4-BE49-F238E27FC236}">
                      <a16:creationId xmlns:a16="http://schemas.microsoft.com/office/drawing/2014/main" id="{0122E2F7-BC81-4FE1-9DAE-F115916906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6612" y="4519292"/>
                  <a:ext cx="398822" cy="9255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Object 20">
                  <a:extLst>
                    <a:ext uri="{FF2B5EF4-FFF2-40B4-BE49-F238E27FC236}">
                      <a16:creationId xmlns:a16="http://schemas.microsoft.com/office/drawing/2014/main" id="{0122E2F7-BC81-4FE1-9DAE-F11591690666}"/>
                    </a:ext>
                  </a:extLst>
                </p:cNvPr>
                <p:cNvSpPr txBox="1"/>
                <p:nvPr/>
              </p:nvSpPr>
              <p:spPr>
                <a:xfrm>
                  <a:off x="7367049" y="4462012"/>
                  <a:ext cx="398822" cy="925512"/>
                </a:xfrm>
                <a:prstGeom prst="rect">
                  <a:avLst/>
                </a:prstGeom>
                <a:noFill/>
              </p:spPr>
              <p:txBody>
                <a:bodyPr>
                  <a:normAutofit fontScale="925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fa-IR" sz="2800" b="0" i="0" smtClean="0">
                                <a:solidFill>
                                  <a:srgbClr val="FFFF00"/>
                                </a:solidFill>
                                <a:latin typeface="IRANYekan Medium" panose="020B0506030804020204" pitchFamily="34" charset="-78"/>
                              </a:rPr>
                              <m:t>؟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fa-IR" sz="2800" b="0" i="0" smtClean="0">
                                <a:solidFill>
                                  <a:srgbClr val="FFFF00"/>
                                </a:solidFill>
                                <a:latin typeface="IRANYekan Medium" panose="020B0506030804020204" pitchFamily="34" charset="-78"/>
                              </a:rPr>
                              <m:t>۸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rgbClr val="FFFF00"/>
                    </a:solidFill>
                    <a:latin typeface="IRANYekan Medium" panose="020B0506030804020204" pitchFamily="34" charset="-78"/>
                  </a:endParaRPr>
                </a:p>
              </p:txBody>
            </p:sp>
          </mc:Choice>
          <mc:Fallback xmlns="">
            <p:sp>
              <p:nvSpPr>
                <p:cNvPr id="48" name="Object 20">
                  <a:extLst>
                    <a:ext uri="{FF2B5EF4-FFF2-40B4-BE49-F238E27FC236}">
                      <a16:creationId xmlns:a16="http://schemas.microsoft.com/office/drawing/2014/main" id="{0122E2F7-BC81-4FE1-9DAE-F115916906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7049" y="4462012"/>
                  <a:ext cx="398822" cy="9255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645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6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چگالی اعداد گویا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867807" y="3073085"/>
            <a:ext cx="3594538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63263" y="3082101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2335" y="3364137"/>
                <a:ext cx="781855" cy="72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۳</m:t>
                          </m:r>
                        </m:num>
                        <m:den>
                          <m: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335" y="3364137"/>
                <a:ext cx="781855" cy="7237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144581" y="3355122"/>
                <a:ext cx="781855" cy="722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۷</m:t>
                          </m:r>
                        </m:num>
                        <m:den>
                          <m: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۶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581" y="3355122"/>
                <a:ext cx="781855" cy="7221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6535509" y="3073086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3"/>
          <p:cNvSpPr txBox="1">
            <a:spLocks/>
          </p:cNvSpPr>
          <p:nvPr/>
        </p:nvSpPr>
        <p:spPr>
          <a:xfrm>
            <a:off x="3457904" y="1487561"/>
            <a:ext cx="7854906" cy="1303488"/>
          </a:xfrm>
          <a:prstGeom prst="rect">
            <a:avLst/>
          </a:prstGeom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sz="2200" dirty="0" smtClean="0">
                <a:solidFill>
                  <a:schemeClr val="bg1"/>
                </a:solidFill>
              </a:rPr>
              <a:t>بین هر دو عدد گویای مختلف، تعداد بی‌پایانی عدد گویا وجود دارد.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6" name="Content Placeholder 3"/>
          <p:cNvSpPr txBox="1">
            <a:spLocks/>
          </p:cNvSpPr>
          <p:nvPr/>
        </p:nvSpPr>
        <p:spPr>
          <a:xfrm>
            <a:off x="8219090" y="2550751"/>
            <a:ext cx="3093720" cy="1303488"/>
          </a:xfrm>
          <a:prstGeom prst="rect">
            <a:avLst/>
          </a:prstGeom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sz="2200" dirty="0" smtClean="0">
                <a:solidFill>
                  <a:schemeClr val="accent2"/>
                </a:solidFill>
              </a:rPr>
              <a:t>روش اول</a:t>
            </a:r>
            <a:r>
              <a:rPr lang="fa-IR" sz="2200" dirty="0" smtClean="0">
                <a:solidFill>
                  <a:schemeClr val="bg1"/>
                </a:solidFill>
              </a:rPr>
              <a:t>: روش هندسی</a:t>
            </a:r>
            <a:endParaRPr lang="en-US" sz="2200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791017" y="3082101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400089" y="3250774"/>
                <a:ext cx="7818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۰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089" y="3250774"/>
                <a:ext cx="7818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798786" y="3073086"/>
            <a:ext cx="1765738" cy="0"/>
          </a:xfrm>
          <a:prstGeom prst="straightConnector1">
            <a:avLst/>
          </a:prstGeom>
          <a:ln w="28575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680138" y="3073085"/>
            <a:ext cx="1092197" cy="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8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 txBox="1">
            <a:spLocks/>
          </p:cNvSpPr>
          <p:nvPr/>
        </p:nvSpPr>
        <p:spPr>
          <a:xfrm>
            <a:off x="7325710" y="2550751"/>
            <a:ext cx="3987100" cy="1303488"/>
          </a:xfrm>
          <a:prstGeom prst="rect">
            <a:avLst/>
          </a:prstGeom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sz="2200" dirty="0" smtClean="0">
                <a:solidFill>
                  <a:schemeClr val="accent2"/>
                </a:solidFill>
              </a:rPr>
              <a:t>روش </a:t>
            </a:r>
            <a:r>
              <a:rPr lang="fa-IR" sz="2200" dirty="0" smtClean="0">
                <a:solidFill>
                  <a:schemeClr val="accent2"/>
                </a:solidFill>
              </a:rPr>
              <a:t>دوم</a:t>
            </a:r>
            <a:r>
              <a:rPr lang="fa-IR" sz="2200" dirty="0" smtClean="0">
                <a:solidFill>
                  <a:schemeClr val="bg1"/>
                </a:solidFill>
              </a:rPr>
              <a:t>: </a:t>
            </a:r>
            <a:r>
              <a:rPr lang="fa-IR" sz="2200" dirty="0" smtClean="0">
                <a:solidFill>
                  <a:schemeClr val="bg1"/>
                </a:solidFill>
              </a:rPr>
              <a:t>روش جبری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7</a:t>
            </a:fld>
            <a:endParaRPr lang="fa-I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چگالی اعداد گویا</a:t>
            </a:r>
            <a:endParaRPr lang="en-US" dirty="0"/>
          </a:p>
        </p:txBody>
      </p:sp>
      <p:sp>
        <p:nvSpPr>
          <p:cNvPr id="33" name="Content Placeholder 3"/>
          <p:cNvSpPr txBox="1">
            <a:spLocks/>
          </p:cNvSpPr>
          <p:nvPr/>
        </p:nvSpPr>
        <p:spPr>
          <a:xfrm>
            <a:off x="3457904" y="1487561"/>
            <a:ext cx="7854906" cy="1303488"/>
          </a:xfrm>
          <a:prstGeom prst="rect">
            <a:avLst/>
          </a:prstGeom>
        </p:spPr>
        <p:txBody>
          <a:bodyPr anchor="ctr"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a-IR" sz="2200" dirty="0" smtClean="0">
                <a:solidFill>
                  <a:schemeClr val="bg1"/>
                </a:solidFill>
              </a:rPr>
              <a:t>بین هر دو عدد گویای مختلف، تعداد بی‌پایانی عدد گویا وجود دارد.</a:t>
            </a:r>
            <a:endParaRPr lang="en-US" sz="22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6060" y="3135392"/>
            <a:ext cx="2827283" cy="1649248"/>
            <a:chOff x="1429407" y="2791049"/>
            <a:chExt cx="4320000" cy="2520000"/>
          </a:xfrm>
        </p:grpSpPr>
        <p:sp>
          <p:nvSpPr>
            <p:cNvPr id="6" name="Rectangle 5"/>
            <p:cNvSpPr/>
            <p:nvPr/>
          </p:nvSpPr>
          <p:spPr>
            <a:xfrm>
              <a:off x="1429407" y="2791049"/>
              <a:ext cx="4320000" cy="2520000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1429407" y="4487917"/>
              <a:ext cx="4320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662001" y="4051049"/>
              <a:ext cx="2520000" cy="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89900" y="3098113"/>
                <a:ext cx="781855" cy="1723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۱</m:t>
                      </m:r>
                      <m:d>
                        <m:dPr>
                          <m:begChr m:val="{"/>
                          <m:endChr m:val=""/>
                          <m:ctrlP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a-IR" sz="2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00" y="3098113"/>
                <a:ext cx="781855" cy="17238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3"/>
              <p:cNvSpPr txBox="1">
                <a:spLocks/>
              </p:cNvSpPr>
              <p:nvPr/>
            </p:nvSpPr>
            <p:spPr>
              <a:xfrm>
                <a:off x="6547945" y="3411616"/>
                <a:ext cx="4817416" cy="1303488"/>
              </a:xfrm>
              <a:prstGeom prst="rect">
                <a:avLst/>
              </a:prstGeom>
            </p:spPr>
            <p:txBody>
              <a:bodyPr anchor="ctr"/>
              <a:lstStyle>
                <a:lvl1pPr marL="228600" indent="-228600" algn="r" defTabSz="914400" rtl="1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a-IR" sz="2200" dirty="0" smtClean="0">
                    <a:solidFill>
                      <a:schemeClr val="bg1"/>
                    </a:solidFill>
                  </a:rPr>
                  <a:t>اگر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fa-IR" sz="2200" dirty="0" smtClean="0">
                    <a:solidFill>
                      <a:schemeClr val="bg1"/>
                    </a:solidFill>
                  </a:rPr>
                  <a:t> آنگاه ثابت کنید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945" y="3411616"/>
                <a:ext cx="4817416" cy="1303488"/>
              </a:xfrm>
              <a:prstGeom prst="rect">
                <a:avLst/>
              </a:prstGeom>
              <a:blipFill>
                <a:blip r:embed="rId3"/>
                <a:stretch>
                  <a:fillRect r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0149" y="4450864"/>
                <a:ext cx="2877755" cy="1047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groupChr>
                        </m:e>
                        <m:lim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lim>
                      </m:limLow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49" y="4450864"/>
                <a:ext cx="2877755" cy="10474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00823" y="2284749"/>
                <a:ext cx="2877755" cy="108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en-US" sz="32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/>
                                </m:r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</m:e>
                          </m:groupChr>
                        </m:e>
                        <m:lim>
                          <m:f>
                            <m:f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lim>
                      </m:limUpp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823" y="2284749"/>
                <a:ext cx="2877755" cy="10871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76841" y="3060147"/>
                <a:ext cx="2877755" cy="1232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  <m:e/>
                          </m:eqArr>
                        </m:e>
                      </m:d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841" y="3060147"/>
                <a:ext cx="2877755" cy="12320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51431" y="4122233"/>
                <a:ext cx="2877755" cy="681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en-US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  <m:f>
                        <m:f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431" y="4122233"/>
                <a:ext cx="2877755" cy="6818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>
            <a:off x="7504386" y="5389406"/>
            <a:ext cx="3594538" cy="0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99842" y="5398422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08914" y="5680458"/>
                <a:ext cx="781855" cy="723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۳</m:t>
                          </m:r>
                        </m:num>
                        <m:den>
                          <m: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914" y="5680458"/>
                <a:ext cx="781855" cy="7237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781160" y="5671443"/>
                <a:ext cx="781855" cy="722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۷</m:t>
                          </m:r>
                        </m:num>
                        <m:den>
                          <m:r>
                            <a:rPr lang="fa-IR" sz="2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۶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160" y="5671443"/>
                <a:ext cx="781855" cy="7221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>
            <a:off x="10172088" y="5389407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427596" y="5398422"/>
            <a:ext cx="0" cy="16867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36668" y="5567095"/>
                <a:ext cx="7818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۰</m:t>
                      </m:r>
                    </m:oMath>
                  </m:oMathPara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668" y="5567095"/>
                <a:ext cx="781855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4435365" y="5389407"/>
            <a:ext cx="1765738" cy="0"/>
          </a:xfrm>
          <a:prstGeom prst="straightConnector1">
            <a:avLst/>
          </a:prstGeom>
          <a:ln w="28575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316717" y="5389406"/>
            <a:ext cx="1092197" cy="0"/>
          </a:xfrm>
          <a:prstGeom prst="straightConnector1">
            <a:avLst/>
          </a:prstGeom>
          <a:ln w="28575">
            <a:solidFill>
              <a:schemeClr val="accent2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5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a-IR" smtClean="0"/>
              <a:t>ریاضی نهم                                                                                قسمت ۱۱ / اعداد گویا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6DAEE1-A34B-4DAA-B816-CFF420111171}" type="slidenum">
              <a:rPr lang="fa-IR" smtClean="0"/>
              <a:t>8</a:t>
            </a:fld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a-IR" dirty="0" smtClean="0"/>
              <a:t>کدام یک از جملات زیر درست است؟ (در همه جملات هر عدد گویا با صورت و مخرج صحیح فرض شده است)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a-IR" dirty="0" smtClean="0"/>
              <a:t>تست ۳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 smtClean="0"/>
              <a:t>الف و ب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a-IR" dirty="0" smtClean="0"/>
              <a:t>الف و پ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fa-IR" dirty="0" smtClean="0"/>
              <a:t>ب و پ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a-IR" dirty="0" smtClean="0"/>
              <a:t>هر سه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3"/>
              <p:cNvSpPr txBox="1">
                <a:spLocks/>
              </p:cNvSpPr>
              <p:nvPr/>
            </p:nvSpPr>
            <p:spPr>
              <a:xfrm>
                <a:off x="357368" y="3222316"/>
                <a:ext cx="8372736" cy="2416516"/>
              </a:xfrm>
              <a:prstGeom prst="rect">
                <a:avLst/>
              </a:prstGeom>
            </p:spPr>
            <p:txBody>
              <a:bodyPr/>
              <a:lstStyle>
                <a:lvl1pPr marL="0" indent="0" algn="just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2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sz="2000" dirty="0" smtClean="0"/>
                  <a:t>الف) بین دو عدد گویا با مخرج ۵ حداقل ۲ عدد گویا با مخرج ۱۲ وجود دارد.</a:t>
                </a:r>
              </a:p>
              <a:p>
                <a:r>
                  <a:rPr lang="fa-IR" sz="2000" dirty="0" smtClean="0"/>
                  <a:t>ب) </a:t>
                </a:r>
                <a:r>
                  <a:rPr lang="fa-IR" sz="2000" dirty="0"/>
                  <a:t>بین دو عدد گویای متوالی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fa-IR" sz="2000" b="0" i="1" smtClean="0">
                            <a:latin typeface="Cambria Math" panose="02040503050406030204" pitchFamily="18" charset="0"/>
                          </a:rPr>
                          <m:t>۱۲</m:t>
                        </m:r>
                      </m:den>
                    </m:f>
                  </m:oMath>
                </a14:m>
                <a:r>
                  <a:rPr lang="fa-IR" sz="2000" dirty="0"/>
                  <a:t> 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a-IR" sz="2000" i="1">
                            <a:latin typeface="Cambria Math" panose="02040503050406030204" pitchFamily="18" charset="0"/>
                          </a:rPr>
                          <m:t>۱</m:t>
                        </m:r>
                      </m:num>
                      <m:den>
                        <m:r>
                          <a:rPr lang="fa-IR" sz="2000" b="0" i="1" smtClean="0">
                            <a:latin typeface="Cambria Math" panose="02040503050406030204" pitchFamily="18" charset="0"/>
                          </a:rPr>
                          <m:t>۱۲</m:t>
                        </m:r>
                      </m:den>
                    </m:f>
                  </m:oMath>
                </a14:m>
                <a:r>
                  <a:rPr lang="fa-IR" sz="2000" dirty="0"/>
                  <a:t> هیچ عدد گویایی با مخرج </a:t>
                </a:r>
                <a:r>
                  <a:rPr lang="fa-IR" sz="2000" dirty="0" smtClean="0"/>
                  <a:t>۵ </a:t>
                </a:r>
                <a:r>
                  <a:rPr lang="fa-IR" sz="2000" dirty="0"/>
                  <a:t>وجود ندارد.</a:t>
                </a:r>
              </a:p>
              <a:p>
                <a:r>
                  <a:rPr lang="fa-IR" sz="2000" dirty="0" smtClean="0"/>
                  <a:t>پ) دو عدد گویای بزرگتر از ۱ وجود دارد که بین آنها عددی گویا با مخرج ۷ وجود دارد اما با مخرج ۲۰ وجود ندارد.</a:t>
                </a:r>
              </a:p>
            </p:txBody>
          </p:sp>
        </mc:Choice>
        <mc:Fallback xmlns="">
          <p:sp>
            <p:nvSpPr>
              <p:cNvPr id="10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68" y="3222316"/>
                <a:ext cx="8372736" cy="2416516"/>
              </a:xfrm>
              <a:prstGeom prst="rect">
                <a:avLst/>
              </a:prstGeom>
              <a:blipFill>
                <a:blip r:embed="rId2"/>
                <a:stretch>
                  <a:fillRect l="-1675" r="-728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0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een tem (F)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3929"/>
      </a:accent1>
      <a:accent2>
        <a:srgbClr val="FFFF00"/>
      </a:accent2>
      <a:accent3>
        <a:srgbClr val="E7B10A"/>
      </a:accent3>
      <a:accent4>
        <a:srgbClr val="FFC000"/>
      </a:accent4>
      <a:accent5>
        <a:srgbClr val="5E7656"/>
      </a:accent5>
      <a:accent6>
        <a:srgbClr val="70AD47"/>
      </a:accent6>
      <a:hlink>
        <a:srgbClr val="FFFF75"/>
      </a:hlink>
      <a:folHlink>
        <a:srgbClr val="954F72"/>
      </a:folHlink>
    </a:clrScheme>
    <a:fontScheme name="Custom 6">
      <a:majorFont>
        <a:latin typeface="IRANYekan Light"/>
        <a:ea typeface=""/>
        <a:cs typeface="IRANYekan ExtraBold"/>
      </a:majorFont>
      <a:minorFont>
        <a:latin typeface="IRANYekan ExtraBold"/>
        <a:ea typeface=""/>
        <a:cs typeface="IRANYekanFN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em (F)" id="{0864427F-1099-43A4-BC7A-2B91AFBC09E8}" vid="{0624CB4E-44B3-4903-8E1C-8D90DCBC627B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TEM (1)</Template>
  <TotalTime>4963</TotalTime>
  <Words>616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IRANSans</vt:lpstr>
      <vt:lpstr>IRANYekan Black</vt:lpstr>
      <vt:lpstr>IRANYekan ExtraBold</vt:lpstr>
      <vt:lpstr>IRANYekan Light</vt:lpstr>
      <vt:lpstr>IRANYekan Medium</vt:lpstr>
      <vt:lpstr>IRANYekanFN ExtraBold</vt:lpstr>
      <vt:lpstr>IRANYekanFN Light</vt:lpstr>
      <vt:lpstr>IRANYekanFN Medium</vt:lpstr>
      <vt:lpstr>Javan</vt:lpstr>
      <vt:lpstr>Office Theme</vt:lpstr>
      <vt:lpstr>green tem (F)</vt:lpstr>
      <vt:lpstr>1_Office Theme</vt:lpstr>
      <vt:lpstr>PowerPoint Presentation</vt:lpstr>
      <vt:lpstr>اعداد گویا</vt:lpstr>
      <vt:lpstr>PowerPoint Presentation</vt:lpstr>
      <vt:lpstr>PowerPoint Presentation</vt:lpstr>
      <vt:lpstr>تعبیر هندسی اعداد گویا</vt:lpstr>
      <vt:lpstr>تعبیر هندسی اعداد گویا</vt:lpstr>
      <vt:lpstr>چگالی اعداد گویا</vt:lpstr>
      <vt:lpstr>چگالی اعداد گویا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993</dc:creator>
  <cp:lastModifiedBy>alireza sheikh attat</cp:lastModifiedBy>
  <cp:revision>247</cp:revision>
  <dcterms:created xsi:type="dcterms:W3CDTF">2023-04-12T10:55:12Z</dcterms:created>
  <dcterms:modified xsi:type="dcterms:W3CDTF">2023-07-10T10:35:47Z</dcterms:modified>
</cp:coreProperties>
</file>