
<file path=[Content_Types].xml><?xml version="1.0" encoding="utf-8"?>
<Types xmlns="http://schemas.openxmlformats.org/package/2006/content-types"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8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4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5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7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8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4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7143-98CB-4E08-8B36-03A4CFCB19DF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C644-953B-4516-842D-42852A5B9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8000" dirty="0" smtClean="0"/>
              <a:t>به نام خدا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C000"/>
                </a:solidFill>
              </a:rPr>
              <a:t>نام ونام خانوادگی</a:t>
            </a:r>
            <a:r>
              <a:rPr lang="fa-IR" sz="3600" dirty="0" smtClean="0"/>
              <a:t>: </a:t>
            </a:r>
            <a:r>
              <a:rPr lang="fa-IR" sz="3600" dirty="0" smtClean="0">
                <a:solidFill>
                  <a:schemeClr val="tx1"/>
                </a:solidFill>
              </a:rPr>
              <a:t>علی ملایی</a:t>
            </a:r>
          </a:p>
          <a:p>
            <a:r>
              <a:rPr lang="fa-IR" sz="3600" dirty="0" smtClean="0">
                <a:solidFill>
                  <a:srgbClr val="FFC000"/>
                </a:solidFill>
              </a:rPr>
              <a:t>نام دبیر</a:t>
            </a:r>
            <a:r>
              <a:rPr lang="fa-IR" sz="3600" dirty="0" smtClean="0"/>
              <a:t>: </a:t>
            </a:r>
            <a:r>
              <a:rPr lang="fa-IR" sz="3600" dirty="0" smtClean="0">
                <a:solidFill>
                  <a:schemeClr val="tx1"/>
                </a:solidFill>
              </a:rPr>
              <a:t>جناب آقای کاشفی</a:t>
            </a:r>
          </a:p>
          <a:p>
            <a:r>
              <a:rPr lang="fa-IR" sz="3600" dirty="0" smtClean="0">
                <a:solidFill>
                  <a:srgbClr val="FFC000"/>
                </a:solidFill>
              </a:rPr>
              <a:t>موضوع</a:t>
            </a:r>
            <a:r>
              <a:rPr lang="fa-IR" sz="3600" dirty="0" smtClean="0"/>
              <a:t>: </a:t>
            </a:r>
            <a:r>
              <a:rPr lang="fa-IR" sz="3600" dirty="0" smtClean="0">
                <a:solidFill>
                  <a:schemeClr val="tx1"/>
                </a:solidFill>
              </a:rPr>
              <a:t>فصل اول بخش</a:t>
            </a:r>
            <a:r>
              <a:rPr lang="fa-IR" sz="3600" dirty="0" smtClean="0">
                <a:solidFill>
                  <a:srgbClr val="FF0000"/>
                </a:solidFill>
              </a:rPr>
              <a:t>2(</a:t>
            </a:r>
            <a:r>
              <a:rPr lang="fa-IR" sz="3600" dirty="0" smtClean="0">
                <a:solidFill>
                  <a:srgbClr val="FFFF00"/>
                </a:solidFill>
              </a:rPr>
              <a:t>تولید</a:t>
            </a:r>
            <a:r>
              <a:rPr lang="fa-IR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6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fa-IR" sz="6000" dirty="0" smtClean="0"/>
              <a:t>تولید چیست؟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F0"/>
                </a:solidFill>
              </a:rPr>
              <a:t>به مجموعه اقداماتی که انسان ها منابع و امکانات را به کالای مورد نیاز خود تبدیل مکنند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r>
              <a:rPr lang="fa-IR" dirty="0" smtClean="0"/>
              <a:t>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8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/>
          </a:bodyPr>
          <a:lstStyle/>
          <a:p>
            <a:r>
              <a:rPr lang="fa-IR" dirty="0" smtClean="0"/>
              <a:t>از چه طریقی کالاها و خدمات مورد نیاز جوامع بشری تهیه می شوند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r>
              <a:rPr lang="fa-IR" dirty="0" smtClean="0"/>
              <a:t>انواع  آنها را نام ببرید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solidFill>
                  <a:srgbClr val="FFFF00"/>
                </a:solidFill>
              </a:rPr>
              <a:t>از طریق فعالیت های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تولیدی</a:t>
            </a:r>
          </a:p>
          <a:p>
            <a:r>
              <a:rPr lang="fa-IR" dirty="0" smtClean="0">
                <a:solidFill>
                  <a:srgbClr val="FFC000"/>
                </a:solidFill>
              </a:rPr>
              <a:t>کشاورزی</a:t>
            </a:r>
          </a:p>
          <a:p>
            <a:r>
              <a:rPr lang="fa-IR" dirty="0" smtClean="0">
                <a:solidFill>
                  <a:srgbClr val="002060"/>
                </a:solidFill>
              </a:rPr>
              <a:t>صنعتی</a:t>
            </a:r>
          </a:p>
          <a:p>
            <a:r>
              <a:rPr lang="fa-IR" dirty="0" smtClean="0">
                <a:solidFill>
                  <a:srgbClr val="FFFF00"/>
                </a:solidFill>
              </a:rPr>
              <a:t>خدمات نهایی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/>
          <a:lstStyle/>
          <a:p>
            <a:r>
              <a:rPr lang="fa-IR" dirty="0" smtClean="0"/>
              <a:t>انگیزه ی تولیدکنندگان از تولید کالا وارائه خدمات چیست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</a:rPr>
              <a:t>تولیدکنندگان با هدف کسب درآمد و سود به تولید کالاها وخدمات مورد نیاز مردم می پردازد</a:t>
            </a:r>
            <a:r>
              <a:rPr lang="fa-IR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</a:rPr>
              <a:t>سود و زیان را تعریف کنید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</a:rPr>
              <a:t>مقدار پولی که تولیدکننده با فروش محصولات به دست می آورد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a-IR" dirty="0" smtClean="0">
                <a:solidFill>
                  <a:srgbClr val="FFFF00"/>
                </a:solidFill>
              </a:rPr>
              <a:t>اگر هزینه ها از درآمدها بیشتر باشد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9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981199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FF00"/>
                </a:solidFill>
              </a:rPr>
              <a:t>نیازهای عمده ی تولیدکنندگان کالاو خدمات مختلف را می توان به چند دسته تقسیم کرد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</a:rPr>
              <a:t>نیروی انسانی</a:t>
            </a:r>
          </a:p>
          <a:p>
            <a:r>
              <a:rPr lang="fa-IR" dirty="0" smtClean="0">
                <a:solidFill>
                  <a:srgbClr val="92D050"/>
                </a:solidFill>
              </a:rPr>
              <a:t>طبیعی</a:t>
            </a:r>
          </a:p>
          <a:p>
            <a:r>
              <a:rPr lang="fa-IR" dirty="0" smtClean="0">
                <a:solidFill>
                  <a:srgbClr val="00B0F0"/>
                </a:solidFill>
              </a:rPr>
              <a:t>سرمایه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3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3581400" cy="2362200"/>
          </a:xfrm>
        </p:spPr>
        <p:txBody>
          <a:bodyPr>
            <a:normAutofit/>
          </a:bodyPr>
          <a:lstStyle/>
          <a:p>
            <a:r>
              <a:rPr lang="fa-IR" sz="11500" dirty="0" smtClean="0"/>
              <a:t>پایان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9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146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به نام خدا</vt:lpstr>
      <vt:lpstr>تولید چیست؟</vt:lpstr>
      <vt:lpstr>از چه طریقی کالاها و خدمات مورد نیاز جوامع بشری تهیه می شوند؟انواع  آنها را نام ببرید؟</vt:lpstr>
      <vt:lpstr>انگیزه ی تولیدکنندگان از تولید کالا وارائه خدمات چیست؟</vt:lpstr>
      <vt:lpstr>سود و زیان را تعریف کنید؟</vt:lpstr>
      <vt:lpstr>نیازهای عمده ی تولیدکنندگان کالاو خدمات مختلف را می توان به چند دسته تقسیم کرد؟</vt:lpstr>
      <vt:lpstr>پایان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MRT Pack 24 DVDs</dc:creator>
  <cp:lastModifiedBy>MRT Pack 24 DVDs</cp:lastModifiedBy>
  <cp:revision>4</cp:revision>
  <dcterms:created xsi:type="dcterms:W3CDTF">2015-12-10T12:09:32Z</dcterms:created>
  <dcterms:modified xsi:type="dcterms:W3CDTF">2015-12-10T12:46:13Z</dcterms:modified>
</cp:coreProperties>
</file>