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</p:sldIdLst>
  <p:sldSz cx="12192000" cy="6858000"/>
  <p:notesSz cx="6858000" cy="9144000"/>
  <p:embeddedFontLst>
    <p:embeddedFont>
      <p:font typeface="Impact" panose="020B0806030902050204" pitchFamily="34" charset="0"/>
      <p:regular r:id="rId6"/>
    </p:embeddedFont>
    <p:embeddedFont>
      <p:font typeface="B Yekan" panose="00000400000000000000" pitchFamily="2" charset="-78"/>
      <p:regular r:id="rId7"/>
    </p:embeddedFont>
    <p:embeddedFont>
      <p:font typeface="B Nazanin" panose="00000400000000000000" pitchFamily="2" charset="-78"/>
      <p:regular r:id="rId8"/>
      <p:bold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yindustry.ir/doc/17925/%d9%be%d8%a7%d9%88%d8%b1%d9%be%d9%88%db%8c%d9%86%d8%aa-%d8%a7%d8%b3%d8%aa%d8%b1%d8%a7%d8%aa%da%98%db%8c-%d9%87%d8%a7%db%8c-%d8%aa%d9%88%d9%84%db%8c%d8%af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yindustry.ir/doc/13733/%D9%BE%D8%A7%D9%88%D8%B1%D9%BE%D9%88%DB%8C%D9%86%D8%AA-%D8%A8%D8%A7%D8%B2%D8%A7%D8%B1%DB%8C%D8%A7%D8%A8%DB%8C-%D9%88%DB%8C%D8%B1%D9%88%D8%B3%DB%8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yindustry.ir/doc/17925/%d9%be%d8%a7%d9%88%d8%b1%d9%be%d9%88%db%8c%d9%86%d8%aa-%d8%a7%d8%b3%d8%aa%d8%b1%d8%a7%d8%aa%da%98%db%8c-%d9%87%d8%a7%db%8c-%d8%aa%d9%88%d9%84%db%8c%d8%af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hyperlink" Target="http://www.myindustry.ir/doc/13733/%D9%BE%D8%A7%D9%88%D8%B1%D9%BE%D9%88%DB%8C%D9%86%D8%AA-%D8%A8%D8%A7%D8%B2%D8%A7%D8%B1%DB%8C%D8%A7%D8%A8%DB%8C-%D9%88%DB%8C%D8%B1%D9%88%D8%B3%DB%8C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yindustry.ir/doc/17925/%d9%be%d8%a7%d9%88%d8%b1%d9%be%d9%88%db%8c%d9%86%d8%aa-%d8%a7%d8%b3%d8%aa%d8%b1%d8%a7%d8%aa%da%98%db%8c-%d9%87%d8%a7%db%8c-%d8%aa%d9%88%d9%84%db%8c%d8%af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hyperlink" Target="http://www.myindustry.ir/doc/13733/%D9%BE%D8%A7%D9%88%D8%B1%D9%BE%D9%88%DB%8C%D9%86%D8%AA-%D8%A8%D8%A7%D8%B2%D8%A7%D8%B1%DB%8C%D8%A7%D8%A8%DB%8C-%D9%88%DB%8C%D8%B1%D9%88%D8%B3%DB%8C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yindustry.ir/doc/17925/%d9%be%d8%a7%d9%88%d8%b1%d9%be%d9%88%db%8c%d9%86%d8%aa-%d8%a7%d8%b3%d8%aa%d8%b1%d8%a7%d8%aa%da%98%db%8c-%d9%87%d8%a7%db%8c-%d8%aa%d9%88%d9%84%db%8c%d8%af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yindustry.ir/doc/13733/%D9%BE%D8%A7%D9%88%D8%B1%D9%BE%D9%88%DB%8C%D9%86%D8%AA-%D8%A8%D8%A7%D8%B2%D8%A7%D8%B1%DB%8C%D8%A7%D8%A8%DB%8C-%D9%88%DB%8C%D8%B1%D9%88%D8%B3%DB%8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cs typeface="B Yekan" panose="00000400000000000000" pitchFamily="2" charset="-78"/>
              </a:rPr>
              <a:t>دانلود پاورپوینت</a:t>
            </a:r>
            <a:br>
              <a:rPr lang="fa-IR" b="1" dirty="0" smtClean="0">
                <a:cs typeface="B Yekan" panose="00000400000000000000" pitchFamily="2" charset="-78"/>
              </a:rPr>
            </a:br>
            <a:r>
              <a:rPr lang="fa-IR" sz="4900" b="1" dirty="0" smtClean="0">
                <a:cs typeface="B Yekan" panose="00000400000000000000" pitchFamily="2" charset="-78"/>
              </a:rPr>
              <a:t>استراتژیهای ورودی به بازارهای بین المل</a:t>
            </a:r>
            <a:r>
              <a:rPr lang="fa-IR" sz="4900" b="1" dirty="0">
                <a:cs typeface="B Yekan" panose="00000400000000000000" pitchFamily="2" charset="-78"/>
              </a:rPr>
              <a:t>ل</a:t>
            </a:r>
            <a:r>
              <a:rPr lang="fa-IR" sz="4900" b="1" dirty="0" smtClean="0">
                <a:cs typeface="B Yekan" panose="00000400000000000000" pitchFamily="2" charset="-78"/>
              </a:rPr>
              <a:t>ی</a:t>
            </a:r>
            <a:endParaRPr lang="en-US" sz="4900" b="1" dirty="0">
              <a:cs typeface="B Yek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  <a:hlinkClick r:id="rId2"/>
              </a:rPr>
              <a:t>برای دانلود کلیک کنید</a:t>
            </a:r>
            <a:endParaRPr lang="en-US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433">
            <a:off x="7346830" y="3637173"/>
            <a:ext cx="560551" cy="718655"/>
          </a:xfrm>
          <a:prstGeom prst="rect">
            <a:avLst/>
          </a:prstGeom>
        </p:spPr>
      </p:pic>
      <p:sp>
        <p:nvSpPr>
          <p:cNvPr id="5" name="Subtitle 2">
            <a:hlinkClick r:id="rId4"/>
          </p:cNvPr>
          <p:cNvSpPr txBox="1">
            <a:spLocks/>
          </p:cNvSpPr>
          <p:nvPr/>
        </p:nvSpPr>
        <p:spPr>
          <a:xfrm rot="21420000">
            <a:off x="10879" y="4040549"/>
            <a:ext cx="514050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www.myindustry.ir/doc</a:t>
            </a:r>
            <a:endParaRPr lang="en-US" sz="24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6" name="Subtitle 2">
            <a:hlinkClick r:id="rId4"/>
          </p:cNvPr>
          <p:cNvSpPr txBox="1">
            <a:spLocks/>
          </p:cNvSpPr>
          <p:nvPr/>
        </p:nvSpPr>
        <p:spPr>
          <a:xfrm rot="21420000">
            <a:off x="2933874" y="4242564"/>
            <a:ext cx="2570826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a-IR" sz="18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مرکز دانلود فایلهای مدیریتی</a:t>
            </a:r>
            <a:endParaRPr lang="en-US" sz="18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9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24723" y="368149"/>
            <a:ext cx="3670401" cy="1040910"/>
          </a:xfrm>
        </p:spPr>
        <p:txBody>
          <a:bodyPr anchor="ctr">
            <a:normAutofit/>
          </a:bodyPr>
          <a:lstStyle/>
          <a:p>
            <a:pPr algn="ctr" rtl="1">
              <a:lnSpc>
                <a:spcPct val="200000"/>
              </a:lnSpc>
            </a:pPr>
            <a:r>
              <a:rPr lang="fa-IR" sz="1300" b="1" dirty="0" smtClean="0">
                <a:cs typeface="B Yekan" panose="00000400000000000000" pitchFamily="2" charset="-78"/>
              </a:rPr>
              <a:t>تصاویری از اسلایدهای پاورپوینت اصلی</a:t>
            </a:r>
            <a:endParaRPr lang="en-US" sz="1300" b="1" dirty="0">
              <a:cs typeface="B Yek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69604"/>
            <a:ext cx="9755187" cy="550333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  <a:hlinkClick r:id="rId2"/>
              </a:rPr>
              <a:t>برای دانلود کلیک کنید</a:t>
            </a:r>
            <a:endParaRPr lang="en-US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433">
            <a:off x="7346830" y="3701568"/>
            <a:ext cx="560551" cy="718655"/>
          </a:xfrm>
          <a:prstGeom prst="rect">
            <a:avLst/>
          </a:prstGeom>
        </p:spPr>
      </p:pic>
      <p:sp>
        <p:nvSpPr>
          <p:cNvPr id="5" name="Subtitle 2">
            <a:hlinkClick r:id="rId4"/>
          </p:cNvPr>
          <p:cNvSpPr txBox="1">
            <a:spLocks/>
          </p:cNvSpPr>
          <p:nvPr/>
        </p:nvSpPr>
        <p:spPr>
          <a:xfrm rot="21420000">
            <a:off x="10879" y="4104944"/>
            <a:ext cx="514050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www.myindustry.ir/doc</a:t>
            </a:r>
            <a:endParaRPr lang="en-US" sz="24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6" name="Subtitle 2">
            <a:hlinkClick r:id="rId4"/>
          </p:cNvPr>
          <p:cNvSpPr txBox="1">
            <a:spLocks/>
          </p:cNvSpPr>
          <p:nvPr/>
        </p:nvSpPr>
        <p:spPr>
          <a:xfrm rot="21420000">
            <a:off x="2933874" y="4306959"/>
            <a:ext cx="2570826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a-IR" sz="18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مرکز دانلود فایلهای مدیریتی</a:t>
            </a:r>
            <a:endParaRPr lang="en-US" sz="18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53" y="195738"/>
            <a:ext cx="4390884" cy="326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24723" y="368149"/>
            <a:ext cx="3670401" cy="1040910"/>
          </a:xfrm>
        </p:spPr>
        <p:txBody>
          <a:bodyPr anchor="ctr">
            <a:normAutofit/>
          </a:bodyPr>
          <a:lstStyle/>
          <a:p>
            <a:pPr algn="ctr" rtl="1">
              <a:lnSpc>
                <a:spcPct val="200000"/>
              </a:lnSpc>
            </a:pPr>
            <a:r>
              <a:rPr lang="fa-IR" sz="1300" b="1" dirty="0" smtClean="0">
                <a:cs typeface="B Yekan" panose="00000400000000000000" pitchFamily="2" charset="-78"/>
              </a:rPr>
              <a:t>تصاویری از اسلایدهای پاورپوینت اصلی</a:t>
            </a:r>
            <a:endParaRPr lang="en-US" sz="1300" b="1" dirty="0">
              <a:cs typeface="B Yek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69604"/>
            <a:ext cx="9755187" cy="550333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  <a:hlinkClick r:id="rId2"/>
              </a:rPr>
              <a:t>برای دانلود کلیک کنید</a:t>
            </a:r>
            <a:endParaRPr lang="en-US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433">
            <a:off x="7346830" y="3701568"/>
            <a:ext cx="560551" cy="718655"/>
          </a:xfrm>
          <a:prstGeom prst="rect">
            <a:avLst/>
          </a:prstGeom>
        </p:spPr>
      </p:pic>
      <p:sp>
        <p:nvSpPr>
          <p:cNvPr id="5" name="Subtitle 2">
            <a:hlinkClick r:id="rId4"/>
          </p:cNvPr>
          <p:cNvSpPr txBox="1">
            <a:spLocks/>
          </p:cNvSpPr>
          <p:nvPr/>
        </p:nvSpPr>
        <p:spPr>
          <a:xfrm rot="21420000">
            <a:off x="10879" y="4104944"/>
            <a:ext cx="514050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www.myindustry.ir/doc</a:t>
            </a:r>
            <a:endParaRPr lang="en-US" sz="24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6" name="Subtitle 2">
            <a:hlinkClick r:id="rId4"/>
          </p:cNvPr>
          <p:cNvSpPr txBox="1">
            <a:spLocks/>
          </p:cNvSpPr>
          <p:nvPr/>
        </p:nvSpPr>
        <p:spPr>
          <a:xfrm rot="21420000">
            <a:off x="2933874" y="4306959"/>
            <a:ext cx="2570826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a-IR" sz="18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مرکز دانلود فایلهای مدیریتی</a:t>
            </a:r>
            <a:endParaRPr lang="en-US" sz="18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98" y="115585"/>
            <a:ext cx="4270672" cy="31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 rtl="1">
              <a:lnSpc>
                <a:spcPct val="200000"/>
              </a:lnSpc>
            </a:pPr>
            <a:r>
              <a:rPr lang="fa-IR" sz="1400" dirty="0">
                <a:cs typeface="B Yekan" panose="00000400000000000000" pitchFamily="2" charset="-78"/>
              </a:rPr>
              <a:t>پاورپوینت استراتژی های تولید به تعریف و بررسی تمام ابعاد این موضوع می پردازد و همچنین به بررسی تک تک استراتژی های تولید پرداخته است. این پاورپوینت می تواند به عنوان یک منبع خوب تحقیقی برای این موضوع باشد و همچنین به عنوان یک ارائه کلاسی مورد استفاده قرار گیرد که برای تمام دانشجویان رشته های مدیریت مفید می باشد.</a:t>
            </a:r>
            <a:endParaRPr lang="en-US" sz="1300" b="1" dirty="0">
              <a:cs typeface="B Yek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  <a:hlinkClick r:id="rId2"/>
              </a:rPr>
              <a:t>برای دانلود کلیک کنید</a:t>
            </a:r>
            <a:endParaRPr lang="en-US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433">
            <a:off x="7346830" y="3637173"/>
            <a:ext cx="560551" cy="718655"/>
          </a:xfrm>
          <a:prstGeom prst="rect">
            <a:avLst/>
          </a:prstGeom>
        </p:spPr>
      </p:pic>
      <p:sp>
        <p:nvSpPr>
          <p:cNvPr id="5" name="Subtitle 2">
            <a:hlinkClick r:id="rId4"/>
          </p:cNvPr>
          <p:cNvSpPr txBox="1">
            <a:spLocks/>
          </p:cNvSpPr>
          <p:nvPr/>
        </p:nvSpPr>
        <p:spPr>
          <a:xfrm rot="21420000">
            <a:off x="10879" y="4040549"/>
            <a:ext cx="514050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www.myindustry.ir/doc</a:t>
            </a:r>
            <a:endParaRPr lang="en-US" sz="24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6" name="Subtitle 2">
            <a:hlinkClick r:id="rId4"/>
          </p:cNvPr>
          <p:cNvSpPr txBox="1">
            <a:spLocks/>
          </p:cNvSpPr>
          <p:nvPr/>
        </p:nvSpPr>
        <p:spPr>
          <a:xfrm rot="21420000">
            <a:off x="2933874" y="4242564"/>
            <a:ext cx="2570826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a-IR" sz="1800" b="1" dirty="0" smtClean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B Nazanin" panose="00000400000000000000" pitchFamily="2" charset="-78"/>
              </a:rPr>
              <a:t>مرکز دانلود فایلهای مدیریتی</a:t>
            </a:r>
            <a:endParaRPr lang="en-US" sz="1800" b="1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66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58</TotalTime>
  <Words>110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Impact</vt:lpstr>
      <vt:lpstr>Arial</vt:lpstr>
      <vt:lpstr>Adobe Fan Heiti Std B</vt:lpstr>
      <vt:lpstr>B Yekan</vt:lpstr>
      <vt:lpstr>B Nazanin</vt:lpstr>
      <vt:lpstr>Main Event</vt:lpstr>
      <vt:lpstr>دانلود پاورپوینت استراتژیهای ورودی به بازارهای بین المللی</vt:lpstr>
      <vt:lpstr>تصاویری از اسلایدهای پاورپوینت اصلی</vt:lpstr>
      <vt:lpstr>تصاویری از اسلایدهای پاورپوینت اصلی</vt:lpstr>
      <vt:lpstr>پاورپوینت استراتژی های تولید به تعریف و بررسی تمام ابعاد این موضوع می پردازد و همچنین به بررسی تک تک استراتژی های تولید پرداخته است. این پاورپوینت می تواند به عنوان یک منبع خوب تحقیقی برای این موضوع باشد و همچنین به عنوان یک ارائه کلاسی مورد استفاده قرار گیرد که برای تمام دانشجویان رشته های مدیریت مفید می باشد.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دانلود پاورپوینت بازاریابی ویروسی</dc:title>
  <dc:creator>hamidazimi</dc:creator>
  <cp:lastModifiedBy>hamidazimi</cp:lastModifiedBy>
  <cp:revision>6</cp:revision>
  <dcterms:created xsi:type="dcterms:W3CDTF">2016-11-02T08:44:17Z</dcterms:created>
  <dcterms:modified xsi:type="dcterms:W3CDTF">2017-05-04T15:27:21Z</dcterms:modified>
</cp:coreProperties>
</file>