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85" d="100"/>
          <a:sy n="85" d="100"/>
        </p:scale>
        <p:origin x="-112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67E1A-773D-4356-9CBC-46AC165D26FB}" type="datetimeFigureOut">
              <a:rPr lang="fa-IR" smtClean="0"/>
              <a:t>05/07/1434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62702-5FBF-453A-9F74-5A957632DCA0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573795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67E1A-773D-4356-9CBC-46AC165D26FB}" type="datetimeFigureOut">
              <a:rPr lang="fa-IR" smtClean="0"/>
              <a:t>05/07/1434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62702-5FBF-453A-9F74-5A957632DCA0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204135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67E1A-773D-4356-9CBC-46AC165D26FB}" type="datetimeFigureOut">
              <a:rPr lang="fa-IR" smtClean="0"/>
              <a:t>05/07/1434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62702-5FBF-453A-9F74-5A957632DCA0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6887189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67E1A-773D-4356-9CBC-46AC165D26FB}" type="datetimeFigureOut">
              <a:rPr lang="fa-IR" smtClean="0"/>
              <a:t>05/07/1434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62702-5FBF-453A-9F74-5A957632DCA0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852572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67E1A-773D-4356-9CBC-46AC165D26FB}" type="datetimeFigureOut">
              <a:rPr lang="fa-IR" smtClean="0"/>
              <a:t>05/07/1434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62702-5FBF-453A-9F74-5A957632DCA0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076296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67E1A-773D-4356-9CBC-46AC165D26FB}" type="datetimeFigureOut">
              <a:rPr lang="fa-IR" smtClean="0"/>
              <a:t>05/07/1434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62702-5FBF-453A-9F74-5A957632DCA0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343837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67E1A-773D-4356-9CBC-46AC165D26FB}" type="datetimeFigureOut">
              <a:rPr lang="fa-IR" smtClean="0"/>
              <a:t>05/07/1434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62702-5FBF-453A-9F74-5A957632DCA0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704833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67E1A-773D-4356-9CBC-46AC165D26FB}" type="datetimeFigureOut">
              <a:rPr lang="fa-IR" smtClean="0"/>
              <a:t>05/07/1434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62702-5FBF-453A-9F74-5A957632DCA0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481558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67E1A-773D-4356-9CBC-46AC165D26FB}" type="datetimeFigureOut">
              <a:rPr lang="fa-IR" smtClean="0"/>
              <a:t>05/07/1434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62702-5FBF-453A-9F74-5A957632DCA0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713516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67E1A-773D-4356-9CBC-46AC165D26FB}" type="datetimeFigureOut">
              <a:rPr lang="fa-IR" smtClean="0"/>
              <a:t>05/07/1434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62702-5FBF-453A-9F74-5A957632DCA0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369393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67E1A-773D-4356-9CBC-46AC165D26FB}" type="datetimeFigureOut">
              <a:rPr lang="fa-IR" smtClean="0"/>
              <a:t>05/07/1434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62702-5FBF-453A-9F74-5A957632DCA0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783933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67E1A-773D-4356-9CBC-46AC165D26FB}" type="datetimeFigureOut">
              <a:rPr lang="fa-IR" smtClean="0"/>
              <a:t>05/07/1434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262702-5FBF-453A-9F74-5A957632DCA0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461400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6759172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6634331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EhsanAbedi</dc:creator>
  <cp:lastModifiedBy>EhsanAbedi</cp:lastModifiedBy>
  <cp:revision>1</cp:revision>
  <dcterms:created xsi:type="dcterms:W3CDTF">2013-03-18T08:25:22Z</dcterms:created>
  <dcterms:modified xsi:type="dcterms:W3CDTF">2013-03-18T08:28:52Z</dcterms:modified>
</cp:coreProperties>
</file>