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7AB15A-C835-45E0-B385-BC0DE16F2AB9}" type="datetimeFigureOut">
              <a:rPr lang="fa-IR" smtClean="0"/>
              <a:t>07/24/1437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40F413-41AA-4D53-A838-6D70C3737547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18 جامعه		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9295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140968"/>
            <a:ext cx="4896544" cy="259228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قران کریم قوانین و احکام جامعه را سنت های الهی میداند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1487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1800" dirty="0" smtClean="0"/>
              <a:t>قران کریم ویژگی هایی را برای جوامع انسانی در نظر میگیرد : 1- تاثیر فرد در جامعه 2- زندگی و حیات جامعه 3- اسارت انسان در نظام ظالمانه</a:t>
            </a:r>
            <a:endParaRPr lang="fa-IR" sz="1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772816"/>
            <a:ext cx="4464496" cy="3816424"/>
          </a:xfrm>
        </p:spPr>
      </p:pic>
    </p:spTree>
    <p:extLst>
      <p:ext uri="{BB962C8B-B14F-4D97-AF65-F5344CB8AC3E}">
        <p14:creationId xmlns:p14="http://schemas.microsoft.com/office/powerpoint/2010/main" val="170021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1052736"/>
            <a:ext cx="2209800" cy="3955369"/>
          </a:xfrm>
        </p:spPr>
        <p:txBody>
          <a:bodyPr>
            <a:normAutofit/>
          </a:bodyPr>
          <a:lstStyle/>
          <a:p>
            <a:pPr algn="r"/>
            <a:r>
              <a:rPr lang="fa-IR" sz="1800" dirty="0" smtClean="0"/>
              <a:t>سنت ظهور و سقوط است و سنت امتحان و ابتلای الهی و سنت ارسال رسل و سنت مجازات چند نمونه از سنت های الهی است که در قران کریم امده است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" r="33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47616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75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درس 18 جامعه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18 جامعه  </dc:title>
  <dc:creator>Coffinet.com</dc:creator>
  <cp:lastModifiedBy>Coffinet.com</cp:lastModifiedBy>
  <cp:revision>1</cp:revision>
  <dcterms:created xsi:type="dcterms:W3CDTF">2016-05-01T15:31:41Z</dcterms:created>
  <dcterms:modified xsi:type="dcterms:W3CDTF">2016-05-01T15:36:09Z</dcterms:modified>
</cp:coreProperties>
</file>