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9" r:id="rId1"/>
    <p:sldMasterId id="2147483910" r:id="rId2"/>
  </p:sldMasterIdLst>
  <p:notesMasterIdLst>
    <p:notesMasterId r:id="rId40"/>
  </p:notesMasterIdLst>
  <p:handoutMasterIdLst>
    <p:handoutMasterId r:id="rId41"/>
  </p:handoutMasterIdLst>
  <p:sldIdLst>
    <p:sldId id="289" r:id="rId3"/>
    <p:sldId id="290" r:id="rId4"/>
    <p:sldId id="291" r:id="rId5"/>
    <p:sldId id="292" r:id="rId6"/>
    <p:sldId id="293" r:id="rId7"/>
    <p:sldId id="294" r:id="rId8"/>
    <p:sldId id="295" r:id="rId9"/>
    <p:sldId id="296" r:id="rId10"/>
    <p:sldId id="297" r:id="rId11"/>
    <p:sldId id="298" r:id="rId12"/>
    <p:sldId id="300" r:id="rId13"/>
    <p:sldId id="299" r:id="rId14"/>
    <p:sldId id="302" r:id="rId15"/>
    <p:sldId id="301"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283" r:id="rId34"/>
    <p:sldId id="284" r:id="rId35"/>
    <p:sldId id="285" r:id="rId36"/>
    <p:sldId id="286" r:id="rId37"/>
    <p:sldId id="288" r:id="rId38"/>
    <p:sldId id="287" r:id="rId39"/>
  </p:sldIdLst>
  <p:sldSz cx="10058400" cy="7772400"/>
  <p:notesSz cx="6858000" cy="9144000"/>
  <p:kinsoku lang="ja-JP" invalStChars="" invalEndChars=""/>
  <p:defaultTextStyle>
    <a:defPPr>
      <a:defRPr lang="en-US"/>
    </a:defPPr>
    <a:lvl1pPr algn="l"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455613" indent="1588" algn="l"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912813" indent="1588" algn="l"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370013" indent="1588" algn="l"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1827213" indent="1588" algn="l"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286000" algn="r" defTabSz="914400" rtl="1" eaLnBrk="1" latinLnBrk="0" hangingPunct="1">
      <a:defRPr sz="2500" kern="1200">
        <a:solidFill>
          <a:schemeClr val="tx1"/>
        </a:solidFill>
        <a:latin typeface="Times New Roman" pitchFamily="18" charset="0"/>
        <a:ea typeface="+mn-ea"/>
        <a:cs typeface="+mn-cs"/>
      </a:defRPr>
    </a:lvl6pPr>
    <a:lvl7pPr marL="2743200" algn="r" defTabSz="914400" rtl="1" eaLnBrk="1" latinLnBrk="0" hangingPunct="1">
      <a:defRPr sz="2500" kern="1200">
        <a:solidFill>
          <a:schemeClr val="tx1"/>
        </a:solidFill>
        <a:latin typeface="Times New Roman" pitchFamily="18" charset="0"/>
        <a:ea typeface="+mn-ea"/>
        <a:cs typeface="+mn-cs"/>
      </a:defRPr>
    </a:lvl7pPr>
    <a:lvl8pPr marL="3200400" algn="r" defTabSz="914400" rtl="1" eaLnBrk="1" latinLnBrk="0" hangingPunct="1">
      <a:defRPr sz="2500" kern="1200">
        <a:solidFill>
          <a:schemeClr val="tx1"/>
        </a:solidFill>
        <a:latin typeface="Times New Roman" pitchFamily="18" charset="0"/>
        <a:ea typeface="+mn-ea"/>
        <a:cs typeface="+mn-cs"/>
      </a:defRPr>
    </a:lvl8pPr>
    <a:lvl9pPr marL="3657600" algn="r" defTabSz="914400" rtl="1" eaLnBrk="1" latinLnBrk="0" hangingPunct="1">
      <a:defRPr sz="25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14141"/>
    <a:srgbClr val="F95AB7"/>
    <a:srgbClr val="114FFB"/>
    <a:srgbClr val="F6BF69"/>
    <a:srgbClr val="D49FFF"/>
    <a:srgbClr val="00B7A5"/>
    <a:srgbClr val="FAFD00"/>
    <a:srgbClr val="51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52" y="-72"/>
      </p:cViewPr>
      <p:guideLst>
        <p:guide orient="horz" pos="2448"/>
        <p:guide pos="31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EFF1F-9E23-4D80-A0BF-9238D4E9BFB9}" type="doc">
      <dgm:prSet loTypeId="urn:microsoft.com/office/officeart/2005/8/layout/vProcess5" loCatId="process" qsTypeId="urn:microsoft.com/office/officeart/2005/8/quickstyle/3d2" qsCatId="3D" csTypeId="urn:microsoft.com/office/officeart/2005/8/colors/colorful3" csCatId="colorful" phldr="1"/>
      <dgm:spPr/>
      <dgm:t>
        <a:bodyPr/>
        <a:lstStyle/>
        <a:p>
          <a:pPr rtl="1"/>
          <a:endParaRPr lang="fa-IR"/>
        </a:p>
      </dgm:t>
    </dgm:pt>
    <dgm:pt modelId="{9A93A1CF-97F1-4EF2-9E22-F1B6C6829734}">
      <dgm:prSet phldrT="[Text]"/>
      <dgm:spPr/>
      <dgm:t>
        <a:bodyPr/>
        <a:lstStyle/>
        <a:p>
          <a:pPr rtl="1"/>
          <a:r>
            <a:rPr lang="en-US" dirty="0" smtClean="0"/>
            <a:t>Marketing Situation Analysis </a:t>
          </a:r>
          <a:endParaRPr lang="fa-IR" dirty="0"/>
        </a:p>
      </dgm:t>
    </dgm:pt>
    <dgm:pt modelId="{4F0933FB-8DC4-479A-87EB-ABC3C5EBEF45}" type="parTrans" cxnId="{0A129CD9-C345-4378-9804-02F519EB7023}">
      <dgm:prSet/>
      <dgm:spPr/>
      <dgm:t>
        <a:bodyPr/>
        <a:lstStyle/>
        <a:p>
          <a:pPr rtl="1"/>
          <a:endParaRPr lang="fa-IR"/>
        </a:p>
      </dgm:t>
    </dgm:pt>
    <dgm:pt modelId="{A2266B26-6782-4470-A03D-18043C0345DF}" type="sibTrans" cxnId="{0A129CD9-C345-4378-9804-02F519EB7023}">
      <dgm:prSet/>
      <dgm:spPr/>
      <dgm:t>
        <a:bodyPr/>
        <a:lstStyle/>
        <a:p>
          <a:pPr rtl="1"/>
          <a:endParaRPr lang="fa-IR"/>
        </a:p>
      </dgm:t>
    </dgm:pt>
    <dgm:pt modelId="{7E57BA41-EB34-4060-BFDD-CC1CA73B4C6D}">
      <dgm:prSet phldrT="[Text]"/>
      <dgm:spPr/>
      <dgm:t>
        <a:bodyPr/>
        <a:lstStyle/>
        <a:p>
          <a:pPr rtl="1"/>
          <a:r>
            <a:rPr lang="en-US" dirty="0" smtClean="0"/>
            <a:t>Marketing Strategy Design </a:t>
          </a:r>
          <a:endParaRPr lang="fa-IR" dirty="0"/>
        </a:p>
      </dgm:t>
    </dgm:pt>
    <dgm:pt modelId="{FFEEDE2A-EDAD-4A89-89CC-2A6BC9BEB431}" type="parTrans" cxnId="{E7B38C54-C7F3-4B97-9484-EB3BBCC06D14}">
      <dgm:prSet/>
      <dgm:spPr/>
      <dgm:t>
        <a:bodyPr/>
        <a:lstStyle/>
        <a:p>
          <a:pPr rtl="1"/>
          <a:endParaRPr lang="fa-IR"/>
        </a:p>
      </dgm:t>
    </dgm:pt>
    <dgm:pt modelId="{D5718AA9-1F15-4588-80CD-C2B83D67CA44}" type="sibTrans" cxnId="{E7B38C54-C7F3-4B97-9484-EB3BBCC06D14}">
      <dgm:prSet/>
      <dgm:spPr/>
      <dgm:t>
        <a:bodyPr/>
        <a:lstStyle/>
        <a:p>
          <a:pPr rtl="1"/>
          <a:endParaRPr lang="fa-IR"/>
        </a:p>
      </dgm:t>
    </dgm:pt>
    <dgm:pt modelId="{A302784E-CA38-48E5-9656-05AB44B767E6}">
      <dgm:prSet phldrT="[Text]"/>
      <dgm:spPr>
        <a:solidFill>
          <a:srgbClr val="414141"/>
        </a:solidFill>
      </dgm:spPr>
      <dgm:t>
        <a:bodyPr/>
        <a:lstStyle/>
        <a:p>
          <a:pPr rtl="1"/>
          <a:r>
            <a:rPr lang="en-US" dirty="0" smtClean="0"/>
            <a:t>Marketing  Program  Development</a:t>
          </a:r>
          <a:endParaRPr lang="fa-IR" dirty="0"/>
        </a:p>
      </dgm:t>
    </dgm:pt>
    <dgm:pt modelId="{405C85E1-0D7D-4055-ADA1-19812DBD3EF2}" type="parTrans" cxnId="{DB1E69F5-C912-4B52-81F4-E1A5E9FDDDB9}">
      <dgm:prSet/>
      <dgm:spPr/>
      <dgm:t>
        <a:bodyPr/>
        <a:lstStyle/>
        <a:p>
          <a:pPr rtl="1"/>
          <a:endParaRPr lang="fa-IR"/>
        </a:p>
      </dgm:t>
    </dgm:pt>
    <dgm:pt modelId="{FADCC493-76B4-44CC-B6F4-FBDC5E9EAAEF}" type="sibTrans" cxnId="{DB1E69F5-C912-4B52-81F4-E1A5E9FDDDB9}">
      <dgm:prSet/>
      <dgm:spPr/>
      <dgm:t>
        <a:bodyPr/>
        <a:lstStyle/>
        <a:p>
          <a:pPr rtl="1"/>
          <a:endParaRPr lang="fa-IR"/>
        </a:p>
      </dgm:t>
    </dgm:pt>
    <dgm:pt modelId="{7649D435-84B2-4E5B-A40A-63C586BE31FF}" type="pres">
      <dgm:prSet presAssocID="{C17EFF1F-9E23-4D80-A0BF-9238D4E9BFB9}" presName="outerComposite" presStyleCnt="0">
        <dgm:presLayoutVars>
          <dgm:chMax val="5"/>
          <dgm:dir/>
          <dgm:resizeHandles val="exact"/>
        </dgm:presLayoutVars>
      </dgm:prSet>
      <dgm:spPr/>
      <dgm:t>
        <a:bodyPr/>
        <a:lstStyle/>
        <a:p>
          <a:endParaRPr lang="en-US"/>
        </a:p>
      </dgm:t>
    </dgm:pt>
    <dgm:pt modelId="{0F5C742C-4BBA-4644-BA82-36FD2A17528F}" type="pres">
      <dgm:prSet presAssocID="{C17EFF1F-9E23-4D80-A0BF-9238D4E9BFB9}" presName="dummyMaxCanvas" presStyleCnt="0">
        <dgm:presLayoutVars/>
      </dgm:prSet>
      <dgm:spPr/>
    </dgm:pt>
    <dgm:pt modelId="{536380A5-ADCC-408E-BE90-69A6ED8ACA82}" type="pres">
      <dgm:prSet presAssocID="{C17EFF1F-9E23-4D80-A0BF-9238D4E9BFB9}" presName="ThreeNodes_1" presStyleLbl="node1" presStyleIdx="0" presStyleCnt="3">
        <dgm:presLayoutVars>
          <dgm:bulletEnabled val="1"/>
        </dgm:presLayoutVars>
      </dgm:prSet>
      <dgm:spPr/>
      <dgm:t>
        <a:bodyPr/>
        <a:lstStyle/>
        <a:p>
          <a:pPr rtl="1"/>
          <a:endParaRPr lang="fa-IR"/>
        </a:p>
      </dgm:t>
    </dgm:pt>
    <dgm:pt modelId="{A10EB6B0-5C84-4EAA-AA6A-14F54BE3C7CE}" type="pres">
      <dgm:prSet presAssocID="{C17EFF1F-9E23-4D80-A0BF-9238D4E9BFB9}" presName="ThreeNodes_2" presStyleLbl="node1" presStyleIdx="1" presStyleCnt="3">
        <dgm:presLayoutVars>
          <dgm:bulletEnabled val="1"/>
        </dgm:presLayoutVars>
      </dgm:prSet>
      <dgm:spPr/>
      <dgm:t>
        <a:bodyPr/>
        <a:lstStyle/>
        <a:p>
          <a:pPr rtl="1"/>
          <a:endParaRPr lang="fa-IR"/>
        </a:p>
      </dgm:t>
    </dgm:pt>
    <dgm:pt modelId="{CDBCADC1-325B-462F-B813-FB48F862264C}" type="pres">
      <dgm:prSet presAssocID="{C17EFF1F-9E23-4D80-A0BF-9238D4E9BFB9}" presName="ThreeNodes_3" presStyleLbl="node1" presStyleIdx="2" presStyleCnt="3">
        <dgm:presLayoutVars>
          <dgm:bulletEnabled val="1"/>
        </dgm:presLayoutVars>
      </dgm:prSet>
      <dgm:spPr/>
      <dgm:t>
        <a:bodyPr/>
        <a:lstStyle/>
        <a:p>
          <a:pPr rtl="1"/>
          <a:endParaRPr lang="fa-IR"/>
        </a:p>
      </dgm:t>
    </dgm:pt>
    <dgm:pt modelId="{25BBADD7-94C4-4F7D-A4AD-336BAB220061}" type="pres">
      <dgm:prSet presAssocID="{C17EFF1F-9E23-4D80-A0BF-9238D4E9BFB9}" presName="ThreeConn_1-2" presStyleLbl="fgAccFollowNode1" presStyleIdx="0" presStyleCnt="2">
        <dgm:presLayoutVars>
          <dgm:bulletEnabled val="1"/>
        </dgm:presLayoutVars>
      </dgm:prSet>
      <dgm:spPr/>
      <dgm:t>
        <a:bodyPr/>
        <a:lstStyle/>
        <a:p>
          <a:endParaRPr lang="en-US"/>
        </a:p>
      </dgm:t>
    </dgm:pt>
    <dgm:pt modelId="{0477F3FD-D98D-46DB-A6A5-EF693919995F}" type="pres">
      <dgm:prSet presAssocID="{C17EFF1F-9E23-4D80-A0BF-9238D4E9BFB9}" presName="ThreeConn_2-3" presStyleLbl="fgAccFollowNode1" presStyleIdx="1" presStyleCnt="2">
        <dgm:presLayoutVars>
          <dgm:bulletEnabled val="1"/>
        </dgm:presLayoutVars>
      </dgm:prSet>
      <dgm:spPr/>
      <dgm:t>
        <a:bodyPr/>
        <a:lstStyle/>
        <a:p>
          <a:endParaRPr lang="en-US"/>
        </a:p>
      </dgm:t>
    </dgm:pt>
    <dgm:pt modelId="{120DA03C-8294-463A-B54D-DDA607FD2328}" type="pres">
      <dgm:prSet presAssocID="{C17EFF1F-9E23-4D80-A0BF-9238D4E9BFB9}" presName="ThreeNodes_1_text" presStyleLbl="node1" presStyleIdx="2" presStyleCnt="3">
        <dgm:presLayoutVars>
          <dgm:bulletEnabled val="1"/>
        </dgm:presLayoutVars>
      </dgm:prSet>
      <dgm:spPr/>
      <dgm:t>
        <a:bodyPr/>
        <a:lstStyle/>
        <a:p>
          <a:pPr rtl="1"/>
          <a:endParaRPr lang="fa-IR"/>
        </a:p>
      </dgm:t>
    </dgm:pt>
    <dgm:pt modelId="{AB9DB7A0-7FCA-474D-ACB1-77BC4A49040B}" type="pres">
      <dgm:prSet presAssocID="{C17EFF1F-9E23-4D80-A0BF-9238D4E9BFB9}" presName="ThreeNodes_2_text" presStyleLbl="node1" presStyleIdx="2" presStyleCnt="3">
        <dgm:presLayoutVars>
          <dgm:bulletEnabled val="1"/>
        </dgm:presLayoutVars>
      </dgm:prSet>
      <dgm:spPr/>
      <dgm:t>
        <a:bodyPr/>
        <a:lstStyle/>
        <a:p>
          <a:pPr rtl="1"/>
          <a:endParaRPr lang="fa-IR"/>
        </a:p>
      </dgm:t>
    </dgm:pt>
    <dgm:pt modelId="{32424628-4D90-4D8D-9D05-BA0EF8802C5A}" type="pres">
      <dgm:prSet presAssocID="{C17EFF1F-9E23-4D80-A0BF-9238D4E9BFB9}" presName="ThreeNodes_3_text" presStyleLbl="node1" presStyleIdx="2" presStyleCnt="3">
        <dgm:presLayoutVars>
          <dgm:bulletEnabled val="1"/>
        </dgm:presLayoutVars>
      </dgm:prSet>
      <dgm:spPr/>
      <dgm:t>
        <a:bodyPr/>
        <a:lstStyle/>
        <a:p>
          <a:pPr rtl="1"/>
          <a:endParaRPr lang="fa-IR"/>
        </a:p>
      </dgm:t>
    </dgm:pt>
  </dgm:ptLst>
  <dgm:cxnLst>
    <dgm:cxn modelId="{E7B38C54-C7F3-4B97-9484-EB3BBCC06D14}" srcId="{C17EFF1F-9E23-4D80-A0BF-9238D4E9BFB9}" destId="{7E57BA41-EB34-4060-BFDD-CC1CA73B4C6D}" srcOrd="1" destOrd="0" parTransId="{FFEEDE2A-EDAD-4A89-89CC-2A6BC9BEB431}" sibTransId="{D5718AA9-1F15-4588-80CD-C2B83D67CA44}"/>
    <dgm:cxn modelId="{0909E013-B15E-4AF4-961B-56D477744C6A}" type="presOf" srcId="{A302784E-CA38-48E5-9656-05AB44B767E6}" destId="{CDBCADC1-325B-462F-B813-FB48F862264C}" srcOrd="0" destOrd="0" presId="urn:microsoft.com/office/officeart/2005/8/layout/vProcess5"/>
    <dgm:cxn modelId="{9CE537F2-9982-4966-AA91-60133B82D566}" type="presOf" srcId="{A2266B26-6782-4470-A03D-18043C0345DF}" destId="{25BBADD7-94C4-4F7D-A4AD-336BAB220061}" srcOrd="0" destOrd="0" presId="urn:microsoft.com/office/officeart/2005/8/layout/vProcess5"/>
    <dgm:cxn modelId="{2DF64024-7776-4896-9510-61C8D7E3A4FF}" type="presOf" srcId="{C17EFF1F-9E23-4D80-A0BF-9238D4E9BFB9}" destId="{7649D435-84B2-4E5B-A40A-63C586BE31FF}" srcOrd="0" destOrd="0" presId="urn:microsoft.com/office/officeart/2005/8/layout/vProcess5"/>
    <dgm:cxn modelId="{0046EF00-23A6-4609-BD06-8763E4643EB6}" type="presOf" srcId="{9A93A1CF-97F1-4EF2-9E22-F1B6C6829734}" destId="{536380A5-ADCC-408E-BE90-69A6ED8ACA82}" srcOrd="0" destOrd="0" presId="urn:microsoft.com/office/officeart/2005/8/layout/vProcess5"/>
    <dgm:cxn modelId="{61114B98-467B-4A38-B65E-3D1876479336}" type="presOf" srcId="{7E57BA41-EB34-4060-BFDD-CC1CA73B4C6D}" destId="{AB9DB7A0-7FCA-474D-ACB1-77BC4A49040B}" srcOrd="1" destOrd="0" presId="urn:microsoft.com/office/officeart/2005/8/layout/vProcess5"/>
    <dgm:cxn modelId="{0A129CD9-C345-4378-9804-02F519EB7023}" srcId="{C17EFF1F-9E23-4D80-A0BF-9238D4E9BFB9}" destId="{9A93A1CF-97F1-4EF2-9E22-F1B6C6829734}" srcOrd="0" destOrd="0" parTransId="{4F0933FB-8DC4-479A-87EB-ABC3C5EBEF45}" sibTransId="{A2266B26-6782-4470-A03D-18043C0345DF}"/>
    <dgm:cxn modelId="{E1823C8C-D1CC-4FD2-8D36-1A8F61A4F191}" type="presOf" srcId="{9A93A1CF-97F1-4EF2-9E22-F1B6C6829734}" destId="{120DA03C-8294-463A-B54D-DDA607FD2328}" srcOrd="1" destOrd="0" presId="urn:microsoft.com/office/officeart/2005/8/layout/vProcess5"/>
    <dgm:cxn modelId="{C80E2133-01AA-467B-B828-55E72F275F35}" type="presOf" srcId="{A302784E-CA38-48E5-9656-05AB44B767E6}" destId="{32424628-4D90-4D8D-9D05-BA0EF8802C5A}" srcOrd="1" destOrd="0" presId="urn:microsoft.com/office/officeart/2005/8/layout/vProcess5"/>
    <dgm:cxn modelId="{DB1E69F5-C912-4B52-81F4-E1A5E9FDDDB9}" srcId="{C17EFF1F-9E23-4D80-A0BF-9238D4E9BFB9}" destId="{A302784E-CA38-48E5-9656-05AB44B767E6}" srcOrd="2" destOrd="0" parTransId="{405C85E1-0D7D-4055-ADA1-19812DBD3EF2}" sibTransId="{FADCC493-76B4-44CC-B6F4-FBDC5E9EAAEF}"/>
    <dgm:cxn modelId="{06530D51-FDCE-43AC-A561-A58D19689B35}" type="presOf" srcId="{7E57BA41-EB34-4060-BFDD-CC1CA73B4C6D}" destId="{A10EB6B0-5C84-4EAA-AA6A-14F54BE3C7CE}" srcOrd="0" destOrd="0" presId="urn:microsoft.com/office/officeart/2005/8/layout/vProcess5"/>
    <dgm:cxn modelId="{08E5B4BF-4122-4DF5-AB68-6626F4665388}" type="presOf" srcId="{D5718AA9-1F15-4588-80CD-C2B83D67CA44}" destId="{0477F3FD-D98D-46DB-A6A5-EF693919995F}" srcOrd="0" destOrd="0" presId="urn:microsoft.com/office/officeart/2005/8/layout/vProcess5"/>
    <dgm:cxn modelId="{CC81F06C-C8CF-4CDB-8EC5-57C392FFE2C9}" type="presParOf" srcId="{7649D435-84B2-4E5B-A40A-63C586BE31FF}" destId="{0F5C742C-4BBA-4644-BA82-36FD2A17528F}" srcOrd="0" destOrd="0" presId="urn:microsoft.com/office/officeart/2005/8/layout/vProcess5"/>
    <dgm:cxn modelId="{E57E4800-753F-4785-A6D5-8A1E03A2F5C9}" type="presParOf" srcId="{7649D435-84B2-4E5B-A40A-63C586BE31FF}" destId="{536380A5-ADCC-408E-BE90-69A6ED8ACA82}" srcOrd="1" destOrd="0" presId="urn:microsoft.com/office/officeart/2005/8/layout/vProcess5"/>
    <dgm:cxn modelId="{79D6A77F-A880-41CA-B028-AE81BB591ED3}" type="presParOf" srcId="{7649D435-84B2-4E5B-A40A-63C586BE31FF}" destId="{A10EB6B0-5C84-4EAA-AA6A-14F54BE3C7CE}" srcOrd="2" destOrd="0" presId="urn:microsoft.com/office/officeart/2005/8/layout/vProcess5"/>
    <dgm:cxn modelId="{9B85AAD2-1BBB-49F9-8FE5-913D747ED0BF}" type="presParOf" srcId="{7649D435-84B2-4E5B-A40A-63C586BE31FF}" destId="{CDBCADC1-325B-462F-B813-FB48F862264C}" srcOrd="3" destOrd="0" presId="urn:microsoft.com/office/officeart/2005/8/layout/vProcess5"/>
    <dgm:cxn modelId="{998C413F-04A9-433D-A9C4-93C6D1EFAB22}" type="presParOf" srcId="{7649D435-84B2-4E5B-A40A-63C586BE31FF}" destId="{25BBADD7-94C4-4F7D-A4AD-336BAB220061}" srcOrd="4" destOrd="0" presId="urn:microsoft.com/office/officeart/2005/8/layout/vProcess5"/>
    <dgm:cxn modelId="{A9D4F879-2CDB-4312-BF89-3DFCEE1B0110}" type="presParOf" srcId="{7649D435-84B2-4E5B-A40A-63C586BE31FF}" destId="{0477F3FD-D98D-46DB-A6A5-EF693919995F}" srcOrd="5" destOrd="0" presId="urn:microsoft.com/office/officeart/2005/8/layout/vProcess5"/>
    <dgm:cxn modelId="{C96DB8ED-E0B2-45A9-A5A5-23E8C025584D}" type="presParOf" srcId="{7649D435-84B2-4E5B-A40A-63C586BE31FF}" destId="{120DA03C-8294-463A-B54D-DDA607FD2328}" srcOrd="6" destOrd="0" presId="urn:microsoft.com/office/officeart/2005/8/layout/vProcess5"/>
    <dgm:cxn modelId="{C885E0AE-F63E-4278-9AAA-72FF21CEA112}" type="presParOf" srcId="{7649D435-84B2-4E5B-A40A-63C586BE31FF}" destId="{AB9DB7A0-7FCA-474D-ACB1-77BC4A49040B}" srcOrd="7" destOrd="0" presId="urn:microsoft.com/office/officeart/2005/8/layout/vProcess5"/>
    <dgm:cxn modelId="{0C8EDBE8-B0C8-46C8-A2EE-7ADAFC88119F}" type="presParOf" srcId="{7649D435-84B2-4E5B-A40A-63C586BE31FF}" destId="{32424628-4D90-4D8D-9D05-BA0EF8802C5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76BFC-E2CB-43F3-B217-FE90B26510E5}" type="doc">
      <dgm:prSet loTypeId="urn:microsoft.com/office/officeart/2005/8/layout/rings+Icon" loCatId="officeonline" qsTypeId="urn:microsoft.com/office/officeart/2005/8/quickstyle/3d2" qsCatId="3D" csTypeId="urn:microsoft.com/office/officeart/2005/8/colors/colorful1" csCatId="colorful" phldr="1"/>
      <dgm:spPr/>
    </dgm:pt>
    <dgm:pt modelId="{56FB6C1B-0B70-45D3-8F86-4B013A9A5B19}">
      <dgm:prSet phldrT="[Text]"/>
      <dgm:spPr/>
      <dgm:t>
        <a:bodyPr/>
        <a:lstStyle/>
        <a:p>
          <a:pPr rtl="1"/>
          <a:r>
            <a:rPr lang="en-US" b="1" dirty="0" smtClean="0"/>
            <a:t>cycle-time  research</a:t>
          </a:r>
          <a:endParaRPr lang="fa-IR" b="1" dirty="0"/>
        </a:p>
      </dgm:t>
    </dgm:pt>
    <dgm:pt modelId="{1C592515-3691-4DE3-95A2-88C8BC8C945A}" type="parTrans" cxnId="{3AB482A0-3814-44DA-A758-774D415E099E}">
      <dgm:prSet/>
      <dgm:spPr/>
      <dgm:t>
        <a:bodyPr/>
        <a:lstStyle/>
        <a:p>
          <a:pPr rtl="1"/>
          <a:endParaRPr lang="fa-IR"/>
        </a:p>
      </dgm:t>
    </dgm:pt>
    <dgm:pt modelId="{87895927-1B45-4413-A96C-D2EB5D5973BC}" type="sibTrans" cxnId="{3AB482A0-3814-44DA-A758-774D415E099E}">
      <dgm:prSet/>
      <dgm:spPr/>
      <dgm:t>
        <a:bodyPr/>
        <a:lstStyle/>
        <a:p>
          <a:pPr rtl="1"/>
          <a:endParaRPr lang="fa-IR"/>
        </a:p>
      </dgm:t>
    </dgm:pt>
    <dgm:pt modelId="{7197D1BE-38F0-47A3-87FD-693540C762A5}">
      <dgm:prSet phldrT="[Text]"/>
      <dgm:spPr/>
      <dgm:t>
        <a:bodyPr/>
        <a:lstStyle/>
        <a:p>
          <a:pPr rtl="1"/>
          <a:r>
            <a:rPr lang="en-US" b="1" dirty="0" smtClean="0"/>
            <a:t>supply chain efficiency</a:t>
          </a:r>
          <a:endParaRPr lang="fa-IR" b="1" dirty="0"/>
        </a:p>
      </dgm:t>
    </dgm:pt>
    <dgm:pt modelId="{34879F10-F4FC-4323-B0F1-945712276FF4}" type="parTrans" cxnId="{BFAB1E4D-3FF8-4E25-B62D-71E9D30B8A92}">
      <dgm:prSet/>
      <dgm:spPr/>
      <dgm:t>
        <a:bodyPr/>
        <a:lstStyle/>
        <a:p>
          <a:pPr rtl="1"/>
          <a:endParaRPr lang="fa-IR"/>
        </a:p>
      </dgm:t>
    </dgm:pt>
    <dgm:pt modelId="{D1E689AB-6209-4B5B-8ED8-3CF17DEEFF81}" type="sibTrans" cxnId="{BFAB1E4D-3FF8-4E25-B62D-71E9D30B8A92}">
      <dgm:prSet/>
      <dgm:spPr/>
      <dgm:t>
        <a:bodyPr/>
        <a:lstStyle/>
        <a:p>
          <a:pPr rtl="1"/>
          <a:endParaRPr lang="fa-IR"/>
        </a:p>
      </dgm:t>
    </dgm:pt>
    <dgm:pt modelId="{45449457-8A43-456B-854B-857AA1353A86}">
      <dgm:prSet phldrT="[Text]"/>
      <dgm:spPr/>
      <dgm:t>
        <a:bodyPr/>
        <a:lstStyle/>
        <a:p>
          <a:pPr rtl="1"/>
          <a:r>
            <a:rPr lang="en-US" b="1" dirty="0" smtClean="0"/>
            <a:t>retail store image</a:t>
          </a:r>
          <a:endParaRPr lang="fa-IR" b="1" dirty="0"/>
        </a:p>
      </dgm:t>
    </dgm:pt>
    <dgm:pt modelId="{0632F9B6-21EF-4772-999F-4745985A7EA9}" type="parTrans" cxnId="{FF703C19-4A5A-49B3-A42C-F87F7FD2A683}">
      <dgm:prSet/>
      <dgm:spPr/>
      <dgm:t>
        <a:bodyPr/>
        <a:lstStyle/>
        <a:p>
          <a:pPr rtl="1"/>
          <a:endParaRPr lang="fa-IR"/>
        </a:p>
      </dgm:t>
    </dgm:pt>
    <dgm:pt modelId="{2B02474B-B77E-4861-B50A-9C430FBDB6B6}" type="sibTrans" cxnId="{FF703C19-4A5A-49B3-A42C-F87F7FD2A683}">
      <dgm:prSet/>
      <dgm:spPr/>
      <dgm:t>
        <a:bodyPr/>
        <a:lstStyle/>
        <a:p>
          <a:pPr rtl="1"/>
          <a:endParaRPr lang="fa-IR"/>
        </a:p>
      </dgm:t>
    </dgm:pt>
    <dgm:pt modelId="{82202417-6A8D-4160-B35E-15145DEAD55A}" type="pres">
      <dgm:prSet presAssocID="{B9276BFC-E2CB-43F3-B217-FE90B26510E5}" presName="Name0" presStyleCnt="0">
        <dgm:presLayoutVars>
          <dgm:chMax val="7"/>
          <dgm:dir/>
          <dgm:resizeHandles val="exact"/>
        </dgm:presLayoutVars>
      </dgm:prSet>
      <dgm:spPr/>
    </dgm:pt>
    <dgm:pt modelId="{AE75A474-70AE-4867-A4D8-22B29521CF18}" type="pres">
      <dgm:prSet presAssocID="{B9276BFC-E2CB-43F3-B217-FE90B26510E5}" presName="ellipse1" presStyleLbl="vennNode1" presStyleIdx="0" presStyleCnt="3" custScaleX="152527" custLinFactNeighborX="-13444" custLinFactNeighborY="-2685">
        <dgm:presLayoutVars>
          <dgm:bulletEnabled val="1"/>
        </dgm:presLayoutVars>
      </dgm:prSet>
      <dgm:spPr/>
      <dgm:t>
        <a:bodyPr/>
        <a:lstStyle/>
        <a:p>
          <a:pPr rtl="1"/>
          <a:endParaRPr lang="fa-IR"/>
        </a:p>
      </dgm:t>
    </dgm:pt>
    <dgm:pt modelId="{3AAF1700-B47F-4746-8842-A51003795820}" type="pres">
      <dgm:prSet presAssocID="{B9276BFC-E2CB-43F3-B217-FE90B26510E5}" presName="ellipse2" presStyleLbl="vennNode1" presStyleIdx="1" presStyleCnt="3" custScaleX="147249">
        <dgm:presLayoutVars>
          <dgm:bulletEnabled val="1"/>
        </dgm:presLayoutVars>
      </dgm:prSet>
      <dgm:spPr/>
      <dgm:t>
        <a:bodyPr/>
        <a:lstStyle/>
        <a:p>
          <a:pPr rtl="1"/>
          <a:endParaRPr lang="fa-IR"/>
        </a:p>
      </dgm:t>
    </dgm:pt>
    <dgm:pt modelId="{7B6919D8-CBA0-48C9-9640-25F73C52738D}" type="pres">
      <dgm:prSet presAssocID="{B9276BFC-E2CB-43F3-B217-FE90B26510E5}" presName="ellipse3" presStyleLbl="vennNode1" presStyleIdx="2" presStyleCnt="3" custScaleX="152454">
        <dgm:presLayoutVars>
          <dgm:bulletEnabled val="1"/>
        </dgm:presLayoutVars>
      </dgm:prSet>
      <dgm:spPr/>
      <dgm:t>
        <a:bodyPr/>
        <a:lstStyle/>
        <a:p>
          <a:pPr rtl="1"/>
          <a:endParaRPr lang="fa-IR"/>
        </a:p>
      </dgm:t>
    </dgm:pt>
  </dgm:ptLst>
  <dgm:cxnLst>
    <dgm:cxn modelId="{0A0AAF6F-9C17-42AA-B738-AD7ACBC3EC5C}" type="presOf" srcId="{7197D1BE-38F0-47A3-87FD-693540C762A5}" destId="{3AAF1700-B47F-4746-8842-A51003795820}" srcOrd="0" destOrd="0" presId="urn:microsoft.com/office/officeart/2005/8/layout/rings+Icon"/>
    <dgm:cxn modelId="{9276BA95-FD56-41CD-9DCA-38045F65B596}" type="presOf" srcId="{45449457-8A43-456B-854B-857AA1353A86}" destId="{7B6919D8-CBA0-48C9-9640-25F73C52738D}" srcOrd="0" destOrd="0" presId="urn:microsoft.com/office/officeart/2005/8/layout/rings+Icon"/>
    <dgm:cxn modelId="{BFAB1E4D-3FF8-4E25-B62D-71E9D30B8A92}" srcId="{B9276BFC-E2CB-43F3-B217-FE90B26510E5}" destId="{7197D1BE-38F0-47A3-87FD-693540C762A5}" srcOrd="1" destOrd="0" parTransId="{34879F10-F4FC-4323-B0F1-945712276FF4}" sibTransId="{D1E689AB-6209-4B5B-8ED8-3CF17DEEFF81}"/>
    <dgm:cxn modelId="{FF703C19-4A5A-49B3-A42C-F87F7FD2A683}" srcId="{B9276BFC-E2CB-43F3-B217-FE90B26510E5}" destId="{45449457-8A43-456B-854B-857AA1353A86}" srcOrd="2" destOrd="0" parTransId="{0632F9B6-21EF-4772-999F-4745985A7EA9}" sibTransId="{2B02474B-B77E-4861-B50A-9C430FBDB6B6}"/>
    <dgm:cxn modelId="{9E398128-5125-42AC-B649-F099C2F296C1}" type="presOf" srcId="{56FB6C1B-0B70-45D3-8F86-4B013A9A5B19}" destId="{AE75A474-70AE-4867-A4D8-22B29521CF18}" srcOrd="0" destOrd="0" presId="urn:microsoft.com/office/officeart/2005/8/layout/rings+Icon"/>
    <dgm:cxn modelId="{905913FF-365A-4545-8CBD-8EAF6ED2C295}" type="presOf" srcId="{B9276BFC-E2CB-43F3-B217-FE90B26510E5}" destId="{82202417-6A8D-4160-B35E-15145DEAD55A}" srcOrd="0" destOrd="0" presId="urn:microsoft.com/office/officeart/2005/8/layout/rings+Icon"/>
    <dgm:cxn modelId="{3AB482A0-3814-44DA-A758-774D415E099E}" srcId="{B9276BFC-E2CB-43F3-B217-FE90B26510E5}" destId="{56FB6C1B-0B70-45D3-8F86-4B013A9A5B19}" srcOrd="0" destOrd="0" parTransId="{1C592515-3691-4DE3-95A2-88C8BC8C945A}" sibTransId="{87895927-1B45-4413-A96C-D2EB5D5973BC}"/>
    <dgm:cxn modelId="{B32F96AD-4DC0-4B45-8A2E-401F16C4C758}" type="presParOf" srcId="{82202417-6A8D-4160-B35E-15145DEAD55A}" destId="{AE75A474-70AE-4867-A4D8-22B29521CF18}" srcOrd="0" destOrd="0" presId="urn:microsoft.com/office/officeart/2005/8/layout/rings+Icon"/>
    <dgm:cxn modelId="{5D84F0EF-779F-4A35-B179-89F74E18D98B}" type="presParOf" srcId="{82202417-6A8D-4160-B35E-15145DEAD55A}" destId="{3AAF1700-B47F-4746-8842-A51003795820}" srcOrd="1" destOrd="0" presId="urn:microsoft.com/office/officeart/2005/8/layout/rings+Icon"/>
    <dgm:cxn modelId="{C878AC97-11B5-431D-8AF4-F8F4AED2E35D}" type="presParOf" srcId="{82202417-6A8D-4160-B35E-15145DEAD55A}" destId="{7B6919D8-CBA0-48C9-9640-25F73C52738D}"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380A5-ADCC-408E-BE90-69A6ED8ACA82}">
      <dsp:nvSpPr>
        <dsp:cNvPr id="0" name=""/>
        <dsp:cNvSpPr/>
      </dsp:nvSpPr>
      <dsp:spPr>
        <a:xfrm>
          <a:off x="0" y="0"/>
          <a:ext cx="5792867" cy="1225391"/>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en-US" sz="3400" kern="1200" dirty="0" smtClean="0"/>
            <a:t>Marketing Situation Analysis </a:t>
          </a:r>
          <a:endParaRPr lang="fa-IR" sz="3400" kern="1200" dirty="0"/>
        </a:p>
      </dsp:txBody>
      <dsp:txXfrm>
        <a:off x="35890" y="35890"/>
        <a:ext cx="4470575" cy="1153611"/>
      </dsp:txXfrm>
    </dsp:sp>
    <dsp:sp modelId="{A10EB6B0-5C84-4EAA-AA6A-14F54BE3C7CE}">
      <dsp:nvSpPr>
        <dsp:cNvPr id="0" name=""/>
        <dsp:cNvSpPr/>
      </dsp:nvSpPr>
      <dsp:spPr>
        <a:xfrm>
          <a:off x="511135" y="1429622"/>
          <a:ext cx="5792867" cy="1225391"/>
        </a:xfrm>
        <a:prstGeom prst="roundRect">
          <a:avLst>
            <a:gd name="adj" fmla="val 10000"/>
          </a:avLst>
        </a:prstGeom>
        <a:gradFill rotWithShape="0">
          <a:gsLst>
            <a:gs pos="0">
              <a:schemeClr val="accent3">
                <a:hueOff val="900000"/>
                <a:satOff val="-29127"/>
                <a:lumOff val="11079"/>
                <a:alphaOff val="0"/>
              </a:schemeClr>
            </a:gs>
            <a:gs pos="100000">
              <a:schemeClr val="accent3">
                <a:hueOff val="900000"/>
                <a:satOff val="-29127"/>
                <a:lumOff val="11079"/>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en-US" sz="3400" kern="1200" dirty="0" smtClean="0"/>
            <a:t>Marketing Strategy Design </a:t>
          </a:r>
          <a:endParaRPr lang="fa-IR" sz="3400" kern="1200" dirty="0"/>
        </a:p>
      </dsp:txBody>
      <dsp:txXfrm>
        <a:off x="547025" y="1465512"/>
        <a:ext cx="4413447" cy="1153611"/>
      </dsp:txXfrm>
    </dsp:sp>
    <dsp:sp modelId="{CDBCADC1-325B-462F-B813-FB48F862264C}">
      <dsp:nvSpPr>
        <dsp:cNvPr id="0" name=""/>
        <dsp:cNvSpPr/>
      </dsp:nvSpPr>
      <dsp:spPr>
        <a:xfrm>
          <a:off x="1022270" y="2859245"/>
          <a:ext cx="5792867" cy="1225391"/>
        </a:xfrm>
        <a:prstGeom prst="roundRect">
          <a:avLst>
            <a:gd name="adj" fmla="val 10000"/>
          </a:avLst>
        </a:prstGeom>
        <a:solidFill>
          <a:srgbClr val="414141"/>
        </a:soli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en-US" sz="3400" kern="1200" dirty="0" smtClean="0"/>
            <a:t>Marketing  Program  Development</a:t>
          </a:r>
          <a:endParaRPr lang="fa-IR" sz="3400" kern="1200" dirty="0"/>
        </a:p>
      </dsp:txBody>
      <dsp:txXfrm>
        <a:off x="1058160" y="2895135"/>
        <a:ext cx="4413447" cy="1153611"/>
      </dsp:txXfrm>
    </dsp:sp>
    <dsp:sp modelId="{25BBADD7-94C4-4F7D-A4AD-336BAB220061}">
      <dsp:nvSpPr>
        <dsp:cNvPr id="0" name=""/>
        <dsp:cNvSpPr/>
      </dsp:nvSpPr>
      <dsp:spPr>
        <a:xfrm>
          <a:off x="4996363" y="929254"/>
          <a:ext cx="796504" cy="79650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fa-IR" sz="3600" kern="1200"/>
        </a:p>
      </dsp:txBody>
      <dsp:txXfrm>
        <a:off x="5175576" y="929254"/>
        <a:ext cx="438078" cy="599369"/>
      </dsp:txXfrm>
    </dsp:sp>
    <dsp:sp modelId="{0477F3FD-D98D-46DB-A6A5-EF693919995F}">
      <dsp:nvSpPr>
        <dsp:cNvPr id="0" name=""/>
        <dsp:cNvSpPr/>
      </dsp:nvSpPr>
      <dsp:spPr>
        <a:xfrm>
          <a:off x="5507498" y="2350708"/>
          <a:ext cx="796504" cy="796504"/>
        </a:xfrm>
        <a:prstGeom prst="downArrow">
          <a:avLst>
            <a:gd name="adj1" fmla="val 55000"/>
            <a:gd name="adj2" fmla="val 45000"/>
          </a:avLst>
        </a:prstGeom>
        <a:solidFill>
          <a:schemeClr val="accent3">
            <a:tint val="40000"/>
            <a:alpha val="90000"/>
            <a:hueOff val="1530865"/>
            <a:satOff val="-5878"/>
            <a:lumOff val="2005"/>
            <a:alphaOff val="0"/>
          </a:schemeClr>
        </a:solidFill>
        <a:ln w="9525" cap="flat" cmpd="sng" algn="ctr">
          <a:solidFill>
            <a:schemeClr val="accent3">
              <a:tint val="40000"/>
              <a:alpha val="90000"/>
              <a:hueOff val="1530865"/>
              <a:satOff val="-5878"/>
              <a:lumOff val="200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fa-IR" sz="3600" kern="1200"/>
        </a:p>
      </dsp:txBody>
      <dsp:txXfrm>
        <a:off x="5686711" y="2350708"/>
        <a:ext cx="438078" cy="599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5A474-70AE-4867-A4D8-22B29521CF18}">
      <dsp:nvSpPr>
        <dsp:cNvPr id="0" name=""/>
        <dsp:cNvSpPr/>
      </dsp:nvSpPr>
      <dsp:spPr>
        <a:xfrm>
          <a:off x="-71515" y="0"/>
          <a:ext cx="4090516" cy="2681792"/>
        </a:xfrm>
        <a:prstGeom prst="ellipse">
          <a:avLst/>
        </a:prstGeom>
        <a:gradFill rotWithShape="0">
          <a:gsLst>
            <a:gs pos="0">
              <a:schemeClr val="accent2">
                <a:alpha val="50000"/>
                <a:hueOff val="0"/>
                <a:satOff val="0"/>
                <a:lumOff val="0"/>
                <a:alphaOff val="0"/>
              </a:schemeClr>
            </a:gs>
            <a:gs pos="100000">
              <a:schemeClr val="accent2">
                <a:alpha val="5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8590" tIns="148590" rIns="148590" bIns="148590" numCol="1" spcCol="1270" anchor="ctr" anchorCtr="0">
          <a:noAutofit/>
        </a:bodyPr>
        <a:lstStyle/>
        <a:p>
          <a:pPr lvl="0" algn="ctr" defTabSz="1733550" rtl="1">
            <a:lnSpc>
              <a:spcPct val="90000"/>
            </a:lnSpc>
            <a:spcBef>
              <a:spcPct val="0"/>
            </a:spcBef>
            <a:spcAft>
              <a:spcPct val="35000"/>
            </a:spcAft>
          </a:pPr>
          <a:r>
            <a:rPr lang="en-US" sz="3900" b="1" kern="1200" dirty="0" smtClean="0"/>
            <a:t>cycle-time  research</a:t>
          </a:r>
          <a:endParaRPr lang="fa-IR" sz="3900" b="1" kern="1200" dirty="0"/>
        </a:p>
      </dsp:txBody>
      <dsp:txXfrm>
        <a:off x="527527" y="392739"/>
        <a:ext cx="2892432" cy="1896314"/>
      </dsp:txXfrm>
    </dsp:sp>
    <dsp:sp modelId="{3AAF1700-B47F-4746-8842-A51003795820}">
      <dsp:nvSpPr>
        <dsp:cNvPr id="0" name=""/>
        <dsp:cNvSpPr/>
      </dsp:nvSpPr>
      <dsp:spPr>
        <a:xfrm>
          <a:off x="1379620" y="1788607"/>
          <a:ext cx="3948969" cy="2681792"/>
        </a:xfrm>
        <a:prstGeom prst="ellipse">
          <a:avLst/>
        </a:prstGeom>
        <a:gradFill rotWithShape="0">
          <a:gsLst>
            <a:gs pos="0">
              <a:schemeClr val="accent3">
                <a:alpha val="50000"/>
                <a:hueOff val="0"/>
                <a:satOff val="0"/>
                <a:lumOff val="0"/>
                <a:alphaOff val="0"/>
              </a:schemeClr>
            </a:gs>
            <a:gs pos="100000">
              <a:schemeClr val="accent3">
                <a:alpha val="5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8590" tIns="148590" rIns="148590" bIns="148590" numCol="1" spcCol="1270" anchor="ctr" anchorCtr="0">
          <a:noAutofit/>
        </a:bodyPr>
        <a:lstStyle/>
        <a:p>
          <a:pPr lvl="0" algn="ctr" defTabSz="1733550" rtl="1">
            <a:lnSpc>
              <a:spcPct val="90000"/>
            </a:lnSpc>
            <a:spcBef>
              <a:spcPct val="0"/>
            </a:spcBef>
            <a:spcAft>
              <a:spcPct val="35000"/>
            </a:spcAft>
          </a:pPr>
          <a:r>
            <a:rPr lang="en-US" sz="3900" b="1" kern="1200" dirty="0" smtClean="0"/>
            <a:t>supply chain efficiency</a:t>
          </a:r>
          <a:endParaRPr lang="fa-IR" sz="3900" b="1" kern="1200" dirty="0"/>
        </a:p>
      </dsp:txBody>
      <dsp:txXfrm>
        <a:off x="1957933" y="2181346"/>
        <a:ext cx="2792343" cy="1896314"/>
      </dsp:txXfrm>
    </dsp:sp>
    <dsp:sp modelId="{7B6919D8-CBA0-48C9-9640-25F73C52738D}">
      <dsp:nvSpPr>
        <dsp:cNvPr id="0" name=""/>
        <dsp:cNvSpPr/>
      </dsp:nvSpPr>
      <dsp:spPr>
        <a:xfrm>
          <a:off x="2688556" y="0"/>
          <a:ext cx="4088559" cy="2681792"/>
        </a:xfrm>
        <a:prstGeom prst="ellipse">
          <a:avLst/>
        </a:prstGeom>
        <a:gradFill rotWithShape="0">
          <a:gsLst>
            <a:gs pos="0">
              <a:schemeClr val="accent4">
                <a:alpha val="50000"/>
                <a:hueOff val="0"/>
                <a:satOff val="0"/>
                <a:lumOff val="0"/>
                <a:alphaOff val="0"/>
              </a:schemeClr>
            </a:gs>
            <a:gs pos="100000">
              <a:schemeClr val="accent4">
                <a:alpha val="5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8590" tIns="148590" rIns="148590" bIns="148590" numCol="1" spcCol="1270" anchor="ctr" anchorCtr="0">
          <a:noAutofit/>
        </a:bodyPr>
        <a:lstStyle/>
        <a:p>
          <a:pPr lvl="0" algn="ctr" defTabSz="1733550" rtl="1">
            <a:lnSpc>
              <a:spcPct val="90000"/>
            </a:lnSpc>
            <a:spcBef>
              <a:spcPct val="0"/>
            </a:spcBef>
            <a:spcAft>
              <a:spcPct val="35000"/>
            </a:spcAft>
          </a:pPr>
          <a:r>
            <a:rPr lang="en-US" sz="3900" b="1" kern="1200" dirty="0" smtClean="0"/>
            <a:t>retail store image</a:t>
          </a:r>
          <a:endParaRPr lang="fa-IR" sz="3900" b="1" kern="1200" dirty="0"/>
        </a:p>
      </dsp:txBody>
      <dsp:txXfrm>
        <a:off x="3287312" y="392739"/>
        <a:ext cx="2891047" cy="18963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588" y="25400"/>
            <a:ext cx="22383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en-US" sz="1400" b="1" i="1">
                <a:latin typeface="Arial" pitchFamily="34" charset="0"/>
              </a:rPr>
              <a:t>Instructor’s Visual Index</a:t>
            </a:r>
          </a:p>
        </p:txBody>
      </p:sp>
      <p:sp>
        <p:nvSpPr>
          <p:cNvPr id="53251" name="Rectangle 3"/>
          <p:cNvSpPr>
            <a:spLocks noChangeArrowheads="1"/>
          </p:cNvSpPr>
          <p:nvPr/>
        </p:nvSpPr>
        <p:spPr bwMode="auto">
          <a:xfrm>
            <a:off x="4044950" y="42863"/>
            <a:ext cx="2792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r">
              <a:lnSpc>
                <a:spcPct val="90000"/>
              </a:lnSpc>
            </a:pPr>
            <a:r>
              <a:rPr lang="en-US" sz="1200" b="1" i="1">
                <a:latin typeface="Arial" pitchFamily="34" charset="0"/>
              </a:rPr>
              <a:t>Kotler/Armstrong</a:t>
            </a:r>
          </a:p>
          <a:p>
            <a:pPr algn="r">
              <a:lnSpc>
                <a:spcPct val="90000"/>
              </a:lnSpc>
            </a:pPr>
            <a:r>
              <a:rPr lang="en-US" sz="1200" b="1" i="1">
                <a:latin typeface="Arial" pitchFamily="34" charset="0"/>
              </a:rPr>
              <a:t>Chapter 1:  Marketing in a Changing</a:t>
            </a:r>
          </a:p>
          <a:p>
            <a:pPr algn="r">
              <a:lnSpc>
                <a:spcPct val="90000"/>
              </a:lnSpc>
            </a:pPr>
            <a:r>
              <a:rPr lang="en-US" sz="1200" b="1" i="1">
                <a:latin typeface="Arial" pitchFamily="34" charset="0"/>
              </a:rPr>
              <a:t>World </a:t>
            </a:r>
          </a:p>
        </p:txBody>
      </p:sp>
      <p:sp>
        <p:nvSpPr>
          <p:cNvPr id="53252" name="Rectangle 4"/>
          <p:cNvSpPr>
            <a:spLocks noChangeArrowheads="1"/>
          </p:cNvSpPr>
          <p:nvPr/>
        </p:nvSpPr>
        <p:spPr bwMode="auto">
          <a:xfrm>
            <a:off x="2189163" y="8748713"/>
            <a:ext cx="24812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7625" tIns="19050" rIns="47625" bIns="19050">
            <a:spAutoFit/>
          </a:bodyPr>
          <a:lstStyle/>
          <a:p>
            <a:pPr marL="342900" indent="-342900">
              <a:lnSpc>
                <a:spcPct val="115000"/>
              </a:lnSpc>
              <a:spcAft>
                <a:spcPct val="57000"/>
              </a:spcAft>
              <a:tabLst>
                <a:tab pos="457200" algn="l"/>
              </a:tabLst>
            </a:pPr>
            <a:r>
              <a:rPr lang="en-US" sz="1200" b="1">
                <a:solidFill>
                  <a:srgbClr val="000000"/>
                </a:solidFill>
                <a:latin typeface="Symbol" pitchFamily="18" charset="2"/>
              </a:rPr>
              <a:t></a:t>
            </a:r>
            <a:r>
              <a:rPr lang="en-US" sz="1200" b="1">
                <a:solidFill>
                  <a:srgbClr val="000000"/>
                </a:solidFill>
                <a:latin typeface="Helvetica" pitchFamily="34" charset="0"/>
              </a:rPr>
              <a:t> </a:t>
            </a:r>
            <a:r>
              <a:rPr lang="en-US" sz="1200" b="1">
                <a:solidFill>
                  <a:srgbClr val="000000"/>
                </a:solidFill>
                <a:latin typeface="Arial" pitchFamily="34" charset="0"/>
              </a:rPr>
              <a:t>Copyright 1999 Prentice Hall</a:t>
            </a:r>
          </a:p>
        </p:txBody>
      </p:sp>
    </p:spTree>
    <p:extLst>
      <p:ext uri="{BB962C8B-B14F-4D97-AF65-F5344CB8AC3E}">
        <p14:creationId xmlns:p14="http://schemas.microsoft.com/office/powerpoint/2010/main" val="1339199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idx="2"/>
          </p:nvPr>
        </p:nvSpPr>
        <p:spPr bwMode="auto">
          <a:xfrm>
            <a:off x="922338" y="463550"/>
            <a:ext cx="5013325" cy="3873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ChangeArrowheads="1"/>
          </p:cNvSpPr>
          <p:nvPr/>
        </p:nvSpPr>
        <p:spPr bwMode="auto">
          <a:xfrm>
            <a:off x="390525" y="325438"/>
            <a:ext cx="367347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fa-IR"/>
          </a:p>
        </p:txBody>
      </p:sp>
      <p:sp>
        <p:nvSpPr>
          <p:cNvPr id="34820" name="Line 4"/>
          <p:cNvSpPr>
            <a:spLocks noChangeShapeType="1"/>
          </p:cNvSpPr>
          <p:nvPr/>
        </p:nvSpPr>
        <p:spPr bwMode="auto">
          <a:xfrm>
            <a:off x="263525" y="8816975"/>
            <a:ext cx="63309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a-IR"/>
          </a:p>
        </p:txBody>
      </p:sp>
      <p:sp>
        <p:nvSpPr>
          <p:cNvPr id="34821" name="Rectangle 5"/>
          <p:cNvSpPr>
            <a:spLocks noChangeArrowheads="1"/>
          </p:cNvSpPr>
          <p:nvPr/>
        </p:nvSpPr>
        <p:spPr bwMode="auto">
          <a:xfrm>
            <a:off x="5264150" y="8823325"/>
            <a:ext cx="1387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44450" tIns="17462" rIns="44450" bIns="17462">
            <a:spAutoFit/>
          </a:bodyPr>
          <a:lstStyle/>
          <a:p>
            <a:pPr algn="r" defTabSz="850900"/>
            <a:r>
              <a:rPr lang="en-US" sz="1400" b="1">
                <a:latin typeface="Arial" pitchFamily="34" charset="0"/>
              </a:rPr>
              <a:t>Notes for 1 - </a:t>
            </a:r>
            <a:fld id="{2EC9EAC0-E70E-4A42-AE3E-FA2C45DF1CAF}" type="slidenum">
              <a:rPr lang="x-none" sz="1400" b="1">
                <a:latin typeface="Arial" pitchFamily="34" charset="0"/>
              </a:rPr>
              <a:pPr algn="r" defTabSz="850900"/>
              <a:t>‹#›</a:t>
            </a:fld>
            <a:endParaRPr lang="en-US" sz="1400" b="1">
              <a:latin typeface="Arial" pitchFamily="34" charset="0"/>
            </a:endParaRPr>
          </a:p>
        </p:txBody>
      </p:sp>
      <p:sp>
        <p:nvSpPr>
          <p:cNvPr id="34822" name="Rectangle 6"/>
          <p:cNvSpPr>
            <a:spLocks noChangeArrowheads="1"/>
          </p:cNvSpPr>
          <p:nvPr/>
        </p:nvSpPr>
        <p:spPr bwMode="auto">
          <a:xfrm>
            <a:off x="52388" y="8848725"/>
            <a:ext cx="2352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7625" tIns="19050" rIns="47625" bIns="19050">
            <a:spAutoFit/>
          </a:bodyPr>
          <a:lstStyle/>
          <a:p>
            <a:pPr marL="342900" indent="-342900">
              <a:lnSpc>
                <a:spcPct val="115000"/>
              </a:lnSpc>
              <a:spcAft>
                <a:spcPct val="57000"/>
              </a:spcAft>
              <a:tabLst>
                <a:tab pos="457200" algn="l"/>
              </a:tabLst>
            </a:pPr>
            <a:r>
              <a:rPr lang="en-US" sz="1000">
                <a:solidFill>
                  <a:srgbClr val="000000"/>
                </a:solidFill>
                <a:latin typeface="Symbol" pitchFamily="18" charset="2"/>
              </a:rPr>
              <a:t></a:t>
            </a:r>
            <a:r>
              <a:rPr lang="en-US" sz="1000">
                <a:solidFill>
                  <a:srgbClr val="000000"/>
                </a:solidFill>
                <a:latin typeface="Helvetica" pitchFamily="34" charset="0"/>
              </a:rPr>
              <a:t> </a:t>
            </a:r>
            <a:r>
              <a:rPr lang="en-US" sz="1000">
                <a:solidFill>
                  <a:srgbClr val="000000"/>
                </a:solidFill>
                <a:latin typeface="Arial" pitchFamily="34" charset="0"/>
              </a:rPr>
              <a:t>Copyright 1999 Prentice Hall</a:t>
            </a:r>
          </a:p>
        </p:txBody>
      </p:sp>
    </p:spTree>
    <p:extLst>
      <p:ext uri="{BB962C8B-B14F-4D97-AF65-F5344CB8AC3E}">
        <p14:creationId xmlns:p14="http://schemas.microsoft.com/office/powerpoint/2010/main" val="499980795"/>
      </p:ext>
    </p:extLst>
  </p:cSld>
  <p:clrMap bg1="lt1" tx1="dk1" bg2="lt2" tx2="dk2" accent1="accent1" accent2="accent2" accent3="accent3" accent4="accent4" accent5="accent5" accent6="accent6" hlink="hlink" folHlink="folHlink"/>
  <p:notesStyle>
    <a:lvl1pPr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1pPr>
    <a:lvl2pPr marL="455613" indent="1588"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2pPr>
    <a:lvl3pPr marL="912813" indent="1588"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3pPr>
    <a:lvl4pPr marL="1370013" indent="1588"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4pPr>
    <a:lvl5pPr marL="1827213" indent="1588"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5pPr>
    <a:lvl6pPr marL="2285732" algn="l" defTabSz="914294" rtl="0" eaLnBrk="1" latinLnBrk="0" hangingPunct="1">
      <a:defRPr sz="1200" kern="1200">
        <a:solidFill>
          <a:schemeClr val="tx1"/>
        </a:solidFill>
        <a:latin typeface="+mn-lt"/>
        <a:ea typeface="+mn-ea"/>
        <a:cs typeface="+mn-cs"/>
      </a:defRPr>
    </a:lvl6pPr>
    <a:lvl7pPr marL="2742880" algn="l" defTabSz="914294" rtl="0" eaLnBrk="1" latinLnBrk="0" hangingPunct="1">
      <a:defRPr sz="1200" kern="1200">
        <a:solidFill>
          <a:schemeClr val="tx1"/>
        </a:solidFill>
        <a:latin typeface="+mn-lt"/>
        <a:ea typeface="+mn-ea"/>
        <a:cs typeface="+mn-cs"/>
      </a:defRPr>
    </a:lvl7pPr>
    <a:lvl8pPr marL="3200026" algn="l" defTabSz="914294" rtl="0" eaLnBrk="1" latinLnBrk="0" hangingPunct="1">
      <a:defRPr sz="1200" kern="1200">
        <a:solidFill>
          <a:schemeClr val="tx1"/>
        </a:solidFill>
        <a:latin typeface="+mn-lt"/>
        <a:ea typeface="+mn-ea"/>
        <a:cs typeface="+mn-cs"/>
      </a:defRPr>
    </a:lvl8pPr>
    <a:lvl9pPr marL="3657172"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04795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48242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139655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71668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291622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339396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68041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310595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1477224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17150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05241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3801523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971207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66875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807163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717864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622745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1199661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1396143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1098669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75404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147216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3621292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59166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127112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367568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285545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35481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35924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fa-IR"/>
          </a:p>
        </p:txBody>
      </p:sp>
    </p:spTree>
    <p:extLst>
      <p:ext uri="{BB962C8B-B14F-4D97-AF65-F5344CB8AC3E}">
        <p14:creationId xmlns:p14="http://schemas.microsoft.com/office/powerpoint/2010/main" val="1065579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0058400" cy="77724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rot="10800000">
            <a:off x="981005" y="6366811"/>
            <a:ext cx="8121229" cy="60883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8" name="Rectangle 7"/>
          <p:cNvSpPr/>
          <p:nvPr/>
        </p:nvSpPr>
        <p:spPr>
          <a:xfrm>
            <a:off x="1089025" y="1152525"/>
            <a:ext cx="7897813" cy="547528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9" name="Rectangle 8"/>
          <p:cNvSpPr/>
          <p:nvPr/>
        </p:nvSpPr>
        <p:spPr>
          <a:xfrm>
            <a:off x="1089025" y="1144588"/>
            <a:ext cx="7897813" cy="547528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846138" y="795338"/>
            <a:ext cx="625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8631238" y="858838"/>
            <a:ext cx="6429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99921" y="2034261"/>
            <a:ext cx="6295815" cy="2071835"/>
          </a:xfrm>
        </p:spPr>
        <p:txBody>
          <a:bodyPr anchor="b">
            <a:normAutofit/>
          </a:bodyPr>
          <a:lstStyle>
            <a:lvl1pPr>
              <a:defRPr sz="5300"/>
            </a:lvl1pPr>
          </a:lstStyle>
          <a:p>
            <a:r>
              <a:rPr lang="en-US" smtClean="0"/>
              <a:t>Click to edit Master title style</a:t>
            </a:r>
            <a:endParaRPr lang="en-US"/>
          </a:p>
        </p:txBody>
      </p:sp>
      <p:sp>
        <p:nvSpPr>
          <p:cNvPr id="3" name="Subtitle 2"/>
          <p:cNvSpPr>
            <a:spLocks noGrp="1"/>
          </p:cNvSpPr>
          <p:nvPr>
            <p:ph type="subTitle" idx="1"/>
          </p:nvPr>
        </p:nvSpPr>
        <p:spPr>
          <a:xfrm>
            <a:off x="1899922" y="4234838"/>
            <a:ext cx="6283397" cy="1727200"/>
          </a:xfrm>
        </p:spPr>
        <p:txBody>
          <a:bodyPr/>
          <a:lstStyle>
            <a:lvl1pPr marL="0" indent="0" algn="ctr">
              <a:buNone/>
              <a:defRPr>
                <a:solidFill>
                  <a:schemeClr val="tx2"/>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7446963" y="6072188"/>
            <a:ext cx="1336675" cy="414337"/>
          </a:xfrm>
        </p:spPr>
        <p:txBody>
          <a:bodyPr/>
          <a:lstStyle>
            <a:lvl1pPr>
              <a:defRPr/>
            </a:lvl1pPr>
          </a:lstStyle>
          <a:p>
            <a:pPr>
              <a:defRPr/>
            </a:pPr>
            <a:fld id="{2E0FB750-785E-40AC-855B-89F569195BC0}" type="datetime8">
              <a:rPr lang="fa-IR" smtClean="0"/>
              <a:t>فوريه 21، 15</a:t>
            </a:fld>
            <a:endParaRPr lang="fa-IR"/>
          </a:p>
        </p:txBody>
      </p:sp>
      <p:sp>
        <p:nvSpPr>
          <p:cNvPr id="13" name="Footer Placeholder 4"/>
          <p:cNvSpPr>
            <a:spLocks noGrp="1"/>
          </p:cNvSpPr>
          <p:nvPr>
            <p:ph type="ftr" sz="quarter" idx="11"/>
          </p:nvPr>
        </p:nvSpPr>
        <p:spPr>
          <a:xfrm>
            <a:off x="1292225" y="6072188"/>
            <a:ext cx="5537200" cy="414337"/>
          </a:xfrm>
        </p:spPr>
        <p:txBody>
          <a:bodyPr/>
          <a:lstStyle>
            <a:lvl1pPr>
              <a:defRPr/>
            </a:lvl1pPr>
          </a:lstStyle>
          <a:p>
            <a:pPr>
              <a:defRPr/>
            </a:pPr>
            <a:endParaRPr lang="fa-IR"/>
          </a:p>
        </p:txBody>
      </p:sp>
      <p:sp>
        <p:nvSpPr>
          <p:cNvPr id="14" name="Slide Number Placeholder 5"/>
          <p:cNvSpPr>
            <a:spLocks noGrp="1"/>
          </p:cNvSpPr>
          <p:nvPr>
            <p:ph type="sldNum" sz="quarter" idx="12"/>
          </p:nvPr>
        </p:nvSpPr>
        <p:spPr>
          <a:xfrm>
            <a:off x="6835775" y="6072188"/>
            <a:ext cx="609600" cy="414337"/>
          </a:xfrm>
        </p:spPr>
        <p:txBody>
          <a:bodyPr/>
          <a:lstStyle>
            <a:lvl1pPr algn="ctr">
              <a:defRPr/>
            </a:lvl1pPr>
          </a:lstStyle>
          <a:p>
            <a:pPr>
              <a:defRPr/>
            </a:pPr>
            <a:fld id="{FC4E36E0-6447-4D78-9D43-8EAE9A0C71A8}" type="slidenum">
              <a:rPr lang="fa-IR"/>
              <a:pPr>
                <a:defRPr/>
              </a:pPr>
              <a:t>‹#›</a:t>
            </a:fld>
            <a:endParaRPr lang="fa-IR"/>
          </a:p>
        </p:txBody>
      </p:sp>
    </p:spTree>
    <p:extLst>
      <p:ext uri="{BB962C8B-B14F-4D97-AF65-F5344CB8AC3E}">
        <p14:creationId xmlns:p14="http://schemas.microsoft.com/office/powerpoint/2010/main" val="20057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11221-B59F-41C3-A8FF-3A1E7A977E96}" type="datetime8">
              <a:rPr lang="fa-IR" smtClean="0"/>
              <a:t>فوريه 21، 15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B1B6174F-F946-4C8B-AE30-35C0F5EC417D}" type="slidenum">
              <a:rPr lang="fa-IR"/>
              <a:pPr>
                <a:defRPr/>
              </a:pPr>
              <a:t>‹#›</a:t>
            </a:fld>
            <a:endParaRPr lang="fa-IR"/>
          </a:p>
        </p:txBody>
      </p:sp>
    </p:spTree>
    <p:extLst>
      <p:ext uri="{BB962C8B-B14F-4D97-AF65-F5344CB8AC3E}">
        <p14:creationId xmlns:p14="http://schemas.microsoft.com/office/powerpoint/2010/main" val="106438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3" y="1049117"/>
            <a:ext cx="1573954" cy="539909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28045" y="1253822"/>
            <a:ext cx="5696657" cy="49896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6C49A2-4AE0-4703-B9A5-0A553820590F}" type="datetime8">
              <a:rPr lang="fa-IR" smtClean="0"/>
              <a:t>فوريه 21، 15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2E9D65DB-BCC2-4772-B2FB-F180F1D62423}" type="slidenum">
              <a:rPr lang="fa-IR"/>
              <a:pPr>
                <a:defRPr/>
              </a:pPr>
              <a:t>‹#›</a:t>
            </a:fld>
            <a:endParaRPr lang="fa-IR"/>
          </a:p>
        </p:txBody>
      </p:sp>
    </p:spTree>
    <p:extLst>
      <p:ext uri="{BB962C8B-B14F-4D97-AF65-F5344CB8AC3E}">
        <p14:creationId xmlns:p14="http://schemas.microsoft.com/office/powerpoint/2010/main" val="367675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0058400" cy="77724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rot="10800000">
            <a:off x="981003" y="6366811"/>
            <a:ext cx="8121229" cy="60883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8" name="Rectangle 7"/>
          <p:cNvSpPr/>
          <p:nvPr/>
        </p:nvSpPr>
        <p:spPr>
          <a:xfrm>
            <a:off x="1089025" y="1152525"/>
            <a:ext cx="7897813" cy="547528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9" name="Rectangle 8"/>
          <p:cNvSpPr/>
          <p:nvPr/>
        </p:nvSpPr>
        <p:spPr>
          <a:xfrm>
            <a:off x="1089025" y="1144588"/>
            <a:ext cx="7897813" cy="547528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846138" y="795338"/>
            <a:ext cx="625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8631238" y="858838"/>
            <a:ext cx="6429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99921" y="2034260"/>
            <a:ext cx="6295815" cy="2071835"/>
          </a:xfrm>
        </p:spPr>
        <p:txBody>
          <a:bodyPr anchor="b">
            <a:normAutofit/>
          </a:bodyPr>
          <a:lstStyle>
            <a:lvl1pPr>
              <a:defRPr sz="5300"/>
            </a:lvl1pPr>
          </a:lstStyle>
          <a:p>
            <a:r>
              <a:rPr lang="en-US" smtClean="0"/>
              <a:t>Click to edit Master title style</a:t>
            </a:r>
            <a:endParaRPr lang="en-US"/>
          </a:p>
        </p:txBody>
      </p:sp>
      <p:sp>
        <p:nvSpPr>
          <p:cNvPr id="3" name="Subtitle 2"/>
          <p:cNvSpPr>
            <a:spLocks noGrp="1"/>
          </p:cNvSpPr>
          <p:nvPr>
            <p:ph type="subTitle" idx="1"/>
          </p:nvPr>
        </p:nvSpPr>
        <p:spPr>
          <a:xfrm>
            <a:off x="1899921" y="4234838"/>
            <a:ext cx="6283397" cy="1727200"/>
          </a:xfrm>
        </p:spPr>
        <p:txBody>
          <a:bodyPr/>
          <a:lstStyle>
            <a:lvl1pPr marL="0" indent="0" algn="ctr">
              <a:buNone/>
              <a:defRPr>
                <a:solidFill>
                  <a:schemeClr val="tx2"/>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7446963" y="6072188"/>
            <a:ext cx="1336675" cy="414337"/>
          </a:xfrm>
        </p:spPr>
        <p:txBody>
          <a:bodyPr/>
          <a:lstStyle>
            <a:lvl1pPr>
              <a:defRPr/>
            </a:lvl1pPr>
          </a:lstStyle>
          <a:p>
            <a:pPr>
              <a:defRPr/>
            </a:pPr>
            <a:fld id="{5319081B-A0B7-427E-974F-145D87CB06B6}" type="datetime8">
              <a:rPr lang="fa-IR" smtClean="0"/>
              <a:t>فوريه 21، 15</a:t>
            </a:fld>
            <a:endParaRPr lang="en-US"/>
          </a:p>
        </p:txBody>
      </p:sp>
      <p:sp>
        <p:nvSpPr>
          <p:cNvPr id="13" name="Footer Placeholder 4"/>
          <p:cNvSpPr>
            <a:spLocks noGrp="1"/>
          </p:cNvSpPr>
          <p:nvPr>
            <p:ph type="ftr" sz="quarter" idx="11"/>
          </p:nvPr>
        </p:nvSpPr>
        <p:spPr>
          <a:xfrm>
            <a:off x="1292225" y="6072188"/>
            <a:ext cx="5537200" cy="414337"/>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835775" y="6072188"/>
            <a:ext cx="609600" cy="414337"/>
          </a:xfrm>
        </p:spPr>
        <p:txBody>
          <a:bodyPr/>
          <a:lstStyle>
            <a:lvl1pPr algn="ctr">
              <a:defRPr smtClean="0"/>
            </a:lvl1pPr>
          </a:lstStyle>
          <a:p>
            <a:pPr>
              <a:defRPr/>
            </a:pPr>
            <a:fld id="{37058A79-0C0F-4FDA-AA90-E3E2AB477FC8}" type="slidenum">
              <a:rPr lang="en-US"/>
              <a:pPr>
                <a:defRPr/>
              </a:pPr>
              <a:t>‹#›</a:t>
            </a:fld>
            <a:endParaRPr lang="en-US"/>
          </a:p>
        </p:txBody>
      </p:sp>
    </p:spTree>
    <p:extLst>
      <p:ext uri="{BB962C8B-B14F-4D97-AF65-F5344CB8AC3E}">
        <p14:creationId xmlns:p14="http://schemas.microsoft.com/office/powerpoint/2010/main" val="1446082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3AA5A6-20AC-4BA9-BD75-A0CB6DFE6085}" type="datetime8">
              <a:rPr lang="fa-IR" smtClean="0"/>
              <a:t>فوريه 21، 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DFED52-BEE1-4CDA-97F4-D00B54D59C74}" type="slidenum">
              <a:rPr lang="en-US"/>
              <a:pPr>
                <a:defRPr/>
              </a:pPr>
              <a:t>‹#›</a:t>
            </a:fld>
            <a:endParaRPr lang="en-US" dirty="0"/>
          </a:p>
        </p:txBody>
      </p:sp>
    </p:spTree>
    <p:extLst>
      <p:ext uri="{BB962C8B-B14F-4D97-AF65-F5344CB8AC3E}">
        <p14:creationId xmlns:p14="http://schemas.microsoft.com/office/powerpoint/2010/main" val="455266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477" y="2538021"/>
            <a:ext cx="6879448" cy="1543685"/>
          </a:xfrm>
        </p:spPr>
        <p:txBody>
          <a:bodyPr anchor="b"/>
          <a:lstStyle>
            <a:lvl1pPr algn="ctr">
              <a:defRPr sz="45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01894" y="4222046"/>
            <a:ext cx="6854614" cy="1484112"/>
          </a:xfrm>
        </p:spPr>
        <p:txBody>
          <a:bodyPr/>
          <a:lstStyle>
            <a:lvl1pPr marL="0" indent="0" algn="ctr">
              <a:buNone/>
              <a:defRPr sz="2200">
                <a:solidFill>
                  <a:schemeClr val="tx2"/>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8E9689-2ECA-4518-BD71-183ED7A7611D}" type="datetime8">
              <a:rPr lang="fa-IR" smtClean="0"/>
              <a:t>فوريه 21، 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E5DDF4-15E9-42DC-BBDC-9C8516ED1E60}" type="slidenum">
              <a:rPr lang="en-US"/>
              <a:pPr>
                <a:defRPr/>
              </a:pPr>
              <a:t>‹#›</a:t>
            </a:fld>
            <a:endParaRPr lang="en-US" dirty="0"/>
          </a:p>
        </p:txBody>
      </p:sp>
    </p:spTree>
    <p:extLst>
      <p:ext uri="{BB962C8B-B14F-4D97-AF65-F5344CB8AC3E}">
        <p14:creationId xmlns:p14="http://schemas.microsoft.com/office/powerpoint/2010/main" val="124187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428293" y="2404261"/>
            <a:ext cx="3520440" cy="40831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29784" y="2401888"/>
            <a:ext cx="3520440" cy="4085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39721EE7-D66F-4876-B8C9-1CEA3F900FAE}" type="datetime8">
              <a:rPr lang="fa-IR" smtClean="0"/>
              <a:t>فوريه 21، 15</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15284A5A-6A4B-438A-B134-F1C95D1858F3}" type="slidenum">
              <a:rPr lang="en-US"/>
              <a:pPr>
                <a:defRPr/>
              </a:pPr>
              <a:t>‹#›</a:t>
            </a:fld>
            <a:endParaRPr lang="en-US" dirty="0"/>
          </a:p>
        </p:txBody>
      </p:sp>
    </p:spTree>
    <p:extLst>
      <p:ext uri="{BB962C8B-B14F-4D97-AF65-F5344CB8AC3E}">
        <p14:creationId xmlns:p14="http://schemas.microsoft.com/office/powerpoint/2010/main" val="3191694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13657" y="2405287"/>
            <a:ext cx="3233473" cy="929569"/>
          </a:xfrm>
        </p:spPr>
        <p:txBody>
          <a:bodyPr anchor="b">
            <a:normAutofit/>
          </a:bodyPr>
          <a:lstStyle>
            <a:lvl1pPr marL="0" indent="0" algn="ctr">
              <a:buNone/>
              <a:defRPr sz="2200" b="1">
                <a:solidFill>
                  <a:schemeClr val="tx2"/>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5" name="Text Placeholder 4"/>
          <p:cNvSpPr>
            <a:spLocks noGrp="1"/>
          </p:cNvSpPr>
          <p:nvPr>
            <p:ph type="body" sz="quarter" idx="3"/>
          </p:nvPr>
        </p:nvSpPr>
        <p:spPr>
          <a:xfrm>
            <a:off x="5401736" y="2405286"/>
            <a:ext cx="3238805" cy="932688"/>
          </a:xfrm>
        </p:spPr>
        <p:txBody>
          <a:bodyPr anchor="b">
            <a:normAutofit/>
          </a:bodyPr>
          <a:lstStyle>
            <a:lvl1pPr marL="0" indent="0" algn="ctr">
              <a:buNone/>
              <a:defRPr sz="2200" b="1">
                <a:solidFill>
                  <a:schemeClr val="tx2"/>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11" name="Content Placeholder 10"/>
          <p:cNvSpPr>
            <a:spLocks noGrp="1"/>
          </p:cNvSpPr>
          <p:nvPr>
            <p:ph sz="quarter" idx="13"/>
          </p:nvPr>
        </p:nvSpPr>
        <p:spPr>
          <a:xfrm>
            <a:off x="1428293" y="3336950"/>
            <a:ext cx="3550615" cy="315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109666" y="3337455"/>
            <a:ext cx="3550615" cy="315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fld id="{202EB6D7-E675-4B90-BAE4-1DDA97BB73BF}" type="datetime8">
              <a:rPr lang="fa-IR" smtClean="0"/>
              <a:t>فوريه 21، 15</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98A1F8DF-8891-49EE-92F8-410443A5D88F}" type="slidenum">
              <a:rPr lang="en-US"/>
              <a:pPr>
                <a:defRPr/>
              </a:pPr>
              <a:t>‹#›</a:t>
            </a:fld>
            <a:endParaRPr lang="en-US" dirty="0"/>
          </a:p>
        </p:txBody>
      </p:sp>
    </p:spTree>
    <p:extLst>
      <p:ext uri="{BB962C8B-B14F-4D97-AF65-F5344CB8AC3E}">
        <p14:creationId xmlns:p14="http://schemas.microsoft.com/office/powerpoint/2010/main" val="207203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4782E6-C17C-48A9-8011-43D2FAB3CA79}" type="datetime8">
              <a:rPr lang="fa-IR" smtClean="0"/>
              <a:t>فوريه 21، 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66B491-A1E0-4B59-8D97-1B48551E5DB9}" type="slidenum">
              <a:rPr lang="en-US"/>
              <a:pPr>
                <a:defRPr/>
              </a:pPr>
              <a:t>‹#›</a:t>
            </a:fld>
            <a:endParaRPr lang="en-US" dirty="0"/>
          </a:p>
        </p:txBody>
      </p:sp>
    </p:spTree>
    <p:extLst>
      <p:ext uri="{BB962C8B-B14F-4D97-AF65-F5344CB8AC3E}">
        <p14:creationId xmlns:p14="http://schemas.microsoft.com/office/powerpoint/2010/main" val="295319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9569E6-801D-445F-BDF6-9A7F26437B8E}" type="datetime8">
              <a:rPr lang="fa-IR" smtClean="0"/>
              <a:t>فوريه 21، 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947835-2C11-43DD-B70C-F74B73444122}" type="slidenum">
              <a:rPr lang="en-US"/>
              <a:pPr>
                <a:defRPr/>
              </a:pPr>
              <a:t>‹#›</a:t>
            </a:fld>
            <a:endParaRPr lang="en-US" dirty="0"/>
          </a:p>
        </p:txBody>
      </p:sp>
    </p:spTree>
    <p:extLst>
      <p:ext uri="{BB962C8B-B14F-4D97-AF65-F5344CB8AC3E}">
        <p14:creationId xmlns:p14="http://schemas.microsoft.com/office/powerpoint/2010/main" val="22676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0058400" cy="77724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95395" y="6865776"/>
            <a:ext cx="8493761" cy="60883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9" name="Rectangle 8"/>
          <p:cNvSpPr/>
          <p:nvPr/>
        </p:nvSpPr>
        <p:spPr>
          <a:xfrm rot="60000">
            <a:off x="4916488" y="685800"/>
            <a:ext cx="4167187" cy="648493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10" name="Rectangle 9"/>
          <p:cNvSpPr/>
          <p:nvPr/>
        </p:nvSpPr>
        <p:spPr>
          <a:xfrm rot="60000">
            <a:off x="4918075" y="684213"/>
            <a:ext cx="4168775" cy="648493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11" name="Rectangle 10"/>
          <p:cNvSpPr/>
          <p:nvPr/>
        </p:nvSpPr>
        <p:spPr>
          <a:xfrm rot="21540000">
            <a:off x="823913" y="654050"/>
            <a:ext cx="4168775" cy="648493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12" name="Rectangle 11"/>
          <p:cNvSpPr/>
          <p:nvPr/>
        </p:nvSpPr>
        <p:spPr>
          <a:xfrm rot="21540000">
            <a:off x="825500" y="652463"/>
            <a:ext cx="4167188" cy="648493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608263" y="333375"/>
            <a:ext cx="6238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897688" y="387350"/>
            <a:ext cx="6429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219874" y="2289381"/>
            <a:ext cx="3371310" cy="1703442"/>
          </a:xfrm>
        </p:spPr>
        <p:txBody>
          <a:bodyPr anchor="b">
            <a:normAutofit/>
          </a:bodyPr>
          <a:lstStyle>
            <a:lvl1pPr algn="ctr">
              <a:defRPr sz="2700" b="0"/>
            </a:lvl1pPr>
          </a:lstStyle>
          <a:p>
            <a:r>
              <a:rPr lang="en-US" smtClean="0"/>
              <a:t>Click to edit Master title style</a:t>
            </a:r>
            <a:endParaRPr lang="en-US"/>
          </a:p>
        </p:txBody>
      </p:sp>
      <p:sp>
        <p:nvSpPr>
          <p:cNvPr id="3" name="Content Placeholder 2"/>
          <p:cNvSpPr>
            <a:spLocks noGrp="1"/>
          </p:cNvSpPr>
          <p:nvPr>
            <p:ph idx="1"/>
          </p:nvPr>
        </p:nvSpPr>
        <p:spPr>
          <a:xfrm rot="60000">
            <a:off x="5339720" y="1304459"/>
            <a:ext cx="3322871" cy="5242221"/>
          </a:xfrm>
        </p:spPr>
        <p:txBody>
          <a:bodyPr anchor="ctr"/>
          <a:lstStyle>
            <a:lvl1pPr>
              <a:defRPr sz="2500"/>
            </a:lvl1pPr>
            <a:lvl2pPr>
              <a:defRPr sz="2200"/>
            </a:lvl2pPr>
            <a:lvl3pPr>
              <a:defRPr sz="2000"/>
            </a:lvl3pPr>
            <a:lvl4pPr>
              <a:defRPr sz="1800"/>
            </a:lvl4pPr>
            <a:lvl5pPr>
              <a:defRPr sz="16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262938" y="4106915"/>
            <a:ext cx="3353780" cy="2380453"/>
          </a:xfrm>
        </p:spPr>
        <p:txBody>
          <a:bodyPr>
            <a:normAutofit/>
          </a:bodyPr>
          <a:lstStyle>
            <a:lvl1pPr marL="0" indent="0" algn="ctr">
              <a:buNone/>
              <a:defRPr sz="18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15" name="Date Placeholder 4"/>
          <p:cNvSpPr>
            <a:spLocks noGrp="1"/>
          </p:cNvSpPr>
          <p:nvPr>
            <p:ph type="dt" sz="half" idx="10"/>
          </p:nvPr>
        </p:nvSpPr>
        <p:spPr>
          <a:xfrm rot="60000">
            <a:off x="6975475" y="6670675"/>
            <a:ext cx="1335088" cy="414338"/>
          </a:xfrm>
        </p:spPr>
        <p:txBody>
          <a:bodyPr/>
          <a:lstStyle>
            <a:lvl1pPr>
              <a:defRPr/>
            </a:lvl1pPr>
          </a:lstStyle>
          <a:p>
            <a:pPr>
              <a:defRPr/>
            </a:pPr>
            <a:fld id="{7845D91B-7AD3-4167-9741-70F29C9C1294}" type="datetime8">
              <a:rPr lang="fa-IR" smtClean="0"/>
              <a:t>فوريه 21، 15</a:t>
            </a:fld>
            <a:endParaRPr lang="en-US"/>
          </a:p>
        </p:txBody>
      </p:sp>
      <p:sp>
        <p:nvSpPr>
          <p:cNvPr id="16" name="Footer Placeholder 5"/>
          <p:cNvSpPr>
            <a:spLocks noGrp="1"/>
          </p:cNvSpPr>
          <p:nvPr>
            <p:ph type="ftr" sz="quarter" idx="11"/>
          </p:nvPr>
        </p:nvSpPr>
        <p:spPr>
          <a:xfrm rot="21540000">
            <a:off x="1006475" y="6607175"/>
            <a:ext cx="3875088" cy="412750"/>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8313738" y="6683375"/>
            <a:ext cx="608012" cy="414338"/>
          </a:xfrm>
        </p:spPr>
        <p:txBody>
          <a:bodyPr/>
          <a:lstStyle>
            <a:lvl1pPr>
              <a:defRPr/>
            </a:lvl1pPr>
          </a:lstStyle>
          <a:p>
            <a:pPr>
              <a:defRPr/>
            </a:pPr>
            <a:fld id="{791F3654-4642-4DDF-A13F-236BC6349BC0}" type="slidenum">
              <a:rPr lang="en-US"/>
              <a:pPr>
                <a:defRPr/>
              </a:pPr>
              <a:t>‹#›</a:t>
            </a:fld>
            <a:endParaRPr lang="en-US"/>
          </a:p>
        </p:txBody>
      </p:sp>
    </p:spTree>
    <p:extLst>
      <p:ext uri="{BB962C8B-B14F-4D97-AF65-F5344CB8AC3E}">
        <p14:creationId xmlns:p14="http://schemas.microsoft.com/office/powerpoint/2010/main" val="318787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5A259E-81BE-4236-9443-0DCDD44252F1}" type="datetime8">
              <a:rPr lang="fa-IR" smtClean="0"/>
              <a:t>فوريه 21، 15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BF4AA23C-7734-462F-84A6-6F2692CC9BEF}" type="slidenum">
              <a:rPr lang="fa-IR"/>
              <a:pPr>
                <a:defRPr/>
              </a:pPr>
              <a:t>‹#›</a:t>
            </a:fld>
            <a:endParaRPr lang="fa-IR"/>
          </a:p>
        </p:txBody>
      </p:sp>
    </p:spTree>
    <p:extLst>
      <p:ext uri="{BB962C8B-B14F-4D97-AF65-F5344CB8AC3E}">
        <p14:creationId xmlns:p14="http://schemas.microsoft.com/office/powerpoint/2010/main" val="2315954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0058400" cy="77724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95395" y="6865776"/>
            <a:ext cx="8493761" cy="60883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9" name="Rectangle 8"/>
          <p:cNvSpPr/>
          <p:nvPr/>
        </p:nvSpPr>
        <p:spPr>
          <a:xfrm rot="21540000">
            <a:off x="823913" y="654050"/>
            <a:ext cx="4168775" cy="648493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10" name="Rectangle 9"/>
          <p:cNvSpPr/>
          <p:nvPr/>
        </p:nvSpPr>
        <p:spPr>
          <a:xfrm rot="21540000">
            <a:off x="819150" y="652463"/>
            <a:ext cx="4168775" cy="648493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11" name="Rectangle 10"/>
          <p:cNvSpPr/>
          <p:nvPr/>
        </p:nvSpPr>
        <p:spPr>
          <a:xfrm rot="60000">
            <a:off x="4916488" y="685800"/>
            <a:ext cx="4167187" cy="648493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12" name="Rectangle 11"/>
          <p:cNvSpPr/>
          <p:nvPr/>
        </p:nvSpPr>
        <p:spPr>
          <a:xfrm rot="60000">
            <a:off x="4911725" y="684213"/>
            <a:ext cx="4167188" cy="648493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608263" y="333375"/>
            <a:ext cx="6238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897688" y="387350"/>
            <a:ext cx="6429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217066" y="2290267"/>
            <a:ext cx="3369564" cy="1699565"/>
          </a:xfrm>
        </p:spPr>
        <p:txBody>
          <a:bodyPr anchor="b">
            <a:normAutofit/>
          </a:bodyPr>
          <a:lstStyle>
            <a:lvl1pPr algn="ctr">
              <a:defRPr sz="27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5388477" y="1368242"/>
            <a:ext cx="3205249" cy="5144667"/>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7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rot="-60000">
            <a:off x="1267359" y="4103827"/>
            <a:ext cx="3349447" cy="2383536"/>
          </a:xfrm>
        </p:spPr>
        <p:txBody>
          <a:bodyPr>
            <a:normAutofit/>
          </a:bodyPr>
          <a:lstStyle>
            <a:lvl1pPr marL="0" indent="0" algn="ctr">
              <a:buNone/>
              <a:defRPr sz="18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15" name="Date Placeholder 4"/>
          <p:cNvSpPr>
            <a:spLocks noGrp="1"/>
          </p:cNvSpPr>
          <p:nvPr>
            <p:ph type="dt" sz="half" idx="10"/>
          </p:nvPr>
        </p:nvSpPr>
        <p:spPr>
          <a:xfrm rot="60000">
            <a:off x="6980238" y="6673850"/>
            <a:ext cx="1335087" cy="414338"/>
          </a:xfrm>
        </p:spPr>
        <p:txBody>
          <a:bodyPr/>
          <a:lstStyle>
            <a:lvl1pPr>
              <a:defRPr/>
            </a:lvl1pPr>
          </a:lstStyle>
          <a:p>
            <a:pPr>
              <a:defRPr/>
            </a:pPr>
            <a:fld id="{137D8BA0-0C6D-46C2-99A5-FF6F465A7187}" type="datetime8">
              <a:rPr lang="fa-IR" smtClean="0"/>
              <a:t>فوريه 21، 15</a:t>
            </a:fld>
            <a:endParaRPr lang="en-US" dirty="0"/>
          </a:p>
        </p:txBody>
      </p:sp>
      <p:sp>
        <p:nvSpPr>
          <p:cNvPr id="16" name="Footer Placeholder 5"/>
          <p:cNvSpPr>
            <a:spLocks noGrp="1"/>
          </p:cNvSpPr>
          <p:nvPr>
            <p:ph type="ftr" sz="quarter" idx="11"/>
          </p:nvPr>
        </p:nvSpPr>
        <p:spPr>
          <a:xfrm rot="21540000">
            <a:off x="1006475" y="6608763"/>
            <a:ext cx="3651250" cy="414337"/>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8318500" y="6686550"/>
            <a:ext cx="609600" cy="414338"/>
          </a:xfrm>
        </p:spPr>
        <p:txBody>
          <a:bodyPr/>
          <a:lstStyle>
            <a:lvl1pPr>
              <a:defRPr/>
            </a:lvl1pPr>
          </a:lstStyle>
          <a:p>
            <a:pPr>
              <a:defRPr/>
            </a:pPr>
            <a:fld id="{0793B32F-83EB-41D9-945D-DAA3D63065F5}" type="slidenum">
              <a:rPr lang="en-US"/>
              <a:pPr>
                <a:defRPr/>
              </a:pPr>
              <a:t>‹#›</a:t>
            </a:fld>
            <a:endParaRPr lang="en-US" dirty="0"/>
          </a:p>
        </p:txBody>
      </p:sp>
    </p:spTree>
    <p:extLst>
      <p:ext uri="{BB962C8B-B14F-4D97-AF65-F5344CB8AC3E}">
        <p14:creationId xmlns:p14="http://schemas.microsoft.com/office/powerpoint/2010/main" val="1097887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8D082A-6056-45CC-9CEC-81D372238BC4}" type="datetime8">
              <a:rPr lang="fa-IR" smtClean="0"/>
              <a:t>فوريه 21، 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34B564-9D01-4288-87AF-DEC6B960069F}" type="slidenum">
              <a:rPr lang="en-US"/>
              <a:pPr>
                <a:defRPr/>
              </a:pPr>
              <a:t>‹#›</a:t>
            </a:fld>
            <a:endParaRPr lang="en-US" dirty="0"/>
          </a:p>
        </p:txBody>
      </p:sp>
    </p:spTree>
    <p:extLst>
      <p:ext uri="{BB962C8B-B14F-4D97-AF65-F5344CB8AC3E}">
        <p14:creationId xmlns:p14="http://schemas.microsoft.com/office/powerpoint/2010/main" val="3818305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2" y="1049116"/>
            <a:ext cx="1573954" cy="539909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28044" y="1253821"/>
            <a:ext cx="5696657" cy="49896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D9164C-4245-4220-B8AA-C540DFF4E750}" type="datetime8">
              <a:rPr lang="fa-IR" smtClean="0"/>
              <a:t>فوريه 21، 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05162D-4F99-42BA-83F7-3F4F9F8AF149}" type="slidenum">
              <a:rPr lang="en-US"/>
              <a:pPr>
                <a:defRPr/>
              </a:pPr>
              <a:t>‹#›</a:t>
            </a:fld>
            <a:endParaRPr lang="en-US" dirty="0"/>
          </a:p>
        </p:txBody>
      </p:sp>
    </p:spTree>
    <p:extLst>
      <p:ext uri="{BB962C8B-B14F-4D97-AF65-F5344CB8AC3E}">
        <p14:creationId xmlns:p14="http://schemas.microsoft.com/office/powerpoint/2010/main" val="88642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477" y="2538022"/>
            <a:ext cx="6879448" cy="1543685"/>
          </a:xfrm>
        </p:spPr>
        <p:txBody>
          <a:bodyPr anchor="b"/>
          <a:lstStyle>
            <a:lvl1pPr algn="ctr">
              <a:defRPr sz="45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01894" y="4222047"/>
            <a:ext cx="6854614" cy="1484112"/>
          </a:xfrm>
        </p:spPr>
        <p:txBody>
          <a:bodyPr/>
          <a:lstStyle>
            <a:lvl1pPr marL="0" indent="0" algn="ctr">
              <a:buNone/>
              <a:defRPr sz="2200">
                <a:solidFill>
                  <a:schemeClr val="tx2"/>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FD29ED-26C5-4529-9694-26006A7986CC}" type="datetime8">
              <a:rPr lang="fa-IR" smtClean="0"/>
              <a:t>فوريه 21، 15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66C3ACCF-7B93-4C30-A8F9-AF27EC47BEE5}" type="slidenum">
              <a:rPr lang="fa-IR"/>
              <a:pPr>
                <a:defRPr/>
              </a:pPr>
              <a:t>‹#›</a:t>
            </a:fld>
            <a:endParaRPr lang="fa-IR"/>
          </a:p>
        </p:txBody>
      </p:sp>
    </p:spTree>
    <p:extLst>
      <p:ext uri="{BB962C8B-B14F-4D97-AF65-F5344CB8AC3E}">
        <p14:creationId xmlns:p14="http://schemas.microsoft.com/office/powerpoint/2010/main" val="19318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428293" y="2404261"/>
            <a:ext cx="3520440" cy="40831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29784" y="2401888"/>
            <a:ext cx="3520440" cy="4085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a:defRPr/>
            </a:lvl1pPr>
          </a:lstStyle>
          <a:p>
            <a:pPr>
              <a:defRPr/>
            </a:pPr>
            <a:fld id="{8FDF28D4-F9A4-46E2-B2DC-856978494395}" type="datetime8">
              <a:rPr lang="fa-IR" smtClean="0"/>
              <a:t>فوريه 21، 15</a:t>
            </a:fld>
            <a:endParaRPr lang="fa-IR"/>
          </a:p>
        </p:txBody>
      </p:sp>
      <p:sp>
        <p:nvSpPr>
          <p:cNvPr id="6" name="Footer Placeholder 5"/>
          <p:cNvSpPr>
            <a:spLocks noGrp="1"/>
          </p:cNvSpPr>
          <p:nvPr>
            <p:ph type="ftr" sz="quarter" idx="16"/>
          </p:nvPr>
        </p:nvSpPr>
        <p:spPr/>
        <p:txBody>
          <a:bodyPr/>
          <a:lstStyle>
            <a:lvl1pPr>
              <a:defRPr/>
            </a:lvl1pPr>
          </a:lstStyle>
          <a:p>
            <a:pPr>
              <a:defRPr/>
            </a:pPr>
            <a:endParaRPr lang="fa-IR"/>
          </a:p>
        </p:txBody>
      </p:sp>
      <p:sp>
        <p:nvSpPr>
          <p:cNvPr id="7" name="Slide Number Placeholder 6"/>
          <p:cNvSpPr>
            <a:spLocks noGrp="1"/>
          </p:cNvSpPr>
          <p:nvPr>
            <p:ph type="sldNum" sz="quarter" idx="17"/>
          </p:nvPr>
        </p:nvSpPr>
        <p:spPr/>
        <p:txBody>
          <a:bodyPr/>
          <a:lstStyle>
            <a:lvl1pPr>
              <a:defRPr/>
            </a:lvl1pPr>
          </a:lstStyle>
          <a:p>
            <a:pPr>
              <a:defRPr/>
            </a:pPr>
            <a:fld id="{FFF6ACE3-B62D-4F0D-B2E9-ACC9DEED33DD}" type="slidenum">
              <a:rPr lang="fa-IR"/>
              <a:pPr>
                <a:defRPr/>
              </a:pPr>
              <a:t>‹#›</a:t>
            </a:fld>
            <a:endParaRPr lang="fa-IR"/>
          </a:p>
        </p:txBody>
      </p:sp>
    </p:spTree>
    <p:extLst>
      <p:ext uri="{BB962C8B-B14F-4D97-AF65-F5344CB8AC3E}">
        <p14:creationId xmlns:p14="http://schemas.microsoft.com/office/powerpoint/2010/main" val="191726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13658" y="2405287"/>
            <a:ext cx="3233473" cy="929569"/>
          </a:xfrm>
        </p:spPr>
        <p:txBody>
          <a:bodyPr anchor="b">
            <a:normAutofit/>
          </a:bodyPr>
          <a:lstStyle>
            <a:lvl1pPr marL="0" indent="0" algn="ctr">
              <a:buNone/>
              <a:defRPr sz="2200" b="1">
                <a:solidFill>
                  <a:schemeClr val="tx2"/>
                </a:solidFill>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5" name="Text Placeholder 4"/>
          <p:cNvSpPr>
            <a:spLocks noGrp="1"/>
          </p:cNvSpPr>
          <p:nvPr>
            <p:ph type="body" sz="quarter" idx="3"/>
          </p:nvPr>
        </p:nvSpPr>
        <p:spPr>
          <a:xfrm>
            <a:off x="5401737" y="2405286"/>
            <a:ext cx="3238805" cy="932688"/>
          </a:xfrm>
        </p:spPr>
        <p:txBody>
          <a:bodyPr anchor="b">
            <a:normAutofit/>
          </a:bodyPr>
          <a:lstStyle>
            <a:lvl1pPr marL="0" indent="0" algn="ctr">
              <a:buNone/>
              <a:defRPr sz="2200" b="1">
                <a:solidFill>
                  <a:schemeClr val="tx2"/>
                </a:solidFill>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11" name="Content Placeholder 10"/>
          <p:cNvSpPr>
            <a:spLocks noGrp="1"/>
          </p:cNvSpPr>
          <p:nvPr>
            <p:ph sz="quarter" idx="13"/>
          </p:nvPr>
        </p:nvSpPr>
        <p:spPr>
          <a:xfrm>
            <a:off x="1428294" y="3336950"/>
            <a:ext cx="3550615" cy="315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109666" y="3337456"/>
            <a:ext cx="3550615" cy="315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5"/>
          </p:nvPr>
        </p:nvSpPr>
        <p:spPr/>
        <p:txBody>
          <a:bodyPr/>
          <a:lstStyle>
            <a:lvl1pPr>
              <a:defRPr/>
            </a:lvl1pPr>
          </a:lstStyle>
          <a:p>
            <a:pPr>
              <a:defRPr/>
            </a:pPr>
            <a:fld id="{D358487A-A85B-4F3F-A84E-ADFBD6D5D40B}" type="datetime8">
              <a:rPr lang="fa-IR" smtClean="0"/>
              <a:t>فوريه 21، 15</a:t>
            </a:fld>
            <a:endParaRPr lang="fa-IR"/>
          </a:p>
        </p:txBody>
      </p:sp>
      <p:sp>
        <p:nvSpPr>
          <p:cNvPr id="8" name="Footer Placeholder 7"/>
          <p:cNvSpPr>
            <a:spLocks noGrp="1"/>
          </p:cNvSpPr>
          <p:nvPr>
            <p:ph type="ftr" sz="quarter" idx="16"/>
          </p:nvPr>
        </p:nvSpPr>
        <p:spPr/>
        <p:txBody>
          <a:bodyPr/>
          <a:lstStyle>
            <a:lvl1pPr>
              <a:defRPr/>
            </a:lvl1pPr>
          </a:lstStyle>
          <a:p>
            <a:pPr>
              <a:defRPr/>
            </a:pPr>
            <a:endParaRPr lang="fa-IR"/>
          </a:p>
        </p:txBody>
      </p:sp>
      <p:sp>
        <p:nvSpPr>
          <p:cNvPr id="9" name="Slide Number Placeholder 8"/>
          <p:cNvSpPr>
            <a:spLocks noGrp="1"/>
          </p:cNvSpPr>
          <p:nvPr>
            <p:ph type="sldNum" sz="quarter" idx="17"/>
          </p:nvPr>
        </p:nvSpPr>
        <p:spPr/>
        <p:txBody>
          <a:bodyPr/>
          <a:lstStyle>
            <a:lvl1pPr>
              <a:defRPr/>
            </a:lvl1pPr>
          </a:lstStyle>
          <a:p>
            <a:pPr>
              <a:defRPr/>
            </a:pPr>
            <a:fld id="{F8B1027B-6113-4AD9-A36F-E9FB39355816}" type="slidenum">
              <a:rPr lang="fa-IR"/>
              <a:pPr>
                <a:defRPr/>
              </a:pPr>
              <a:t>‹#›</a:t>
            </a:fld>
            <a:endParaRPr lang="fa-IR"/>
          </a:p>
        </p:txBody>
      </p:sp>
    </p:spTree>
    <p:extLst>
      <p:ext uri="{BB962C8B-B14F-4D97-AF65-F5344CB8AC3E}">
        <p14:creationId xmlns:p14="http://schemas.microsoft.com/office/powerpoint/2010/main" val="185304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0B76575-F31A-4B84-B906-307D490CBE27}" type="datetime8">
              <a:rPr lang="fa-IR" smtClean="0"/>
              <a:t>فوريه 21، 15</a:t>
            </a:fld>
            <a:endParaRPr lang="fa-IR"/>
          </a:p>
        </p:txBody>
      </p:sp>
      <p:sp>
        <p:nvSpPr>
          <p:cNvPr id="4" name="Footer Placeholder 3"/>
          <p:cNvSpPr>
            <a:spLocks noGrp="1"/>
          </p:cNvSpPr>
          <p:nvPr>
            <p:ph type="ftr" sz="quarter" idx="11"/>
          </p:nvPr>
        </p:nvSpPr>
        <p:spPr/>
        <p:txBody>
          <a:bodyPr/>
          <a:lstStyle>
            <a:lvl1pPr>
              <a:defRPr/>
            </a:lvl1pPr>
          </a:lstStyle>
          <a:p>
            <a:pPr>
              <a:defRPr/>
            </a:pPr>
            <a:endParaRPr lang="fa-IR"/>
          </a:p>
        </p:txBody>
      </p:sp>
      <p:sp>
        <p:nvSpPr>
          <p:cNvPr id="5" name="Slide Number Placeholder 4"/>
          <p:cNvSpPr>
            <a:spLocks noGrp="1"/>
          </p:cNvSpPr>
          <p:nvPr>
            <p:ph type="sldNum" sz="quarter" idx="12"/>
          </p:nvPr>
        </p:nvSpPr>
        <p:spPr/>
        <p:txBody>
          <a:bodyPr/>
          <a:lstStyle>
            <a:lvl1pPr>
              <a:defRPr/>
            </a:lvl1pPr>
          </a:lstStyle>
          <a:p>
            <a:pPr>
              <a:defRPr/>
            </a:pPr>
            <a:fld id="{AA663FDA-3AF4-4A03-A391-EAF3E88C95CA}" type="slidenum">
              <a:rPr lang="fa-IR"/>
              <a:pPr>
                <a:defRPr/>
              </a:pPr>
              <a:t>‹#›</a:t>
            </a:fld>
            <a:endParaRPr lang="fa-IR"/>
          </a:p>
        </p:txBody>
      </p:sp>
    </p:spTree>
    <p:extLst>
      <p:ext uri="{BB962C8B-B14F-4D97-AF65-F5344CB8AC3E}">
        <p14:creationId xmlns:p14="http://schemas.microsoft.com/office/powerpoint/2010/main" val="154018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9CECBF2-7D10-4751-AB2C-720B1B9FC787}" type="datetime8">
              <a:rPr lang="fa-IR" smtClean="0"/>
              <a:t>فوريه 21، 15</a:t>
            </a:fld>
            <a:endParaRPr lang="fa-IR"/>
          </a:p>
        </p:txBody>
      </p:sp>
      <p:sp>
        <p:nvSpPr>
          <p:cNvPr id="3" name="Footer Placeholder 2"/>
          <p:cNvSpPr>
            <a:spLocks noGrp="1"/>
          </p:cNvSpPr>
          <p:nvPr>
            <p:ph type="ftr" sz="quarter" idx="11"/>
          </p:nvPr>
        </p:nvSpPr>
        <p:spPr/>
        <p:txBody>
          <a:bodyPr/>
          <a:lstStyle>
            <a:lvl1pPr>
              <a:defRPr/>
            </a:lvl1pPr>
          </a:lstStyle>
          <a:p>
            <a:pPr>
              <a:defRPr/>
            </a:pPr>
            <a:endParaRPr lang="fa-IR"/>
          </a:p>
        </p:txBody>
      </p:sp>
      <p:sp>
        <p:nvSpPr>
          <p:cNvPr id="4" name="Slide Number Placeholder 3"/>
          <p:cNvSpPr>
            <a:spLocks noGrp="1"/>
          </p:cNvSpPr>
          <p:nvPr>
            <p:ph type="sldNum" sz="quarter" idx="12"/>
          </p:nvPr>
        </p:nvSpPr>
        <p:spPr/>
        <p:txBody>
          <a:bodyPr/>
          <a:lstStyle>
            <a:lvl1pPr>
              <a:defRPr/>
            </a:lvl1pPr>
          </a:lstStyle>
          <a:p>
            <a:pPr>
              <a:defRPr/>
            </a:pPr>
            <a:fld id="{8E47EFA4-7D22-4602-95F8-256957C95CD3}" type="slidenum">
              <a:rPr lang="fa-IR"/>
              <a:pPr>
                <a:defRPr/>
              </a:pPr>
              <a:t>‹#›</a:t>
            </a:fld>
            <a:endParaRPr lang="fa-IR"/>
          </a:p>
        </p:txBody>
      </p:sp>
    </p:spTree>
    <p:extLst>
      <p:ext uri="{BB962C8B-B14F-4D97-AF65-F5344CB8AC3E}">
        <p14:creationId xmlns:p14="http://schemas.microsoft.com/office/powerpoint/2010/main" val="387660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0058400" cy="77724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95396" y="6865776"/>
            <a:ext cx="8493761" cy="60883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9" name="Rectangle 8"/>
          <p:cNvSpPr/>
          <p:nvPr/>
        </p:nvSpPr>
        <p:spPr>
          <a:xfrm rot="60000">
            <a:off x="4916488" y="685800"/>
            <a:ext cx="4167187" cy="648493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10" name="Rectangle 9"/>
          <p:cNvSpPr/>
          <p:nvPr/>
        </p:nvSpPr>
        <p:spPr>
          <a:xfrm rot="60000">
            <a:off x="4918075" y="684213"/>
            <a:ext cx="4168775" cy="648493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11" name="Rectangle 10"/>
          <p:cNvSpPr/>
          <p:nvPr/>
        </p:nvSpPr>
        <p:spPr>
          <a:xfrm rot="21540000">
            <a:off x="823913" y="654050"/>
            <a:ext cx="4168775" cy="648493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12" name="Rectangle 11"/>
          <p:cNvSpPr/>
          <p:nvPr/>
        </p:nvSpPr>
        <p:spPr>
          <a:xfrm rot="21540000">
            <a:off x="825500" y="652463"/>
            <a:ext cx="4167188" cy="648493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608263" y="333375"/>
            <a:ext cx="6238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897688" y="387350"/>
            <a:ext cx="6429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21540000">
            <a:off x="1219874" y="2289381"/>
            <a:ext cx="3371310" cy="1703442"/>
          </a:xfrm>
        </p:spPr>
        <p:txBody>
          <a:bodyPr anchor="b">
            <a:normAutofit/>
          </a:bodyPr>
          <a:lstStyle>
            <a:lvl1pPr algn="ctr">
              <a:defRPr sz="2700" b="0"/>
            </a:lvl1pPr>
          </a:lstStyle>
          <a:p>
            <a:r>
              <a:rPr lang="en-US" smtClean="0"/>
              <a:t>Click to edit Master title style</a:t>
            </a:r>
            <a:endParaRPr lang="en-US"/>
          </a:p>
        </p:txBody>
      </p:sp>
      <p:sp>
        <p:nvSpPr>
          <p:cNvPr id="3" name="Content Placeholder 2"/>
          <p:cNvSpPr>
            <a:spLocks noGrp="1"/>
          </p:cNvSpPr>
          <p:nvPr>
            <p:ph idx="1"/>
          </p:nvPr>
        </p:nvSpPr>
        <p:spPr>
          <a:xfrm rot="60000">
            <a:off x="5339720" y="1304460"/>
            <a:ext cx="3322871" cy="5242221"/>
          </a:xfrm>
        </p:spPr>
        <p:txBody>
          <a:bodyPr anchor="ctr"/>
          <a:lstStyle>
            <a:lvl1pPr>
              <a:defRPr sz="2500"/>
            </a:lvl1pPr>
            <a:lvl2pPr>
              <a:defRPr sz="2200"/>
            </a:lvl2pPr>
            <a:lvl3pPr>
              <a:defRPr sz="2000"/>
            </a:lvl3pPr>
            <a:lvl4pPr>
              <a:defRPr sz="1800"/>
            </a:lvl4pPr>
            <a:lvl5pPr>
              <a:defRPr sz="16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21540000">
            <a:off x="1262938" y="4106916"/>
            <a:ext cx="3353780" cy="2380453"/>
          </a:xfrm>
        </p:spPr>
        <p:txBody>
          <a:bodyPr>
            <a:normAutofit/>
          </a:bodyPr>
          <a:lstStyle>
            <a:lvl1pPr marL="0" indent="0" algn="ctr">
              <a:buNone/>
              <a:defRPr sz="18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15" name="Date Placeholder 4"/>
          <p:cNvSpPr>
            <a:spLocks noGrp="1"/>
          </p:cNvSpPr>
          <p:nvPr>
            <p:ph type="dt" sz="half" idx="10"/>
          </p:nvPr>
        </p:nvSpPr>
        <p:spPr>
          <a:xfrm rot="60000">
            <a:off x="6975475" y="6670675"/>
            <a:ext cx="1335088" cy="414338"/>
          </a:xfrm>
        </p:spPr>
        <p:txBody>
          <a:bodyPr/>
          <a:lstStyle>
            <a:lvl1pPr>
              <a:defRPr/>
            </a:lvl1pPr>
          </a:lstStyle>
          <a:p>
            <a:pPr>
              <a:defRPr/>
            </a:pPr>
            <a:fld id="{2C999DAD-FFE4-4525-B3D7-4C655E151D4D}" type="datetime8">
              <a:rPr lang="fa-IR" smtClean="0"/>
              <a:t>فوريه 21، 15</a:t>
            </a:fld>
            <a:endParaRPr lang="fa-IR"/>
          </a:p>
        </p:txBody>
      </p:sp>
      <p:sp>
        <p:nvSpPr>
          <p:cNvPr id="16" name="Footer Placeholder 5"/>
          <p:cNvSpPr>
            <a:spLocks noGrp="1"/>
          </p:cNvSpPr>
          <p:nvPr>
            <p:ph type="ftr" sz="quarter" idx="11"/>
          </p:nvPr>
        </p:nvSpPr>
        <p:spPr>
          <a:xfrm rot="21540000">
            <a:off x="1006475" y="6607175"/>
            <a:ext cx="3875088" cy="412750"/>
          </a:xfrm>
        </p:spPr>
        <p:txBody>
          <a:bodyPr/>
          <a:lstStyle>
            <a:lvl1pPr>
              <a:defRPr/>
            </a:lvl1pPr>
          </a:lstStyle>
          <a:p>
            <a:pPr>
              <a:defRPr/>
            </a:pPr>
            <a:endParaRPr lang="fa-IR"/>
          </a:p>
        </p:txBody>
      </p:sp>
      <p:sp>
        <p:nvSpPr>
          <p:cNvPr id="17" name="Slide Number Placeholder 6"/>
          <p:cNvSpPr>
            <a:spLocks noGrp="1"/>
          </p:cNvSpPr>
          <p:nvPr>
            <p:ph type="sldNum" sz="quarter" idx="12"/>
          </p:nvPr>
        </p:nvSpPr>
        <p:spPr>
          <a:xfrm rot="60000">
            <a:off x="8313738" y="6683375"/>
            <a:ext cx="608012" cy="414338"/>
          </a:xfrm>
        </p:spPr>
        <p:txBody>
          <a:bodyPr/>
          <a:lstStyle>
            <a:lvl1pPr>
              <a:defRPr/>
            </a:lvl1pPr>
          </a:lstStyle>
          <a:p>
            <a:pPr>
              <a:defRPr/>
            </a:pPr>
            <a:fld id="{D8361A6F-B72E-4672-B402-4722BEE55681}" type="slidenum">
              <a:rPr lang="fa-IR"/>
              <a:pPr>
                <a:defRPr/>
              </a:pPr>
              <a:t>‹#›</a:t>
            </a:fld>
            <a:endParaRPr lang="fa-IR"/>
          </a:p>
        </p:txBody>
      </p:sp>
    </p:spTree>
    <p:extLst>
      <p:ext uri="{BB962C8B-B14F-4D97-AF65-F5344CB8AC3E}">
        <p14:creationId xmlns:p14="http://schemas.microsoft.com/office/powerpoint/2010/main" val="159446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0058400" cy="77724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95396" y="6865776"/>
            <a:ext cx="8493761" cy="60883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9" name="Rectangle 8"/>
          <p:cNvSpPr/>
          <p:nvPr/>
        </p:nvSpPr>
        <p:spPr>
          <a:xfrm rot="21540000">
            <a:off x="823913" y="654050"/>
            <a:ext cx="4168775" cy="648493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10" name="Rectangle 9"/>
          <p:cNvSpPr/>
          <p:nvPr/>
        </p:nvSpPr>
        <p:spPr>
          <a:xfrm rot="21540000">
            <a:off x="819150" y="652463"/>
            <a:ext cx="4168775" cy="648493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11" name="Rectangle 10"/>
          <p:cNvSpPr/>
          <p:nvPr/>
        </p:nvSpPr>
        <p:spPr>
          <a:xfrm rot="60000">
            <a:off x="4916488" y="685800"/>
            <a:ext cx="4167187" cy="648493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12" name="Rectangle 11"/>
          <p:cNvSpPr/>
          <p:nvPr/>
        </p:nvSpPr>
        <p:spPr>
          <a:xfrm rot="60000">
            <a:off x="4911725" y="684213"/>
            <a:ext cx="4167188" cy="648493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608263" y="333375"/>
            <a:ext cx="6238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897688" y="387350"/>
            <a:ext cx="6429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21540000">
            <a:off x="1217066" y="2290267"/>
            <a:ext cx="3369564" cy="1699565"/>
          </a:xfrm>
        </p:spPr>
        <p:txBody>
          <a:bodyPr anchor="b">
            <a:normAutofit/>
          </a:bodyPr>
          <a:lstStyle>
            <a:lvl1pPr algn="ctr">
              <a:defRPr sz="27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5388478" y="1368243"/>
            <a:ext cx="3205249" cy="5144667"/>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7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rot="21540000">
            <a:off x="1267360" y="4103827"/>
            <a:ext cx="3349447" cy="2383536"/>
          </a:xfrm>
        </p:spPr>
        <p:txBody>
          <a:bodyPr>
            <a:normAutofit/>
          </a:bodyPr>
          <a:lstStyle>
            <a:lvl1pPr marL="0" indent="0" algn="ctr">
              <a:buNone/>
              <a:defRPr sz="18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15" name="Date Placeholder 4"/>
          <p:cNvSpPr>
            <a:spLocks noGrp="1"/>
          </p:cNvSpPr>
          <p:nvPr>
            <p:ph type="dt" sz="half" idx="10"/>
          </p:nvPr>
        </p:nvSpPr>
        <p:spPr>
          <a:xfrm rot="60000">
            <a:off x="6980238" y="6673850"/>
            <a:ext cx="1335087" cy="414338"/>
          </a:xfrm>
        </p:spPr>
        <p:txBody>
          <a:bodyPr/>
          <a:lstStyle>
            <a:lvl1pPr>
              <a:defRPr/>
            </a:lvl1pPr>
          </a:lstStyle>
          <a:p>
            <a:pPr>
              <a:defRPr/>
            </a:pPr>
            <a:fld id="{BBD72ED2-BAC7-4109-9D91-BFA58D8AD59A}" type="datetime8">
              <a:rPr lang="fa-IR" smtClean="0"/>
              <a:t>فوريه 21، 15</a:t>
            </a:fld>
            <a:endParaRPr lang="fa-IR"/>
          </a:p>
        </p:txBody>
      </p:sp>
      <p:sp>
        <p:nvSpPr>
          <p:cNvPr id="16" name="Footer Placeholder 5"/>
          <p:cNvSpPr>
            <a:spLocks noGrp="1"/>
          </p:cNvSpPr>
          <p:nvPr>
            <p:ph type="ftr" sz="quarter" idx="11"/>
          </p:nvPr>
        </p:nvSpPr>
        <p:spPr>
          <a:xfrm rot="21540000">
            <a:off x="1006475" y="6608763"/>
            <a:ext cx="3651250" cy="414337"/>
          </a:xfrm>
        </p:spPr>
        <p:txBody>
          <a:bodyPr/>
          <a:lstStyle>
            <a:lvl1pPr>
              <a:defRPr/>
            </a:lvl1pPr>
          </a:lstStyle>
          <a:p>
            <a:pPr>
              <a:defRPr/>
            </a:pPr>
            <a:endParaRPr lang="fa-IR"/>
          </a:p>
        </p:txBody>
      </p:sp>
      <p:sp>
        <p:nvSpPr>
          <p:cNvPr id="17" name="Slide Number Placeholder 6"/>
          <p:cNvSpPr>
            <a:spLocks noGrp="1"/>
          </p:cNvSpPr>
          <p:nvPr>
            <p:ph type="sldNum" sz="quarter" idx="12"/>
          </p:nvPr>
        </p:nvSpPr>
        <p:spPr>
          <a:xfrm rot="60000">
            <a:off x="8318500" y="6686550"/>
            <a:ext cx="609600" cy="414338"/>
          </a:xfrm>
        </p:spPr>
        <p:txBody>
          <a:bodyPr/>
          <a:lstStyle>
            <a:lvl1pPr>
              <a:defRPr/>
            </a:lvl1pPr>
          </a:lstStyle>
          <a:p>
            <a:pPr>
              <a:defRPr/>
            </a:pPr>
            <a:fld id="{DE44E227-DC73-4C4C-ACEE-E85C820C82B3}" type="slidenum">
              <a:rPr lang="fa-IR"/>
              <a:pPr>
                <a:defRPr/>
              </a:pPr>
              <a:t>‹#›</a:t>
            </a:fld>
            <a:endParaRPr lang="fa-IR"/>
          </a:p>
        </p:txBody>
      </p:sp>
    </p:spTree>
    <p:extLst>
      <p:ext uri="{BB962C8B-B14F-4D97-AF65-F5344CB8AC3E}">
        <p14:creationId xmlns:p14="http://schemas.microsoft.com/office/powerpoint/2010/main" val="15733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10058400" cy="77724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91517" y="6878574"/>
            <a:ext cx="8713090" cy="60883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11" name="Rectangle 10"/>
          <p:cNvSpPr/>
          <p:nvPr/>
        </p:nvSpPr>
        <p:spPr>
          <a:xfrm>
            <a:off x="804863" y="652463"/>
            <a:ext cx="8466137" cy="6477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sp>
        <p:nvSpPr>
          <p:cNvPr id="12" name="Rectangle 11"/>
          <p:cNvSpPr/>
          <p:nvPr/>
        </p:nvSpPr>
        <p:spPr>
          <a:xfrm>
            <a:off x="804863" y="652463"/>
            <a:ext cx="8466137" cy="6477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435684">
            <a:off x="598488" y="309563"/>
            <a:ext cx="6238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096196">
            <a:off x="8916988" y="347663"/>
            <a:ext cx="6429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1204913" y="927100"/>
            <a:ext cx="7661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609725" y="2401888"/>
            <a:ext cx="6815138"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099300" y="6583363"/>
            <a:ext cx="1336675" cy="414337"/>
          </a:xfrm>
          <a:prstGeom prst="rect">
            <a:avLst/>
          </a:prstGeom>
        </p:spPr>
        <p:txBody>
          <a:bodyPr vert="horz" lIns="101870" tIns="50935" rIns="101870" bIns="50935" rtlCol="0" anchor="ctr"/>
          <a:lstStyle>
            <a:lvl1pPr algn="r">
              <a:defRPr sz="1300">
                <a:solidFill>
                  <a:schemeClr val="tx2"/>
                </a:solidFill>
                <a:latin typeface="Rage Italic" pitchFamily="66" charset="0"/>
              </a:defRPr>
            </a:lvl1pPr>
          </a:lstStyle>
          <a:p>
            <a:pPr>
              <a:defRPr/>
            </a:pPr>
            <a:fld id="{17164315-DDD7-48BE-8584-9A67927AB22A}" type="datetime8">
              <a:rPr lang="fa-IR" smtClean="0"/>
              <a:t>فوريه 21، 15</a:t>
            </a:fld>
            <a:endParaRPr lang="en-US" dirty="0"/>
          </a:p>
        </p:txBody>
      </p:sp>
      <p:sp>
        <p:nvSpPr>
          <p:cNvPr id="5" name="Footer Placeholder 4"/>
          <p:cNvSpPr>
            <a:spLocks noGrp="1"/>
          </p:cNvSpPr>
          <p:nvPr>
            <p:ph type="ftr" sz="quarter" idx="3"/>
          </p:nvPr>
        </p:nvSpPr>
        <p:spPr>
          <a:xfrm>
            <a:off x="1006475" y="6583363"/>
            <a:ext cx="6092825" cy="414337"/>
          </a:xfrm>
          <a:prstGeom prst="rect">
            <a:avLst/>
          </a:prstGeom>
        </p:spPr>
        <p:txBody>
          <a:bodyPr vert="horz" lIns="101870" tIns="50935" rIns="101870" bIns="50935" rtlCol="0" anchor="ctr"/>
          <a:lstStyle>
            <a:lvl1pPr algn="l">
              <a:defRPr sz="1600">
                <a:solidFill>
                  <a:schemeClr val="tx2"/>
                </a:solidFill>
                <a:latin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8437563" y="6583363"/>
            <a:ext cx="609600" cy="414337"/>
          </a:xfrm>
          <a:prstGeom prst="rect">
            <a:avLst/>
          </a:prstGeom>
        </p:spPr>
        <p:txBody>
          <a:bodyPr vert="horz" lIns="101870" tIns="50935" rIns="101870" bIns="50935" rtlCol="0" anchor="ctr"/>
          <a:lstStyle>
            <a:lvl1pPr algn="r">
              <a:defRPr sz="1600">
                <a:solidFill>
                  <a:schemeClr val="tx2"/>
                </a:solidFill>
                <a:latin typeface="Rage Italic" pitchFamily="66" charset="0"/>
              </a:defRPr>
            </a:lvl1pPr>
          </a:lstStyle>
          <a:p>
            <a:pPr>
              <a:defRPr/>
            </a:pPr>
            <a:fld id="{402898EF-B2B8-4466-9408-F3F8E3A254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hdr="0" ftr="0" dt="0"/>
  <p:txStyles>
    <p:titleStyle>
      <a:lvl1pPr algn="ctr" defTabSz="1016000" rtl="1" eaLnBrk="0" fontAlgn="base" hangingPunct="0">
        <a:spcBef>
          <a:spcPct val="0"/>
        </a:spcBef>
        <a:spcAft>
          <a:spcPct val="0"/>
        </a:spcAft>
        <a:defRPr sz="4900" kern="1200">
          <a:solidFill>
            <a:schemeClr val="tx1"/>
          </a:solidFill>
          <a:latin typeface="+mj-lt"/>
          <a:ea typeface="+mj-ea"/>
          <a:cs typeface="+mj-cs"/>
        </a:defRPr>
      </a:lvl1pPr>
      <a:lvl2pPr algn="ctr" defTabSz="1016000" rtl="1" eaLnBrk="0" fontAlgn="base" hangingPunct="0">
        <a:spcBef>
          <a:spcPct val="0"/>
        </a:spcBef>
        <a:spcAft>
          <a:spcPct val="0"/>
        </a:spcAft>
        <a:defRPr sz="4900">
          <a:solidFill>
            <a:schemeClr val="tx1"/>
          </a:solidFill>
          <a:latin typeface="Constantia" pitchFamily="18" charset="0"/>
        </a:defRPr>
      </a:lvl2pPr>
      <a:lvl3pPr algn="ctr" defTabSz="1016000" rtl="1" eaLnBrk="0" fontAlgn="base" hangingPunct="0">
        <a:spcBef>
          <a:spcPct val="0"/>
        </a:spcBef>
        <a:spcAft>
          <a:spcPct val="0"/>
        </a:spcAft>
        <a:defRPr sz="4900">
          <a:solidFill>
            <a:schemeClr val="tx1"/>
          </a:solidFill>
          <a:latin typeface="Constantia" pitchFamily="18" charset="0"/>
        </a:defRPr>
      </a:lvl3pPr>
      <a:lvl4pPr algn="ctr" defTabSz="1016000" rtl="1" eaLnBrk="0" fontAlgn="base" hangingPunct="0">
        <a:spcBef>
          <a:spcPct val="0"/>
        </a:spcBef>
        <a:spcAft>
          <a:spcPct val="0"/>
        </a:spcAft>
        <a:defRPr sz="4900">
          <a:solidFill>
            <a:schemeClr val="tx1"/>
          </a:solidFill>
          <a:latin typeface="Constantia" pitchFamily="18" charset="0"/>
        </a:defRPr>
      </a:lvl4pPr>
      <a:lvl5pPr algn="ctr" defTabSz="1016000" rtl="1" eaLnBrk="0" fontAlgn="base" hangingPunct="0">
        <a:spcBef>
          <a:spcPct val="0"/>
        </a:spcBef>
        <a:spcAft>
          <a:spcPct val="0"/>
        </a:spcAft>
        <a:defRPr sz="4900">
          <a:solidFill>
            <a:schemeClr val="tx1"/>
          </a:solidFill>
          <a:latin typeface="Constantia" pitchFamily="18"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03213" indent="-303213" algn="r" defTabSz="1016000" rtl="1" eaLnBrk="0" fontAlgn="base" hangingPunct="0">
        <a:spcBef>
          <a:spcPct val="20000"/>
        </a:spcBef>
        <a:spcAft>
          <a:spcPct val="0"/>
        </a:spcAft>
        <a:buClr>
          <a:schemeClr val="accent2"/>
        </a:buClr>
        <a:buSzPct val="85000"/>
        <a:buFont typeface="Brush Script MT" pitchFamily="66" charset="0"/>
        <a:buChar char="O"/>
        <a:defRPr sz="2700" kern="1200">
          <a:solidFill>
            <a:schemeClr val="tx1"/>
          </a:solidFill>
          <a:latin typeface="+mn-lt"/>
          <a:ea typeface="+mn-ea"/>
          <a:cs typeface="+mn-cs"/>
        </a:defRPr>
      </a:lvl1pPr>
      <a:lvl2pPr marL="711200" indent="-303213" algn="r" defTabSz="1016000" rtl="1" eaLnBrk="0" fontAlgn="base" hangingPunct="0">
        <a:spcBef>
          <a:spcPct val="20000"/>
        </a:spcBef>
        <a:spcAft>
          <a:spcPct val="0"/>
        </a:spcAft>
        <a:buClr>
          <a:schemeClr val="accent2"/>
        </a:buClr>
        <a:buSzPct val="85000"/>
        <a:buFont typeface="Brush Script MT" pitchFamily="66" charset="0"/>
        <a:buChar char="O"/>
        <a:defRPr sz="2500" kern="1200">
          <a:solidFill>
            <a:schemeClr val="tx1"/>
          </a:solidFill>
          <a:latin typeface="+mn-lt"/>
          <a:ea typeface="+mn-ea"/>
          <a:cs typeface="+mn-cs"/>
        </a:defRPr>
      </a:lvl2pPr>
      <a:lvl3pPr marL="1016000" indent="-252413" algn="r" defTabSz="1016000" rtl="1"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3pPr>
      <a:lvl4pPr marL="1423988" indent="-252413" algn="r" defTabSz="1016000" rtl="1"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4pPr>
      <a:lvl5pPr marL="1831975" indent="-252413" algn="r" defTabSz="1016000" rtl="1"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5pPr>
      <a:lvl6pPr marL="2241152" indent="-254676" algn="r" defTabSz="1018705"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6pPr>
      <a:lvl7pPr marL="2648634" indent="-254676" algn="r" defTabSz="1018705"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7pPr>
      <a:lvl8pPr marL="3056116" indent="-254676" algn="r" defTabSz="1018705"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8pPr>
      <a:lvl9pPr marL="3463598" indent="-254676" algn="r" defTabSz="1018705"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9pPr>
    </p:bodyStyle>
    <p:otherStyle>
      <a:defPPr>
        <a:defRPr lang="en-US"/>
      </a:defPPr>
      <a:lvl1pPr marL="0" algn="r" defTabSz="1018705" rtl="1" eaLnBrk="1" latinLnBrk="0" hangingPunct="1">
        <a:defRPr sz="2000" kern="1200">
          <a:solidFill>
            <a:schemeClr val="tx1"/>
          </a:solidFill>
          <a:latin typeface="+mn-lt"/>
          <a:ea typeface="+mn-ea"/>
          <a:cs typeface="+mn-cs"/>
        </a:defRPr>
      </a:lvl1pPr>
      <a:lvl2pPr marL="509352" algn="r" defTabSz="1018705" rtl="1" eaLnBrk="1" latinLnBrk="0" hangingPunct="1">
        <a:defRPr sz="2000" kern="1200">
          <a:solidFill>
            <a:schemeClr val="tx1"/>
          </a:solidFill>
          <a:latin typeface="+mn-lt"/>
          <a:ea typeface="+mn-ea"/>
          <a:cs typeface="+mn-cs"/>
        </a:defRPr>
      </a:lvl2pPr>
      <a:lvl3pPr marL="1018705" algn="r" defTabSz="1018705" rtl="1" eaLnBrk="1" latinLnBrk="0" hangingPunct="1">
        <a:defRPr sz="2000" kern="1200">
          <a:solidFill>
            <a:schemeClr val="tx1"/>
          </a:solidFill>
          <a:latin typeface="+mn-lt"/>
          <a:ea typeface="+mn-ea"/>
          <a:cs typeface="+mn-cs"/>
        </a:defRPr>
      </a:lvl3pPr>
      <a:lvl4pPr marL="1528058" algn="r" defTabSz="1018705" rtl="1" eaLnBrk="1" latinLnBrk="0" hangingPunct="1">
        <a:defRPr sz="2000" kern="1200">
          <a:solidFill>
            <a:schemeClr val="tx1"/>
          </a:solidFill>
          <a:latin typeface="+mn-lt"/>
          <a:ea typeface="+mn-ea"/>
          <a:cs typeface="+mn-cs"/>
        </a:defRPr>
      </a:lvl4pPr>
      <a:lvl5pPr marL="2037411" algn="r" defTabSz="1018705" rtl="1" eaLnBrk="1" latinLnBrk="0" hangingPunct="1">
        <a:defRPr sz="2000" kern="1200">
          <a:solidFill>
            <a:schemeClr val="tx1"/>
          </a:solidFill>
          <a:latin typeface="+mn-lt"/>
          <a:ea typeface="+mn-ea"/>
          <a:cs typeface="+mn-cs"/>
        </a:defRPr>
      </a:lvl5pPr>
      <a:lvl6pPr marL="2546764" algn="r" defTabSz="1018705" rtl="1" eaLnBrk="1" latinLnBrk="0" hangingPunct="1">
        <a:defRPr sz="2000" kern="1200">
          <a:solidFill>
            <a:schemeClr val="tx1"/>
          </a:solidFill>
          <a:latin typeface="+mn-lt"/>
          <a:ea typeface="+mn-ea"/>
          <a:cs typeface="+mn-cs"/>
        </a:defRPr>
      </a:lvl6pPr>
      <a:lvl7pPr marL="3056116" algn="r" defTabSz="1018705" rtl="1" eaLnBrk="1" latinLnBrk="0" hangingPunct="1">
        <a:defRPr sz="2000" kern="1200">
          <a:solidFill>
            <a:schemeClr val="tx1"/>
          </a:solidFill>
          <a:latin typeface="+mn-lt"/>
          <a:ea typeface="+mn-ea"/>
          <a:cs typeface="+mn-cs"/>
        </a:defRPr>
      </a:lvl7pPr>
      <a:lvl8pPr marL="3565469" algn="r" defTabSz="1018705" rtl="1" eaLnBrk="1" latinLnBrk="0" hangingPunct="1">
        <a:defRPr sz="2000" kern="1200">
          <a:solidFill>
            <a:schemeClr val="tx1"/>
          </a:solidFill>
          <a:latin typeface="+mn-lt"/>
          <a:ea typeface="+mn-ea"/>
          <a:cs typeface="+mn-cs"/>
        </a:defRPr>
      </a:lvl8pPr>
      <a:lvl9pPr marL="4074821" algn="r" defTabSz="1018705" rtl="1"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050" name="Group 15"/>
          <p:cNvGrpSpPr>
            <a:grpSpLocks/>
          </p:cNvGrpSpPr>
          <p:nvPr/>
        </p:nvGrpSpPr>
        <p:grpSpPr bwMode="auto">
          <a:xfrm>
            <a:off x="0" y="0"/>
            <a:ext cx="10058400" cy="77724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91516" y="6878574"/>
            <a:ext cx="8713090" cy="60883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11" name="Rectangle 10"/>
          <p:cNvSpPr/>
          <p:nvPr/>
        </p:nvSpPr>
        <p:spPr>
          <a:xfrm>
            <a:off x="804863" y="652463"/>
            <a:ext cx="8466137" cy="6477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12" name="Rectangle 11"/>
          <p:cNvSpPr/>
          <p:nvPr/>
        </p:nvSpPr>
        <p:spPr>
          <a:xfrm>
            <a:off x="804863" y="652463"/>
            <a:ext cx="8466137" cy="6477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pic>
        <p:nvPicPr>
          <p:cNvPr id="2056"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435684">
            <a:off x="598488" y="309563"/>
            <a:ext cx="6238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096196">
            <a:off x="8916988" y="347663"/>
            <a:ext cx="6429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itle Placeholder 1"/>
          <p:cNvSpPr>
            <a:spLocks noGrp="1"/>
          </p:cNvSpPr>
          <p:nvPr>
            <p:ph type="title"/>
          </p:nvPr>
        </p:nvSpPr>
        <p:spPr bwMode="auto">
          <a:xfrm>
            <a:off x="1204913" y="927100"/>
            <a:ext cx="7661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2059" name="Text Placeholder 2"/>
          <p:cNvSpPr>
            <a:spLocks noGrp="1"/>
          </p:cNvSpPr>
          <p:nvPr>
            <p:ph type="body" idx="1"/>
          </p:nvPr>
        </p:nvSpPr>
        <p:spPr bwMode="auto">
          <a:xfrm>
            <a:off x="1609725" y="2401888"/>
            <a:ext cx="6815138"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099300" y="6583363"/>
            <a:ext cx="1336675" cy="414337"/>
          </a:xfrm>
          <a:prstGeom prst="rect">
            <a:avLst/>
          </a:prstGeom>
        </p:spPr>
        <p:txBody>
          <a:bodyPr vert="horz" lIns="101882" tIns="50941" rIns="101882" bIns="50941" rtlCol="0" anchor="ctr"/>
          <a:lstStyle>
            <a:lvl1pPr algn="r">
              <a:defRPr sz="1300" smtClean="0">
                <a:solidFill>
                  <a:schemeClr val="tx2"/>
                </a:solidFill>
                <a:latin typeface="Rage Italic" pitchFamily="66" charset="0"/>
              </a:defRPr>
            </a:lvl1pPr>
          </a:lstStyle>
          <a:p>
            <a:pPr>
              <a:defRPr/>
            </a:pPr>
            <a:fld id="{1586C32A-540A-4D4E-8CC9-7F2931A8C200}" type="datetime8">
              <a:rPr lang="fa-IR" smtClean="0"/>
              <a:t>فوريه 21، 15</a:t>
            </a:fld>
            <a:endParaRPr lang="en-US" dirty="0"/>
          </a:p>
        </p:txBody>
      </p:sp>
      <p:sp>
        <p:nvSpPr>
          <p:cNvPr id="5" name="Footer Placeholder 4"/>
          <p:cNvSpPr>
            <a:spLocks noGrp="1"/>
          </p:cNvSpPr>
          <p:nvPr>
            <p:ph type="ftr" sz="quarter" idx="3"/>
          </p:nvPr>
        </p:nvSpPr>
        <p:spPr>
          <a:xfrm>
            <a:off x="1006475" y="6583363"/>
            <a:ext cx="6092825" cy="414337"/>
          </a:xfrm>
          <a:prstGeom prst="rect">
            <a:avLst/>
          </a:prstGeom>
        </p:spPr>
        <p:txBody>
          <a:bodyPr vert="horz" lIns="101882" tIns="50941" rIns="101882" bIns="50941" rtlCol="0" anchor="ctr"/>
          <a:lstStyle>
            <a:lvl1pPr algn="l">
              <a:defRPr sz="1600">
                <a:solidFill>
                  <a:schemeClr val="tx2"/>
                </a:solidFill>
                <a:latin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8437563" y="6583363"/>
            <a:ext cx="609600" cy="414337"/>
          </a:xfrm>
          <a:prstGeom prst="rect">
            <a:avLst/>
          </a:prstGeom>
        </p:spPr>
        <p:txBody>
          <a:bodyPr vert="horz" lIns="101882" tIns="50941" rIns="101882" bIns="50941" rtlCol="0" anchor="ctr"/>
          <a:lstStyle>
            <a:lvl1pPr algn="r">
              <a:defRPr sz="1600" smtClean="0">
                <a:solidFill>
                  <a:schemeClr val="tx2"/>
                </a:solidFill>
                <a:latin typeface="Rage Italic" pitchFamily="66" charset="0"/>
              </a:defRPr>
            </a:lvl1pPr>
          </a:lstStyle>
          <a:p>
            <a:pPr>
              <a:defRPr/>
            </a:pPr>
            <a:fld id="{27DC88BD-C617-4B9E-95DE-7A3799E2778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5" r:id="rId1"/>
    <p:sldLayoutId id="2147483936" r:id="rId2"/>
    <p:sldLayoutId id="2147483937" r:id="rId3"/>
    <p:sldLayoutId id="2147483938" r:id="rId4"/>
    <p:sldLayoutId id="2147483939" r:id="rId5"/>
    <p:sldLayoutId id="2147483940" r:id="rId6"/>
    <p:sldLayoutId id="2147483941" r:id="rId7"/>
    <p:sldLayoutId id="2147483956" r:id="rId8"/>
    <p:sldLayoutId id="2147483957" r:id="rId9"/>
    <p:sldLayoutId id="2147483942" r:id="rId10"/>
    <p:sldLayoutId id="2147483943" r:id="rId11"/>
  </p:sldLayoutIdLst>
  <p:hf hdr="0" ftr="0" dt="0"/>
  <p:txStyles>
    <p:titleStyle>
      <a:lvl1pPr algn="ctr" defTabSz="1017588" rtl="1" fontAlgn="base">
        <a:spcBef>
          <a:spcPct val="0"/>
        </a:spcBef>
        <a:spcAft>
          <a:spcPct val="0"/>
        </a:spcAft>
        <a:defRPr sz="4900" kern="1200">
          <a:solidFill>
            <a:schemeClr val="tx1"/>
          </a:solidFill>
          <a:latin typeface="+mj-lt"/>
          <a:ea typeface="+mj-ea"/>
          <a:cs typeface="+mj-cs"/>
        </a:defRPr>
      </a:lvl1pPr>
      <a:lvl2pPr algn="ctr" defTabSz="1017588" rtl="1" fontAlgn="base">
        <a:spcBef>
          <a:spcPct val="0"/>
        </a:spcBef>
        <a:spcAft>
          <a:spcPct val="0"/>
        </a:spcAft>
        <a:defRPr sz="4900">
          <a:solidFill>
            <a:schemeClr val="tx1"/>
          </a:solidFill>
          <a:latin typeface="Constantia" pitchFamily="18" charset="0"/>
        </a:defRPr>
      </a:lvl2pPr>
      <a:lvl3pPr algn="ctr" defTabSz="1017588" rtl="1" fontAlgn="base">
        <a:spcBef>
          <a:spcPct val="0"/>
        </a:spcBef>
        <a:spcAft>
          <a:spcPct val="0"/>
        </a:spcAft>
        <a:defRPr sz="4900">
          <a:solidFill>
            <a:schemeClr val="tx1"/>
          </a:solidFill>
          <a:latin typeface="Constantia" pitchFamily="18" charset="0"/>
        </a:defRPr>
      </a:lvl3pPr>
      <a:lvl4pPr algn="ctr" defTabSz="1017588" rtl="1" fontAlgn="base">
        <a:spcBef>
          <a:spcPct val="0"/>
        </a:spcBef>
        <a:spcAft>
          <a:spcPct val="0"/>
        </a:spcAft>
        <a:defRPr sz="4900">
          <a:solidFill>
            <a:schemeClr val="tx1"/>
          </a:solidFill>
          <a:latin typeface="Constantia" pitchFamily="18" charset="0"/>
        </a:defRPr>
      </a:lvl4pPr>
      <a:lvl5pPr algn="ctr" defTabSz="1017588" rtl="1" fontAlgn="base">
        <a:spcBef>
          <a:spcPct val="0"/>
        </a:spcBef>
        <a:spcAft>
          <a:spcPct val="0"/>
        </a:spcAft>
        <a:defRPr sz="4900">
          <a:solidFill>
            <a:schemeClr val="tx1"/>
          </a:solidFill>
          <a:latin typeface="Constantia" pitchFamily="18"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04800" indent="-304800" algn="r" defTabSz="1017588" rtl="1" fontAlgn="base">
        <a:spcBef>
          <a:spcPct val="20000"/>
        </a:spcBef>
        <a:spcAft>
          <a:spcPct val="0"/>
        </a:spcAft>
        <a:buClr>
          <a:schemeClr val="accent2"/>
        </a:buClr>
        <a:buSzPct val="85000"/>
        <a:buFont typeface="Brush Script MT" pitchFamily="66" charset="0"/>
        <a:buChar char="O"/>
        <a:defRPr sz="2700" kern="1200">
          <a:solidFill>
            <a:schemeClr val="tx1"/>
          </a:solidFill>
          <a:latin typeface="+mn-lt"/>
          <a:ea typeface="+mn-ea"/>
          <a:cs typeface="+mn-cs"/>
        </a:defRPr>
      </a:lvl1pPr>
      <a:lvl2pPr marL="712788" indent="-304800" algn="r" defTabSz="1017588" rtl="1" fontAlgn="base">
        <a:spcBef>
          <a:spcPct val="20000"/>
        </a:spcBef>
        <a:spcAft>
          <a:spcPct val="0"/>
        </a:spcAft>
        <a:buClr>
          <a:schemeClr val="accent2"/>
        </a:buClr>
        <a:buSzPct val="85000"/>
        <a:buFont typeface="Brush Script MT" pitchFamily="66" charset="0"/>
        <a:buChar char="O"/>
        <a:defRPr sz="2500" kern="1200">
          <a:solidFill>
            <a:schemeClr val="tx1"/>
          </a:solidFill>
          <a:latin typeface="+mn-lt"/>
          <a:ea typeface="+mn-ea"/>
          <a:cs typeface="+mn-cs"/>
        </a:defRPr>
      </a:lvl2pPr>
      <a:lvl3pPr marL="1017588" indent="-254000" algn="r" defTabSz="1017588" rtl="1"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3pPr>
      <a:lvl4pPr marL="1425575" indent="-254000" algn="r" defTabSz="1017588" rtl="1" fontAlgn="base">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4pPr>
      <a:lvl5pPr marL="1833563" indent="-254000" algn="r" defTabSz="1017588" rtl="1" fontAlgn="base">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5pPr>
      <a:lvl6pPr marL="2241414" indent="-254706" algn="r" defTabSz="1018824"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6pPr>
      <a:lvl7pPr marL="2648944" indent="-254706" algn="r" defTabSz="1018824"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7pPr>
      <a:lvl8pPr marL="3056473" indent="-254706" algn="r" defTabSz="1018824"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8pPr>
      <a:lvl9pPr marL="3464003" indent="-254706" algn="r" defTabSz="1018824"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9pPr>
    </p:bodyStyle>
    <p:otherStyle>
      <a:defPPr>
        <a:defRPr lang="en-US"/>
      </a:defPPr>
      <a:lvl1pPr marL="0" algn="r" defTabSz="1018824" rtl="1" eaLnBrk="1" latinLnBrk="0" hangingPunct="1">
        <a:defRPr sz="2000" kern="1200">
          <a:solidFill>
            <a:schemeClr val="tx1"/>
          </a:solidFill>
          <a:latin typeface="+mn-lt"/>
          <a:ea typeface="+mn-ea"/>
          <a:cs typeface="+mn-cs"/>
        </a:defRPr>
      </a:lvl1pPr>
      <a:lvl2pPr marL="509412" algn="r" defTabSz="1018824" rtl="1" eaLnBrk="1" latinLnBrk="0" hangingPunct="1">
        <a:defRPr sz="2000" kern="1200">
          <a:solidFill>
            <a:schemeClr val="tx1"/>
          </a:solidFill>
          <a:latin typeface="+mn-lt"/>
          <a:ea typeface="+mn-ea"/>
          <a:cs typeface="+mn-cs"/>
        </a:defRPr>
      </a:lvl2pPr>
      <a:lvl3pPr marL="1018824" algn="r" defTabSz="1018824" rtl="1" eaLnBrk="1" latinLnBrk="0" hangingPunct="1">
        <a:defRPr sz="2000" kern="1200">
          <a:solidFill>
            <a:schemeClr val="tx1"/>
          </a:solidFill>
          <a:latin typeface="+mn-lt"/>
          <a:ea typeface="+mn-ea"/>
          <a:cs typeface="+mn-cs"/>
        </a:defRPr>
      </a:lvl3pPr>
      <a:lvl4pPr marL="1528237" algn="r" defTabSz="1018824" rtl="1" eaLnBrk="1" latinLnBrk="0" hangingPunct="1">
        <a:defRPr sz="2000" kern="1200">
          <a:solidFill>
            <a:schemeClr val="tx1"/>
          </a:solidFill>
          <a:latin typeface="+mn-lt"/>
          <a:ea typeface="+mn-ea"/>
          <a:cs typeface="+mn-cs"/>
        </a:defRPr>
      </a:lvl4pPr>
      <a:lvl5pPr marL="2037649" algn="r" defTabSz="1018824" rtl="1" eaLnBrk="1" latinLnBrk="0" hangingPunct="1">
        <a:defRPr sz="2000" kern="1200">
          <a:solidFill>
            <a:schemeClr val="tx1"/>
          </a:solidFill>
          <a:latin typeface="+mn-lt"/>
          <a:ea typeface="+mn-ea"/>
          <a:cs typeface="+mn-cs"/>
        </a:defRPr>
      </a:lvl5pPr>
      <a:lvl6pPr marL="2547061" algn="r" defTabSz="1018824" rtl="1" eaLnBrk="1" latinLnBrk="0" hangingPunct="1">
        <a:defRPr sz="2000" kern="1200">
          <a:solidFill>
            <a:schemeClr val="tx1"/>
          </a:solidFill>
          <a:latin typeface="+mn-lt"/>
          <a:ea typeface="+mn-ea"/>
          <a:cs typeface="+mn-cs"/>
        </a:defRPr>
      </a:lvl6pPr>
      <a:lvl7pPr marL="3056473" algn="r" defTabSz="1018824" rtl="1" eaLnBrk="1" latinLnBrk="0" hangingPunct="1">
        <a:defRPr sz="2000" kern="1200">
          <a:solidFill>
            <a:schemeClr val="tx1"/>
          </a:solidFill>
          <a:latin typeface="+mn-lt"/>
          <a:ea typeface="+mn-ea"/>
          <a:cs typeface="+mn-cs"/>
        </a:defRPr>
      </a:lvl7pPr>
      <a:lvl8pPr marL="3565886" algn="r" defTabSz="1018824" rtl="1" eaLnBrk="1" latinLnBrk="0" hangingPunct="1">
        <a:defRPr sz="2000" kern="1200">
          <a:solidFill>
            <a:schemeClr val="tx1"/>
          </a:solidFill>
          <a:latin typeface="+mn-lt"/>
          <a:ea typeface="+mn-ea"/>
          <a:cs typeface="+mn-cs"/>
        </a:defRPr>
      </a:lvl8pPr>
      <a:lvl9pPr marL="4075298" algn="r" defTabSz="1018824" rtl="1"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9088" y="2538413"/>
            <a:ext cx="6880225" cy="1543050"/>
          </a:xfrm>
          <a:ln>
            <a:solidFill>
              <a:schemeClr val="tx2">
                <a:lumMod val="75000"/>
              </a:schemeClr>
            </a:solidFill>
          </a:ln>
        </p:spPr>
        <p:txBody>
          <a:bodyPr rtlCol="0">
            <a:normAutofit/>
          </a:bodyPr>
          <a:lstStyle/>
          <a:p>
            <a:pPr defTabSz="1018824" fontAlgn="auto">
              <a:spcAft>
                <a:spcPts val="0"/>
              </a:spcAft>
              <a:defRPr/>
            </a:pPr>
            <a:r>
              <a:rPr lang="en-US" dirty="0" smtClean="0"/>
              <a:t>Marketing Research </a:t>
            </a:r>
            <a:endParaRPr lang="fa-IR" dirty="0"/>
          </a:p>
        </p:txBody>
      </p:sp>
      <p:sp>
        <p:nvSpPr>
          <p:cNvPr id="17411" name="Text Placeholder 3"/>
          <p:cNvSpPr>
            <a:spLocks noGrp="1"/>
          </p:cNvSpPr>
          <p:nvPr>
            <p:ph type="body" idx="1"/>
          </p:nvPr>
        </p:nvSpPr>
        <p:spPr>
          <a:xfrm>
            <a:off x="1601788" y="4222750"/>
            <a:ext cx="6854825" cy="1482725"/>
          </a:xfrm>
        </p:spPr>
        <p:txBody>
          <a:bodyPr/>
          <a:lstStyle/>
          <a:p>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 03</a:t>
            </a:r>
            <a:endParaRPr lang="fa-I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b="1" dirty="0" smtClean="0"/>
              <a:t>Presented by Fanaee</a:t>
            </a:r>
            <a:endParaRPr lang="fa-IR" b="1" dirty="0" smtClean="0"/>
          </a:p>
        </p:txBody>
      </p:sp>
      <p:sp>
        <p:nvSpPr>
          <p:cNvPr id="2" name="Slide Number Placeholder 1"/>
          <p:cNvSpPr>
            <a:spLocks noGrp="1"/>
          </p:cNvSpPr>
          <p:nvPr>
            <p:ph type="sldNum" sz="quarter" idx="12"/>
          </p:nvPr>
        </p:nvSpPr>
        <p:spPr/>
        <p:txBody>
          <a:bodyPr/>
          <a:lstStyle/>
          <a:p>
            <a:pPr>
              <a:defRPr/>
            </a:pPr>
            <a:fld id="{6EE5DDF4-15E9-42DC-BBDC-9C8516ED1E60}"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3 ways for gathering information of </a:t>
            </a:r>
            <a:r>
              <a:rPr lang="en-US" sz="2800" dirty="0" err="1" smtClean="0"/>
              <a:t>macroenviromenta</a:t>
            </a:r>
            <a:endParaRPr lang="fa-IR" sz="2800" dirty="0"/>
          </a:p>
        </p:txBody>
      </p:sp>
      <p:sp>
        <p:nvSpPr>
          <p:cNvPr id="3" name="Content Placeholder 2"/>
          <p:cNvSpPr>
            <a:spLocks noGrp="1"/>
          </p:cNvSpPr>
          <p:nvPr>
            <p:ph idx="1"/>
          </p:nvPr>
        </p:nvSpPr>
        <p:spPr>
          <a:xfrm>
            <a:off x="1140768" y="2401888"/>
            <a:ext cx="7992888" cy="4292624"/>
          </a:xfrm>
        </p:spPr>
        <p:txBody>
          <a:bodyPr/>
          <a:lstStyle/>
          <a:p>
            <a:pPr algn="l" rtl="0"/>
            <a:r>
              <a:rPr lang="en-US" sz="2400" dirty="0" smtClean="0"/>
              <a:t>1 .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Content analysis</a:t>
            </a:r>
            <a:r>
              <a:rPr lang="en-US" sz="2400" dirty="0" smtClean="0"/>
              <a:t>, in which researchers analyze various trade publications, newspaper articles, academic literature or Web sites for information on trends in a given industry.</a:t>
            </a:r>
          </a:p>
          <a:p>
            <a:pPr algn="l" rtl="0"/>
            <a:r>
              <a:rPr lang="en-US" sz="2400" dirty="0" smtClean="0"/>
              <a:t> </a:t>
            </a:r>
          </a:p>
          <a:p>
            <a:pPr algn="l" rtl="0"/>
            <a:r>
              <a:rPr lang="en-US" sz="2400" dirty="0" smtClean="0"/>
              <a:t>2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In-depth interviews</a:t>
            </a:r>
            <a:r>
              <a:rPr lang="en-US" sz="2400" dirty="0" smtClean="0"/>
              <a:t>, in which researchers conduct formal, structured interviews with experts in a given field. </a:t>
            </a:r>
          </a:p>
          <a:p>
            <a:pPr algn="l" rtl="0"/>
            <a:endParaRPr lang="en-US" sz="2400" dirty="0" smtClean="0"/>
          </a:p>
          <a:p>
            <a:pPr algn="l" rtl="0"/>
            <a:r>
              <a:rPr lang="en-US" sz="2400" dirty="0" smtClean="0"/>
              <a:t>3 .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Formal rating procedures</a:t>
            </a:r>
            <a:r>
              <a:rPr lang="en-US" sz="2400" dirty="0" smtClean="0"/>
              <a:t>, in which researchers use structured questionnaires to gather information on environmental occurrences</a:t>
            </a:r>
            <a:r>
              <a:rPr lang="en-US" dirty="0" smtClean="0"/>
              <a:t>.</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10</a:t>
            </a:fld>
            <a:endParaRPr lang="fa-IR"/>
          </a:p>
        </p:txBody>
      </p:sp>
    </p:spTree>
    <p:extLst>
      <p:ext uri="{BB962C8B-B14F-4D97-AF65-F5344CB8AC3E}">
        <p14:creationId xmlns:p14="http://schemas.microsoft.com/office/powerpoint/2010/main" val="1314665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Opportunity  assessment</a:t>
            </a:r>
            <a:endPar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Opportunity  assessment Involves collecting information on product markets for the purpose of forecasting how they will change.</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11</a:t>
            </a:fld>
            <a:endParaRPr lang="fa-IR"/>
          </a:p>
        </p:txBody>
      </p:sp>
    </p:spTree>
    <p:extLst>
      <p:ext uri="{BB962C8B-B14F-4D97-AF65-F5344CB8AC3E}">
        <p14:creationId xmlns:p14="http://schemas.microsoft.com/office/powerpoint/2010/main" val="287909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Market  Segmentation</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140768" y="2401888"/>
            <a:ext cx="7284095" cy="4580656"/>
          </a:xfrm>
        </p:spPr>
        <p:txBody>
          <a:bodyPr/>
          <a:lstStyle/>
          <a:p>
            <a:pPr algn="l" rtl="0"/>
            <a:r>
              <a:rPr lang="en-US" sz="1800" dirty="0" smtClean="0"/>
              <a:t>A major component of market segmentation research is benefit and lifestyle studies  that examine similarities and differences in consumers’ needs. </a:t>
            </a:r>
          </a:p>
          <a:p>
            <a:pPr algn="l" rtl="0"/>
            <a:endParaRPr lang="en-US" sz="1800" dirty="0" smtClean="0"/>
          </a:p>
          <a:p>
            <a:pPr algn="l" rtl="0"/>
            <a:r>
              <a:rPr lang="en-US" sz="1800" dirty="0" smtClean="0"/>
              <a:t>Researchers use these studies to identify segments within the market for a particular company’s products. </a:t>
            </a:r>
          </a:p>
          <a:p>
            <a:pPr algn="l" rtl="0"/>
            <a:endParaRPr lang="en-US" sz="1800" dirty="0" smtClean="0"/>
          </a:p>
          <a:p>
            <a:pPr algn="l" rtl="0"/>
            <a:r>
              <a:rPr lang="en-US" sz="1800" dirty="0" smtClean="0"/>
              <a:t>The objective is to collect information about customer characteristics, product benefits, and brand preferences. </a:t>
            </a:r>
          </a:p>
          <a:p>
            <a:pPr algn="l" rtl="0"/>
            <a:endParaRPr lang="en-US" sz="1800" dirty="0" smtClean="0"/>
          </a:p>
          <a:p>
            <a:pPr algn="l" rtl="0"/>
            <a:r>
              <a:rPr lang="en-US" sz="1800" dirty="0" smtClean="0"/>
              <a:t>This data, along with information on age, family size, income, and lifestyle is then compared to purchase patterns of particular products (cars, food, electronics, financial services) to develop market segmentation profiles.</a:t>
            </a:r>
            <a:endParaRPr lang="fa-IR" sz="1800"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12</a:t>
            </a:fld>
            <a:endParaRPr lang="fa-IR"/>
          </a:p>
        </p:txBody>
      </p:sp>
    </p:spTree>
    <p:extLst>
      <p:ext uri="{BB962C8B-B14F-4D97-AF65-F5344CB8AC3E}">
        <p14:creationId xmlns:p14="http://schemas.microsoft.com/office/powerpoint/2010/main" val="3050855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Benefit  and  lifestyle studies</a:t>
            </a:r>
            <a:endPar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Benefit  and  lifestyle studies Examine  similarities and differences in consumers’ needs. </a:t>
            </a:r>
          </a:p>
          <a:p>
            <a:pPr algn="l" rtl="0"/>
            <a:r>
              <a:rPr lang="en-US" dirty="0" smtClean="0"/>
              <a:t>Researchers use these studies to identify two or more segments within the market for a particular company’s  products</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13</a:t>
            </a:fld>
            <a:endParaRPr lang="fa-IR"/>
          </a:p>
        </p:txBody>
      </p:sp>
    </p:spTree>
    <p:extLst>
      <p:ext uri="{BB962C8B-B14F-4D97-AF65-F5344CB8AC3E}">
        <p14:creationId xmlns:p14="http://schemas.microsoft.com/office/powerpoint/2010/main" val="3808350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Competitive  Analysis</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pPr algn="l" rtl="0"/>
            <a:r>
              <a:rPr lang="en-US" sz="2000" dirty="0" smtClean="0"/>
              <a:t>Competitive analysis involves importance-performance  analysis .</a:t>
            </a:r>
          </a:p>
          <a:p>
            <a:pPr algn="l" rtl="0"/>
            <a:endParaRPr lang="en-US" sz="2000" dirty="0" smtClean="0"/>
          </a:p>
          <a:p>
            <a:pPr algn="l" rtl="0"/>
            <a:r>
              <a:rPr lang="en-US" sz="2000" dirty="0" smtClean="0"/>
              <a:t>Importance-performance analysis asks consumers to identify key attributes that drive their purchase behavior.</a:t>
            </a:r>
          </a:p>
          <a:p>
            <a:pPr algn="l" rtl="0"/>
            <a:r>
              <a:rPr lang="en-US" sz="2000" dirty="0" smtClean="0"/>
              <a:t> </a:t>
            </a:r>
          </a:p>
          <a:p>
            <a:pPr algn="l" rtl="0"/>
            <a:r>
              <a:rPr lang="en-US" sz="2000" dirty="0" smtClean="0"/>
              <a:t>These attributes might include price, product performance, product quality, accuracy of shipping and delivery, or convenience of store location.</a:t>
            </a:r>
          </a:p>
          <a:p>
            <a:pPr algn="l" rtl="0"/>
            <a:endParaRPr lang="en-US" sz="2000" dirty="0" smtClean="0"/>
          </a:p>
          <a:p>
            <a:pPr algn="l" rtl="0"/>
            <a:r>
              <a:rPr lang="en-US" sz="2000" dirty="0" smtClean="0"/>
              <a:t> Consumers are then asked to rank the importance of the attributes.</a:t>
            </a:r>
            <a:endParaRPr lang="fa-IR" sz="2000"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14</a:t>
            </a:fld>
            <a:endParaRPr lang="fa-IR"/>
          </a:p>
        </p:txBody>
      </p:sp>
    </p:spTree>
    <p:extLst>
      <p:ext uri="{BB962C8B-B14F-4D97-AF65-F5344CB8AC3E}">
        <p14:creationId xmlns:p14="http://schemas.microsoft.com/office/powerpoint/2010/main" val="238839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Importance-performance analysis </a:t>
            </a:r>
            <a:endPar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l" rtl="0"/>
            <a:r>
              <a:rPr lang="en-US" dirty="0" smtClean="0"/>
              <a:t>Importance-performance analysis is a research approach for evaluating competitors’ strategies, strengths, limitations, and future plans.</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15</a:t>
            </a:fld>
            <a:endParaRPr lang="fa-IR"/>
          </a:p>
        </p:txBody>
      </p:sp>
    </p:spTree>
    <p:extLst>
      <p:ext uri="{BB962C8B-B14F-4D97-AF65-F5344CB8AC3E}">
        <p14:creationId xmlns:p14="http://schemas.microsoft.com/office/powerpoint/2010/main" val="883190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Strategy Design</a:t>
            </a:r>
            <a:endParaRPr lang="fa-IR" dirty="0"/>
          </a:p>
        </p:txBody>
      </p:sp>
      <p:sp>
        <p:nvSpPr>
          <p:cNvPr id="3" name="Content Placeholder 2"/>
          <p:cNvSpPr>
            <a:spLocks noGrp="1"/>
          </p:cNvSpPr>
          <p:nvPr>
            <p:ph idx="1"/>
          </p:nvPr>
        </p:nvSpPr>
        <p:spPr/>
        <p:txBody>
          <a:bodyPr/>
          <a:lstStyle/>
          <a:p>
            <a:pPr algn="l" rtl="0"/>
            <a:r>
              <a:rPr lang="en-US" dirty="0" smtClean="0"/>
              <a:t>Information collected during a situation analysis is used to design a marketing strategy. </a:t>
            </a:r>
          </a:p>
          <a:p>
            <a:pPr algn="l" rtl="0"/>
            <a:r>
              <a:rPr lang="en-US" dirty="0" smtClean="0"/>
              <a:t>At this stage of the planning process, companies identify target markets, develop positioning strategies for products and brands, test new products, and assess market potential.</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16</a:t>
            </a:fld>
            <a:endParaRPr lang="fa-IR"/>
          </a:p>
        </p:txBody>
      </p:sp>
    </p:spTree>
    <p:extLst>
      <p:ext uri="{BB962C8B-B14F-4D97-AF65-F5344CB8AC3E}">
        <p14:creationId xmlns:p14="http://schemas.microsoft.com/office/powerpoint/2010/main" val="3944731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Marketing/Market  Segmentation</a:t>
            </a:r>
            <a:endParaRPr lang="fa-IR" dirty="0"/>
          </a:p>
        </p:txBody>
      </p:sp>
      <p:sp>
        <p:nvSpPr>
          <p:cNvPr id="3" name="Content Placeholder 2"/>
          <p:cNvSpPr>
            <a:spLocks noGrp="1"/>
          </p:cNvSpPr>
          <p:nvPr>
            <p:ph idx="1"/>
          </p:nvPr>
        </p:nvSpPr>
        <p:spPr/>
        <p:txBody>
          <a:bodyPr/>
          <a:lstStyle/>
          <a:p>
            <a:pPr algn="l" rtl="0"/>
            <a:r>
              <a:rPr lang="en-US" dirty="0" smtClean="0"/>
              <a:t>Target market analysis provides useful information for identifying people (or companies</a:t>
            </a:r>
            <a:r>
              <a:rPr lang="en-US" smtClean="0"/>
              <a:t>)  an </a:t>
            </a:r>
            <a:r>
              <a:rPr lang="en-US" dirty="0" smtClean="0"/>
              <a:t>organization wants to serve. In addition, it helps management determine the most efficient way of serving the targeted group.</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17</a:t>
            </a:fld>
            <a:endParaRPr lang="fa-IR"/>
          </a:p>
        </p:txBody>
      </p:sp>
    </p:spTree>
    <p:extLst>
      <p:ext uri="{BB962C8B-B14F-4D97-AF65-F5344CB8AC3E}">
        <p14:creationId xmlns:p14="http://schemas.microsoft.com/office/powerpoint/2010/main" val="797091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 analysis</a:t>
            </a:r>
            <a:endParaRPr lang="fa-IR" dirty="0"/>
          </a:p>
        </p:txBody>
      </p:sp>
      <p:sp>
        <p:nvSpPr>
          <p:cNvPr id="3" name="Content Placeholder 2"/>
          <p:cNvSpPr>
            <a:spLocks noGrp="1"/>
          </p:cNvSpPr>
          <p:nvPr>
            <p:ph idx="1"/>
          </p:nvPr>
        </p:nvSpPr>
        <p:spPr/>
        <p:txBody>
          <a:bodyPr/>
          <a:lstStyle/>
          <a:p>
            <a:pPr algn="l" rtl="0"/>
            <a:r>
              <a:rPr lang="en-US" dirty="0" smtClean="0"/>
              <a:t>Target market analysis attempts to provide information on the following issues:</a:t>
            </a:r>
          </a:p>
          <a:p>
            <a:pPr lvl="1" algn="l" rtl="0"/>
            <a:r>
              <a:rPr lang="en-US" dirty="0" smtClean="0"/>
              <a:t>•  New-product opportunities. </a:t>
            </a:r>
          </a:p>
          <a:p>
            <a:pPr lvl="1" algn="l" rtl="0"/>
            <a:r>
              <a:rPr lang="en-US" dirty="0" smtClean="0"/>
              <a:t>•  Demographics, including attitudinal or behavioral characteristics. </a:t>
            </a:r>
          </a:p>
          <a:p>
            <a:pPr lvl="1" algn="l" rtl="0"/>
            <a:r>
              <a:rPr lang="en-US" dirty="0" smtClean="0"/>
              <a:t>•  User profiles, usage patterns, and attitudes. </a:t>
            </a:r>
          </a:p>
          <a:p>
            <a:pPr lvl="1" algn="l" rtl="0"/>
            <a:r>
              <a:rPr lang="en-US" dirty="0" smtClean="0"/>
              <a:t>•  The effectiveness of a firm’s current marketing program.</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18</a:t>
            </a:fld>
            <a:endParaRPr lang="fa-IR"/>
          </a:p>
        </p:txBody>
      </p:sp>
    </p:spTree>
    <p:extLst>
      <p:ext uri="{BB962C8B-B14F-4D97-AF65-F5344CB8AC3E}">
        <p14:creationId xmlns:p14="http://schemas.microsoft.com/office/powerpoint/2010/main" val="4162072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a:t>
            </a:r>
            <a:endParaRPr lang="fa-IR" dirty="0"/>
          </a:p>
        </p:txBody>
      </p:sp>
      <p:sp>
        <p:nvSpPr>
          <p:cNvPr id="3" name="Content Placeholder 2"/>
          <p:cNvSpPr>
            <a:spLocks noGrp="1"/>
          </p:cNvSpPr>
          <p:nvPr>
            <p:ph idx="1"/>
          </p:nvPr>
        </p:nvSpPr>
        <p:spPr/>
        <p:txBody>
          <a:bodyPr/>
          <a:lstStyle/>
          <a:p>
            <a:pPr algn="l" rtl="0"/>
            <a:r>
              <a:rPr lang="en-US" dirty="0" smtClean="0"/>
              <a:t>Positioning ,  or   perceptual mapping, is a process in which a company seeks to establish perceptions of its product offering that are consistent with customers’ needs and preferences. </a:t>
            </a:r>
          </a:p>
          <a:p>
            <a:pPr algn="l" rtl="0"/>
            <a:r>
              <a:rPr lang="en-US" dirty="0" smtClean="0"/>
              <a:t>Companies position their products by combining elements of the marketing mix in a manner that meets or exceeds the expectations of targeted customers.</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19</a:t>
            </a:fld>
            <a:endParaRPr lang="fa-IR"/>
          </a:p>
        </p:txBody>
      </p:sp>
    </p:spTree>
    <p:extLst>
      <p:ext uri="{BB962C8B-B14F-4D97-AF65-F5344CB8AC3E}">
        <p14:creationId xmlns:p14="http://schemas.microsoft.com/office/powerpoint/2010/main" val="1911992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research</a:t>
            </a:r>
            <a:endParaRPr lang="fa-IR" dirty="0"/>
          </a:p>
        </p:txBody>
      </p:sp>
      <p:sp>
        <p:nvSpPr>
          <p:cNvPr id="3" name="Content Placeholder 2"/>
          <p:cNvSpPr>
            <a:spLocks noGrp="1"/>
          </p:cNvSpPr>
          <p:nvPr>
            <p:ph idx="1"/>
          </p:nvPr>
        </p:nvSpPr>
        <p:spPr/>
        <p:txBody>
          <a:bodyPr/>
          <a:lstStyle/>
          <a:p>
            <a:pPr algn="l" rtl="0"/>
            <a:r>
              <a:rPr lang="en-US" dirty="0" smtClean="0"/>
              <a:t>Marketing  research  is the function that links an organization to its market through the gathering of information</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a:t>
            </a:fld>
            <a:endParaRPr lang="fa-IR"/>
          </a:p>
        </p:txBody>
      </p:sp>
    </p:spTree>
    <p:extLst>
      <p:ext uri="{BB962C8B-B14F-4D97-AF65-F5344CB8AC3E}">
        <p14:creationId xmlns:p14="http://schemas.microsoft.com/office/powerpoint/2010/main" val="4171518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924744" y="789856"/>
            <a:ext cx="8136904" cy="6192688"/>
          </a:xfrm>
        </p:spPr>
        <p:txBody>
          <a:bodyPr/>
          <a:lstStyle/>
          <a:p>
            <a:pPr algn="l" rtl="0"/>
            <a:r>
              <a:rPr lang="en-US" sz="2000" dirty="0" smtClean="0"/>
              <a:t>The task of the marketing researcher is to provide an overview of the relationship between competitive product offerings based on a sample of respondents familiar with the product category being investigated.</a:t>
            </a:r>
          </a:p>
          <a:p>
            <a:pPr algn="l" rtl="0"/>
            <a:r>
              <a:rPr lang="en-US" sz="2000" dirty="0" smtClean="0"/>
              <a:t> </a:t>
            </a:r>
          </a:p>
          <a:p>
            <a:pPr algn="l" rtl="0"/>
            <a:r>
              <a:rPr lang="en-US" sz="2000" dirty="0" smtClean="0"/>
              <a:t>Consumers are asked to indicate how they view the similarities and dissimilarities among relevant product attributes for competing brands or, more directly, to indicate which brands are similar to each other. </a:t>
            </a:r>
          </a:p>
          <a:p>
            <a:pPr algn="l" rtl="0"/>
            <a:endParaRPr lang="en-US" sz="2000" dirty="0" smtClean="0"/>
          </a:p>
          <a:p>
            <a:pPr algn="l" rtl="0"/>
            <a:r>
              <a:rPr lang="en-US" sz="2000" dirty="0" smtClean="0"/>
              <a:t> The information is then used to construct perceptual maps that transform the positioning data into a picture or graph that shows how brands are viewed relative to one another. </a:t>
            </a:r>
          </a:p>
          <a:p>
            <a:pPr algn="l" rtl="0"/>
            <a:endParaRPr lang="en-US" sz="2000" dirty="0" smtClean="0"/>
          </a:p>
          <a:p>
            <a:pPr algn="l" rtl="0"/>
            <a:r>
              <a:rPr lang="en-US" sz="2000" dirty="0" smtClean="0"/>
              <a:t>Perceptual mapping reflects the criteria customers use to evaluate brands, typically representing major product features important to customers in selecting products or services.</a:t>
            </a:r>
            <a:endParaRPr lang="fa-IR" sz="2000"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20</a:t>
            </a:fld>
            <a:endParaRPr lang="fa-IR"/>
          </a:p>
        </p:txBody>
      </p:sp>
    </p:spTree>
    <p:extLst>
      <p:ext uri="{BB962C8B-B14F-4D97-AF65-F5344CB8AC3E}">
        <p14:creationId xmlns:p14="http://schemas.microsoft.com/office/powerpoint/2010/main" val="331722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New-Product  Planning</a:t>
            </a:r>
            <a:endParaRPr lang="fa-IR" dirty="0"/>
          </a:p>
        </p:txBody>
      </p:sp>
      <p:sp>
        <p:nvSpPr>
          <p:cNvPr id="3" name="Content Placeholder 2"/>
          <p:cNvSpPr>
            <a:spLocks noGrp="1"/>
          </p:cNvSpPr>
          <p:nvPr>
            <p:ph idx="1"/>
          </p:nvPr>
        </p:nvSpPr>
        <p:spPr/>
        <p:txBody>
          <a:bodyPr/>
          <a:lstStyle/>
          <a:p>
            <a:pPr algn="l" rtl="0"/>
            <a:r>
              <a:rPr lang="en-US" sz="2000" dirty="0" smtClean="0"/>
              <a:t>Research tasks related to new-product planning are concept and product testing or  test marketing, which provide information for decisions on product improvements and new product introductions. </a:t>
            </a:r>
          </a:p>
          <a:p>
            <a:pPr algn="l" rtl="0"/>
            <a:endParaRPr lang="en-US" sz="2000" dirty="0" smtClean="0"/>
          </a:p>
          <a:p>
            <a:pPr algn="l" rtl="0"/>
            <a:r>
              <a:rPr lang="en-US" sz="2000" dirty="0" smtClean="0"/>
              <a:t>Product testing attempts to answer two fundamental questions: </a:t>
            </a:r>
          </a:p>
          <a:p>
            <a:pPr lvl="1" algn="l" rtl="0"/>
            <a:r>
              <a:rPr lang="en-US" sz="1800" dirty="0" smtClean="0"/>
              <a:t>“How does a product perform for the customer?”</a:t>
            </a:r>
          </a:p>
          <a:p>
            <a:pPr lvl="1" algn="l" rtl="0"/>
            <a:r>
              <a:rPr lang="en-US" sz="1800" dirty="0" smtClean="0"/>
              <a:t> and “How can a product be improved </a:t>
            </a:r>
            <a:r>
              <a:rPr lang="en-US" sz="2000" dirty="0" smtClean="0"/>
              <a:t>to exceed customer expectations?” </a:t>
            </a:r>
          </a:p>
          <a:p>
            <a:pPr lvl="1" algn="l" rtl="0">
              <a:buFont typeface="Wingdings" pitchFamily="2" charset="2"/>
              <a:buChar char="q"/>
            </a:pPr>
            <a:r>
              <a:rPr lang="en-US" sz="2000" dirty="0" smtClean="0"/>
              <a:t>In product tests, ideas are reshaped and redefined to identify those that not only meet but exceed market expectations.</a:t>
            </a:r>
            <a:endParaRPr lang="fa-IR" sz="2000"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21</a:t>
            </a:fld>
            <a:endParaRPr lang="fa-IR"/>
          </a:p>
        </p:txBody>
      </p:sp>
    </p:spTree>
    <p:extLst>
      <p:ext uri="{BB962C8B-B14F-4D97-AF65-F5344CB8AC3E}">
        <p14:creationId xmlns:p14="http://schemas.microsoft.com/office/powerpoint/2010/main" val="195594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Program Development</a:t>
            </a:r>
            <a:endParaRPr lang="fa-IR" dirty="0"/>
          </a:p>
        </p:txBody>
      </p:sp>
      <p:sp>
        <p:nvSpPr>
          <p:cNvPr id="3" name="Content Placeholder 2"/>
          <p:cNvSpPr>
            <a:spLocks noGrp="1"/>
          </p:cNvSpPr>
          <p:nvPr>
            <p:ph idx="1"/>
          </p:nvPr>
        </p:nvSpPr>
        <p:spPr/>
        <p:txBody>
          <a:bodyPr/>
          <a:lstStyle/>
          <a:p>
            <a:pPr algn="l" rtl="0"/>
            <a:r>
              <a:rPr lang="en-US" dirty="0" smtClean="0"/>
              <a:t>The information requirements for marketing program development involve all the components of the marketing mix: product, distribution, price, and promotion. </a:t>
            </a:r>
          </a:p>
          <a:p>
            <a:pPr algn="l" rtl="0"/>
            <a:r>
              <a:rPr lang="en-US" dirty="0" smtClean="0"/>
              <a:t>Managers combine these components to form the total marketing effort for each market targeted</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22</a:t>
            </a:fld>
            <a:endParaRPr lang="fa-IR"/>
          </a:p>
        </p:txBody>
      </p:sp>
    </p:spTree>
    <p:extLst>
      <p:ext uri="{BB962C8B-B14F-4D97-AF65-F5344CB8AC3E}">
        <p14:creationId xmlns:p14="http://schemas.microsoft.com/office/powerpoint/2010/main" val="270691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Portfolio  Analysis</a:t>
            </a:r>
            <a:endParaRPr lang="fa-IR" dirty="0"/>
          </a:p>
        </p:txBody>
      </p:sp>
      <p:sp>
        <p:nvSpPr>
          <p:cNvPr id="3" name="Content Placeholder 2"/>
          <p:cNvSpPr>
            <a:spLocks noGrp="1"/>
          </p:cNvSpPr>
          <p:nvPr>
            <p:ph idx="1"/>
          </p:nvPr>
        </p:nvSpPr>
        <p:spPr/>
        <p:txBody>
          <a:bodyPr/>
          <a:lstStyle/>
          <a:p>
            <a:pPr algn="l" rtl="0"/>
            <a:r>
              <a:rPr lang="en-US" dirty="0" smtClean="0"/>
              <a:t>Market researchers design studies that help product managers make decisions about reducing costs, </a:t>
            </a:r>
            <a:r>
              <a:rPr lang="en-US" dirty="0" smtClean="0"/>
              <a:t>altering </a:t>
            </a:r>
            <a:r>
              <a:rPr lang="en-US" dirty="0" smtClean="0"/>
              <a:t>marketing mixes, and changing or deleting product lines</a:t>
            </a:r>
            <a:r>
              <a:rPr lang="en-US" dirty="0" smtClean="0"/>
              <a:t>.</a:t>
            </a:r>
          </a:p>
          <a:p>
            <a:pPr algn="l" rtl="0"/>
            <a:r>
              <a:rPr lang="en-US" dirty="0" smtClean="0"/>
              <a:t> </a:t>
            </a:r>
            <a:r>
              <a:rPr lang="en-US" dirty="0" smtClean="0"/>
              <a:t>Examples include customer satisfaction studies and service quality studies.</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23</a:t>
            </a:fld>
            <a:endParaRPr lang="fa-IR"/>
          </a:p>
        </p:txBody>
      </p:sp>
    </p:spTree>
    <p:extLst>
      <p:ext uri="{BB962C8B-B14F-4D97-AF65-F5344CB8AC3E}">
        <p14:creationId xmlns:p14="http://schemas.microsoft.com/office/powerpoint/2010/main" val="382154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satisfaction  studies</a:t>
            </a:r>
            <a:endParaRPr lang="fa-IR" dirty="0"/>
          </a:p>
        </p:txBody>
      </p:sp>
      <p:sp>
        <p:nvSpPr>
          <p:cNvPr id="3" name="Content Placeholder 2"/>
          <p:cNvSpPr>
            <a:spLocks noGrp="1"/>
          </p:cNvSpPr>
          <p:nvPr>
            <p:ph idx="1"/>
          </p:nvPr>
        </p:nvSpPr>
        <p:spPr/>
        <p:txBody>
          <a:bodyPr/>
          <a:lstStyle/>
          <a:p>
            <a:pPr algn="l" rtl="0"/>
            <a:r>
              <a:rPr lang="en-US" dirty="0" smtClean="0"/>
              <a:t>Customer  satisfaction  studies assess the strengths and weaknesses customers perceive in a firm’s marketing mix. </a:t>
            </a:r>
          </a:p>
          <a:p>
            <a:pPr algn="l" rtl="0"/>
            <a:r>
              <a:rPr lang="en-US" dirty="0" smtClean="0"/>
              <a:t>While these studies are usually designed to analyze the marketing mix collectively, many firms elect to focus on customer responses to one element at a time (e.g., satisfaction with pricing policy).</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24</a:t>
            </a:fld>
            <a:endParaRPr lang="fa-IR"/>
          </a:p>
        </p:txBody>
      </p:sp>
    </p:spTree>
    <p:extLst>
      <p:ext uri="{BB962C8B-B14F-4D97-AF65-F5344CB8AC3E}">
        <p14:creationId xmlns:p14="http://schemas.microsoft.com/office/powerpoint/2010/main" val="2194253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Decisions</a:t>
            </a:r>
            <a:endParaRPr lang="fa-IR" dirty="0"/>
          </a:p>
        </p:txBody>
      </p:sp>
      <p:sp>
        <p:nvSpPr>
          <p:cNvPr id="3" name="Content Placeholder 2"/>
          <p:cNvSpPr>
            <a:spLocks noGrp="1"/>
          </p:cNvSpPr>
          <p:nvPr>
            <p:ph idx="1"/>
          </p:nvPr>
        </p:nvSpPr>
        <p:spPr/>
        <p:txBody>
          <a:bodyPr/>
          <a:lstStyle/>
          <a:p>
            <a:pPr algn="l" rtl="0"/>
            <a:r>
              <a:rPr lang="en-US" dirty="0" smtClean="0"/>
              <a:t>Distribution decisions involve distributors and retailers that link producers with end users. </a:t>
            </a:r>
          </a:p>
          <a:p>
            <a:pPr algn="l" rtl="0"/>
            <a:r>
              <a:rPr lang="en-US" dirty="0" smtClean="0"/>
              <a:t>The distribution channel used by a producer can influence a buyer’s perception of the brand.</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25</a:t>
            </a:fld>
            <a:endParaRPr lang="fa-IR"/>
          </a:p>
        </p:txBody>
      </p:sp>
    </p:spTree>
    <p:extLst>
      <p:ext uri="{BB962C8B-B14F-4D97-AF65-F5344CB8AC3E}">
        <p14:creationId xmlns:p14="http://schemas.microsoft.com/office/powerpoint/2010/main" val="372637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768" y="933872"/>
            <a:ext cx="7661275" cy="1362075"/>
          </a:xfrm>
        </p:spPr>
        <p:txBody>
          <a:bodyPr/>
          <a:lstStyle/>
          <a:p>
            <a:r>
              <a:rPr lang="en-US" dirty="0"/>
              <a:t>3</a:t>
            </a:r>
            <a:r>
              <a:rPr lang="en-US" dirty="0" smtClean="0"/>
              <a:t> types of distribution-related research studies</a:t>
            </a:r>
            <a:endParaRPr lang="fa-IR" dirty="0"/>
          </a:p>
        </p:txBody>
      </p:sp>
      <p:sp>
        <p:nvSpPr>
          <p:cNvPr id="3" name="Content Placeholder 2"/>
          <p:cNvSpPr>
            <a:spLocks noGrp="1"/>
          </p:cNvSpPr>
          <p:nvPr>
            <p:ph idx="1"/>
          </p:nvPr>
        </p:nvSpPr>
        <p:spPr/>
        <p:txBody>
          <a:bodyPr/>
          <a:lstStyle/>
          <a:p>
            <a:pPr algn="l" rtl="0"/>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26</a:t>
            </a:fld>
            <a:endParaRPr lang="fa-IR"/>
          </a:p>
        </p:txBody>
      </p:sp>
      <p:graphicFrame>
        <p:nvGraphicFramePr>
          <p:cNvPr id="5" name="Diagram 4"/>
          <p:cNvGraphicFramePr/>
          <p:nvPr>
            <p:extLst>
              <p:ext uri="{D42A27DB-BD31-4B8C-83A1-F6EECF244321}">
                <p14:modId xmlns:p14="http://schemas.microsoft.com/office/powerpoint/2010/main" val="3128629426"/>
              </p:ext>
            </p:extLst>
          </p:nvPr>
        </p:nvGraphicFramePr>
        <p:xfrm>
          <a:off x="1644824" y="2446040"/>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929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Cycle-time  research</a:t>
            </a:r>
            <a:endParaRPr lang="fa-IR" dirty="0"/>
          </a:p>
        </p:txBody>
      </p:sp>
      <p:sp>
        <p:nvSpPr>
          <p:cNvPr id="3" name="Content Placeholder 2"/>
          <p:cNvSpPr>
            <a:spLocks noGrp="1"/>
          </p:cNvSpPr>
          <p:nvPr>
            <p:ph idx="1"/>
          </p:nvPr>
        </p:nvSpPr>
        <p:spPr/>
        <p:txBody>
          <a:bodyPr/>
          <a:lstStyle/>
          <a:p>
            <a:pPr algn="l" rtl="0"/>
            <a:r>
              <a:rPr lang="en-US" dirty="0" smtClean="0"/>
              <a:t>A  research method that centers on reducing the time between the initial contact and final delivery (or installation) of the product.</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27</a:t>
            </a:fld>
            <a:endParaRPr lang="fa-IR"/>
          </a:p>
        </p:txBody>
      </p:sp>
    </p:spTree>
    <p:extLst>
      <p:ext uri="{BB962C8B-B14F-4D97-AF65-F5344CB8AC3E}">
        <p14:creationId xmlns:p14="http://schemas.microsoft.com/office/powerpoint/2010/main" val="356930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Retailing  research</a:t>
            </a:r>
            <a:endParaRPr lang="fa-IR" dirty="0"/>
          </a:p>
        </p:txBody>
      </p:sp>
      <p:sp>
        <p:nvSpPr>
          <p:cNvPr id="3" name="Content Placeholder 2"/>
          <p:cNvSpPr>
            <a:spLocks noGrp="1"/>
          </p:cNvSpPr>
          <p:nvPr>
            <p:ph idx="1"/>
          </p:nvPr>
        </p:nvSpPr>
        <p:spPr/>
        <p:txBody>
          <a:bodyPr/>
          <a:lstStyle/>
          <a:p>
            <a:pPr algn="l" rtl="0"/>
            <a:r>
              <a:rPr lang="en-US" sz="2400" dirty="0" smtClean="0"/>
              <a:t>Retailing  research includes studies on a variety of topics. Because retailers often are independent businesses, many of the research methodologies we discuss are applicable to </a:t>
            </a:r>
          </a:p>
          <a:p>
            <a:pPr algn="l" rtl="0"/>
            <a:r>
              <a:rPr lang="en-US" sz="2400" dirty="0" smtClean="0"/>
              <a:t>the retail environment. </a:t>
            </a:r>
          </a:p>
          <a:p>
            <a:pPr algn="l" rtl="0"/>
            <a:r>
              <a:rPr lang="en-US" sz="2400" dirty="0" smtClean="0"/>
              <a:t>Yet, the information needs of retailers are unique. </a:t>
            </a:r>
          </a:p>
          <a:p>
            <a:pPr algn="l" rtl="0"/>
            <a:r>
              <a:rPr lang="en-US" sz="2400" dirty="0" smtClean="0"/>
              <a:t>Market research studies peculiar to retailers include trade area analysis, store image studies, in-store traffic patterns, and location analysis.</a:t>
            </a:r>
            <a:endParaRPr lang="fa-IR" sz="2400"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28</a:t>
            </a:fld>
            <a:endParaRPr lang="fa-IR"/>
          </a:p>
        </p:txBody>
      </p:sp>
    </p:spTree>
    <p:extLst>
      <p:ext uri="{BB962C8B-B14F-4D97-AF65-F5344CB8AC3E}">
        <p14:creationId xmlns:p14="http://schemas.microsoft.com/office/powerpoint/2010/main" val="2829319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Decisions</a:t>
            </a:r>
            <a:endParaRPr lang="fa-IR" dirty="0"/>
          </a:p>
        </p:txBody>
      </p:sp>
      <p:sp>
        <p:nvSpPr>
          <p:cNvPr id="3" name="Content Placeholder 2"/>
          <p:cNvSpPr>
            <a:spLocks noGrp="1"/>
          </p:cNvSpPr>
          <p:nvPr>
            <p:ph idx="1"/>
          </p:nvPr>
        </p:nvSpPr>
        <p:spPr/>
        <p:txBody>
          <a:bodyPr/>
          <a:lstStyle/>
          <a:p>
            <a:pPr algn="l" rtl="0"/>
            <a:r>
              <a:rPr lang="en-US" sz="2000" dirty="0" smtClean="0"/>
              <a:t>Pricing decisions involve pricing new products, establishing price levels in test-market situations, and modifying prices for existing products. </a:t>
            </a:r>
          </a:p>
          <a:p>
            <a:pPr algn="l" rtl="0"/>
            <a:r>
              <a:rPr lang="en-US" sz="2000" dirty="0" smtClean="0"/>
              <a:t>Marketing research provides answers to questions such as the following:</a:t>
            </a:r>
          </a:p>
          <a:p>
            <a:pPr lvl="1" algn="l" rtl="0"/>
            <a:r>
              <a:rPr lang="en-US" sz="1800" dirty="0" smtClean="0"/>
              <a:t>1 .  How large is the demand potential within the target market? </a:t>
            </a:r>
          </a:p>
          <a:p>
            <a:pPr lvl="1" algn="l" rtl="0"/>
            <a:r>
              <a:rPr lang="en-US" sz="1800" dirty="0" smtClean="0"/>
              <a:t>2.  How sensitive is demand to changes in price levels? Are there identifiable segments that </a:t>
            </a:r>
            <a:r>
              <a:rPr lang="en-US" sz="2000" dirty="0" smtClean="0"/>
              <a:t>have different price sensitivities? </a:t>
            </a:r>
          </a:p>
          <a:p>
            <a:pPr lvl="1" algn="l" rtl="0"/>
            <a:r>
              <a:rPr lang="en-US" sz="1800" dirty="0" smtClean="0"/>
              <a:t>3.  What non price factors are important to customers? </a:t>
            </a:r>
          </a:p>
          <a:p>
            <a:pPr lvl="1" algn="l" rtl="0"/>
            <a:r>
              <a:rPr lang="en-US" sz="1800" dirty="0" smtClean="0"/>
              <a:t>4.  What are sales forecasts at various price levels?</a:t>
            </a:r>
            <a:endParaRPr lang="fa-IR" sz="1800"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29</a:t>
            </a:fld>
            <a:endParaRPr lang="fa-IR"/>
          </a:p>
        </p:txBody>
      </p:sp>
    </p:spTree>
    <p:extLst>
      <p:ext uri="{BB962C8B-B14F-4D97-AF65-F5344CB8AC3E}">
        <p14:creationId xmlns:p14="http://schemas.microsoft.com/office/powerpoint/2010/main" val="255153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research as a systematic process</a:t>
            </a:r>
            <a:endParaRPr lang="fa-IR" dirty="0"/>
          </a:p>
        </p:txBody>
      </p:sp>
      <p:sp>
        <p:nvSpPr>
          <p:cNvPr id="3" name="Content Placeholder 2"/>
          <p:cNvSpPr>
            <a:spLocks noGrp="1"/>
          </p:cNvSpPr>
          <p:nvPr>
            <p:ph idx="1"/>
          </p:nvPr>
        </p:nvSpPr>
        <p:spPr/>
        <p:txBody>
          <a:bodyPr/>
          <a:lstStyle/>
          <a:p>
            <a:pPr algn="l" rtl="0"/>
            <a:r>
              <a:rPr lang="en-US" dirty="0" smtClean="0"/>
              <a:t>Tasks in this process include :</a:t>
            </a:r>
          </a:p>
          <a:p>
            <a:pPr lvl="1" algn="l" rtl="0">
              <a:buFont typeface="Wingdings" pitchFamily="2" charset="2"/>
              <a:buChar char="q"/>
            </a:pPr>
            <a:r>
              <a:rPr lang="en-US" dirty="0" smtClean="0"/>
              <a:t>designing methods for collecting information, </a:t>
            </a:r>
          </a:p>
          <a:p>
            <a:pPr lvl="1" algn="l" rtl="0">
              <a:buFont typeface="Wingdings" pitchFamily="2" charset="2"/>
              <a:buChar char="q"/>
            </a:pPr>
            <a:r>
              <a:rPr lang="en-US" dirty="0" smtClean="0"/>
              <a:t>managing the information collection process, </a:t>
            </a:r>
          </a:p>
          <a:p>
            <a:pPr lvl="1" algn="l" rtl="0">
              <a:buFont typeface="Wingdings" pitchFamily="2" charset="2"/>
              <a:buChar char="q"/>
            </a:pPr>
            <a:r>
              <a:rPr lang="en-US" dirty="0" smtClean="0"/>
              <a:t>analyzing and interpreting results, </a:t>
            </a:r>
          </a:p>
          <a:p>
            <a:pPr lvl="1" algn="l" rtl="0">
              <a:buFont typeface="Wingdings" pitchFamily="2" charset="2"/>
              <a:buChar char="q"/>
            </a:pPr>
            <a:r>
              <a:rPr lang="en-US" dirty="0" smtClean="0"/>
              <a:t>and communicating findings to decision makers.</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3</a:t>
            </a:fld>
            <a:endParaRPr lang="fa-IR"/>
          </a:p>
        </p:txBody>
      </p:sp>
    </p:spTree>
    <p:extLst>
      <p:ext uri="{BB962C8B-B14F-4D97-AF65-F5344CB8AC3E}">
        <p14:creationId xmlns:p14="http://schemas.microsoft.com/office/powerpoint/2010/main" val="1997647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Marketing  Communications</a:t>
            </a:r>
            <a:endParaRPr lang="fa-IR" dirty="0"/>
          </a:p>
        </p:txBody>
      </p:sp>
      <p:sp>
        <p:nvSpPr>
          <p:cNvPr id="3" name="Content Placeholder 2"/>
          <p:cNvSpPr>
            <a:spLocks noGrp="1"/>
          </p:cNvSpPr>
          <p:nvPr>
            <p:ph idx="1"/>
          </p:nvPr>
        </p:nvSpPr>
        <p:spPr>
          <a:xfrm>
            <a:off x="1068760" y="2401888"/>
            <a:ext cx="8208912" cy="4796680"/>
          </a:xfrm>
        </p:spPr>
        <p:txBody>
          <a:bodyPr/>
          <a:lstStyle/>
          <a:p>
            <a:pPr algn="l" rtl="0"/>
            <a:r>
              <a:rPr lang="en-US" sz="2000" dirty="0" smtClean="0"/>
              <a:t>Marketing research that examines the performance of a promotional program must consider the entire program. </a:t>
            </a:r>
          </a:p>
          <a:p>
            <a:pPr algn="l" rtl="0"/>
            <a:endParaRPr lang="en-US" sz="2000" dirty="0" smtClean="0"/>
          </a:p>
          <a:p>
            <a:pPr algn="l" rtl="0"/>
            <a:r>
              <a:rPr lang="en-US" sz="2000" dirty="0" smtClean="0"/>
              <a:t>Using the appropriate methodology, estimating adequate sample sizes, and developing the proper measurement techniques are just three key areas of promotional research. </a:t>
            </a:r>
          </a:p>
          <a:p>
            <a:pPr algn="l" rtl="0"/>
            <a:endParaRPr lang="en-US" sz="2000" dirty="0" smtClean="0"/>
          </a:p>
          <a:p>
            <a:pPr algn="l" rtl="0"/>
            <a:r>
              <a:rPr lang="en-US" sz="2000" dirty="0" smtClean="0"/>
              <a:t>Each of these areas is used when considering the three most common research tasks of integrated marketing communications: </a:t>
            </a:r>
          </a:p>
          <a:p>
            <a:pPr algn="l" rtl="0"/>
            <a:endParaRPr lang="en-US" sz="2000" dirty="0" smtClean="0"/>
          </a:p>
          <a:p>
            <a:pPr lvl="1" algn="l" rtl="0"/>
            <a:r>
              <a:rPr lang="en-US" sz="2200" dirty="0" smtClean="0"/>
              <a:t>advertising effectiveness studies,</a:t>
            </a:r>
          </a:p>
          <a:p>
            <a:pPr lvl="1" algn="l" rtl="0"/>
            <a:r>
              <a:rPr lang="en-US" sz="2200" dirty="0" smtClean="0"/>
              <a:t> attitudinal research,</a:t>
            </a:r>
          </a:p>
          <a:p>
            <a:pPr lvl="1" algn="l" rtl="0"/>
            <a:r>
              <a:rPr lang="en-US" sz="2200" dirty="0" smtClean="0"/>
              <a:t> and sales tracking.</a:t>
            </a:r>
            <a:endParaRPr lang="fa-IR" sz="2200"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30</a:t>
            </a:fld>
            <a:endParaRPr lang="fa-IR"/>
          </a:p>
        </p:txBody>
      </p:sp>
    </p:spTree>
    <p:extLst>
      <p:ext uri="{BB962C8B-B14F-4D97-AF65-F5344CB8AC3E}">
        <p14:creationId xmlns:p14="http://schemas.microsoft.com/office/powerpoint/2010/main" val="3582352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Dashboards</a:t>
            </a:r>
            <a:endParaRPr lang="fa-IR" dirty="0"/>
          </a:p>
        </p:txBody>
      </p:sp>
      <p:sp>
        <p:nvSpPr>
          <p:cNvPr id="3" name="Content Placeholder 2"/>
          <p:cNvSpPr>
            <a:spLocks noGrp="1"/>
          </p:cNvSpPr>
          <p:nvPr>
            <p:ph idx="1"/>
          </p:nvPr>
        </p:nvSpPr>
        <p:spPr/>
        <p:txBody>
          <a:bodyPr/>
          <a:lstStyle/>
          <a:p>
            <a:pPr algn="l" rtl="0"/>
            <a:r>
              <a:rPr lang="en-US" sz="2000" dirty="0" smtClean="0"/>
              <a:t>Dashboards display the key metrics on which the company wants everyone to focus when making decisions. Their purpose is to give managers a snapshot of the current status of their business, including recent positive and negative trends, so they can react quickly. This on-screen display of metrics is similar to the driver’s console in a car. Just as the automobile’s dashboard provides all the critical information needed to operate the vehicle at a glance, a business intelligence dashboard serves a similar purpose whether managers are using it to make strategic decisions, run the daily operations of a team, or perform tasks that involve only their area of responsibility.</a:t>
            </a:r>
            <a:endParaRPr lang="fa-IR" sz="2000"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31</a:t>
            </a:fld>
            <a:endParaRPr lang="fa-IR"/>
          </a:p>
        </p:txBody>
      </p:sp>
    </p:spTree>
    <p:extLst>
      <p:ext uri="{BB962C8B-B14F-4D97-AF65-F5344CB8AC3E}">
        <p14:creationId xmlns:p14="http://schemas.microsoft.com/office/powerpoint/2010/main" val="1962103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1018705" eaLnBrk="1" fontAlgn="auto" hangingPunct="1">
              <a:spcAft>
                <a:spcPts val="0"/>
              </a:spcAft>
              <a:defRPr/>
            </a:pPr>
            <a:r>
              <a:rPr lang="en-US" dirty="0" smtClean="0"/>
              <a:t>3 marketing research functions</a:t>
            </a:r>
            <a:endParaRPr lang="fa-IR" dirty="0"/>
          </a:p>
        </p:txBody>
      </p:sp>
      <p:sp>
        <p:nvSpPr>
          <p:cNvPr id="28675" name="Content Placeholder 2"/>
          <p:cNvSpPr>
            <a:spLocks noGrp="1"/>
          </p:cNvSpPr>
          <p:nvPr>
            <p:ph idx="1"/>
          </p:nvPr>
        </p:nvSpPr>
        <p:spPr/>
        <p:txBody>
          <a:bodyPr/>
          <a:lstStyle/>
          <a:p>
            <a:pPr marL="512763" indent="-512763" algn="l" rtl="0" eaLnBrk="1" hangingPunct="1">
              <a:buFont typeface="Constantia" pitchFamily="18" charset="0"/>
              <a:buAutoNum type="arabicPeriod"/>
            </a:pPr>
            <a:r>
              <a:rPr lang="en-US" smtClean="0"/>
              <a:t>Descriptive function</a:t>
            </a:r>
          </a:p>
          <a:p>
            <a:pPr marL="512763" indent="-512763" algn="l" rtl="0" eaLnBrk="1" hangingPunct="1">
              <a:buFont typeface="Constantia" pitchFamily="18" charset="0"/>
              <a:buAutoNum type="arabicPeriod"/>
            </a:pPr>
            <a:r>
              <a:rPr lang="en-US" smtClean="0"/>
              <a:t>Diagnostic Function</a:t>
            </a:r>
          </a:p>
          <a:p>
            <a:pPr marL="512763" indent="-512763" algn="l" rtl="0" eaLnBrk="1" hangingPunct="1">
              <a:buFont typeface="Constantia" pitchFamily="18" charset="0"/>
              <a:buAutoNum type="arabicPeriod"/>
            </a:pPr>
            <a:r>
              <a:rPr lang="en-US" smtClean="0"/>
              <a:t>Predictive function</a:t>
            </a:r>
            <a:endParaRPr lang="fa-IR" smtClean="0"/>
          </a:p>
        </p:txBody>
      </p:sp>
      <p:sp>
        <p:nvSpPr>
          <p:cNvPr id="3" name="Slide Number Placeholder 2"/>
          <p:cNvSpPr>
            <a:spLocks noGrp="1"/>
          </p:cNvSpPr>
          <p:nvPr>
            <p:ph type="sldNum" sz="quarter" idx="12"/>
          </p:nvPr>
        </p:nvSpPr>
        <p:spPr/>
        <p:txBody>
          <a:bodyPr/>
          <a:lstStyle/>
          <a:p>
            <a:pPr>
              <a:defRPr/>
            </a:pPr>
            <a:fld id="{BF4AA23C-7734-462F-84A6-6F2692CC9BEF}" type="slidenum">
              <a:rPr lang="fa-IR" smtClean="0"/>
              <a:pPr>
                <a:defRPr/>
              </a:pPr>
              <a:t>32</a:t>
            </a:fld>
            <a:endParaRPr lang="fa-I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1018705" eaLnBrk="1" fontAlgn="auto" hangingPunct="1">
              <a:spcAft>
                <a:spcPts val="0"/>
              </a:spcAft>
              <a:defRPr/>
            </a:pPr>
            <a:r>
              <a:rPr lang="en-US" dirty="0"/>
              <a:t>Descriptive function</a:t>
            </a:r>
            <a:br>
              <a:rPr lang="en-US" dirty="0"/>
            </a:br>
            <a:r>
              <a:rPr lang="en-US" dirty="0" smtClean="0"/>
              <a:t>of marketing research</a:t>
            </a:r>
            <a:endParaRPr lang="fa-IR" dirty="0"/>
          </a:p>
        </p:txBody>
      </p:sp>
      <p:sp>
        <p:nvSpPr>
          <p:cNvPr id="29699" name="Content Placeholder 2"/>
          <p:cNvSpPr>
            <a:spLocks noGrp="1"/>
          </p:cNvSpPr>
          <p:nvPr>
            <p:ph idx="1"/>
          </p:nvPr>
        </p:nvSpPr>
        <p:spPr/>
        <p:txBody>
          <a:bodyPr/>
          <a:lstStyle/>
          <a:p>
            <a:pPr eaLnBrk="1" hangingPunct="1"/>
            <a:r>
              <a:rPr lang="fa-IR" smtClean="0"/>
              <a:t>جمع آوری و ارائه اطلاعات درباره یک مسئله </a:t>
            </a:r>
          </a:p>
          <a:p>
            <a:pPr eaLnBrk="1" hangingPunct="1"/>
            <a:r>
              <a:rPr lang="fa-IR" smtClean="0"/>
              <a:t>مثلا: </a:t>
            </a:r>
          </a:p>
          <a:p>
            <a:pPr lvl="1" eaLnBrk="1" hangingPunct="1"/>
            <a:r>
              <a:rPr lang="fa-IR" smtClean="0"/>
              <a:t>روند های تاریخی فروش یک محصول در بازار</a:t>
            </a:r>
          </a:p>
          <a:p>
            <a:pPr lvl="1" eaLnBrk="1" hangingPunct="1"/>
            <a:r>
              <a:rPr lang="fa-IR" smtClean="0"/>
              <a:t>چگونگی نگرش مصرف کنندگان درباره بسته بندی محصول</a:t>
            </a:r>
          </a:p>
          <a:p>
            <a:pPr lvl="1" eaLnBrk="1" hangingPunct="1"/>
            <a:r>
              <a:rPr lang="fa-IR" smtClean="0"/>
              <a:t>مشکلات موجود در نحوۀ دریافت محصول از دید مصرف کنندگان</a:t>
            </a:r>
          </a:p>
        </p:txBody>
      </p:sp>
      <p:sp>
        <p:nvSpPr>
          <p:cNvPr id="3" name="Slide Number Placeholder 2"/>
          <p:cNvSpPr>
            <a:spLocks noGrp="1"/>
          </p:cNvSpPr>
          <p:nvPr>
            <p:ph type="sldNum" sz="quarter" idx="12"/>
          </p:nvPr>
        </p:nvSpPr>
        <p:spPr/>
        <p:txBody>
          <a:bodyPr/>
          <a:lstStyle/>
          <a:p>
            <a:pPr>
              <a:defRPr/>
            </a:pPr>
            <a:fld id="{BF4AA23C-7734-462F-84A6-6F2692CC9BEF}" type="slidenum">
              <a:rPr lang="fa-IR" smtClean="0"/>
              <a:pPr>
                <a:defRPr/>
              </a:pPr>
              <a:t>33</a:t>
            </a:fld>
            <a:endParaRPr lang="fa-I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1018705" eaLnBrk="1" fontAlgn="auto" hangingPunct="1">
              <a:spcAft>
                <a:spcPts val="0"/>
              </a:spcAft>
              <a:defRPr/>
            </a:pPr>
            <a:r>
              <a:rPr lang="en-US" dirty="0"/>
              <a:t>Diagnostic Function</a:t>
            </a:r>
            <a:br>
              <a:rPr lang="en-US" dirty="0"/>
            </a:br>
            <a:r>
              <a:rPr lang="en-US" dirty="0" smtClean="0"/>
              <a:t>of </a:t>
            </a:r>
            <a:r>
              <a:rPr lang="en-US" dirty="0"/>
              <a:t>marketing research</a:t>
            </a:r>
            <a:endParaRPr lang="fa-IR" dirty="0"/>
          </a:p>
        </p:txBody>
      </p:sp>
      <p:sp>
        <p:nvSpPr>
          <p:cNvPr id="30723" name="Content Placeholder 2"/>
          <p:cNvSpPr>
            <a:spLocks noGrp="1"/>
          </p:cNvSpPr>
          <p:nvPr>
            <p:ph idx="1"/>
          </p:nvPr>
        </p:nvSpPr>
        <p:spPr/>
        <p:txBody>
          <a:bodyPr/>
          <a:lstStyle/>
          <a:p>
            <a:pPr eaLnBrk="1" hangingPunct="1"/>
            <a:r>
              <a:rPr lang="fa-IR" smtClean="0"/>
              <a:t>جمع آوری اطلاعات و ارائه توضیح درباره مسئله تحقیق</a:t>
            </a:r>
          </a:p>
          <a:p>
            <a:pPr eaLnBrk="1" hangingPunct="1"/>
            <a:r>
              <a:rPr lang="fa-IR" smtClean="0"/>
              <a:t>در این نوع عملکرد، تحقیقات بازاریابی چگونگی یک مسئله را توضیح می دهند .</a:t>
            </a:r>
          </a:p>
          <a:p>
            <a:pPr eaLnBrk="1" hangingPunct="1"/>
            <a:r>
              <a:rPr lang="fa-IR" smtClean="0"/>
              <a:t>مثلا:</a:t>
            </a:r>
          </a:p>
          <a:p>
            <a:pPr eaLnBrk="1" hangingPunct="1"/>
            <a:r>
              <a:rPr lang="fa-IR" smtClean="0"/>
              <a:t> تاثیر سبک کردن بسته بندی برمیزان خرید مشتریان</a:t>
            </a:r>
          </a:p>
        </p:txBody>
      </p:sp>
      <p:sp>
        <p:nvSpPr>
          <p:cNvPr id="3" name="Slide Number Placeholder 2"/>
          <p:cNvSpPr>
            <a:spLocks noGrp="1"/>
          </p:cNvSpPr>
          <p:nvPr>
            <p:ph type="sldNum" sz="quarter" idx="12"/>
          </p:nvPr>
        </p:nvSpPr>
        <p:spPr/>
        <p:txBody>
          <a:bodyPr/>
          <a:lstStyle/>
          <a:p>
            <a:pPr>
              <a:defRPr/>
            </a:pPr>
            <a:fld id="{BF4AA23C-7734-462F-84A6-6F2692CC9BEF}" type="slidenum">
              <a:rPr lang="fa-IR" smtClean="0"/>
              <a:pPr>
                <a:defRPr/>
              </a:pPr>
              <a:t>34</a:t>
            </a:fld>
            <a:endParaRPr lang="fa-I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1018705" eaLnBrk="1" fontAlgn="auto" hangingPunct="1">
              <a:spcAft>
                <a:spcPts val="0"/>
              </a:spcAft>
              <a:defRPr/>
            </a:pPr>
            <a:r>
              <a:rPr lang="en-US" dirty="0"/>
              <a:t>Predictive function</a:t>
            </a:r>
            <a:r>
              <a:rPr lang="fa-IR" dirty="0"/>
              <a:t/>
            </a:r>
            <a:br>
              <a:rPr lang="fa-IR" dirty="0"/>
            </a:br>
            <a:r>
              <a:rPr lang="en-US" dirty="0" smtClean="0"/>
              <a:t>of </a:t>
            </a:r>
            <a:r>
              <a:rPr lang="en-US" dirty="0"/>
              <a:t>marketing research</a:t>
            </a:r>
            <a:endParaRPr lang="fa-IR" dirty="0"/>
          </a:p>
        </p:txBody>
      </p:sp>
      <p:sp>
        <p:nvSpPr>
          <p:cNvPr id="31747" name="Content Placeholder 2"/>
          <p:cNvSpPr>
            <a:spLocks noGrp="1"/>
          </p:cNvSpPr>
          <p:nvPr>
            <p:ph idx="1"/>
          </p:nvPr>
        </p:nvSpPr>
        <p:spPr/>
        <p:txBody>
          <a:bodyPr/>
          <a:lstStyle/>
          <a:p>
            <a:pPr algn="just" eaLnBrk="1" hangingPunct="1"/>
            <a:r>
              <a:rPr lang="fa-IR" smtClean="0"/>
              <a:t>در این عملکرد ، تحقیقات بازاریابی نشان می دهد که پیگری فرصت های جدید محیطی چه پیامدهایی می تواند داشته باشد.</a:t>
            </a:r>
          </a:p>
          <a:p>
            <a:pPr algn="just" eaLnBrk="1" hangingPunct="1"/>
            <a:r>
              <a:rPr lang="fa-IR" smtClean="0"/>
              <a:t>محیط پرتلاطم سرشار از فرصت های بکر سرمایگذاری است اما همه فرصت ها امکان پذیری تجاری در شرایط خاص را ندارند این وظیفه تحقیقات بازاریابی است که شرایط بازار در مقایسه با فرصت تشخیص داده شده را مورد ارزیابی قرار دهد.</a:t>
            </a:r>
          </a:p>
        </p:txBody>
      </p:sp>
      <p:sp>
        <p:nvSpPr>
          <p:cNvPr id="3" name="Slide Number Placeholder 2"/>
          <p:cNvSpPr>
            <a:spLocks noGrp="1"/>
          </p:cNvSpPr>
          <p:nvPr>
            <p:ph type="sldNum" sz="quarter" idx="12"/>
          </p:nvPr>
        </p:nvSpPr>
        <p:spPr/>
        <p:txBody>
          <a:bodyPr/>
          <a:lstStyle/>
          <a:p>
            <a:pPr>
              <a:defRPr/>
            </a:pPr>
            <a:fld id="{BF4AA23C-7734-462F-84A6-6F2692CC9BEF}" type="slidenum">
              <a:rPr lang="fa-IR" smtClean="0"/>
              <a:pPr>
                <a:defRPr/>
              </a:pPr>
              <a:t>35</a:t>
            </a:fld>
            <a:endParaRPr lang="fa-I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1018705" eaLnBrk="1" fontAlgn="auto" hangingPunct="1">
              <a:spcAft>
                <a:spcPts val="0"/>
              </a:spcAft>
              <a:defRPr/>
            </a:pPr>
            <a:r>
              <a:rPr lang="en-US" dirty="0" smtClean="0"/>
              <a:t>Proactive role of Marketing Research</a:t>
            </a:r>
            <a:endParaRPr lang="fa-IR" dirty="0"/>
          </a:p>
        </p:txBody>
      </p:sp>
      <p:sp>
        <p:nvSpPr>
          <p:cNvPr id="32771" name="Content Placeholder 2"/>
          <p:cNvSpPr>
            <a:spLocks noGrp="1"/>
          </p:cNvSpPr>
          <p:nvPr>
            <p:ph idx="1"/>
          </p:nvPr>
        </p:nvSpPr>
        <p:spPr/>
        <p:txBody>
          <a:bodyPr/>
          <a:lstStyle/>
          <a:p>
            <a:pPr eaLnBrk="1" hangingPunct="1"/>
            <a:r>
              <a:rPr lang="fa-IR" smtClean="0"/>
              <a:t>تحقیقات بازاریابی نه تنها برای شناخت بازارهای موجود بلکه برای جستجو و شناسایی بازارهای جدیدی که هنوز شناخته شده نیستند نیز به کار می آید.</a:t>
            </a:r>
          </a:p>
          <a:p>
            <a:pPr eaLnBrk="1" hangingPunct="1"/>
            <a:r>
              <a:rPr lang="fa-IR" smtClean="0"/>
              <a:t>مدیرانی که از استراتژی تهاجمی و </a:t>
            </a:r>
            <a:r>
              <a:rPr lang="en-US" smtClean="0"/>
              <a:t>proactive</a:t>
            </a:r>
            <a:r>
              <a:rPr lang="fa-IR" smtClean="0"/>
              <a:t> دربازاریابی خود استفاده می کنند نیازمند اطلاعات جامع و دقیقی از بازارهای جدید دارند که این اطلاعات از طریق تحقیقات بازاریابی فراهم می آید.</a:t>
            </a:r>
          </a:p>
        </p:txBody>
      </p:sp>
      <p:sp>
        <p:nvSpPr>
          <p:cNvPr id="3" name="Slide Number Placeholder 2"/>
          <p:cNvSpPr>
            <a:spLocks noGrp="1"/>
          </p:cNvSpPr>
          <p:nvPr>
            <p:ph type="sldNum" sz="quarter" idx="12"/>
          </p:nvPr>
        </p:nvSpPr>
        <p:spPr/>
        <p:txBody>
          <a:bodyPr/>
          <a:lstStyle/>
          <a:p>
            <a:pPr>
              <a:defRPr/>
            </a:pPr>
            <a:fld id="{BF4AA23C-7734-462F-84A6-6F2692CC9BEF}" type="slidenum">
              <a:rPr lang="fa-IR" smtClean="0"/>
              <a:pPr>
                <a:defRPr/>
              </a:pPr>
              <a:t>36</a:t>
            </a:fld>
            <a:endParaRPr lang="fa-I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68388" y="214313"/>
            <a:ext cx="7662862" cy="1362075"/>
          </a:xfrm>
        </p:spPr>
        <p:txBody>
          <a:bodyPr/>
          <a:lstStyle/>
          <a:p>
            <a:pPr eaLnBrk="1" hangingPunct="1"/>
            <a:r>
              <a:rPr lang="en-US" smtClean="0"/>
              <a:t>User of Marketing Research</a:t>
            </a:r>
            <a:endParaRPr lang="fa-IR" smtClean="0">
              <a:ea typeface="Majalla UI"/>
            </a:endParaRPr>
          </a:p>
        </p:txBody>
      </p:sp>
      <p:pic>
        <p:nvPicPr>
          <p:cNvPr id="4" name="Picture 2"/>
          <p:cNvPicPr>
            <a:picLocks noGrp="1" noChangeAspect="1" noChangeArrowheads="1"/>
          </p:cNvPicPr>
          <p:nvPr>
            <p:ph idx="1"/>
          </p:nvPr>
        </p:nvPicPr>
        <p:blipFill>
          <a:blip r:embed="rId3"/>
          <a:srcRect/>
          <a:stretch>
            <a:fillRect/>
          </a:stretch>
        </p:blipFill>
        <p:spPr>
          <a:xfrm>
            <a:off x="204788" y="1654175"/>
            <a:ext cx="9888537" cy="586581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 name="Slide Number Placeholder 1"/>
          <p:cNvSpPr>
            <a:spLocks noGrp="1"/>
          </p:cNvSpPr>
          <p:nvPr>
            <p:ph type="sldNum" sz="quarter" idx="12"/>
          </p:nvPr>
        </p:nvSpPr>
        <p:spPr/>
        <p:txBody>
          <a:bodyPr/>
          <a:lstStyle/>
          <a:p>
            <a:pPr>
              <a:defRPr/>
            </a:pPr>
            <a:fld id="{BF4AA23C-7734-462F-84A6-6F2692CC9BEF}" type="slidenum">
              <a:rPr lang="fa-IR" smtClean="0"/>
              <a:pPr>
                <a:defRPr/>
              </a:pPr>
              <a:t>37</a:t>
            </a:fld>
            <a:endParaRPr lang="fa-I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Planning and Decision Making</a:t>
            </a:r>
            <a:endParaRPr lang="fa-IR" dirty="0"/>
          </a:p>
        </p:txBody>
      </p:sp>
      <p:sp>
        <p:nvSpPr>
          <p:cNvPr id="3" name="Content Placeholder 2"/>
          <p:cNvSpPr>
            <a:spLocks noGrp="1"/>
          </p:cNvSpPr>
          <p:nvPr>
            <p:ph idx="1"/>
          </p:nvPr>
        </p:nvSpPr>
        <p:spPr/>
        <p:txBody>
          <a:bodyPr/>
          <a:lstStyle/>
          <a:p>
            <a:pPr algn="l" rtl="0"/>
            <a:r>
              <a:rPr lang="en-US" dirty="0" smtClean="0"/>
              <a:t>Marketing managers make many marketing decisions.  </a:t>
            </a:r>
          </a:p>
          <a:p>
            <a:pPr algn="l" rtl="0"/>
            <a:r>
              <a:rPr lang="en-US" dirty="0" smtClean="0"/>
              <a:t>For example, managers must decide:</a:t>
            </a:r>
          </a:p>
          <a:p>
            <a:pPr lvl="1" algn="l" rtl="0"/>
            <a:r>
              <a:rPr lang="en-US" dirty="0" smtClean="0"/>
              <a:t> which new markets to penetrate,</a:t>
            </a:r>
          </a:p>
          <a:p>
            <a:pPr lvl="1" algn="l" rtl="0"/>
            <a:r>
              <a:rPr lang="en-US" dirty="0" smtClean="0"/>
              <a:t> which products to introduce, </a:t>
            </a:r>
          </a:p>
          <a:p>
            <a:pPr lvl="1" algn="l" rtl="0"/>
            <a:r>
              <a:rPr lang="en-US" dirty="0" smtClean="0"/>
              <a:t>and which new business opportunities to pursue. </a:t>
            </a:r>
          </a:p>
          <a:p>
            <a:pPr algn="l" rtl="0"/>
            <a:r>
              <a:rPr lang="en-US" dirty="0" smtClean="0"/>
              <a:t>Such broad decisions usually require consideration of a variety of alternative approaches.</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4</a:t>
            </a:fld>
            <a:endParaRPr lang="fa-IR"/>
          </a:p>
        </p:txBody>
      </p:sp>
    </p:spTree>
    <p:extLst>
      <p:ext uri="{BB962C8B-B14F-4D97-AF65-F5344CB8AC3E}">
        <p14:creationId xmlns:p14="http://schemas.microsoft.com/office/powerpoint/2010/main" val="2905398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The entire marketing planning process is a series of decisions that must be made with high levels of confidence about the outcome. </a:t>
            </a:r>
          </a:p>
          <a:p>
            <a:pPr algn="l" rtl="0"/>
            <a:r>
              <a:rPr lang="en-US" dirty="0" smtClean="0"/>
              <a:t>Therefore marketing research process is the foundation of market planning.</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5</a:t>
            </a:fld>
            <a:endParaRPr lang="fa-IR"/>
          </a:p>
        </p:txBody>
      </p:sp>
    </p:spTree>
    <p:extLst>
      <p:ext uri="{BB962C8B-B14F-4D97-AF65-F5344CB8AC3E}">
        <p14:creationId xmlns:p14="http://schemas.microsoft.com/office/powerpoint/2010/main" val="3484215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Planning  Process</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9853065"/>
              </p:ext>
            </p:extLst>
          </p:nvPr>
        </p:nvGraphicFramePr>
        <p:xfrm>
          <a:off x="1609725" y="2401888"/>
          <a:ext cx="6815138" cy="4084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BF4AA23C-7734-462F-84A6-6F2692CC9BEF}" type="slidenum">
              <a:rPr lang="fa-IR" smtClean="0"/>
              <a:pPr>
                <a:defRPr/>
              </a:pPr>
              <a:t>6</a:t>
            </a:fld>
            <a:endParaRPr lang="fa-IR"/>
          </a:p>
        </p:txBody>
      </p:sp>
    </p:spTree>
    <p:extLst>
      <p:ext uri="{BB962C8B-B14F-4D97-AF65-F5344CB8AC3E}">
        <p14:creationId xmlns:p14="http://schemas.microsoft.com/office/powerpoint/2010/main" val="2943956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73" y="217548"/>
            <a:ext cx="9145016" cy="751481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7</a:t>
            </a:fld>
            <a:endParaRPr lang="fa-IR"/>
          </a:p>
        </p:txBody>
      </p:sp>
    </p:spTree>
    <p:extLst>
      <p:ext uri="{BB962C8B-B14F-4D97-AF65-F5344CB8AC3E}">
        <p14:creationId xmlns:p14="http://schemas.microsoft.com/office/powerpoint/2010/main" val="39360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Marketing Situation Analysis</a:t>
            </a:r>
            <a:endParaRPr lang="fa-IR" dirty="0"/>
          </a:p>
        </p:txBody>
      </p:sp>
      <p:sp>
        <p:nvSpPr>
          <p:cNvPr id="3" name="Content Placeholder 2"/>
          <p:cNvSpPr>
            <a:spLocks noGrp="1"/>
          </p:cNvSpPr>
          <p:nvPr>
            <p:ph idx="1"/>
          </p:nvPr>
        </p:nvSpPr>
        <p:spPr/>
        <p:txBody>
          <a:bodyPr/>
          <a:lstStyle/>
          <a:p>
            <a:pPr algn="l" rtl="0"/>
            <a:r>
              <a:rPr lang="en-US" dirty="0" smtClean="0"/>
              <a:t>The purpose of a situation  analysis is to monitor marketing programs and determine whether changes are necessary. </a:t>
            </a:r>
          </a:p>
          <a:p>
            <a:pPr algn="l" rtl="0"/>
            <a:r>
              <a:rPr lang="en-US" dirty="0" smtClean="0"/>
              <a:t>A situation analysis includes three decision areas: </a:t>
            </a:r>
          </a:p>
          <a:p>
            <a:pPr lvl="1" algn="l" rtl="0">
              <a:buFont typeface="Wingdings" pitchFamily="2" charset="2"/>
              <a:buChar char="q"/>
            </a:pPr>
            <a:r>
              <a:rPr lang="en-US" dirty="0" smtClean="0"/>
              <a:t>Market analysis, </a:t>
            </a:r>
          </a:p>
          <a:p>
            <a:pPr lvl="1" algn="l" rtl="0">
              <a:buFont typeface="Wingdings" pitchFamily="2" charset="2"/>
              <a:buChar char="q"/>
            </a:pPr>
            <a:r>
              <a:rPr lang="en-US" dirty="0" smtClean="0"/>
              <a:t>market segmentation, </a:t>
            </a:r>
          </a:p>
          <a:p>
            <a:pPr lvl="1" algn="l" rtl="0">
              <a:buFont typeface="Wingdings" pitchFamily="2" charset="2"/>
              <a:buChar char="q"/>
            </a:pPr>
            <a:r>
              <a:rPr lang="en-US" dirty="0" smtClean="0"/>
              <a:t>and competition analysis.</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8</a:t>
            </a:fld>
            <a:endParaRPr lang="fa-IR"/>
          </a:p>
        </p:txBody>
      </p:sp>
      <p:sp>
        <p:nvSpPr>
          <p:cNvPr id="5" name="TextBox 4"/>
          <p:cNvSpPr txBox="1"/>
          <p:nvPr/>
        </p:nvSpPr>
        <p:spPr>
          <a:xfrm>
            <a:off x="11373456" y="663498"/>
            <a:ext cx="184666" cy="477054"/>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9540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Market  Analysis</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pPr algn="l" rtl="0"/>
            <a:r>
              <a:rPr lang="en-US" dirty="0" smtClean="0"/>
              <a:t>The research task related to market analysis is opportunity  assessment.</a:t>
            </a:r>
          </a:p>
          <a:p>
            <a:pPr algn="l" rtl="0"/>
            <a:r>
              <a:rPr lang="en-US" dirty="0" smtClean="0"/>
              <a:t> It involves collecting market information to forecast changes. </a:t>
            </a:r>
          </a:p>
          <a:p>
            <a:pPr algn="l" rtl="0"/>
            <a:r>
              <a:rPr lang="en-US" dirty="0" smtClean="0"/>
              <a:t>Companies gather information relevant to </a:t>
            </a:r>
            <a:r>
              <a:rPr lang="en-US" dirty="0" err="1" smtClean="0"/>
              <a:t>macroenvironmental</a:t>
            </a:r>
            <a:r>
              <a:rPr lang="en-US" dirty="0" smtClean="0"/>
              <a:t> trends (political and regulatory, economic and social, and cultural and technological) and assess how those trends will influence the product market.</a:t>
            </a:r>
            <a:endParaRPr lang="fa-IR" dirty="0"/>
          </a:p>
        </p:txBody>
      </p:sp>
      <p:sp>
        <p:nvSpPr>
          <p:cNvPr id="4" name="Slide Number Placeholder 3"/>
          <p:cNvSpPr>
            <a:spLocks noGrp="1"/>
          </p:cNvSpPr>
          <p:nvPr>
            <p:ph type="sldNum" sz="quarter" idx="12"/>
          </p:nvPr>
        </p:nvSpPr>
        <p:spPr/>
        <p:txBody>
          <a:bodyPr/>
          <a:lstStyle/>
          <a:p>
            <a:pPr>
              <a:defRPr/>
            </a:pPr>
            <a:fld id="{BF4AA23C-7734-462F-84A6-6F2692CC9BEF}" type="slidenum">
              <a:rPr lang="fa-IR" smtClean="0"/>
              <a:pPr>
                <a:defRPr/>
              </a:pPr>
              <a:t>9</a:t>
            </a:fld>
            <a:endParaRPr lang="fa-IR"/>
          </a:p>
        </p:txBody>
      </p:sp>
    </p:spTree>
    <p:extLst>
      <p:ext uri="{BB962C8B-B14F-4D97-AF65-F5344CB8AC3E}">
        <p14:creationId xmlns:p14="http://schemas.microsoft.com/office/powerpoint/2010/main" val="2846416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42">
      <a:dk1>
        <a:sysClr val="windowText" lastClr="000000"/>
      </a:dk1>
      <a:lt1>
        <a:sysClr val="window" lastClr="FFFFFF"/>
      </a:lt1>
      <a:dk2>
        <a:srgbClr val="4E3B30"/>
      </a:dk2>
      <a:lt2>
        <a:srgbClr val="FBEEC9"/>
      </a:lt2>
      <a:accent1>
        <a:srgbClr val="FF0000"/>
      </a:accent1>
      <a:accent2>
        <a:srgbClr val="A5644E"/>
      </a:accent2>
      <a:accent3>
        <a:srgbClr val="BF0000"/>
      </a:accent3>
      <a:accent4>
        <a:srgbClr val="C3986D"/>
      </a:accent4>
      <a:accent5>
        <a:srgbClr val="A19574"/>
      </a:accent5>
      <a:accent6>
        <a:srgbClr val="C17529"/>
      </a:accent6>
      <a:hlink>
        <a:srgbClr val="AD1F1F"/>
      </a:hlink>
      <a:folHlink>
        <a:srgbClr val="FFC42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Pushpin">
  <a:themeElements>
    <a:clrScheme name="Custom 26">
      <a:dk1>
        <a:srgbClr val="292934"/>
      </a:dk1>
      <a:lt1>
        <a:srgbClr val="FFFFFF"/>
      </a:lt1>
      <a:dk2>
        <a:srgbClr val="5A342D"/>
      </a:dk2>
      <a:lt2>
        <a:srgbClr val="FFFFCC"/>
      </a:lt2>
      <a:accent1>
        <a:srgbClr val="FF1919"/>
      </a:accent1>
      <a:accent2>
        <a:srgbClr val="FFFFFF"/>
      </a:accent2>
      <a:accent3>
        <a:srgbClr val="726056"/>
      </a:accent3>
      <a:accent4>
        <a:srgbClr val="4C5A6A"/>
      </a:accent4>
      <a:accent5>
        <a:srgbClr val="D3AEA7"/>
      </a:accent5>
      <a:accent6>
        <a:srgbClr val="79463D"/>
      </a:accent6>
      <a:hlink>
        <a:srgbClr val="0000FF"/>
      </a:hlink>
      <a:folHlink>
        <a:srgbClr val="FF00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1724</TotalTime>
  <Pages>14</Pages>
  <Words>1778</Words>
  <Application>Microsoft Office PowerPoint</Application>
  <PresentationFormat>Custom</PresentationFormat>
  <Paragraphs>192</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Pushpin</vt:lpstr>
      <vt:lpstr>1_Pushpin</vt:lpstr>
      <vt:lpstr>Marketing Research </vt:lpstr>
      <vt:lpstr>Marketing research</vt:lpstr>
      <vt:lpstr>Marketing research as a systematic process</vt:lpstr>
      <vt:lpstr>Marketing Planning and Decision Making</vt:lpstr>
      <vt:lpstr>PowerPoint Presentation</vt:lpstr>
      <vt:lpstr>Marketing  Planning  Process</vt:lpstr>
      <vt:lpstr>PowerPoint Presentation</vt:lpstr>
      <vt:lpstr>Marketing Situation Analysis</vt:lpstr>
      <vt:lpstr>Market  Analysis</vt:lpstr>
      <vt:lpstr>3 ways for gathering information of macroenviromenta</vt:lpstr>
      <vt:lpstr>Opportunity  assessment</vt:lpstr>
      <vt:lpstr>Market  Segmentation</vt:lpstr>
      <vt:lpstr>Benefit  and  lifestyle studies</vt:lpstr>
      <vt:lpstr>Competitive  Analysis</vt:lpstr>
      <vt:lpstr>Importance-performance analysis </vt:lpstr>
      <vt:lpstr>Marketing Strategy Design</vt:lpstr>
      <vt:lpstr>Target  Marketing/Market  Segmentation</vt:lpstr>
      <vt:lpstr>Target market analysis</vt:lpstr>
      <vt:lpstr>Positioning</vt:lpstr>
      <vt:lpstr>PowerPoint Presentation</vt:lpstr>
      <vt:lpstr>New-Product  Planning</vt:lpstr>
      <vt:lpstr>Marketing Program Development</vt:lpstr>
      <vt:lpstr>Product  Portfolio  Analysis</vt:lpstr>
      <vt:lpstr>Customer  satisfaction  studies</vt:lpstr>
      <vt:lpstr>Distribution  Decisions</vt:lpstr>
      <vt:lpstr>3 types of distribution-related research studies</vt:lpstr>
      <vt:lpstr>Cycle-time  research</vt:lpstr>
      <vt:lpstr>Retailing  research</vt:lpstr>
      <vt:lpstr>Pricing  Decisions</vt:lpstr>
      <vt:lpstr>Integrated  Marketing  Communications</vt:lpstr>
      <vt:lpstr>Executive  Dashboards</vt:lpstr>
      <vt:lpstr>3 marketing research functions</vt:lpstr>
      <vt:lpstr>Descriptive function of marketing research</vt:lpstr>
      <vt:lpstr>Diagnostic Function of marketing research</vt:lpstr>
      <vt:lpstr>Predictive function of marketing research</vt:lpstr>
      <vt:lpstr>Proactive role of Marketing Research</vt:lpstr>
      <vt:lpstr>User of Marketing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Marketing in a Changing World</dc:title>
  <dc:subject>Principles of Marketing, 8th Ed.</dc:subject>
  <dc:creator>Kellye Brooks</dc:creator>
  <cp:lastModifiedBy>Fanaee</cp:lastModifiedBy>
  <cp:revision>42</cp:revision>
  <cp:lastPrinted>1998-03-24T11:35:42Z</cp:lastPrinted>
  <dcterms:created xsi:type="dcterms:W3CDTF">1998-05-19T12:54:00Z</dcterms:created>
  <dcterms:modified xsi:type="dcterms:W3CDTF">2015-02-21T07:51:34Z</dcterms:modified>
</cp:coreProperties>
</file>