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43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77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92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373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75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632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59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1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483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72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661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572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641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66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502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569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E174-7973-4FDD-97D5-506B7B851084}" type="datetimeFigureOut">
              <a:rPr lang="fa-IR" smtClean="0"/>
              <a:t>05/16/1439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6BC613-5F3B-4262-9B9D-BD58A6F377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163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055764">
            <a:off x="1655379" y="2177264"/>
            <a:ext cx="10416791" cy="1702676"/>
          </a:xfrm>
        </p:spPr>
        <p:txBody>
          <a:bodyPr>
            <a:normAutofit/>
          </a:bodyPr>
          <a:lstStyle/>
          <a:p>
            <a:r>
              <a:rPr lang="fa-IR" sz="5400" dirty="0" smtClean="0"/>
              <a:t>توضیح نکات درس 10فارسی ششم</a:t>
            </a:r>
            <a:endParaRPr lang="fa-IR" sz="5400" dirty="0"/>
          </a:p>
        </p:txBody>
      </p:sp>
      <p:pic>
        <p:nvPicPr>
          <p:cNvPr id="9" name="01.Free as a Bi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2069" y="5920569"/>
            <a:ext cx="788276" cy="7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97" y="599091"/>
            <a:ext cx="11335405" cy="5817476"/>
          </a:xfrm>
          <a:gradFill flip="none" rotWithShape="1">
            <a:gsLst>
              <a:gs pos="51000">
                <a:schemeClr val="accent5">
                  <a:lumMod val="5000"/>
                  <a:lumOff val="95000"/>
                </a:schemeClr>
              </a:gs>
              <a:gs pos="100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fa-IR" sz="3600" dirty="0" smtClean="0"/>
              <a:t>متنی که به </a:t>
            </a:r>
            <a:r>
              <a:rPr lang="fa-IR" sz="3600" dirty="0" smtClean="0">
                <a:solidFill>
                  <a:schemeClr val="tx2"/>
                </a:solidFill>
              </a:rPr>
              <a:t>عنوان</a:t>
            </a:r>
            <a:r>
              <a:rPr lang="fa-IR" sz="3600" dirty="0" smtClean="0"/>
              <a:t> </a:t>
            </a:r>
            <a:r>
              <a:rPr lang="fa-IR" sz="3600" dirty="0" smtClean="0">
                <a:solidFill>
                  <a:srgbClr val="92D050"/>
                </a:solidFill>
              </a:rPr>
              <a:t>(عطار وجلال الدّین محمد) </a:t>
            </a:r>
            <a:r>
              <a:rPr lang="fa-IR" sz="3600" dirty="0" smtClean="0"/>
              <a:t>می خوانید</a:t>
            </a:r>
          </a:p>
          <a:p>
            <a:pPr algn="r" rtl="0"/>
            <a:r>
              <a:rPr lang="fa-IR" sz="3600" dirty="0" smtClean="0"/>
              <a:t>نوسته ی (</a:t>
            </a:r>
            <a:r>
              <a:rPr lang="fa-IR" sz="3600" dirty="0" smtClean="0">
                <a:solidFill>
                  <a:srgbClr val="FF0000"/>
                </a:solidFill>
              </a:rPr>
              <a:t> بهروز رضایی کهریز </a:t>
            </a:r>
            <a:r>
              <a:rPr lang="fa-IR" sz="3600" dirty="0" smtClean="0"/>
              <a:t>) است .</a:t>
            </a:r>
          </a:p>
          <a:p>
            <a:pPr algn="r" rtl="0"/>
            <a:r>
              <a:rPr lang="fa-IR" sz="3600" dirty="0"/>
              <a:t> </a:t>
            </a:r>
            <a:r>
              <a:rPr lang="fa-IR" sz="3600" dirty="0" smtClean="0"/>
              <a:t>                            </a:t>
            </a:r>
            <a:r>
              <a:rPr lang="fa-IR" sz="4400" dirty="0" smtClean="0">
                <a:solidFill>
                  <a:srgbClr val="FF0000"/>
                </a:solidFill>
              </a:rPr>
              <a:t>تاریخ ادبیات: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r" rtl="0"/>
            <a:r>
              <a:rPr lang="fa-IR" sz="4400" dirty="0" smtClean="0">
                <a:solidFill>
                  <a:srgbClr val="FF0000"/>
                </a:solidFill>
              </a:rPr>
              <a:t>فرید الدین عطّار نیشابوری:</a:t>
            </a:r>
            <a:r>
              <a:rPr lang="fa-IR" sz="4400" dirty="0" smtClean="0">
                <a:solidFill>
                  <a:srgbClr val="00B0F0"/>
                </a:solidFill>
              </a:rPr>
              <a:t> </a:t>
            </a:r>
            <a:r>
              <a:rPr lang="fa-IR" sz="4000" dirty="0" smtClean="0">
                <a:solidFill>
                  <a:srgbClr val="00B0F0"/>
                </a:solidFill>
              </a:rPr>
              <a:t>شاعر وعارف بزرگ ایرانی در قرن ششم و آغاز قرن هفتم است.از آثار او:</a:t>
            </a:r>
          </a:p>
          <a:p>
            <a:pPr algn="r" rtl="0"/>
            <a:r>
              <a:rPr lang="fa-IR" sz="4000" dirty="0" smtClean="0">
                <a:solidFill>
                  <a:srgbClr val="92D050"/>
                </a:solidFill>
              </a:rPr>
              <a:t>تذکرة اولیاء به نثر و منطق الطّیر و اسرارنامه به شعر </a:t>
            </a:r>
          </a:p>
          <a:p>
            <a:pPr algn="r" rtl="0"/>
            <a:r>
              <a:rPr lang="fa-IR" sz="4000" dirty="0" smtClean="0">
                <a:solidFill>
                  <a:srgbClr val="92D050"/>
                </a:solidFill>
              </a:rPr>
              <a:t>می توان نام برد</a:t>
            </a:r>
            <a:r>
              <a:rPr lang="fa-IR" sz="4000" dirty="0" smtClean="0">
                <a:solidFill>
                  <a:srgbClr val="00B0F0"/>
                </a:solidFill>
              </a:rPr>
              <a:t> </a:t>
            </a:r>
          </a:p>
          <a:p>
            <a:pPr algn="r" rtl="0"/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199236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bg2">
                <a:tint val="90000"/>
                <a:satMod val="92000"/>
                <a:lumMod val="120000"/>
              </a:schemeClr>
            </a:gs>
            <a:gs pos="8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152" y="299973"/>
            <a:ext cx="11004332" cy="6431903"/>
          </a:xfrm>
        </p:spPr>
        <p:txBody>
          <a:bodyPr>
            <a:normAutofit/>
          </a:bodyPr>
          <a:lstStyle/>
          <a:p>
            <a:pPr algn="r" rtl="0"/>
            <a:r>
              <a:rPr lang="fa-IR" sz="4800" dirty="0" smtClean="0">
                <a:solidFill>
                  <a:srgbClr val="FF0000"/>
                </a:solidFill>
              </a:rPr>
              <a:t>                    تاریخ ادبیات: </a:t>
            </a:r>
            <a:endParaRPr lang="en-US" sz="4800" dirty="0" smtClean="0">
              <a:solidFill>
                <a:srgbClr val="FF0000"/>
              </a:solidFill>
            </a:endParaRPr>
          </a:p>
          <a:p>
            <a:pPr algn="r" rtl="0"/>
            <a:r>
              <a:rPr lang="fa-IR" sz="4800" dirty="0" smtClean="0">
                <a:solidFill>
                  <a:srgbClr val="FF0000"/>
                </a:solidFill>
              </a:rPr>
              <a:t>مولوی: </a:t>
            </a:r>
            <a:r>
              <a:rPr lang="fa-IR" sz="4400" dirty="0" smtClean="0">
                <a:solidFill>
                  <a:srgbClr val="00B0F0"/>
                </a:solidFill>
              </a:rPr>
              <a:t>مولانا جلال الدین بلخی از شاعران وعارفان بزرگ ایران در قرن هفتم است. </a:t>
            </a:r>
            <a:r>
              <a:rPr lang="fa-IR" sz="4400" dirty="0" smtClean="0">
                <a:solidFill>
                  <a:srgbClr val="92D050"/>
                </a:solidFill>
              </a:rPr>
              <a:t>کتاب مثنوی معنوی که شامل 6 دفتر و 26 هزار بیت در بردارنده ی حکایت های جالب و پند آموز است. معروف ترین اثر اوست. </a:t>
            </a:r>
            <a:r>
              <a:rPr lang="fa-IR" sz="4400" dirty="0" smtClean="0">
                <a:solidFill>
                  <a:srgbClr val="00B0F0"/>
                </a:solidFill>
              </a:rPr>
              <a:t>  </a:t>
            </a:r>
            <a:endParaRPr lang="fa-I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28" y="410330"/>
            <a:ext cx="11272344" cy="6037767"/>
          </a:xfrm>
        </p:spPr>
        <p:txBody>
          <a:bodyPr>
            <a:normAutofit/>
          </a:bodyPr>
          <a:lstStyle/>
          <a:p>
            <a:pPr algn="r" rtl="0"/>
            <a:r>
              <a:rPr lang="fa-IR" sz="4800" dirty="0" smtClean="0">
                <a:solidFill>
                  <a:srgbClr val="FF0000"/>
                </a:solidFill>
              </a:rPr>
              <a:t>                     معنی واژه:</a:t>
            </a: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دل پذیر: </a:t>
            </a:r>
            <a:r>
              <a:rPr lang="fa-IR" sz="3600" dirty="0" smtClean="0">
                <a:solidFill>
                  <a:srgbClr val="002060"/>
                </a:solidFill>
              </a:rPr>
              <a:t>دلپسند،دوست داشتنی     </a:t>
            </a:r>
            <a:endParaRPr lang="fa-IR" sz="3600" dirty="0" smtClean="0">
              <a:solidFill>
                <a:srgbClr val="FF0000"/>
              </a:solidFill>
            </a:endParaRP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کاروان سرا : </a:t>
            </a:r>
            <a:r>
              <a:rPr lang="fa-IR" sz="3600" dirty="0" smtClean="0">
                <a:solidFill>
                  <a:srgbClr val="002060"/>
                </a:solidFill>
              </a:rPr>
              <a:t>محلّی برای کاروان یا قافله ی مسافران</a:t>
            </a: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بدرقه: </a:t>
            </a:r>
            <a:r>
              <a:rPr lang="fa-IR" sz="3600" dirty="0" smtClean="0">
                <a:solidFill>
                  <a:srgbClr val="002060"/>
                </a:solidFill>
              </a:rPr>
              <a:t>همراهی کردن،مشایعت      </a:t>
            </a:r>
            <a:r>
              <a:rPr lang="fa-IR" sz="3600" dirty="0" smtClean="0">
                <a:solidFill>
                  <a:srgbClr val="FF0000"/>
                </a:solidFill>
              </a:rPr>
              <a:t>زادگاه: </a:t>
            </a:r>
            <a:r>
              <a:rPr lang="fa-IR" sz="3600" dirty="0" smtClean="0">
                <a:solidFill>
                  <a:srgbClr val="002060"/>
                </a:solidFill>
              </a:rPr>
              <a:t>محل تولد     </a:t>
            </a: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سر شناس: </a:t>
            </a:r>
            <a:r>
              <a:rPr lang="fa-IR" sz="3600" dirty="0" smtClean="0">
                <a:solidFill>
                  <a:srgbClr val="002060"/>
                </a:solidFill>
              </a:rPr>
              <a:t>مشهور ،نام دار</a:t>
            </a: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ما شاء اللّه: </a:t>
            </a:r>
            <a:r>
              <a:rPr lang="fa-IR" sz="3600" dirty="0" smtClean="0">
                <a:solidFill>
                  <a:srgbClr val="002060"/>
                </a:solidFill>
              </a:rPr>
              <a:t>آنچه خدا بخواهد       </a:t>
            </a: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خانه ی خدا: </a:t>
            </a:r>
            <a:r>
              <a:rPr lang="fa-IR" sz="3600" dirty="0" smtClean="0">
                <a:solidFill>
                  <a:srgbClr val="002060"/>
                </a:solidFill>
              </a:rPr>
              <a:t>کعبه</a:t>
            </a:r>
            <a:r>
              <a:rPr lang="fa-IR" sz="3600" dirty="0" smtClean="0">
                <a:solidFill>
                  <a:srgbClr val="FF0000"/>
                </a:solidFill>
              </a:rPr>
              <a:t> </a:t>
            </a:r>
            <a:r>
              <a:rPr lang="fa-IR" sz="3600" dirty="0" smtClean="0">
                <a:solidFill>
                  <a:srgbClr val="002060"/>
                </a:solidFill>
              </a:rPr>
              <a:t>  </a:t>
            </a:r>
            <a:endParaRPr lang="fa-IR" sz="3600" dirty="0" smtClean="0">
              <a:solidFill>
                <a:srgbClr val="FF0000"/>
              </a:solidFill>
            </a:endParaRPr>
          </a:p>
          <a:p>
            <a:pPr algn="r" rtl="0"/>
            <a:r>
              <a:rPr lang="fa-IR" sz="3600" dirty="0" smtClean="0">
                <a:solidFill>
                  <a:srgbClr val="FF0000"/>
                </a:solidFill>
              </a:rPr>
              <a:t>هیجان انگیز: </a:t>
            </a:r>
            <a:r>
              <a:rPr lang="fa-IR" sz="3600" dirty="0" smtClean="0">
                <a:solidFill>
                  <a:srgbClr val="002060"/>
                </a:solidFill>
              </a:rPr>
              <a:t>هیجان آور</a:t>
            </a:r>
            <a:endParaRPr lang="fa-I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163</Words>
  <Application>Microsoft Office PowerPoint</Application>
  <PresentationFormat>Widescreen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</vt:vector>
  </TitlesOfParts>
  <Company>OliveSoft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OliveSoft</dc:creator>
  <cp:lastModifiedBy>OliveSoft</cp:lastModifiedBy>
  <cp:revision>13</cp:revision>
  <dcterms:created xsi:type="dcterms:W3CDTF">2018-01-27T09:37:43Z</dcterms:created>
  <dcterms:modified xsi:type="dcterms:W3CDTF">2018-02-01T15:05:51Z</dcterms:modified>
</cp:coreProperties>
</file>