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9DA1-65C9-4765-B338-435C9D63069E}" type="datetimeFigureOut">
              <a:rPr lang="fa-IR" smtClean="0"/>
              <a:t>01/16/1437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0F38-279C-4E90-99BD-6498B89E677F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9DA1-65C9-4765-B338-435C9D63069E}" type="datetimeFigureOut">
              <a:rPr lang="fa-IR" smtClean="0"/>
              <a:t>01/16/1437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0F38-279C-4E90-99BD-6498B89E677F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9DA1-65C9-4765-B338-435C9D63069E}" type="datetimeFigureOut">
              <a:rPr lang="fa-IR" smtClean="0"/>
              <a:t>01/16/1437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0F38-279C-4E90-99BD-6498B89E677F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9DA1-65C9-4765-B338-435C9D63069E}" type="datetimeFigureOut">
              <a:rPr lang="fa-IR" smtClean="0"/>
              <a:t>01/16/1437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0F38-279C-4E90-99BD-6498B89E677F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9DA1-65C9-4765-B338-435C9D63069E}" type="datetimeFigureOut">
              <a:rPr lang="fa-IR" smtClean="0"/>
              <a:t>01/16/1437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0F38-279C-4E90-99BD-6498B89E677F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9DA1-65C9-4765-B338-435C9D63069E}" type="datetimeFigureOut">
              <a:rPr lang="fa-IR" smtClean="0"/>
              <a:t>01/16/1437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0F38-279C-4E90-99BD-6498B89E677F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9DA1-65C9-4765-B338-435C9D63069E}" type="datetimeFigureOut">
              <a:rPr lang="fa-IR" smtClean="0"/>
              <a:t>01/16/1437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0F38-279C-4E90-99BD-6498B89E677F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9DA1-65C9-4765-B338-435C9D63069E}" type="datetimeFigureOut">
              <a:rPr lang="fa-IR" smtClean="0"/>
              <a:t>01/16/1437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0F38-279C-4E90-99BD-6498B89E677F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9DA1-65C9-4765-B338-435C9D63069E}" type="datetimeFigureOut">
              <a:rPr lang="fa-IR" smtClean="0"/>
              <a:t>01/16/1437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0F38-279C-4E90-99BD-6498B89E677F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9DA1-65C9-4765-B338-435C9D63069E}" type="datetimeFigureOut">
              <a:rPr lang="fa-IR" smtClean="0"/>
              <a:t>01/16/1437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0F38-279C-4E90-99BD-6498B89E677F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9DA1-65C9-4765-B338-435C9D63069E}" type="datetimeFigureOut">
              <a:rPr lang="fa-IR" smtClean="0"/>
              <a:t>01/16/1437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0F38-279C-4E90-99BD-6498B89E677F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49DA1-65C9-4765-B338-435C9D63069E}" type="datetimeFigureOut">
              <a:rPr lang="fa-IR" smtClean="0"/>
              <a:t>01/16/1437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0F38-279C-4E90-99BD-6498B89E677F}" type="slidenum">
              <a:rPr lang="fa-IR" smtClean="0"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0"/>
            <a:ext cx="8286808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fa-IR" b="1" dirty="0"/>
              <a:t>آموزش تصويري نصب</a:t>
            </a:r>
            <a:r>
              <a:rPr lang="en-US" b="1" dirty="0"/>
              <a:t> SQL Server 2014</a:t>
            </a:r>
            <a:endParaRPr lang="en-US" dirty="0"/>
          </a:p>
          <a:p>
            <a:pPr rtl="0"/>
            <a:endParaRPr lang="en-US" b="1" dirty="0" smtClean="0"/>
          </a:p>
          <a:p>
            <a:pPr rtl="0"/>
            <a:r>
              <a:rPr lang="fa-IR" b="1" dirty="0" smtClean="0"/>
              <a:t>عنوان </a:t>
            </a:r>
            <a:r>
              <a:rPr lang="fa-IR" b="1" dirty="0"/>
              <a:t>انگليسي</a:t>
            </a:r>
            <a:r>
              <a:rPr lang="en-US" b="1" dirty="0"/>
              <a:t>: How to install SQL Server </a:t>
            </a:r>
            <a:r>
              <a:rPr lang="en-US" b="1" dirty="0" smtClean="0"/>
              <a:t>2014</a:t>
            </a:r>
          </a:p>
          <a:p>
            <a:pPr rtl="0"/>
            <a:endParaRPr lang="fa-IR" dirty="0" smtClean="0"/>
          </a:p>
          <a:p>
            <a:pPr algn="just"/>
            <a:r>
              <a:rPr lang="fa-IR" b="1" dirty="0" smtClean="0"/>
              <a:t>مرحله 1- دي وي دي حاوي برنامه را در درايو قرارداده و روي فايل اجرايي آن دوبار كليك كنيد. پس از ظاهر شدن كادر محاوره </a:t>
            </a:r>
            <a:r>
              <a:rPr lang="en-US" b="1" dirty="0" smtClean="0"/>
              <a:t>SQL Server Installation Center، </a:t>
            </a:r>
            <a:r>
              <a:rPr lang="fa-IR" b="1" dirty="0" smtClean="0"/>
              <a:t>در فهرست سمت چپ روي </a:t>
            </a:r>
            <a:r>
              <a:rPr lang="en-US" b="1" dirty="0" smtClean="0"/>
              <a:t>Installation </a:t>
            </a:r>
            <a:r>
              <a:rPr lang="fa-IR" b="1" dirty="0" smtClean="0"/>
              <a:t>كليك كنيد و سپس گزينه اول</a:t>
            </a:r>
            <a:r>
              <a:rPr lang="en-US" b="1" dirty="0" smtClean="0"/>
              <a:t>(New SQL Server stand-alone...) </a:t>
            </a:r>
            <a:r>
              <a:rPr lang="fa-IR" b="1" dirty="0" smtClean="0"/>
              <a:t>را انتخاب كنيد.</a:t>
            </a:r>
            <a:endParaRPr lang="en-US" dirty="0" smtClean="0"/>
          </a:p>
        </p:txBody>
      </p:sp>
      <p:pic>
        <p:nvPicPr>
          <p:cNvPr id="5" name="Picture 4" descr="http://www.site.reyhoo.com/images/sqlserver/sql2014/sql-server-2014-installation/sqlserver2014installation%20%282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428868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8992" y="428604"/>
            <a:ext cx="52864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مرحله 11- اجزاي قابل نصب محاسبه و بررسي مي شود.</a:t>
            </a:r>
            <a:endParaRPr lang="fa-IR" dirty="0"/>
          </a:p>
        </p:txBody>
      </p:sp>
      <p:pic>
        <p:nvPicPr>
          <p:cNvPr id="5" name="Picture 4" descr="http://www.site.reyhoo.com/images/sqlserver/sql2014/sql-server-2014-installation/sqlserver2014installation%20%2812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64305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428604"/>
            <a:ext cx="692948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مرحله 12- براي آخرين بار اجزاي آماده نصب را به همراه نمودار درختي نمايش مي دهد.</a:t>
            </a:r>
            <a:endParaRPr lang="fa-IR" dirty="0"/>
          </a:p>
        </p:txBody>
      </p:sp>
      <p:pic>
        <p:nvPicPr>
          <p:cNvPr id="5" name="Picture 4" descr="http://www.site.reyhoo.com/images/sqlserver/sql2014/sql-server-2014-installation/sqlserver2014installation%20%2813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71612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428604"/>
            <a:ext cx="721523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مرحله 13- مراحل نصب آغاز شده و تا رسيدن به نقطه نهايي ادامه مي يابد.</a:t>
            </a:r>
            <a:endParaRPr lang="fa-IR" dirty="0"/>
          </a:p>
        </p:txBody>
      </p:sp>
      <p:pic>
        <p:nvPicPr>
          <p:cNvPr id="5" name="Picture 4" descr="http://www.site.reyhoo.com/images/sqlserver/sql2014/sql-server-2014-installation/sqlserver2014installation%20%2814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428604"/>
            <a:ext cx="821537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مرحله 14- نصب پايان پذيرفته و اين موضوع در كادر زير نمايان مي شود. براي انجام كامل تغييرات بايد كامپوتر </a:t>
            </a:r>
            <a:r>
              <a:rPr lang="en-US" dirty="0" smtClean="0"/>
              <a:t>restart </a:t>
            </a:r>
            <a:r>
              <a:rPr lang="fa-IR" dirty="0" smtClean="0"/>
              <a:t>شود.</a:t>
            </a:r>
            <a:endParaRPr lang="fa-IR" dirty="0"/>
          </a:p>
        </p:txBody>
      </p:sp>
      <p:pic>
        <p:nvPicPr>
          <p:cNvPr id="5" name="Picture 4" descr="http://www.site.reyhoo.com/images/sqlserver/sql2014/sql-server-2014-installation/sqlserver2014installation%20%2816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00174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291092"/>
            <a:ext cx="785818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fa-IR" b="1" dirty="0" smtClean="0"/>
              <a:t>مرحله 2-در كادر ظاهر شده، صورتيكه در مايل به كار با برنامه در حالت آزمايشي و كوتاه مدت هستيد، </a:t>
            </a:r>
            <a:r>
              <a:rPr lang="en-US" b="1" dirty="0" smtClean="0"/>
              <a:t>specify a free edition </a:t>
            </a:r>
            <a:r>
              <a:rPr lang="fa-IR" b="1" dirty="0" smtClean="0"/>
              <a:t>و در صورتيكه براي برنامه شماره سريال تهيه كرده ايد در قسمت </a:t>
            </a:r>
            <a:r>
              <a:rPr lang="en-US" b="1" dirty="0" smtClean="0"/>
              <a:t>Enter the product key </a:t>
            </a:r>
            <a:r>
              <a:rPr lang="fa-IR" b="1" dirty="0" smtClean="0"/>
              <a:t>وارد كنيد.</a:t>
            </a:r>
            <a:endParaRPr lang="fa-IR" dirty="0"/>
          </a:p>
        </p:txBody>
      </p:sp>
      <p:pic>
        <p:nvPicPr>
          <p:cNvPr id="5" name="Picture 4" descr="http://www.site.reyhoo.com/images/sqlserver/sql2014/sql-server-2014-installation/sqlserver2014installation%20%283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0024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0"/>
            <a:ext cx="82868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fa-IR" b="1" dirty="0" smtClean="0"/>
              <a:t>مرحله 3 و 4-در اين مراحل، برنامه موارد لازم براي نصب </a:t>
            </a:r>
            <a:r>
              <a:rPr lang="en-US" b="1" dirty="0" smtClean="0"/>
              <a:t>SQL Server </a:t>
            </a:r>
            <a:r>
              <a:rPr lang="fa-IR" b="1" dirty="0" smtClean="0"/>
              <a:t>را چك مي كند و نتايج آن را در مرحله بعد ارائه مي دهد.</a:t>
            </a:r>
            <a:endParaRPr lang="fa-IR" dirty="0"/>
          </a:p>
        </p:txBody>
      </p:sp>
      <p:pic>
        <p:nvPicPr>
          <p:cNvPr id="5" name="Picture 4" descr="http://www.site.reyhoo.com/images/sqlserver/sql2014/sql-server-2014-installation/sqlserver2014installation%20%284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28604"/>
            <a:ext cx="500066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www.site.reyhoo.com/images/sqlserver/sql2014/sql-server-2014-installation/sqlserver2014installation%20%285%29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500438"/>
            <a:ext cx="500066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357166"/>
            <a:ext cx="81439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مرحله 5</a:t>
            </a:r>
            <a:r>
              <a:rPr lang="fa-IR" dirty="0" smtClean="0"/>
              <a:t>-در مرحله بعد، با علامت زن كنار </a:t>
            </a:r>
            <a:r>
              <a:rPr lang="en-US" dirty="0" smtClean="0"/>
              <a:t>I accept the license ، </a:t>
            </a:r>
            <a:r>
              <a:rPr lang="fa-IR" dirty="0" smtClean="0"/>
              <a:t>استفاده از برنامه را مي پذيريم.</a:t>
            </a:r>
            <a:endParaRPr lang="fa-IR" dirty="0"/>
          </a:p>
        </p:txBody>
      </p:sp>
      <p:pic>
        <p:nvPicPr>
          <p:cNvPr id="5" name="Picture 4" descr="http://www.site.reyhoo.com/images/sqlserver/sql2014/sql-server-2014-installation/sqlserver2014installation%20%286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71612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428604"/>
            <a:ext cx="821537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مرحله 6-</a:t>
            </a:r>
            <a:r>
              <a:rPr lang="fa-IR" dirty="0" smtClean="0"/>
              <a:t>براي نصب ساده برنامه، گزينه اول </a:t>
            </a:r>
            <a:r>
              <a:rPr lang="en-US" dirty="0" smtClean="0"/>
              <a:t>(SQL Server Feature Installation) </a:t>
            </a:r>
            <a:r>
              <a:rPr lang="fa-IR" dirty="0" smtClean="0"/>
              <a:t>را انتخاب مي كنيم.</a:t>
            </a:r>
            <a:endParaRPr lang="fa-IR" dirty="0"/>
          </a:p>
        </p:txBody>
      </p:sp>
      <p:pic>
        <p:nvPicPr>
          <p:cNvPr id="5" name="Picture 4" descr="http://www.site.reyhoo.com/images/sqlserver/sql2014/sql-server-2014-installation/sqlserver2014installation%20%287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5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85728"/>
            <a:ext cx="842968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مرحله 7-</a:t>
            </a:r>
            <a:r>
              <a:rPr lang="fa-IR" dirty="0" smtClean="0"/>
              <a:t>در يك استفاده معمول از </a:t>
            </a:r>
            <a:r>
              <a:rPr lang="en-US" dirty="0" smtClean="0"/>
              <a:t>SQL Server، </a:t>
            </a:r>
            <a:r>
              <a:rPr lang="fa-IR" dirty="0" smtClean="0"/>
              <a:t>گزينه هايي كه در تصوير زير مشاهده مي كنيد را علامت بزنيد.</a:t>
            </a:r>
            <a:endParaRPr lang="fa-IR" dirty="0"/>
          </a:p>
        </p:txBody>
      </p:sp>
      <p:pic>
        <p:nvPicPr>
          <p:cNvPr id="5" name="Picture 4" descr="http://www.site.reyhoo.com/images/sqlserver/sql2014/sql-server-2014-installation/sqlserver2014installation%20%288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357166"/>
            <a:ext cx="835824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مرحله 8-</a:t>
            </a:r>
            <a:r>
              <a:rPr lang="fa-IR" dirty="0" smtClean="0"/>
              <a:t> در اين مرحله بايد نامي براي </a:t>
            </a:r>
            <a:r>
              <a:rPr lang="en-US" dirty="0" smtClean="0"/>
              <a:t>instance </a:t>
            </a:r>
            <a:r>
              <a:rPr lang="fa-IR" dirty="0" smtClean="0"/>
              <a:t>يا نمونه مورد استفاده در </a:t>
            </a:r>
            <a:r>
              <a:rPr lang="en-US" dirty="0" smtClean="0"/>
              <a:t>SQL Server </a:t>
            </a:r>
            <a:r>
              <a:rPr lang="fa-IR" dirty="0" smtClean="0"/>
              <a:t>انتخاب كنيد. مي توان از نام پيش فرض هم استفاده كرد.</a:t>
            </a:r>
            <a:endParaRPr lang="fa-IR" dirty="0"/>
          </a:p>
        </p:txBody>
      </p:sp>
      <p:pic>
        <p:nvPicPr>
          <p:cNvPr id="5" name="Picture 4" descr="http://www.site.reyhoo.com/images/sqlserver/sql2014/sql-server-2014-installation/sqlserver2014installation%20%289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928802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428604"/>
            <a:ext cx="65008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مرحله 9-</a:t>
            </a:r>
            <a:r>
              <a:rPr lang="fa-IR" dirty="0" smtClean="0"/>
              <a:t> </a:t>
            </a:r>
            <a:r>
              <a:rPr lang="en-US" dirty="0" smtClean="0"/>
              <a:t>Service Accounts </a:t>
            </a:r>
            <a:r>
              <a:rPr lang="fa-IR" dirty="0" smtClean="0"/>
              <a:t>را به شكل زير تنظيم كنيد.</a:t>
            </a:r>
            <a:endParaRPr lang="fa-IR" dirty="0"/>
          </a:p>
        </p:txBody>
      </p:sp>
      <p:pic>
        <p:nvPicPr>
          <p:cNvPr id="5" name="Picture 4" descr="http://www.site.reyhoo.com/images/sqlserver/sql2014/sql-server-2014-installation/sqlserver2014installation%20%2810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14488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14290"/>
            <a:ext cx="821537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مرحله 10- در برگه </a:t>
            </a:r>
            <a:r>
              <a:rPr lang="en-US" dirty="0" smtClean="0"/>
              <a:t>Database Engine Configuration، </a:t>
            </a:r>
            <a:r>
              <a:rPr lang="fa-IR" dirty="0" smtClean="0"/>
              <a:t>و در سربرگ </a:t>
            </a:r>
            <a:r>
              <a:rPr lang="en-US" dirty="0" smtClean="0"/>
              <a:t>Server Configuration </a:t>
            </a:r>
            <a:r>
              <a:rPr lang="fa-IR" dirty="0" smtClean="0"/>
              <a:t>براي نحوه ورودبه سيستم مي توان از دو حالت زير استفاده كرد:</a:t>
            </a:r>
          </a:p>
          <a:p>
            <a:r>
              <a:rPr lang="en-US" dirty="0" smtClean="0"/>
              <a:t>Windows Authentication Mode:</a:t>
            </a:r>
          </a:p>
          <a:p>
            <a:r>
              <a:rPr lang="fa-IR" dirty="0" smtClean="0"/>
              <a:t>در اين حالت، ورود به </a:t>
            </a:r>
            <a:r>
              <a:rPr lang="en-US" dirty="0" smtClean="0"/>
              <a:t>SQL </a:t>
            </a:r>
            <a:r>
              <a:rPr lang="fa-IR" dirty="0" smtClean="0"/>
              <a:t>بر اساس رمز ويندوزي خواهد بود.</a:t>
            </a:r>
          </a:p>
          <a:p>
            <a:r>
              <a:rPr lang="en-US" dirty="0" smtClean="0"/>
              <a:t>Mixed Mode:</a:t>
            </a:r>
          </a:p>
          <a:p>
            <a:r>
              <a:rPr lang="fa-IR" dirty="0" smtClean="0"/>
              <a:t>در اين حالت هم بر اساس رمز ويندوزي و هم بر اساس رمز تخصيص يافته به اكاونت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fa-IR" dirty="0" smtClean="0"/>
              <a:t>در </a:t>
            </a:r>
            <a:r>
              <a:rPr lang="en-US" dirty="0" smtClean="0"/>
              <a:t>SQL Serve </a:t>
            </a:r>
            <a:r>
              <a:rPr lang="fa-IR" dirty="0" smtClean="0"/>
              <a:t>مي توان ورود را انجام داد.</a:t>
            </a:r>
          </a:p>
          <a:p>
            <a:endParaRPr lang="fa-IR" dirty="0"/>
          </a:p>
        </p:txBody>
      </p:sp>
      <p:pic>
        <p:nvPicPr>
          <p:cNvPr id="5" name="Picture 4" descr="http://www.site.reyhoo.com/images/sqlserver/sql2014/sql-server-2014-installation/sqlserver2014installation%20%2811%2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35743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385</Words>
  <Application>Microsoft Office PowerPoint</Application>
  <PresentationFormat>On-screen Show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MRT www.Win2Farsi.com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MRT</dc:creator>
  <cp:lastModifiedBy>MRT</cp:lastModifiedBy>
  <cp:revision>2</cp:revision>
  <dcterms:created xsi:type="dcterms:W3CDTF">2015-10-29T15:07:53Z</dcterms:created>
  <dcterms:modified xsi:type="dcterms:W3CDTF">2015-10-29T15:25:34Z</dcterms:modified>
</cp:coreProperties>
</file>