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7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2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8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7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4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294E3-48A0-404C-B5AE-AE68B917B40F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BAA09-1F22-4A67-AD39-2AC940C7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47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48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04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29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78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06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0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27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0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40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97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42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53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80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42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8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99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88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30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54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2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6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30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16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48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9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1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9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59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7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55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78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16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65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11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51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2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47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07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91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3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9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24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8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4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05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85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17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4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43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6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6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85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53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12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20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63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49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55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49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12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29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96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51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25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0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01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13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47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97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13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0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11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51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40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54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2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1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رقان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31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2016-06-22T21:05:19Z</dcterms:created>
  <dcterms:modified xsi:type="dcterms:W3CDTF">2016-06-22T21:05:44Z</dcterms:modified>
</cp:coreProperties>
</file>