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2"/>
    <p:sldMasterId id="2147483672" r:id="rId3"/>
    <p:sldMasterId id="2147483692" r:id="rId4"/>
    <p:sldMasterId id="2147483710" r:id="rId5"/>
    <p:sldMasterId id="2147483730" r:id="rId6"/>
    <p:sldMasterId id="2147483751" r:id="rId7"/>
  </p:sldMasterIdLst>
  <p:notesMasterIdLst>
    <p:notesMasterId r:id="rId38"/>
  </p:notesMasterIdLst>
  <p:sldIdLst>
    <p:sldId id="266" r:id="rId8"/>
    <p:sldId id="256" r:id="rId9"/>
    <p:sldId id="631" r:id="rId10"/>
    <p:sldId id="630" r:id="rId11"/>
    <p:sldId id="692" r:id="rId12"/>
    <p:sldId id="560" r:id="rId13"/>
    <p:sldId id="690" r:id="rId14"/>
    <p:sldId id="561" r:id="rId15"/>
    <p:sldId id="681" r:id="rId16"/>
    <p:sldId id="682" r:id="rId17"/>
    <p:sldId id="683" r:id="rId18"/>
    <p:sldId id="684" r:id="rId19"/>
    <p:sldId id="685" r:id="rId20"/>
    <p:sldId id="686" r:id="rId21"/>
    <p:sldId id="687" r:id="rId22"/>
    <p:sldId id="689" r:id="rId23"/>
    <p:sldId id="688" r:id="rId24"/>
    <p:sldId id="562" r:id="rId25"/>
    <p:sldId id="559" r:id="rId26"/>
    <p:sldId id="568" r:id="rId27"/>
    <p:sldId id="574" r:id="rId28"/>
    <p:sldId id="575" r:id="rId29"/>
    <p:sldId id="691" r:id="rId30"/>
    <p:sldId id="624" r:id="rId31"/>
    <p:sldId id="662" r:id="rId32"/>
    <p:sldId id="652" r:id="rId33"/>
    <p:sldId id="663" r:id="rId34"/>
    <p:sldId id="664" r:id="rId35"/>
    <p:sldId id="680" r:id="rId36"/>
    <p:sldId id="55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E75E278A-FF0E-49A4-B170-79828D63BBAD}">
          <p14:sldIdLst>
            <p14:sldId id="266"/>
            <p14:sldId id="256"/>
            <p14:sldId id="631"/>
            <p14:sldId id="630"/>
            <p14:sldId id="692"/>
            <p14:sldId id="560"/>
            <p14:sldId id="690"/>
            <p14:sldId id="561"/>
            <p14:sldId id="681"/>
            <p14:sldId id="682"/>
            <p14:sldId id="683"/>
            <p14:sldId id="684"/>
            <p14:sldId id="685"/>
            <p14:sldId id="686"/>
            <p14:sldId id="687"/>
            <p14:sldId id="689"/>
            <p14:sldId id="688"/>
            <p14:sldId id="562"/>
            <p14:sldId id="559"/>
            <p14:sldId id="568"/>
            <p14:sldId id="574"/>
            <p14:sldId id="575"/>
            <p14:sldId id="691"/>
            <p14:sldId id="624"/>
            <p14:sldId id="662"/>
            <p14:sldId id="652"/>
            <p14:sldId id="663"/>
            <p14:sldId id="664"/>
            <p14:sldId id="680"/>
            <p14:sldId id="558"/>
          </p14:sldIdLst>
        </p14:section>
        <p14:section name="Design, Impress, Work Together" id="{B9B51309-D148-4332-87C2-07BE32FBCA3B}">
          <p14:sldIdLst/>
        </p14:section>
        <p14:section name="Learn More" id="{2CC34DB2-6590-42C0-AD4B-A04C6060184E}">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C6"/>
    <a:srgbClr val="D02C28"/>
    <a:srgbClr val="D24726"/>
    <a:srgbClr val="DD462F"/>
    <a:srgbClr val="D44124"/>
    <a:srgbClr val="D2B4A6"/>
    <a:srgbClr val="734F29"/>
    <a:srgbClr val="AEB785"/>
    <a:srgbClr val="EFD5A2"/>
    <a:srgbClr val="3B30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280" autoAdjust="0"/>
  </p:normalViewPr>
  <p:slideViewPr>
    <p:cSldViewPr snapToGrid="0">
      <p:cViewPr>
        <p:scale>
          <a:sx n="66" d="100"/>
          <a:sy n="66" d="100"/>
        </p:scale>
        <p:origin x="486" y="408"/>
      </p:cViewPr>
      <p:guideLst>
        <p:guide orient="horz" pos="2160"/>
        <p:guide pos="3840"/>
      </p:guideLst>
    </p:cSldViewPr>
  </p:slideViewPr>
  <p:notesTextViewPr>
    <p:cViewPr>
      <p:scale>
        <a:sx n="1" d="1"/>
        <a:sy n="1" d="1"/>
      </p:scale>
      <p:origin x="0" y="0"/>
    </p:cViewPr>
  </p:notesTextViewPr>
  <p:notesViewPr>
    <p:cSldViewPr snapToGrid="0">
      <p:cViewPr varScale="1">
        <p:scale>
          <a:sx n="62" d="100"/>
          <a:sy n="62" d="100"/>
        </p:scale>
        <p:origin x="2442"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commentAuthors" Target="commentAuthors.xml"/><Relationship Id="rId3" Type="http://schemas.openxmlformats.org/officeDocument/2006/relationships/slideMaster" Target="slideMasters/slideMaster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6.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2" Type="http://schemas.openxmlformats.org/officeDocument/2006/relationships/slideMaster" Target="slideMasters/slideMaster1.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5.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4.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3.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13577B-6902-467D-A26C-08A0DD5E4E03}" type="datetimeFigureOut">
              <a:rPr lang="en-US" smtClean="0"/>
              <a:t>12/12/2020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61EA0F-A667-4B49-8422-0062BC55E249}" type="slidenum">
              <a:rPr lang="en-US" smtClean="0"/>
              <a:t>‹#›</a:t>
            </a:fld>
            <a:endParaRPr lang="en-US"/>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a-IR" altLang="fa-IR" smtClean="0">
              <a:latin typeface="Arial" panose="020B0604020202020204" pitchFamily="34" charset="0"/>
              <a:cs typeface="Arial" panose="020B0604020202020204" pitchFamily="34" charset="0"/>
            </a:endParaRPr>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panose="020B0604020202020204" pitchFamily="34" charset="0"/>
                <a:cs typeface="Arial" panose="020B0604020202020204" pitchFamily="34" charset="0"/>
              </a:defRPr>
            </a:lvl1pPr>
            <a:lvl2pPr marL="742950" indent="-285750" eaLnBrk="0" hangingPunct="0">
              <a:defRPr kumimoji="1" sz="2400">
                <a:solidFill>
                  <a:schemeClr val="tx1"/>
                </a:solidFill>
                <a:latin typeface="Arial" panose="020B0604020202020204" pitchFamily="34" charset="0"/>
                <a:cs typeface="Arial" panose="020B0604020202020204" pitchFamily="34" charset="0"/>
              </a:defRPr>
            </a:lvl2pPr>
            <a:lvl3pPr marL="1143000" indent="-228600" eaLnBrk="0" hangingPunct="0">
              <a:defRPr kumimoji="1" sz="2400">
                <a:solidFill>
                  <a:schemeClr val="tx1"/>
                </a:solidFill>
                <a:latin typeface="Arial" panose="020B0604020202020204" pitchFamily="34" charset="0"/>
                <a:cs typeface="Arial" panose="020B0604020202020204" pitchFamily="34" charset="0"/>
              </a:defRPr>
            </a:lvl3pPr>
            <a:lvl4pPr marL="1600200" indent="-228600" eaLnBrk="0" hangingPunct="0">
              <a:defRPr kumimoji="1" sz="2400">
                <a:solidFill>
                  <a:schemeClr val="tx1"/>
                </a:solidFill>
                <a:latin typeface="Arial" panose="020B0604020202020204" pitchFamily="34" charset="0"/>
                <a:cs typeface="Arial" panose="020B0604020202020204" pitchFamily="34" charset="0"/>
              </a:defRPr>
            </a:lvl4pPr>
            <a:lvl5pPr marL="2057400" indent="-228600" eaLnBrk="0" hangingPunct="0">
              <a:defRPr kumimoji="1"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cs typeface="Arial" panose="020B0604020202020204" pitchFamily="34" charset="0"/>
              </a:defRPr>
            </a:lvl9pPr>
          </a:lstStyle>
          <a:p>
            <a:pPr eaLnBrk="1" hangingPunct="1"/>
            <a:fld id="{1B3F2CA7-5BC6-4A28-BEA9-643E1F76CC0B}" type="slidenum">
              <a:rPr kumimoji="0" lang="fa-IR" altLang="fa-IR" sz="1200"/>
              <a:pPr eaLnBrk="1" hangingPunct="1"/>
              <a:t>1</a:t>
            </a:fld>
            <a:endParaRPr kumimoji="0" lang="fa-IR" altLang="fa-IR" sz="1200"/>
          </a:p>
        </p:txBody>
      </p:sp>
    </p:spTree>
    <p:extLst>
      <p:ext uri="{BB962C8B-B14F-4D97-AF65-F5344CB8AC3E}">
        <p14:creationId xmlns:p14="http://schemas.microsoft.com/office/powerpoint/2010/main" val="4144987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1EA0F-A667-4B49-8422-0062BC55E249}" type="slidenum">
              <a:rPr lang="en-US" smtClean="0"/>
              <a:t>2</a:t>
            </a:fld>
            <a:endParaRPr lang="en-US"/>
          </a:p>
        </p:txBody>
      </p:sp>
    </p:spTree>
    <p:extLst>
      <p:ext uri="{BB962C8B-B14F-4D97-AF65-F5344CB8AC3E}">
        <p14:creationId xmlns:p14="http://schemas.microsoft.com/office/powerpoint/2010/main" val="1011769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lgn="ctr">
              <a:defRPr sz="2400">
                <a:solidFill>
                  <a:schemeClr val="tx1"/>
                </a:solidFill>
                <a:latin typeface="Times New Roman" panose="02020603050405020304" pitchFamily="18" charset="0"/>
                <a:cs typeface="Arial" panose="020B0604020202020204" pitchFamily="34" charset="0"/>
              </a:defRPr>
            </a:lvl1pPr>
            <a:lvl2pPr marL="742950" indent="-285750" algn="ctr">
              <a:defRPr sz="2400">
                <a:solidFill>
                  <a:schemeClr val="tx1"/>
                </a:solidFill>
                <a:latin typeface="Times New Roman" panose="02020603050405020304" pitchFamily="18" charset="0"/>
                <a:cs typeface="Arial" panose="020B0604020202020204" pitchFamily="34" charset="0"/>
              </a:defRPr>
            </a:lvl2pPr>
            <a:lvl3pPr marL="1143000" indent="-228600" algn="ctr">
              <a:defRPr sz="2400">
                <a:solidFill>
                  <a:schemeClr val="tx1"/>
                </a:solidFill>
                <a:latin typeface="Times New Roman" panose="02020603050405020304" pitchFamily="18" charset="0"/>
                <a:cs typeface="Arial" panose="020B0604020202020204" pitchFamily="34" charset="0"/>
              </a:defRPr>
            </a:lvl3pPr>
            <a:lvl4pPr marL="1600200" indent="-228600" algn="ctr">
              <a:defRPr sz="2400">
                <a:solidFill>
                  <a:schemeClr val="tx1"/>
                </a:solidFill>
                <a:latin typeface="Times New Roman" panose="02020603050405020304" pitchFamily="18" charset="0"/>
                <a:cs typeface="Arial" panose="020B0604020202020204" pitchFamily="34" charset="0"/>
              </a:defRPr>
            </a:lvl4pPr>
            <a:lvl5pPr marL="2057400" indent="-228600" algn="ctr">
              <a:defRPr sz="2400">
                <a:solidFill>
                  <a:schemeClr val="tx1"/>
                </a:solidFill>
                <a:latin typeface="Times New Roman" panose="02020603050405020304" pitchFamily="18" charset="0"/>
                <a:cs typeface="Arial" panose="020B0604020202020204" pitchFamily="34" charset="0"/>
              </a:defRPr>
            </a:lvl5pPr>
            <a:lvl6pPr marL="2514600" indent="-228600" algn="ctr" rtl="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algn="ctr" rtl="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algn="ctr" rtl="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algn="ctr" rtl="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r"/>
            <a:fld id="{D148C8A6-8C04-496F-8238-21AC5D9749EA}" type="slidenum">
              <a:rPr lang="fa-IR" altLang="fa-IR" sz="1200"/>
              <a:pPr algn="r"/>
              <a:t>24</a:t>
            </a:fld>
            <a:endParaRPr lang="en-US" altLang="fa-IR" sz="1200"/>
          </a:p>
        </p:txBody>
      </p:sp>
      <p:sp>
        <p:nvSpPr>
          <p:cNvPr id="59395" name="Rectangle 2"/>
          <p:cNvSpPr>
            <a:spLocks noGrp="1" noRot="1" noChangeAspect="1" noChangeArrowheads="1" noTextEdit="1"/>
          </p:cNvSpPr>
          <p:nvPr>
            <p:ph type="sldImg"/>
          </p:nvPr>
        </p:nvSpPr>
        <p:spPr>
          <a:xfrm>
            <a:off x="393700" y="692150"/>
            <a:ext cx="6070600" cy="3416300"/>
          </a:xfrm>
          <a:ln w="12700" cap="flat">
            <a:solidFill>
              <a:schemeClr val="tx1"/>
            </a:solidFill>
          </a:ln>
        </p:spPr>
      </p:sp>
      <p:sp>
        <p:nvSpPr>
          <p:cNvPr id="59396" name="Rectangle 3"/>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endParaRPr lang="fa-IR" altLang="fa-IR" smtClean="0"/>
          </a:p>
        </p:txBody>
      </p:sp>
    </p:spTree>
    <p:extLst>
      <p:ext uri="{BB962C8B-B14F-4D97-AF65-F5344CB8AC3E}">
        <p14:creationId xmlns:p14="http://schemas.microsoft.com/office/powerpoint/2010/main" val="3578527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12192000" cy="4866468"/>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838200" y="2061006"/>
            <a:ext cx="10515600" cy="2387600"/>
          </a:xfrm>
        </p:spPr>
        <p:txBody>
          <a:bodyPr anchor="b">
            <a:normAutofit/>
          </a:bodyPr>
          <a:lstStyle>
            <a:lvl1pPr algn="l">
              <a:defRPr sz="54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38202" y="5110609"/>
            <a:ext cx="6705599" cy="1137793"/>
          </a:xfrm>
        </p:spPr>
        <p:txBody>
          <a:bodyPr>
            <a:normAutofit/>
          </a:bodyPr>
          <a:lstStyle>
            <a:lvl1pPr marL="0" indent="0" algn="l">
              <a:lnSpc>
                <a:spcPct val="150000"/>
              </a:lnSpc>
              <a:spcBef>
                <a:spcPts val="600"/>
              </a:spcBef>
              <a:buNone/>
              <a:defRPr sz="2800">
                <a:solidFill>
                  <a:srgbClr val="D2472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EEBAAA-29B5-4AF5-BC5F-7E580C29002D}" type="datetimeFigureOut">
              <a:rPr lang="en-US" smtClean="0"/>
              <a:t>12/12/2020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0EDB8-5305-433F-BE41-D7A86D811DB3}" type="slidenum">
              <a:rPr lang="en-US" smtClean="0"/>
              <a:t>‹#›</a:t>
            </a:fld>
            <a:endParaRPr lang="en-US"/>
          </a:p>
        </p:txBody>
      </p:sp>
      <p:sp>
        <p:nvSpPr>
          <p:cNvPr id="8" name="Rectangle 7"/>
          <p:cNvSpPr/>
          <p:nvPr userDrawn="1"/>
        </p:nvSpPr>
        <p:spPr>
          <a:xfrm>
            <a:off x="0" y="0"/>
            <a:ext cx="12192000" cy="4866468"/>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18549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09600" y="1"/>
            <a:ext cx="10744200" cy="1228436"/>
          </a:xfrm>
        </p:spPr>
        <p:txBody>
          <a:bodyPr anchor="b">
            <a:normAutofit/>
          </a:bodyPr>
          <a:lstStyle>
            <a:lvl1pPr>
              <a:defRPr sz="3600">
                <a:solidFill>
                  <a:schemeClr val="bg1"/>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EEBAAA-29B5-4AF5-BC5F-7E580C29002D}" type="datetimeFigureOut">
              <a:rPr lang="en-US" smtClean="0"/>
              <a:t>12/12/2020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0EDB8-5305-433F-BE41-D7A86D811DB3}" type="slidenum">
              <a:rPr lang="en-US" smtClean="0"/>
              <a:t>‹#›</a:t>
            </a:fld>
            <a:endParaRPr lang="en-US"/>
          </a:p>
        </p:txBody>
      </p:sp>
      <p:sp>
        <p:nvSpPr>
          <p:cNvPr id="8" name="Rectangle 7"/>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596921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0095346" y="0"/>
            <a:ext cx="2096655" cy="68580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Vertical Title 1"/>
          <p:cNvSpPr>
            <a:spLocks noGrp="1"/>
          </p:cNvSpPr>
          <p:nvPr>
            <p:ph type="title" orient="vert"/>
          </p:nvPr>
        </p:nvSpPr>
        <p:spPr>
          <a:xfrm>
            <a:off x="10215419" y="365125"/>
            <a:ext cx="1819564" cy="5811838"/>
          </a:xfrm>
        </p:spPr>
        <p:txBody>
          <a:bodyPr vert="eaVert" anchor="b">
            <a:normAutofit/>
          </a:bodyPr>
          <a:lstStyle>
            <a:lvl1pPr>
              <a:defRPr sz="3600">
                <a:solidFill>
                  <a:schemeClr val="bg1"/>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EEBAAA-29B5-4AF5-BC5F-7E580C29002D}" type="datetimeFigureOut">
              <a:rPr lang="en-US" smtClean="0"/>
              <a:t>12/12/2020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0EDB8-5305-433F-BE41-D7A86D811DB3}" type="slidenum">
              <a:rPr lang="en-US" smtClean="0"/>
              <a:t>‹#›</a:t>
            </a:fld>
            <a:endParaRPr lang="en-US"/>
          </a:p>
        </p:txBody>
      </p:sp>
      <p:sp>
        <p:nvSpPr>
          <p:cNvPr id="8" name="Rectangle 7"/>
          <p:cNvSpPr/>
          <p:nvPr userDrawn="1"/>
        </p:nvSpPr>
        <p:spPr>
          <a:xfrm>
            <a:off x="10095346" y="0"/>
            <a:ext cx="2096655" cy="68580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02266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12/12/2020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1447597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solidFill>
                  <a:prstClr val="black">
                    <a:tint val="75000"/>
                  </a:prstClr>
                </a:solidFill>
              </a:rPr>
              <a:pPr/>
              <a:t>12/12/2020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19954A3-9DFD-4C44-94BA-B95130A3BA1C}"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39635520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12/12/2020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1825965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solidFill>
                  <a:prstClr val="black">
                    <a:tint val="75000"/>
                  </a:prstClr>
                </a:solidFill>
              </a:rPr>
              <a:pPr/>
              <a:t>12/12/2020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19954A3-9DFD-4C44-94BA-B95130A3BA1C}"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2330450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tint val="75000"/>
                  </a:prstClr>
                </a:solidFill>
              </a:rPr>
              <a:pPr/>
              <a:t>12/12/2020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34243246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tint val="75000"/>
                  </a:prstClr>
                </a:solidFill>
              </a:rPr>
              <a:pPr/>
              <a:t>12/12/2020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26078484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tint val="75000"/>
                  </a:prstClr>
                </a:solidFill>
              </a:rPr>
              <a:pPr/>
              <a:t>12/12/2020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36935300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solidFill>
                  <a:prstClr val="black">
                    <a:tint val="75000"/>
                  </a:prstClr>
                </a:solidFill>
              </a:rPr>
              <a:pPr/>
              <a:t>12/12/2020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19954A3-9DFD-4C44-94BA-B95130A3BA1C}"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912020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04434" y="0"/>
            <a:ext cx="10749367" cy="1208868"/>
          </a:xfrm>
        </p:spPr>
        <p:txBody>
          <a:bodyPr anchor="b">
            <a:normAutofit/>
          </a:bodyPr>
          <a:lstStyle>
            <a:lvl1pPr>
              <a:defRPr sz="3600">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838201" y="1825625"/>
            <a:ext cx="4167753" cy="4351338"/>
          </a:xfrm>
        </p:spPr>
        <p:txBody>
          <a:bodyPr>
            <a:normAutofit/>
          </a:bodyPr>
          <a:lstStyle>
            <a:lvl1pPr marL="0" indent="0">
              <a:lnSpc>
                <a:spcPct val="150000"/>
              </a:lnSpc>
              <a:spcAft>
                <a:spcPts val="1200"/>
              </a:spcAft>
              <a:buNone/>
              <a:defRPr sz="1600">
                <a:solidFill>
                  <a:schemeClr val="bg1">
                    <a:lumMod val="50000"/>
                  </a:schemeClr>
                </a:solidFill>
              </a:defRPr>
            </a:lvl1pPr>
            <a:lvl2pPr>
              <a:lnSpc>
                <a:spcPct val="150000"/>
              </a:lnSpc>
              <a:spcAft>
                <a:spcPts val="1200"/>
              </a:spcAft>
              <a:defRPr sz="1400">
                <a:solidFill>
                  <a:schemeClr val="bg1">
                    <a:lumMod val="50000"/>
                  </a:schemeClr>
                </a:solidFill>
              </a:defRPr>
            </a:lvl2pPr>
            <a:lvl3pPr>
              <a:lnSpc>
                <a:spcPct val="150000"/>
              </a:lnSpc>
              <a:spcAft>
                <a:spcPts val="1200"/>
              </a:spcAft>
              <a:defRPr sz="1200">
                <a:solidFill>
                  <a:schemeClr val="bg1">
                    <a:lumMod val="50000"/>
                  </a:schemeClr>
                </a:solidFill>
              </a:defRPr>
            </a:lvl3pPr>
            <a:lvl4pPr>
              <a:lnSpc>
                <a:spcPct val="150000"/>
              </a:lnSpc>
              <a:spcAft>
                <a:spcPts val="1200"/>
              </a:spcAft>
              <a:defRPr sz="1100">
                <a:solidFill>
                  <a:schemeClr val="bg1">
                    <a:lumMod val="50000"/>
                  </a:schemeClr>
                </a:solidFill>
              </a:defRPr>
            </a:lvl4pPr>
            <a:lvl5pPr>
              <a:lnSpc>
                <a:spcPct val="150000"/>
              </a:lnSpc>
              <a:spcAft>
                <a:spcPts val="1200"/>
              </a:spcAft>
              <a:defRPr sz="1100">
                <a:solidFill>
                  <a:schemeClr val="bg1">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BEEBAAA-29B5-4AF5-BC5F-7E580C29002D}" type="datetimeFigureOut">
              <a:rPr lang="en-US" smtClean="0"/>
              <a:t>12/12/2020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0EDB8-5305-433F-BE41-D7A86D811DB3}" type="slidenum">
              <a:rPr lang="en-US" smtClean="0"/>
              <a:t>‹#›</a:t>
            </a:fld>
            <a:endParaRPr lang="en-US"/>
          </a:p>
        </p:txBody>
      </p:sp>
      <p:sp>
        <p:nvSpPr>
          <p:cNvPr id="8" name="Rectangle 7"/>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1858365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12/12/2020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2248865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12/12/2020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7427698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12/12/2020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F496CB"/>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F496CB"/>
                </a:solidFill>
                <a:latin typeface="Arial"/>
              </a:rPr>
              <a:t>”</a:t>
            </a:r>
          </a:p>
        </p:txBody>
      </p:sp>
    </p:spTree>
    <p:extLst>
      <p:ext uri="{BB962C8B-B14F-4D97-AF65-F5344CB8AC3E}">
        <p14:creationId xmlns:p14="http://schemas.microsoft.com/office/powerpoint/2010/main" val="10663355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12/12/2020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9086263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12/12/2020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F496CB"/>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F496CB"/>
                </a:solidFill>
                <a:latin typeface="Arial"/>
              </a:rPr>
              <a:t>”</a:t>
            </a:r>
          </a:p>
        </p:txBody>
      </p:sp>
    </p:spTree>
    <p:extLst>
      <p:ext uri="{BB962C8B-B14F-4D97-AF65-F5344CB8AC3E}">
        <p14:creationId xmlns:p14="http://schemas.microsoft.com/office/powerpoint/2010/main" val="1278526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12/12/2020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869570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solidFill>
                  <a:prstClr val="black">
                    <a:tint val="75000"/>
                  </a:prstClr>
                </a:solidFill>
              </a:rPr>
              <a:pPr/>
              <a:t>12/12/2020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9333C77-0158-454C-844F-B7AB9BD7DAD4}"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930258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12/12/2020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31498427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fld id="{7D3752BE-23CF-4E40-A9AD-5EEDA180F910}" type="slidenum">
              <a:rPr lang="ar-SA" altLang="fa-IR">
                <a:solidFill>
                  <a:srgbClr val="F496CB">
                    <a:lumMod val="75000"/>
                  </a:srgbClr>
                </a:solidFill>
              </a:rPr>
              <a:pPr/>
              <a:t>‹#›</a:t>
            </a:fld>
            <a:endParaRPr lang="en-US" altLang="fa-IR">
              <a:solidFill>
                <a:srgbClr val="F496CB">
                  <a:lumMod val="75000"/>
                </a:srgbClr>
              </a:solidFill>
            </a:endParaRPr>
          </a:p>
        </p:txBody>
      </p:sp>
    </p:spTree>
    <p:extLst>
      <p:ext uri="{BB962C8B-B14F-4D97-AF65-F5344CB8AC3E}">
        <p14:creationId xmlns:p14="http://schemas.microsoft.com/office/powerpoint/2010/main" val="54356859"/>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smtClean="0"/>
              <a:t>Click to edit Master title style</a:t>
            </a:r>
            <a:endParaRPr lang="fa-IR"/>
          </a:p>
        </p:txBody>
      </p:sp>
      <p:sp>
        <p:nvSpPr>
          <p:cNvPr id="3" name="Text Placeholder 2"/>
          <p:cNvSpPr>
            <a:spLocks noGrp="1"/>
          </p:cNvSpPr>
          <p:nvPr>
            <p:ph type="body" sz="half" idx="1"/>
          </p:nvPr>
        </p:nvSpPr>
        <p:spPr>
          <a:xfrm>
            <a:off x="609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97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a:xfrm>
            <a:off x="609600" y="6243638"/>
            <a:ext cx="2844800" cy="457200"/>
          </a:xfrm>
        </p:spPr>
        <p:txBody>
          <a:bodyPr/>
          <a:lstStyle>
            <a:lvl1pPr>
              <a:defRPr/>
            </a:lvl1pPr>
          </a:lstStyle>
          <a:p>
            <a:endParaRPr lang="en-US" altLang="fa-IR">
              <a:solidFill>
                <a:prstClr val="black">
                  <a:tint val="75000"/>
                </a:prstClr>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fa-IR">
              <a:solidFill>
                <a:prstClr val="black">
                  <a:tint val="75000"/>
                </a:prstClr>
              </a:solidFill>
            </a:endParaRPr>
          </a:p>
        </p:txBody>
      </p:sp>
      <p:sp>
        <p:nvSpPr>
          <p:cNvPr id="7" name="Slide Number Placeholder 6"/>
          <p:cNvSpPr>
            <a:spLocks noGrp="1"/>
          </p:cNvSpPr>
          <p:nvPr>
            <p:ph type="sldNum" sz="quarter" idx="12"/>
          </p:nvPr>
        </p:nvSpPr>
        <p:spPr>
          <a:xfrm>
            <a:off x="8737600" y="6243638"/>
            <a:ext cx="2844800" cy="457200"/>
          </a:xfrm>
        </p:spPr>
        <p:txBody>
          <a:bodyPr/>
          <a:lstStyle>
            <a:lvl1pPr>
              <a:defRPr/>
            </a:lvl1pPr>
          </a:lstStyle>
          <a:p>
            <a:fld id="{56CC41B9-59D4-4DC0-826C-E35E26A8D366}" type="slidenum">
              <a:rPr lang="ar-SA" altLang="fa-IR">
                <a:solidFill>
                  <a:srgbClr val="F496CB">
                    <a:lumMod val="75000"/>
                  </a:srgbClr>
                </a:solidFill>
              </a:rPr>
              <a:pPr/>
              <a:t>‹#›</a:t>
            </a:fld>
            <a:endParaRPr lang="en-US" altLang="fa-IR">
              <a:solidFill>
                <a:srgbClr val="F496CB">
                  <a:lumMod val="75000"/>
                </a:srgbClr>
              </a:solidFill>
            </a:endParaRPr>
          </a:p>
        </p:txBody>
      </p:sp>
    </p:spTree>
    <p:extLst>
      <p:ext uri="{BB962C8B-B14F-4D97-AF65-F5344CB8AC3E}">
        <p14:creationId xmlns:p14="http://schemas.microsoft.com/office/powerpoint/2010/main" val="3659837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5656882" y="1709738"/>
            <a:ext cx="6535119" cy="357518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1" y="2402238"/>
            <a:ext cx="4508715" cy="2187227"/>
          </a:xfrm>
        </p:spPr>
        <p:txBody>
          <a:bodyPr anchor="ctr">
            <a:noAutofit/>
          </a:bodyPr>
          <a:lstStyle>
            <a:lvl1pPr algn="l">
              <a:defRPr sz="4800">
                <a:solidFill>
                  <a:srgbClr val="D24726"/>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323308" y="2402237"/>
            <a:ext cx="5269424" cy="2187226"/>
          </a:xfrm>
        </p:spPr>
        <p:txBody>
          <a:bodyPr anchor="ctr">
            <a:normAutofit/>
          </a:bodyPr>
          <a:lstStyle>
            <a:lvl1pPr marL="0" indent="0">
              <a:lnSpc>
                <a:spcPct val="150000"/>
              </a:lnSpc>
              <a:buNone/>
              <a:defRPr sz="2800">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EEBAAA-29B5-4AF5-BC5F-7E580C29002D}" type="datetimeFigureOut">
              <a:rPr lang="en-US" smtClean="0"/>
              <a:t>12/12/2020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0EDB8-5305-433F-BE41-D7A86D811DB3}" type="slidenum">
              <a:rPr lang="en-US" smtClean="0"/>
              <a:t>‹#›</a:t>
            </a:fld>
            <a:endParaRPr lang="en-US"/>
          </a:p>
        </p:txBody>
      </p:sp>
      <p:sp>
        <p:nvSpPr>
          <p:cNvPr id="8" name="Rectangle 7"/>
          <p:cNvSpPr/>
          <p:nvPr userDrawn="1"/>
        </p:nvSpPr>
        <p:spPr>
          <a:xfrm>
            <a:off x="5656882" y="1709738"/>
            <a:ext cx="6535119" cy="357518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35655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fld id="{DA906A22-07F2-42F6-A634-23CF3D229357}" type="slidenum">
              <a:rPr lang="ar-SA" altLang="fa-IR">
                <a:solidFill>
                  <a:srgbClr val="F496CB">
                    <a:lumMod val="75000"/>
                  </a:srgbClr>
                </a:solidFill>
              </a:rPr>
              <a:pPr/>
              <a:t>‹#›</a:t>
            </a:fld>
            <a:endParaRPr lang="en-US" altLang="fa-IR">
              <a:solidFill>
                <a:srgbClr val="F496CB">
                  <a:lumMod val="75000"/>
                </a:srgbClr>
              </a:solidFill>
            </a:endParaRPr>
          </a:p>
        </p:txBody>
      </p:sp>
    </p:spTree>
    <p:extLst>
      <p:ext uri="{BB962C8B-B14F-4D97-AF65-F5344CB8AC3E}">
        <p14:creationId xmlns:p14="http://schemas.microsoft.com/office/powerpoint/2010/main" val="1476296665"/>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solidFill>
                  <a:prstClr val="black">
                    <a:tint val="75000"/>
                  </a:prstClr>
                </a:solidFill>
              </a:rPr>
              <a:pPr/>
              <a:t>12/12/2020</a:t>
            </a:fld>
            <a:endParaRPr lang="en-US" dirty="0">
              <a:solidFill>
                <a:prstClr val="black">
                  <a:tint val="75000"/>
                </a:prstClr>
              </a:solidFill>
            </a:endParaRPr>
          </a:p>
        </p:txBody>
      </p:sp>
      <p:sp>
        <p:nvSpPr>
          <p:cNvPr id="5" name="Footer Placeholder 4"/>
          <p:cNvSpPr>
            <a:spLocks noGrp="1"/>
          </p:cNvSpPr>
          <p:nvPr>
            <p:ph type="ftr" sz="quarter" idx="11"/>
          </p:nvPr>
        </p:nvSpPr>
        <p:spPr>
          <a:xfrm>
            <a:off x="1371600" y="4323845"/>
            <a:ext cx="6400800" cy="36512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778253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12/12/2020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5072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solidFill>
                  <a:prstClr val="black">
                    <a:tint val="75000"/>
                  </a:prstClr>
                </a:solidFill>
              </a:rPr>
              <a:pPr/>
              <a:t>12/12/2020</a:t>
            </a:fld>
            <a:endParaRPr lang="en-US" dirty="0">
              <a:solidFill>
                <a:prstClr val="black">
                  <a:tint val="75000"/>
                </a:prstClr>
              </a:solidFill>
            </a:endParaRPr>
          </a:p>
        </p:txBody>
      </p:sp>
      <p:sp>
        <p:nvSpPr>
          <p:cNvPr id="5" name="Footer Placeholder 4"/>
          <p:cNvSpPr>
            <a:spLocks noGrp="1"/>
          </p:cNvSpPr>
          <p:nvPr>
            <p:ph type="ftr" sz="quarter" idx="11"/>
          </p:nvPr>
        </p:nvSpPr>
        <p:spPr>
          <a:xfrm>
            <a:off x="685800" y="381001"/>
            <a:ext cx="6991492" cy="36406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133884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tint val="75000"/>
                  </a:prstClr>
                </a:solidFill>
              </a:rPr>
              <a:pPr/>
              <a:t>12/12/2020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981352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solidFill>
                  <a:prstClr val="black">
                    <a:tint val="75000"/>
                  </a:prstClr>
                </a:solidFill>
              </a:rPr>
              <a:pPr/>
              <a:t>12/12/2020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12622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tint val="75000"/>
                  </a:prstClr>
                </a:solidFill>
              </a:rPr>
              <a:pPr/>
              <a:t>12/12/2020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338220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solidFill>
                  <a:prstClr val="black">
                    <a:tint val="75000"/>
                  </a:prstClr>
                </a:solidFill>
              </a:rPr>
              <a:pPr/>
              <a:t>12/12/2020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80533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tint val="75000"/>
                  </a:prstClr>
                </a:solidFill>
              </a:rPr>
              <a:pPr/>
              <a:t>12/12/2020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08459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tint val="75000"/>
                  </a:prstClr>
                </a:solidFill>
              </a:rPr>
              <a:pPr/>
              <a:t>12/12/2020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01829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09600" y="1"/>
            <a:ext cx="10744200" cy="1228436"/>
          </a:xfrm>
        </p:spPr>
        <p:txBody>
          <a:bodyPr anchor="b">
            <a:normAutofit/>
          </a:bodyPr>
          <a:lstStyle>
            <a:lvl1pPr>
              <a:defRPr sz="3600">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en-US" smtClean="0"/>
              <a:t>Click to edit Master text styles</a:t>
            </a:r>
          </a:p>
          <a:p>
            <a:pPr marL="0" lvl="1" indent="0">
              <a:lnSpc>
                <a:spcPct val="150000"/>
              </a:lnSpc>
              <a:spcAft>
                <a:spcPts val="1200"/>
              </a:spcAft>
              <a:buNone/>
            </a:pPr>
            <a:r>
              <a:rPr lang="en-US" smtClean="0"/>
              <a:t>Second level</a:t>
            </a:r>
          </a:p>
          <a:p>
            <a:pPr marL="0" lvl="2" indent="0">
              <a:lnSpc>
                <a:spcPct val="150000"/>
              </a:lnSpc>
              <a:spcAft>
                <a:spcPts val="1200"/>
              </a:spcAft>
              <a:buNone/>
            </a:pPr>
            <a:r>
              <a:rPr lang="en-US" smtClean="0"/>
              <a:t>Third level</a:t>
            </a:r>
          </a:p>
          <a:p>
            <a:pPr marL="0" lvl="3" indent="0">
              <a:lnSpc>
                <a:spcPct val="150000"/>
              </a:lnSpc>
              <a:spcAft>
                <a:spcPts val="1200"/>
              </a:spcAft>
              <a:buNone/>
            </a:pPr>
            <a:r>
              <a:rPr lang="en-US" smtClean="0"/>
              <a:t>Fourth level</a:t>
            </a:r>
          </a:p>
          <a:p>
            <a:pPr marL="0" lvl="4" indent="0">
              <a:lnSpc>
                <a:spcPct val="150000"/>
              </a:lnSpc>
              <a:spcAft>
                <a:spcPts val="1200"/>
              </a:spcAft>
              <a:buNone/>
            </a:pPr>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en-US" smtClean="0"/>
              <a:t>Click to edit Master text styles</a:t>
            </a:r>
          </a:p>
          <a:p>
            <a:pPr marL="0" lvl="1" indent="0">
              <a:lnSpc>
                <a:spcPct val="150000"/>
              </a:lnSpc>
              <a:spcAft>
                <a:spcPts val="1200"/>
              </a:spcAft>
              <a:buNone/>
            </a:pPr>
            <a:r>
              <a:rPr lang="en-US" smtClean="0"/>
              <a:t>Second level</a:t>
            </a:r>
          </a:p>
          <a:p>
            <a:pPr marL="0" lvl="2" indent="0">
              <a:lnSpc>
                <a:spcPct val="150000"/>
              </a:lnSpc>
              <a:spcAft>
                <a:spcPts val="1200"/>
              </a:spcAft>
              <a:buNone/>
            </a:pPr>
            <a:r>
              <a:rPr lang="en-US" smtClean="0"/>
              <a:t>Third level</a:t>
            </a:r>
          </a:p>
          <a:p>
            <a:pPr marL="0" lvl="3" indent="0">
              <a:lnSpc>
                <a:spcPct val="150000"/>
              </a:lnSpc>
              <a:spcAft>
                <a:spcPts val="1200"/>
              </a:spcAft>
              <a:buNone/>
            </a:pPr>
            <a:r>
              <a:rPr lang="en-US" smtClean="0"/>
              <a:t>Fourth level</a:t>
            </a:r>
          </a:p>
          <a:p>
            <a:pPr marL="0" lvl="4" indent="0">
              <a:lnSpc>
                <a:spcPct val="150000"/>
              </a:lnSpc>
              <a:spcAft>
                <a:spcPts val="1200"/>
              </a:spcAft>
              <a:buNone/>
            </a:pPr>
            <a:r>
              <a:rPr lang="en-US" smtClean="0"/>
              <a:t>Fifth level</a:t>
            </a:r>
            <a:endParaRPr lang="en-US"/>
          </a:p>
        </p:txBody>
      </p:sp>
      <p:sp>
        <p:nvSpPr>
          <p:cNvPr id="5" name="Date Placeholder 4"/>
          <p:cNvSpPr>
            <a:spLocks noGrp="1"/>
          </p:cNvSpPr>
          <p:nvPr>
            <p:ph type="dt" sz="half" idx="10"/>
          </p:nvPr>
        </p:nvSpPr>
        <p:spPr/>
        <p:txBody>
          <a:bodyPr/>
          <a:lstStyle/>
          <a:p>
            <a:fld id="{8BEEBAAA-29B5-4AF5-BC5F-7E580C29002D}" type="datetimeFigureOut">
              <a:rPr lang="en-US" smtClean="0"/>
              <a:t>12/12/2020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60EDB8-5305-433F-BE41-D7A86D811DB3}" type="slidenum">
              <a:rPr lang="en-US" smtClean="0"/>
              <a:t>‹#›</a:t>
            </a:fld>
            <a:endParaRPr lang="en-US"/>
          </a:p>
        </p:txBody>
      </p:sp>
      <p:sp>
        <p:nvSpPr>
          <p:cNvPr id="9" name="Rectangle 8"/>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3282238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tint val="75000"/>
                  </a:prstClr>
                </a:solidFill>
              </a:rPr>
              <a:pPr/>
              <a:t>12/12/2020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50291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solidFill>
                  <a:prstClr val="black">
                    <a:tint val="75000"/>
                  </a:prstClr>
                </a:solidFill>
              </a:rPr>
              <a:pPr/>
              <a:t>12/12/2020</a:t>
            </a:fld>
            <a:endParaRPr lang="en-US" dirty="0">
              <a:solidFill>
                <a:prstClr val="black">
                  <a:tint val="75000"/>
                </a:prstClr>
              </a:solidFill>
            </a:endParaRPr>
          </a:p>
        </p:txBody>
      </p:sp>
      <p:sp>
        <p:nvSpPr>
          <p:cNvPr id="6" name="Footer Placeholder 5"/>
          <p:cNvSpPr>
            <a:spLocks noGrp="1"/>
          </p:cNvSpPr>
          <p:nvPr>
            <p:ph type="ftr" sz="quarter" idx="11"/>
          </p:nvPr>
        </p:nvSpPr>
        <p:spPr>
          <a:xfrm>
            <a:off x="685800" y="379941"/>
            <a:ext cx="6991492" cy="365125"/>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17691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solidFill>
                  <a:prstClr val="black">
                    <a:tint val="75000"/>
                  </a:prstClr>
                </a:solidFill>
              </a:rPr>
              <a:pPr/>
              <a:t>12/12/2020</a:t>
            </a:fld>
            <a:endParaRPr lang="en-US" dirty="0">
              <a:solidFill>
                <a:prstClr val="black">
                  <a:tint val="75000"/>
                </a:prstClr>
              </a:solidFill>
            </a:endParaRPr>
          </a:p>
        </p:txBody>
      </p:sp>
      <p:sp>
        <p:nvSpPr>
          <p:cNvPr id="6" name="Footer Placeholder 5"/>
          <p:cNvSpPr>
            <a:spLocks noGrp="1"/>
          </p:cNvSpPr>
          <p:nvPr>
            <p:ph type="ftr" sz="quarter" idx="11"/>
          </p:nvPr>
        </p:nvSpPr>
        <p:spPr>
          <a:xfrm>
            <a:off x="685800" y="379941"/>
            <a:ext cx="6991492" cy="365125"/>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black"/>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black"/>
                </a:solidFill>
                <a:effectLst/>
              </a:rPr>
              <a:t>”</a:t>
            </a:r>
          </a:p>
        </p:txBody>
      </p:sp>
    </p:spTree>
    <p:extLst>
      <p:ext uri="{BB962C8B-B14F-4D97-AF65-F5344CB8AC3E}">
        <p14:creationId xmlns:p14="http://schemas.microsoft.com/office/powerpoint/2010/main" val="22789801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solidFill>
                  <a:prstClr val="black">
                    <a:tint val="75000"/>
                  </a:prstClr>
                </a:solidFill>
              </a:rPr>
              <a:pPr/>
              <a:t>12/12/2020</a:t>
            </a:fld>
            <a:endParaRPr lang="en-US" dirty="0">
              <a:solidFill>
                <a:prstClr val="black">
                  <a:tint val="75000"/>
                </a:prstClr>
              </a:solidFill>
            </a:endParaRPr>
          </a:p>
        </p:txBody>
      </p:sp>
      <p:sp>
        <p:nvSpPr>
          <p:cNvPr id="6" name="Footer Placeholder 5"/>
          <p:cNvSpPr>
            <a:spLocks noGrp="1"/>
          </p:cNvSpPr>
          <p:nvPr>
            <p:ph type="ftr" sz="quarter" idx="11"/>
          </p:nvPr>
        </p:nvSpPr>
        <p:spPr>
          <a:xfrm>
            <a:off x="685800" y="378883"/>
            <a:ext cx="6991492" cy="365125"/>
          </a:xfr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742521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tint val="75000"/>
                  </a:prstClr>
                </a:solidFill>
              </a:rPr>
              <a:pPr/>
              <a:t>12/12/2020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402963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tint val="75000"/>
                  </a:prstClr>
                </a:solidFill>
              </a:rPr>
              <a:pPr/>
              <a:t>12/12/2020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429949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tint val="75000"/>
                  </a:prstClr>
                </a:solidFill>
              </a:rPr>
              <a:pPr/>
              <a:t>12/12/2020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106819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solidFill>
                  <a:prstClr val="black">
                    <a:tint val="75000"/>
                  </a:prstClr>
                </a:solidFill>
              </a:rPr>
              <a:pPr/>
              <a:t>12/12/2020</a:t>
            </a:fld>
            <a:endParaRPr lang="en-US" dirty="0">
              <a:solidFill>
                <a:prstClr val="black">
                  <a:tint val="75000"/>
                </a:prstClr>
              </a:solidFill>
            </a:endParaRPr>
          </a:p>
        </p:txBody>
      </p:sp>
      <p:sp>
        <p:nvSpPr>
          <p:cNvPr id="5" name="Footer Placeholder 4"/>
          <p:cNvSpPr>
            <a:spLocks noGrp="1"/>
          </p:cNvSpPr>
          <p:nvPr>
            <p:ph type="ftr" sz="quarter" idx="11"/>
          </p:nvPr>
        </p:nvSpPr>
        <p:spPr>
          <a:xfrm>
            <a:off x="685800" y="381000"/>
            <a:ext cx="6991492" cy="36512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349544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12/12/2020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24051664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solidFill>
                  <a:prstClr val="black">
                    <a:tint val="75000"/>
                  </a:prstClr>
                </a:solidFill>
              </a:rPr>
              <a:pPr/>
              <a:t>12/12/2020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19954A3-9DFD-4C44-94BA-B95130A3BA1C}"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1525859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09600" y="0"/>
            <a:ext cx="10737851" cy="1228436"/>
          </a:xfrm>
        </p:spPr>
        <p:txBody>
          <a:bodyPr anchor="b">
            <a:normAutofit/>
          </a:bodyPr>
          <a:lstStyle>
            <a:lvl1pPr>
              <a:defRPr sz="3600">
                <a:solidFill>
                  <a:schemeClr val="bg1"/>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831851" y="1489075"/>
            <a:ext cx="5156200"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1851" y="2193927"/>
            <a:ext cx="5156200" cy="3978275"/>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en-US" smtClean="0"/>
              <a:t>Click to edit Master text styles</a:t>
            </a:r>
          </a:p>
          <a:p>
            <a:pPr marL="0" lvl="1" indent="0">
              <a:lnSpc>
                <a:spcPct val="150000"/>
              </a:lnSpc>
              <a:spcAft>
                <a:spcPts val="1200"/>
              </a:spcAft>
              <a:buNone/>
            </a:pPr>
            <a:r>
              <a:rPr lang="en-US" smtClean="0"/>
              <a:t>Second level</a:t>
            </a:r>
          </a:p>
          <a:p>
            <a:pPr marL="0" lvl="2" indent="0">
              <a:lnSpc>
                <a:spcPct val="150000"/>
              </a:lnSpc>
              <a:spcAft>
                <a:spcPts val="1200"/>
              </a:spcAft>
              <a:buNone/>
            </a:pPr>
            <a:r>
              <a:rPr lang="en-US" smtClean="0"/>
              <a:t>Third level</a:t>
            </a:r>
          </a:p>
          <a:p>
            <a:pPr marL="0" lvl="3" indent="0">
              <a:lnSpc>
                <a:spcPct val="150000"/>
              </a:lnSpc>
              <a:spcAft>
                <a:spcPts val="1200"/>
              </a:spcAft>
              <a:buNone/>
            </a:pPr>
            <a:r>
              <a:rPr lang="en-US" smtClean="0"/>
              <a:t>Fourth level</a:t>
            </a:r>
          </a:p>
          <a:p>
            <a:pPr marL="0" lvl="4" indent="0">
              <a:lnSpc>
                <a:spcPct val="150000"/>
              </a:lnSpc>
              <a:spcAft>
                <a:spcPts val="1200"/>
              </a:spcAft>
              <a:buNone/>
            </a:pPr>
            <a:r>
              <a:rPr lang="en-US" smtClean="0"/>
              <a:t>Fifth level</a:t>
            </a:r>
            <a:endParaRPr lang="en-US" dirty="0"/>
          </a:p>
        </p:txBody>
      </p:sp>
      <p:sp>
        <p:nvSpPr>
          <p:cNvPr id="5" name="Text Placeholder 4"/>
          <p:cNvSpPr>
            <a:spLocks noGrp="1"/>
          </p:cNvSpPr>
          <p:nvPr>
            <p:ph type="body" sz="quarter" idx="3"/>
          </p:nvPr>
        </p:nvSpPr>
        <p:spPr>
          <a:xfrm>
            <a:off x="6189664" y="1489075"/>
            <a:ext cx="5157787"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9664" y="2193927"/>
            <a:ext cx="5157787" cy="3978275"/>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en-US" smtClean="0"/>
              <a:t>Click to edit Master text styles</a:t>
            </a:r>
          </a:p>
          <a:p>
            <a:pPr marL="0" lvl="1" indent="0">
              <a:lnSpc>
                <a:spcPct val="150000"/>
              </a:lnSpc>
              <a:spcAft>
                <a:spcPts val="1200"/>
              </a:spcAft>
              <a:buNone/>
            </a:pPr>
            <a:r>
              <a:rPr lang="en-US" smtClean="0"/>
              <a:t>Second level</a:t>
            </a:r>
          </a:p>
          <a:p>
            <a:pPr marL="0" lvl="2" indent="0">
              <a:lnSpc>
                <a:spcPct val="150000"/>
              </a:lnSpc>
              <a:spcAft>
                <a:spcPts val="1200"/>
              </a:spcAft>
              <a:buNone/>
            </a:pPr>
            <a:r>
              <a:rPr lang="en-US" smtClean="0"/>
              <a:t>Third level</a:t>
            </a:r>
          </a:p>
          <a:p>
            <a:pPr marL="0" lvl="3" indent="0">
              <a:lnSpc>
                <a:spcPct val="150000"/>
              </a:lnSpc>
              <a:spcAft>
                <a:spcPts val="1200"/>
              </a:spcAft>
              <a:buNone/>
            </a:pPr>
            <a:r>
              <a:rPr lang="en-US" smtClean="0"/>
              <a:t>Fourth level</a:t>
            </a:r>
          </a:p>
          <a:p>
            <a:pPr marL="0" lvl="4" indent="0">
              <a:lnSpc>
                <a:spcPct val="150000"/>
              </a:lnSpc>
              <a:spcAft>
                <a:spcPts val="1200"/>
              </a:spcAft>
              <a:buNone/>
            </a:pPr>
            <a:r>
              <a:rPr lang="en-US" smtClean="0"/>
              <a:t>Fifth level</a:t>
            </a:r>
            <a:endParaRPr lang="en-US"/>
          </a:p>
        </p:txBody>
      </p:sp>
      <p:sp>
        <p:nvSpPr>
          <p:cNvPr id="7" name="Date Placeholder 6"/>
          <p:cNvSpPr>
            <a:spLocks noGrp="1"/>
          </p:cNvSpPr>
          <p:nvPr>
            <p:ph type="dt" sz="half" idx="10"/>
          </p:nvPr>
        </p:nvSpPr>
        <p:spPr/>
        <p:txBody>
          <a:bodyPr/>
          <a:lstStyle/>
          <a:p>
            <a:fld id="{8BEEBAAA-29B5-4AF5-BC5F-7E580C29002D}" type="datetimeFigureOut">
              <a:rPr lang="en-US" smtClean="0"/>
              <a:t>12/12/2020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60EDB8-5305-433F-BE41-D7A86D811DB3}" type="slidenum">
              <a:rPr lang="en-US" smtClean="0"/>
              <a:t>‹#›</a:t>
            </a:fld>
            <a:endParaRPr lang="en-US"/>
          </a:p>
        </p:txBody>
      </p:sp>
      <p:sp>
        <p:nvSpPr>
          <p:cNvPr id="11" name="Rectangle 10"/>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6060298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12/12/2020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34104082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solidFill>
                  <a:prstClr val="black">
                    <a:tint val="75000"/>
                  </a:prstClr>
                </a:solidFill>
              </a:rPr>
              <a:pPr/>
              <a:t>12/12/2020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19954A3-9DFD-4C44-94BA-B95130A3BA1C}"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24251584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tint val="75000"/>
                  </a:prstClr>
                </a:solidFill>
              </a:rPr>
              <a:pPr/>
              <a:t>12/12/2020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21242995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tint val="75000"/>
                  </a:prstClr>
                </a:solidFill>
              </a:rPr>
              <a:pPr/>
              <a:t>12/12/2020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30988518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tint val="75000"/>
                  </a:prstClr>
                </a:solidFill>
              </a:rPr>
              <a:pPr/>
              <a:t>12/12/2020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20789856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solidFill>
                  <a:prstClr val="black">
                    <a:tint val="75000"/>
                  </a:prstClr>
                </a:solidFill>
              </a:rPr>
              <a:pPr/>
              <a:t>12/12/2020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19954A3-9DFD-4C44-94BA-B95130A3BA1C}"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14817947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12/12/2020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25947470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12/12/2020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6322431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12/12/2020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F496CB"/>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F496CB"/>
                </a:solidFill>
                <a:latin typeface="Arial"/>
              </a:rPr>
              <a:t>”</a:t>
            </a:r>
          </a:p>
        </p:txBody>
      </p:sp>
    </p:spTree>
    <p:extLst>
      <p:ext uri="{BB962C8B-B14F-4D97-AF65-F5344CB8AC3E}">
        <p14:creationId xmlns:p14="http://schemas.microsoft.com/office/powerpoint/2010/main" val="16425245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12/12/2020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3328419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09600" y="1"/>
            <a:ext cx="10744200" cy="1228436"/>
          </a:xfrm>
        </p:spPr>
        <p:txBody>
          <a:bodyPr anchor="b">
            <a:normAutofit/>
          </a:bodyPr>
          <a:lstStyle>
            <a:lvl1pPr>
              <a:defRPr sz="3600">
                <a:solidFill>
                  <a:schemeClr val="bg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BEEBAAA-29B5-4AF5-BC5F-7E580C29002D}" type="datetimeFigureOut">
              <a:rPr lang="en-US" smtClean="0"/>
              <a:t>12/12/2020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60EDB8-5305-433F-BE41-D7A86D811DB3}" type="slidenum">
              <a:rPr lang="en-US" smtClean="0"/>
              <a:t>‹#›</a:t>
            </a:fld>
            <a:endParaRPr lang="en-US"/>
          </a:p>
        </p:txBody>
      </p:sp>
      <p:sp>
        <p:nvSpPr>
          <p:cNvPr id="7" name="Rectangle 6"/>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08144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12/12/2020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F496CB"/>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F496CB"/>
                </a:solidFill>
                <a:latin typeface="Arial"/>
              </a:rPr>
              <a:t>”</a:t>
            </a:r>
          </a:p>
        </p:txBody>
      </p:sp>
    </p:spTree>
    <p:extLst>
      <p:ext uri="{BB962C8B-B14F-4D97-AF65-F5344CB8AC3E}">
        <p14:creationId xmlns:p14="http://schemas.microsoft.com/office/powerpoint/2010/main" val="27191113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12/12/2020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964523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solidFill>
                  <a:prstClr val="black">
                    <a:tint val="75000"/>
                  </a:prstClr>
                </a:solidFill>
              </a:rPr>
              <a:pPr/>
              <a:t>12/12/2020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9333C77-0158-454C-844F-B7AB9BD7DAD4}"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3854874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12/12/2020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F496CB">
                    <a:lumMod val="75000"/>
                  </a:srgbClr>
                </a:solidFill>
              </a:rPr>
              <a:pPr/>
              <a:t>‹#›</a:t>
            </a:fld>
            <a:endParaRPr lang="en-US" dirty="0">
              <a:solidFill>
                <a:srgbClr val="F496CB">
                  <a:lumMod val="75000"/>
                </a:srgbClr>
              </a:solidFill>
            </a:endParaRPr>
          </a:p>
        </p:txBody>
      </p:sp>
    </p:spTree>
    <p:extLst>
      <p:ext uri="{BB962C8B-B14F-4D97-AF65-F5344CB8AC3E}">
        <p14:creationId xmlns:p14="http://schemas.microsoft.com/office/powerpoint/2010/main" val="4876983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fld id="{7D3752BE-23CF-4E40-A9AD-5EEDA180F910}" type="slidenum">
              <a:rPr lang="ar-SA" altLang="fa-IR">
                <a:solidFill>
                  <a:srgbClr val="F496CB">
                    <a:lumMod val="75000"/>
                  </a:srgbClr>
                </a:solidFill>
              </a:rPr>
              <a:pPr/>
              <a:t>‹#›</a:t>
            </a:fld>
            <a:endParaRPr lang="en-US" altLang="fa-IR">
              <a:solidFill>
                <a:srgbClr val="F496CB">
                  <a:lumMod val="75000"/>
                </a:srgbClr>
              </a:solidFill>
            </a:endParaRPr>
          </a:p>
        </p:txBody>
      </p:sp>
    </p:spTree>
    <p:extLst>
      <p:ext uri="{BB962C8B-B14F-4D97-AF65-F5344CB8AC3E}">
        <p14:creationId xmlns:p14="http://schemas.microsoft.com/office/powerpoint/2010/main" val="2758354260"/>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smtClean="0"/>
              <a:t>Click to edit Master title style</a:t>
            </a:r>
            <a:endParaRPr lang="fa-IR"/>
          </a:p>
        </p:txBody>
      </p:sp>
      <p:sp>
        <p:nvSpPr>
          <p:cNvPr id="3" name="Text Placeholder 2"/>
          <p:cNvSpPr>
            <a:spLocks noGrp="1"/>
          </p:cNvSpPr>
          <p:nvPr>
            <p:ph type="body" sz="half" idx="1"/>
          </p:nvPr>
        </p:nvSpPr>
        <p:spPr>
          <a:xfrm>
            <a:off x="609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97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a:xfrm>
            <a:off x="609600" y="6243638"/>
            <a:ext cx="2844800" cy="457200"/>
          </a:xfrm>
        </p:spPr>
        <p:txBody>
          <a:bodyPr/>
          <a:lstStyle>
            <a:lvl1pPr>
              <a:defRPr/>
            </a:lvl1pPr>
          </a:lstStyle>
          <a:p>
            <a:endParaRPr lang="en-US" altLang="fa-IR">
              <a:solidFill>
                <a:prstClr val="black">
                  <a:tint val="75000"/>
                </a:prstClr>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fa-IR">
              <a:solidFill>
                <a:prstClr val="black">
                  <a:tint val="75000"/>
                </a:prstClr>
              </a:solidFill>
            </a:endParaRPr>
          </a:p>
        </p:txBody>
      </p:sp>
      <p:sp>
        <p:nvSpPr>
          <p:cNvPr id="7" name="Slide Number Placeholder 6"/>
          <p:cNvSpPr>
            <a:spLocks noGrp="1"/>
          </p:cNvSpPr>
          <p:nvPr>
            <p:ph type="sldNum" sz="quarter" idx="12"/>
          </p:nvPr>
        </p:nvSpPr>
        <p:spPr>
          <a:xfrm>
            <a:off x="8737600" y="6243638"/>
            <a:ext cx="2844800" cy="457200"/>
          </a:xfrm>
        </p:spPr>
        <p:txBody>
          <a:bodyPr/>
          <a:lstStyle>
            <a:lvl1pPr>
              <a:defRPr/>
            </a:lvl1pPr>
          </a:lstStyle>
          <a:p>
            <a:fld id="{56CC41B9-59D4-4DC0-826C-E35E26A8D366}" type="slidenum">
              <a:rPr lang="ar-SA" altLang="fa-IR">
                <a:solidFill>
                  <a:srgbClr val="F496CB">
                    <a:lumMod val="75000"/>
                  </a:srgbClr>
                </a:solidFill>
              </a:rPr>
              <a:pPr/>
              <a:t>‹#›</a:t>
            </a:fld>
            <a:endParaRPr lang="en-US" altLang="fa-IR">
              <a:solidFill>
                <a:srgbClr val="F496CB">
                  <a:lumMod val="75000"/>
                </a:srgbClr>
              </a:solidFill>
            </a:endParaRPr>
          </a:p>
        </p:txBody>
      </p:sp>
    </p:spTree>
    <p:extLst>
      <p:ext uri="{BB962C8B-B14F-4D97-AF65-F5344CB8AC3E}">
        <p14:creationId xmlns:p14="http://schemas.microsoft.com/office/powerpoint/2010/main" val="41455902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fld id="{DA906A22-07F2-42F6-A634-23CF3D229357}" type="slidenum">
              <a:rPr lang="ar-SA" altLang="fa-IR">
                <a:solidFill>
                  <a:srgbClr val="F496CB">
                    <a:lumMod val="75000"/>
                  </a:srgbClr>
                </a:solidFill>
              </a:rPr>
              <a:pPr/>
              <a:t>‹#›</a:t>
            </a:fld>
            <a:endParaRPr lang="en-US" altLang="fa-IR">
              <a:solidFill>
                <a:srgbClr val="F496CB">
                  <a:lumMod val="75000"/>
                </a:srgbClr>
              </a:solidFill>
            </a:endParaRPr>
          </a:p>
        </p:txBody>
      </p:sp>
    </p:spTree>
    <p:extLst>
      <p:ext uri="{BB962C8B-B14F-4D97-AF65-F5344CB8AC3E}">
        <p14:creationId xmlns:p14="http://schemas.microsoft.com/office/powerpoint/2010/main" val="1384261469"/>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7"/>
          <p:cNvGrpSpPr>
            <a:grpSpLocks/>
          </p:cNvGrpSpPr>
          <p:nvPr/>
        </p:nvGrpSpPr>
        <p:grpSpPr bwMode="auto">
          <a:xfrm>
            <a:off x="0" y="-7938"/>
            <a:ext cx="12192000" cy="6865938"/>
            <a:chOff x="0" y="-8467"/>
            <a:chExt cx="12192000" cy="6866467"/>
          </a:xfrm>
        </p:grpSpPr>
        <p:cxnSp>
          <p:nvCxnSpPr>
            <p:cNvPr id="5" name="Straight Connector 4"/>
            <p:cNvCxnSpPr/>
            <p:nvPr/>
          </p:nvCxnSpPr>
          <p:spPr>
            <a:xfrm>
              <a:off x="9370484" y="-528"/>
              <a:ext cx="1219200" cy="6858528"/>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7425267" y="3681168"/>
              <a:ext cx="4764617" cy="3176832"/>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 name="Rectangle 23"/>
            <p:cNvSpPr/>
            <p:nvPr/>
          </p:nvSpPr>
          <p:spPr>
            <a:xfrm>
              <a:off x="9182100" y="-8467"/>
              <a:ext cx="3007784"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25"/>
            <p:cNvSpPr/>
            <p:nvPr/>
          </p:nvSpPr>
          <p:spPr>
            <a:xfrm>
              <a:off x="9603317" y="-8467"/>
              <a:ext cx="2588683"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Isosceles Triangle 8"/>
            <p:cNvSpPr/>
            <p:nvPr/>
          </p:nvSpPr>
          <p:spPr>
            <a:xfrm>
              <a:off x="8932333" y="3047706"/>
              <a:ext cx="3259667" cy="3810294"/>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27"/>
            <p:cNvSpPr/>
            <p:nvPr/>
          </p:nvSpPr>
          <p:spPr>
            <a:xfrm>
              <a:off x="9334500" y="-8467"/>
              <a:ext cx="285538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8"/>
            <p:cNvSpPr/>
            <p:nvPr/>
          </p:nvSpPr>
          <p:spPr>
            <a:xfrm>
              <a:off x="10898717" y="-8467"/>
              <a:ext cx="1289049"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9"/>
            <p:cNvSpPr/>
            <p:nvPr/>
          </p:nvSpPr>
          <p:spPr>
            <a:xfrm>
              <a:off x="10938933" y="-8467"/>
              <a:ext cx="1248833"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p:cNvSpPr/>
            <p:nvPr/>
          </p:nvSpPr>
          <p:spPr>
            <a:xfrm>
              <a:off x="10371667" y="3589086"/>
              <a:ext cx="1818217" cy="3268914"/>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p:cNvSpPr/>
            <p:nvPr/>
          </p:nvSpPr>
          <p:spPr>
            <a:xfrm rot="10800000">
              <a:off x="0" y="-528"/>
              <a:ext cx="842433" cy="5666225"/>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4050">
                <a:solidFill>
                  <a:schemeClr val="accent1">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5"/>
            <a:ext cx="7766936" cy="1096899"/>
          </a:xfrm>
        </p:spPr>
        <p:txBody>
          <a:bodyPr/>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3"/>
          <p:cNvSpPr>
            <a:spLocks noGrp="1"/>
          </p:cNvSpPr>
          <p:nvPr>
            <p:ph type="dt" sz="half" idx="10"/>
          </p:nvPr>
        </p:nvSpPr>
        <p:spPr/>
        <p:txBody>
          <a:bodyPr rtlCol="0"/>
          <a:lstStyle>
            <a:lvl1pPr defTabSz="914400" fontAlgn="base">
              <a:spcBef>
                <a:spcPct val="0"/>
              </a:spcBef>
              <a:spcAft>
                <a:spcPct val="0"/>
              </a:spcAft>
              <a:defRPr kumimoji="1" sz="675">
                <a:solidFill>
                  <a:prstClr val="black">
                    <a:tint val="75000"/>
                  </a:prstClr>
                </a:solidFill>
                <a:latin typeface="Times New Roman" panose="02020603050405020304" pitchFamily="18" charset="0"/>
                <a:cs typeface="Traffic" charset="-78"/>
              </a:defRPr>
            </a:lvl1pPr>
          </a:lstStyle>
          <a:p>
            <a:pPr>
              <a:defRPr/>
            </a:pPr>
            <a:fld id="{65BA6214-EA7F-4F36-8B74-E88556FB5330}" type="datetimeFigureOut">
              <a:rPr lang="en-US"/>
              <a:pPr>
                <a:defRPr/>
              </a:pPr>
              <a:t>12/12/2020</a:t>
            </a:fld>
            <a:endParaRPr lang="en-US"/>
          </a:p>
        </p:txBody>
      </p:sp>
      <p:sp>
        <p:nvSpPr>
          <p:cNvPr id="16" name="Footer Placeholder 4"/>
          <p:cNvSpPr>
            <a:spLocks noGrp="1"/>
          </p:cNvSpPr>
          <p:nvPr>
            <p:ph type="ftr" sz="quarter" idx="11"/>
          </p:nvPr>
        </p:nvSpPr>
        <p:spPr/>
        <p:txBody>
          <a:bodyPr rtlCol="0"/>
          <a:lstStyle>
            <a:lvl1pPr defTabSz="914400" fontAlgn="base">
              <a:spcBef>
                <a:spcPct val="0"/>
              </a:spcBef>
              <a:spcAft>
                <a:spcPct val="0"/>
              </a:spcAft>
              <a:defRPr kumimoji="1" sz="675">
                <a:solidFill>
                  <a:prstClr val="black">
                    <a:tint val="75000"/>
                  </a:prstClr>
                </a:solidFill>
                <a:latin typeface="Times New Roman" panose="02020603050405020304" pitchFamily="18" charset="0"/>
                <a:cs typeface="Traffic" charset="-78"/>
              </a:defRPr>
            </a:lvl1pPr>
          </a:lstStyle>
          <a:p>
            <a:pPr>
              <a:defRPr/>
            </a:pPr>
            <a:endParaRPr lang="en-US"/>
          </a:p>
        </p:txBody>
      </p:sp>
      <p:sp>
        <p:nvSpPr>
          <p:cNvPr id="17" name="Slide Number Placeholder 5"/>
          <p:cNvSpPr>
            <a:spLocks noGrp="1"/>
          </p:cNvSpPr>
          <p:nvPr>
            <p:ph type="sldNum" sz="quarter" idx="12"/>
          </p:nvPr>
        </p:nvSpPr>
        <p:spPr/>
        <p:txBody>
          <a:bodyPr/>
          <a:lstStyle>
            <a:lvl1pPr>
              <a:defRPr kumimoji="1">
                <a:latin typeface="Times New Roman" panose="02020603050405020304" pitchFamily="18" charset="0"/>
              </a:defRPr>
            </a:lvl1pPr>
          </a:lstStyle>
          <a:p>
            <a:pPr>
              <a:defRPr/>
            </a:pPr>
            <a:fld id="{35CC3A14-2A6E-4B43-BCBD-C5D19E15C505}" type="slidenum">
              <a:rPr lang="en-US" altLang="en-US"/>
              <a:pPr>
                <a:defRPr/>
              </a:pPr>
              <a:t>‹#›</a:t>
            </a:fld>
            <a:endParaRPr lang="en-US" altLang="en-US"/>
          </a:p>
        </p:txBody>
      </p:sp>
    </p:spTree>
    <p:extLst>
      <p:ext uri="{BB962C8B-B14F-4D97-AF65-F5344CB8AC3E}">
        <p14:creationId xmlns:p14="http://schemas.microsoft.com/office/powerpoint/2010/main" val="13438416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rtlCol="0"/>
          <a:lstStyle>
            <a:lvl1pPr defTabSz="914400" fontAlgn="base">
              <a:spcBef>
                <a:spcPct val="0"/>
              </a:spcBef>
              <a:spcAft>
                <a:spcPct val="0"/>
              </a:spcAft>
              <a:defRPr kumimoji="1" sz="675">
                <a:solidFill>
                  <a:prstClr val="black">
                    <a:tint val="75000"/>
                  </a:prstClr>
                </a:solidFill>
                <a:latin typeface="Times New Roman" panose="02020603050405020304" pitchFamily="18" charset="0"/>
                <a:cs typeface="Traffic" charset="-78"/>
              </a:defRPr>
            </a:lvl1pPr>
          </a:lstStyle>
          <a:p>
            <a:pPr>
              <a:defRPr/>
            </a:pPr>
            <a:fld id="{A9C6980B-CCEF-4783-9E7F-02CEAAAD02CA}" type="datetimeFigureOut">
              <a:rPr lang="en-US"/>
              <a:pPr>
                <a:defRPr/>
              </a:pPr>
              <a:t>12/12/2020</a:t>
            </a:fld>
            <a:endParaRPr lang="en-US"/>
          </a:p>
        </p:txBody>
      </p:sp>
      <p:sp>
        <p:nvSpPr>
          <p:cNvPr id="5" name="Footer Placeholder 4"/>
          <p:cNvSpPr>
            <a:spLocks noGrp="1"/>
          </p:cNvSpPr>
          <p:nvPr>
            <p:ph type="ftr" sz="quarter" idx="11"/>
          </p:nvPr>
        </p:nvSpPr>
        <p:spPr/>
        <p:txBody>
          <a:bodyPr rtlCol="0"/>
          <a:lstStyle>
            <a:lvl1pPr defTabSz="914400" fontAlgn="base">
              <a:spcBef>
                <a:spcPct val="0"/>
              </a:spcBef>
              <a:spcAft>
                <a:spcPct val="0"/>
              </a:spcAft>
              <a:defRPr kumimoji="1" sz="675">
                <a:solidFill>
                  <a:prstClr val="black">
                    <a:tint val="75000"/>
                  </a:prstClr>
                </a:solidFill>
                <a:latin typeface="Times New Roman" panose="02020603050405020304" pitchFamily="18" charset="0"/>
                <a:cs typeface="Traffic" charset="-78"/>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atin typeface="Times New Roman" panose="02020603050405020304" pitchFamily="18" charset="0"/>
              </a:defRPr>
            </a:lvl1pPr>
          </a:lstStyle>
          <a:p>
            <a:pPr>
              <a:defRPr/>
            </a:pPr>
            <a:fld id="{A5ED529E-7C98-430E-8BAB-33E79428821F}" type="slidenum">
              <a:rPr lang="en-US" altLang="en-US"/>
              <a:pPr>
                <a:defRPr/>
              </a:pPr>
              <a:t>‹#›</a:t>
            </a:fld>
            <a:endParaRPr lang="en-US" altLang="en-US"/>
          </a:p>
        </p:txBody>
      </p:sp>
    </p:spTree>
    <p:extLst>
      <p:ext uri="{BB962C8B-B14F-4D97-AF65-F5344CB8AC3E}">
        <p14:creationId xmlns:p14="http://schemas.microsoft.com/office/powerpoint/2010/main" val="37562386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9"/>
            <a:ext cx="8596668" cy="1826581"/>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rtlCol="0"/>
          <a:lstStyle>
            <a:lvl1pPr defTabSz="914400" fontAlgn="base">
              <a:spcBef>
                <a:spcPct val="0"/>
              </a:spcBef>
              <a:spcAft>
                <a:spcPct val="0"/>
              </a:spcAft>
              <a:defRPr kumimoji="1" sz="675">
                <a:solidFill>
                  <a:prstClr val="black">
                    <a:tint val="75000"/>
                  </a:prstClr>
                </a:solidFill>
                <a:latin typeface="Times New Roman" panose="02020603050405020304" pitchFamily="18" charset="0"/>
                <a:cs typeface="Traffic" charset="-78"/>
              </a:defRPr>
            </a:lvl1pPr>
          </a:lstStyle>
          <a:p>
            <a:pPr>
              <a:defRPr/>
            </a:pPr>
            <a:fld id="{76B4B8B9-5C52-44DE-BB68-8E2659911E46}" type="datetimeFigureOut">
              <a:rPr lang="en-US"/>
              <a:pPr>
                <a:defRPr/>
              </a:pPr>
              <a:t>12/12/2020</a:t>
            </a:fld>
            <a:endParaRPr lang="en-US"/>
          </a:p>
        </p:txBody>
      </p:sp>
      <p:sp>
        <p:nvSpPr>
          <p:cNvPr id="5" name="Footer Placeholder 4"/>
          <p:cNvSpPr>
            <a:spLocks noGrp="1"/>
          </p:cNvSpPr>
          <p:nvPr>
            <p:ph type="ftr" sz="quarter" idx="11"/>
          </p:nvPr>
        </p:nvSpPr>
        <p:spPr/>
        <p:txBody>
          <a:bodyPr rtlCol="0"/>
          <a:lstStyle>
            <a:lvl1pPr defTabSz="914400" fontAlgn="base">
              <a:spcBef>
                <a:spcPct val="0"/>
              </a:spcBef>
              <a:spcAft>
                <a:spcPct val="0"/>
              </a:spcAft>
              <a:defRPr kumimoji="1" sz="675">
                <a:solidFill>
                  <a:prstClr val="black">
                    <a:tint val="75000"/>
                  </a:prstClr>
                </a:solidFill>
                <a:latin typeface="Times New Roman" panose="02020603050405020304" pitchFamily="18" charset="0"/>
                <a:cs typeface="Traffic" charset="-78"/>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atin typeface="Times New Roman" panose="02020603050405020304" pitchFamily="18" charset="0"/>
              </a:defRPr>
            </a:lvl1pPr>
          </a:lstStyle>
          <a:p>
            <a:pPr>
              <a:defRPr/>
            </a:pPr>
            <a:fld id="{CEA9D325-AA7C-42BE-A38E-F4B8645A1699}" type="slidenum">
              <a:rPr lang="en-US" altLang="en-US"/>
              <a:pPr>
                <a:defRPr/>
              </a:pPr>
              <a:t>‹#›</a:t>
            </a:fld>
            <a:endParaRPr lang="en-US" altLang="en-US"/>
          </a:p>
        </p:txBody>
      </p:sp>
    </p:spTree>
    <p:extLst>
      <p:ext uri="{BB962C8B-B14F-4D97-AF65-F5344CB8AC3E}">
        <p14:creationId xmlns:p14="http://schemas.microsoft.com/office/powerpoint/2010/main" val="3367728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EBAAA-29B5-4AF5-BC5F-7E580C29002D}" type="datetimeFigureOut">
              <a:rPr lang="en-US" smtClean="0"/>
              <a:t>12/12/2020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60EDB8-5305-433F-BE41-D7A86D811DB3}" type="slidenum">
              <a:rPr lang="en-US" smtClean="0"/>
              <a:t>‹#›</a:t>
            </a:fld>
            <a:endParaRPr lang="en-US"/>
          </a:p>
        </p:txBody>
      </p:sp>
    </p:spTree>
    <p:extLst>
      <p:ext uri="{BB962C8B-B14F-4D97-AF65-F5344CB8AC3E}">
        <p14:creationId xmlns:p14="http://schemas.microsoft.com/office/powerpoint/2010/main" val="40374320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5"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69" y="2160590"/>
            <a:ext cx="4184035"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rtlCol="0"/>
          <a:lstStyle>
            <a:lvl1pPr defTabSz="914400" fontAlgn="base">
              <a:spcBef>
                <a:spcPct val="0"/>
              </a:spcBef>
              <a:spcAft>
                <a:spcPct val="0"/>
              </a:spcAft>
              <a:defRPr kumimoji="1" sz="675">
                <a:solidFill>
                  <a:prstClr val="black">
                    <a:tint val="75000"/>
                  </a:prstClr>
                </a:solidFill>
                <a:latin typeface="Times New Roman" panose="02020603050405020304" pitchFamily="18" charset="0"/>
                <a:cs typeface="Traffic" charset="-78"/>
              </a:defRPr>
            </a:lvl1pPr>
          </a:lstStyle>
          <a:p>
            <a:pPr>
              <a:defRPr/>
            </a:pPr>
            <a:fld id="{5A7E1860-3D76-48B4-8BE6-384C47F3CA7C}" type="datetimeFigureOut">
              <a:rPr lang="en-US"/>
              <a:pPr>
                <a:defRPr/>
              </a:pPr>
              <a:t>12/12/2020</a:t>
            </a:fld>
            <a:endParaRPr lang="en-US"/>
          </a:p>
        </p:txBody>
      </p:sp>
      <p:sp>
        <p:nvSpPr>
          <p:cNvPr id="6" name="Footer Placeholder 5"/>
          <p:cNvSpPr>
            <a:spLocks noGrp="1"/>
          </p:cNvSpPr>
          <p:nvPr>
            <p:ph type="ftr" sz="quarter" idx="11"/>
          </p:nvPr>
        </p:nvSpPr>
        <p:spPr/>
        <p:txBody>
          <a:bodyPr rtlCol="0"/>
          <a:lstStyle>
            <a:lvl1pPr defTabSz="914400" fontAlgn="base">
              <a:spcBef>
                <a:spcPct val="0"/>
              </a:spcBef>
              <a:spcAft>
                <a:spcPct val="0"/>
              </a:spcAft>
              <a:defRPr kumimoji="1" sz="675">
                <a:solidFill>
                  <a:prstClr val="black">
                    <a:tint val="75000"/>
                  </a:prstClr>
                </a:solidFill>
                <a:latin typeface="Times New Roman" panose="02020603050405020304" pitchFamily="18" charset="0"/>
                <a:cs typeface="Traffic" charset="-78"/>
              </a:defRPr>
            </a:lvl1pPr>
          </a:lstStyle>
          <a:p>
            <a:pPr>
              <a:defRPr/>
            </a:pPr>
            <a:endParaRPr lang="en-US"/>
          </a:p>
        </p:txBody>
      </p:sp>
      <p:sp>
        <p:nvSpPr>
          <p:cNvPr id="7" name="Slide Number Placeholder 6"/>
          <p:cNvSpPr>
            <a:spLocks noGrp="1"/>
          </p:cNvSpPr>
          <p:nvPr>
            <p:ph type="sldNum" sz="quarter" idx="12"/>
          </p:nvPr>
        </p:nvSpPr>
        <p:spPr/>
        <p:txBody>
          <a:bodyPr/>
          <a:lstStyle>
            <a:lvl1pPr>
              <a:defRPr kumimoji="1">
                <a:latin typeface="Times New Roman" panose="02020603050405020304" pitchFamily="18" charset="0"/>
              </a:defRPr>
            </a:lvl1pPr>
          </a:lstStyle>
          <a:p>
            <a:pPr>
              <a:defRPr/>
            </a:pPr>
            <a:fld id="{12A68471-DA09-4BC7-9CF7-1B60EE548D6F}" type="slidenum">
              <a:rPr lang="en-US" altLang="en-US"/>
              <a:pPr>
                <a:defRPr/>
              </a:pPr>
              <a:t>‹#›</a:t>
            </a:fld>
            <a:endParaRPr lang="en-US" altLang="en-US"/>
          </a:p>
        </p:txBody>
      </p:sp>
    </p:spTree>
    <p:extLst>
      <p:ext uri="{BB962C8B-B14F-4D97-AF65-F5344CB8AC3E}">
        <p14:creationId xmlns:p14="http://schemas.microsoft.com/office/powerpoint/2010/main" val="10942039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6" y="2160983"/>
            <a:ext cx="4185623"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75746" y="2737247"/>
            <a:ext cx="4185623" cy="330411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9"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5088385" y="2737247"/>
            <a:ext cx="4185617" cy="330411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rtlCol="0"/>
          <a:lstStyle>
            <a:lvl1pPr defTabSz="914400" fontAlgn="base">
              <a:spcBef>
                <a:spcPct val="0"/>
              </a:spcBef>
              <a:spcAft>
                <a:spcPct val="0"/>
              </a:spcAft>
              <a:defRPr kumimoji="1" sz="675">
                <a:solidFill>
                  <a:prstClr val="black">
                    <a:tint val="75000"/>
                  </a:prstClr>
                </a:solidFill>
                <a:latin typeface="Times New Roman" panose="02020603050405020304" pitchFamily="18" charset="0"/>
                <a:cs typeface="Traffic" charset="-78"/>
              </a:defRPr>
            </a:lvl1pPr>
          </a:lstStyle>
          <a:p>
            <a:pPr>
              <a:defRPr/>
            </a:pPr>
            <a:fld id="{876DFBAD-A193-4DE0-9292-5FEF10A53C9E}" type="datetimeFigureOut">
              <a:rPr lang="en-US"/>
              <a:pPr>
                <a:defRPr/>
              </a:pPr>
              <a:t>12/12/2020</a:t>
            </a:fld>
            <a:endParaRPr lang="en-US"/>
          </a:p>
        </p:txBody>
      </p:sp>
      <p:sp>
        <p:nvSpPr>
          <p:cNvPr id="8" name="Footer Placeholder 7"/>
          <p:cNvSpPr>
            <a:spLocks noGrp="1"/>
          </p:cNvSpPr>
          <p:nvPr>
            <p:ph type="ftr" sz="quarter" idx="11"/>
          </p:nvPr>
        </p:nvSpPr>
        <p:spPr/>
        <p:txBody>
          <a:bodyPr rtlCol="0"/>
          <a:lstStyle>
            <a:lvl1pPr defTabSz="914400" fontAlgn="base">
              <a:spcBef>
                <a:spcPct val="0"/>
              </a:spcBef>
              <a:spcAft>
                <a:spcPct val="0"/>
              </a:spcAft>
              <a:defRPr kumimoji="1" sz="675">
                <a:solidFill>
                  <a:prstClr val="black">
                    <a:tint val="75000"/>
                  </a:prstClr>
                </a:solidFill>
                <a:latin typeface="Times New Roman" panose="02020603050405020304" pitchFamily="18" charset="0"/>
                <a:cs typeface="Traffic" charset="-78"/>
              </a:defRPr>
            </a:lvl1pPr>
          </a:lstStyle>
          <a:p>
            <a:pPr>
              <a:defRPr/>
            </a:pPr>
            <a:endParaRPr lang="en-US"/>
          </a:p>
        </p:txBody>
      </p:sp>
      <p:sp>
        <p:nvSpPr>
          <p:cNvPr id="9" name="Slide Number Placeholder 8"/>
          <p:cNvSpPr>
            <a:spLocks noGrp="1"/>
          </p:cNvSpPr>
          <p:nvPr>
            <p:ph type="sldNum" sz="quarter" idx="12"/>
          </p:nvPr>
        </p:nvSpPr>
        <p:spPr/>
        <p:txBody>
          <a:bodyPr/>
          <a:lstStyle>
            <a:lvl1pPr>
              <a:defRPr kumimoji="1">
                <a:latin typeface="Times New Roman" panose="02020603050405020304" pitchFamily="18" charset="0"/>
              </a:defRPr>
            </a:lvl1pPr>
          </a:lstStyle>
          <a:p>
            <a:pPr>
              <a:defRPr/>
            </a:pPr>
            <a:fld id="{BA929DAA-FA19-4DE2-A8D7-1E3E368AAA99}" type="slidenum">
              <a:rPr lang="en-US" altLang="en-US"/>
              <a:pPr>
                <a:defRPr/>
              </a:pPr>
              <a:t>‹#›</a:t>
            </a:fld>
            <a:endParaRPr lang="en-US" altLang="en-US"/>
          </a:p>
        </p:txBody>
      </p:sp>
    </p:spTree>
    <p:extLst>
      <p:ext uri="{BB962C8B-B14F-4D97-AF65-F5344CB8AC3E}">
        <p14:creationId xmlns:p14="http://schemas.microsoft.com/office/powerpoint/2010/main" val="8872860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rtlCol="0"/>
          <a:lstStyle>
            <a:lvl1pPr defTabSz="914400" fontAlgn="base">
              <a:spcBef>
                <a:spcPct val="0"/>
              </a:spcBef>
              <a:spcAft>
                <a:spcPct val="0"/>
              </a:spcAft>
              <a:defRPr kumimoji="1" sz="675">
                <a:solidFill>
                  <a:prstClr val="black">
                    <a:tint val="75000"/>
                  </a:prstClr>
                </a:solidFill>
                <a:latin typeface="Times New Roman" panose="02020603050405020304" pitchFamily="18" charset="0"/>
                <a:cs typeface="Traffic" charset="-78"/>
              </a:defRPr>
            </a:lvl1pPr>
          </a:lstStyle>
          <a:p>
            <a:pPr>
              <a:defRPr/>
            </a:pPr>
            <a:fld id="{D830106D-254B-4A45-8472-9A8186DADDF8}" type="datetimeFigureOut">
              <a:rPr lang="en-US"/>
              <a:pPr>
                <a:defRPr/>
              </a:pPr>
              <a:t>12/12/2020</a:t>
            </a:fld>
            <a:endParaRPr lang="en-US"/>
          </a:p>
        </p:txBody>
      </p:sp>
      <p:sp>
        <p:nvSpPr>
          <p:cNvPr id="4" name="Footer Placeholder 3"/>
          <p:cNvSpPr>
            <a:spLocks noGrp="1"/>
          </p:cNvSpPr>
          <p:nvPr>
            <p:ph type="ftr" sz="quarter" idx="11"/>
          </p:nvPr>
        </p:nvSpPr>
        <p:spPr/>
        <p:txBody>
          <a:bodyPr rtlCol="0"/>
          <a:lstStyle>
            <a:lvl1pPr defTabSz="914400" fontAlgn="base">
              <a:spcBef>
                <a:spcPct val="0"/>
              </a:spcBef>
              <a:spcAft>
                <a:spcPct val="0"/>
              </a:spcAft>
              <a:defRPr kumimoji="1" sz="675">
                <a:solidFill>
                  <a:prstClr val="black">
                    <a:tint val="75000"/>
                  </a:prstClr>
                </a:solidFill>
                <a:latin typeface="Times New Roman" panose="02020603050405020304" pitchFamily="18" charset="0"/>
                <a:cs typeface="Traffic" charset="-78"/>
              </a:defRPr>
            </a:lvl1pPr>
          </a:lstStyle>
          <a:p>
            <a:pPr>
              <a:defRPr/>
            </a:pPr>
            <a:endParaRPr lang="en-US"/>
          </a:p>
        </p:txBody>
      </p:sp>
      <p:sp>
        <p:nvSpPr>
          <p:cNvPr id="5" name="Slide Number Placeholder 4"/>
          <p:cNvSpPr>
            <a:spLocks noGrp="1"/>
          </p:cNvSpPr>
          <p:nvPr>
            <p:ph type="sldNum" sz="quarter" idx="12"/>
          </p:nvPr>
        </p:nvSpPr>
        <p:spPr/>
        <p:txBody>
          <a:bodyPr/>
          <a:lstStyle>
            <a:lvl1pPr>
              <a:defRPr kumimoji="1">
                <a:latin typeface="Times New Roman" panose="02020603050405020304" pitchFamily="18" charset="0"/>
              </a:defRPr>
            </a:lvl1pPr>
          </a:lstStyle>
          <a:p>
            <a:pPr>
              <a:defRPr/>
            </a:pPr>
            <a:fld id="{3A2D040A-6F65-4015-BF86-554739999D0E}" type="slidenum">
              <a:rPr lang="en-US" altLang="en-US"/>
              <a:pPr>
                <a:defRPr/>
              </a:pPr>
              <a:t>‹#›</a:t>
            </a:fld>
            <a:endParaRPr lang="en-US" altLang="en-US"/>
          </a:p>
        </p:txBody>
      </p:sp>
    </p:spTree>
    <p:extLst>
      <p:ext uri="{BB962C8B-B14F-4D97-AF65-F5344CB8AC3E}">
        <p14:creationId xmlns:p14="http://schemas.microsoft.com/office/powerpoint/2010/main" val="1011477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defTabSz="914400" fontAlgn="base">
              <a:spcBef>
                <a:spcPct val="0"/>
              </a:spcBef>
              <a:spcAft>
                <a:spcPct val="0"/>
              </a:spcAft>
              <a:defRPr kumimoji="1" sz="675">
                <a:solidFill>
                  <a:prstClr val="black">
                    <a:tint val="75000"/>
                  </a:prstClr>
                </a:solidFill>
                <a:latin typeface="Times New Roman" panose="02020603050405020304" pitchFamily="18" charset="0"/>
                <a:cs typeface="Traffic" charset="-78"/>
              </a:defRPr>
            </a:lvl1pPr>
          </a:lstStyle>
          <a:p>
            <a:pPr>
              <a:defRPr/>
            </a:pPr>
            <a:fld id="{8F8C1E1B-6C2D-471D-AF1C-0735F0C287F5}" type="datetimeFigureOut">
              <a:rPr lang="en-US"/>
              <a:pPr>
                <a:defRPr/>
              </a:pPr>
              <a:t>12/12/2020</a:t>
            </a:fld>
            <a:endParaRPr lang="en-US"/>
          </a:p>
        </p:txBody>
      </p:sp>
      <p:sp>
        <p:nvSpPr>
          <p:cNvPr id="3" name="Footer Placeholder 2"/>
          <p:cNvSpPr>
            <a:spLocks noGrp="1"/>
          </p:cNvSpPr>
          <p:nvPr>
            <p:ph type="ftr" sz="quarter" idx="11"/>
          </p:nvPr>
        </p:nvSpPr>
        <p:spPr/>
        <p:txBody>
          <a:bodyPr rtlCol="0"/>
          <a:lstStyle>
            <a:lvl1pPr defTabSz="914400" fontAlgn="base">
              <a:spcBef>
                <a:spcPct val="0"/>
              </a:spcBef>
              <a:spcAft>
                <a:spcPct val="0"/>
              </a:spcAft>
              <a:defRPr kumimoji="1" sz="675">
                <a:solidFill>
                  <a:prstClr val="black">
                    <a:tint val="75000"/>
                  </a:prstClr>
                </a:solidFill>
                <a:latin typeface="Times New Roman" panose="02020603050405020304" pitchFamily="18" charset="0"/>
                <a:cs typeface="Traffic" charset="-78"/>
              </a:defRPr>
            </a:lvl1pPr>
          </a:lstStyle>
          <a:p>
            <a:pPr>
              <a:defRPr/>
            </a:pPr>
            <a:endParaRPr lang="en-US"/>
          </a:p>
        </p:txBody>
      </p:sp>
      <p:sp>
        <p:nvSpPr>
          <p:cNvPr id="4" name="Slide Number Placeholder 3"/>
          <p:cNvSpPr>
            <a:spLocks noGrp="1"/>
          </p:cNvSpPr>
          <p:nvPr>
            <p:ph type="sldNum" sz="quarter" idx="12"/>
          </p:nvPr>
        </p:nvSpPr>
        <p:spPr/>
        <p:txBody>
          <a:bodyPr/>
          <a:lstStyle>
            <a:lvl1pPr>
              <a:defRPr kumimoji="1">
                <a:latin typeface="Times New Roman" panose="02020603050405020304" pitchFamily="18" charset="0"/>
              </a:defRPr>
            </a:lvl1pPr>
          </a:lstStyle>
          <a:p>
            <a:pPr>
              <a:defRPr/>
            </a:pPr>
            <a:fld id="{76822AE1-F3A6-4074-8888-349E49E75CFA}" type="slidenum">
              <a:rPr lang="en-US" altLang="en-US"/>
              <a:pPr>
                <a:defRPr/>
              </a:pPr>
              <a:t>‹#›</a:t>
            </a:fld>
            <a:endParaRPr lang="en-US" altLang="en-US"/>
          </a:p>
        </p:txBody>
      </p:sp>
    </p:spTree>
    <p:extLst>
      <p:ext uri="{BB962C8B-B14F-4D97-AF65-F5344CB8AC3E}">
        <p14:creationId xmlns:p14="http://schemas.microsoft.com/office/powerpoint/2010/main" val="21431085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1498604"/>
            <a:ext cx="3854528" cy="1278466"/>
          </a:xfrm>
        </p:spPr>
        <p:txBody>
          <a:bodyPr anchor="b">
            <a:normAutofit/>
          </a:bodyPr>
          <a:lstStyle>
            <a:lvl1pPr>
              <a:defRPr sz="1500"/>
            </a:lvl1pPr>
          </a:lstStyle>
          <a:p>
            <a:r>
              <a:rPr lang="en-US" smtClean="0"/>
              <a:t>Click to edit Master title style</a:t>
            </a:r>
            <a:endParaRPr lang="en-US" dirty="0"/>
          </a:p>
        </p:txBody>
      </p:sp>
      <p:sp>
        <p:nvSpPr>
          <p:cNvPr id="3" name="Content Placeholder 2"/>
          <p:cNvSpPr>
            <a:spLocks noGrp="1"/>
          </p:cNvSpPr>
          <p:nvPr>
            <p:ph idx="1"/>
          </p:nvPr>
        </p:nvSpPr>
        <p:spPr>
          <a:xfrm>
            <a:off x="4760462" y="514926"/>
            <a:ext cx="4513541" cy="55264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5" y="2777069"/>
            <a:ext cx="3854528" cy="2584449"/>
          </a:xfrm>
        </p:spPr>
        <p:txBody>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defTabSz="914400" fontAlgn="base">
              <a:spcBef>
                <a:spcPct val="0"/>
              </a:spcBef>
              <a:spcAft>
                <a:spcPct val="0"/>
              </a:spcAft>
              <a:defRPr kumimoji="1" sz="675">
                <a:solidFill>
                  <a:prstClr val="black">
                    <a:tint val="75000"/>
                  </a:prstClr>
                </a:solidFill>
                <a:latin typeface="Times New Roman" panose="02020603050405020304" pitchFamily="18" charset="0"/>
                <a:cs typeface="Traffic" charset="-78"/>
              </a:defRPr>
            </a:lvl1pPr>
          </a:lstStyle>
          <a:p>
            <a:pPr>
              <a:defRPr/>
            </a:pPr>
            <a:fld id="{8553CD97-D769-45DA-9CA8-F981E07ECD1B}" type="datetimeFigureOut">
              <a:rPr lang="en-US"/>
              <a:pPr>
                <a:defRPr/>
              </a:pPr>
              <a:t>12/12/2020</a:t>
            </a:fld>
            <a:endParaRPr lang="en-US"/>
          </a:p>
        </p:txBody>
      </p:sp>
      <p:sp>
        <p:nvSpPr>
          <p:cNvPr id="6" name="Footer Placeholder 5"/>
          <p:cNvSpPr>
            <a:spLocks noGrp="1"/>
          </p:cNvSpPr>
          <p:nvPr>
            <p:ph type="ftr" sz="quarter" idx="11"/>
          </p:nvPr>
        </p:nvSpPr>
        <p:spPr/>
        <p:txBody>
          <a:bodyPr rtlCol="0"/>
          <a:lstStyle>
            <a:lvl1pPr defTabSz="914400" fontAlgn="base">
              <a:spcBef>
                <a:spcPct val="0"/>
              </a:spcBef>
              <a:spcAft>
                <a:spcPct val="0"/>
              </a:spcAft>
              <a:defRPr kumimoji="1" sz="675">
                <a:solidFill>
                  <a:prstClr val="black">
                    <a:tint val="75000"/>
                  </a:prstClr>
                </a:solidFill>
                <a:latin typeface="Times New Roman" panose="02020603050405020304" pitchFamily="18" charset="0"/>
                <a:cs typeface="Traffic" charset="-78"/>
              </a:defRPr>
            </a:lvl1pPr>
          </a:lstStyle>
          <a:p>
            <a:pPr>
              <a:defRPr/>
            </a:pPr>
            <a:endParaRPr lang="en-US"/>
          </a:p>
        </p:txBody>
      </p:sp>
      <p:sp>
        <p:nvSpPr>
          <p:cNvPr id="7" name="Slide Number Placeholder 6"/>
          <p:cNvSpPr>
            <a:spLocks noGrp="1"/>
          </p:cNvSpPr>
          <p:nvPr>
            <p:ph type="sldNum" sz="quarter" idx="12"/>
          </p:nvPr>
        </p:nvSpPr>
        <p:spPr/>
        <p:txBody>
          <a:bodyPr/>
          <a:lstStyle>
            <a:lvl1pPr>
              <a:defRPr kumimoji="1">
                <a:latin typeface="Times New Roman" panose="02020603050405020304" pitchFamily="18" charset="0"/>
              </a:defRPr>
            </a:lvl1pPr>
          </a:lstStyle>
          <a:p>
            <a:pPr>
              <a:defRPr/>
            </a:pPr>
            <a:fld id="{F5BFA3E4-1C2A-475C-B409-0870B1DA0110}" type="slidenum">
              <a:rPr lang="en-US" altLang="en-US"/>
              <a:pPr>
                <a:defRPr/>
              </a:pPr>
              <a:t>‹#›</a:t>
            </a:fld>
            <a:endParaRPr lang="en-US" altLang="en-US"/>
          </a:p>
        </p:txBody>
      </p:sp>
    </p:spTree>
    <p:extLst>
      <p:ext uri="{BB962C8B-B14F-4D97-AF65-F5344CB8AC3E}">
        <p14:creationId xmlns:p14="http://schemas.microsoft.com/office/powerpoint/2010/main" val="2647713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4800600"/>
            <a:ext cx="8596667"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5" y="609600"/>
            <a:ext cx="8596668" cy="3845718"/>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77335" y="5367338"/>
            <a:ext cx="8596667" cy="674024"/>
          </a:xfrm>
        </p:spPr>
        <p:txBody>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defTabSz="914400" fontAlgn="base">
              <a:spcBef>
                <a:spcPct val="0"/>
              </a:spcBef>
              <a:spcAft>
                <a:spcPct val="0"/>
              </a:spcAft>
              <a:defRPr kumimoji="1" sz="675">
                <a:solidFill>
                  <a:prstClr val="black">
                    <a:tint val="75000"/>
                  </a:prstClr>
                </a:solidFill>
                <a:latin typeface="Times New Roman" panose="02020603050405020304" pitchFamily="18" charset="0"/>
                <a:cs typeface="Traffic" charset="-78"/>
              </a:defRPr>
            </a:lvl1pPr>
          </a:lstStyle>
          <a:p>
            <a:pPr>
              <a:defRPr/>
            </a:pPr>
            <a:fld id="{FCACB097-092C-42B5-9553-9423643E5E28}" type="datetimeFigureOut">
              <a:rPr lang="en-US"/>
              <a:pPr>
                <a:defRPr/>
              </a:pPr>
              <a:t>12/12/2020</a:t>
            </a:fld>
            <a:endParaRPr lang="en-US"/>
          </a:p>
        </p:txBody>
      </p:sp>
      <p:sp>
        <p:nvSpPr>
          <p:cNvPr id="6" name="Footer Placeholder 5"/>
          <p:cNvSpPr>
            <a:spLocks noGrp="1"/>
          </p:cNvSpPr>
          <p:nvPr>
            <p:ph type="ftr" sz="quarter" idx="11"/>
          </p:nvPr>
        </p:nvSpPr>
        <p:spPr/>
        <p:txBody>
          <a:bodyPr rtlCol="0"/>
          <a:lstStyle>
            <a:lvl1pPr defTabSz="914400" fontAlgn="base">
              <a:spcBef>
                <a:spcPct val="0"/>
              </a:spcBef>
              <a:spcAft>
                <a:spcPct val="0"/>
              </a:spcAft>
              <a:defRPr kumimoji="1" sz="675">
                <a:solidFill>
                  <a:prstClr val="black">
                    <a:tint val="75000"/>
                  </a:prstClr>
                </a:solidFill>
                <a:latin typeface="Times New Roman" panose="02020603050405020304" pitchFamily="18" charset="0"/>
                <a:cs typeface="Traffic" charset="-78"/>
              </a:defRPr>
            </a:lvl1pPr>
          </a:lstStyle>
          <a:p>
            <a:pPr>
              <a:defRPr/>
            </a:pPr>
            <a:endParaRPr lang="en-US"/>
          </a:p>
        </p:txBody>
      </p:sp>
      <p:sp>
        <p:nvSpPr>
          <p:cNvPr id="7" name="Slide Number Placeholder 6"/>
          <p:cNvSpPr>
            <a:spLocks noGrp="1"/>
          </p:cNvSpPr>
          <p:nvPr>
            <p:ph type="sldNum" sz="quarter" idx="12"/>
          </p:nvPr>
        </p:nvSpPr>
        <p:spPr/>
        <p:txBody>
          <a:bodyPr/>
          <a:lstStyle>
            <a:lvl1pPr>
              <a:defRPr kumimoji="1">
                <a:latin typeface="Times New Roman" panose="02020603050405020304" pitchFamily="18" charset="0"/>
              </a:defRPr>
            </a:lvl1pPr>
          </a:lstStyle>
          <a:p>
            <a:pPr>
              <a:defRPr/>
            </a:pPr>
            <a:fld id="{F07D0D6E-13A8-4D81-82A4-7BBDEFE84DCF}" type="slidenum">
              <a:rPr lang="en-US" altLang="en-US"/>
              <a:pPr>
                <a:defRPr/>
              </a:pPr>
              <a:t>‹#›</a:t>
            </a:fld>
            <a:endParaRPr lang="en-US" altLang="en-US"/>
          </a:p>
        </p:txBody>
      </p:sp>
    </p:spTree>
    <p:extLst>
      <p:ext uri="{BB962C8B-B14F-4D97-AF65-F5344CB8AC3E}">
        <p14:creationId xmlns:p14="http://schemas.microsoft.com/office/powerpoint/2010/main" val="40110550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rtlCol="0"/>
          <a:lstStyle>
            <a:lvl1pPr defTabSz="914400" fontAlgn="base">
              <a:spcBef>
                <a:spcPct val="0"/>
              </a:spcBef>
              <a:spcAft>
                <a:spcPct val="0"/>
              </a:spcAft>
              <a:defRPr kumimoji="1" sz="675">
                <a:solidFill>
                  <a:prstClr val="black">
                    <a:tint val="75000"/>
                  </a:prstClr>
                </a:solidFill>
                <a:latin typeface="Times New Roman" panose="02020603050405020304" pitchFamily="18" charset="0"/>
                <a:cs typeface="Traffic" charset="-78"/>
              </a:defRPr>
            </a:lvl1pPr>
          </a:lstStyle>
          <a:p>
            <a:pPr>
              <a:defRPr/>
            </a:pPr>
            <a:fld id="{11BB677A-3B35-48B8-A8E6-9F8641E32150}" type="datetimeFigureOut">
              <a:rPr lang="en-US"/>
              <a:pPr>
                <a:defRPr/>
              </a:pPr>
              <a:t>12/12/2020</a:t>
            </a:fld>
            <a:endParaRPr lang="en-US"/>
          </a:p>
        </p:txBody>
      </p:sp>
      <p:sp>
        <p:nvSpPr>
          <p:cNvPr id="5" name="Footer Placeholder 4"/>
          <p:cNvSpPr>
            <a:spLocks noGrp="1"/>
          </p:cNvSpPr>
          <p:nvPr>
            <p:ph type="ftr" sz="quarter" idx="11"/>
          </p:nvPr>
        </p:nvSpPr>
        <p:spPr/>
        <p:txBody>
          <a:bodyPr rtlCol="0"/>
          <a:lstStyle>
            <a:lvl1pPr defTabSz="914400" fontAlgn="base">
              <a:spcBef>
                <a:spcPct val="0"/>
              </a:spcBef>
              <a:spcAft>
                <a:spcPct val="0"/>
              </a:spcAft>
              <a:defRPr kumimoji="1" sz="675">
                <a:solidFill>
                  <a:prstClr val="black">
                    <a:tint val="75000"/>
                  </a:prstClr>
                </a:solidFill>
                <a:latin typeface="Times New Roman" panose="02020603050405020304" pitchFamily="18" charset="0"/>
                <a:cs typeface="Traffic" charset="-78"/>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atin typeface="Times New Roman" panose="02020603050405020304" pitchFamily="18" charset="0"/>
              </a:defRPr>
            </a:lvl1pPr>
          </a:lstStyle>
          <a:p>
            <a:pPr>
              <a:defRPr/>
            </a:pPr>
            <a:fld id="{5F36B16A-E16E-4E75-9913-F7C26F849CA0}" type="slidenum">
              <a:rPr lang="en-US" altLang="en-US"/>
              <a:pPr>
                <a:defRPr/>
              </a:pPr>
              <a:t>‹#›</a:t>
            </a:fld>
            <a:endParaRPr lang="en-US" altLang="en-US"/>
          </a:p>
        </p:txBody>
      </p:sp>
    </p:spTree>
    <p:extLst>
      <p:ext uri="{BB962C8B-B14F-4D97-AF65-F5344CB8AC3E}">
        <p14:creationId xmlns:p14="http://schemas.microsoft.com/office/powerpoint/2010/main" val="4030555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541867" y="790575"/>
            <a:ext cx="609600" cy="584200"/>
          </a:xfrm>
          <a:prstGeom prst="rect">
            <a:avLst/>
          </a:prstGeom>
          <a:noFill/>
          <a:ln>
            <a:noFill/>
          </a:ln>
          <a:extLst/>
        </p:spPr>
        <p:txBody>
          <a:bodyPr lIns="68580" tIns="34290" rIns="68580" bIns="34290" anchor="ctr"/>
          <a:lstStyle>
            <a:lvl1pPr defTabSz="342900">
              <a:defRPr kumimoji="1" sz="2400">
                <a:solidFill>
                  <a:schemeClr val="tx1"/>
                </a:solidFill>
                <a:latin typeface="Times New Roman" panose="02020603050405020304" pitchFamily="18" charset="0"/>
                <a:cs typeface="Traffic" charset="-78"/>
              </a:defRPr>
            </a:lvl1pPr>
            <a:lvl2pPr marL="742950" indent="-285750" defTabSz="342900">
              <a:defRPr kumimoji="1" sz="2400">
                <a:solidFill>
                  <a:schemeClr val="tx1"/>
                </a:solidFill>
                <a:latin typeface="Times New Roman" panose="02020603050405020304" pitchFamily="18" charset="0"/>
                <a:cs typeface="Traffic" charset="-78"/>
              </a:defRPr>
            </a:lvl2pPr>
            <a:lvl3pPr marL="1143000" indent="-228600" defTabSz="342900">
              <a:defRPr kumimoji="1" sz="2400">
                <a:solidFill>
                  <a:schemeClr val="tx1"/>
                </a:solidFill>
                <a:latin typeface="Times New Roman" panose="02020603050405020304" pitchFamily="18" charset="0"/>
                <a:cs typeface="Traffic" charset="-78"/>
              </a:defRPr>
            </a:lvl3pPr>
            <a:lvl4pPr marL="1600200" indent="-228600" defTabSz="342900">
              <a:defRPr kumimoji="1" sz="2400">
                <a:solidFill>
                  <a:schemeClr val="tx1"/>
                </a:solidFill>
                <a:latin typeface="Times New Roman" panose="02020603050405020304" pitchFamily="18" charset="0"/>
                <a:cs typeface="Traffic" charset="-78"/>
              </a:defRPr>
            </a:lvl4pPr>
            <a:lvl5pPr marL="2057400" indent="-228600" defTabSz="342900">
              <a:defRPr kumimoji="1" sz="2400">
                <a:solidFill>
                  <a:schemeClr val="tx1"/>
                </a:solidFill>
                <a:latin typeface="Times New Roman" panose="02020603050405020304" pitchFamily="18" charset="0"/>
                <a:cs typeface="Traffic" charset="-78"/>
              </a:defRPr>
            </a:lvl5pPr>
            <a:lvl6pPr marL="2514600" indent="-228600" algn="l" defTabSz="342900" rtl="0" eaLnBrk="0" fontAlgn="base" hangingPunct="0">
              <a:spcBef>
                <a:spcPct val="0"/>
              </a:spcBef>
              <a:spcAft>
                <a:spcPct val="0"/>
              </a:spcAft>
              <a:defRPr kumimoji="1" sz="2400">
                <a:solidFill>
                  <a:schemeClr val="tx1"/>
                </a:solidFill>
                <a:latin typeface="Times New Roman" panose="02020603050405020304" pitchFamily="18" charset="0"/>
                <a:cs typeface="Traffic" charset="-78"/>
              </a:defRPr>
            </a:lvl6pPr>
            <a:lvl7pPr marL="2971800" indent="-228600" algn="l" defTabSz="342900" rtl="0" eaLnBrk="0" fontAlgn="base" hangingPunct="0">
              <a:spcBef>
                <a:spcPct val="0"/>
              </a:spcBef>
              <a:spcAft>
                <a:spcPct val="0"/>
              </a:spcAft>
              <a:defRPr kumimoji="1" sz="2400">
                <a:solidFill>
                  <a:schemeClr val="tx1"/>
                </a:solidFill>
                <a:latin typeface="Times New Roman" panose="02020603050405020304" pitchFamily="18" charset="0"/>
                <a:cs typeface="Traffic" charset="-78"/>
              </a:defRPr>
            </a:lvl7pPr>
            <a:lvl8pPr marL="3429000" indent="-228600" algn="l" defTabSz="342900" rtl="0" eaLnBrk="0" fontAlgn="base" hangingPunct="0">
              <a:spcBef>
                <a:spcPct val="0"/>
              </a:spcBef>
              <a:spcAft>
                <a:spcPct val="0"/>
              </a:spcAft>
              <a:defRPr kumimoji="1" sz="2400">
                <a:solidFill>
                  <a:schemeClr val="tx1"/>
                </a:solidFill>
                <a:latin typeface="Times New Roman" panose="02020603050405020304" pitchFamily="18" charset="0"/>
                <a:cs typeface="Traffic" charset="-78"/>
              </a:defRPr>
            </a:lvl8pPr>
            <a:lvl9pPr marL="3886200" indent="-228600" algn="l" defTabSz="342900" rtl="0" eaLnBrk="0" fontAlgn="base" hangingPunct="0">
              <a:spcBef>
                <a:spcPct val="0"/>
              </a:spcBef>
              <a:spcAft>
                <a:spcPct val="0"/>
              </a:spcAft>
              <a:defRPr kumimoji="1" sz="2400">
                <a:solidFill>
                  <a:schemeClr val="tx1"/>
                </a:solidFill>
                <a:latin typeface="Times New Roman" panose="02020603050405020304" pitchFamily="18" charset="0"/>
                <a:cs typeface="Traffic" charset="-78"/>
              </a:defRPr>
            </a:lvl9pPr>
          </a:lstStyle>
          <a:p>
            <a:pPr fontAlgn="base">
              <a:spcBef>
                <a:spcPct val="0"/>
              </a:spcBef>
              <a:spcAft>
                <a:spcPct val="0"/>
              </a:spcAft>
              <a:defRPr/>
            </a:pPr>
            <a:r>
              <a:rPr kumimoji="0" lang="en-US" altLang="fa-IR" sz="6000" smtClean="0">
                <a:solidFill>
                  <a:srgbClr val="F496CB"/>
                </a:solidFill>
                <a:latin typeface="Arial" panose="020B0604020202020204" pitchFamily="34" charset="0"/>
              </a:rPr>
              <a:t>“</a:t>
            </a:r>
          </a:p>
        </p:txBody>
      </p:sp>
      <p:sp>
        <p:nvSpPr>
          <p:cNvPr id="6" name="TextBox 29"/>
          <p:cNvSpPr txBox="1">
            <a:spLocks noChangeArrowheads="1"/>
          </p:cNvSpPr>
          <p:nvPr/>
        </p:nvSpPr>
        <p:spPr bwMode="auto">
          <a:xfrm>
            <a:off x="8892117" y="2886075"/>
            <a:ext cx="609600" cy="585788"/>
          </a:xfrm>
          <a:prstGeom prst="rect">
            <a:avLst/>
          </a:prstGeom>
          <a:noFill/>
          <a:ln>
            <a:noFill/>
          </a:ln>
          <a:extLst/>
        </p:spPr>
        <p:txBody>
          <a:bodyPr lIns="68580" tIns="34290" rIns="68580" bIns="34290" anchor="ctr"/>
          <a:lstStyle>
            <a:lvl1pPr defTabSz="342900">
              <a:defRPr kumimoji="1" sz="2400">
                <a:solidFill>
                  <a:schemeClr val="tx1"/>
                </a:solidFill>
                <a:latin typeface="Times New Roman" panose="02020603050405020304" pitchFamily="18" charset="0"/>
                <a:cs typeface="Traffic" charset="-78"/>
              </a:defRPr>
            </a:lvl1pPr>
            <a:lvl2pPr marL="742950" indent="-285750" defTabSz="342900">
              <a:defRPr kumimoji="1" sz="2400">
                <a:solidFill>
                  <a:schemeClr val="tx1"/>
                </a:solidFill>
                <a:latin typeface="Times New Roman" panose="02020603050405020304" pitchFamily="18" charset="0"/>
                <a:cs typeface="Traffic" charset="-78"/>
              </a:defRPr>
            </a:lvl2pPr>
            <a:lvl3pPr marL="1143000" indent="-228600" defTabSz="342900">
              <a:defRPr kumimoji="1" sz="2400">
                <a:solidFill>
                  <a:schemeClr val="tx1"/>
                </a:solidFill>
                <a:latin typeface="Times New Roman" panose="02020603050405020304" pitchFamily="18" charset="0"/>
                <a:cs typeface="Traffic" charset="-78"/>
              </a:defRPr>
            </a:lvl3pPr>
            <a:lvl4pPr marL="1600200" indent="-228600" defTabSz="342900">
              <a:defRPr kumimoji="1" sz="2400">
                <a:solidFill>
                  <a:schemeClr val="tx1"/>
                </a:solidFill>
                <a:latin typeface="Times New Roman" panose="02020603050405020304" pitchFamily="18" charset="0"/>
                <a:cs typeface="Traffic" charset="-78"/>
              </a:defRPr>
            </a:lvl4pPr>
            <a:lvl5pPr marL="2057400" indent="-228600" defTabSz="342900">
              <a:defRPr kumimoji="1" sz="2400">
                <a:solidFill>
                  <a:schemeClr val="tx1"/>
                </a:solidFill>
                <a:latin typeface="Times New Roman" panose="02020603050405020304" pitchFamily="18" charset="0"/>
                <a:cs typeface="Traffic" charset="-78"/>
              </a:defRPr>
            </a:lvl5pPr>
            <a:lvl6pPr marL="2514600" indent="-228600" algn="l" defTabSz="342900" rtl="0" eaLnBrk="0" fontAlgn="base" hangingPunct="0">
              <a:spcBef>
                <a:spcPct val="0"/>
              </a:spcBef>
              <a:spcAft>
                <a:spcPct val="0"/>
              </a:spcAft>
              <a:defRPr kumimoji="1" sz="2400">
                <a:solidFill>
                  <a:schemeClr val="tx1"/>
                </a:solidFill>
                <a:latin typeface="Times New Roman" panose="02020603050405020304" pitchFamily="18" charset="0"/>
                <a:cs typeface="Traffic" charset="-78"/>
              </a:defRPr>
            </a:lvl6pPr>
            <a:lvl7pPr marL="2971800" indent="-228600" algn="l" defTabSz="342900" rtl="0" eaLnBrk="0" fontAlgn="base" hangingPunct="0">
              <a:spcBef>
                <a:spcPct val="0"/>
              </a:spcBef>
              <a:spcAft>
                <a:spcPct val="0"/>
              </a:spcAft>
              <a:defRPr kumimoji="1" sz="2400">
                <a:solidFill>
                  <a:schemeClr val="tx1"/>
                </a:solidFill>
                <a:latin typeface="Times New Roman" panose="02020603050405020304" pitchFamily="18" charset="0"/>
                <a:cs typeface="Traffic" charset="-78"/>
              </a:defRPr>
            </a:lvl7pPr>
            <a:lvl8pPr marL="3429000" indent="-228600" algn="l" defTabSz="342900" rtl="0" eaLnBrk="0" fontAlgn="base" hangingPunct="0">
              <a:spcBef>
                <a:spcPct val="0"/>
              </a:spcBef>
              <a:spcAft>
                <a:spcPct val="0"/>
              </a:spcAft>
              <a:defRPr kumimoji="1" sz="2400">
                <a:solidFill>
                  <a:schemeClr val="tx1"/>
                </a:solidFill>
                <a:latin typeface="Times New Roman" panose="02020603050405020304" pitchFamily="18" charset="0"/>
                <a:cs typeface="Traffic" charset="-78"/>
              </a:defRPr>
            </a:lvl8pPr>
            <a:lvl9pPr marL="3886200" indent="-228600" algn="l" defTabSz="342900" rtl="0" eaLnBrk="0" fontAlgn="base" hangingPunct="0">
              <a:spcBef>
                <a:spcPct val="0"/>
              </a:spcBef>
              <a:spcAft>
                <a:spcPct val="0"/>
              </a:spcAft>
              <a:defRPr kumimoji="1" sz="2400">
                <a:solidFill>
                  <a:schemeClr val="tx1"/>
                </a:solidFill>
                <a:latin typeface="Times New Roman" panose="02020603050405020304" pitchFamily="18" charset="0"/>
                <a:cs typeface="Traffic" charset="-78"/>
              </a:defRPr>
            </a:lvl9pPr>
          </a:lstStyle>
          <a:p>
            <a:pPr fontAlgn="base">
              <a:spcBef>
                <a:spcPct val="0"/>
              </a:spcBef>
              <a:spcAft>
                <a:spcPct val="0"/>
              </a:spcAft>
              <a:defRPr/>
            </a:pPr>
            <a:r>
              <a:rPr kumimoji="0" lang="en-US" altLang="fa-IR" sz="6000" smtClean="0">
                <a:solidFill>
                  <a:srgbClr val="F496CB"/>
                </a:solidFill>
                <a:latin typeface="Arial" panose="020B0604020202020204" pitchFamily="34" charset="0"/>
              </a:rPr>
              <a:t>”</a:t>
            </a:r>
          </a:p>
        </p:txBody>
      </p:sp>
      <p:sp>
        <p:nvSpPr>
          <p:cNvPr id="2" name="Title 1"/>
          <p:cNvSpPr>
            <a:spLocks noGrp="1"/>
          </p:cNvSpPr>
          <p:nvPr>
            <p:ph type="title"/>
          </p:nvPr>
        </p:nvSpPr>
        <p:spPr>
          <a:xfrm>
            <a:off x="931334" y="609600"/>
            <a:ext cx="8094135" cy="302260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4"/>
          </p:nvPr>
        </p:nvSpPr>
        <p:spPr/>
        <p:txBody>
          <a:bodyPr rtlCol="0"/>
          <a:lstStyle>
            <a:lvl1pPr defTabSz="914400" fontAlgn="base">
              <a:spcBef>
                <a:spcPct val="0"/>
              </a:spcBef>
              <a:spcAft>
                <a:spcPct val="0"/>
              </a:spcAft>
              <a:defRPr kumimoji="1" sz="675">
                <a:solidFill>
                  <a:prstClr val="black">
                    <a:tint val="75000"/>
                  </a:prstClr>
                </a:solidFill>
                <a:latin typeface="Times New Roman" panose="02020603050405020304" pitchFamily="18" charset="0"/>
                <a:cs typeface="Traffic" charset="-78"/>
              </a:defRPr>
            </a:lvl1pPr>
          </a:lstStyle>
          <a:p>
            <a:pPr>
              <a:defRPr/>
            </a:pPr>
            <a:fld id="{814EC4E4-BECF-47A7-8947-89CC3BCF990E}" type="datetimeFigureOut">
              <a:rPr lang="en-US"/>
              <a:pPr>
                <a:defRPr/>
              </a:pPr>
              <a:t>12/12/2020</a:t>
            </a:fld>
            <a:endParaRPr lang="en-US"/>
          </a:p>
        </p:txBody>
      </p:sp>
      <p:sp>
        <p:nvSpPr>
          <p:cNvPr id="8" name="Footer Placeholder 4"/>
          <p:cNvSpPr>
            <a:spLocks noGrp="1"/>
          </p:cNvSpPr>
          <p:nvPr>
            <p:ph type="ftr" sz="quarter" idx="15"/>
          </p:nvPr>
        </p:nvSpPr>
        <p:spPr/>
        <p:txBody>
          <a:bodyPr rtlCol="0"/>
          <a:lstStyle>
            <a:lvl1pPr defTabSz="914400" fontAlgn="base">
              <a:spcBef>
                <a:spcPct val="0"/>
              </a:spcBef>
              <a:spcAft>
                <a:spcPct val="0"/>
              </a:spcAft>
              <a:defRPr kumimoji="1" sz="675">
                <a:solidFill>
                  <a:prstClr val="black">
                    <a:tint val="75000"/>
                  </a:prstClr>
                </a:solidFill>
                <a:latin typeface="Times New Roman" panose="02020603050405020304" pitchFamily="18" charset="0"/>
                <a:cs typeface="Traffic" charset="-78"/>
              </a:defRPr>
            </a:lvl1pPr>
          </a:lstStyle>
          <a:p>
            <a:pPr>
              <a:defRPr/>
            </a:pPr>
            <a:endParaRPr lang="en-US"/>
          </a:p>
        </p:txBody>
      </p:sp>
      <p:sp>
        <p:nvSpPr>
          <p:cNvPr id="9" name="Slide Number Placeholder 5"/>
          <p:cNvSpPr>
            <a:spLocks noGrp="1"/>
          </p:cNvSpPr>
          <p:nvPr>
            <p:ph type="sldNum" sz="quarter" idx="16"/>
          </p:nvPr>
        </p:nvSpPr>
        <p:spPr/>
        <p:txBody>
          <a:bodyPr/>
          <a:lstStyle>
            <a:lvl1pPr>
              <a:defRPr kumimoji="1">
                <a:latin typeface="Times New Roman" panose="02020603050405020304" pitchFamily="18" charset="0"/>
              </a:defRPr>
            </a:lvl1pPr>
          </a:lstStyle>
          <a:p>
            <a:pPr>
              <a:defRPr/>
            </a:pPr>
            <a:fld id="{DA20D1D7-FB36-4ABF-926F-06F419B8444A}" type="slidenum">
              <a:rPr lang="en-US" altLang="en-US"/>
              <a:pPr>
                <a:defRPr/>
              </a:pPr>
              <a:t>‹#›</a:t>
            </a:fld>
            <a:endParaRPr lang="en-US" altLang="en-US"/>
          </a:p>
        </p:txBody>
      </p:sp>
    </p:spTree>
    <p:extLst>
      <p:ext uri="{BB962C8B-B14F-4D97-AF65-F5344CB8AC3E}">
        <p14:creationId xmlns:p14="http://schemas.microsoft.com/office/powerpoint/2010/main" val="6810864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rtlCol="0"/>
          <a:lstStyle>
            <a:lvl1pPr defTabSz="914400" fontAlgn="base">
              <a:spcBef>
                <a:spcPct val="0"/>
              </a:spcBef>
              <a:spcAft>
                <a:spcPct val="0"/>
              </a:spcAft>
              <a:defRPr kumimoji="1" sz="675">
                <a:solidFill>
                  <a:prstClr val="black">
                    <a:tint val="75000"/>
                  </a:prstClr>
                </a:solidFill>
                <a:latin typeface="Times New Roman" panose="02020603050405020304" pitchFamily="18" charset="0"/>
                <a:cs typeface="Traffic" charset="-78"/>
              </a:defRPr>
            </a:lvl1pPr>
          </a:lstStyle>
          <a:p>
            <a:pPr>
              <a:defRPr/>
            </a:pPr>
            <a:fld id="{2185B850-FFC4-439B-AB61-06F18FC0E465}" type="datetimeFigureOut">
              <a:rPr lang="en-US"/>
              <a:pPr>
                <a:defRPr/>
              </a:pPr>
              <a:t>12/12/2020</a:t>
            </a:fld>
            <a:endParaRPr lang="en-US"/>
          </a:p>
        </p:txBody>
      </p:sp>
      <p:sp>
        <p:nvSpPr>
          <p:cNvPr id="5" name="Footer Placeholder 4"/>
          <p:cNvSpPr>
            <a:spLocks noGrp="1"/>
          </p:cNvSpPr>
          <p:nvPr>
            <p:ph type="ftr" sz="quarter" idx="11"/>
          </p:nvPr>
        </p:nvSpPr>
        <p:spPr/>
        <p:txBody>
          <a:bodyPr rtlCol="0"/>
          <a:lstStyle>
            <a:lvl1pPr defTabSz="914400" fontAlgn="base">
              <a:spcBef>
                <a:spcPct val="0"/>
              </a:spcBef>
              <a:spcAft>
                <a:spcPct val="0"/>
              </a:spcAft>
              <a:defRPr kumimoji="1" sz="675">
                <a:solidFill>
                  <a:prstClr val="black">
                    <a:tint val="75000"/>
                  </a:prstClr>
                </a:solidFill>
                <a:latin typeface="Times New Roman" panose="02020603050405020304" pitchFamily="18" charset="0"/>
                <a:cs typeface="Traffic" charset="-78"/>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atin typeface="Times New Roman" panose="02020603050405020304" pitchFamily="18" charset="0"/>
              </a:defRPr>
            </a:lvl1pPr>
          </a:lstStyle>
          <a:p>
            <a:pPr>
              <a:defRPr/>
            </a:pPr>
            <a:fld id="{1FAAEE29-FEDD-4720-98F5-A2ED2E318430}" type="slidenum">
              <a:rPr lang="en-US" altLang="en-US"/>
              <a:pPr>
                <a:defRPr/>
              </a:pPr>
              <a:t>‹#›</a:t>
            </a:fld>
            <a:endParaRPr lang="en-US" altLang="en-US"/>
          </a:p>
        </p:txBody>
      </p:sp>
    </p:spTree>
    <p:extLst>
      <p:ext uri="{BB962C8B-B14F-4D97-AF65-F5344CB8AC3E}">
        <p14:creationId xmlns:p14="http://schemas.microsoft.com/office/powerpoint/2010/main" val="22273649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541867" y="790575"/>
            <a:ext cx="609600" cy="584200"/>
          </a:xfrm>
          <a:prstGeom prst="rect">
            <a:avLst/>
          </a:prstGeom>
          <a:noFill/>
          <a:ln>
            <a:noFill/>
          </a:ln>
          <a:extLst/>
        </p:spPr>
        <p:txBody>
          <a:bodyPr lIns="68580" tIns="34290" rIns="68580" bIns="34290" anchor="ctr"/>
          <a:lstStyle>
            <a:lvl1pPr defTabSz="342900">
              <a:defRPr kumimoji="1" sz="2400">
                <a:solidFill>
                  <a:schemeClr val="tx1"/>
                </a:solidFill>
                <a:latin typeface="Times New Roman" panose="02020603050405020304" pitchFamily="18" charset="0"/>
                <a:cs typeface="Traffic" charset="-78"/>
              </a:defRPr>
            </a:lvl1pPr>
            <a:lvl2pPr marL="742950" indent="-285750" defTabSz="342900">
              <a:defRPr kumimoji="1" sz="2400">
                <a:solidFill>
                  <a:schemeClr val="tx1"/>
                </a:solidFill>
                <a:latin typeface="Times New Roman" panose="02020603050405020304" pitchFamily="18" charset="0"/>
                <a:cs typeface="Traffic" charset="-78"/>
              </a:defRPr>
            </a:lvl2pPr>
            <a:lvl3pPr marL="1143000" indent="-228600" defTabSz="342900">
              <a:defRPr kumimoji="1" sz="2400">
                <a:solidFill>
                  <a:schemeClr val="tx1"/>
                </a:solidFill>
                <a:latin typeface="Times New Roman" panose="02020603050405020304" pitchFamily="18" charset="0"/>
                <a:cs typeface="Traffic" charset="-78"/>
              </a:defRPr>
            </a:lvl3pPr>
            <a:lvl4pPr marL="1600200" indent="-228600" defTabSz="342900">
              <a:defRPr kumimoji="1" sz="2400">
                <a:solidFill>
                  <a:schemeClr val="tx1"/>
                </a:solidFill>
                <a:latin typeface="Times New Roman" panose="02020603050405020304" pitchFamily="18" charset="0"/>
                <a:cs typeface="Traffic" charset="-78"/>
              </a:defRPr>
            </a:lvl4pPr>
            <a:lvl5pPr marL="2057400" indent="-228600" defTabSz="342900">
              <a:defRPr kumimoji="1" sz="2400">
                <a:solidFill>
                  <a:schemeClr val="tx1"/>
                </a:solidFill>
                <a:latin typeface="Times New Roman" panose="02020603050405020304" pitchFamily="18" charset="0"/>
                <a:cs typeface="Traffic" charset="-78"/>
              </a:defRPr>
            </a:lvl5pPr>
            <a:lvl6pPr marL="2514600" indent="-228600" algn="l" defTabSz="342900" rtl="0" eaLnBrk="0" fontAlgn="base" hangingPunct="0">
              <a:spcBef>
                <a:spcPct val="0"/>
              </a:spcBef>
              <a:spcAft>
                <a:spcPct val="0"/>
              </a:spcAft>
              <a:defRPr kumimoji="1" sz="2400">
                <a:solidFill>
                  <a:schemeClr val="tx1"/>
                </a:solidFill>
                <a:latin typeface="Times New Roman" panose="02020603050405020304" pitchFamily="18" charset="0"/>
                <a:cs typeface="Traffic" charset="-78"/>
              </a:defRPr>
            </a:lvl6pPr>
            <a:lvl7pPr marL="2971800" indent="-228600" algn="l" defTabSz="342900" rtl="0" eaLnBrk="0" fontAlgn="base" hangingPunct="0">
              <a:spcBef>
                <a:spcPct val="0"/>
              </a:spcBef>
              <a:spcAft>
                <a:spcPct val="0"/>
              </a:spcAft>
              <a:defRPr kumimoji="1" sz="2400">
                <a:solidFill>
                  <a:schemeClr val="tx1"/>
                </a:solidFill>
                <a:latin typeface="Times New Roman" panose="02020603050405020304" pitchFamily="18" charset="0"/>
                <a:cs typeface="Traffic" charset="-78"/>
              </a:defRPr>
            </a:lvl7pPr>
            <a:lvl8pPr marL="3429000" indent="-228600" algn="l" defTabSz="342900" rtl="0" eaLnBrk="0" fontAlgn="base" hangingPunct="0">
              <a:spcBef>
                <a:spcPct val="0"/>
              </a:spcBef>
              <a:spcAft>
                <a:spcPct val="0"/>
              </a:spcAft>
              <a:defRPr kumimoji="1" sz="2400">
                <a:solidFill>
                  <a:schemeClr val="tx1"/>
                </a:solidFill>
                <a:latin typeface="Times New Roman" panose="02020603050405020304" pitchFamily="18" charset="0"/>
                <a:cs typeface="Traffic" charset="-78"/>
              </a:defRPr>
            </a:lvl8pPr>
            <a:lvl9pPr marL="3886200" indent="-228600" algn="l" defTabSz="342900" rtl="0" eaLnBrk="0" fontAlgn="base" hangingPunct="0">
              <a:spcBef>
                <a:spcPct val="0"/>
              </a:spcBef>
              <a:spcAft>
                <a:spcPct val="0"/>
              </a:spcAft>
              <a:defRPr kumimoji="1" sz="2400">
                <a:solidFill>
                  <a:schemeClr val="tx1"/>
                </a:solidFill>
                <a:latin typeface="Times New Roman" panose="02020603050405020304" pitchFamily="18" charset="0"/>
                <a:cs typeface="Traffic" charset="-78"/>
              </a:defRPr>
            </a:lvl9pPr>
          </a:lstStyle>
          <a:p>
            <a:pPr fontAlgn="base">
              <a:spcBef>
                <a:spcPct val="0"/>
              </a:spcBef>
              <a:spcAft>
                <a:spcPct val="0"/>
              </a:spcAft>
              <a:defRPr/>
            </a:pPr>
            <a:r>
              <a:rPr kumimoji="0" lang="en-US" altLang="fa-IR" sz="6000" smtClean="0">
                <a:solidFill>
                  <a:srgbClr val="F496CB"/>
                </a:solidFill>
                <a:latin typeface="Arial" panose="020B0604020202020204" pitchFamily="34" charset="0"/>
              </a:rPr>
              <a:t>“</a:t>
            </a:r>
          </a:p>
        </p:txBody>
      </p:sp>
      <p:sp>
        <p:nvSpPr>
          <p:cNvPr id="6" name="TextBox 29"/>
          <p:cNvSpPr txBox="1">
            <a:spLocks noChangeArrowheads="1"/>
          </p:cNvSpPr>
          <p:nvPr/>
        </p:nvSpPr>
        <p:spPr bwMode="auto">
          <a:xfrm>
            <a:off x="8892117" y="2886075"/>
            <a:ext cx="609600" cy="585788"/>
          </a:xfrm>
          <a:prstGeom prst="rect">
            <a:avLst/>
          </a:prstGeom>
          <a:noFill/>
          <a:ln>
            <a:noFill/>
          </a:ln>
          <a:extLst/>
        </p:spPr>
        <p:txBody>
          <a:bodyPr lIns="68580" tIns="34290" rIns="68580" bIns="34290" anchor="ctr"/>
          <a:lstStyle>
            <a:lvl1pPr defTabSz="342900">
              <a:defRPr kumimoji="1" sz="2400">
                <a:solidFill>
                  <a:schemeClr val="tx1"/>
                </a:solidFill>
                <a:latin typeface="Times New Roman" panose="02020603050405020304" pitchFamily="18" charset="0"/>
                <a:cs typeface="Traffic" charset="-78"/>
              </a:defRPr>
            </a:lvl1pPr>
            <a:lvl2pPr marL="742950" indent="-285750" defTabSz="342900">
              <a:defRPr kumimoji="1" sz="2400">
                <a:solidFill>
                  <a:schemeClr val="tx1"/>
                </a:solidFill>
                <a:latin typeface="Times New Roman" panose="02020603050405020304" pitchFamily="18" charset="0"/>
                <a:cs typeface="Traffic" charset="-78"/>
              </a:defRPr>
            </a:lvl2pPr>
            <a:lvl3pPr marL="1143000" indent="-228600" defTabSz="342900">
              <a:defRPr kumimoji="1" sz="2400">
                <a:solidFill>
                  <a:schemeClr val="tx1"/>
                </a:solidFill>
                <a:latin typeface="Times New Roman" panose="02020603050405020304" pitchFamily="18" charset="0"/>
                <a:cs typeface="Traffic" charset="-78"/>
              </a:defRPr>
            </a:lvl3pPr>
            <a:lvl4pPr marL="1600200" indent="-228600" defTabSz="342900">
              <a:defRPr kumimoji="1" sz="2400">
                <a:solidFill>
                  <a:schemeClr val="tx1"/>
                </a:solidFill>
                <a:latin typeface="Times New Roman" panose="02020603050405020304" pitchFamily="18" charset="0"/>
                <a:cs typeface="Traffic" charset="-78"/>
              </a:defRPr>
            </a:lvl4pPr>
            <a:lvl5pPr marL="2057400" indent="-228600" defTabSz="342900">
              <a:defRPr kumimoji="1" sz="2400">
                <a:solidFill>
                  <a:schemeClr val="tx1"/>
                </a:solidFill>
                <a:latin typeface="Times New Roman" panose="02020603050405020304" pitchFamily="18" charset="0"/>
                <a:cs typeface="Traffic" charset="-78"/>
              </a:defRPr>
            </a:lvl5pPr>
            <a:lvl6pPr marL="2514600" indent="-228600" algn="l" defTabSz="342900" rtl="0" eaLnBrk="0" fontAlgn="base" hangingPunct="0">
              <a:spcBef>
                <a:spcPct val="0"/>
              </a:spcBef>
              <a:spcAft>
                <a:spcPct val="0"/>
              </a:spcAft>
              <a:defRPr kumimoji="1" sz="2400">
                <a:solidFill>
                  <a:schemeClr val="tx1"/>
                </a:solidFill>
                <a:latin typeface="Times New Roman" panose="02020603050405020304" pitchFamily="18" charset="0"/>
                <a:cs typeface="Traffic" charset="-78"/>
              </a:defRPr>
            </a:lvl6pPr>
            <a:lvl7pPr marL="2971800" indent="-228600" algn="l" defTabSz="342900" rtl="0" eaLnBrk="0" fontAlgn="base" hangingPunct="0">
              <a:spcBef>
                <a:spcPct val="0"/>
              </a:spcBef>
              <a:spcAft>
                <a:spcPct val="0"/>
              </a:spcAft>
              <a:defRPr kumimoji="1" sz="2400">
                <a:solidFill>
                  <a:schemeClr val="tx1"/>
                </a:solidFill>
                <a:latin typeface="Times New Roman" panose="02020603050405020304" pitchFamily="18" charset="0"/>
                <a:cs typeface="Traffic" charset="-78"/>
              </a:defRPr>
            </a:lvl7pPr>
            <a:lvl8pPr marL="3429000" indent="-228600" algn="l" defTabSz="342900" rtl="0" eaLnBrk="0" fontAlgn="base" hangingPunct="0">
              <a:spcBef>
                <a:spcPct val="0"/>
              </a:spcBef>
              <a:spcAft>
                <a:spcPct val="0"/>
              </a:spcAft>
              <a:defRPr kumimoji="1" sz="2400">
                <a:solidFill>
                  <a:schemeClr val="tx1"/>
                </a:solidFill>
                <a:latin typeface="Times New Roman" panose="02020603050405020304" pitchFamily="18" charset="0"/>
                <a:cs typeface="Traffic" charset="-78"/>
              </a:defRPr>
            </a:lvl8pPr>
            <a:lvl9pPr marL="3886200" indent="-228600" algn="l" defTabSz="342900" rtl="0" eaLnBrk="0" fontAlgn="base" hangingPunct="0">
              <a:spcBef>
                <a:spcPct val="0"/>
              </a:spcBef>
              <a:spcAft>
                <a:spcPct val="0"/>
              </a:spcAft>
              <a:defRPr kumimoji="1" sz="2400">
                <a:solidFill>
                  <a:schemeClr val="tx1"/>
                </a:solidFill>
                <a:latin typeface="Times New Roman" panose="02020603050405020304" pitchFamily="18" charset="0"/>
                <a:cs typeface="Traffic" charset="-78"/>
              </a:defRPr>
            </a:lvl9pPr>
          </a:lstStyle>
          <a:p>
            <a:pPr fontAlgn="base">
              <a:spcBef>
                <a:spcPct val="0"/>
              </a:spcBef>
              <a:spcAft>
                <a:spcPct val="0"/>
              </a:spcAft>
              <a:defRPr/>
            </a:pPr>
            <a:r>
              <a:rPr kumimoji="0" lang="en-US" altLang="fa-IR" sz="6000" smtClean="0">
                <a:solidFill>
                  <a:srgbClr val="F496CB"/>
                </a:solidFill>
                <a:latin typeface="Arial" panose="020B0604020202020204" pitchFamily="34" charset="0"/>
              </a:rPr>
              <a:t>”</a:t>
            </a:r>
          </a:p>
        </p:txBody>
      </p:sp>
      <p:sp>
        <p:nvSpPr>
          <p:cNvPr id="2" name="Title 1"/>
          <p:cNvSpPr>
            <a:spLocks noGrp="1"/>
          </p:cNvSpPr>
          <p:nvPr>
            <p:ph type="title"/>
          </p:nvPr>
        </p:nvSpPr>
        <p:spPr>
          <a:xfrm>
            <a:off x="931334" y="609600"/>
            <a:ext cx="8094135" cy="302260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4"/>
          </p:nvPr>
        </p:nvSpPr>
        <p:spPr/>
        <p:txBody>
          <a:bodyPr rtlCol="0"/>
          <a:lstStyle>
            <a:lvl1pPr defTabSz="914400" fontAlgn="base">
              <a:spcBef>
                <a:spcPct val="0"/>
              </a:spcBef>
              <a:spcAft>
                <a:spcPct val="0"/>
              </a:spcAft>
              <a:defRPr kumimoji="1" sz="675">
                <a:solidFill>
                  <a:prstClr val="black">
                    <a:tint val="75000"/>
                  </a:prstClr>
                </a:solidFill>
                <a:latin typeface="Times New Roman" panose="02020603050405020304" pitchFamily="18" charset="0"/>
                <a:cs typeface="Traffic" charset="-78"/>
              </a:defRPr>
            </a:lvl1pPr>
          </a:lstStyle>
          <a:p>
            <a:pPr>
              <a:defRPr/>
            </a:pPr>
            <a:fld id="{955ABBD3-1A49-4778-AEDF-70A08EF77421}" type="datetimeFigureOut">
              <a:rPr lang="en-US"/>
              <a:pPr>
                <a:defRPr/>
              </a:pPr>
              <a:t>12/12/2020</a:t>
            </a:fld>
            <a:endParaRPr lang="en-US"/>
          </a:p>
        </p:txBody>
      </p:sp>
      <p:sp>
        <p:nvSpPr>
          <p:cNvPr id="8" name="Footer Placeholder 4"/>
          <p:cNvSpPr>
            <a:spLocks noGrp="1"/>
          </p:cNvSpPr>
          <p:nvPr>
            <p:ph type="ftr" sz="quarter" idx="15"/>
          </p:nvPr>
        </p:nvSpPr>
        <p:spPr/>
        <p:txBody>
          <a:bodyPr rtlCol="0"/>
          <a:lstStyle>
            <a:lvl1pPr defTabSz="914400" fontAlgn="base">
              <a:spcBef>
                <a:spcPct val="0"/>
              </a:spcBef>
              <a:spcAft>
                <a:spcPct val="0"/>
              </a:spcAft>
              <a:defRPr kumimoji="1" sz="675">
                <a:solidFill>
                  <a:prstClr val="black">
                    <a:tint val="75000"/>
                  </a:prstClr>
                </a:solidFill>
                <a:latin typeface="Times New Roman" panose="02020603050405020304" pitchFamily="18" charset="0"/>
                <a:cs typeface="Traffic" charset="-78"/>
              </a:defRPr>
            </a:lvl1pPr>
          </a:lstStyle>
          <a:p>
            <a:pPr>
              <a:defRPr/>
            </a:pPr>
            <a:endParaRPr lang="en-US"/>
          </a:p>
        </p:txBody>
      </p:sp>
      <p:sp>
        <p:nvSpPr>
          <p:cNvPr id="9" name="Slide Number Placeholder 5"/>
          <p:cNvSpPr>
            <a:spLocks noGrp="1"/>
          </p:cNvSpPr>
          <p:nvPr>
            <p:ph type="sldNum" sz="quarter" idx="16"/>
          </p:nvPr>
        </p:nvSpPr>
        <p:spPr/>
        <p:txBody>
          <a:bodyPr/>
          <a:lstStyle>
            <a:lvl1pPr>
              <a:defRPr kumimoji="1">
                <a:latin typeface="Times New Roman" panose="02020603050405020304" pitchFamily="18" charset="0"/>
              </a:defRPr>
            </a:lvl1pPr>
          </a:lstStyle>
          <a:p>
            <a:pPr>
              <a:defRPr/>
            </a:pPr>
            <a:fld id="{CC61903A-C85F-4937-A547-52BEE4DB07A0}" type="slidenum">
              <a:rPr lang="en-US" altLang="en-US"/>
              <a:pPr>
                <a:defRPr/>
              </a:pPr>
              <a:t>‹#›</a:t>
            </a:fld>
            <a:endParaRPr lang="en-US" altLang="en-US"/>
          </a:p>
        </p:txBody>
      </p:sp>
    </p:spTree>
    <p:extLst>
      <p:ext uri="{BB962C8B-B14F-4D97-AF65-F5344CB8AC3E}">
        <p14:creationId xmlns:p14="http://schemas.microsoft.com/office/powerpoint/2010/main" val="2167808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7"/>
            <a:ext cx="6172200" cy="4873625"/>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en-US" smtClean="0"/>
              <a:t>Click to edit Master text styles</a:t>
            </a:r>
          </a:p>
          <a:p>
            <a:pPr marL="0" lvl="1" indent="0">
              <a:lnSpc>
                <a:spcPct val="150000"/>
              </a:lnSpc>
              <a:spcAft>
                <a:spcPts val="1200"/>
              </a:spcAft>
              <a:buNone/>
            </a:pPr>
            <a:r>
              <a:rPr lang="en-US" smtClean="0"/>
              <a:t>Second level</a:t>
            </a:r>
          </a:p>
          <a:p>
            <a:pPr marL="0" lvl="2" indent="0">
              <a:lnSpc>
                <a:spcPct val="150000"/>
              </a:lnSpc>
              <a:spcAft>
                <a:spcPts val="1200"/>
              </a:spcAft>
              <a:buNone/>
            </a:pPr>
            <a:r>
              <a:rPr lang="en-US" smtClean="0"/>
              <a:t>Third level</a:t>
            </a:r>
          </a:p>
          <a:p>
            <a:pPr marL="0" lvl="3" indent="0">
              <a:lnSpc>
                <a:spcPct val="150000"/>
              </a:lnSpc>
              <a:spcAft>
                <a:spcPts val="1200"/>
              </a:spcAft>
              <a:buNone/>
            </a:pPr>
            <a:r>
              <a:rPr lang="en-US" smtClean="0"/>
              <a:t>Fourth level</a:t>
            </a:r>
          </a:p>
          <a:p>
            <a:pPr marL="0" lvl="4" indent="0">
              <a:lnSpc>
                <a:spcPct val="150000"/>
              </a:lnSpc>
              <a:spcAft>
                <a:spcPts val="1200"/>
              </a:spcAft>
              <a:buNone/>
            </a:pPr>
            <a:r>
              <a:rPr lang="en-US" smtClean="0"/>
              <a:t>Fifth level</a:t>
            </a:r>
            <a:endParaRPr lang="en-US"/>
          </a:p>
        </p:txBody>
      </p:sp>
      <p:sp>
        <p:nvSpPr>
          <p:cNvPr id="4" name="Text Placeholder 3"/>
          <p:cNvSpPr>
            <a:spLocks noGrp="1"/>
          </p:cNvSpPr>
          <p:nvPr>
            <p:ph type="body" sz="half" idx="2"/>
          </p:nvPr>
        </p:nvSpPr>
        <p:spPr>
          <a:xfrm>
            <a:off x="839788"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EEBAAA-29B5-4AF5-BC5F-7E580C29002D}" type="datetimeFigureOut">
              <a:rPr lang="en-US" smtClean="0"/>
              <a:t>12/12/2020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60EDB8-5305-433F-BE41-D7A86D811DB3}" type="slidenum">
              <a:rPr lang="en-US" smtClean="0"/>
              <a:t>‹#›</a:t>
            </a:fld>
            <a:endParaRPr lang="en-US"/>
          </a:p>
        </p:txBody>
      </p:sp>
    </p:spTree>
    <p:extLst>
      <p:ext uri="{BB962C8B-B14F-4D97-AF65-F5344CB8AC3E}">
        <p14:creationId xmlns:p14="http://schemas.microsoft.com/office/powerpoint/2010/main" val="17841938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588203" cy="302260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4"/>
          </p:nvPr>
        </p:nvSpPr>
        <p:spPr/>
        <p:txBody>
          <a:bodyPr rtlCol="0"/>
          <a:lstStyle>
            <a:lvl1pPr defTabSz="914400" fontAlgn="base">
              <a:spcBef>
                <a:spcPct val="0"/>
              </a:spcBef>
              <a:spcAft>
                <a:spcPct val="0"/>
              </a:spcAft>
              <a:defRPr kumimoji="1" sz="675">
                <a:solidFill>
                  <a:prstClr val="black">
                    <a:tint val="75000"/>
                  </a:prstClr>
                </a:solidFill>
                <a:latin typeface="Times New Roman" panose="02020603050405020304" pitchFamily="18" charset="0"/>
                <a:cs typeface="Traffic" charset="-78"/>
              </a:defRPr>
            </a:lvl1pPr>
          </a:lstStyle>
          <a:p>
            <a:pPr>
              <a:defRPr/>
            </a:pPr>
            <a:fld id="{87E338B0-E185-4E42-82F4-7A35CD1D74E7}" type="datetimeFigureOut">
              <a:rPr lang="en-US"/>
              <a:pPr>
                <a:defRPr/>
              </a:pPr>
              <a:t>12/12/2020</a:t>
            </a:fld>
            <a:endParaRPr lang="en-US"/>
          </a:p>
        </p:txBody>
      </p:sp>
      <p:sp>
        <p:nvSpPr>
          <p:cNvPr id="6" name="Footer Placeholder 4"/>
          <p:cNvSpPr>
            <a:spLocks noGrp="1"/>
          </p:cNvSpPr>
          <p:nvPr>
            <p:ph type="ftr" sz="quarter" idx="15"/>
          </p:nvPr>
        </p:nvSpPr>
        <p:spPr/>
        <p:txBody>
          <a:bodyPr rtlCol="0"/>
          <a:lstStyle>
            <a:lvl1pPr defTabSz="914400" fontAlgn="base">
              <a:spcBef>
                <a:spcPct val="0"/>
              </a:spcBef>
              <a:spcAft>
                <a:spcPct val="0"/>
              </a:spcAft>
              <a:defRPr kumimoji="1" sz="675">
                <a:solidFill>
                  <a:prstClr val="black">
                    <a:tint val="75000"/>
                  </a:prstClr>
                </a:solidFill>
                <a:latin typeface="Times New Roman" panose="02020603050405020304" pitchFamily="18" charset="0"/>
                <a:cs typeface="Traffic" charset="-78"/>
              </a:defRPr>
            </a:lvl1pPr>
          </a:lstStyle>
          <a:p>
            <a:pPr>
              <a:defRPr/>
            </a:pPr>
            <a:endParaRPr lang="en-US"/>
          </a:p>
        </p:txBody>
      </p:sp>
      <p:sp>
        <p:nvSpPr>
          <p:cNvPr id="7" name="Slide Number Placeholder 5"/>
          <p:cNvSpPr>
            <a:spLocks noGrp="1"/>
          </p:cNvSpPr>
          <p:nvPr>
            <p:ph type="sldNum" sz="quarter" idx="16"/>
          </p:nvPr>
        </p:nvSpPr>
        <p:spPr/>
        <p:txBody>
          <a:bodyPr/>
          <a:lstStyle>
            <a:lvl1pPr>
              <a:defRPr kumimoji="1">
                <a:latin typeface="Times New Roman" panose="02020603050405020304" pitchFamily="18" charset="0"/>
              </a:defRPr>
            </a:lvl1pPr>
          </a:lstStyle>
          <a:p>
            <a:pPr>
              <a:defRPr/>
            </a:pPr>
            <a:fld id="{1D8215E1-4CC0-4956-84A9-87965066FB0D}" type="slidenum">
              <a:rPr lang="en-US" altLang="en-US"/>
              <a:pPr>
                <a:defRPr/>
              </a:pPr>
              <a:t>‹#›</a:t>
            </a:fld>
            <a:endParaRPr lang="en-US" altLang="en-US"/>
          </a:p>
        </p:txBody>
      </p:sp>
    </p:spTree>
    <p:extLst>
      <p:ext uri="{BB962C8B-B14F-4D97-AF65-F5344CB8AC3E}">
        <p14:creationId xmlns:p14="http://schemas.microsoft.com/office/powerpoint/2010/main" val="11607270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rtlCol="0"/>
          <a:lstStyle>
            <a:lvl1pPr defTabSz="914400" fontAlgn="base">
              <a:spcBef>
                <a:spcPct val="0"/>
              </a:spcBef>
              <a:spcAft>
                <a:spcPct val="0"/>
              </a:spcAft>
              <a:defRPr kumimoji="1" sz="675">
                <a:solidFill>
                  <a:prstClr val="black">
                    <a:tint val="75000"/>
                  </a:prstClr>
                </a:solidFill>
                <a:latin typeface="Times New Roman" panose="02020603050405020304" pitchFamily="18" charset="0"/>
                <a:cs typeface="Traffic" charset="-78"/>
              </a:defRPr>
            </a:lvl1pPr>
          </a:lstStyle>
          <a:p>
            <a:pPr>
              <a:defRPr/>
            </a:pPr>
            <a:fld id="{AB6E2725-FFA7-499C-B03E-850959A366D7}" type="datetimeFigureOut">
              <a:rPr lang="en-US"/>
              <a:pPr>
                <a:defRPr/>
              </a:pPr>
              <a:t>12/12/2020</a:t>
            </a:fld>
            <a:endParaRPr lang="en-US"/>
          </a:p>
        </p:txBody>
      </p:sp>
      <p:sp>
        <p:nvSpPr>
          <p:cNvPr id="5" name="Footer Placeholder 4"/>
          <p:cNvSpPr>
            <a:spLocks noGrp="1"/>
          </p:cNvSpPr>
          <p:nvPr>
            <p:ph type="ftr" sz="quarter" idx="11"/>
          </p:nvPr>
        </p:nvSpPr>
        <p:spPr/>
        <p:txBody>
          <a:bodyPr rtlCol="0"/>
          <a:lstStyle>
            <a:lvl1pPr defTabSz="914400" fontAlgn="base">
              <a:spcBef>
                <a:spcPct val="0"/>
              </a:spcBef>
              <a:spcAft>
                <a:spcPct val="0"/>
              </a:spcAft>
              <a:defRPr kumimoji="1" sz="675">
                <a:solidFill>
                  <a:prstClr val="black">
                    <a:tint val="75000"/>
                  </a:prstClr>
                </a:solidFill>
                <a:latin typeface="Times New Roman" panose="02020603050405020304" pitchFamily="18" charset="0"/>
                <a:cs typeface="Traffic" charset="-78"/>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atin typeface="Times New Roman" panose="02020603050405020304" pitchFamily="18" charset="0"/>
              </a:defRPr>
            </a:lvl1pPr>
          </a:lstStyle>
          <a:p>
            <a:pPr>
              <a:defRPr/>
            </a:pPr>
            <a:fld id="{2FACE823-3966-4C41-94B9-2DD87C0E2FAA}" type="slidenum">
              <a:rPr lang="en-US" altLang="en-US"/>
              <a:pPr>
                <a:defRPr/>
              </a:pPr>
              <a:t>‹#›</a:t>
            </a:fld>
            <a:endParaRPr lang="en-US" altLang="en-US"/>
          </a:p>
        </p:txBody>
      </p:sp>
    </p:spTree>
    <p:extLst>
      <p:ext uri="{BB962C8B-B14F-4D97-AF65-F5344CB8AC3E}">
        <p14:creationId xmlns:p14="http://schemas.microsoft.com/office/powerpoint/2010/main" val="28945387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4" y="609601"/>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1"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rtlCol="0"/>
          <a:lstStyle>
            <a:lvl1pPr defTabSz="914400" fontAlgn="base">
              <a:spcBef>
                <a:spcPct val="0"/>
              </a:spcBef>
              <a:spcAft>
                <a:spcPct val="0"/>
              </a:spcAft>
              <a:defRPr kumimoji="1" sz="675">
                <a:solidFill>
                  <a:prstClr val="black">
                    <a:tint val="75000"/>
                  </a:prstClr>
                </a:solidFill>
                <a:latin typeface="Times New Roman" panose="02020603050405020304" pitchFamily="18" charset="0"/>
                <a:cs typeface="Traffic" charset="-78"/>
              </a:defRPr>
            </a:lvl1pPr>
          </a:lstStyle>
          <a:p>
            <a:pPr>
              <a:defRPr/>
            </a:pPr>
            <a:fld id="{EFDF27A6-A29B-4A2D-96E6-DE26E52DC83F}" type="datetimeFigureOut">
              <a:rPr lang="en-US"/>
              <a:pPr>
                <a:defRPr/>
              </a:pPr>
              <a:t>12/12/2020</a:t>
            </a:fld>
            <a:endParaRPr lang="en-US"/>
          </a:p>
        </p:txBody>
      </p:sp>
      <p:sp>
        <p:nvSpPr>
          <p:cNvPr id="5" name="Footer Placeholder 4"/>
          <p:cNvSpPr>
            <a:spLocks noGrp="1"/>
          </p:cNvSpPr>
          <p:nvPr>
            <p:ph type="ftr" sz="quarter" idx="11"/>
          </p:nvPr>
        </p:nvSpPr>
        <p:spPr/>
        <p:txBody>
          <a:bodyPr rtlCol="0"/>
          <a:lstStyle>
            <a:lvl1pPr defTabSz="914400" fontAlgn="base">
              <a:spcBef>
                <a:spcPct val="0"/>
              </a:spcBef>
              <a:spcAft>
                <a:spcPct val="0"/>
              </a:spcAft>
              <a:defRPr kumimoji="1" sz="675">
                <a:solidFill>
                  <a:prstClr val="black">
                    <a:tint val="75000"/>
                  </a:prstClr>
                </a:solidFill>
                <a:latin typeface="Times New Roman" panose="02020603050405020304" pitchFamily="18" charset="0"/>
                <a:cs typeface="Traffic" charset="-78"/>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atin typeface="Times New Roman" panose="02020603050405020304" pitchFamily="18" charset="0"/>
              </a:defRPr>
            </a:lvl1pPr>
          </a:lstStyle>
          <a:p>
            <a:pPr>
              <a:defRPr/>
            </a:pPr>
            <a:fld id="{843C28F7-4D2A-4D2E-9CBF-C347DFFCEF33}" type="slidenum">
              <a:rPr lang="en-US" altLang="en-US"/>
              <a:pPr>
                <a:defRPr/>
              </a:pPr>
              <a:t>‹#›</a:t>
            </a:fld>
            <a:endParaRPr lang="en-US" altLang="en-US"/>
          </a:p>
        </p:txBody>
      </p:sp>
    </p:spTree>
    <p:extLst>
      <p:ext uri="{BB962C8B-B14F-4D97-AF65-F5344CB8AC3E}">
        <p14:creationId xmlns:p14="http://schemas.microsoft.com/office/powerpoint/2010/main" val="3774359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smtClean="0"/>
              <a:t>Click to edit Master title style</a:t>
            </a:r>
            <a:endParaRPr lang="fa-IR"/>
          </a:p>
        </p:txBody>
      </p:sp>
      <p:sp>
        <p:nvSpPr>
          <p:cNvPr id="3" name="Text Placeholder 2"/>
          <p:cNvSpPr>
            <a:spLocks noGrp="1"/>
          </p:cNvSpPr>
          <p:nvPr>
            <p:ph type="body" sz="half" idx="1"/>
          </p:nvPr>
        </p:nvSpPr>
        <p:spPr>
          <a:xfrm>
            <a:off x="609600" y="1600203"/>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97600" y="1600203"/>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a:xfrm>
            <a:off x="609600" y="6243638"/>
            <a:ext cx="2844800" cy="457200"/>
          </a:xfrm>
        </p:spPr>
        <p:txBody>
          <a:bodyPr rtlCol="0"/>
          <a:lstStyle>
            <a:lvl1pPr defTabSz="914400" fontAlgn="base">
              <a:spcBef>
                <a:spcPct val="0"/>
              </a:spcBef>
              <a:spcAft>
                <a:spcPct val="0"/>
              </a:spcAft>
              <a:defRPr kumimoji="1" sz="675">
                <a:solidFill>
                  <a:prstClr val="black">
                    <a:tint val="75000"/>
                  </a:prstClr>
                </a:solidFill>
                <a:latin typeface="Times New Roman" panose="02020603050405020304" pitchFamily="18" charset="0"/>
                <a:cs typeface="Traffic" charset="-78"/>
              </a:defRPr>
            </a:lvl1pPr>
          </a:lstStyle>
          <a:p>
            <a:pPr>
              <a:defRPr/>
            </a:pPr>
            <a:endParaRPr lang="en-US" altLang="fa-IR"/>
          </a:p>
        </p:txBody>
      </p:sp>
      <p:sp>
        <p:nvSpPr>
          <p:cNvPr id="6" name="Footer Placeholder 5"/>
          <p:cNvSpPr>
            <a:spLocks noGrp="1"/>
          </p:cNvSpPr>
          <p:nvPr>
            <p:ph type="ftr" sz="quarter" idx="11"/>
          </p:nvPr>
        </p:nvSpPr>
        <p:spPr>
          <a:xfrm>
            <a:off x="4165600" y="6248400"/>
            <a:ext cx="3860800" cy="457200"/>
          </a:xfrm>
        </p:spPr>
        <p:txBody>
          <a:bodyPr rtlCol="0"/>
          <a:lstStyle>
            <a:lvl1pPr defTabSz="914400" fontAlgn="base">
              <a:spcBef>
                <a:spcPct val="0"/>
              </a:spcBef>
              <a:spcAft>
                <a:spcPct val="0"/>
              </a:spcAft>
              <a:defRPr kumimoji="1" sz="675">
                <a:solidFill>
                  <a:prstClr val="black">
                    <a:tint val="75000"/>
                  </a:prstClr>
                </a:solidFill>
                <a:latin typeface="Times New Roman" panose="02020603050405020304" pitchFamily="18" charset="0"/>
                <a:cs typeface="Traffic" charset="-78"/>
              </a:defRPr>
            </a:lvl1pPr>
          </a:lstStyle>
          <a:p>
            <a:pPr>
              <a:defRPr/>
            </a:pPr>
            <a:endParaRPr lang="en-US" altLang="fa-IR"/>
          </a:p>
        </p:txBody>
      </p:sp>
      <p:sp>
        <p:nvSpPr>
          <p:cNvPr id="7" name="Slide Number Placeholder 6"/>
          <p:cNvSpPr>
            <a:spLocks noGrp="1"/>
          </p:cNvSpPr>
          <p:nvPr>
            <p:ph type="sldNum" sz="quarter" idx="12"/>
          </p:nvPr>
        </p:nvSpPr>
        <p:spPr>
          <a:xfrm>
            <a:off x="8737600" y="6243638"/>
            <a:ext cx="2844800" cy="457200"/>
          </a:xfrm>
        </p:spPr>
        <p:txBody>
          <a:bodyPr/>
          <a:lstStyle>
            <a:lvl1pPr>
              <a:defRPr kumimoji="1">
                <a:latin typeface="Times New Roman" panose="02020603050405020304" pitchFamily="18" charset="0"/>
              </a:defRPr>
            </a:lvl1pPr>
          </a:lstStyle>
          <a:p>
            <a:pPr>
              <a:defRPr/>
            </a:pPr>
            <a:fld id="{0CA40274-59C8-44D7-A4AC-4B67F3A26955}" type="slidenum">
              <a:rPr lang="ar-SA" altLang="fa-IR"/>
              <a:pPr>
                <a:defRPr/>
              </a:pPr>
              <a:t>‹#›</a:t>
            </a:fld>
            <a:endParaRPr lang="en-US" altLang="fa-IR"/>
          </a:p>
        </p:txBody>
      </p:sp>
    </p:spTree>
    <p:extLst>
      <p:ext uri="{BB962C8B-B14F-4D97-AF65-F5344CB8AC3E}">
        <p14:creationId xmlns:p14="http://schemas.microsoft.com/office/powerpoint/2010/main" val="33562028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91"/>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rtlCol="0"/>
          <a:lstStyle>
            <a:lvl1pPr defTabSz="914400" fontAlgn="base">
              <a:spcBef>
                <a:spcPct val="0"/>
              </a:spcBef>
              <a:spcAft>
                <a:spcPct val="0"/>
              </a:spcAft>
              <a:defRPr kumimoji="1" sz="675">
                <a:solidFill>
                  <a:prstClr val="black">
                    <a:tint val="75000"/>
                  </a:prstClr>
                </a:solidFill>
                <a:latin typeface="Times New Roman" panose="02020603050405020304" pitchFamily="18" charset="0"/>
                <a:cs typeface="Traffic" charset="-78"/>
              </a:defRPr>
            </a:lvl1pPr>
          </a:lstStyle>
          <a:p>
            <a:pPr>
              <a:defRPr/>
            </a:pPr>
            <a:endParaRPr lang="en-US"/>
          </a:p>
        </p:txBody>
      </p:sp>
      <p:sp>
        <p:nvSpPr>
          <p:cNvPr id="7" name="Rectangle 5"/>
          <p:cNvSpPr>
            <a:spLocks noGrp="1" noChangeArrowheads="1"/>
          </p:cNvSpPr>
          <p:nvPr>
            <p:ph type="ftr" sz="quarter" idx="11"/>
          </p:nvPr>
        </p:nvSpPr>
        <p:spPr/>
        <p:txBody>
          <a:bodyPr rtlCol="0"/>
          <a:lstStyle>
            <a:lvl1pPr defTabSz="914400" fontAlgn="base">
              <a:spcBef>
                <a:spcPct val="0"/>
              </a:spcBef>
              <a:spcAft>
                <a:spcPct val="0"/>
              </a:spcAft>
              <a:defRPr kumimoji="1" sz="675">
                <a:solidFill>
                  <a:prstClr val="black">
                    <a:tint val="75000"/>
                  </a:prstClr>
                </a:solidFill>
                <a:latin typeface="Times New Roman" panose="02020603050405020304" pitchFamily="18" charset="0"/>
                <a:cs typeface="Traffic" charset="-78"/>
              </a:defRPr>
            </a:lvl1pPr>
          </a:lstStyle>
          <a:p>
            <a:pPr>
              <a:defRPr/>
            </a:pPr>
            <a:endParaRPr lang="en-US"/>
          </a:p>
        </p:txBody>
      </p:sp>
      <p:sp>
        <p:nvSpPr>
          <p:cNvPr id="8" name="Rectangle 6"/>
          <p:cNvSpPr>
            <a:spLocks noGrp="1" noChangeArrowheads="1"/>
          </p:cNvSpPr>
          <p:nvPr>
            <p:ph type="sldNum" sz="quarter" idx="12"/>
          </p:nvPr>
        </p:nvSpPr>
        <p:spPr/>
        <p:txBody>
          <a:bodyPr/>
          <a:lstStyle>
            <a:lvl1pPr>
              <a:defRPr kumimoji="1">
                <a:latin typeface="Times New Roman" panose="02020603050405020304" pitchFamily="18" charset="0"/>
              </a:defRPr>
            </a:lvl1pPr>
          </a:lstStyle>
          <a:p>
            <a:pPr>
              <a:defRPr/>
            </a:pPr>
            <a:fld id="{83FEBDCF-9EA4-4B1F-B549-9E29A389AE7E}" type="slidenum">
              <a:rPr lang="ar-SA" altLang="fa-IR"/>
              <a:pPr>
                <a:defRPr/>
              </a:pPr>
              <a:t>‹#›</a:t>
            </a:fld>
            <a:endParaRPr lang="en-US" altLang="fa-IR"/>
          </a:p>
        </p:txBody>
      </p:sp>
    </p:spTree>
    <p:extLst>
      <p:ext uri="{BB962C8B-B14F-4D97-AF65-F5344CB8AC3E}">
        <p14:creationId xmlns:p14="http://schemas.microsoft.com/office/powerpoint/2010/main" val="640575652"/>
      </p:ext>
    </p:extLst>
  </p:cSld>
  <p:clrMapOvr>
    <a:masterClrMapping/>
  </p:clrMapOvr>
  <p:transition>
    <p:rand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defTabSz="914400" fontAlgn="base">
              <a:spcBef>
                <a:spcPct val="0"/>
              </a:spcBef>
              <a:spcAft>
                <a:spcPct val="0"/>
              </a:spcAft>
              <a:defRPr kumimoji="1">
                <a:latin typeface="Times New Roman" panose="02020603050405020304" pitchFamily="18" charset="0"/>
                <a:cs typeface="Traffic" charset="-78"/>
              </a:defRPr>
            </a:lvl1pPr>
          </a:lstStyle>
          <a:p>
            <a:pPr>
              <a:defRPr/>
            </a:pPr>
            <a:endParaRPr lang="en-US"/>
          </a:p>
        </p:txBody>
      </p:sp>
      <p:sp>
        <p:nvSpPr>
          <p:cNvPr id="4" name="Rectangle 5"/>
          <p:cNvSpPr>
            <a:spLocks noGrp="1" noChangeArrowheads="1"/>
          </p:cNvSpPr>
          <p:nvPr>
            <p:ph type="ftr" sz="quarter" idx="11"/>
          </p:nvPr>
        </p:nvSpPr>
        <p:spPr/>
        <p:txBody>
          <a:bodyPr/>
          <a:lstStyle>
            <a:lvl1pPr defTabSz="914400" fontAlgn="base">
              <a:spcBef>
                <a:spcPct val="0"/>
              </a:spcBef>
              <a:spcAft>
                <a:spcPct val="0"/>
              </a:spcAft>
              <a:defRPr kumimoji="1">
                <a:latin typeface="Times New Roman" panose="02020603050405020304" pitchFamily="18" charset="0"/>
                <a:cs typeface="Traffic" charset="-78"/>
              </a:defRPr>
            </a:lvl1pPr>
          </a:lstStyle>
          <a:p>
            <a:pPr>
              <a:defRPr/>
            </a:pPr>
            <a:endParaRPr lang="en-US"/>
          </a:p>
        </p:txBody>
      </p:sp>
      <p:sp>
        <p:nvSpPr>
          <p:cNvPr id="5" name="Rectangle 6"/>
          <p:cNvSpPr>
            <a:spLocks noGrp="1" noChangeArrowheads="1"/>
          </p:cNvSpPr>
          <p:nvPr>
            <p:ph type="sldNum" sz="quarter" idx="12"/>
          </p:nvPr>
        </p:nvSpPr>
        <p:spPr/>
        <p:txBody>
          <a:bodyPr/>
          <a:lstStyle>
            <a:lvl1pPr defTabSz="914400">
              <a:defRPr kumimoji="1">
                <a:latin typeface="Times New Roman" panose="02020603050405020304" pitchFamily="18" charset="0"/>
              </a:defRPr>
            </a:lvl1pPr>
          </a:lstStyle>
          <a:p>
            <a:pPr>
              <a:defRPr/>
            </a:pPr>
            <a:fld id="{E5F27FEA-BC51-48DC-820A-F50B043C6B2A}" type="slidenum">
              <a:rPr lang="ar-SA" altLang="fa-IR"/>
              <a:pPr>
                <a:defRPr/>
              </a:pPr>
              <a:t>‹#›</a:t>
            </a:fld>
            <a:endParaRPr lang="en-US" altLang="fa-IR"/>
          </a:p>
        </p:txBody>
      </p:sp>
    </p:spTree>
    <p:extLst>
      <p:ext uri="{BB962C8B-B14F-4D97-AF65-F5344CB8AC3E}">
        <p14:creationId xmlns:p14="http://schemas.microsoft.com/office/powerpoint/2010/main" val="183906253"/>
      </p:ext>
    </p:extLst>
  </p:cSld>
  <p:clrMapOvr>
    <a:masterClrMapping/>
  </p:clrMapOvr>
  <p:transition>
    <p:rand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90552" y="103188"/>
            <a:ext cx="10991849" cy="1314450"/>
          </a:xfrm>
        </p:spPr>
        <p:txBody>
          <a:bodyPr/>
          <a:lstStyle/>
          <a:p>
            <a:r>
              <a:rPr lang="en-US" smtClean="0"/>
              <a:t>Click to edit Master title style</a:t>
            </a:r>
            <a:endParaRPr lang="fa-IR"/>
          </a:p>
        </p:txBody>
      </p:sp>
      <p:sp>
        <p:nvSpPr>
          <p:cNvPr id="3" name="Table Placeholder 2"/>
          <p:cNvSpPr>
            <a:spLocks noGrp="1"/>
          </p:cNvSpPr>
          <p:nvPr>
            <p:ph type="tbl" idx="1"/>
          </p:nvPr>
        </p:nvSpPr>
        <p:spPr>
          <a:xfrm>
            <a:off x="609600" y="1600201"/>
            <a:ext cx="10972800" cy="4456113"/>
          </a:xfrm>
        </p:spPr>
        <p:txBody>
          <a:bodyPr/>
          <a:lstStyle/>
          <a:p>
            <a:pPr lvl="0"/>
            <a:endParaRPr lang="fa-IR" noProof="0" smtClean="0"/>
          </a:p>
        </p:txBody>
      </p:sp>
      <p:sp>
        <p:nvSpPr>
          <p:cNvPr id="4" name="Rectangle 47"/>
          <p:cNvSpPr>
            <a:spLocks noGrp="1" noChangeArrowheads="1"/>
          </p:cNvSpPr>
          <p:nvPr>
            <p:ph type="dt" sz="half" idx="10"/>
          </p:nvPr>
        </p:nvSpPr>
        <p:spPr/>
        <p:txBody>
          <a:bodyPr/>
          <a:lstStyle>
            <a:lvl1pPr>
              <a:defRPr/>
            </a:lvl1pPr>
          </a:lstStyle>
          <a:p>
            <a:pPr>
              <a:defRPr/>
            </a:pPr>
            <a:endParaRPr lang="en-US"/>
          </a:p>
        </p:txBody>
      </p:sp>
      <p:sp>
        <p:nvSpPr>
          <p:cNvPr id="5" name="Rectangle 48"/>
          <p:cNvSpPr>
            <a:spLocks noGrp="1" noChangeArrowheads="1"/>
          </p:cNvSpPr>
          <p:nvPr>
            <p:ph type="ftr" sz="quarter" idx="11"/>
          </p:nvPr>
        </p:nvSpPr>
        <p:spPr/>
        <p:txBody>
          <a:bodyPr/>
          <a:lstStyle>
            <a:lvl1pPr>
              <a:defRPr/>
            </a:lvl1pPr>
          </a:lstStyle>
          <a:p>
            <a:pPr>
              <a:defRPr/>
            </a:pPr>
            <a:endParaRPr lang="en-US"/>
          </a:p>
        </p:txBody>
      </p:sp>
      <p:sp>
        <p:nvSpPr>
          <p:cNvPr id="6" name="Rectangle 49"/>
          <p:cNvSpPr>
            <a:spLocks noGrp="1" noChangeArrowheads="1"/>
          </p:cNvSpPr>
          <p:nvPr>
            <p:ph type="sldNum" sz="quarter" idx="12"/>
          </p:nvPr>
        </p:nvSpPr>
        <p:spPr/>
        <p:txBody>
          <a:bodyPr/>
          <a:lstStyle>
            <a:lvl1pPr>
              <a:defRPr/>
            </a:lvl1pPr>
          </a:lstStyle>
          <a:p>
            <a:pPr>
              <a:defRPr/>
            </a:pPr>
            <a:fld id="{09A78152-8940-470C-9725-4164F886BA27}" type="slidenum">
              <a:rPr lang="ar-SA" altLang="fa-IR"/>
              <a:pPr>
                <a:defRPr/>
              </a:pPr>
              <a:t>‹#›</a:t>
            </a:fld>
            <a:endParaRPr lang="en-US" altLang="fa-IR"/>
          </a:p>
        </p:txBody>
      </p:sp>
    </p:spTree>
    <p:extLst>
      <p:ext uri="{BB962C8B-B14F-4D97-AF65-F5344CB8AC3E}">
        <p14:creationId xmlns:p14="http://schemas.microsoft.com/office/powerpoint/2010/main" val="33504172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12192000" cy="4865688"/>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5" name="Rectangle 4"/>
          <p:cNvSpPr/>
          <p:nvPr userDrawn="1"/>
        </p:nvSpPr>
        <p:spPr>
          <a:xfrm>
            <a:off x="0" y="0"/>
            <a:ext cx="12192000" cy="4865688"/>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Title 1"/>
          <p:cNvSpPr>
            <a:spLocks noGrp="1"/>
          </p:cNvSpPr>
          <p:nvPr>
            <p:ph type="ctrTitle"/>
          </p:nvPr>
        </p:nvSpPr>
        <p:spPr>
          <a:xfrm>
            <a:off x="838200" y="2061006"/>
            <a:ext cx="10515600" cy="2387600"/>
          </a:xfrm>
        </p:spPr>
        <p:txBody>
          <a:bodyPr anchor="b">
            <a:normAutofit/>
          </a:bodyPr>
          <a:lstStyle>
            <a:lvl1pPr algn="l">
              <a:defRPr sz="405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38203" y="5110611"/>
            <a:ext cx="6705599" cy="1137793"/>
          </a:xfrm>
        </p:spPr>
        <p:txBody>
          <a:bodyPr/>
          <a:lstStyle>
            <a:lvl1pPr marL="0" indent="0" algn="l">
              <a:lnSpc>
                <a:spcPct val="150000"/>
              </a:lnSpc>
              <a:spcBef>
                <a:spcPts val="450"/>
              </a:spcBef>
              <a:buNone/>
              <a:defRPr sz="2100">
                <a:solidFill>
                  <a:srgbClr val="D24726"/>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fontAlgn="base">
              <a:spcBef>
                <a:spcPct val="0"/>
              </a:spcBef>
              <a:spcAft>
                <a:spcPct val="0"/>
              </a:spcAft>
              <a:defRPr kumimoji="1">
                <a:latin typeface="Times New Roman" panose="02020603050405020304" pitchFamily="18" charset="0"/>
                <a:cs typeface="Traffic" charset="-78"/>
              </a:defRPr>
            </a:lvl1pPr>
          </a:lstStyle>
          <a:p>
            <a:pPr>
              <a:defRPr/>
            </a:pPr>
            <a:fld id="{48FEB13A-F0BD-4BFE-89AA-C9D23BBEFAE2}" type="datetimeFigureOut">
              <a:rPr lang="en-US"/>
              <a:pPr>
                <a:defRPr/>
              </a:pPr>
              <a:t>12/12/2020</a:t>
            </a:fld>
            <a:endParaRPr lang="en-US"/>
          </a:p>
        </p:txBody>
      </p:sp>
      <p:sp>
        <p:nvSpPr>
          <p:cNvPr id="7" name="Footer Placeholder 4"/>
          <p:cNvSpPr>
            <a:spLocks noGrp="1"/>
          </p:cNvSpPr>
          <p:nvPr>
            <p:ph type="ftr" sz="quarter" idx="11"/>
          </p:nvPr>
        </p:nvSpPr>
        <p:spPr/>
        <p:txBody>
          <a:bodyPr/>
          <a:lstStyle>
            <a:lvl1pPr fontAlgn="base">
              <a:spcBef>
                <a:spcPct val="0"/>
              </a:spcBef>
              <a:spcAft>
                <a:spcPct val="0"/>
              </a:spcAft>
              <a:defRPr kumimoji="1">
                <a:latin typeface="Times New Roman" panose="02020603050405020304" pitchFamily="18" charset="0"/>
                <a:cs typeface="Traffic" charset="-78"/>
              </a:defRPr>
            </a:lvl1pPr>
          </a:lstStyle>
          <a:p>
            <a:pPr>
              <a:defRPr/>
            </a:pPr>
            <a:endParaRPr lang="en-US"/>
          </a:p>
        </p:txBody>
      </p:sp>
      <p:sp>
        <p:nvSpPr>
          <p:cNvPr id="8" name="Slide Number Placeholder 5"/>
          <p:cNvSpPr>
            <a:spLocks noGrp="1"/>
          </p:cNvSpPr>
          <p:nvPr>
            <p:ph type="sldNum" sz="quarter" idx="12"/>
          </p:nvPr>
        </p:nvSpPr>
        <p:spPr/>
        <p:txBody>
          <a:bodyPr/>
          <a:lstStyle>
            <a:lvl1pPr fontAlgn="base">
              <a:spcBef>
                <a:spcPct val="0"/>
              </a:spcBef>
              <a:spcAft>
                <a:spcPct val="0"/>
              </a:spcAft>
              <a:defRPr kumimoji="1">
                <a:latin typeface="Times New Roman" panose="02020603050405020304" pitchFamily="18" charset="0"/>
                <a:cs typeface="Traffic" charset="-78"/>
              </a:defRPr>
            </a:lvl1pPr>
          </a:lstStyle>
          <a:p>
            <a:pPr>
              <a:defRPr/>
            </a:pPr>
            <a:fld id="{5F5C6ED6-E59B-413A-A752-DA76141984F7}" type="slidenum">
              <a:rPr lang="en-US"/>
              <a:pPr>
                <a:defRPr/>
              </a:pPr>
              <a:t>‹#›</a:t>
            </a:fld>
            <a:endParaRPr lang="en-US"/>
          </a:p>
        </p:txBody>
      </p:sp>
    </p:spTree>
    <p:extLst>
      <p:ext uri="{BB962C8B-B14F-4D97-AF65-F5344CB8AC3E}">
        <p14:creationId xmlns:p14="http://schemas.microsoft.com/office/powerpoint/2010/main" val="30618555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0" y="0"/>
            <a:ext cx="12192000" cy="13335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5" name="Rectangle 4"/>
          <p:cNvSpPr/>
          <p:nvPr userDrawn="1"/>
        </p:nvSpPr>
        <p:spPr>
          <a:xfrm>
            <a:off x="0" y="0"/>
            <a:ext cx="12192000" cy="13335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Title 1"/>
          <p:cNvSpPr>
            <a:spLocks noGrp="1"/>
          </p:cNvSpPr>
          <p:nvPr>
            <p:ph type="title"/>
          </p:nvPr>
        </p:nvSpPr>
        <p:spPr>
          <a:xfrm>
            <a:off x="604435" y="0"/>
            <a:ext cx="10749367" cy="1208868"/>
          </a:xfrm>
        </p:spPr>
        <p:txBody>
          <a:bodyPr anchor="b">
            <a:normAutofit/>
          </a:bodyPr>
          <a:lstStyle>
            <a:lvl1pPr>
              <a:defRPr sz="2700">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838202" y="1825625"/>
            <a:ext cx="4167753" cy="4351338"/>
          </a:xfrm>
        </p:spPr>
        <p:txBody>
          <a:bodyPr/>
          <a:lstStyle>
            <a:lvl1pPr marL="0" indent="0">
              <a:lnSpc>
                <a:spcPct val="150000"/>
              </a:lnSpc>
              <a:spcAft>
                <a:spcPts val="900"/>
              </a:spcAft>
              <a:buNone/>
              <a:defRPr sz="1200">
                <a:solidFill>
                  <a:schemeClr val="bg1">
                    <a:lumMod val="50000"/>
                  </a:schemeClr>
                </a:solidFill>
              </a:defRPr>
            </a:lvl1pPr>
            <a:lvl2pPr>
              <a:lnSpc>
                <a:spcPct val="150000"/>
              </a:lnSpc>
              <a:spcAft>
                <a:spcPts val="900"/>
              </a:spcAft>
              <a:defRPr sz="1050">
                <a:solidFill>
                  <a:schemeClr val="bg1">
                    <a:lumMod val="50000"/>
                  </a:schemeClr>
                </a:solidFill>
              </a:defRPr>
            </a:lvl2pPr>
            <a:lvl3pPr>
              <a:lnSpc>
                <a:spcPct val="150000"/>
              </a:lnSpc>
              <a:spcAft>
                <a:spcPts val="900"/>
              </a:spcAft>
              <a:defRPr sz="900">
                <a:solidFill>
                  <a:schemeClr val="bg1">
                    <a:lumMod val="50000"/>
                  </a:schemeClr>
                </a:solidFill>
              </a:defRPr>
            </a:lvl3pPr>
            <a:lvl4pPr>
              <a:lnSpc>
                <a:spcPct val="150000"/>
              </a:lnSpc>
              <a:spcAft>
                <a:spcPts val="900"/>
              </a:spcAft>
              <a:defRPr sz="825">
                <a:solidFill>
                  <a:schemeClr val="bg1">
                    <a:lumMod val="50000"/>
                  </a:schemeClr>
                </a:solidFill>
              </a:defRPr>
            </a:lvl4pPr>
            <a:lvl5pPr>
              <a:lnSpc>
                <a:spcPct val="150000"/>
              </a:lnSpc>
              <a:spcAft>
                <a:spcPts val="900"/>
              </a:spcAft>
              <a:defRPr sz="825">
                <a:solidFill>
                  <a:schemeClr val="bg1">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fontAlgn="base">
              <a:spcBef>
                <a:spcPct val="0"/>
              </a:spcBef>
              <a:spcAft>
                <a:spcPct val="0"/>
              </a:spcAft>
              <a:defRPr kumimoji="1">
                <a:latin typeface="Times New Roman" panose="02020603050405020304" pitchFamily="18" charset="0"/>
                <a:cs typeface="Traffic" charset="-78"/>
              </a:defRPr>
            </a:lvl1pPr>
          </a:lstStyle>
          <a:p>
            <a:pPr>
              <a:defRPr/>
            </a:pPr>
            <a:fld id="{79C4DFC5-5BEF-4E04-9D6B-E7E019C9E317}" type="datetimeFigureOut">
              <a:rPr lang="en-US"/>
              <a:pPr>
                <a:defRPr/>
              </a:pPr>
              <a:t>12/12/2020</a:t>
            </a:fld>
            <a:endParaRPr lang="en-US"/>
          </a:p>
        </p:txBody>
      </p:sp>
      <p:sp>
        <p:nvSpPr>
          <p:cNvPr id="7" name="Footer Placeholder 4"/>
          <p:cNvSpPr>
            <a:spLocks noGrp="1"/>
          </p:cNvSpPr>
          <p:nvPr>
            <p:ph type="ftr" sz="quarter" idx="11"/>
          </p:nvPr>
        </p:nvSpPr>
        <p:spPr/>
        <p:txBody>
          <a:bodyPr/>
          <a:lstStyle>
            <a:lvl1pPr fontAlgn="base">
              <a:spcBef>
                <a:spcPct val="0"/>
              </a:spcBef>
              <a:spcAft>
                <a:spcPct val="0"/>
              </a:spcAft>
              <a:defRPr kumimoji="1">
                <a:latin typeface="Times New Roman" panose="02020603050405020304" pitchFamily="18" charset="0"/>
                <a:cs typeface="Traffic" charset="-78"/>
              </a:defRPr>
            </a:lvl1pPr>
          </a:lstStyle>
          <a:p>
            <a:pPr>
              <a:defRPr/>
            </a:pPr>
            <a:endParaRPr lang="en-US"/>
          </a:p>
        </p:txBody>
      </p:sp>
      <p:sp>
        <p:nvSpPr>
          <p:cNvPr id="8" name="Slide Number Placeholder 5"/>
          <p:cNvSpPr>
            <a:spLocks noGrp="1"/>
          </p:cNvSpPr>
          <p:nvPr>
            <p:ph type="sldNum" sz="quarter" idx="12"/>
          </p:nvPr>
        </p:nvSpPr>
        <p:spPr/>
        <p:txBody>
          <a:bodyPr/>
          <a:lstStyle>
            <a:lvl1pPr fontAlgn="base">
              <a:spcBef>
                <a:spcPct val="0"/>
              </a:spcBef>
              <a:spcAft>
                <a:spcPct val="0"/>
              </a:spcAft>
              <a:defRPr kumimoji="1">
                <a:latin typeface="Times New Roman" panose="02020603050405020304" pitchFamily="18" charset="0"/>
                <a:cs typeface="Traffic" charset="-78"/>
              </a:defRPr>
            </a:lvl1pPr>
          </a:lstStyle>
          <a:p>
            <a:pPr>
              <a:defRPr/>
            </a:pPr>
            <a:fld id="{7BED6564-0E99-479F-9752-AE58697BEDBF}" type="slidenum">
              <a:rPr lang="en-US"/>
              <a:pPr>
                <a:defRPr/>
              </a:pPr>
              <a:t>‹#›</a:t>
            </a:fld>
            <a:endParaRPr lang="en-US"/>
          </a:p>
        </p:txBody>
      </p:sp>
    </p:spTree>
    <p:extLst>
      <p:ext uri="{BB962C8B-B14F-4D97-AF65-F5344CB8AC3E}">
        <p14:creationId xmlns:p14="http://schemas.microsoft.com/office/powerpoint/2010/main" val="24547602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5657851" y="1709738"/>
            <a:ext cx="6534149" cy="357505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5" name="Rectangle 4"/>
          <p:cNvSpPr/>
          <p:nvPr userDrawn="1"/>
        </p:nvSpPr>
        <p:spPr>
          <a:xfrm>
            <a:off x="5657851" y="1709738"/>
            <a:ext cx="6534149" cy="357505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Title 1"/>
          <p:cNvSpPr>
            <a:spLocks noGrp="1"/>
          </p:cNvSpPr>
          <p:nvPr>
            <p:ph type="title"/>
          </p:nvPr>
        </p:nvSpPr>
        <p:spPr>
          <a:xfrm>
            <a:off x="838201" y="2402239"/>
            <a:ext cx="4508715" cy="2187227"/>
          </a:xfrm>
        </p:spPr>
        <p:txBody>
          <a:bodyPr>
            <a:noAutofit/>
          </a:bodyPr>
          <a:lstStyle>
            <a:lvl1pPr algn="l">
              <a:defRPr sz="3600">
                <a:solidFill>
                  <a:srgbClr val="D24726"/>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323308" y="2402237"/>
            <a:ext cx="5269424" cy="2187226"/>
          </a:xfrm>
        </p:spPr>
        <p:txBody>
          <a:bodyPr anchor="ctr"/>
          <a:lstStyle>
            <a:lvl1pPr marL="0" indent="0">
              <a:lnSpc>
                <a:spcPct val="150000"/>
              </a:lnSpc>
              <a:buNone/>
              <a:defRPr sz="2100">
                <a:solidFill>
                  <a:schemeClr val="bg1"/>
                </a:solidFill>
                <a:latin typeface="+mj-lt"/>
              </a:defRPr>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fontAlgn="base">
              <a:spcBef>
                <a:spcPct val="0"/>
              </a:spcBef>
              <a:spcAft>
                <a:spcPct val="0"/>
              </a:spcAft>
              <a:defRPr kumimoji="1">
                <a:latin typeface="Times New Roman" panose="02020603050405020304" pitchFamily="18" charset="0"/>
                <a:cs typeface="Traffic" charset="-78"/>
              </a:defRPr>
            </a:lvl1pPr>
          </a:lstStyle>
          <a:p>
            <a:pPr>
              <a:defRPr/>
            </a:pPr>
            <a:fld id="{36DBF028-6D98-482F-897A-21CBB83DB38F}" type="datetimeFigureOut">
              <a:rPr lang="en-US"/>
              <a:pPr>
                <a:defRPr/>
              </a:pPr>
              <a:t>12/12/2020</a:t>
            </a:fld>
            <a:endParaRPr lang="en-US"/>
          </a:p>
        </p:txBody>
      </p:sp>
      <p:sp>
        <p:nvSpPr>
          <p:cNvPr id="7" name="Footer Placeholder 4"/>
          <p:cNvSpPr>
            <a:spLocks noGrp="1"/>
          </p:cNvSpPr>
          <p:nvPr>
            <p:ph type="ftr" sz="quarter" idx="11"/>
          </p:nvPr>
        </p:nvSpPr>
        <p:spPr/>
        <p:txBody>
          <a:bodyPr/>
          <a:lstStyle>
            <a:lvl1pPr fontAlgn="base">
              <a:spcBef>
                <a:spcPct val="0"/>
              </a:spcBef>
              <a:spcAft>
                <a:spcPct val="0"/>
              </a:spcAft>
              <a:defRPr kumimoji="1">
                <a:latin typeface="Times New Roman" panose="02020603050405020304" pitchFamily="18" charset="0"/>
                <a:cs typeface="Traffic" charset="-78"/>
              </a:defRPr>
            </a:lvl1pPr>
          </a:lstStyle>
          <a:p>
            <a:pPr>
              <a:defRPr/>
            </a:pPr>
            <a:endParaRPr lang="en-US"/>
          </a:p>
        </p:txBody>
      </p:sp>
      <p:sp>
        <p:nvSpPr>
          <p:cNvPr id="8" name="Slide Number Placeholder 5"/>
          <p:cNvSpPr>
            <a:spLocks noGrp="1"/>
          </p:cNvSpPr>
          <p:nvPr>
            <p:ph type="sldNum" sz="quarter" idx="12"/>
          </p:nvPr>
        </p:nvSpPr>
        <p:spPr/>
        <p:txBody>
          <a:bodyPr/>
          <a:lstStyle>
            <a:lvl1pPr fontAlgn="base">
              <a:spcBef>
                <a:spcPct val="0"/>
              </a:spcBef>
              <a:spcAft>
                <a:spcPct val="0"/>
              </a:spcAft>
              <a:defRPr kumimoji="1">
                <a:latin typeface="Times New Roman" panose="02020603050405020304" pitchFamily="18" charset="0"/>
                <a:cs typeface="Traffic" charset="-78"/>
              </a:defRPr>
            </a:lvl1pPr>
          </a:lstStyle>
          <a:p>
            <a:pPr>
              <a:defRPr/>
            </a:pPr>
            <a:fld id="{E36DBD8C-3073-4713-8197-3F632D1B79AF}" type="slidenum">
              <a:rPr lang="en-US"/>
              <a:pPr>
                <a:defRPr/>
              </a:pPr>
              <a:t>‹#›</a:t>
            </a:fld>
            <a:endParaRPr lang="en-US"/>
          </a:p>
        </p:txBody>
      </p:sp>
    </p:spTree>
    <p:extLst>
      <p:ext uri="{BB962C8B-B14F-4D97-AF65-F5344CB8AC3E}">
        <p14:creationId xmlns:p14="http://schemas.microsoft.com/office/powerpoint/2010/main" val="3305046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EEBAAA-29B5-4AF5-BC5F-7E580C29002D}" type="datetimeFigureOut">
              <a:rPr lang="en-US" smtClean="0"/>
              <a:t>12/12/2020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60EDB8-5305-433F-BE41-D7A86D811DB3}" type="slidenum">
              <a:rPr lang="en-US" smtClean="0"/>
              <a:t>‹#›</a:t>
            </a:fld>
            <a:endParaRPr lang="en-US"/>
          </a:p>
        </p:txBody>
      </p:sp>
    </p:spTree>
    <p:extLst>
      <p:ext uri="{BB962C8B-B14F-4D97-AF65-F5344CB8AC3E}">
        <p14:creationId xmlns:p14="http://schemas.microsoft.com/office/powerpoint/2010/main" val="31610953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p:nvSpPr>
        <p:spPr>
          <a:xfrm>
            <a:off x="0" y="0"/>
            <a:ext cx="12192000" cy="13335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userDrawn="1"/>
        </p:nvSpPr>
        <p:spPr>
          <a:xfrm>
            <a:off x="0" y="0"/>
            <a:ext cx="12192000" cy="13335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Title 1"/>
          <p:cNvSpPr>
            <a:spLocks noGrp="1"/>
          </p:cNvSpPr>
          <p:nvPr>
            <p:ph type="title"/>
          </p:nvPr>
        </p:nvSpPr>
        <p:spPr>
          <a:xfrm>
            <a:off x="609600" y="1"/>
            <a:ext cx="10744200" cy="1228436"/>
          </a:xfrm>
        </p:spPr>
        <p:txBody>
          <a:bodyPr anchor="b">
            <a:normAutofit/>
          </a:bodyPr>
          <a:lstStyle>
            <a:lvl1pPr>
              <a:defRPr sz="2700">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lang="en-US" sz="1200" smtClean="0">
                <a:solidFill>
                  <a:schemeClr val="bg1">
                    <a:lumMod val="50000"/>
                  </a:schemeClr>
                </a:solidFill>
              </a:defRPr>
            </a:lvl1pPr>
            <a:lvl2pPr>
              <a:defRPr lang="en-US" sz="1050" smtClean="0">
                <a:solidFill>
                  <a:schemeClr val="bg1">
                    <a:lumMod val="50000"/>
                  </a:schemeClr>
                </a:solidFill>
              </a:defRPr>
            </a:lvl2pPr>
            <a:lvl3pPr>
              <a:defRPr lang="en-US" sz="900" smtClean="0">
                <a:solidFill>
                  <a:schemeClr val="bg1">
                    <a:lumMod val="50000"/>
                  </a:schemeClr>
                </a:solidFill>
              </a:defRPr>
            </a:lvl3pPr>
            <a:lvl4pPr>
              <a:defRPr lang="en-US" sz="825" smtClean="0">
                <a:solidFill>
                  <a:schemeClr val="bg1">
                    <a:lumMod val="50000"/>
                  </a:schemeClr>
                </a:solidFill>
              </a:defRPr>
            </a:lvl4pPr>
            <a:lvl5pPr>
              <a:defRPr lang="en-US" sz="825">
                <a:solidFill>
                  <a:schemeClr val="bg1">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defRPr lang="en-US" sz="1200" smtClean="0">
                <a:solidFill>
                  <a:schemeClr val="bg1">
                    <a:lumMod val="50000"/>
                  </a:schemeClr>
                </a:solidFill>
              </a:defRPr>
            </a:lvl1pPr>
            <a:lvl2pPr>
              <a:defRPr lang="en-US" sz="1050" smtClean="0">
                <a:solidFill>
                  <a:schemeClr val="bg1">
                    <a:lumMod val="50000"/>
                  </a:schemeClr>
                </a:solidFill>
              </a:defRPr>
            </a:lvl2pPr>
            <a:lvl3pPr>
              <a:defRPr lang="en-US" sz="900" smtClean="0">
                <a:solidFill>
                  <a:schemeClr val="bg1">
                    <a:lumMod val="50000"/>
                  </a:schemeClr>
                </a:solidFill>
              </a:defRPr>
            </a:lvl3pPr>
            <a:lvl4pPr>
              <a:defRPr lang="en-US" sz="825" smtClean="0">
                <a:solidFill>
                  <a:schemeClr val="bg1">
                    <a:lumMod val="50000"/>
                  </a:schemeClr>
                </a:solidFill>
              </a:defRPr>
            </a:lvl4pPr>
            <a:lvl5pPr>
              <a:defRPr lang="en-US" sz="825">
                <a:solidFill>
                  <a:schemeClr val="bg1">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4"/>
          <p:cNvSpPr>
            <a:spLocks noGrp="1"/>
          </p:cNvSpPr>
          <p:nvPr>
            <p:ph type="dt" sz="half" idx="10"/>
          </p:nvPr>
        </p:nvSpPr>
        <p:spPr/>
        <p:txBody>
          <a:bodyPr/>
          <a:lstStyle>
            <a:lvl1pPr fontAlgn="base">
              <a:spcBef>
                <a:spcPct val="0"/>
              </a:spcBef>
              <a:spcAft>
                <a:spcPct val="0"/>
              </a:spcAft>
              <a:defRPr kumimoji="1">
                <a:latin typeface="Times New Roman" panose="02020603050405020304" pitchFamily="18" charset="0"/>
                <a:cs typeface="Traffic" charset="-78"/>
              </a:defRPr>
            </a:lvl1pPr>
          </a:lstStyle>
          <a:p>
            <a:pPr>
              <a:defRPr/>
            </a:pPr>
            <a:fld id="{53361D9B-9737-43F0-9490-2AE09F1A3C64}" type="datetimeFigureOut">
              <a:rPr lang="en-US"/>
              <a:pPr>
                <a:defRPr/>
              </a:pPr>
              <a:t>12/12/2020</a:t>
            </a:fld>
            <a:endParaRPr lang="en-US"/>
          </a:p>
        </p:txBody>
      </p:sp>
      <p:sp>
        <p:nvSpPr>
          <p:cNvPr id="8" name="Footer Placeholder 5"/>
          <p:cNvSpPr>
            <a:spLocks noGrp="1"/>
          </p:cNvSpPr>
          <p:nvPr>
            <p:ph type="ftr" sz="quarter" idx="11"/>
          </p:nvPr>
        </p:nvSpPr>
        <p:spPr/>
        <p:txBody>
          <a:bodyPr/>
          <a:lstStyle>
            <a:lvl1pPr fontAlgn="base">
              <a:spcBef>
                <a:spcPct val="0"/>
              </a:spcBef>
              <a:spcAft>
                <a:spcPct val="0"/>
              </a:spcAft>
              <a:defRPr kumimoji="1">
                <a:latin typeface="Times New Roman" panose="02020603050405020304" pitchFamily="18" charset="0"/>
                <a:cs typeface="Traffic" charset="-78"/>
              </a:defRPr>
            </a:lvl1pPr>
          </a:lstStyle>
          <a:p>
            <a:pPr>
              <a:defRPr/>
            </a:pPr>
            <a:endParaRPr lang="en-US"/>
          </a:p>
        </p:txBody>
      </p:sp>
      <p:sp>
        <p:nvSpPr>
          <p:cNvPr id="9" name="Slide Number Placeholder 6"/>
          <p:cNvSpPr>
            <a:spLocks noGrp="1"/>
          </p:cNvSpPr>
          <p:nvPr>
            <p:ph type="sldNum" sz="quarter" idx="12"/>
          </p:nvPr>
        </p:nvSpPr>
        <p:spPr/>
        <p:txBody>
          <a:bodyPr/>
          <a:lstStyle>
            <a:lvl1pPr fontAlgn="base">
              <a:spcBef>
                <a:spcPct val="0"/>
              </a:spcBef>
              <a:spcAft>
                <a:spcPct val="0"/>
              </a:spcAft>
              <a:defRPr kumimoji="1">
                <a:latin typeface="Times New Roman" panose="02020603050405020304" pitchFamily="18" charset="0"/>
                <a:cs typeface="Traffic" charset="-78"/>
              </a:defRPr>
            </a:lvl1pPr>
          </a:lstStyle>
          <a:p>
            <a:pPr>
              <a:defRPr/>
            </a:pPr>
            <a:fld id="{C5E92F7A-4283-49E4-860E-081391133684}" type="slidenum">
              <a:rPr lang="en-US"/>
              <a:pPr>
                <a:defRPr/>
              </a:pPr>
              <a:t>‹#›</a:t>
            </a:fld>
            <a:endParaRPr lang="en-US"/>
          </a:p>
        </p:txBody>
      </p:sp>
    </p:spTree>
    <p:extLst>
      <p:ext uri="{BB962C8B-B14F-4D97-AF65-F5344CB8AC3E}">
        <p14:creationId xmlns:p14="http://schemas.microsoft.com/office/powerpoint/2010/main" val="17528574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0"/>
            <a:ext cx="12192000" cy="13335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8" name="Rectangle 7"/>
          <p:cNvSpPr/>
          <p:nvPr userDrawn="1"/>
        </p:nvSpPr>
        <p:spPr>
          <a:xfrm>
            <a:off x="0" y="0"/>
            <a:ext cx="12192000" cy="13335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Title 1"/>
          <p:cNvSpPr>
            <a:spLocks noGrp="1"/>
          </p:cNvSpPr>
          <p:nvPr>
            <p:ph type="title"/>
          </p:nvPr>
        </p:nvSpPr>
        <p:spPr>
          <a:xfrm>
            <a:off x="609601" y="0"/>
            <a:ext cx="10737851" cy="1228436"/>
          </a:xfrm>
        </p:spPr>
        <p:txBody>
          <a:bodyPr anchor="b">
            <a:normAutofit/>
          </a:bodyPr>
          <a:lstStyle>
            <a:lvl1pPr>
              <a:defRPr sz="2700">
                <a:solidFill>
                  <a:schemeClr val="bg1"/>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831851" y="1489075"/>
            <a:ext cx="5156200" cy="64135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1851" y="2193929"/>
            <a:ext cx="5156200" cy="3978275"/>
          </a:xfrm>
        </p:spPr>
        <p:txBody>
          <a:bodyPr/>
          <a:lstStyle>
            <a:lvl1pPr>
              <a:defRPr lang="en-US" sz="1200" smtClean="0">
                <a:solidFill>
                  <a:schemeClr val="bg1">
                    <a:lumMod val="50000"/>
                  </a:schemeClr>
                </a:solidFill>
              </a:defRPr>
            </a:lvl1pPr>
            <a:lvl2pPr>
              <a:defRPr lang="en-US" sz="1050" smtClean="0">
                <a:solidFill>
                  <a:schemeClr val="bg1">
                    <a:lumMod val="50000"/>
                  </a:schemeClr>
                </a:solidFill>
              </a:defRPr>
            </a:lvl2pPr>
            <a:lvl3pPr>
              <a:defRPr lang="en-US" sz="900" smtClean="0">
                <a:solidFill>
                  <a:schemeClr val="bg1">
                    <a:lumMod val="50000"/>
                  </a:schemeClr>
                </a:solidFill>
              </a:defRPr>
            </a:lvl3pPr>
            <a:lvl4pPr>
              <a:defRPr lang="en-US" sz="825" smtClean="0">
                <a:solidFill>
                  <a:schemeClr val="bg1">
                    <a:lumMod val="50000"/>
                  </a:schemeClr>
                </a:solidFill>
              </a:defRPr>
            </a:lvl4pPr>
            <a:lvl5pPr>
              <a:defRPr lang="en-US" sz="825">
                <a:solidFill>
                  <a:schemeClr val="bg1">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9665" y="1489075"/>
            <a:ext cx="5157787" cy="64135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89665" y="2193929"/>
            <a:ext cx="5157787" cy="3978275"/>
          </a:xfrm>
        </p:spPr>
        <p:txBody>
          <a:bodyPr/>
          <a:lstStyle>
            <a:lvl1pPr>
              <a:defRPr lang="en-US" sz="1200" smtClean="0">
                <a:solidFill>
                  <a:schemeClr val="bg1">
                    <a:lumMod val="50000"/>
                  </a:schemeClr>
                </a:solidFill>
              </a:defRPr>
            </a:lvl1pPr>
            <a:lvl2pPr>
              <a:defRPr lang="en-US" sz="1050" smtClean="0">
                <a:solidFill>
                  <a:schemeClr val="bg1">
                    <a:lumMod val="50000"/>
                  </a:schemeClr>
                </a:solidFill>
              </a:defRPr>
            </a:lvl2pPr>
            <a:lvl3pPr>
              <a:defRPr lang="en-US" sz="900" smtClean="0">
                <a:solidFill>
                  <a:schemeClr val="bg1">
                    <a:lumMod val="50000"/>
                  </a:schemeClr>
                </a:solidFill>
              </a:defRPr>
            </a:lvl3pPr>
            <a:lvl4pPr>
              <a:defRPr lang="en-US" sz="825" smtClean="0">
                <a:solidFill>
                  <a:schemeClr val="bg1">
                    <a:lumMod val="50000"/>
                  </a:schemeClr>
                </a:solidFill>
              </a:defRPr>
            </a:lvl4pPr>
            <a:lvl5pPr>
              <a:defRPr lang="en-US" sz="825">
                <a:solidFill>
                  <a:schemeClr val="bg1">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6"/>
          <p:cNvSpPr>
            <a:spLocks noGrp="1"/>
          </p:cNvSpPr>
          <p:nvPr>
            <p:ph type="dt" sz="half" idx="10"/>
          </p:nvPr>
        </p:nvSpPr>
        <p:spPr/>
        <p:txBody>
          <a:bodyPr/>
          <a:lstStyle>
            <a:lvl1pPr fontAlgn="base">
              <a:spcBef>
                <a:spcPct val="0"/>
              </a:spcBef>
              <a:spcAft>
                <a:spcPct val="0"/>
              </a:spcAft>
              <a:defRPr kumimoji="1">
                <a:latin typeface="Times New Roman" panose="02020603050405020304" pitchFamily="18" charset="0"/>
                <a:cs typeface="Traffic" charset="-78"/>
              </a:defRPr>
            </a:lvl1pPr>
          </a:lstStyle>
          <a:p>
            <a:pPr>
              <a:defRPr/>
            </a:pPr>
            <a:fld id="{B013EFB9-383F-4745-9B96-A0C73E65F4BA}" type="datetimeFigureOut">
              <a:rPr lang="en-US"/>
              <a:pPr>
                <a:defRPr/>
              </a:pPr>
              <a:t>12/12/2020</a:t>
            </a:fld>
            <a:endParaRPr lang="en-US"/>
          </a:p>
        </p:txBody>
      </p:sp>
      <p:sp>
        <p:nvSpPr>
          <p:cNvPr id="10" name="Footer Placeholder 7"/>
          <p:cNvSpPr>
            <a:spLocks noGrp="1"/>
          </p:cNvSpPr>
          <p:nvPr>
            <p:ph type="ftr" sz="quarter" idx="11"/>
          </p:nvPr>
        </p:nvSpPr>
        <p:spPr/>
        <p:txBody>
          <a:bodyPr/>
          <a:lstStyle>
            <a:lvl1pPr fontAlgn="base">
              <a:spcBef>
                <a:spcPct val="0"/>
              </a:spcBef>
              <a:spcAft>
                <a:spcPct val="0"/>
              </a:spcAft>
              <a:defRPr kumimoji="1">
                <a:latin typeface="Times New Roman" panose="02020603050405020304" pitchFamily="18" charset="0"/>
                <a:cs typeface="Traffic" charset="-78"/>
              </a:defRPr>
            </a:lvl1pPr>
          </a:lstStyle>
          <a:p>
            <a:pPr>
              <a:defRPr/>
            </a:pPr>
            <a:endParaRPr lang="en-US"/>
          </a:p>
        </p:txBody>
      </p:sp>
      <p:sp>
        <p:nvSpPr>
          <p:cNvPr id="11" name="Slide Number Placeholder 8"/>
          <p:cNvSpPr>
            <a:spLocks noGrp="1"/>
          </p:cNvSpPr>
          <p:nvPr>
            <p:ph type="sldNum" sz="quarter" idx="12"/>
          </p:nvPr>
        </p:nvSpPr>
        <p:spPr/>
        <p:txBody>
          <a:bodyPr/>
          <a:lstStyle>
            <a:lvl1pPr fontAlgn="base">
              <a:spcBef>
                <a:spcPct val="0"/>
              </a:spcBef>
              <a:spcAft>
                <a:spcPct val="0"/>
              </a:spcAft>
              <a:defRPr kumimoji="1">
                <a:latin typeface="Times New Roman" panose="02020603050405020304" pitchFamily="18" charset="0"/>
                <a:cs typeface="Traffic" charset="-78"/>
              </a:defRPr>
            </a:lvl1pPr>
          </a:lstStyle>
          <a:p>
            <a:pPr>
              <a:defRPr/>
            </a:pPr>
            <a:fld id="{D4EE6E78-E1FE-4FA8-9B57-4EFB523E5BF6}" type="slidenum">
              <a:rPr lang="en-US"/>
              <a:pPr>
                <a:defRPr/>
              </a:pPr>
              <a:t>‹#›</a:t>
            </a:fld>
            <a:endParaRPr lang="en-US"/>
          </a:p>
        </p:txBody>
      </p:sp>
    </p:spTree>
    <p:extLst>
      <p:ext uri="{BB962C8B-B14F-4D97-AF65-F5344CB8AC3E}">
        <p14:creationId xmlns:p14="http://schemas.microsoft.com/office/powerpoint/2010/main" val="11696702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p:nvSpPr>
        <p:spPr>
          <a:xfrm>
            <a:off x="0" y="0"/>
            <a:ext cx="12192000" cy="13335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4" name="Rectangle 3"/>
          <p:cNvSpPr/>
          <p:nvPr userDrawn="1"/>
        </p:nvSpPr>
        <p:spPr>
          <a:xfrm>
            <a:off x="0" y="0"/>
            <a:ext cx="12192000" cy="13335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Title 1"/>
          <p:cNvSpPr>
            <a:spLocks noGrp="1"/>
          </p:cNvSpPr>
          <p:nvPr>
            <p:ph type="title"/>
          </p:nvPr>
        </p:nvSpPr>
        <p:spPr>
          <a:xfrm>
            <a:off x="609600" y="1"/>
            <a:ext cx="10744200" cy="1228436"/>
          </a:xfrm>
        </p:spPr>
        <p:txBody>
          <a:bodyPr anchor="b">
            <a:normAutofit/>
          </a:bodyPr>
          <a:lstStyle>
            <a:lvl1pPr>
              <a:defRPr sz="2700">
                <a:solidFill>
                  <a:schemeClr val="bg1"/>
                </a:solidFill>
              </a:defRPr>
            </a:lvl1pPr>
          </a:lstStyle>
          <a:p>
            <a:r>
              <a:rPr lang="en-US" smtClean="0"/>
              <a:t>Click to edit Master title style</a:t>
            </a:r>
            <a:endParaRPr lang="en-US" dirty="0"/>
          </a:p>
        </p:txBody>
      </p:sp>
      <p:sp>
        <p:nvSpPr>
          <p:cNvPr id="5" name="Date Placeholder 2"/>
          <p:cNvSpPr>
            <a:spLocks noGrp="1"/>
          </p:cNvSpPr>
          <p:nvPr>
            <p:ph type="dt" sz="half" idx="10"/>
          </p:nvPr>
        </p:nvSpPr>
        <p:spPr/>
        <p:txBody>
          <a:bodyPr/>
          <a:lstStyle>
            <a:lvl1pPr fontAlgn="base">
              <a:spcBef>
                <a:spcPct val="0"/>
              </a:spcBef>
              <a:spcAft>
                <a:spcPct val="0"/>
              </a:spcAft>
              <a:defRPr kumimoji="1">
                <a:latin typeface="Times New Roman" panose="02020603050405020304" pitchFamily="18" charset="0"/>
                <a:cs typeface="Traffic" charset="-78"/>
              </a:defRPr>
            </a:lvl1pPr>
          </a:lstStyle>
          <a:p>
            <a:pPr>
              <a:defRPr/>
            </a:pPr>
            <a:fld id="{19C0A138-A595-43F9-ADAB-D9D4BCC40FF2}" type="datetimeFigureOut">
              <a:rPr lang="en-US"/>
              <a:pPr>
                <a:defRPr/>
              </a:pPr>
              <a:t>12/12/2020</a:t>
            </a:fld>
            <a:endParaRPr lang="en-US"/>
          </a:p>
        </p:txBody>
      </p:sp>
      <p:sp>
        <p:nvSpPr>
          <p:cNvPr id="6" name="Footer Placeholder 3"/>
          <p:cNvSpPr>
            <a:spLocks noGrp="1"/>
          </p:cNvSpPr>
          <p:nvPr>
            <p:ph type="ftr" sz="quarter" idx="11"/>
          </p:nvPr>
        </p:nvSpPr>
        <p:spPr/>
        <p:txBody>
          <a:bodyPr/>
          <a:lstStyle>
            <a:lvl1pPr fontAlgn="base">
              <a:spcBef>
                <a:spcPct val="0"/>
              </a:spcBef>
              <a:spcAft>
                <a:spcPct val="0"/>
              </a:spcAft>
              <a:defRPr kumimoji="1">
                <a:latin typeface="Times New Roman" panose="02020603050405020304" pitchFamily="18" charset="0"/>
                <a:cs typeface="Traffic" charset="-78"/>
              </a:defRPr>
            </a:lvl1pPr>
          </a:lstStyle>
          <a:p>
            <a:pPr>
              <a:defRPr/>
            </a:pPr>
            <a:endParaRPr lang="en-US"/>
          </a:p>
        </p:txBody>
      </p:sp>
      <p:sp>
        <p:nvSpPr>
          <p:cNvPr id="7" name="Slide Number Placeholder 4"/>
          <p:cNvSpPr>
            <a:spLocks noGrp="1"/>
          </p:cNvSpPr>
          <p:nvPr>
            <p:ph type="sldNum" sz="quarter" idx="12"/>
          </p:nvPr>
        </p:nvSpPr>
        <p:spPr/>
        <p:txBody>
          <a:bodyPr/>
          <a:lstStyle>
            <a:lvl1pPr fontAlgn="base">
              <a:spcBef>
                <a:spcPct val="0"/>
              </a:spcBef>
              <a:spcAft>
                <a:spcPct val="0"/>
              </a:spcAft>
              <a:defRPr kumimoji="1">
                <a:latin typeface="Times New Roman" panose="02020603050405020304" pitchFamily="18" charset="0"/>
                <a:cs typeface="Traffic" charset="-78"/>
              </a:defRPr>
            </a:lvl1pPr>
          </a:lstStyle>
          <a:p>
            <a:pPr>
              <a:defRPr/>
            </a:pPr>
            <a:fld id="{F3B083EF-73DC-4724-B8E8-2E3AD02B373E}" type="slidenum">
              <a:rPr lang="en-US"/>
              <a:pPr>
                <a:defRPr/>
              </a:pPr>
              <a:t>‹#›</a:t>
            </a:fld>
            <a:endParaRPr lang="en-US"/>
          </a:p>
        </p:txBody>
      </p:sp>
    </p:spTree>
    <p:extLst>
      <p:ext uri="{BB962C8B-B14F-4D97-AF65-F5344CB8AC3E}">
        <p14:creationId xmlns:p14="http://schemas.microsoft.com/office/powerpoint/2010/main" val="18745692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kumimoji="1">
                <a:latin typeface="Times New Roman" panose="02020603050405020304" pitchFamily="18" charset="0"/>
                <a:cs typeface="Traffic" charset="-78"/>
              </a:defRPr>
            </a:lvl1pPr>
          </a:lstStyle>
          <a:p>
            <a:pPr>
              <a:defRPr/>
            </a:pPr>
            <a:fld id="{FA8C621E-8DDF-4285-B117-F48C81C6DE08}" type="datetimeFigureOut">
              <a:rPr lang="en-US"/>
              <a:pPr>
                <a:defRPr/>
              </a:pPr>
              <a:t>12/12/2020</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kumimoji="1">
                <a:latin typeface="Times New Roman" panose="02020603050405020304" pitchFamily="18" charset="0"/>
                <a:cs typeface="Traffic" charset="-78"/>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kumimoji="1">
                <a:latin typeface="Times New Roman" panose="02020603050405020304" pitchFamily="18" charset="0"/>
                <a:cs typeface="Traffic" charset="-78"/>
              </a:defRPr>
            </a:lvl1pPr>
          </a:lstStyle>
          <a:p>
            <a:pPr>
              <a:defRPr/>
            </a:pPr>
            <a:fld id="{B359C73E-FC3F-4836-B755-7C30EEEE1F7C}" type="slidenum">
              <a:rPr lang="en-US"/>
              <a:pPr>
                <a:defRPr/>
              </a:pPr>
              <a:t>‹#›</a:t>
            </a:fld>
            <a:endParaRPr lang="en-US"/>
          </a:p>
        </p:txBody>
      </p:sp>
    </p:spTree>
    <p:extLst>
      <p:ext uri="{BB962C8B-B14F-4D97-AF65-F5344CB8AC3E}">
        <p14:creationId xmlns:p14="http://schemas.microsoft.com/office/powerpoint/2010/main" val="20167095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9"/>
            <a:ext cx="6172200" cy="4873625"/>
          </a:xfrm>
        </p:spPr>
        <p:txBody>
          <a:bodyPr/>
          <a:lstStyle>
            <a:lvl1pPr>
              <a:defRPr lang="en-US" sz="1200" smtClean="0">
                <a:solidFill>
                  <a:schemeClr val="bg1">
                    <a:lumMod val="50000"/>
                  </a:schemeClr>
                </a:solidFill>
              </a:defRPr>
            </a:lvl1pPr>
            <a:lvl2pPr>
              <a:defRPr lang="en-US" sz="1050" smtClean="0">
                <a:solidFill>
                  <a:schemeClr val="bg1">
                    <a:lumMod val="50000"/>
                  </a:schemeClr>
                </a:solidFill>
              </a:defRPr>
            </a:lvl2pPr>
            <a:lvl3pPr>
              <a:defRPr lang="en-US" sz="900" smtClean="0">
                <a:solidFill>
                  <a:schemeClr val="bg1">
                    <a:lumMod val="50000"/>
                  </a:schemeClr>
                </a:solidFill>
              </a:defRPr>
            </a:lvl3pPr>
            <a:lvl4pPr>
              <a:defRPr lang="en-US" sz="825" smtClean="0">
                <a:solidFill>
                  <a:schemeClr val="bg1">
                    <a:lumMod val="50000"/>
                  </a:schemeClr>
                </a:solidFill>
              </a:defRPr>
            </a:lvl4pPr>
            <a:lvl5pPr>
              <a:defRPr lang="en-US" sz="825">
                <a:solidFill>
                  <a:schemeClr val="bg1">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101850"/>
            <a:ext cx="3932237" cy="375920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kumimoji="1">
                <a:latin typeface="Times New Roman" panose="02020603050405020304" pitchFamily="18" charset="0"/>
                <a:cs typeface="Traffic" charset="-78"/>
              </a:defRPr>
            </a:lvl1pPr>
          </a:lstStyle>
          <a:p>
            <a:pPr>
              <a:defRPr/>
            </a:pPr>
            <a:fld id="{1119DC87-7668-45C0-9949-C4730F1A3533}" type="datetimeFigureOut">
              <a:rPr lang="en-US"/>
              <a:pPr>
                <a:defRPr/>
              </a:pPr>
              <a:t>12/12/2020</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kumimoji="1">
                <a:latin typeface="Times New Roman" panose="02020603050405020304" pitchFamily="18" charset="0"/>
                <a:cs typeface="Traffic" charset="-78"/>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kumimoji="1">
                <a:latin typeface="Times New Roman" panose="02020603050405020304" pitchFamily="18" charset="0"/>
                <a:cs typeface="Traffic" charset="-78"/>
              </a:defRPr>
            </a:lvl1pPr>
          </a:lstStyle>
          <a:p>
            <a:pPr>
              <a:defRPr/>
            </a:pPr>
            <a:fld id="{0ACE10CC-0713-4F57-9C9F-A7EFFADF6B10}" type="slidenum">
              <a:rPr lang="en-US"/>
              <a:pPr>
                <a:defRPr/>
              </a:pPr>
              <a:t>‹#›</a:t>
            </a:fld>
            <a:endParaRPr lang="en-US"/>
          </a:p>
        </p:txBody>
      </p:sp>
    </p:spTree>
    <p:extLst>
      <p:ext uri="{BB962C8B-B14F-4D97-AF65-F5344CB8AC3E}">
        <p14:creationId xmlns:p14="http://schemas.microsoft.com/office/powerpoint/2010/main" val="5866618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9"/>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839788" y="2101850"/>
            <a:ext cx="3932237" cy="375920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kumimoji="1">
                <a:latin typeface="Times New Roman" panose="02020603050405020304" pitchFamily="18" charset="0"/>
                <a:cs typeface="Traffic" charset="-78"/>
              </a:defRPr>
            </a:lvl1pPr>
          </a:lstStyle>
          <a:p>
            <a:pPr>
              <a:defRPr/>
            </a:pPr>
            <a:fld id="{30CA29C9-5392-4A61-A5F6-B89E7349780B}" type="datetimeFigureOut">
              <a:rPr lang="en-US"/>
              <a:pPr>
                <a:defRPr/>
              </a:pPr>
              <a:t>12/12/2020</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kumimoji="1">
                <a:latin typeface="Times New Roman" panose="02020603050405020304" pitchFamily="18" charset="0"/>
                <a:cs typeface="Traffic" charset="-78"/>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kumimoji="1">
                <a:latin typeface="Times New Roman" panose="02020603050405020304" pitchFamily="18" charset="0"/>
                <a:cs typeface="Traffic" charset="-78"/>
              </a:defRPr>
            </a:lvl1pPr>
          </a:lstStyle>
          <a:p>
            <a:pPr>
              <a:defRPr/>
            </a:pPr>
            <a:fld id="{6F0AB563-1889-462E-86B4-4A32DD2AAF1F}" type="slidenum">
              <a:rPr lang="en-US"/>
              <a:pPr>
                <a:defRPr/>
              </a:pPr>
              <a:t>‹#›</a:t>
            </a:fld>
            <a:endParaRPr lang="en-US"/>
          </a:p>
        </p:txBody>
      </p:sp>
    </p:spTree>
    <p:extLst>
      <p:ext uri="{BB962C8B-B14F-4D97-AF65-F5344CB8AC3E}">
        <p14:creationId xmlns:p14="http://schemas.microsoft.com/office/powerpoint/2010/main" val="8432367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3"/>
          <p:cNvSpPr/>
          <p:nvPr/>
        </p:nvSpPr>
        <p:spPr>
          <a:xfrm>
            <a:off x="0" y="0"/>
            <a:ext cx="12192000" cy="13335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5" name="Rectangle 4"/>
          <p:cNvSpPr/>
          <p:nvPr userDrawn="1"/>
        </p:nvSpPr>
        <p:spPr>
          <a:xfrm>
            <a:off x="0" y="0"/>
            <a:ext cx="12192000" cy="13335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Title 1"/>
          <p:cNvSpPr>
            <a:spLocks noGrp="1"/>
          </p:cNvSpPr>
          <p:nvPr>
            <p:ph type="title"/>
          </p:nvPr>
        </p:nvSpPr>
        <p:spPr>
          <a:xfrm>
            <a:off x="609600" y="1"/>
            <a:ext cx="10744200" cy="1228436"/>
          </a:xfrm>
        </p:spPr>
        <p:txBody>
          <a:bodyPr anchor="b">
            <a:normAutofit/>
          </a:bodyPr>
          <a:lstStyle>
            <a:lvl1pPr>
              <a:defRPr sz="2700">
                <a:solidFill>
                  <a:schemeClr val="bg1"/>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fontAlgn="base">
              <a:spcBef>
                <a:spcPct val="0"/>
              </a:spcBef>
              <a:spcAft>
                <a:spcPct val="0"/>
              </a:spcAft>
              <a:defRPr kumimoji="1">
                <a:latin typeface="Times New Roman" panose="02020603050405020304" pitchFamily="18" charset="0"/>
                <a:cs typeface="Traffic" charset="-78"/>
              </a:defRPr>
            </a:lvl1pPr>
          </a:lstStyle>
          <a:p>
            <a:pPr>
              <a:defRPr/>
            </a:pPr>
            <a:fld id="{75AF0E90-AA17-4D43-9494-2927F51A1CB3}" type="datetimeFigureOut">
              <a:rPr lang="en-US"/>
              <a:pPr>
                <a:defRPr/>
              </a:pPr>
              <a:t>12/12/2020</a:t>
            </a:fld>
            <a:endParaRPr lang="en-US"/>
          </a:p>
        </p:txBody>
      </p:sp>
      <p:sp>
        <p:nvSpPr>
          <p:cNvPr id="7" name="Footer Placeholder 4"/>
          <p:cNvSpPr>
            <a:spLocks noGrp="1"/>
          </p:cNvSpPr>
          <p:nvPr>
            <p:ph type="ftr" sz="quarter" idx="11"/>
          </p:nvPr>
        </p:nvSpPr>
        <p:spPr/>
        <p:txBody>
          <a:bodyPr/>
          <a:lstStyle>
            <a:lvl1pPr fontAlgn="base">
              <a:spcBef>
                <a:spcPct val="0"/>
              </a:spcBef>
              <a:spcAft>
                <a:spcPct val="0"/>
              </a:spcAft>
              <a:defRPr kumimoji="1">
                <a:latin typeface="Times New Roman" panose="02020603050405020304" pitchFamily="18" charset="0"/>
                <a:cs typeface="Traffic" charset="-78"/>
              </a:defRPr>
            </a:lvl1pPr>
          </a:lstStyle>
          <a:p>
            <a:pPr>
              <a:defRPr/>
            </a:pPr>
            <a:endParaRPr lang="en-US"/>
          </a:p>
        </p:txBody>
      </p:sp>
      <p:sp>
        <p:nvSpPr>
          <p:cNvPr id="8" name="Slide Number Placeholder 5"/>
          <p:cNvSpPr>
            <a:spLocks noGrp="1"/>
          </p:cNvSpPr>
          <p:nvPr>
            <p:ph type="sldNum" sz="quarter" idx="12"/>
          </p:nvPr>
        </p:nvSpPr>
        <p:spPr/>
        <p:txBody>
          <a:bodyPr/>
          <a:lstStyle>
            <a:lvl1pPr fontAlgn="base">
              <a:spcBef>
                <a:spcPct val="0"/>
              </a:spcBef>
              <a:spcAft>
                <a:spcPct val="0"/>
              </a:spcAft>
              <a:defRPr kumimoji="1">
                <a:latin typeface="Times New Roman" panose="02020603050405020304" pitchFamily="18" charset="0"/>
                <a:cs typeface="Traffic" charset="-78"/>
              </a:defRPr>
            </a:lvl1pPr>
          </a:lstStyle>
          <a:p>
            <a:pPr>
              <a:defRPr/>
            </a:pPr>
            <a:fld id="{F5092026-AD4F-4FE4-8150-3EFE7BA81A7D}" type="slidenum">
              <a:rPr lang="en-US"/>
              <a:pPr>
                <a:defRPr/>
              </a:pPr>
              <a:t>‹#›</a:t>
            </a:fld>
            <a:endParaRPr lang="en-US"/>
          </a:p>
        </p:txBody>
      </p:sp>
    </p:spTree>
    <p:extLst>
      <p:ext uri="{BB962C8B-B14F-4D97-AF65-F5344CB8AC3E}">
        <p14:creationId xmlns:p14="http://schemas.microsoft.com/office/powerpoint/2010/main" val="17941667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a:off x="10094384" y="0"/>
            <a:ext cx="2097616" cy="68580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5" name="Rectangle 4"/>
          <p:cNvSpPr/>
          <p:nvPr userDrawn="1"/>
        </p:nvSpPr>
        <p:spPr>
          <a:xfrm>
            <a:off x="10094384" y="0"/>
            <a:ext cx="2097616" cy="68580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endParaRPr>
          </a:p>
        </p:txBody>
      </p:sp>
      <p:sp>
        <p:nvSpPr>
          <p:cNvPr id="2" name="Vertical Title 1"/>
          <p:cNvSpPr>
            <a:spLocks noGrp="1"/>
          </p:cNvSpPr>
          <p:nvPr>
            <p:ph type="title" orient="vert"/>
          </p:nvPr>
        </p:nvSpPr>
        <p:spPr>
          <a:xfrm>
            <a:off x="10215419" y="365125"/>
            <a:ext cx="1819564" cy="5811838"/>
          </a:xfrm>
        </p:spPr>
        <p:txBody>
          <a:bodyPr vert="eaVert" anchor="b">
            <a:normAutofit/>
          </a:bodyPr>
          <a:lstStyle>
            <a:lvl1pPr>
              <a:defRPr sz="2700">
                <a:solidFill>
                  <a:schemeClr val="bg1"/>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fontAlgn="base">
              <a:spcBef>
                <a:spcPct val="0"/>
              </a:spcBef>
              <a:spcAft>
                <a:spcPct val="0"/>
              </a:spcAft>
              <a:defRPr kumimoji="1">
                <a:latin typeface="Times New Roman" panose="02020603050405020304" pitchFamily="18" charset="0"/>
                <a:cs typeface="Traffic" charset="-78"/>
              </a:defRPr>
            </a:lvl1pPr>
          </a:lstStyle>
          <a:p>
            <a:pPr>
              <a:defRPr/>
            </a:pPr>
            <a:fld id="{0FC411FC-2136-477F-BE13-8CAE9B126CCB}" type="datetimeFigureOut">
              <a:rPr lang="en-US"/>
              <a:pPr>
                <a:defRPr/>
              </a:pPr>
              <a:t>12/12/2020</a:t>
            </a:fld>
            <a:endParaRPr lang="en-US"/>
          </a:p>
        </p:txBody>
      </p:sp>
      <p:sp>
        <p:nvSpPr>
          <p:cNvPr id="7" name="Footer Placeholder 4"/>
          <p:cNvSpPr>
            <a:spLocks noGrp="1"/>
          </p:cNvSpPr>
          <p:nvPr>
            <p:ph type="ftr" sz="quarter" idx="11"/>
          </p:nvPr>
        </p:nvSpPr>
        <p:spPr/>
        <p:txBody>
          <a:bodyPr/>
          <a:lstStyle>
            <a:lvl1pPr fontAlgn="base">
              <a:spcBef>
                <a:spcPct val="0"/>
              </a:spcBef>
              <a:spcAft>
                <a:spcPct val="0"/>
              </a:spcAft>
              <a:defRPr kumimoji="1">
                <a:latin typeface="Times New Roman" panose="02020603050405020304" pitchFamily="18" charset="0"/>
                <a:cs typeface="Traffic" charset="-78"/>
              </a:defRPr>
            </a:lvl1pPr>
          </a:lstStyle>
          <a:p>
            <a:pPr>
              <a:defRPr/>
            </a:pPr>
            <a:endParaRPr lang="en-US"/>
          </a:p>
        </p:txBody>
      </p:sp>
      <p:sp>
        <p:nvSpPr>
          <p:cNvPr id="8" name="Slide Number Placeholder 5"/>
          <p:cNvSpPr>
            <a:spLocks noGrp="1"/>
          </p:cNvSpPr>
          <p:nvPr>
            <p:ph type="sldNum" sz="quarter" idx="12"/>
          </p:nvPr>
        </p:nvSpPr>
        <p:spPr/>
        <p:txBody>
          <a:bodyPr/>
          <a:lstStyle>
            <a:lvl1pPr fontAlgn="base">
              <a:spcBef>
                <a:spcPct val="0"/>
              </a:spcBef>
              <a:spcAft>
                <a:spcPct val="0"/>
              </a:spcAft>
              <a:defRPr kumimoji="1">
                <a:latin typeface="Times New Roman" panose="02020603050405020304" pitchFamily="18" charset="0"/>
                <a:cs typeface="Traffic" charset="-78"/>
              </a:defRPr>
            </a:lvl1pPr>
          </a:lstStyle>
          <a:p>
            <a:pPr>
              <a:defRPr/>
            </a:pPr>
            <a:fld id="{55710916-1D4F-4EA5-8B80-AA56E9F986FA}" type="slidenum">
              <a:rPr lang="en-US"/>
              <a:pPr>
                <a:defRPr/>
              </a:pPr>
              <a:t>‹#›</a:t>
            </a:fld>
            <a:endParaRPr lang="en-US"/>
          </a:p>
        </p:txBody>
      </p:sp>
    </p:spTree>
    <p:extLst>
      <p:ext uri="{BB962C8B-B14F-4D97-AF65-F5344CB8AC3E}">
        <p14:creationId xmlns:p14="http://schemas.microsoft.com/office/powerpoint/2010/main" val="1017485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image" Target="../media/image1.png"/><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theme" Target="../theme/theme4.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21" Type="http://schemas.openxmlformats.org/officeDocument/2006/relationships/theme" Target="../theme/theme5.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6.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3276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EEBAAA-29B5-4AF5-BC5F-7E580C29002D}" type="datetimeFigureOut">
              <a:rPr lang="en-US" smtClean="0"/>
              <a:t>12/12/2020</a:t>
            </a:fld>
            <a:endParaRPr lang="en-US"/>
          </a:p>
        </p:txBody>
      </p:sp>
      <p:sp>
        <p:nvSpPr>
          <p:cNvPr id="5" name="Footer Placeholder 4"/>
          <p:cNvSpPr>
            <a:spLocks noGrp="1"/>
          </p:cNvSpPr>
          <p:nvPr>
            <p:ph type="ftr" sz="quarter" idx="3"/>
          </p:nvPr>
        </p:nvSpPr>
        <p:spPr>
          <a:xfrm>
            <a:off x="4648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077200" y="6356352"/>
            <a:ext cx="3276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60EDB8-5305-433F-BE41-D7A86D811DB3}" type="slidenum">
              <a:rPr lang="en-US" smtClean="0"/>
              <a:t>‹#›</a:t>
            </a:fld>
            <a:endParaRPr lang="en-US"/>
          </a:p>
        </p:txBody>
      </p:sp>
    </p:spTree>
    <p:extLst>
      <p:ext uri="{BB962C8B-B14F-4D97-AF65-F5344CB8AC3E}">
        <p14:creationId xmlns:p14="http://schemas.microsoft.com/office/powerpoint/2010/main" val="946754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1" eaLnBrk="1" latinLnBrk="0" hangingPunct="1">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ct val="30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ct val="300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ct val="300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B61BEF0D-F0BB-DE4B-95CE-6DB70DBA9567}" type="datetimeFigureOut">
              <a:rPr lang="en-US" dirty="0">
                <a:solidFill>
                  <a:prstClr val="black">
                    <a:tint val="75000"/>
                  </a:prstClr>
                </a:solidFill>
              </a:rPr>
              <a:pPr defTabSz="457200"/>
              <a:t>12/12/2020</a:t>
            </a:fld>
            <a:endParaRPr lang="en-US" dirty="0">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pPr defTabSz="457200"/>
            <a:fld id="{D57F1E4F-1CFF-5643-939E-217C01CDF565}" type="slidenum">
              <a:rPr lang="en-US" dirty="0">
                <a:solidFill>
                  <a:srgbClr val="F496CB">
                    <a:lumMod val="75000"/>
                  </a:srgbClr>
                </a:solidFill>
              </a:rPr>
              <a:pPr defTabSz="457200"/>
              <a:t>‹#›</a:t>
            </a:fld>
            <a:endParaRPr lang="en-US" dirty="0">
              <a:solidFill>
                <a:srgbClr val="F496CB">
                  <a:lumMod val="75000"/>
                </a:srgbClr>
              </a:solidFill>
            </a:endParaRPr>
          </a:p>
        </p:txBody>
      </p:sp>
    </p:spTree>
    <p:extLst>
      <p:ext uri="{BB962C8B-B14F-4D97-AF65-F5344CB8AC3E}">
        <p14:creationId xmlns:p14="http://schemas.microsoft.com/office/powerpoint/2010/main" val="26406985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Lst>
  <p:txStyles>
    <p:titleStyle>
      <a:lvl1pPr algn="l" defTabSz="457200" rtl="1" eaLnBrk="1" latinLnBrk="0" hangingPunct="1">
        <a:spcBef>
          <a:spcPct val="0"/>
        </a:spcBef>
        <a:buNone/>
        <a:defRPr sz="3600" kern="1200">
          <a:solidFill>
            <a:schemeClr val="accent1">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48A87A34-81AB-432B-8DAE-1953F412C126}" type="datetimeFigureOut">
              <a:rPr lang="en-US" dirty="0">
                <a:solidFill>
                  <a:prstClr val="black">
                    <a:tint val="75000"/>
                  </a:prstClr>
                </a:solidFill>
              </a:rPr>
              <a:pPr defTabSz="457200"/>
              <a:t>12/12/2020</a:t>
            </a:fld>
            <a:endParaRPr lang="en-US" dirty="0">
              <a:solidFill>
                <a:prstClr val="black">
                  <a:tint val="75000"/>
                </a:prstClr>
              </a:solidFill>
            </a:endParaRP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6D22F896-40B5-4ADD-8801-0D06FADFA095}" type="slidenum">
              <a:rPr lang="en-US" dirty="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76583915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Lst>
  <p:txStyles>
    <p:titleStyle>
      <a:lvl1pPr algn="r" defTabSz="914400" rtl="1"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B61BEF0D-F0BB-DE4B-95CE-6DB70DBA9567}" type="datetimeFigureOut">
              <a:rPr lang="en-US" dirty="0">
                <a:solidFill>
                  <a:prstClr val="black">
                    <a:tint val="75000"/>
                  </a:prstClr>
                </a:solidFill>
              </a:rPr>
              <a:pPr defTabSz="457200"/>
              <a:t>12/12/2020</a:t>
            </a:fld>
            <a:endParaRPr lang="en-US" dirty="0">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pPr defTabSz="457200"/>
            <a:fld id="{D57F1E4F-1CFF-5643-939E-217C01CDF565}" type="slidenum">
              <a:rPr lang="en-US" dirty="0">
                <a:solidFill>
                  <a:srgbClr val="F496CB">
                    <a:lumMod val="75000"/>
                  </a:srgbClr>
                </a:solidFill>
              </a:rPr>
              <a:pPr defTabSz="457200"/>
              <a:t>‹#›</a:t>
            </a:fld>
            <a:endParaRPr lang="en-US" dirty="0">
              <a:solidFill>
                <a:srgbClr val="F496CB">
                  <a:lumMod val="75000"/>
                </a:srgbClr>
              </a:solidFill>
            </a:endParaRPr>
          </a:p>
        </p:txBody>
      </p:sp>
    </p:spTree>
    <p:extLst>
      <p:ext uri="{BB962C8B-B14F-4D97-AF65-F5344CB8AC3E}">
        <p14:creationId xmlns:p14="http://schemas.microsoft.com/office/powerpoint/2010/main" val="164968242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Lst>
  <p:txStyles>
    <p:titleStyle>
      <a:lvl1pPr algn="l" defTabSz="457200" rtl="1" eaLnBrk="1" latinLnBrk="0" hangingPunct="1">
        <a:spcBef>
          <a:spcPct val="0"/>
        </a:spcBef>
        <a:buNone/>
        <a:defRPr sz="3600" kern="1200">
          <a:solidFill>
            <a:schemeClr val="accent1">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2" name="Group 28"/>
          <p:cNvGrpSpPr>
            <a:grpSpLocks/>
          </p:cNvGrpSpPr>
          <p:nvPr/>
        </p:nvGrpSpPr>
        <p:grpSpPr bwMode="auto">
          <a:xfrm>
            <a:off x="0" y="-7938"/>
            <a:ext cx="12192000" cy="6865938"/>
            <a:chOff x="0" y="-8467"/>
            <a:chExt cx="12192000" cy="6866467"/>
          </a:xfrm>
        </p:grpSpPr>
        <p:cxnSp>
          <p:nvCxnSpPr>
            <p:cNvPr id="19" name="Straight Connector 18"/>
            <p:cNvCxnSpPr/>
            <p:nvPr/>
          </p:nvCxnSpPr>
          <p:spPr>
            <a:xfrm>
              <a:off x="9370484" y="-528"/>
              <a:ext cx="1219200" cy="6858528"/>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168"/>
              <a:ext cx="4764617" cy="3176832"/>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2100" y="-8467"/>
              <a:ext cx="3007784"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317" y="-8467"/>
              <a:ext cx="2588683"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7706"/>
              <a:ext cx="3259667" cy="3810294"/>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538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17" y="-8467"/>
              <a:ext cx="1289049"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33" y="-8467"/>
              <a:ext cx="1248833"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7" y="3589086"/>
              <a:ext cx="1818217" cy="3268914"/>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2981"/>
              <a:ext cx="448733" cy="2845019"/>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5123" name="Title Placeholder 1"/>
          <p:cNvSpPr>
            <a:spLocks noGrp="1"/>
          </p:cNvSpPr>
          <p:nvPr>
            <p:ph type="title"/>
          </p:nvPr>
        </p:nvSpPr>
        <p:spPr bwMode="auto">
          <a:xfrm>
            <a:off x="677333" y="609600"/>
            <a:ext cx="8595784"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a-IR" smtClean="0"/>
              <a:t>Click to edit Master title style</a:t>
            </a:r>
          </a:p>
        </p:txBody>
      </p:sp>
      <p:sp>
        <p:nvSpPr>
          <p:cNvPr id="5124" name="Text Placeholder 2"/>
          <p:cNvSpPr>
            <a:spLocks noGrp="1"/>
          </p:cNvSpPr>
          <p:nvPr>
            <p:ph type="body" idx="1"/>
          </p:nvPr>
        </p:nvSpPr>
        <p:spPr bwMode="auto">
          <a:xfrm>
            <a:off x="677333" y="2160589"/>
            <a:ext cx="8595784"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a-IR" smtClean="0"/>
              <a:t>Click to edit Master text styles</a:t>
            </a:r>
          </a:p>
          <a:p>
            <a:pPr lvl="1"/>
            <a:r>
              <a:rPr lang="en-US" altLang="fa-IR" smtClean="0"/>
              <a:t>Second level</a:t>
            </a:r>
          </a:p>
          <a:p>
            <a:pPr lvl="2"/>
            <a:r>
              <a:rPr lang="en-US" altLang="fa-IR" smtClean="0"/>
              <a:t>Third level</a:t>
            </a:r>
          </a:p>
          <a:p>
            <a:pPr lvl="3"/>
            <a:r>
              <a:rPr lang="en-US" altLang="fa-IR" smtClean="0"/>
              <a:t>Fourth level</a:t>
            </a:r>
          </a:p>
          <a:p>
            <a:pPr lvl="4"/>
            <a:r>
              <a:rPr lang="en-US" altLang="fa-IR" smtClean="0"/>
              <a:t>Fifth level</a:t>
            </a:r>
          </a:p>
        </p:txBody>
      </p:sp>
      <p:sp>
        <p:nvSpPr>
          <p:cNvPr id="4" name="Date Placeholder 3"/>
          <p:cNvSpPr>
            <a:spLocks noGrp="1"/>
          </p:cNvSpPr>
          <p:nvPr>
            <p:ph type="dt" sz="half" idx="2"/>
          </p:nvPr>
        </p:nvSpPr>
        <p:spPr>
          <a:xfrm>
            <a:off x="7205134" y="6042026"/>
            <a:ext cx="9122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600">
                <a:solidFill>
                  <a:srgbClr val="898989"/>
                </a:solidFill>
                <a:latin typeface="Trebuchet MS" panose="020B0603020202020204" pitchFamily="34" charset="0"/>
                <a:cs typeface="Traffic" pitchFamily="2" charset="-78"/>
              </a:defRPr>
            </a:lvl1pPr>
          </a:lstStyle>
          <a:p>
            <a:pPr fontAlgn="base">
              <a:spcBef>
                <a:spcPct val="0"/>
              </a:spcBef>
              <a:spcAft>
                <a:spcPct val="0"/>
              </a:spcAft>
              <a:defRPr/>
            </a:pPr>
            <a:fld id="{0ED7C28D-59EF-4CC1-AC5B-E1CD7AD50373}" type="datetimeFigureOut">
              <a:rPr lang="en-US" altLang="en-US"/>
              <a:pPr fontAlgn="base">
                <a:spcBef>
                  <a:spcPct val="0"/>
                </a:spcBef>
                <a:spcAft>
                  <a:spcPct val="0"/>
                </a:spcAft>
                <a:defRPr/>
              </a:pPr>
              <a:t>12/12/2020</a:t>
            </a:fld>
            <a:endParaRPr lang="en-US" altLang="en-US"/>
          </a:p>
        </p:txBody>
      </p:sp>
      <p:sp>
        <p:nvSpPr>
          <p:cNvPr id="5" name="Footer Placeholder 4"/>
          <p:cNvSpPr>
            <a:spLocks noGrp="1"/>
          </p:cNvSpPr>
          <p:nvPr>
            <p:ph type="ftr" sz="quarter" idx="3"/>
          </p:nvPr>
        </p:nvSpPr>
        <p:spPr>
          <a:xfrm>
            <a:off x="677334" y="6042026"/>
            <a:ext cx="6297084"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kumimoji="0" sz="600">
                <a:solidFill>
                  <a:srgbClr val="898989"/>
                </a:solidFill>
                <a:latin typeface="Trebuchet MS" panose="020B0603020202020204" pitchFamily="34" charset="0"/>
                <a:cs typeface="Traffic" pitchFamily="2" charset="-78"/>
              </a:defRPr>
            </a:lvl1pPr>
          </a:lstStyle>
          <a:p>
            <a:pPr fontAlgn="base">
              <a:spcBef>
                <a:spcPct val="0"/>
              </a:spcBef>
              <a:spcAft>
                <a:spcPct val="0"/>
              </a:spcAft>
              <a:defRPr/>
            </a:pPr>
            <a:endParaRPr lang="en-US" altLang="en-US"/>
          </a:p>
        </p:txBody>
      </p:sp>
      <p:sp>
        <p:nvSpPr>
          <p:cNvPr id="6" name="Slide Number Placeholder 5"/>
          <p:cNvSpPr>
            <a:spLocks noGrp="1"/>
          </p:cNvSpPr>
          <p:nvPr>
            <p:ph type="sldNum" sz="quarter" idx="4"/>
          </p:nvPr>
        </p:nvSpPr>
        <p:spPr>
          <a:xfrm>
            <a:off x="8591551" y="6042026"/>
            <a:ext cx="681567"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600">
                <a:solidFill>
                  <a:srgbClr val="EB3D9F"/>
                </a:solidFill>
                <a:latin typeface="Trebuchet MS" panose="020B0603020202020204" pitchFamily="34" charset="0"/>
                <a:cs typeface="Traffic" pitchFamily="2" charset="-78"/>
              </a:defRPr>
            </a:lvl1pPr>
          </a:lstStyle>
          <a:p>
            <a:pPr fontAlgn="base">
              <a:spcBef>
                <a:spcPct val="0"/>
              </a:spcBef>
              <a:spcAft>
                <a:spcPct val="0"/>
              </a:spcAft>
              <a:defRPr/>
            </a:pPr>
            <a:fld id="{3B49434A-B8F1-4F6A-B1F2-E3C1FF0949E5}"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304436759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Lst>
  <p:txStyles>
    <p:titleStyle>
      <a:lvl1pPr algn="l" defTabSz="342900" rtl="1" eaLnBrk="0" fontAlgn="base" hangingPunct="0">
        <a:spcBef>
          <a:spcPct val="0"/>
        </a:spcBef>
        <a:spcAft>
          <a:spcPct val="0"/>
        </a:spcAft>
        <a:defRPr sz="2700" kern="1200">
          <a:solidFill>
            <a:srgbClr val="EB3D9F"/>
          </a:solidFill>
          <a:latin typeface="+mj-lt"/>
          <a:ea typeface="+mj-ea"/>
          <a:cs typeface="+mj-cs"/>
        </a:defRPr>
      </a:lvl1pPr>
      <a:lvl2pPr algn="l" defTabSz="342900" rtl="1" eaLnBrk="0" fontAlgn="base" hangingPunct="0">
        <a:spcBef>
          <a:spcPct val="0"/>
        </a:spcBef>
        <a:spcAft>
          <a:spcPct val="0"/>
        </a:spcAft>
        <a:defRPr sz="2700">
          <a:solidFill>
            <a:srgbClr val="EB3D9F"/>
          </a:solidFill>
          <a:latin typeface="Trebuchet MS" panose="020B0603020202020204" pitchFamily="34" charset="0"/>
        </a:defRPr>
      </a:lvl2pPr>
      <a:lvl3pPr algn="l" defTabSz="342900" rtl="1" eaLnBrk="0" fontAlgn="base" hangingPunct="0">
        <a:spcBef>
          <a:spcPct val="0"/>
        </a:spcBef>
        <a:spcAft>
          <a:spcPct val="0"/>
        </a:spcAft>
        <a:defRPr sz="2700">
          <a:solidFill>
            <a:srgbClr val="EB3D9F"/>
          </a:solidFill>
          <a:latin typeface="Trebuchet MS" panose="020B0603020202020204" pitchFamily="34" charset="0"/>
        </a:defRPr>
      </a:lvl3pPr>
      <a:lvl4pPr algn="l" defTabSz="342900" rtl="1" eaLnBrk="0" fontAlgn="base" hangingPunct="0">
        <a:spcBef>
          <a:spcPct val="0"/>
        </a:spcBef>
        <a:spcAft>
          <a:spcPct val="0"/>
        </a:spcAft>
        <a:defRPr sz="2700">
          <a:solidFill>
            <a:srgbClr val="EB3D9F"/>
          </a:solidFill>
          <a:latin typeface="Trebuchet MS" panose="020B0603020202020204" pitchFamily="34" charset="0"/>
        </a:defRPr>
      </a:lvl4pPr>
      <a:lvl5pPr algn="l" defTabSz="342900" rtl="1" eaLnBrk="0" fontAlgn="base" hangingPunct="0">
        <a:spcBef>
          <a:spcPct val="0"/>
        </a:spcBef>
        <a:spcAft>
          <a:spcPct val="0"/>
        </a:spcAft>
        <a:defRPr sz="2700">
          <a:solidFill>
            <a:srgbClr val="EB3D9F"/>
          </a:solidFill>
          <a:latin typeface="Trebuchet MS" panose="020B0603020202020204" pitchFamily="34" charset="0"/>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57175" indent="-257175" algn="r" defTabSz="342900" rtl="1" eaLnBrk="0" fontAlgn="base" hangingPunct="0">
        <a:spcBef>
          <a:spcPts val="750"/>
        </a:spcBef>
        <a:spcAft>
          <a:spcPct val="0"/>
        </a:spcAft>
        <a:buClr>
          <a:srgbClr val="EB3D9F"/>
        </a:buClr>
        <a:buSzPct val="80000"/>
        <a:buFont typeface="Wingdings 3" panose="05040102010807070707" pitchFamily="18" charset="2"/>
        <a:buChar char=""/>
        <a:defRPr sz="1300" kern="1200">
          <a:solidFill>
            <a:srgbClr val="404040"/>
          </a:solidFill>
          <a:latin typeface="+mn-lt"/>
          <a:ea typeface="+mn-ea"/>
          <a:cs typeface="+mn-cs"/>
        </a:defRPr>
      </a:lvl1pPr>
      <a:lvl2pPr marL="557213" indent="-214313" algn="r" defTabSz="342900" rtl="1" eaLnBrk="0" fontAlgn="base" hangingPunct="0">
        <a:spcBef>
          <a:spcPts val="750"/>
        </a:spcBef>
        <a:spcAft>
          <a:spcPct val="0"/>
        </a:spcAft>
        <a:buClr>
          <a:srgbClr val="EB3D9F"/>
        </a:buClr>
        <a:buSzPct val="80000"/>
        <a:buFont typeface="Wingdings 3" panose="05040102010807070707" pitchFamily="18" charset="2"/>
        <a:buChar char=""/>
        <a:defRPr sz="1200" kern="1200">
          <a:solidFill>
            <a:srgbClr val="404040"/>
          </a:solidFill>
          <a:latin typeface="+mn-lt"/>
          <a:ea typeface="+mn-ea"/>
          <a:cs typeface="+mn-cs"/>
        </a:defRPr>
      </a:lvl2pPr>
      <a:lvl3pPr marL="857250" indent="-171450" algn="r" defTabSz="342900" rtl="1" eaLnBrk="0" fontAlgn="base" hangingPunct="0">
        <a:spcBef>
          <a:spcPts val="750"/>
        </a:spcBef>
        <a:spcAft>
          <a:spcPct val="0"/>
        </a:spcAft>
        <a:buClr>
          <a:srgbClr val="EB3D9F"/>
        </a:buClr>
        <a:buSzPct val="80000"/>
        <a:buFont typeface="Wingdings 3" panose="05040102010807070707" pitchFamily="18" charset="2"/>
        <a:buChar char=""/>
        <a:defRPr sz="1000" kern="1200">
          <a:solidFill>
            <a:srgbClr val="404040"/>
          </a:solidFill>
          <a:latin typeface="+mn-lt"/>
          <a:ea typeface="+mn-ea"/>
          <a:cs typeface="+mn-cs"/>
        </a:defRPr>
      </a:lvl3pPr>
      <a:lvl4pPr marL="1200150" indent="-171450" algn="r" defTabSz="342900" rtl="1" eaLnBrk="0" fontAlgn="base" hangingPunct="0">
        <a:spcBef>
          <a:spcPts val="750"/>
        </a:spcBef>
        <a:spcAft>
          <a:spcPct val="0"/>
        </a:spcAft>
        <a:buClr>
          <a:srgbClr val="EB3D9F"/>
        </a:buClr>
        <a:buSzPct val="80000"/>
        <a:buFont typeface="Wingdings 3" panose="05040102010807070707" pitchFamily="18" charset="2"/>
        <a:buChar char=""/>
        <a:defRPr sz="900" kern="1200">
          <a:solidFill>
            <a:srgbClr val="404040"/>
          </a:solidFill>
          <a:latin typeface="+mn-lt"/>
          <a:ea typeface="+mn-ea"/>
          <a:cs typeface="+mn-cs"/>
        </a:defRPr>
      </a:lvl4pPr>
      <a:lvl5pPr marL="1543050" indent="-171450" algn="r" defTabSz="342900" rtl="1" eaLnBrk="0" fontAlgn="base" hangingPunct="0">
        <a:spcBef>
          <a:spcPts val="750"/>
        </a:spcBef>
        <a:spcAft>
          <a:spcPct val="0"/>
        </a:spcAft>
        <a:buClr>
          <a:srgbClr val="EB3D9F"/>
        </a:buClr>
        <a:buSzPct val="80000"/>
        <a:buFont typeface="Wingdings 3" panose="05040102010807070707" pitchFamily="18" charset="2"/>
        <a:buChar char=""/>
        <a:defRPr sz="900" kern="1200">
          <a:solidFill>
            <a:srgbClr val="404040"/>
          </a:solidFill>
          <a:latin typeface="+mn-lt"/>
          <a:ea typeface="+mn-ea"/>
          <a:cs typeface="+mn-cs"/>
        </a:defRPr>
      </a:lvl5pPr>
      <a:lvl6pPr marL="1885950" indent="-171450" algn="r" defTabSz="342900" rtl="1" eaLnBrk="1" latinLnBrk="0" hangingPunct="1">
        <a:spcBef>
          <a:spcPts val="750"/>
        </a:spcBef>
        <a:spcAft>
          <a:spcPts val="0"/>
        </a:spcAft>
        <a:buClr>
          <a:schemeClr val="accent1">
            <a:lumMod val="75000"/>
          </a:schemeClr>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r" defTabSz="342900" rtl="1" eaLnBrk="1" latinLnBrk="0" hangingPunct="1">
        <a:spcBef>
          <a:spcPts val="750"/>
        </a:spcBef>
        <a:spcAft>
          <a:spcPts val="0"/>
        </a:spcAft>
        <a:buClr>
          <a:schemeClr val="accent1">
            <a:lumMod val="75000"/>
          </a:schemeClr>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r" defTabSz="342900" rtl="1" eaLnBrk="1" latinLnBrk="0" hangingPunct="1">
        <a:spcBef>
          <a:spcPts val="750"/>
        </a:spcBef>
        <a:spcAft>
          <a:spcPts val="0"/>
        </a:spcAft>
        <a:buClr>
          <a:schemeClr val="accent1">
            <a:lumMod val="75000"/>
          </a:schemeClr>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r" defTabSz="342900" rtl="1" eaLnBrk="1" latinLnBrk="0" hangingPunct="1">
        <a:spcBef>
          <a:spcPts val="750"/>
        </a:spcBef>
        <a:spcAft>
          <a:spcPts val="0"/>
        </a:spcAft>
        <a:buClr>
          <a:schemeClr val="accent1">
            <a:lumMod val="75000"/>
          </a:schemeClr>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r" defTabSz="342900" rtl="1" eaLnBrk="1" latinLnBrk="0" hangingPunct="1">
        <a:defRPr sz="1350" kern="1200">
          <a:solidFill>
            <a:schemeClr val="tx1"/>
          </a:solidFill>
          <a:latin typeface="+mn-lt"/>
          <a:ea typeface="+mn-ea"/>
          <a:cs typeface="+mn-cs"/>
        </a:defRPr>
      </a:lvl1pPr>
      <a:lvl2pPr marL="342900" algn="r" defTabSz="342900" rtl="1" eaLnBrk="1" latinLnBrk="0" hangingPunct="1">
        <a:defRPr sz="1350" kern="1200">
          <a:solidFill>
            <a:schemeClr val="tx1"/>
          </a:solidFill>
          <a:latin typeface="+mn-lt"/>
          <a:ea typeface="+mn-ea"/>
          <a:cs typeface="+mn-cs"/>
        </a:defRPr>
      </a:lvl2pPr>
      <a:lvl3pPr marL="685800" algn="r" defTabSz="342900" rtl="1" eaLnBrk="1" latinLnBrk="0" hangingPunct="1">
        <a:defRPr sz="1350" kern="1200">
          <a:solidFill>
            <a:schemeClr val="tx1"/>
          </a:solidFill>
          <a:latin typeface="+mn-lt"/>
          <a:ea typeface="+mn-ea"/>
          <a:cs typeface="+mn-cs"/>
        </a:defRPr>
      </a:lvl3pPr>
      <a:lvl4pPr marL="1028700" algn="r" defTabSz="342900" rtl="1" eaLnBrk="1" latinLnBrk="0" hangingPunct="1">
        <a:defRPr sz="1350" kern="1200">
          <a:solidFill>
            <a:schemeClr val="tx1"/>
          </a:solidFill>
          <a:latin typeface="+mn-lt"/>
          <a:ea typeface="+mn-ea"/>
          <a:cs typeface="+mn-cs"/>
        </a:defRPr>
      </a:lvl4pPr>
      <a:lvl5pPr marL="1371600" algn="r" defTabSz="342900" rtl="1" eaLnBrk="1" latinLnBrk="0" hangingPunct="1">
        <a:defRPr sz="1350" kern="1200">
          <a:solidFill>
            <a:schemeClr val="tx1"/>
          </a:solidFill>
          <a:latin typeface="+mn-lt"/>
          <a:ea typeface="+mn-ea"/>
          <a:cs typeface="+mn-cs"/>
        </a:defRPr>
      </a:lvl5pPr>
      <a:lvl6pPr marL="1714500" algn="r" defTabSz="342900" rtl="1" eaLnBrk="1" latinLnBrk="0" hangingPunct="1">
        <a:defRPr sz="1350" kern="1200">
          <a:solidFill>
            <a:schemeClr val="tx1"/>
          </a:solidFill>
          <a:latin typeface="+mn-lt"/>
          <a:ea typeface="+mn-ea"/>
          <a:cs typeface="+mn-cs"/>
        </a:defRPr>
      </a:lvl6pPr>
      <a:lvl7pPr marL="2057400" algn="r" defTabSz="342900" rtl="1" eaLnBrk="1" latinLnBrk="0" hangingPunct="1">
        <a:defRPr sz="1350" kern="1200">
          <a:solidFill>
            <a:schemeClr val="tx1"/>
          </a:solidFill>
          <a:latin typeface="+mn-lt"/>
          <a:ea typeface="+mn-ea"/>
          <a:cs typeface="+mn-cs"/>
        </a:defRPr>
      </a:lvl7pPr>
      <a:lvl8pPr marL="2400300" algn="r" defTabSz="342900" rtl="1" eaLnBrk="1" latinLnBrk="0" hangingPunct="1">
        <a:defRPr sz="1350" kern="1200">
          <a:solidFill>
            <a:schemeClr val="tx1"/>
          </a:solidFill>
          <a:latin typeface="+mn-lt"/>
          <a:ea typeface="+mn-ea"/>
          <a:cs typeface="+mn-cs"/>
        </a:defRPr>
      </a:lvl8pPr>
      <a:lvl9pPr marL="2743200" algn="r" defTabSz="342900" rtl="1"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a-IR" smtClean="0"/>
              <a:t>Click to edit Master title style</a:t>
            </a:r>
          </a:p>
        </p:txBody>
      </p:sp>
      <p:sp>
        <p:nvSpPr>
          <p:cNvPr id="3075"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a-IR" smtClean="0"/>
              <a:t>Click to edit Master text styles</a:t>
            </a:r>
          </a:p>
          <a:p>
            <a:pPr lvl="1"/>
            <a:r>
              <a:rPr lang="en-US" altLang="fa-IR" smtClean="0"/>
              <a:t>Second level</a:t>
            </a:r>
          </a:p>
          <a:p>
            <a:pPr lvl="2"/>
            <a:r>
              <a:rPr lang="en-US" altLang="fa-IR" smtClean="0"/>
              <a:t>Third level</a:t>
            </a:r>
          </a:p>
          <a:p>
            <a:pPr lvl="3"/>
            <a:r>
              <a:rPr lang="en-US" altLang="fa-IR" smtClean="0"/>
              <a:t>Fourth level</a:t>
            </a:r>
          </a:p>
          <a:p>
            <a:pPr lvl="4"/>
            <a:r>
              <a:rPr lang="en-US" altLang="fa-IR" smtClean="0"/>
              <a:t>Fifth level</a:t>
            </a:r>
          </a:p>
        </p:txBody>
      </p:sp>
      <p:sp>
        <p:nvSpPr>
          <p:cNvPr id="4" name="Date Placeholder 3"/>
          <p:cNvSpPr>
            <a:spLocks noGrp="1"/>
          </p:cNvSpPr>
          <p:nvPr>
            <p:ph type="dt" sz="half" idx="2"/>
          </p:nvPr>
        </p:nvSpPr>
        <p:spPr>
          <a:xfrm>
            <a:off x="838200" y="6356351"/>
            <a:ext cx="32766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900">
                <a:solidFill>
                  <a:prstClr val="black">
                    <a:tint val="75000"/>
                  </a:prstClr>
                </a:solidFill>
                <a:latin typeface="Segoe UI"/>
                <a:cs typeface="+mn-cs"/>
              </a:defRPr>
            </a:lvl1pPr>
          </a:lstStyle>
          <a:p>
            <a:pPr>
              <a:defRPr/>
            </a:pPr>
            <a:fld id="{7D02F574-1E56-4306-80C1-18EEE747A585}" type="datetimeFigureOut">
              <a:rPr lang="en-US"/>
              <a:pPr>
                <a:defRPr/>
              </a:pPr>
              <a:t>12/12/2020</a:t>
            </a:fld>
            <a:endParaRPr lang="en-US"/>
          </a:p>
        </p:txBody>
      </p:sp>
      <p:sp>
        <p:nvSpPr>
          <p:cNvPr id="5" name="Footer Placeholder 4"/>
          <p:cNvSpPr>
            <a:spLocks noGrp="1"/>
          </p:cNvSpPr>
          <p:nvPr>
            <p:ph type="ftr" sz="quarter" idx="3"/>
          </p:nvPr>
        </p:nvSpPr>
        <p:spPr>
          <a:xfrm>
            <a:off x="4648200" y="6356351"/>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kumimoji="0" sz="900">
                <a:solidFill>
                  <a:prstClr val="black">
                    <a:tint val="75000"/>
                  </a:prstClr>
                </a:solidFill>
                <a:latin typeface="Segoe UI"/>
                <a:cs typeface="+mn-cs"/>
              </a:defRPr>
            </a:lvl1pPr>
          </a:lstStyle>
          <a:p>
            <a:pPr>
              <a:defRPr/>
            </a:pPr>
            <a:endParaRPr lang="en-US"/>
          </a:p>
        </p:txBody>
      </p:sp>
      <p:sp>
        <p:nvSpPr>
          <p:cNvPr id="6" name="Slide Number Placeholder 5"/>
          <p:cNvSpPr>
            <a:spLocks noGrp="1"/>
          </p:cNvSpPr>
          <p:nvPr>
            <p:ph type="sldNum" sz="quarter" idx="4"/>
          </p:nvPr>
        </p:nvSpPr>
        <p:spPr>
          <a:xfrm>
            <a:off x="8077200" y="6356351"/>
            <a:ext cx="3276600" cy="365125"/>
          </a:xfrm>
          <a:prstGeom prst="rect">
            <a:avLst/>
          </a:prstGeom>
        </p:spPr>
        <p:txBody>
          <a:bodyPr vert="horz" lIns="91440" tIns="45720" rIns="91440" bIns="45720" rtlCol="0" anchor="ctr"/>
          <a:lstStyle>
            <a:lvl1pPr algn="r" eaLnBrk="1" fontAlgn="auto" hangingPunct="1">
              <a:spcBef>
                <a:spcPts val="0"/>
              </a:spcBef>
              <a:spcAft>
                <a:spcPts val="0"/>
              </a:spcAft>
              <a:defRPr kumimoji="0" sz="900">
                <a:solidFill>
                  <a:prstClr val="black">
                    <a:tint val="75000"/>
                  </a:prstClr>
                </a:solidFill>
                <a:latin typeface="Segoe UI"/>
                <a:cs typeface="+mn-cs"/>
              </a:defRPr>
            </a:lvl1pPr>
          </a:lstStyle>
          <a:p>
            <a:pPr>
              <a:defRPr/>
            </a:pPr>
            <a:fld id="{59CBE59A-AFAA-4917-9ADB-04EDB1477C38}" type="slidenum">
              <a:rPr lang="en-US"/>
              <a:pPr>
                <a:defRPr/>
              </a:pPr>
              <a:t>‹#›</a:t>
            </a:fld>
            <a:endParaRPr lang="en-US"/>
          </a:p>
        </p:txBody>
      </p:sp>
    </p:spTree>
    <p:extLst>
      <p:ext uri="{BB962C8B-B14F-4D97-AF65-F5344CB8AC3E}">
        <p14:creationId xmlns:p14="http://schemas.microsoft.com/office/powerpoint/2010/main" val="262600277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685800" rtl="1" eaLnBrk="0" fontAlgn="base" hangingPunct="0">
        <a:spcBef>
          <a:spcPct val="0"/>
        </a:spcBef>
        <a:spcAft>
          <a:spcPct val="0"/>
        </a:spcAft>
        <a:defRPr sz="3300" kern="1200">
          <a:solidFill>
            <a:schemeClr val="tx1"/>
          </a:solidFill>
          <a:latin typeface="+mj-lt"/>
          <a:ea typeface="+mj-ea"/>
          <a:cs typeface="+mj-cs"/>
        </a:defRPr>
      </a:lvl1pPr>
      <a:lvl2pPr algn="l" defTabSz="685800" rtl="1" eaLnBrk="0" fontAlgn="base" hangingPunct="0">
        <a:spcBef>
          <a:spcPct val="0"/>
        </a:spcBef>
        <a:spcAft>
          <a:spcPct val="0"/>
        </a:spcAft>
        <a:defRPr sz="3300">
          <a:solidFill>
            <a:schemeClr val="tx1"/>
          </a:solidFill>
          <a:latin typeface="Segoe UI Light" panose="020B0502040204020203" pitchFamily="34" charset="0"/>
        </a:defRPr>
      </a:lvl2pPr>
      <a:lvl3pPr algn="l" defTabSz="685800" rtl="1" eaLnBrk="0" fontAlgn="base" hangingPunct="0">
        <a:spcBef>
          <a:spcPct val="0"/>
        </a:spcBef>
        <a:spcAft>
          <a:spcPct val="0"/>
        </a:spcAft>
        <a:defRPr sz="3300">
          <a:solidFill>
            <a:schemeClr val="tx1"/>
          </a:solidFill>
          <a:latin typeface="Segoe UI Light" panose="020B0502040204020203" pitchFamily="34" charset="0"/>
        </a:defRPr>
      </a:lvl3pPr>
      <a:lvl4pPr algn="l" defTabSz="685800" rtl="1" eaLnBrk="0" fontAlgn="base" hangingPunct="0">
        <a:spcBef>
          <a:spcPct val="0"/>
        </a:spcBef>
        <a:spcAft>
          <a:spcPct val="0"/>
        </a:spcAft>
        <a:defRPr sz="3300">
          <a:solidFill>
            <a:schemeClr val="tx1"/>
          </a:solidFill>
          <a:latin typeface="Segoe UI Light" panose="020B0502040204020203" pitchFamily="34" charset="0"/>
        </a:defRPr>
      </a:lvl4pPr>
      <a:lvl5pPr algn="l" defTabSz="685800" rtl="1" eaLnBrk="0" fontAlgn="base" hangingPunct="0">
        <a:spcBef>
          <a:spcPct val="0"/>
        </a:spcBef>
        <a:spcAft>
          <a:spcPct val="0"/>
        </a:spcAft>
        <a:defRPr sz="3300">
          <a:solidFill>
            <a:schemeClr val="tx1"/>
          </a:solidFill>
          <a:latin typeface="Segoe UI Light" panose="020B0502040204020203" pitchFamily="34" charset="0"/>
        </a:defRPr>
      </a:lvl5pPr>
      <a:lvl6pPr marL="457200" algn="l" defTabSz="685800" rtl="1" fontAlgn="base">
        <a:spcBef>
          <a:spcPct val="0"/>
        </a:spcBef>
        <a:spcAft>
          <a:spcPct val="0"/>
        </a:spcAft>
        <a:defRPr sz="3300">
          <a:solidFill>
            <a:schemeClr val="tx1"/>
          </a:solidFill>
          <a:latin typeface="Segoe UI Light" panose="020B0502040204020203" pitchFamily="34" charset="0"/>
        </a:defRPr>
      </a:lvl6pPr>
      <a:lvl7pPr marL="914400" algn="l" defTabSz="685800" rtl="1" fontAlgn="base">
        <a:spcBef>
          <a:spcPct val="0"/>
        </a:spcBef>
        <a:spcAft>
          <a:spcPct val="0"/>
        </a:spcAft>
        <a:defRPr sz="3300">
          <a:solidFill>
            <a:schemeClr val="tx1"/>
          </a:solidFill>
          <a:latin typeface="Segoe UI Light" panose="020B0502040204020203" pitchFamily="34" charset="0"/>
        </a:defRPr>
      </a:lvl7pPr>
      <a:lvl8pPr marL="1371600" algn="l" defTabSz="685800" rtl="1" fontAlgn="base">
        <a:spcBef>
          <a:spcPct val="0"/>
        </a:spcBef>
        <a:spcAft>
          <a:spcPct val="0"/>
        </a:spcAft>
        <a:defRPr sz="3300">
          <a:solidFill>
            <a:schemeClr val="tx1"/>
          </a:solidFill>
          <a:latin typeface="Segoe UI Light" panose="020B0502040204020203" pitchFamily="34" charset="0"/>
        </a:defRPr>
      </a:lvl8pPr>
      <a:lvl9pPr marL="1828800" algn="l" defTabSz="685800" rtl="1" fontAlgn="base">
        <a:spcBef>
          <a:spcPct val="0"/>
        </a:spcBef>
        <a:spcAft>
          <a:spcPct val="0"/>
        </a:spcAft>
        <a:defRPr sz="3300">
          <a:solidFill>
            <a:schemeClr val="tx1"/>
          </a:solidFill>
          <a:latin typeface="Segoe UI Light" panose="020B0502040204020203" pitchFamily="34" charset="0"/>
        </a:defRPr>
      </a:lvl9pPr>
    </p:titleStyle>
    <p:bodyStyle>
      <a:lvl1pPr marL="171450" indent="-171450" algn="r" defTabSz="685800" rtl="1" eaLnBrk="0" fontAlgn="base" hangingPunct="0">
        <a:lnSpc>
          <a:spcPct val="90000"/>
        </a:lnSpc>
        <a:spcBef>
          <a:spcPct val="3000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r" defTabSz="685800" rtl="1" eaLnBrk="0" fontAlgn="base" hangingPunct="0">
        <a:lnSpc>
          <a:spcPct val="90000"/>
        </a:lnSpc>
        <a:spcBef>
          <a:spcPct val="30000"/>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r" defTabSz="685800" rtl="1" eaLnBrk="0" fontAlgn="base" hangingPunct="0">
        <a:lnSpc>
          <a:spcPct val="90000"/>
        </a:lnSpc>
        <a:spcBef>
          <a:spcPct val="30000"/>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r" defTabSz="685800" rtl="1" eaLnBrk="0" fontAlgn="base" hangingPunct="0">
        <a:lnSpc>
          <a:spcPct val="90000"/>
        </a:lnSpc>
        <a:spcBef>
          <a:spcPct val="30000"/>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r" defTabSz="685800" rtl="1" eaLnBrk="0" fontAlgn="base" hangingPunct="0">
        <a:lnSpc>
          <a:spcPct val="90000"/>
        </a:lnSpc>
        <a:spcBef>
          <a:spcPct val="30000"/>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r" defTabSz="685800" rtl="1"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0.jpeg"/><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0.jpeg"/><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0.jpeg"/><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0.jpe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0.jpe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27.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0.jpeg"/><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27.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0.jpeg"/><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2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0.jpeg"/><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27.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0.jpe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0.jpe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0.jpeg"/><Relationship Id="rId1" Type="http://schemas.openxmlformats.org/officeDocument/2006/relationships/slideLayout" Target="../slideLayouts/slideLayout4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0.jpeg"/><Relationship Id="rId1" Type="http://schemas.openxmlformats.org/officeDocument/2006/relationships/slideLayout" Target="../slideLayouts/slideLayout49.xml"/><Relationship Id="rId4" Type="http://schemas.openxmlformats.org/officeDocument/2006/relationships/image" Target="../media/image43.jp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0.jpeg"/><Relationship Id="rId1" Type="http://schemas.openxmlformats.org/officeDocument/2006/relationships/slideLayout" Target="../slideLayouts/slideLayout49.xml"/><Relationship Id="rId4" Type="http://schemas.openxmlformats.org/officeDocument/2006/relationships/image" Target="../media/image44.jp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6.jpeg"/></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0.jpeg"/><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0.jpeg"/><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0.jpeg"/><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0.jpeg"/><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88.xml"/></Relationships>
</file>

<file path=ppt/slides/_rels/slide30.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3.jpeg"/><Relationship Id="rId7" Type="http://schemas.openxmlformats.org/officeDocument/2006/relationships/image" Target="../media/image55.jpeg"/><Relationship Id="rId2" Type="http://schemas.openxmlformats.org/officeDocument/2006/relationships/image" Target="../media/image8.jpeg"/><Relationship Id="rId1" Type="http://schemas.openxmlformats.org/officeDocument/2006/relationships/slideLayout" Target="../slideLayouts/slideLayout32.xml"/><Relationship Id="rId6" Type="http://schemas.openxmlformats.org/officeDocument/2006/relationships/hyperlink" Target="mailto:Ahmadzadeh_me@yahoo.com" TargetMode="External"/><Relationship Id="rId5" Type="http://schemas.openxmlformats.org/officeDocument/2006/relationships/hyperlink" Target="mailto:ahmadzadeh.me@gmail.com" TargetMode="External"/><Relationship Id="rId10" Type="http://schemas.openxmlformats.org/officeDocument/2006/relationships/image" Target="../media/image5.jpeg"/><Relationship Id="rId4" Type="http://schemas.openxmlformats.org/officeDocument/2006/relationships/image" Target="../media/image54.png"/><Relationship Id="rId9"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eg"/><Relationship Id="rId1" Type="http://schemas.openxmlformats.org/officeDocument/2006/relationships/slideLayout" Target="../slideLayouts/slideLayout68.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6.jpe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0.jpeg"/><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0.jpeg"/><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ctrTitle"/>
          </p:nvPr>
        </p:nvSpPr>
        <p:spPr/>
        <p:txBody>
          <a:bodyPr/>
          <a:lstStyle/>
          <a:p>
            <a:endParaRPr lang="fa-IR" altLang="fa-IR" smtClean="0"/>
          </a:p>
        </p:txBody>
      </p:sp>
      <p:sp>
        <p:nvSpPr>
          <p:cNvPr id="77827" name="Subtitle 2"/>
          <p:cNvSpPr>
            <a:spLocks noGrp="1"/>
          </p:cNvSpPr>
          <p:nvPr>
            <p:ph type="subTitle" idx="1"/>
          </p:nvPr>
        </p:nvSpPr>
        <p:spPr/>
        <p:txBody>
          <a:bodyPr/>
          <a:lstStyle/>
          <a:p>
            <a:endParaRPr lang="fa-IR" altLang="fa-IR" smtClean="0"/>
          </a:p>
        </p:txBody>
      </p:sp>
      <p:pic>
        <p:nvPicPr>
          <p:cNvPr id="77828" name="Picture 2" descr="G:\ahmadzadeh\بسم الله\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668" y="0"/>
            <a:ext cx="12333668" cy="710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1028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983" y="36342"/>
            <a:ext cx="1574920" cy="1096538"/>
          </a:xfrm>
          <a:prstGeom prst="rect">
            <a:avLst/>
          </a:prstGeom>
        </p:spPr>
      </p:pic>
      <p:pic>
        <p:nvPicPr>
          <p:cNvPr id="16" name="Picture 6"/>
          <p:cNvPicPr>
            <a:picLocks noChangeAspect="1"/>
          </p:cNvPicPr>
          <p:nvPr/>
        </p:nvPicPr>
        <p:blipFill>
          <a:blip r:embed="rId3" cstate="print">
            <a:extLst>
              <a:ext uri="{28A0092B-C50C-407E-A947-70E740481C1C}">
                <a14:useLocalDpi xmlns:a14="http://schemas.microsoft.com/office/drawing/2010/main" val="0"/>
              </a:ext>
            </a:extLst>
          </a:blip>
          <a:srcRect l="3596" r="3596"/>
          <a:stretch>
            <a:fillRect/>
          </a:stretch>
        </p:blipFill>
        <p:spPr bwMode="auto">
          <a:xfrm>
            <a:off x="10818935" y="6415882"/>
            <a:ext cx="13144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a:srcRect l="350" t="245" r="4495" b="95644"/>
          <a:stretch/>
        </p:blipFill>
        <p:spPr>
          <a:xfrm>
            <a:off x="614477" y="3418103"/>
            <a:ext cx="9578207" cy="605257"/>
          </a:xfrm>
          <a:prstGeom prst="rect">
            <a:avLst/>
          </a:prstGeom>
        </p:spPr>
      </p:pic>
      <p:sp>
        <p:nvSpPr>
          <p:cNvPr id="18" name="Text Box 7"/>
          <p:cNvSpPr txBox="1">
            <a:spLocks noChangeArrowheads="1"/>
          </p:cNvSpPr>
          <p:nvPr/>
        </p:nvSpPr>
        <p:spPr bwMode="auto">
          <a:xfrm>
            <a:off x="2258105" y="670164"/>
            <a:ext cx="6290950" cy="91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aseline="30000">
                <a:solidFill>
                  <a:schemeClr val="tx1"/>
                </a:solidFill>
                <a:latin typeface="PMingLiU" pitchFamily="18" charset="-120"/>
                <a:cs typeface="B Titr" pitchFamily="2" charset="-78"/>
              </a:defRPr>
            </a:lvl1pPr>
            <a:lvl2pPr marL="742950" indent="-285750" eaLnBrk="0" hangingPunct="0">
              <a:defRPr baseline="30000">
                <a:solidFill>
                  <a:schemeClr val="tx1"/>
                </a:solidFill>
                <a:latin typeface="PMingLiU" pitchFamily="18" charset="-120"/>
                <a:cs typeface="B Titr" pitchFamily="2" charset="-78"/>
              </a:defRPr>
            </a:lvl2pPr>
            <a:lvl3pPr marL="1143000" indent="-228600" eaLnBrk="0" hangingPunct="0">
              <a:defRPr baseline="30000">
                <a:solidFill>
                  <a:schemeClr val="tx1"/>
                </a:solidFill>
                <a:latin typeface="PMingLiU" pitchFamily="18" charset="-120"/>
                <a:cs typeface="B Titr" pitchFamily="2" charset="-78"/>
              </a:defRPr>
            </a:lvl3pPr>
            <a:lvl4pPr marL="1600200" indent="-228600" eaLnBrk="0" hangingPunct="0">
              <a:defRPr baseline="30000">
                <a:solidFill>
                  <a:schemeClr val="tx1"/>
                </a:solidFill>
                <a:latin typeface="PMingLiU" pitchFamily="18" charset="-120"/>
                <a:cs typeface="B Titr" pitchFamily="2" charset="-78"/>
              </a:defRPr>
            </a:lvl4pPr>
            <a:lvl5pPr marL="2057400" indent="-228600" eaLnBrk="0" hangingPunct="0">
              <a:defRPr baseline="30000">
                <a:solidFill>
                  <a:schemeClr val="tx1"/>
                </a:solidFill>
                <a:latin typeface="PMingLiU" pitchFamily="18" charset="-120"/>
                <a:cs typeface="B Titr" pitchFamily="2" charset="-78"/>
              </a:defRPr>
            </a:lvl5pPr>
            <a:lvl6pPr marL="25146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6pPr>
            <a:lvl7pPr marL="29718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7pPr>
            <a:lvl8pPr marL="34290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8pPr>
            <a:lvl9pPr marL="38862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9pPr>
          </a:lstStyle>
          <a:p>
            <a:pPr algn="ctr" rtl="1"/>
            <a:r>
              <a:rPr lang="fa-IR" sz="4000" b="1" dirty="0">
                <a:solidFill>
                  <a:srgbClr val="A500C6"/>
                </a:solidFill>
                <a:effectLst>
                  <a:outerShdw blurRad="38100" dist="38100" dir="2700000" algn="tl">
                    <a:srgbClr val="000000">
                      <a:alpha val="43137"/>
                    </a:srgbClr>
                  </a:outerShdw>
                </a:effectLst>
              </a:rPr>
              <a:t>  </a:t>
            </a:r>
            <a:r>
              <a:rPr lang="fa-IR" sz="4000" b="1" dirty="0" smtClean="0">
                <a:solidFill>
                  <a:srgbClr val="A500C6"/>
                </a:solidFill>
                <a:effectLst>
                  <a:outerShdw blurRad="38100" dist="38100" dir="2700000" algn="tl">
                    <a:srgbClr val="000000">
                      <a:alpha val="43137"/>
                    </a:srgbClr>
                  </a:outerShdw>
                </a:effectLst>
              </a:rPr>
              <a:t>3- سبک </a:t>
            </a:r>
            <a:r>
              <a:rPr lang="fa-IR" sz="4000" b="1" dirty="0">
                <a:solidFill>
                  <a:srgbClr val="A500C6"/>
                </a:solidFill>
                <a:effectLst>
                  <a:outerShdw blurRad="38100" dist="38100" dir="2700000" algn="tl">
                    <a:srgbClr val="000000">
                      <a:alpha val="43137"/>
                    </a:srgbClr>
                  </a:outerShdw>
                </a:effectLst>
              </a:rPr>
              <a:t>رهبری وظیفه مدار</a:t>
            </a:r>
            <a:endParaRPr lang="fa-IR" sz="4000" b="1" dirty="0" smtClean="0">
              <a:solidFill>
                <a:srgbClr val="A500C6"/>
              </a:solidFill>
              <a:effectLst>
                <a:outerShdw blurRad="38100" dist="38100" dir="2700000" algn="tl">
                  <a:srgbClr val="000000">
                    <a:alpha val="43137"/>
                  </a:srgbClr>
                </a:outerShdw>
              </a:effectLst>
            </a:endParaRPr>
          </a:p>
          <a:p>
            <a:pPr algn="ctr" rtl="1"/>
            <a:r>
              <a:rPr lang="en-US" sz="4000" b="1" dirty="0">
                <a:solidFill>
                  <a:srgbClr val="A500C6"/>
                </a:solidFill>
                <a:effectLst>
                  <a:outerShdw blurRad="38100" dist="38100" dir="2700000" algn="tl">
                    <a:srgbClr val="000000">
                      <a:alpha val="43137"/>
                    </a:srgbClr>
                  </a:outerShdw>
                </a:effectLst>
              </a:rPr>
              <a:t>Duty-oriented leadership</a:t>
            </a:r>
            <a:endParaRPr lang="en-US" sz="4000" b="1" dirty="0">
              <a:solidFill>
                <a:srgbClr val="A500C6"/>
              </a:solidFill>
              <a:effectLst>
                <a:outerShdw blurRad="38100" dist="38100" dir="2700000" algn="tl">
                  <a:srgbClr val="000000">
                    <a:alpha val="43137"/>
                  </a:srgbClr>
                </a:outerShdw>
              </a:effectLst>
            </a:endParaRPr>
          </a:p>
        </p:txBody>
      </p:sp>
      <p:sp>
        <p:nvSpPr>
          <p:cNvPr id="20" name="Text Box 7"/>
          <p:cNvSpPr txBox="1">
            <a:spLocks noChangeArrowheads="1"/>
          </p:cNvSpPr>
          <p:nvPr/>
        </p:nvSpPr>
        <p:spPr bwMode="auto">
          <a:xfrm>
            <a:off x="820271" y="2094664"/>
            <a:ext cx="880782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aseline="30000">
                <a:solidFill>
                  <a:schemeClr val="tx1"/>
                </a:solidFill>
                <a:latin typeface="PMingLiU" pitchFamily="18" charset="-120"/>
                <a:cs typeface="B Titr" pitchFamily="2" charset="-78"/>
              </a:defRPr>
            </a:lvl1pPr>
            <a:lvl2pPr marL="742950" indent="-285750" eaLnBrk="0" hangingPunct="0">
              <a:defRPr baseline="30000">
                <a:solidFill>
                  <a:schemeClr val="tx1"/>
                </a:solidFill>
                <a:latin typeface="PMingLiU" pitchFamily="18" charset="-120"/>
                <a:cs typeface="B Titr" pitchFamily="2" charset="-78"/>
              </a:defRPr>
            </a:lvl2pPr>
            <a:lvl3pPr marL="1143000" indent="-228600" eaLnBrk="0" hangingPunct="0">
              <a:defRPr baseline="30000">
                <a:solidFill>
                  <a:schemeClr val="tx1"/>
                </a:solidFill>
                <a:latin typeface="PMingLiU" pitchFamily="18" charset="-120"/>
                <a:cs typeface="B Titr" pitchFamily="2" charset="-78"/>
              </a:defRPr>
            </a:lvl3pPr>
            <a:lvl4pPr marL="1600200" indent="-228600" eaLnBrk="0" hangingPunct="0">
              <a:defRPr baseline="30000">
                <a:solidFill>
                  <a:schemeClr val="tx1"/>
                </a:solidFill>
                <a:latin typeface="PMingLiU" pitchFamily="18" charset="-120"/>
                <a:cs typeface="B Titr" pitchFamily="2" charset="-78"/>
              </a:defRPr>
            </a:lvl4pPr>
            <a:lvl5pPr marL="2057400" indent="-228600" eaLnBrk="0" hangingPunct="0">
              <a:defRPr baseline="30000">
                <a:solidFill>
                  <a:schemeClr val="tx1"/>
                </a:solidFill>
                <a:latin typeface="PMingLiU" pitchFamily="18" charset="-120"/>
                <a:cs typeface="B Titr" pitchFamily="2" charset="-78"/>
              </a:defRPr>
            </a:lvl5pPr>
            <a:lvl6pPr marL="25146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6pPr>
            <a:lvl7pPr marL="29718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7pPr>
            <a:lvl8pPr marL="34290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8pPr>
            <a:lvl9pPr marL="38862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9pPr>
          </a:lstStyle>
          <a:p>
            <a:pPr algn="just" rtl="1"/>
            <a:r>
              <a:rPr lang="fa-IR" sz="4000" dirty="0">
                <a:solidFill>
                  <a:srgbClr val="002060"/>
                </a:solidFill>
                <a:effectLst>
                  <a:outerShdw blurRad="38100" dist="38100" dir="2700000" algn="tl">
                    <a:srgbClr val="000000">
                      <a:alpha val="43137"/>
                    </a:srgbClr>
                  </a:outerShdw>
                </a:effectLst>
                <a:cs typeface="B Koodak" panose="00000700000000000000" pitchFamily="2" charset="-78"/>
              </a:rPr>
              <a:t>در این نوع از سبک رهبری، </a:t>
            </a:r>
            <a:r>
              <a:rPr lang="fa-IR" sz="4000" dirty="0" smtClean="0">
                <a:solidFill>
                  <a:srgbClr val="002060"/>
                </a:solidFill>
                <a:effectLst>
                  <a:outerShdw blurRad="38100" dist="38100" dir="2700000" algn="tl">
                    <a:srgbClr val="000000">
                      <a:alpha val="43137"/>
                    </a:srgbClr>
                  </a:outerShdw>
                </a:effectLst>
                <a:cs typeface="B Koodak" panose="00000700000000000000" pitchFamily="2" charset="-78"/>
              </a:rPr>
              <a:t>مدیر </a:t>
            </a:r>
            <a:r>
              <a:rPr lang="fa-IR" sz="4000" dirty="0">
                <a:solidFill>
                  <a:srgbClr val="002060"/>
                </a:solidFill>
                <a:effectLst>
                  <a:outerShdw blurRad="38100" dist="38100" dir="2700000" algn="tl">
                    <a:srgbClr val="000000">
                      <a:alpha val="43137"/>
                    </a:srgbClr>
                  </a:outerShdw>
                </a:effectLst>
                <a:cs typeface="B Koodak" panose="00000700000000000000" pitchFamily="2" charset="-78"/>
              </a:rPr>
              <a:t>یا رهبر به زیر دستان خود می گوید چه کار باید بکنند وچگونه باید آن کار را انجام دهند.این سبک محافظه کار(اقتداری )است.</a:t>
            </a:r>
            <a:endParaRPr lang="en-US" sz="4000" b="1" dirty="0">
              <a:solidFill>
                <a:srgbClr val="002060"/>
              </a:solidFill>
              <a:effectLst>
                <a:outerShdw blurRad="38100" dist="38100" dir="2700000" algn="tl">
                  <a:srgbClr val="000000">
                    <a:alpha val="43137"/>
                  </a:srgbClr>
                </a:outerShdw>
              </a:effectLst>
              <a:cs typeface="B Koodak" panose="00000700000000000000" pitchFamily="2" charset="-78"/>
            </a:endParaRPr>
          </a:p>
        </p:txBody>
      </p:sp>
      <p:pic>
        <p:nvPicPr>
          <p:cNvPr id="2" name="Picture 1"/>
          <p:cNvPicPr>
            <a:picLocks noChangeAspect="1"/>
          </p:cNvPicPr>
          <p:nvPr/>
        </p:nvPicPr>
        <p:blipFill rotWithShape="1">
          <a:blip r:embed="rId5"/>
          <a:srcRect t="28387" r="2977" b="60453"/>
          <a:stretch/>
        </p:blipFill>
        <p:spPr>
          <a:xfrm>
            <a:off x="724384" y="3993543"/>
            <a:ext cx="9468300" cy="1088540"/>
          </a:xfrm>
          <a:prstGeom prst="rect">
            <a:avLst/>
          </a:prstGeom>
        </p:spPr>
      </p:pic>
      <p:pic>
        <p:nvPicPr>
          <p:cNvPr id="3" name="Picture 2"/>
          <p:cNvPicPr>
            <a:picLocks noChangeAspect="1"/>
          </p:cNvPicPr>
          <p:nvPr/>
        </p:nvPicPr>
        <p:blipFill rotWithShape="1">
          <a:blip r:embed="rId6"/>
          <a:srcRect l="15101" r="11855"/>
          <a:stretch/>
        </p:blipFill>
        <p:spPr>
          <a:xfrm>
            <a:off x="9312965" y="206744"/>
            <a:ext cx="2087217" cy="1600200"/>
          </a:xfrm>
          <a:prstGeom prst="rect">
            <a:avLst/>
          </a:prstGeom>
        </p:spPr>
      </p:pic>
    </p:spTree>
    <p:extLst>
      <p:ext uri="{BB962C8B-B14F-4D97-AF65-F5344CB8AC3E}">
        <p14:creationId xmlns:p14="http://schemas.microsoft.com/office/powerpoint/2010/main" val="75840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0"/>
                                        <p:tgtEl>
                                          <p:spTgt spid="4"/>
                                        </p:tgtEl>
                                      </p:cBhvr>
                                    </p:animEffect>
                                    <p:anim calcmode="lin" valueType="num">
                                      <p:cBhvr>
                                        <p:cTn id="22" dur="2000" fill="hold"/>
                                        <p:tgtEl>
                                          <p:spTgt spid="4"/>
                                        </p:tgtEl>
                                        <p:attrNameLst>
                                          <p:attrName>ppt_w</p:attrName>
                                        </p:attrNameLst>
                                      </p:cBhvr>
                                      <p:tavLst>
                                        <p:tav tm="0" fmla="#ppt_w*sin(2.5*pi*$)">
                                          <p:val>
                                            <p:fltVal val="0"/>
                                          </p:val>
                                        </p:tav>
                                        <p:tav tm="100000">
                                          <p:val>
                                            <p:fltVal val="1"/>
                                          </p:val>
                                        </p:tav>
                                      </p:tavLst>
                                    </p:anim>
                                    <p:anim calcmode="lin" valueType="num">
                                      <p:cBhvr>
                                        <p:cTn id="23"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983" y="36342"/>
            <a:ext cx="1574920" cy="1096538"/>
          </a:xfrm>
          <a:prstGeom prst="rect">
            <a:avLst/>
          </a:prstGeom>
        </p:spPr>
      </p:pic>
      <p:pic>
        <p:nvPicPr>
          <p:cNvPr id="16" name="Picture 6"/>
          <p:cNvPicPr>
            <a:picLocks noChangeAspect="1"/>
          </p:cNvPicPr>
          <p:nvPr/>
        </p:nvPicPr>
        <p:blipFill>
          <a:blip r:embed="rId3" cstate="print">
            <a:extLst>
              <a:ext uri="{28A0092B-C50C-407E-A947-70E740481C1C}">
                <a14:useLocalDpi xmlns:a14="http://schemas.microsoft.com/office/drawing/2010/main" val="0"/>
              </a:ext>
            </a:extLst>
          </a:blip>
          <a:srcRect l="3596" r="3596"/>
          <a:stretch>
            <a:fillRect/>
          </a:stretch>
        </p:blipFill>
        <p:spPr bwMode="auto">
          <a:xfrm>
            <a:off x="10818935" y="6415882"/>
            <a:ext cx="13144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a:srcRect l="350" t="245" r="4495" b="95570"/>
          <a:stretch/>
        </p:blipFill>
        <p:spPr>
          <a:xfrm>
            <a:off x="614477" y="3418103"/>
            <a:ext cx="9578207" cy="616015"/>
          </a:xfrm>
          <a:prstGeom prst="rect">
            <a:avLst/>
          </a:prstGeom>
        </p:spPr>
      </p:pic>
      <p:sp>
        <p:nvSpPr>
          <p:cNvPr id="18" name="Text Box 7"/>
          <p:cNvSpPr txBox="1">
            <a:spLocks noChangeArrowheads="1"/>
          </p:cNvSpPr>
          <p:nvPr/>
        </p:nvSpPr>
        <p:spPr bwMode="auto">
          <a:xfrm>
            <a:off x="2292327" y="443403"/>
            <a:ext cx="6290950" cy="91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aseline="30000">
                <a:solidFill>
                  <a:schemeClr val="tx1"/>
                </a:solidFill>
                <a:latin typeface="PMingLiU" pitchFamily="18" charset="-120"/>
                <a:cs typeface="B Titr" pitchFamily="2" charset="-78"/>
              </a:defRPr>
            </a:lvl1pPr>
            <a:lvl2pPr marL="742950" indent="-285750" eaLnBrk="0" hangingPunct="0">
              <a:defRPr baseline="30000">
                <a:solidFill>
                  <a:schemeClr val="tx1"/>
                </a:solidFill>
                <a:latin typeface="PMingLiU" pitchFamily="18" charset="-120"/>
                <a:cs typeface="B Titr" pitchFamily="2" charset="-78"/>
              </a:defRPr>
            </a:lvl2pPr>
            <a:lvl3pPr marL="1143000" indent="-228600" eaLnBrk="0" hangingPunct="0">
              <a:defRPr baseline="30000">
                <a:solidFill>
                  <a:schemeClr val="tx1"/>
                </a:solidFill>
                <a:latin typeface="PMingLiU" pitchFamily="18" charset="-120"/>
                <a:cs typeface="B Titr" pitchFamily="2" charset="-78"/>
              </a:defRPr>
            </a:lvl3pPr>
            <a:lvl4pPr marL="1600200" indent="-228600" eaLnBrk="0" hangingPunct="0">
              <a:defRPr baseline="30000">
                <a:solidFill>
                  <a:schemeClr val="tx1"/>
                </a:solidFill>
                <a:latin typeface="PMingLiU" pitchFamily="18" charset="-120"/>
                <a:cs typeface="B Titr" pitchFamily="2" charset="-78"/>
              </a:defRPr>
            </a:lvl4pPr>
            <a:lvl5pPr marL="2057400" indent="-228600" eaLnBrk="0" hangingPunct="0">
              <a:defRPr baseline="30000">
                <a:solidFill>
                  <a:schemeClr val="tx1"/>
                </a:solidFill>
                <a:latin typeface="PMingLiU" pitchFamily="18" charset="-120"/>
                <a:cs typeface="B Titr" pitchFamily="2" charset="-78"/>
              </a:defRPr>
            </a:lvl5pPr>
            <a:lvl6pPr marL="25146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6pPr>
            <a:lvl7pPr marL="29718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7pPr>
            <a:lvl8pPr marL="34290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8pPr>
            <a:lvl9pPr marL="38862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9pPr>
          </a:lstStyle>
          <a:p>
            <a:pPr algn="ctr" rtl="1"/>
            <a:r>
              <a:rPr lang="fa-IR" sz="4000" b="1" dirty="0">
                <a:solidFill>
                  <a:srgbClr val="A500C6"/>
                </a:solidFill>
                <a:effectLst>
                  <a:outerShdw blurRad="38100" dist="38100" dir="2700000" algn="tl">
                    <a:srgbClr val="000000">
                      <a:alpha val="43137"/>
                    </a:srgbClr>
                  </a:outerShdw>
                </a:effectLst>
              </a:rPr>
              <a:t>  </a:t>
            </a:r>
            <a:r>
              <a:rPr lang="fa-IR" sz="4000" b="1" dirty="0" smtClean="0">
                <a:solidFill>
                  <a:srgbClr val="A500C6"/>
                </a:solidFill>
                <a:effectLst>
                  <a:outerShdw blurRad="38100" dist="38100" dir="2700000" algn="tl">
                    <a:srgbClr val="000000">
                      <a:alpha val="43137"/>
                    </a:srgbClr>
                  </a:outerShdw>
                </a:effectLst>
              </a:rPr>
              <a:t>4- سبک </a:t>
            </a:r>
            <a:r>
              <a:rPr lang="fa-IR" sz="4000" b="1" dirty="0">
                <a:solidFill>
                  <a:srgbClr val="A500C6"/>
                </a:solidFill>
                <a:effectLst>
                  <a:outerShdw blurRad="38100" dist="38100" dir="2700000" algn="tl">
                    <a:srgbClr val="000000">
                      <a:alpha val="43137"/>
                    </a:srgbClr>
                  </a:outerShdw>
                </a:effectLst>
              </a:rPr>
              <a:t>رهبری </a:t>
            </a:r>
            <a:r>
              <a:rPr lang="fa-IR" sz="4000" b="1" dirty="0" smtClean="0">
                <a:solidFill>
                  <a:srgbClr val="A500C6"/>
                </a:solidFill>
                <a:effectLst>
                  <a:outerShdw blurRad="38100" dist="38100" dir="2700000" algn="tl">
                    <a:srgbClr val="000000">
                      <a:alpha val="43137"/>
                    </a:srgbClr>
                  </a:outerShdw>
                </a:effectLst>
              </a:rPr>
              <a:t>خدمتگزار </a:t>
            </a:r>
          </a:p>
          <a:p>
            <a:pPr algn="ctr" rtl="1"/>
            <a:r>
              <a:rPr lang="en-US" sz="4000" b="1" dirty="0">
                <a:solidFill>
                  <a:srgbClr val="A500C6"/>
                </a:solidFill>
                <a:effectLst>
                  <a:outerShdw blurRad="38100" dist="38100" dir="2700000" algn="tl">
                    <a:srgbClr val="000000">
                      <a:alpha val="43137"/>
                    </a:srgbClr>
                  </a:outerShdw>
                </a:effectLst>
              </a:rPr>
              <a:t>Servant Leadership</a:t>
            </a:r>
            <a:endParaRPr lang="en-US" sz="4000" b="1" dirty="0">
              <a:solidFill>
                <a:srgbClr val="A500C6"/>
              </a:solidFill>
              <a:effectLst>
                <a:outerShdw blurRad="38100" dist="38100" dir="2700000" algn="tl">
                  <a:srgbClr val="000000">
                    <a:alpha val="43137"/>
                  </a:srgbClr>
                </a:outerShdw>
              </a:effectLst>
            </a:endParaRPr>
          </a:p>
        </p:txBody>
      </p:sp>
      <p:sp>
        <p:nvSpPr>
          <p:cNvPr id="20" name="Text Box 7"/>
          <p:cNvSpPr txBox="1">
            <a:spLocks noChangeArrowheads="1"/>
          </p:cNvSpPr>
          <p:nvPr/>
        </p:nvSpPr>
        <p:spPr bwMode="auto">
          <a:xfrm>
            <a:off x="761905" y="1739326"/>
            <a:ext cx="8807823" cy="1733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aseline="30000">
                <a:solidFill>
                  <a:schemeClr val="tx1"/>
                </a:solidFill>
                <a:latin typeface="PMingLiU" pitchFamily="18" charset="-120"/>
                <a:cs typeface="B Titr" pitchFamily="2" charset="-78"/>
              </a:defRPr>
            </a:lvl1pPr>
            <a:lvl2pPr marL="742950" indent="-285750" eaLnBrk="0" hangingPunct="0">
              <a:defRPr baseline="30000">
                <a:solidFill>
                  <a:schemeClr val="tx1"/>
                </a:solidFill>
                <a:latin typeface="PMingLiU" pitchFamily="18" charset="-120"/>
                <a:cs typeface="B Titr" pitchFamily="2" charset="-78"/>
              </a:defRPr>
            </a:lvl2pPr>
            <a:lvl3pPr marL="1143000" indent="-228600" eaLnBrk="0" hangingPunct="0">
              <a:defRPr baseline="30000">
                <a:solidFill>
                  <a:schemeClr val="tx1"/>
                </a:solidFill>
                <a:latin typeface="PMingLiU" pitchFamily="18" charset="-120"/>
                <a:cs typeface="B Titr" pitchFamily="2" charset="-78"/>
              </a:defRPr>
            </a:lvl3pPr>
            <a:lvl4pPr marL="1600200" indent="-228600" eaLnBrk="0" hangingPunct="0">
              <a:defRPr baseline="30000">
                <a:solidFill>
                  <a:schemeClr val="tx1"/>
                </a:solidFill>
                <a:latin typeface="PMingLiU" pitchFamily="18" charset="-120"/>
                <a:cs typeface="B Titr" pitchFamily="2" charset="-78"/>
              </a:defRPr>
            </a:lvl4pPr>
            <a:lvl5pPr marL="2057400" indent="-228600" eaLnBrk="0" hangingPunct="0">
              <a:defRPr baseline="30000">
                <a:solidFill>
                  <a:schemeClr val="tx1"/>
                </a:solidFill>
                <a:latin typeface="PMingLiU" pitchFamily="18" charset="-120"/>
                <a:cs typeface="B Titr" pitchFamily="2" charset="-78"/>
              </a:defRPr>
            </a:lvl5pPr>
            <a:lvl6pPr marL="25146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6pPr>
            <a:lvl7pPr marL="29718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7pPr>
            <a:lvl8pPr marL="34290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8pPr>
            <a:lvl9pPr marL="38862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9pPr>
          </a:lstStyle>
          <a:p>
            <a:pPr algn="just" rtl="1"/>
            <a:r>
              <a:rPr lang="fa-IR" sz="4000" dirty="0" smtClean="0">
                <a:solidFill>
                  <a:srgbClr val="002060"/>
                </a:solidFill>
                <a:effectLst>
                  <a:outerShdw blurRad="38100" dist="38100" dir="2700000" algn="tl">
                    <a:srgbClr val="000000">
                      <a:alpha val="43137"/>
                    </a:srgbClr>
                  </a:outerShdw>
                </a:effectLst>
                <a:cs typeface="B Koodak" panose="00000700000000000000" pitchFamily="2" charset="-78"/>
              </a:rPr>
              <a:t>در این روش، رهبر </a:t>
            </a:r>
            <a:r>
              <a:rPr lang="fa-IR" sz="4000" dirty="0">
                <a:solidFill>
                  <a:srgbClr val="002060"/>
                </a:solidFill>
                <a:effectLst>
                  <a:outerShdw blurRad="38100" dist="38100" dir="2700000" algn="tl">
                    <a:srgbClr val="000000">
                      <a:alpha val="43137"/>
                    </a:srgbClr>
                  </a:outerShdw>
                </a:effectLst>
                <a:cs typeface="B Koodak" panose="00000700000000000000" pitchFamily="2" charset="-78"/>
              </a:rPr>
              <a:t>کسی است که فارغ از سطحی که در آن قرار دارد، برآورده کردن نیازهای تیم را هدف اصلی رهبری خود قرار دهد. این رویکرد می‌تواند یک فرهنگ مشارکتی مثبت را ایجاد کند و منجر به داشتن روحیه‌ی بالا در میان اعضای تیم شود.</a:t>
            </a:r>
            <a:endParaRPr lang="en-US" sz="4000" b="1" dirty="0">
              <a:solidFill>
                <a:srgbClr val="002060"/>
              </a:solidFill>
              <a:effectLst>
                <a:outerShdw blurRad="38100" dist="38100" dir="2700000" algn="tl">
                  <a:srgbClr val="000000">
                    <a:alpha val="43137"/>
                  </a:srgbClr>
                </a:outerShdw>
              </a:effectLst>
              <a:cs typeface="B Koodak" panose="00000700000000000000" pitchFamily="2" charset="-78"/>
            </a:endParaRPr>
          </a:p>
        </p:txBody>
      </p:sp>
      <p:pic>
        <p:nvPicPr>
          <p:cNvPr id="2" name="Picture 1"/>
          <p:cNvPicPr>
            <a:picLocks noChangeAspect="1"/>
          </p:cNvPicPr>
          <p:nvPr/>
        </p:nvPicPr>
        <p:blipFill rotWithShape="1">
          <a:blip r:embed="rId5"/>
          <a:srcRect t="39024" r="4788" b="48162"/>
          <a:stretch/>
        </p:blipFill>
        <p:spPr>
          <a:xfrm>
            <a:off x="682921" y="4034118"/>
            <a:ext cx="9509763" cy="2170642"/>
          </a:xfrm>
          <a:prstGeom prst="rect">
            <a:avLst/>
          </a:prstGeom>
        </p:spPr>
      </p:pic>
      <p:pic>
        <p:nvPicPr>
          <p:cNvPr id="3" name="Picture 2"/>
          <p:cNvPicPr>
            <a:picLocks noChangeAspect="1"/>
          </p:cNvPicPr>
          <p:nvPr/>
        </p:nvPicPr>
        <p:blipFill rotWithShape="1">
          <a:blip r:embed="rId6"/>
          <a:srcRect l="17492"/>
          <a:stretch/>
        </p:blipFill>
        <p:spPr>
          <a:xfrm>
            <a:off x="9717156" y="178415"/>
            <a:ext cx="2357664" cy="1600200"/>
          </a:xfrm>
          <a:prstGeom prst="rect">
            <a:avLst/>
          </a:prstGeom>
        </p:spPr>
      </p:pic>
    </p:spTree>
    <p:extLst>
      <p:ext uri="{BB962C8B-B14F-4D97-AF65-F5344CB8AC3E}">
        <p14:creationId xmlns:p14="http://schemas.microsoft.com/office/powerpoint/2010/main" val="39506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0"/>
                                        <p:tgtEl>
                                          <p:spTgt spid="4"/>
                                        </p:tgtEl>
                                      </p:cBhvr>
                                    </p:animEffect>
                                    <p:anim calcmode="lin" valueType="num">
                                      <p:cBhvr>
                                        <p:cTn id="22" dur="2000" fill="hold"/>
                                        <p:tgtEl>
                                          <p:spTgt spid="4"/>
                                        </p:tgtEl>
                                        <p:attrNameLst>
                                          <p:attrName>ppt_w</p:attrName>
                                        </p:attrNameLst>
                                      </p:cBhvr>
                                      <p:tavLst>
                                        <p:tav tm="0" fmla="#ppt_w*sin(2.5*pi*$)">
                                          <p:val>
                                            <p:fltVal val="0"/>
                                          </p:val>
                                        </p:tav>
                                        <p:tav tm="100000">
                                          <p:val>
                                            <p:fltVal val="1"/>
                                          </p:val>
                                        </p:tav>
                                      </p:tavLst>
                                    </p:anim>
                                    <p:anim calcmode="lin" valueType="num">
                                      <p:cBhvr>
                                        <p:cTn id="23"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983" y="36342"/>
            <a:ext cx="1574920" cy="1096538"/>
          </a:xfrm>
          <a:prstGeom prst="rect">
            <a:avLst/>
          </a:prstGeom>
        </p:spPr>
      </p:pic>
      <p:pic>
        <p:nvPicPr>
          <p:cNvPr id="16" name="Picture 6"/>
          <p:cNvPicPr>
            <a:picLocks noChangeAspect="1"/>
          </p:cNvPicPr>
          <p:nvPr/>
        </p:nvPicPr>
        <p:blipFill>
          <a:blip r:embed="rId3" cstate="print">
            <a:extLst>
              <a:ext uri="{28A0092B-C50C-407E-A947-70E740481C1C}">
                <a14:useLocalDpi xmlns:a14="http://schemas.microsoft.com/office/drawing/2010/main" val="0"/>
              </a:ext>
            </a:extLst>
          </a:blip>
          <a:srcRect l="3596" r="3596"/>
          <a:stretch>
            <a:fillRect/>
          </a:stretch>
        </p:blipFill>
        <p:spPr bwMode="auto">
          <a:xfrm>
            <a:off x="10818935" y="6415882"/>
            <a:ext cx="13144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a:srcRect l="350" t="245" r="4495" b="95762"/>
          <a:stretch/>
        </p:blipFill>
        <p:spPr>
          <a:xfrm>
            <a:off x="353220" y="3673819"/>
            <a:ext cx="9578207" cy="587840"/>
          </a:xfrm>
          <a:prstGeom prst="rect">
            <a:avLst/>
          </a:prstGeom>
        </p:spPr>
      </p:pic>
      <p:sp>
        <p:nvSpPr>
          <p:cNvPr id="18" name="Text Box 7"/>
          <p:cNvSpPr txBox="1">
            <a:spLocks noChangeArrowheads="1"/>
          </p:cNvSpPr>
          <p:nvPr/>
        </p:nvSpPr>
        <p:spPr bwMode="auto">
          <a:xfrm>
            <a:off x="2258105" y="670164"/>
            <a:ext cx="6290950" cy="91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aseline="30000">
                <a:solidFill>
                  <a:schemeClr val="tx1"/>
                </a:solidFill>
                <a:latin typeface="PMingLiU" pitchFamily="18" charset="-120"/>
                <a:cs typeface="B Titr" pitchFamily="2" charset="-78"/>
              </a:defRPr>
            </a:lvl1pPr>
            <a:lvl2pPr marL="742950" indent="-285750" eaLnBrk="0" hangingPunct="0">
              <a:defRPr baseline="30000">
                <a:solidFill>
                  <a:schemeClr val="tx1"/>
                </a:solidFill>
                <a:latin typeface="PMingLiU" pitchFamily="18" charset="-120"/>
                <a:cs typeface="B Titr" pitchFamily="2" charset="-78"/>
              </a:defRPr>
            </a:lvl2pPr>
            <a:lvl3pPr marL="1143000" indent="-228600" eaLnBrk="0" hangingPunct="0">
              <a:defRPr baseline="30000">
                <a:solidFill>
                  <a:schemeClr val="tx1"/>
                </a:solidFill>
                <a:latin typeface="PMingLiU" pitchFamily="18" charset="-120"/>
                <a:cs typeface="B Titr" pitchFamily="2" charset="-78"/>
              </a:defRPr>
            </a:lvl3pPr>
            <a:lvl4pPr marL="1600200" indent="-228600" eaLnBrk="0" hangingPunct="0">
              <a:defRPr baseline="30000">
                <a:solidFill>
                  <a:schemeClr val="tx1"/>
                </a:solidFill>
                <a:latin typeface="PMingLiU" pitchFamily="18" charset="-120"/>
                <a:cs typeface="B Titr" pitchFamily="2" charset="-78"/>
              </a:defRPr>
            </a:lvl4pPr>
            <a:lvl5pPr marL="2057400" indent="-228600" eaLnBrk="0" hangingPunct="0">
              <a:defRPr baseline="30000">
                <a:solidFill>
                  <a:schemeClr val="tx1"/>
                </a:solidFill>
                <a:latin typeface="PMingLiU" pitchFamily="18" charset="-120"/>
                <a:cs typeface="B Titr" pitchFamily="2" charset="-78"/>
              </a:defRPr>
            </a:lvl5pPr>
            <a:lvl6pPr marL="25146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6pPr>
            <a:lvl7pPr marL="29718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7pPr>
            <a:lvl8pPr marL="34290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8pPr>
            <a:lvl9pPr marL="38862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9pPr>
          </a:lstStyle>
          <a:p>
            <a:pPr algn="ctr" rtl="1"/>
            <a:r>
              <a:rPr lang="fa-IR" sz="4000" b="1" dirty="0">
                <a:solidFill>
                  <a:srgbClr val="A500C6"/>
                </a:solidFill>
                <a:effectLst>
                  <a:outerShdw blurRad="38100" dist="38100" dir="2700000" algn="tl">
                    <a:srgbClr val="000000">
                      <a:alpha val="43137"/>
                    </a:srgbClr>
                  </a:outerShdw>
                </a:effectLst>
              </a:rPr>
              <a:t> </a:t>
            </a:r>
            <a:r>
              <a:rPr lang="fa-IR" sz="4000" b="1" dirty="0" smtClean="0">
                <a:solidFill>
                  <a:srgbClr val="A500C6"/>
                </a:solidFill>
                <a:effectLst>
                  <a:outerShdw blurRad="38100" dist="38100" dir="2700000" algn="tl">
                    <a:srgbClr val="000000">
                      <a:alpha val="43137"/>
                    </a:srgbClr>
                  </a:outerShdw>
                </a:effectLst>
              </a:rPr>
              <a:t>5- </a:t>
            </a:r>
            <a:r>
              <a:rPr lang="fa-IR" sz="4000" b="1" dirty="0">
                <a:solidFill>
                  <a:srgbClr val="A500C6"/>
                </a:solidFill>
                <a:effectLst>
                  <a:outerShdw blurRad="38100" dist="38100" dir="2700000" algn="tl">
                    <a:srgbClr val="000000">
                      <a:alpha val="43137"/>
                    </a:srgbClr>
                  </a:outerShdw>
                </a:effectLst>
              </a:rPr>
              <a:t> سبک رهبری </a:t>
            </a:r>
            <a:r>
              <a:rPr lang="fa-IR" sz="4000" b="1" dirty="0" smtClean="0">
                <a:solidFill>
                  <a:srgbClr val="A500C6"/>
                </a:solidFill>
                <a:effectLst>
                  <a:outerShdw blurRad="38100" dist="38100" dir="2700000" algn="tl">
                    <a:srgbClr val="000000">
                      <a:alpha val="43137"/>
                    </a:srgbClr>
                  </a:outerShdw>
                </a:effectLst>
              </a:rPr>
              <a:t>مردم محور</a:t>
            </a:r>
          </a:p>
          <a:p>
            <a:pPr algn="ctr" rtl="1"/>
            <a:r>
              <a:rPr lang="en-US" sz="4000" b="1" dirty="0">
                <a:solidFill>
                  <a:srgbClr val="A500C6"/>
                </a:solidFill>
                <a:effectLst>
                  <a:outerShdw blurRad="38100" dist="38100" dir="2700000" algn="tl">
                    <a:srgbClr val="000000">
                      <a:alpha val="43137"/>
                    </a:srgbClr>
                  </a:outerShdw>
                </a:effectLst>
              </a:rPr>
              <a:t>people oriented leadership</a:t>
            </a:r>
            <a:endParaRPr lang="en-US" sz="4000" b="1" dirty="0">
              <a:solidFill>
                <a:srgbClr val="A500C6"/>
              </a:solidFill>
              <a:effectLst>
                <a:outerShdw blurRad="38100" dist="38100" dir="2700000" algn="tl">
                  <a:srgbClr val="000000">
                    <a:alpha val="43137"/>
                  </a:srgbClr>
                </a:outerShdw>
              </a:effectLst>
            </a:endParaRPr>
          </a:p>
        </p:txBody>
      </p:sp>
      <p:sp>
        <p:nvSpPr>
          <p:cNvPr id="20" name="Text Box 7"/>
          <p:cNvSpPr txBox="1">
            <a:spLocks noChangeArrowheads="1"/>
          </p:cNvSpPr>
          <p:nvPr/>
        </p:nvSpPr>
        <p:spPr bwMode="auto">
          <a:xfrm>
            <a:off x="502821" y="1734827"/>
            <a:ext cx="880782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aseline="30000">
                <a:solidFill>
                  <a:schemeClr val="tx1"/>
                </a:solidFill>
                <a:latin typeface="PMingLiU" pitchFamily="18" charset="-120"/>
                <a:cs typeface="B Titr" pitchFamily="2" charset="-78"/>
              </a:defRPr>
            </a:lvl1pPr>
            <a:lvl2pPr marL="742950" indent="-285750" eaLnBrk="0" hangingPunct="0">
              <a:defRPr baseline="30000">
                <a:solidFill>
                  <a:schemeClr val="tx1"/>
                </a:solidFill>
                <a:latin typeface="PMingLiU" pitchFamily="18" charset="-120"/>
                <a:cs typeface="B Titr" pitchFamily="2" charset="-78"/>
              </a:defRPr>
            </a:lvl2pPr>
            <a:lvl3pPr marL="1143000" indent="-228600" eaLnBrk="0" hangingPunct="0">
              <a:defRPr baseline="30000">
                <a:solidFill>
                  <a:schemeClr val="tx1"/>
                </a:solidFill>
                <a:latin typeface="PMingLiU" pitchFamily="18" charset="-120"/>
                <a:cs typeface="B Titr" pitchFamily="2" charset="-78"/>
              </a:defRPr>
            </a:lvl3pPr>
            <a:lvl4pPr marL="1600200" indent="-228600" eaLnBrk="0" hangingPunct="0">
              <a:defRPr baseline="30000">
                <a:solidFill>
                  <a:schemeClr val="tx1"/>
                </a:solidFill>
                <a:latin typeface="PMingLiU" pitchFamily="18" charset="-120"/>
                <a:cs typeface="B Titr" pitchFamily="2" charset="-78"/>
              </a:defRPr>
            </a:lvl4pPr>
            <a:lvl5pPr marL="2057400" indent="-228600" eaLnBrk="0" hangingPunct="0">
              <a:defRPr baseline="30000">
                <a:solidFill>
                  <a:schemeClr val="tx1"/>
                </a:solidFill>
                <a:latin typeface="PMingLiU" pitchFamily="18" charset="-120"/>
                <a:cs typeface="B Titr" pitchFamily="2" charset="-78"/>
              </a:defRPr>
            </a:lvl5pPr>
            <a:lvl6pPr marL="25146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6pPr>
            <a:lvl7pPr marL="29718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7pPr>
            <a:lvl8pPr marL="34290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8pPr>
            <a:lvl9pPr marL="38862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9pPr>
          </a:lstStyle>
          <a:p>
            <a:pPr algn="just" rtl="1"/>
            <a:r>
              <a:rPr lang="fa-IR" sz="4000" dirty="0">
                <a:solidFill>
                  <a:srgbClr val="002060"/>
                </a:solidFill>
                <a:effectLst>
                  <a:outerShdw blurRad="38100" dist="38100" dir="2700000" algn="tl">
                    <a:srgbClr val="000000">
                      <a:alpha val="43137"/>
                    </a:srgbClr>
                  </a:outerShdw>
                </a:effectLst>
                <a:cs typeface="B Koodak" panose="00000700000000000000" pitchFamily="2" charset="-78"/>
              </a:rPr>
              <a:t>در این نوع از سبک رهبری، رهبر سعی می‌کند </a:t>
            </a:r>
            <a:r>
              <a:rPr lang="fa-IR" sz="4000" dirty="0" smtClean="0">
                <a:solidFill>
                  <a:srgbClr val="002060"/>
                </a:solidFill>
                <a:effectLst>
                  <a:outerShdw blurRad="38100" dist="38100" dir="2700000" algn="tl">
                    <a:srgbClr val="000000">
                      <a:alpha val="43137"/>
                    </a:srgbClr>
                  </a:outerShdw>
                </a:effectLst>
                <a:cs typeface="B Koodak" panose="00000700000000000000" pitchFamily="2" charset="-78"/>
              </a:rPr>
              <a:t>افراد تیم را تشویق نموده و بر</a:t>
            </a:r>
            <a:r>
              <a:rPr lang="fa-IR" sz="4000" baseline="0" dirty="0" smtClean="0">
                <a:solidFill>
                  <a:srgbClr val="002060"/>
                </a:solidFill>
                <a:effectLst>
                  <a:outerShdw blurRad="38100" dist="38100" dir="2700000" algn="tl">
                    <a:srgbClr val="000000">
                      <a:alpha val="43137"/>
                    </a:srgbClr>
                  </a:outerShdw>
                </a:effectLst>
                <a:cs typeface="B Koodak" panose="00000700000000000000" pitchFamily="2" charset="-78"/>
              </a:rPr>
              <a:t> </a:t>
            </a:r>
            <a:r>
              <a:rPr lang="fa-IR" sz="4000" dirty="0">
                <a:solidFill>
                  <a:srgbClr val="002060"/>
                </a:solidFill>
                <a:effectLst>
                  <a:outerShdw blurRad="38100" dist="38100" dir="2700000" algn="tl">
                    <a:srgbClr val="000000">
                      <a:alpha val="43137"/>
                    </a:srgbClr>
                  </a:outerShdw>
                </a:effectLst>
                <a:cs typeface="B Koodak" panose="00000700000000000000" pitchFamily="2" charset="-78"/>
              </a:rPr>
              <a:t>توسعه آنها تأکید داشته تا کارگروهی مناسب داشته باشند. رهبر یا مدیر در این سبک مسئولیت رهبری خود را با زیردستانش تقسیم می کند و آنها را در برنامه ریزی و اجرای آن مشارکت می دهد</a:t>
            </a:r>
            <a:endParaRPr lang="en-US" sz="4000" dirty="0">
              <a:solidFill>
                <a:srgbClr val="002060"/>
              </a:solidFill>
              <a:effectLst>
                <a:outerShdw blurRad="38100" dist="38100" dir="2700000" algn="tl">
                  <a:srgbClr val="000000">
                    <a:alpha val="43137"/>
                  </a:srgbClr>
                </a:outerShdw>
              </a:effectLst>
              <a:cs typeface="B Koodak" panose="00000700000000000000" pitchFamily="2" charset="-78"/>
            </a:endParaRPr>
          </a:p>
        </p:txBody>
      </p:sp>
      <p:pic>
        <p:nvPicPr>
          <p:cNvPr id="2" name="Picture 1"/>
          <p:cNvPicPr>
            <a:picLocks noChangeAspect="1"/>
          </p:cNvPicPr>
          <p:nvPr/>
        </p:nvPicPr>
        <p:blipFill rotWithShape="1">
          <a:blip r:embed="rId5"/>
          <a:srcRect t="51148" r="4910" b="40519"/>
          <a:stretch/>
        </p:blipFill>
        <p:spPr>
          <a:xfrm>
            <a:off x="353219" y="4275443"/>
            <a:ext cx="9578207" cy="2031999"/>
          </a:xfrm>
          <a:prstGeom prst="rect">
            <a:avLst/>
          </a:prstGeom>
        </p:spPr>
      </p:pic>
      <p:pic>
        <p:nvPicPr>
          <p:cNvPr id="6" name="Picture 5"/>
          <p:cNvPicPr>
            <a:picLocks noChangeAspect="1"/>
          </p:cNvPicPr>
          <p:nvPr/>
        </p:nvPicPr>
        <p:blipFill rotWithShape="1">
          <a:blip r:embed="rId6"/>
          <a:srcRect t="17317"/>
          <a:stretch/>
        </p:blipFill>
        <p:spPr>
          <a:xfrm>
            <a:off x="9931426" y="293604"/>
            <a:ext cx="2093172" cy="1441223"/>
          </a:xfrm>
          <a:prstGeom prst="rect">
            <a:avLst/>
          </a:prstGeom>
        </p:spPr>
      </p:pic>
    </p:spTree>
    <p:extLst>
      <p:ext uri="{BB962C8B-B14F-4D97-AF65-F5344CB8AC3E}">
        <p14:creationId xmlns:p14="http://schemas.microsoft.com/office/powerpoint/2010/main" val="295109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0"/>
                                        <p:tgtEl>
                                          <p:spTgt spid="4"/>
                                        </p:tgtEl>
                                      </p:cBhvr>
                                    </p:animEffect>
                                    <p:anim calcmode="lin" valueType="num">
                                      <p:cBhvr>
                                        <p:cTn id="22" dur="2000" fill="hold"/>
                                        <p:tgtEl>
                                          <p:spTgt spid="4"/>
                                        </p:tgtEl>
                                        <p:attrNameLst>
                                          <p:attrName>ppt_w</p:attrName>
                                        </p:attrNameLst>
                                      </p:cBhvr>
                                      <p:tavLst>
                                        <p:tav tm="0" fmla="#ppt_w*sin(2.5*pi*$)">
                                          <p:val>
                                            <p:fltVal val="0"/>
                                          </p:val>
                                        </p:tav>
                                        <p:tav tm="100000">
                                          <p:val>
                                            <p:fltVal val="1"/>
                                          </p:val>
                                        </p:tav>
                                      </p:tavLst>
                                    </p:anim>
                                    <p:anim calcmode="lin" valueType="num">
                                      <p:cBhvr>
                                        <p:cTn id="23"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983" y="36342"/>
            <a:ext cx="1574920" cy="1096538"/>
          </a:xfrm>
          <a:prstGeom prst="rect">
            <a:avLst/>
          </a:prstGeom>
        </p:spPr>
      </p:pic>
      <p:pic>
        <p:nvPicPr>
          <p:cNvPr id="16" name="Picture 6"/>
          <p:cNvPicPr>
            <a:picLocks noChangeAspect="1"/>
          </p:cNvPicPr>
          <p:nvPr/>
        </p:nvPicPr>
        <p:blipFill>
          <a:blip r:embed="rId3" cstate="print">
            <a:extLst>
              <a:ext uri="{28A0092B-C50C-407E-A947-70E740481C1C}">
                <a14:useLocalDpi xmlns:a14="http://schemas.microsoft.com/office/drawing/2010/main" val="0"/>
              </a:ext>
            </a:extLst>
          </a:blip>
          <a:srcRect l="3596" r="3596"/>
          <a:stretch>
            <a:fillRect/>
          </a:stretch>
        </p:blipFill>
        <p:spPr bwMode="auto">
          <a:xfrm>
            <a:off x="10818935" y="6415882"/>
            <a:ext cx="13144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a:srcRect l="350" t="245" r="4495" b="95860"/>
          <a:stretch/>
        </p:blipFill>
        <p:spPr>
          <a:xfrm>
            <a:off x="614476" y="3868459"/>
            <a:ext cx="9578207" cy="573326"/>
          </a:xfrm>
          <a:prstGeom prst="rect">
            <a:avLst/>
          </a:prstGeom>
        </p:spPr>
      </p:pic>
      <p:sp>
        <p:nvSpPr>
          <p:cNvPr id="18" name="Text Box 7"/>
          <p:cNvSpPr txBox="1">
            <a:spLocks noChangeArrowheads="1"/>
          </p:cNvSpPr>
          <p:nvPr/>
        </p:nvSpPr>
        <p:spPr bwMode="auto">
          <a:xfrm>
            <a:off x="2258105" y="670164"/>
            <a:ext cx="6290950" cy="91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aseline="30000">
                <a:solidFill>
                  <a:schemeClr val="tx1"/>
                </a:solidFill>
                <a:latin typeface="PMingLiU" pitchFamily="18" charset="-120"/>
                <a:cs typeface="B Titr" pitchFamily="2" charset="-78"/>
              </a:defRPr>
            </a:lvl1pPr>
            <a:lvl2pPr marL="742950" indent="-285750" eaLnBrk="0" hangingPunct="0">
              <a:defRPr baseline="30000">
                <a:solidFill>
                  <a:schemeClr val="tx1"/>
                </a:solidFill>
                <a:latin typeface="PMingLiU" pitchFamily="18" charset="-120"/>
                <a:cs typeface="B Titr" pitchFamily="2" charset="-78"/>
              </a:defRPr>
            </a:lvl2pPr>
            <a:lvl3pPr marL="1143000" indent="-228600" eaLnBrk="0" hangingPunct="0">
              <a:defRPr baseline="30000">
                <a:solidFill>
                  <a:schemeClr val="tx1"/>
                </a:solidFill>
                <a:latin typeface="PMingLiU" pitchFamily="18" charset="-120"/>
                <a:cs typeface="B Titr" pitchFamily="2" charset="-78"/>
              </a:defRPr>
            </a:lvl3pPr>
            <a:lvl4pPr marL="1600200" indent="-228600" eaLnBrk="0" hangingPunct="0">
              <a:defRPr baseline="30000">
                <a:solidFill>
                  <a:schemeClr val="tx1"/>
                </a:solidFill>
                <a:latin typeface="PMingLiU" pitchFamily="18" charset="-120"/>
                <a:cs typeface="B Titr" pitchFamily="2" charset="-78"/>
              </a:defRPr>
            </a:lvl4pPr>
            <a:lvl5pPr marL="2057400" indent="-228600" eaLnBrk="0" hangingPunct="0">
              <a:defRPr baseline="30000">
                <a:solidFill>
                  <a:schemeClr val="tx1"/>
                </a:solidFill>
                <a:latin typeface="PMingLiU" pitchFamily="18" charset="-120"/>
                <a:cs typeface="B Titr" pitchFamily="2" charset="-78"/>
              </a:defRPr>
            </a:lvl5pPr>
            <a:lvl6pPr marL="25146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6pPr>
            <a:lvl7pPr marL="29718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7pPr>
            <a:lvl8pPr marL="34290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8pPr>
            <a:lvl9pPr marL="38862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9pPr>
          </a:lstStyle>
          <a:p>
            <a:pPr algn="ctr" rtl="1"/>
            <a:r>
              <a:rPr lang="fa-IR" sz="4000" b="1" dirty="0">
                <a:solidFill>
                  <a:srgbClr val="A500C6"/>
                </a:solidFill>
                <a:effectLst>
                  <a:outerShdw blurRad="38100" dist="38100" dir="2700000" algn="tl">
                    <a:srgbClr val="000000">
                      <a:alpha val="43137"/>
                    </a:srgbClr>
                  </a:outerShdw>
                </a:effectLst>
              </a:rPr>
              <a:t> </a:t>
            </a:r>
            <a:r>
              <a:rPr lang="fa-IR" sz="4000" b="1" dirty="0" smtClean="0">
                <a:solidFill>
                  <a:srgbClr val="A500C6"/>
                </a:solidFill>
                <a:effectLst>
                  <a:outerShdw blurRad="38100" dist="38100" dir="2700000" algn="tl">
                    <a:srgbClr val="000000">
                      <a:alpha val="43137"/>
                    </a:srgbClr>
                  </a:outerShdw>
                </a:effectLst>
              </a:rPr>
              <a:t>6-  </a:t>
            </a:r>
            <a:r>
              <a:rPr lang="fa-IR" sz="4000" b="1" dirty="0">
                <a:solidFill>
                  <a:srgbClr val="A500C6"/>
                </a:solidFill>
                <a:effectLst>
                  <a:outerShdw blurRad="38100" dist="38100" dir="2700000" algn="tl">
                    <a:srgbClr val="000000">
                      <a:alpha val="43137"/>
                    </a:srgbClr>
                  </a:outerShdw>
                </a:effectLst>
              </a:rPr>
              <a:t>سبک </a:t>
            </a:r>
            <a:r>
              <a:rPr lang="fa-IR" sz="4000" b="1" dirty="0" smtClean="0">
                <a:solidFill>
                  <a:srgbClr val="A500C6"/>
                </a:solidFill>
                <a:effectLst>
                  <a:outerShdw blurRad="38100" dist="38100" dir="2700000" algn="tl">
                    <a:srgbClr val="000000">
                      <a:alpha val="43137"/>
                    </a:srgbClr>
                  </a:outerShdw>
                </a:effectLst>
              </a:rPr>
              <a:t>رهبری عدم مداخله( آزادی‌خواهانه)</a:t>
            </a:r>
          </a:p>
          <a:p>
            <a:pPr algn="ctr" rtl="1"/>
            <a:r>
              <a:rPr lang="en-US" sz="4000" b="1" dirty="0" smtClean="0">
                <a:solidFill>
                  <a:srgbClr val="A500C6"/>
                </a:solidFill>
                <a:effectLst>
                  <a:outerShdw blurRad="38100" dist="38100" dir="2700000" algn="tl">
                    <a:srgbClr val="000000">
                      <a:alpha val="43137"/>
                    </a:srgbClr>
                  </a:outerShdw>
                </a:effectLst>
              </a:rPr>
              <a:t>Laissez-Faire </a:t>
            </a:r>
            <a:r>
              <a:rPr lang="en-US" sz="4000" b="1" dirty="0">
                <a:solidFill>
                  <a:srgbClr val="A500C6"/>
                </a:solidFill>
                <a:effectLst>
                  <a:outerShdw blurRad="38100" dist="38100" dir="2700000" algn="tl">
                    <a:srgbClr val="000000">
                      <a:alpha val="43137"/>
                    </a:srgbClr>
                  </a:outerShdw>
                </a:effectLst>
              </a:rPr>
              <a:t>Leadership</a:t>
            </a:r>
            <a:endParaRPr lang="en-US" sz="4000" b="1" dirty="0">
              <a:solidFill>
                <a:srgbClr val="A500C6"/>
              </a:solidFill>
              <a:effectLst>
                <a:outerShdw blurRad="38100" dist="38100" dir="2700000" algn="tl">
                  <a:srgbClr val="000000">
                    <a:alpha val="43137"/>
                  </a:srgbClr>
                </a:outerShdw>
              </a:effectLst>
            </a:endParaRPr>
          </a:p>
        </p:txBody>
      </p:sp>
      <p:sp>
        <p:nvSpPr>
          <p:cNvPr id="20" name="Text Box 7"/>
          <p:cNvSpPr txBox="1">
            <a:spLocks noChangeArrowheads="1"/>
          </p:cNvSpPr>
          <p:nvPr/>
        </p:nvSpPr>
        <p:spPr bwMode="auto">
          <a:xfrm>
            <a:off x="999667" y="1747172"/>
            <a:ext cx="8807823" cy="1733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aseline="30000">
                <a:solidFill>
                  <a:schemeClr val="tx1"/>
                </a:solidFill>
                <a:latin typeface="PMingLiU" pitchFamily="18" charset="-120"/>
                <a:cs typeface="B Titr" pitchFamily="2" charset="-78"/>
              </a:defRPr>
            </a:lvl1pPr>
            <a:lvl2pPr marL="742950" indent="-285750" eaLnBrk="0" hangingPunct="0">
              <a:defRPr baseline="30000">
                <a:solidFill>
                  <a:schemeClr val="tx1"/>
                </a:solidFill>
                <a:latin typeface="PMingLiU" pitchFamily="18" charset="-120"/>
                <a:cs typeface="B Titr" pitchFamily="2" charset="-78"/>
              </a:defRPr>
            </a:lvl2pPr>
            <a:lvl3pPr marL="1143000" indent="-228600" eaLnBrk="0" hangingPunct="0">
              <a:defRPr baseline="30000">
                <a:solidFill>
                  <a:schemeClr val="tx1"/>
                </a:solidFill>
                <a:latin typeface="PMingLiU" pitchFamily="18" charset="-120"/>
                <a:cs typeface="B Titr" pitchFamily="2" charset="-78"/>
              </a:defRPr>
            </a:lvl3pPr>
            <a:lvl4pPr marL="1600200" indent="-228600" eaLnBrk="0" hangingPunct="0">
              <a:defRPr baseline="30000">
                <a:solidFill>
                  <a:schemeClr val="tx1"/>
                </a:solidFill>
                <a:latin typeface="PMingLiU" pitchFamily="18" charset="-120"/>
                <a:cs typeface="B Titr" pitchFamily="2" charset="-78"/>
              </a:defRPr>
            </a:lvl4pPr>
            <a:lvl5pPr marL="2057400" indent="-228600" eaLnBrk="0" hangingPunct="0">
              <a:defRPr baseline="30000">
                <a:solidFill>
                  <a:schemeClr val="tx1"/>
                </a:solidFill>
                <a:latin typeface="PMingLiU" pitchFamily="18" charset="-120"/>
                <a:cs typeface="B Titr" pitchFamily="2" charset="-78"/>
              </a:defRPr>
            </a:lvl5pPr>
            <a:lvl6pPr marL="25146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6pPr>
            <a:lvl7pPr marL="29718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7pPr>
            <a:lvl8pPr marL="34290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8pPr>
            <a:lvl9pPr marL="38862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9pPr>
          </a:lstStyle>
          <a:p>
            <a:pPr algn="just" rtl="1"/>
            <a:r>
              <a:rPr lang="fa-IR" sz="4000" dirty="0" smtClean="0">
                <a:solidFill>
                  <a:srgbClr val="002060"/>
                </a:solidFill>
                <a:effectLst>
                  <a:outerShdw blurRad="38100" dist="38100" dir="2700000" algn="tl">
                    <a:srgbClr val="000000">
                      <a:alpha val="43137"/>
                    </a:srgbClr>
                  </a:outerShdw>
                </a:effectLst>
                <a:cs typeface="B Koodak" panose="00000700000000000000" pitchFamily="2" charset="-78"/>
              </a:rPr>
              <a:t>در </a:t>
            </a:r>
            <a:r>
              <a:rPr lang="fa-IR" sz="4000" dirty="0">
                <a:solidFill>
                  <a:srgbClr val="002060"/>
                </a:solidFill>
                <a:effectLst>
                  <a:outerShdw blurRad="38100" dist="38100" dir="2700000" algn="tl">
                    <a:srgbClr val="000000">
                      <a:alpha val="43137"/>
                    </a:srgbClr>
                  </a:outerShdw>
                </a:effectLst>
                <a:cs typeface="B Koodak" panose="00000700000000000000" pitchFamily="2" charset="-78"/>
              </a:rPr>
              <a:t>این روش رهبران تقریباً تمام قدرت خود را مابین کارمندان خود قسمت می‌کنند. </a:t>
            </a:r>
            <a:r>
              <a:rPr lang="fa-IR" sz="4000" dirty="0" smtClean="0">
                <a:solidFill>
                  <a:srgbClr val="002060"/>
                </a:solidFill>
                <a:effectLst>
                  <a:outerShdw blurRad="38100" dist="38100" dir="2700000" algn="tl">
                    <a:srgbClr val="000000">
                      <a:alpha val="43137"/>
                    </a:srgbClr>
                  </a:outerShdw>
                </a:effectLst>
                <a:cs typeface="B Koodak" panose="00000700000000000000" pitchFamily="2" charset="-78"/>
              </a:rPr>
              <a:t>این </a:t>
            </a:r>
            <a:r>
              <a:rPr lang="fa-IR" sz="4000" dirty="0">
                <a:solidFill>
                  <a:srgbClr val="002060"/>
                </a:solidFill>
                <a:effectLst>
                  <a:outerShdw blurRad="38100" dist="38100" dir="2700000" algn="tl">
                    <a:srgbClr val="000000">
                      <a:alpha val="43137"/>
                    </a:srgbClr>
                  </a:outerShdw>
                </a:effectLst>
                <a:cs typeface="B Koodak" panose="00000700000000000000" pitchFamily="2" charset="-78"/>
              </a:rPr>
              <a:t>سبک رهبری </a:t>
            </a:r>
            <a:r>
              <a:rPr lang="fa-IR" sz="4000" dirty="0" smtClean="0">
                <a:solidFill>
                  <a:srgbClr val="002060"/>
                </a:solidFill>
                <a:effectLst>
                  <a:outerShdw blurRad="38100" dist="38100" dir="2700000" algn="tl">
                    <a:srgbClr val="000000">
                      <a:alpha val="43137"/>
                    </a:srgbClr>
                  </a:outerShdw>
                </a:effectLst>
                <a:cs typeface="B Koodak" panose="00000700000000000000" pitchFamily="2" charset="-78"/>
              </a:rPr>
              <a:t>می‌تواند </a:t>
            </a:r>
            <a:r>
              <a:rPr lang="fa-IR" sz="4000" dirty="0">
                <a:solidFill>
                  <a:srgbClr val="002060"/>
                </a:solidFill>
                <a:effectLst>
                  <a:outerShdw blurRad="38100" dist="38100" dir="2700000" algn="tl">
                    <a:srgbClr val="000000">
                      <a:alpha val="43137"/>
                    </a:srgbClr>
                  </a:outerShdw>
                </a:effectLst>
                <a:cs typeface="B Koodak" panose="00000700000000000000" pitchFamily="2" charset="-78"/>
              </a:rPr>
              <a:t>کارمندان شما را با اعتماد به‌نفس بیشتری وادار به ‌کار کردن کند و این احساس را به آن‌ها بدهد که همه با هم دوست هستند و یا اینکه </a:t>
            </a:r>
            <a:r>
              <a:rPr lang="fa-IR" sz="4000" dirty="0" smtClean="0">
                <a:solidFill>
                  <a:srgbClr val="002060"/>
                </a:solidFill>
                <a:effectLst>
                  <a:outerShdw blurRad="38100" dist="38100" dir="2700000" algn="tl">
                    <a:srgbClr val="000000">
                      <a:alpha val="43137"/>
                    </a:srgbClr>
                  </a:outerShdw>
                </a:effectLst>
                <a:cs typeface="B Koodak" panose="00000700000000000000" pitchFamily="2" charset="-78"/>
              </a:rPr>
              <a:t>می تواند </a:t>
            </a:r>
            <a:r>
              <a:rPr lang="fa-IR" sz="4000" dirty="0">
                <a:solidFill>
                  <a:srgbClr val="002060"/>
                </a:solidFill>
                <a:effectLst>
                  <a:outerShdw blurRad="38100" dist="38100" dir="2700000" algn="tl">
                    <a:srgbClr val="000000">
                      <a:alpha val="43137"/>
                    </a:srgbClr>
                  </a:outerShdw>
                </a:effectLst>
                <a:cs typeface="B Koodak" panose="00000700000000000000" pitchFamily="2" charset="-78"/>
              </a:rPr>
              <a:t>توانمندی آن‌ها را در هنگام کار بیشتر </a:t>
            </a:r>
            <a:r>
              <a:rPr lang="fa-IR" sz="4000" dirty="0" smtClean="0">
                <a:solidFill>
                  <a:srgbClr val="002060"/>
                </a:solidFill>
                <a:effectLst>
                  <a:outerShdw blurRad="38100" dist="38100" dir="2700000" algn="tl">
                    <a:srgbClr val="000000">
                      <a:alpha val="43137"/>
                    </a:srgbClr>
                  </a:outerShdw>
                </a:effectLst>
                <a:cs typeface="B Koodak" panose="00000700000000000000" pitchFamily="2" charset="-78"/>
              </a:rPr>
              <a:t>کند.</a:t>
            </a:r>
            <a:endParaRPr lang="en-US" sz="4000" b="1" dirty="0">
              <a:solidFill>
                <a:srgbClr val="002060"/>
              </a:solidFill>
              <a:effectLst>
                <a:outerShdw blurRad="38100" dist="38100" dir="2700000" algn="tl">
                  <a:srgbClr val="000000">
                    <a:alpha val="43137"/>
                  </a:srgbClr>
                </a:outerShdw>
              </a:effectLst>
              <a:cs typeface="B Koodak" panose="00000700000000000000" pitchFamily="2" charset="-78"/>
            </a:endParaRPr>
          </a:p>
        </p:txBody>
      </p:sp>
      <p:pic>
        <p:nvPicPr>
          <p:cNvPr id="2" name="Picture 1"/>
          <p:cNvPicPr>
            <a:picLocks noChangeAspect="1"/>
          </p:cNvPicPr>
          <p:nvPr/>
        </p:nvPicPr>
        <p:blipFill rotWithShape="1">
          <a:blip r:embed="rId5"/>
          <a:srcRect t="58630" r="4474" b="34057"/>
          <a:stretch/>
        </p:blipFill>
        <p:spPr>
          <a:xfrm>
            <a:off x="614476" y="4505641"/>
            <a:ext cx="9578207" cy="2100741"/>
          </a:xfrm>
          <a:prstGeom prst="rect">
            <a:avLst/>
          </a:prstGeom>
        </p:spPr>
      </p:pic>
      <p:pic>
        <p:nvPicPr>
          <p:cNvPr id="3" name="Picture 2"/>
          <p:cNvPicPr>
            <a:picLocks noChangeAspect="1"/>
          </p:cNvPicPr>
          <p:nvPr/>
        </p:nvPicPr>
        <p:blipFill>
          <a:blip r:embed="rId6"/>
          <a:stretch>
            <a:fillRect/>
          </a:stretch>
        </p:blipFill>
        <p:spPr>
          <a:xfrm>
            <a:off x="10192683" y="255162"/>
            <a:ext cx="1780662" cy="1184950"/>
          </a:xfrm>
          <a:prstGeom prst="rect">
            <a:avLst/>
          </a:prstGeom>
        </p:spPr>
      </p:pic>
    </p:spTree>
    <p:extLst>
      <p:ext uri="{BB962C8B-B14F-4D97-AF65-F5344CB8AC3E}">
        <p14:creationId xmlns:p14="http://schemas.microsoft.com/office/powerpoint/2010/main" val="359608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0"/>
                                        <p:tgtEl>
                                          <p:spTgt spid="4"/>
                                        </p:tgtEl>
                                      </p:cBhvr>
                                    </p:animEffect>
                                    <p:anim calcmode="lin" valueType="num">
                                      <p:cBhvr>
                                        <p:cTn id="22" dur="2000" fill="hold"/>
                                        <p:tgtEl>
                                          <p:spTgt spid="4"/>
                                        </p:tgtEl>
                                        <p:attrNameLst>
                                          <p:attrName>ppt_w</p:attrName>
                                        </p:attrNameLst>
                                      </p:cBhvr>
                                      <p:tavLst>
                                        <p:tav tm="0" fmla="#ppt_w*sin(2.5*pi*$)">
                                          <p:val>
                                            <p:fltVal val="0"/>
                                          </p:val>
                                        </p:tav>
                                        <p:tav tm="100000">
                                          <p:val>
                                            <p:fltVal val="1"/>
                                          </p:val>
                                        </p:tav>
                                      </p:tavLst>
                                    </p:anim>
                                    <p:anim calcmode="lin" valueType="num">
                                      <p:cBhvr>
                                        <p:cTn id="23"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983" y="36342"/>
            <a:ext cx="1574920" cy="1096538"/>
          </a:xfrm>
          <a:prstGeom prst="rect">
            <a:avLst/>
          </a:prstGeom>
        </p:spPr>
      </p:pic>
      <p:pic>
        <p:nvPicPr>
          <p:cNvPr id="16" name="Picture 6"/>
          <p:cNvPicPr>
            <a:picLocks noChangeAspect="1"/>
          </p:cNvPicPr>
          <p:nvPr/>
        </p:nvPicPr>
        <p:blipFill>
          <a:blip r:embed="rId3" cstate="print">
            <a:extLst>
              <a:ext uri="{28A0092B-C50C-407E-A947-70E740481C1C}">
                <a14:useLocalDpi xmlns:a14="http://schemas.microsoft.com/office/drawing/2010/main" val="0"/>
              </a:ext>
            </a:extLst>
          </a:blip>
          <a:srcRect l="3596" r="3596"/>
          <a:stretch>
            <a:fillRect/>
          </a:stretch>
        </p:blipFill>
        <p:spPr bwMode="auto">
          <a:xfrm>
            <a:off x="10818935" y="6415882"/>
            <a:ext cx="13144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a:srcRect l="350" t="245" r="4495" b="95860"/>
          <a:stretch/>
        </p:blipFill>
        <p:spPr>
          <a:xfrm>
            <a:off x="614477" y="3994852"/>
            <a:ext cx="9578207" cy="573326"/>
          </a:xfrm>
          <a:prstGeom prst="rect">
            <a:avLst/>
          </a:prstGeom>
        </p:spPr>
      </p:pic>
      <p:sp>
        <p:nvSpPr>
          <p:cNvPr id="18" name="Text Box 7"/>
          <p:cNvSpPr txBox="1">
            <a:spLocks noChangeArrowheads="1"/>
          </p:cNvSpPr>
          <p:nvPr/>
        </p:nvSpPr>
        <p:spPr bwMode="auto">
          <a:xfrm>
            <a:off x="2258105" y="194156"/>
            <a:ext cx="62909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aseline="30000">
                <a:solidFill>
                  <a:schemeClr val="tx1"/>
                </a:solidFill>
                <a:latin typeface="PMingLiU" pitchFamily="18" charset="-120"/>
                <a:cs typeface="B Titr" pitchFamily="2" charset="-78"/>
              </a:defRPr>
            </a:lvl1pPr>
            <a:lvl2pPr marL="742950" indent="-285750" eaLnBrk="0" hangingPunct="0">
              <a:defRPr baseline="30000">
                <a:solidFill>
                  <a:schemeClr val="tx1"/>
                </a:solidFill>
                <a:latin typeface="PMingLiU" pitchFamily="18" charset="-120"/>
                <a:cs typeface="B Titr" pitchFamily="2" charset="-78"/>
              </a:defRPr>
            </a:lvl2pPr>
            <a:lvl3pPr marL="1143000" indent="-228600" eaLnBrk="0" hangingPunct="0">
              <a:defRPr baseline="30000">
                <a:solidFill>
                  <a:schemeClr val="tx1"/>
                </a:solidFill>
                <a:latin typeface="PMingLiU" pitchFamily="18" charset="-120"/>
                <a:cs typeface="B Titr" pitchFamily="2" charset="-78"/>
              </a:defRPr>
            </a:lvl3pPr>
            <a:lvl4pPr marL="1600200" indent="-228600" eaLnBrk="0" hangingPunct="0">
              <a:defRPr baseline="30000">
                <a:solidFill>
                  <a:schemeClr val="tx1"/>
                </a:solidFill>
                <a:latin typeface="PMingLiU" pitchFamily="18" charset="-120"/>
                <a:cs typeface="B Titr" pitchFamily="2" charset="-78"/>
              </a:defRPr>
            </a:lvl4pPr>
            <a:lvl5pPr marL="2057400" indent="-228600" eaLnBrk="0" hangingPunct="0">
              <a:defRPr baseline="30000">
                <a:solidFill>
                  <a:schemeClr val="tx1"/>
                </a:solidFill>
                <a:latin typeface="PMingLiU" pitchFamily="18" charset="-120"/>
                <a:cs typeface="B Titr" pitchFamily="2" charset="-78"/>
              </a:defRPr>
            </a:lvl5pPr>
            <a:lvl6pPr marL="25146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6pPr>
            <a:lvl7pPr marL="29718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7pPr>
            <a:lvl8pPr marL="34290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8pPr>
            <a:lvl9pPr marL="38862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9pPr>
          </a:lstStyle>
          <a:p>
            <a:pPr algn="ctr" rtl="1"/>
            <a:r>
              <a:rPr lang="fa-IR" sz="4800" b="1" dirty="0">
                <a:solidFill>
                  <a:srgbClr val="A500C6"/>
                </a:solidFill>
                <a:effectLst>
                  <a:outerShdw blurRad="38100" dist="38100" dir="2700000" algn="tl">
                    <a:srgbClr val="000000">
                      <a:alpha val="43137"/>
                    </a:srgbClr>
                  </a:outerShdw>
                </a:effectLst>
              </a:rPr>
              <a:t> </a:t>
            </a:r>
            <a:r>
              <a:rPr lang="fa-IR" sz="4800" b="1" dirty="0" smtClean="0">
                <a:solidFill>
                  <a:srgbClr val="A500C6"/>
                </a:solidFill>
                <a:effectLst>
                  <a:outerShdw blurRad="38100" dist="38100" dir="2700000" algn="tl">
                    <a:srgbClr val="000000">
                      <a:alpha val="43137"/>
                    </a:srgbClr>
                  </a:outerShdw>
                </a:effectLst>
              </a:rPr>
              <a:t>7-</a:t>
            </a:r>
            <a:r>
              <a:rPr lang="fa-IR" sz="4800" b="1" dirty="0">
                <a:solidFill>
                  <a:srgbClr val="A500C6"/>
                </a:solidFill>
                <a:effectLst>
                  <a:outerShdw blurRad="38100" dist="38100" dir="2700000" algn="tl">
                    <a:srgbClr val="000000">
                      <a:alpha val="43137"/>
                    </a:srgbClr>
                  </a:outerShdw>
                </a:effectLst>
              </a:rPr>
              <a:t> </a:t>
            </a:r>
            <a:r>
              <a:rPr lang="fa-IR" sz="4800" b="1" dirty="0">
                <a:solidFill>
                  <a:srgbClr val="A500C6"/>
                </a:solidFill>
                <a:effectLst>
                  <a:outerShdw blurRad="38100" dist="38100" dir="2700000" algn="tl">
                    <a:srgbClr val="000000">
                      <a:alpha val="43137"/>
                    </a:srgbClr>
                  </a:outerShdw>
                </a:effectLst>
              </a:rPr>
              <a:t>سبک رهبری </a:t>
            </a:r>
            <a:r>
              <a:rPr lang="fa-IR" sz="4800" b="1" dirty="0" smtClean="0">
                <a:solidFill>
                  <a:srgbClr val="A500C6"/>
                </a:solidFill>
                <a:effectLst>
                  <a:outerShdw blurRad="38100" dist="38100" dir="2700000" algn="tl">
                    <a:srgbClr val="000000">
                      <a:alpha val="43137"/>
                    </a:srgbClr>
                  </a:outerShdw>
                </a:effectLst>
              </a:rPr>
              <a:t>دموکراتیک</a:t>
            </a:r>
          </a:p>
          <a:p>
            <a:pPr algn="ctr" rtl="1"/>
            <a:r>
              <a:rPr lang="fa-IR" sz="4800" b="1" dirty="0" smtClean="0">
                <a:solidFill>
                  <a:srgbClr val="A500C6"/>
                </a:solidFill>
                <a:effectLst>
                  <a:outerShdw blurRad="38100" dist="38100" dir="2700000" algn="tl">
                    <a:srgbClr val="000000">
                      <a:alpha val="43137"/>
                    </a:srgbClr>
                  </a:outerShdw>
                </a:effectLst>
              </a:rPr>
              <a:t> </a:t>
            </a:r>
            <a:r>
              <a:rPr lang="en-US" sz="4800" b="1" dirty="0" smtClean="0">
                <a:solidFill>
                  <a:srgbClr val="A500C6"/>
                </a:solidFill>
                <a:effectLst>
                  <a:outerShdw blurRad="38100" dist="38100" dir="2700000" algn="tl">
                    <a:srgbClr val="000000">
                      <a:alpha val="43137"/>
                    </a:srgbClr>
                  </a:outerShdw>
                </a:effectLst>
              </a:rPr>
              <a:t>Democratic </a:t>
            </a:r>
            <a:r>
              <a:rPr lang="en-US" sz="4800" b="1" dirty="0">
                <a:solidFill>
                  <a:srgbClr val="A500C6"/>
                </a:solidFill>
                <a:effectLst>
                  <a:outerShdw blurRad="38100" dist="38100" dir="2700000" algn="tl">
                    <a:srgbClr val="000000">
                      <a:alpha val="43137"/>
                    </a:srgbClr>
                  </a:outerShdw>
                </a:effectLst>
              </a:rPr>
              <a:t>Leadership</a:t>
            </a:r>
            <a:endParaRPr lang="en-US" sz="4800" b="1" dirty="0">
              <a:solidFill>
                <a:srgbClr val="A500C6"/>
              </a:solidFill>
              <a:effectLst>
                <a:outerShdw blurRad="38100" dist="38100" dir="2700000" algn="tl">
                  <a:srgbClr val="000000">
                    <a:alpha val="43137"/>
                  </a:srgbClr>
                </a:outerShdw>
              </a:effectLst>
            </a:endParaRPr>
          </a:p>
        </p:txBody>
      </p:sp>
      <p:sp>
        <p:nvSpPr>
          <p:cNvPr id="20" name="Text Box 7"/>
          <p:cNvSpPr txBox="1">
            <a:spLocks noChangeArrowheads="1"/>
          </p:cNvSpPr>
          <p:nvPr/>
        </p:nvSpPr>
        <p:spPr bwMode="auto">
          <a:xfrm>
            <a:off x="1072237" y="1822516"/>
            <a:ext cx="8807823" cy="2144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aseline="30000">
                <a:solidFill>
                  <a:schemeClr val="tx1"/>
                </a:solidFill>
                <a:latin typeface="PMingLiU" pitchFamily="18" charset="-120"/>
                <a:cs typeface="B Titr" pitchFamily="2" charset="-78"/>
              </a:defRPr>
            </a:lvl1pPr>
            <a:lvl2pPr marL="742950" indent="-285750" eaLnBrk="0" hangingPunct="0">
              <a:defRPr baseline="30000">
                <a:solidFill>
                  <a:schemeClr val="tx1"/>
                </a:solidFill>
                <a:latin typeface="PMingLiU" pitchFamily="18" charset="-120"/>
                <a:cs typeface="B Titr" pitchFamily="2" charset="-78"/>
              </a:defRPr>
            </a:lvl2pPr>
            <a:lvl3pPr marL="1143000" indent="-228600" eaLnBrk="0" hangingPunct="0">
              <a:defRPr baseline="30000">
                <a:solidFill>
                  <a:schemeClr val="tx1"/>
                </a:solidFill>
                <a:latin typeface="PMingLiU" pitchFamily="18" charset="-120"/>
                <a:cs typeface="B Titr" pitchFamily="2" charset="-78"/>
              </a:defRPr>
            </a:lvl3pPr>
            <a:lvl4pPr marL="1600200" indent="-228600" eaLnBrk="0" hangingPunct="0">
              <a:defRPr baseline="30000">
                <a:solidFill>
                  <a:schemeClr val="tx1"/>
                </a:solidFill>
                <a:latin typeface="PMingLiU" pitchFamily="18" charset="-120"/>
                <a:cs typeface="B Titr" pitchFamily="2" charset="-78"/>
              </a:defRPr>
            </a:lvl4pPr>
            <a:lvl5pPr marL="2057400" indent="-228600" eaLnBrk="0" hangingPunct="0">
              <a:defRPr baseline="30000">
                <a:solidFill>
                  <a:schemeClr val="tx1"/>
                </a:solidFill>
                <a:latin typeface="PMingLiU" pitchFamily="18" charset="-120"/>
                <a:cs typeface="B Titr" pitchFamily="2" charset="-78"/>
              </a:defRPr>
            </a:lvl5pPr>
            <a:lvl6pPr marL="25146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6pPr>
            <a:lvl7pPr marL="29718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7pPr>
            <a:lvl8pPr marL="34290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8pPr>
            <a:lvl9pPr marL="38862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9pPr>
          </a:lstStyle>
          <a:p>
            <a:pPr algn="just" rtl="1"/>
            <a:r>
              <a:rPr lang="fa-IR" sz="4000" dirty="0">
                <a:solidFill>
                  <a:srgbClr val="002060"/>
                </a:solidFill>
                <a:effectLst>
                  <a:outerShdw blurRad="38100" dist="38100" dir="2700000" algn="tl">
                    <a:srgbClr val="000000">
                      <a:alpha val="43137"/>
                    </a:srgbClr>
                  </a:outerShdw>
                </a:effectLst>
                <a:cs typeface="B Koodak" panose="00000700000000000000" pitchFamily="2" charset="-78"/>
              </a:rPr>
              <a:t>رهبری دموکراتیک معمولاً به‌عنوان یک روش موثر شناخته شده است. این نوع رهبری دقیقاً همان چیزی است که از نامش پیدا است- یعنی اینکه این رهبر است که تصمیمات را بر اساس ورودی هر عضو و یا تیم جدید اتخاذ می‌کند. هرچند که تصمیم نهایی را رهبر اتخاذ می‌کند اما باید بدانید که هر کارمند یک وظیفه‌ی ثابت و مهم در برابر انجام هر پروژه دارد.</a:t>
            </a:r>
            <a:endParaRPr lang="en-US" sz="4000" b="1" dirty="0">
              <a:solidFill>
                <a:srgbClr val="002060"/>
              </a:solidFill>
              <a:effectLst>
                <a:outerShdw blurRad="38100" dist="38100" dir="2700000" algn="tl">
                  <a:srgbClr val="000000">
                    <a:alpha val="43137"/>
                  </a:srgbClr>
                </a:outerShdw>
              </a:effectLst>
              <a:cs typeface="B Koodak" panose="00000700000000000000" pitchFamily="2" charset="-78"/>
            </a:endParaRPr>
          </a:p>
        </p:txBody>
      </p:sp>
      <p:pic>
        <p:nvPicPr>
          <p:cNvPr id="2" name="Picture 1"/>
          <p:cNvPicPr>
            <a:picLocks noChangeAspect="1"/>
          </p:cNvPicPr>
          <p:nvPr/>
        </p:nvPicPr>
        <p:blipFill rotWithShape="1">
          <a:blip r:embed="rId5"/>
          <a:srcRect t="66282" r="2863" b="23855"/>
          <a:stretch/>
        </p:blipFill>
        <p:spPr>
          <a:xfrm>
            <a:off x="759616" y="4570953"/>
            <a:ext cx="9433067" cy="2035429"/>
          </a:xfrm>
          <a:prstGeom prst="rect">
            <a:avLst/>
          </a:prstGeom>
        </p:spPr>
      </p:pic>
      <p:pic>
        <p:nvPicPr>
          <p:cNvPr id="3" name="Picture 2"/>
          <p:cNvPicPr>
            <a:picLocks noChangeAspect="1"/>
          </p:cNvPicPr>
          <p:nvPr/>
        </p:nvPicPr>
        <p:blipFill>
          <a:blip r:embed="rId6"/>
          <a:stretch>
            <a:fillRect/>
          </a:stretch>
        </p:blipFill>
        <p:spPr>
          <a:xfrm>
            <a:off x="9199685" y="36342"/>
            <a:ext cx="2933700" cy="1562100"/>
          </a:xfrm>
          <a:prstGeom prst="rect">
            <a:avLst/>
          </a:prstGeom>
        </p:spPr>
      </p:pic>
    </p:spTree>
    <p:extLst>
      <p:ext uri="{BB962C8B-B14F-4D97-AF65-F5344CB8AC3E}">
        <p14:creationId xmlns:p14="http://schemas.microsoft.com/office/powerpoint/2010/main" val="244645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0"/>
                                        <p:tgtEl>
                                          <p:spTgt spid="4"/>
                                        </p:tgtEl>
                                      </p:cBhvr>
                                    </p:animEffect>
                                    <p:anim calcmode="lin" valueType="num">
                                      <p:cBhvr>
                                        <p:cTn id="22" dur="2000" fill="hold"/>
                                        <p:tgtEl>
                                          <p:spTgt spid="4"/>
                                        </p:tgtEl>
                                        <p:attrNameLst>
                                          <p:attrName>ppt_w</p:attrName>
                                        </p:attrNameLst>
                                      </p:cBhvr>
                                      <p:tavLst>
                                        <p:tav tm="0" fmla="#ppt_w*sin(2.5*pi*$)">
                                          <p:val>
                                            <p:fltVal val="0"/>
                                          </p:val>
                                        </p:tav>
                                        <p:tav tm="100000">
                                          <p:val>
                                            <p:fltVal val="1"/>
                                          </p:val>
                                        </p:tav>
                                      </p:tavLst>
                                    </p:anim>
                                    <p:anim calcmode="lin" valueType="num">
                                      <p:cBhvr>
                                        <p:cTn id="23"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983" y="36342"/>
            <a:ext cx="1574920" cy="1096538"/>
          </a:xfrm>
          <a:prstGeom prst="rect">
            <a:avLst/>
          </a:prstGeom>
        </p:spPr>
      </p:pic>
      <p:pic>
        <p:nvPicPr>
          <p:cNvPr id="16" name="Picture 6"/>
          <p:cNvPicPr>
            <a:picLocks noChangeAspect="1"/>
          </p:cNvPicPr>
          <p:nvPr/>
        </p:nvPicPr>
        <p:blipFill>
          <a:blip r:embed="rId3" cstate="print">
            <a:extLst>
              <a:ext uri="{28A0092B-C50C-407E-A947-70E740481C1C}">
                <a14:useLocalDpi xmlns:a14="http://schemas.microsoft.com/office/drawing/2010/main" val="0"/>
              </a:ext>
            </a:extLst>
          </a:blip>
          <a:srcRect l="3596" r="3596"/>
          <a:stretch>
            <a:fillRect/>
          </a:stretch>
        </p:blipFill>
        <p:spPr bwMode="auto">
          <a:xfrm>
            <a:off x="10818935" y="6415882"/>
            <a:ext cx="13144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a:srcRect l="350" t="245" r="4495" b="95762"/>
          <a:stretch/>
        </p:blipFill>
        <p:spPr>
          <a:xfrm>
            <a:off x="614476" y="3589849"/>
            <a:ext cx="9578207" cy="587840"/>
          </a:xfrm>
          <a:prstGeom prst="rect">
            <a:avLst/>
          </a:prstGeom>
        </p:spPr>
      </p:pic>
      <p:sp>
        <p:nvSpPr>
          <p:cNvPr id="18" name="Text Box 7"/>
          <p:cNvSpPr txBox="1">
            <a:spLocks noChangeArrowheads="1"/>
          </p:cNvSpPr>
          <p:nvPr/>
        </p:nvSpPr>
        <p:spPr bwMode="auto">
          <a:xfrm>
            <a:off x="2258105" y="670164"/>
            <a:ext cx="6290950" cy="91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aseline="30000">
                <a:solidFill>
                  <a:schemeClr val="tx1"/>
                </a:solidFill>
                <a:latin typeface="PMingLiU" pitchFamily="18" charset="-120"/>
                <a:cs typeface="B Titr" pitchFamily="2" charset="-78"/>
              </a:defRPr>
            </a:lvl1pPr>
            <a:lvl2pPr marL="742950" indent="-285750" eaLnBrk="0" hangingPunct="0">
              <a:defRPr baseline="30000">
                <a:solidFill>
                  <a:schemeClr val="tx1"/>
                </a:solidFill>
                <a:latin typeface="PMingLiU" pitchFamily="18" charset="-120"/>
                <a:cs typeface="B Titr" pitchFamily="2" charset="-78"/>
              </a:defRPr>
            </a:lvl2pPr>
            <a:lvl3pPr marL="1143000" indent="-228600" eaLnBrk="0" hangingPunct="0">
              <a:defRPr baseline="30000">
                <a:solidFill>
                  <a:schemeClr val="tx1"/>
                </a:solidFill>
                <a:latin typeface="PMingLiU" pitchFamily="18" charset="-120"/>
                <a:cs typeface="B Titr" pitchFamily="2" charset="-78"/>
              </a:defRPr>
            </a:lvl3pPr>
            <a:lvl4pPr marL="1600200" indent="-228600" eaLnBrk="0" hangingPunct="0">
              <a:defRPr baseline="30000">
                <a:solidFill>
                  <a:schemeClr val="tx1"/>
                </a:solidFill>
                <a:latin typeface="PMingLiU" pitchFamily="18" charset="-120"/>
                <a:cs typeface="B Titr" pitchFamily="2" charset="-78"/>
              </a:defRPr>
            </a:lvl4pPr>
            <a:lvl5pPr marL="2057400" indent="-228600" eaLnBrk="0" hangingPunct="0">
              <a:defRPr baseline="30000">
                <a:solidFill>
                  <a:schemeClr val="tx1"/>
                </a:solidFill>
                <a:latin typeface="PMingLiU" pitchFamily="18" charset="-120"/>
                <a:cs typeface="B Titr" pitchFamily="2" charset="-78"/>
              </a:defRPr>
            </a:lvl5pPr>
            <a:lvl6pPr marL="25146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6pPr>
            <a:lvl7pPr marL="29718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7pPr>
            <a:lvl8pPr marL="34290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8pPr>
            <a:lvl9pPr marL="38862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9pPr>
          </a:lstStyle>
          <a:p>
            <a:pPr algn="ctr" rtl="1"/>
            <a:r>
              <a:rPr lang="fa-IR" sz="4000" b="1" dirty="0" smtClean="0">
                <a:solidFill>
                  <a:srgbClr val="A500C6"/>
                </a:solidFill>
                <a:effectLst>
                  <a:outerShdw blurRad="38100" dist="38100" dir="2700000" algn="tl">
                    <a:srgbClr val="000000">
                      <a:alpha val="43137"/>
                    </a:srgbClr>
                  </a:outerShdw>
                </a:effectLst>
              </a:rPr>
              <a:t>8-</a:t>
            </a:r>
            <a:r>
              <a:rPr lang="fa-IR" sz="4000" b="1" dirty="0">
                <a:solidFill>
                  <a:srgbClr val="A500C6"/>
                </a:solidFill>
                <a:effectLst>
                  <a:outerShdw blurRad="38100" dist="38100" dir="2700000" algn="tl">
                    <a:srgbClr val="000000">
                      <a:alpha val="43137"/>
                    </a:srgbClr>
                  </a:outerShdw>
                </a:effectLst>
              </a:rPr>
              <a:t>  سبک </a:t>
            </a:r>
            <a:r>
              <a:rPr lang="fa-IR" sz="4000" b="1" dirty="0">
                <a:solidFill>
                  <a:srgbClr val="A500C6"/>
                </a:solidFill>
                <a:effectLst>
                  <a:outerShdw blurRad="38100" dist="38100" dir="2700000" algn="tl">
                    <a:srgbClr val="000000">
                      <a:alpha val="43137"/>
                    </a:srgbClr>
                  </a:outerShdw>
                </a:effectLst>
              </a:rPr>
              <a:t>رهبریِ کاریزماتیک</a:t>
            </a:r>
            <a:endParaRPr lang="fa-IR" sz="4000" b="1" dirty="0" smtClean="0">
              <a:solidFill>
                <a:srgbClr val="A500C6"/>
              </a:solidFill>
              <a:effectLst>
                <a:outerShdw blurRad="38100" dist="38100" dir="2700000" algn="tl">
                  <a:srgbClr val="000000">
                    <a:alpha val="43137"/>
                  </a:srgbClr>
                </a:outerShdw>
              </a:effectLst>
            </a:endParaRPr>
          </a:p>
          <a:p>
            <a:pPr algn="ctr" rtl="1"/>
            <a:r>
              <a:rPr lang="en-US" sz="4000" b="1" dirty="0">
                <a:solidFill>
                  <a:srgbClr val="A500C6"/>
                </a:solidFill>
                <a:effectLst>
                  <a:outerShdw blurRad="38100" dist="38100" dir="2700000" algn="tl">
                    <a:srgbClr val="000000">
                      <a:alpha val="43137"/>
                    </a:srgbClr>
                  </a:outerShdw>
                </a:effectLst>
              </a:rPr>
              <a:t>Charismatic leadership</a:t>
            </a:r>
            <a:endParaRPr lang="en-US" sz="4000" b="1" dirty="0">
              <a:solidFill>
                <a:srgbClr val="A500C6"/>
              </a:solidFill>
              <a:effectLst>
                <a:outerShdw blurRad="38100" dist="38100" dir="2700000" algn="tl">
                  <a:srgbClr val="000000">
                    <a:alpha val="43137"/>
                  </a:srgbClr>
                </a:outerShdw>
              </a:effectLst>
            </a:endParaRPr>
          </a:p>
        </p:txBody>
      </p:sp>
      <p:sp>
        <p:nvSpPr>
          <p:cNvPr id="20" name="Text Box 7"/>
          <p:cNvSpPr txBox="1">
            <a:spLocks noChangeArrowheads="1"/>
          </p:cNvSpPr>
          <p:nvPr/>
        </p:nvSpPr>
        <p:spPr bwMode="auto">
          <a:xfrm>
            <a:off x="968812" y="1838949"/>
            <a:ext cx="880782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aseline="30000">
                <a:solidFill>
                  <a:schemeClr val="tx1"/>
                </a:solidFill>
                <a:latin typeface="PMingLiU" pitchFamily="18" charset="-120"/>
                <a:cs typeface="B Titr" pitchFamily="2" charset="-78"/>
              </a:defRPr>
            </a:lvl1pPr>
            <a:lvl2pPr marL="742950" indent="-285750" eaLnBrk="0" hangingPunct="0">
              <a:defRPr baseline="30000">
                <a:solidFill>
                  <a:schemeClr val="tx1"/>
                </a:solidFill>
                <a:latin typeface="PMingLiU" pitchFamily="18" charset="-120"/>
                <a:cs typeface="B Titr" pitchFamily="2" charset="-78"/>
              </a:defRPr>
            </a:lvl2pPr>
            <a:lvl3pPr marL="1143000" indent="-228600" eaLnBrk="0" hangingPunct="0">
              <a:defRPr baseline="30000">
                <a:solidFill>
                  <a:schemeClr val="tx1"/>
                </a:solidFill>
                <a:latin typeface="PMingLiU" pitchFamily="18" charset="-120"/>
                <a:cs typeface="B Titr" pitchFamily="2" charset="-78"/>
              </a:defRPr>
            </a:lvl3pPr>
            <a:lvl4pPr marL="1600200" indent="-228600" eaLnBrk="0" hangingPunct="0">
              <a:defRPr baseline="30000">
                <a:solidFill>
                  <a:schemeClr val="tx1"/>
                </a:solidFill>
                <a:latin typeface="PMingLiU" pitchFamily="18" charset="-120"/>
                <a:cs typeface="B Titr" pitchFamily="2" charset="-78"/>
              </a:defRPr>
            </a:lvl4pPr>
            <a:lvl5pPr marL="2057400" indent="-228600" eaLnBrk="0" hangingPunct="0">
              <a:defRPr baseline="30000">
                <a:solidFill>
                  <a:schemeClr val="tx1"/>
                </a:solidFill>
                <a:latin typeface="PMingLiU" pitchFamily="18" charset="-120"/>
                <a:cs typeface="B Titr" pitchFamily="2" charset="-78"/>
              </a:defRPr>
            </a:lvl5pPr>
            <a:lvl6pPr marL="25146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6pPr>
            <a:lvl7pPr marL="29718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7pPr>
            <a:lvl8pPr marL="34290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8pPr>
            <a:lvl9pPr marL="38862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9pPr>
          </a:lstStyle>
          <a:p>
            <a:pPr algn="just" rtl="1"/>
            <a:r>
              <a:rPr lang="fa-IR" sz="4000" dirty="0">
                <a:solidFill>
                  <a:srgbClr val="002060"/>
                </a:solidFill>
                <a:effectLst>
                  <a:outerShdw blurRad="38100" dist="38100" dir="2700000" algn="tl">
                    <a:srgbClr val="000000">
                      <a:alpha val="43137"/>
                    </a:srgbClr>
                  </a:outerShdw>
                </a:effectLst>
                <a:cs typeface="B Koodak" panose="00000700000000000000" pitchFamily="2" charset="-78"/>
              </a:rPr>
              <a:t>رهبریِ کاریزماتیک به رهبریِ تحول‌گرا شباهت دارد. در هر دوی این سبک‌ها بر الهام‌بخشی و انگیزه دادن به اعضای تیم تأکید می‌شود. تفاوت این دو سبک در قصد و نیت رهبر گروه است. </a:t>
            </a:r>
            <a:endParaRPr lang="en-US" sz="4000" b="1" dirty="0">
              <a:solidFill>
                <a:srgbClr val="002060"/>
              </a:solidFill>
              <a:effectLst>
                <a:outerShdw blurRad="38100" dist="38100" dir="2700000" algn="tl">
                  <a:srgbClr val="000000">
                    <a:alpha val="43137"/>
                  </a:srgbClr>
                </a:outerShdw>
              </a:effectLst>
              <a:cs typeface="B Koodak" panose="00000700000000000000" pitchFamily="2" charset="-78"/>
            </a:endParaRPr>
          </a:p>
        </p:txBody>
      </p:sp>
      <p:pic>
        <p:nvPicPr>
          <p:cNvPr id="2" name="Picture 1"/>
          <p:cNvPicPr>
            <a:picLocks noChangeAspect="1"/>
          </p:cNvPicPr>
          <p:nvPr/>
        </p:nvPicPr>
        <p:blipFill rotWithShape="1">
          <a:blip r:embed="rId5"/>
          <a:srcRect t="75976" r="4930" b="15692"/>
          <a:stretch/>
        </p:blipFill>
        <p:spPr>
          <a:xfrm>
            <a:off x="614476" y="4211787"/>
            <a:ext cx="9516494" cy="2079381"/>
          </a:xfrm>
          <a:prstGeom prst="rect">
            <a:avLst/>
          </a:prstGeom>
        </p:spPr>
      </p:pic>
      <p:pic>
        <p:nvPicPr>
          <p:cNvPr id="3" name="Picture 2"/>
          <p:cNvPicPr>
            <a:picLocks noChangeAspect="1"/>
          </p:cNvPicPr>
          <p:nvPr/>
        </p:nvPicPr>
        <p:blipFill>
          <a:blip r:embed="rId6"/>
          <a:stretch>
            <a:fillRect/>
          </a:stretch>
        </p:blipFill>
        <p:spPr>
          <a:xfrm>
            <a:off x="9884228" y="158516"/>
            <a:ext cx="2129517" cy="1552575"/>
          </a:xfrm>
          <a:prstGeom prst="rect">
            <a:avLst/>
          </a:prstGeom>
        </p:spPr>
      </p:pic>
    </p:spTree>
    <p:extLst>
      <p:ext uri="{BB962C8B-B14F-4D97-AF65-F5344CB8AC3E}">
        <p14:creationId xmlns:p14="http://schemas.microsoft.com/office/powerpoint/2010/main" val="403162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0"/>
                                        <p:tgtEl>
                                          <p:spTgt spid="4"/>
                                        </p:tgtEl>
                                      </p:cBhvr>
                                    </p:animEffect>
                                    <p:anim calcmode="lin" valueType="num">
                                      <p:cBhvr>
                                        <p:cTn id="22" dur="2000" fill="hold"/>
                                        <p:tgtEl>
                                          <p:spTgt spid="4"/>
                                        </p:tgtEl>
                                        <p:attrNameLst>
                                          <p:attrName>ppt_w</p:attrName>
                                        </p:attrNameLst>
                                      </p:cBhvr>
                                      <p:tavLst>
                                        <p:tav tm="0" fmla="#ppt_w*sin(2.5*pi*$)">
                                          <p:val>
                                            <p:fltVal val="0"/>
                                          </p:val>
                                        </p:tav>
                                        <p:tav tm="100000">
                                          <p:val>
                                            <p:fltVal val="1"/>
                                          </p:val>
                                        </p:tav>
                                      </p:tavLst>
                                    </p:anim>
                                    <p:anim calcmode="lin" valueType="num">
                                      <p:cBhvr>
                                        <p:cTn id="23"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983" y="36342"/>
            <a:ext cx="1574920" cy="1096538"/>
          </a:xfrm>
          <a:prstGeom prst="rect">
            <a:avLst/>
          </a:prstGeom>
        </p:spPr>
      </p:pic>
      <p:pic>
        <p:nvPicPr>
          <p:cNvPr id="16" name="Picture 6"/>
          <p:cNvPicPr>
            <a:picLocks noChangeAspect="1"/>
          </p:cNvPicPr>
          <p:nvPr/>
        </p:nvPicPr>
        <p:blipFill>
          <a:blip r:embed="rId3" cstate="print">
            <a:extLst>
              <a:ext uri="{28A0092B-C50C-407E-A947-70E740481C1C}">
                <a14:useLocalDpi xmlns:a14="http://schemas.microsoft.com/office/drawing/2010/main" val="0"/>
              </a:ext>
            </a:extLst>
          </a:blip>
          <a:srcRect l="3596" r="3596"/>
          <a:stretch>
            <a:fillRect/>
          </a:stretch>
        </p:blipFill>
        <p:spPr bwMode="auto">
          <a:xfrm>
            <a:off x="10818935" y="6415882"/>
            <a:ext cx="13144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a:srcRect l="350" t="245" r="4495" b="95565"/>
          <a:stretch/>
        </p:blipFill>
        <p:spPr>
          <a:xfrm>
            <a:off x="614477" y="4126871"/>
            <a:ext cx="9578207" cy="616868"/>
          </a:xfrm>
          <a:prstGeom prst="rect">
            <a:avLst/>
          </a:prstGeom>
        </p:spPr>
      </p:pic>
      <p:sp>
        <p:nvSpPr>
          <p:cNvPr id="18" name="Text Box 7"/>
          <p:cNvSpPr txBox="1">
            <a:spLocks noChangeArrowheads="1"/>
          </p:cNvSpPr>
          <p:nvPr/>
        </p:nvSpPr>
        <p:spPr bwMode="auto">
          <a:xfrm>
            <a:off x="2258104" y="361730"/>
            <a:ext cx="6290950" cy="91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aseline="30000">
                <a:solidFill>
                  <a:schemeClr val="tx1"/>
                </a:solidFill>
                <a:latin typeface="PMingLiU" pitchFamily="18" charset="-120"/>
                <a:cs typeface="B Titr" pitchFamily="2" charset="-78"/>
              </a:defRPr>
            </a:lvl1pPr>
            <a:lvl2pPr marL="742950" indent="-285750" eaLnBrk="0" hangingPunct="0">
              <a:defRPr baseline="30000">
                <a:solidFill>
                  <a:schemeClr val="tx1"/>
                </a:solidFill>
                <a:latin typeface="PMingLiU" pitchFamily="18" charset="-120"/>
                <a:cs typeface="B Titr" pitchFamily="2" charset="-78"/>
              </a:defRPr>
            </a:lvl2pPr>
            <a:lvl3pPr marL="1143000" indent="-228600" eaLnBrk="0" hangingPunct="0">
              <a:defRPr baseline="30000">
                <a:solidFill>
                  <a:schemeClr val="tx1"/>
                </a:solidFill>
                <a:latin typeface="PMingLiU" pitchFamily="18" charset="-120"/>
                <a:cs typeface="B Titr" pitchFamily="2" charset="-78"/>
              </a:defRPr>
            </a:lvl3pPr>
            <a:lvl4pPr marL="1600200" indent="-228600" eaLnBrk="0" hangingPunct="0">
              <a:defRPr baseline="30000">
                <a:solidFill>
                  <a:schemeClr val="tx1"/>
                </a:solidFill>
                <a:latin typeface="PMingLiU" pitchFamily="18" charset="-120"/>
                <a:cs typeface="B Titr" pitchFamily="2" charset="-78"/>
              </a:defRPr>
            </a:lvl4pPr>
            <a:lvl5pPr marL="2057400" indent="-228600" eaLnBrk="0" hangingPunct="0">
              <a:defRPr baseline="30000">
                <a:solidFill>
                  <a:schemeClr val="tx1"/>
                </a:solidFill>
                <a:latin typeface="PMingLiU" pitchFamily="18" charset="-120"/>
                <a:cs typeface="B Titr" pitchFamily="2" charset="-78"/>
              </a:defRPr>
            </a:lvl5pPr>
            <a:lvl6pPr marL="25146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6pPr>
            <a:lvl7pPr marL="29718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7pPr>
            <a:lvl8pPr marL="34290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8pPr>
            <a:lvl9pPr marL="38862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9pPr>
          </a:lstStyle>
          <a:p>
            <a:pPr algn="ctr" rtl="1"/>
            <a:r>
              <a:rPr lang="fa-IR" sz="4000" b="1" dirty="0">
                <a:solidFill>
                  <a:srgbClr val="A500C6"/>
                </a:solidFill>
                <a:effectLst>
                  <a:outerShdw blurRad="38100" dist="38100" dir="2700000" algn="tl">
                    <a:srgbClr val="000000">
                      <a:alpha val="43137"/>
                    </a:srgbClr>
                  </a:outerShdw>
                </a:effectLst>
              </a:rPr>
              <a:t> </a:t>
            </a:r>
            <a:r>
              <a:rPr lang="fa-IR" sz="4000" b="1" dirty="0" smtClean="0">
                <a:solidFill>
                  <a:srgbClr val="A500C6"/>
                </a:solidFill>
                <a:effectLst>
                  <a:outerShdw blurRad="38100" dist="38100" dir="2700000" algn="tl">
                    <a:srgbClr val="000000">
                      <a:alpha val="43137"/>
                    </a:srgbClr>
                  </a:outerShdw>
                </a:effectLst>
              </a:rPr>
              <a:t>9- </a:t>
            </a:r>
            <a:r>
              <a:rPr lang="fa-IR" sz="4000" b="1" dirty="0">
                <a:solidFill>
                  <a:srgbClr val="A500C6"/>
                </a:solidFill>
                <a:effectLst>
                  <a:outerShdw blurRad="38100" dist="38100" dir="2700000" algn="tl">
                    <a:srgbClr val="000000">
                      <a:alpha val="43137"/>
                    </a:srgbClr>
                  </a:outerShdw>
                </a:effectLst>
              </a:rPr>
              <a:t> </a:t>
            </a:r>
            <a:r>
              <a:rPr lang="fa-IR" sz="4000" b="1" dirty="0">
                <a:solidFill>
                  <a:srgbClr val="A500C6"/>
                </a:solidFill>
                <a:effectLst>
                  <a:outerShdw blurRad="38100" dist="38100" dir="2700000" algn="tl">
                    <a:srgbClr val="000000">
                      <a:alpha val="43137"/>
                    </a:srgbClr>
                  </a:outerShdw>
                </a:effectLst>
              </a:rPr>
              <a:t>سبک رهبری بوروکراتیک و یا رهبری اداری </a:t>
            </a:r>
            <a:r>
              <a:rPr lang="en-US" sz="4000" b="1" dirty="0" smtClean="0">
                <a:solidFill>
                  <a:srgbClr val="A500C6"/>
                </a:solidFill>
                <a:effectLst>
                  <a:outerShdw blurRad="38100" dist="38100" dir="2700000" algn="tl">
                    <a:srgbClr val="000000">
                      <a:alpha val="43137"/>
                    </a:srgbClr>
                  </a:outerShdw>
                </a:effectLst>
              </a:rPr>
              <a:t>Bureaucratic </a:t>
            </a:r>
            <a:r>
              <a:rPr lang="en-US" sz="4000" b="1" dirty="0">
                <a:solidFill>
                  <a:srgbClr val="A500C6"/>
                </a:solidFill>
                <a:effectLst>
                  <a:outerShdw blurRad="38100" dist="38100" dir="2700000" algn="tl">
                    <a:srgbClr val="000000">
                      <a:alpha val="43137"/>
                    </a:srgbClr>
                  </a:outerShdw>
                </a:effectLst>
              </a:rPr>
              <a:t>Leadership</a:t>
            </a:r>
            <a:endParaRPr lang="en-US" sz="4000" b="1" dirty="0">
              <a:solidFill>
                <a:srgbClr val="A500C6"/>
              </a:solidFill>
              <a:effectLst>
                <a:outerShdw blurRad="38100" dist="38100" dir="2700000" algn="tl">
                  <a:srgbClr val="000000">
                    <a:alpha val="43137"/>
                  </a:srgbClr>
                </a:outerShdw>
              </a:effectLst>
            </a:endParaRPr>
          </a:p>
        </p:txBody>
      </p:sp>
      <p:sp>
        <p:nvSpPr>
          <p:cNvPr id="20" name="Text Box 7"/>
          <p:cNvSpPr txBox="1">
            <a:spLocks noChangeArrowheads="1"/>
          </p:cNvSpPr>
          <p:nvPr/>
        </p:nvSpPr>
        <p:spPr bwMode="auto">
          <a:xfrm>
            <a:off x="1049857" y="1353499"/>
            <a:ext cx="8807823" cy="2964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aseline="30000">
                <a:solidFill>
                  <a:schemeClr val="tx1"/>
                </a:solidFill>
                <a:latin typeface="PMingLiU" pitchFamily="18" charset="-120"/>
                <a:cs typeface="B Titr" pitchFamily="2" charset="-78"/>
              </a:defRPr>
            </a:lvl1pPr>
            <a:lvl2pPr marL="742950" indent="-285750" eaLnBrk="0" hangingPunct="0">
              <a:defRPr baseline="30000">
                <a:solidFill>
                  <a:schemeClr val="tx1"/>
                </a:solidFill>
                <a:latin typeface="PMingLiU" pitchFamily="18" charset="-120"/>
                <a:cs typeface="B Titr" pitchFamily="2" charset="-78"/>
              </a:defRPr>
            </a:lvl2pPr>
            <a:lvl3pPr marL="1143000" indent="-228600" eaLnBrk="0" hangingPunct="0">
              <a:defRPr baseline="30000">
                <a:solidFill>
                  <a:schemeClr val="tx1"/>
                </a:solidFill>
                <a:latin typeface="PMingLiU" pitchFamily="18" charset="-120"/>
                <a:cs typeface="B Titr" pitchFamily="2" charset="-78"/>
              </a:defRPr>
            </a:lvl3pPr>
            <a:lvl4pPr marL="1600200" indent="-228600" eaLnBrk="0" hangingPunct="0">
              <a:defRPr baseline="30000">
                <a:solidFill>
                  <a:schemeClr val="tx1"/>
                </a:solidFill>
                <a:latin typeface="PMingLiU" pitchFamily="18" charset="-120"/>
                <a:cs typeface="B Titr" pitchFamily="2" charset="-78"/>
              </a:defRPr>
            </a:lvl4pPr>
            <a:lvl5pPr marL="2057400" indent="-228600" eaLnBrk="0" hangingPunct="0">
              <a:defRPr baseline="30000">
                <a:solidFill>
                  <a:schemeClr val="tx1"/>
                </a:solidFill>
                <a:latin typeface="PMingLiU" pitchFamily="18" charset="-120"/>
                <a:cs typeface="B Titr" pitchFamily="2" charset="-78"/>
              </a:defRPr>
            </a:lvl5pPr>
            <a:lvl6pPr marL="25146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6pPr>
            <a:lvl7pPr marL="29718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7pPr>
            <a:lvl8pPr marL="34290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8pPr>
            <a:lvl9pPr marL="38862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9pPr>
          </a:lstStyle>
          <a:p>
            <a:pPr algn="just" rtl="1"/>
            <a:r>
              <a:rPr lang="fa-IR" sz="4000" dirty="0">
                <a:solidFill>
                  <a:srgbClr val="002060"/>
                </a:solidFill>
                <a:effectLst>
                  <a:outerShdw blurRad="38100" dist="38100" dir="2700000" algn="tl">
                    <a:srgbClr val="000000">
                      <a:alpha val="43137"/>
                    </a:srgbClr>
                  </a:outerShdw>
                </a:effectLst>
                <a:cs typeface="B Koodak" panose="00000700000000000000" pitchFamily="2" charset="-78"/>
              </a:rPr>
              <a:t>سبک رهبری بوروکراتیک یکی از سبک‌های رهبری است که می‌تواند به ‌ندرت تاثیرگذار باشد. رهبران بوروکراتیک با روش‌های کتابی پیش می‌روند. این نوع از رهبری می‌تواند در نقطه‌ی مقابل رهبری استبدادی قرار بگیرد که بیشتر مورد توجه و علاقه‌مندی کارمندان واقع می‌شود. اما در این نوع از روش‌های رهبری، در صورت بروز یک مشکل با شیوه‌های ابداعی کارمندان جدید خود مخالفت می‌کند چرا که او پایبند به شیوه‌های قدیمی موجود در کتاب است. </a:t>
            </a:r>
            <a:endParaRPr lang="en-US" sz="4000" b="1" dirty="0">
              <a:solidFill>
                <a:srgbClr val="002060"/>
              </a:solidFill>
              <a:effectLst>
                <a:outerShdw blurRad="38100" dist="38100" dir="2700000" algn="tl">
                  <a:srgbClr val="000000">
                    <a:alpha val="43137"/>
                  </a:srgbClr>
                </a:outerShdw>
              </a:effectLst>
              <a:cs typeface="B Koodak" panose="00000700000000000000" pitchFamily="2" charset="-78"/>
            </a:endParaRPr>
          </a:p>
        </p:txBody>
      </p:sp>
      <p:pic>
        <p:nvPicPr>
          <p:cNvPr id="2" name="Picture 1"/>
          <p:cNvPicPr>
            <a:picLocks noChangeAspect="1"/>
          </p:cNvPicPr>
          <p:nvPr/>
        </p:nvPicPr>
        <p:blipFill rotWithShape="1">
          <a:blip r:embed="rId5"/>
          <a:srcRect l="961" t="84478" r="4901" b="6849"/>
          <a:stretch/>
        </p:blipFill>
        <p:spPr>
          <a:xfrm>
            <a:off x="714855" y="4743739"/>
            <a:ext cx="9477829" cy="2114261"/>
          </a:xfrm>
          <a:prstGeom prst="rect">
            <a:avLst/>
          </a:prstGeom>
        </p:spPr>
      </p:pic>
      <p:pic>
        <p:nvPicPr>
          <p:cNvPr id="3" name="Picture 2"/>
          <p:cNvPicPr>
            <a:picLocks noChangeAspect="1"/>
          </p:cNvPicPr>
          <p:nvPr/>
        </p:nvPicPr>
        <p:blipFill>
          <a:blip r:embed="rId6"/>
          <a:stretch>
            <a:fillRect/>
          </a:stretch>
        </p:blipFill>
        <p:spPr>
          <a:xfrm>
            <a:off x="10293059" y="128073"/>
            <a:ext cx="1731119" cy="1600200"/>
          </a:xfrm>
          <a:prstGeom prst="rect">
            <a:avLst/>
          </a:prstGeom>
        </p:spPr>
      </p:pic>
    </p:spTree>
    <p:extLst>
      <p:ext uri="{BB962C8B-B14F-4D97-AF65-F5344CB8AC3E}">
        <p14:creationId xmlns:p14="http://schemas.microsoft.com/office/powerpoint/2010/main" val="394626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0"/>
                                        <p:tgtEl>
                                          <p:spTgt spid="4"/>
                                        </p:tgtEl>
                                      </p:cBhvr>
                                    </p:animEffect>
                                    <p:anim calcmode="lin" valueType="num">
                                      <p:cBhvr>
                                        <p:cTn id="22" dur="2000" fill="hold"/>
                                        <p:tgtEl>
                                          <p:spTgt spid="4"/>
                                        </p:tgtEl>
                                        <p:attrNameLst>
                                          <p:attrName>ppt_w</p:attrName>
                                        </p:attrNameLst>
                                      </p:cBhvr>
                                      <p:tavLst>
                                        <p:tav tm="0" fmla="#ppt_w*sin(2.5*pi*$)">
                                          <p:val>
                                            <p:fltVal val="0"/>
                                          </p:val>
                                        </p:tav>
                                        <p:tav tm="100000">
                                          <p:val>
                                            <p:fltVal val="1"/>
                                          </p:val>
                                        </p:tav>
                                      </p:tavLst>
                                    </p:anim>
                                    <p:anim calcmode="lin" valueType="num">
                                      <p:cBhvr>
                                        <p:cTn id="23"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983" y="36342"/>
            <a:ext cx="1574920" cy="1096538"/>
          </a:xfrm>
          <a:prstGeom prst="rect">
            <a:avLst/>
          </a:prstGeom>
        </p:spPr>
      </p:pic>
      <p:pic>
        <p:nvPicPr>
          <p:cNvPr id="16" name="Picture 6"/>
          <p:cNvPicPr>
            <a:picLocks noChangeAspect="1"/>
          </p:cNvPicPr>
          <p:nvPr/>
        </p:nvPicPr>
        <p:blipFill>
          <a:blip r:embed="rId3" cstate="print">
            <a:extLst>
              <a:ext uri="{28A0092B-C50C-407E-A947-70E740481C1C}">
                <a14:useLocalDpi xmlns:a14="http://schemas.microsoft.com/office/drawing/2010/main" val="0"/>
              </a:ext>
            </a:extLst>
          </a:blip>
          <a:srcRect l="3596" r="3596"/>
          <a:stretch>
            <a:fillRect/>
          </a:stretch>
        </p:blipFill>
        <p:spPr bwMode="auto">
          <a:xfrm>
            <a:off x="10818935" y="6415882"/>
            <a:ext cx="13144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a:srcRect l="350" t="245" r="4495" b="95663"/>
          <a:stretch/>
        </p:blipFill>
        <p:spPr>
          <a:xfrm>
            <a:off x="601790" y="3914149"/>
            <a:ext cx="9578207" cy="602354"/>
          </a:xfrm>
          <a:prstGeom prst="rect">
            <a:avLst/>
          </a:prstGeom>
        </p:spPr>
      </p:pic>
      <p:sp>
        <p:nvSpPr>
          <p:cNvPr id="18" name="Text Box 7"/>
          <p:cNvSpPr txBox="1">
            <a:spLocks noChangeArrowheads="1"/>
          </p:cNvSpPr>
          <p:nvPr/>
        </p:nvSpPr>
        <p:spPr bwMode="auto">
          <a:xfrm>
            <a:off x="2245417" y="618798"/>
            <a:ext cx="6290950" cy="91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aseline="30000">
                <a:solidFill>
                  <a:schemeClr val="tx1"/>
                </a:solidFill>
                <a:latin typeface="PMingLiU" pitchFamily="18" charset="-120"/>
                <a:cs typeface="B Titr" pitchFamily="2" charset="-78"/>
              </a:defRPr>
            </a:lvl1pPr>
            <a:lvl2pPr marL="742950" indent="-285750" eaLnBrk="0" hangingPunct="0">
              <a:defRPr baseline="30000">
                <a:solidFill>
                  <a:schemeClr val="tx1"/>
                </a:solidFill>
                <a:latin typeface="PMingLiU" pitchFamily="18" charset="-120"/>
                <a:cs typeface="B Titr" pitchFamily="2" charset="-78"/>
              </a:defRPr>
            </a:lvl2pPr>
            <a:lvl3pPr marL="1143000" indent="-228600" eaLnBrk="0" hangingPunct="0">
              <a:defRPr baseline="30000">
                <a:solidFill>
                  <a:schemeClr val="tx1"/>
                </a:solidFill>
                <a:latin typeface="PMingLiU" pitchFamily="18" charset="-120"/>
                <a:cs typeface="B Titr" pitchFamily="2" charset="-78"/>
              </a:defRPr>
            </a:lvl3pPr>
            <a:lvl4pPr marL="1600200" indent="-228600" eaLnBrk="0" hangingPunct="0">
              <a:defRPr baseline="30000">
                <a:solidFill>
                  <a:schemeClr val="tx1"/>
                </a:solidFill>
                <a:latin typeface="PMingLiU" pitchFamily="18" charset="-120"/>
                <a:cs typeface="B Titr" pitchFamily="2" charset="-78"/>
              </a:defRPr>
            </a:lvl4pPr>
            <a:lvl5pPr marL="2057400" indent="-228600" eaLnBrk="0" hangingPunct="0">
              <a:defRPr baseline="30000">
                <a:solidFill>
                  <a:schemeClr val="tx1"/>
                </a:solidFill>
                <a:latin typeface="PMingLiU" pitchFamily="18" charset="-120"/>
                <a:cs typeface="B Titr" pitchFamily="2" charset="-78"/>
              </a:defRPr>
            </a:lvl5pPr>
            <a:lvl6pPr marL="25146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6pPr>
            <a:lvl7pPr marL="29718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7pPr>
            <a:lvl8pPr marL="34290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8pPr>
            <a:lvl9pPr marL="38862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9pPr>
          </a:lstStyle>
          <a:p>
            <a:pPr algn="ctr" rtl="1"/>
            <a:r>
              <a:rPr lang="fa-IR" sz="4000" b="1" dirty="0" smtClean="0">
                <a:solidFill>
                  <a:srgbClr val="A500C6"/>
                </a:solidFill>
                <a:effectLst>
                  <a:outerShdw blurRad="38100" dist="38100" dir="2700000" algn="tl">
                    <a:srgbClr val="000000">
                      <a:alpha val="43137"/>
                    </a:srgbClr>
                  </a:outerShdw>
                </a:effectLst>
              </a:rPr>
              <a:t>  </a:t>
            </a:r>
            <a:r>
              <a:rPr lang="fa-IR" sz="4000" b="1" dirty="0">
                <a:solidFill>
                  <a:srgbClr val="A500C6"/>
                </a:solidFill>
                <a:effectLst>
                  <a:outerShdw blurRad="38100" dist="38100" dir="2700000" algn="tl">
                    <a:srgbClr val="000000">
                      <a:alpha val="43137"/>
                    </a:srgbClr>
                  </a:outerShdw>
                </a:effectLst>
              </a:rPr>
              <a:t>10- سبک رهبری </a:t>
            </a:r>
            <a:r>
              <a:rPr lang="fa-IR" sz="4000" b="1" dirty="0" smtClean="0">
                <a:solidFill>
                  <a:srgbClr val="A500C6"/>
                </a:solidFill>
                <a:effectLst>
                  <a:outerShdw blurRad="38100" dist="38100" dir="2700000" algn="tl">
                    <a:srgbClr val="000000">
                      <a:alpha val="43137"/>
                    </a:srgbClr>
                  </a:outerShdw>
                </a:effectLst>
              </a:rPr>
              <a:t>استبدادی (خودکامه) </a:t>
            </a:r>
          </a:p>
          <a:p>
            <a:pPr algn="ctr" rtl="1"/>
            <a:r>
              <a:rPr lang="fa-IR" sz="4000" b="1" dirty="0" smtClean="0">
                <a:solidFill>
                  <a:srgbClr val="A500C6"/>
                </a:solidFill>
                <a:effectLst>
                  <a:outerShdw blurRad="38100" dist="38100" dir="2700000" algn="tl">
                    <a:srgbClr val="000000">
                      <a:alpha val="43137"/>
                    </a:srgbClr>
                  </a:outerShdw>
                </a:effectLst>
              </a:rPr>
              <a:t> </a:t>
            </a:r>
            <a:r>
              <a:rPr lang="en-US" sz="4000" b="1" dirty="0">
                <a:solidFill>
                  <a:srgbClr val="A500C6"/>
                </a:solidFill>
                <a:effectLst>
                  <a:outerShdw blurRad="38100" dist="38100" dir="2700000" algn="tl">
                    <a:srgbClr val="000000">
                      <a:alpha val="43137"/>
                    </a:srgbClr>
                  </a:outerShdw>
                </a:effectLst>
              </a:rPr>
              <a:t>Autocratic Leadership</a:t>
            </a:r>
            <a:endParaRPr lang="en-US" sz="4000" b="1" dirty="0">
              <a:solidFill>
                <a:srgbClr val="A500C6"/>
              </a:solidFill>
              <a:effectLst>
                <a:outerShdw blurRad="38100" dist="38100" dir="2700000" algn="tl">
                  <a:srgbClr val="000000">
                    <a:alpha val="43137"/>
                  </a:srgbClr>
                </a:outerShdw>
              </a:effectLst>
            </a:endParaRPr>
          </a:p>
        </p:txBody>
      </p:sp>
      <p:sp>
        <p:nvSpPr>
          <p:cNvPr id="20" name="Text Box 7"/>
          <p:cNvSpPr txBox="1">
            <a:spLocks noChangeArrowheads="1"/>
          </p:cNvSpPr>
          <p:nvPr/>
        </p:nvSpPr>
        <p:spPr bwMode="auto">
          <a:xfrm>
            <a:off x="986981" y="1930856"/>
            <a:ext cx="8807823" cy="1733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aseline="30000">
                <a:solidFill>
                  <a:schemeClr val="tx1"/>
                </a:solidFill>
                <a:latin typeface="PMingLiU" pitchFamily="18" charset="-120"/>
                <a:cs typeface="B Titr" pitchFamily="2" charset="-78"/>
              </a:defRPr>
            </a:lvl1pPr>
            <a:lvl2pPr marL="742950" indent="-285750" eaLnBrk="0" hangingPunct="0">
              <a:defRPr baseline="30000">
                <a:solidFill>
                  <a:schemeClr val="tx1"/>
                </a:solidFill>
                <a:latin typeface="PMingLiU" pitchFamily="18" charset="-120"/>
                <a:cs typeface="B Titr" pitchFamily="2" charset="-78"/>
              </a:defRPr>
            </a:lvl2pPr>
            <a:lvl3pPr marL="1143000" indent="-228600" eaLnBrk="0" hangingPunct="0">
              <a:defRPr baseline="30000">
                <a:solidFill>
                  <a:schemeClr val="tx1"/>
                </a:solidFill>
                <a:latin typeface="PMingLiU" pitchFamily="18" charset="-120"/>
                <a:cs typeface="B Titr" pitchFamily="2" charset="-78"/>
              </a:defRPr>
            </a:lvl3pPr>
            <a:lvl4pPr marL="1600200" indent="-228600" eaLnBrk="0" hangingPunct="0">
              <a:defRPr baseline="30000">
                <a:solidFill>
                  <a:schemeClr val="tx1"/>
                </a:solidFill>
                <a:latin typeface="PMingLiU" pitchFamily="18" charset="-120"/>
                <a:cs typeface="B Titr" pitchFamily="2" charset="-78"/>
              </a:defRPr>
            </a:lvl4pPr>
            <a:lvl5pPr marL="2057400" indent="-228600" eaLnBrk="0" hangingPunct="0">
              <a:defRPr baseline="30000">
                <a:solidFill>
                  <a:schemeClr val="tx1"/>
                </a:solidFill>
                <a:latin typeface="PMingLiU" pitchFamily="18" charset="-120"/>
                <a:cs typeface="B Titr" pitchFamily="2" charset="-78"/>
              </a:defRPr>
            </a:lvl5pPr>
            <a:lvl6pPr marL="25146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6pPr>
            <a:lvl7pPr marL="29718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7pPr>
            <a:lvl8pPr marL="34290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8pPr>
            <a:lvl9pPr marL="38862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9pPr>
          </a:lstStyle>
          <a:p>
            <a:pPr algn="just" rtl="1"/>
            <a:r>
              <a:rPr lang="fa-IR" sz="4000" dirty="0">
                <a:solidFill>
                  <a:srgbClr val="002060"/>
                </a:solidFill>
                <a:effectLst>
                  <a:outerShdw blurRad="38100" dist="38100" dir="2700000" algn="tl">
                    <a:srgbClr val="000000">
                      <a:alpha val="43137"/>
                    </a:srgbClr>
                  </a:outerShdw>
                </a:effectLst>
                <a:cs typeface="B Koodak" panose="00000700000000000000" pitchFamily="2" charset="-78"/>
              </a:rPr>
              <a:t>رهبری خودکامه معمولاً به ‌ندرت می تواند موثر واقع شود. رهبری مستبدانه و یا همان رهبری خودکامه، معکوس رهبری دموکراتیک می‌باشد. در این نوع سبک رهبری، رهبر تصمیمات را بدون اینکه نظرات سایرین و یا گزارش‌های آن‌ها را در نظر بگیرد اتخاذ می‌کند. </a:t>
            </a:r>
            <a:endParaRPr lang="en-US" sz="4000" b="1" dirty="0">
              <a:solidFill>
                <a:srgbClr val="002060"/>
              </a:solidFill>
              <a:effectLst>
                <a:outerShdw blurRad="38100" dist="38100" dir="2700000" algn="tl">
                  <a:srgbClr val="000000">
                    <a:alpha val="43137"/>
                  </a:srgbClr>
                </a:outerShdw>
              </a:effectLst>
              <a:cs typeface="B Koodak" panose="00000700000000000000" pitchFamily="2" charset="-78"/>
            </a:endParaRPr>
          </a:p>
        </p:txBody>
      </p:sp>
      <p:pic>
        <p:nvPicPr>
          <p:cNvPr id="2" name="Picture 1"/>
          <p:cNvPicPr>
            <a:picLocks noChangeAspect="1"/>
          </p:cNvPicPr>
          <p:nvPr/>
        </p:nvPicPr>
        <p:blipFill rotWithShape="1">
          <a:blip r:embed="rId5"/>
          <a:srcRect t="92301" r="3921"/>
          <a:stretch/>
        </p:blipFill>
        <p:spPr>
          <a:xfrm>
            <a:off x="614477" y="4516503"/>
            <a:ext cx="9603580" cy="2119793"/>
          </a:xfrm>
          <a:prstGeom prst="rect">
            <a:avLst/>
          </a:prstGeom>
        </p:spPr>
      </p:pic>
      <p:pic>
        <p:nvPicPr>
          <p:cNvPr id="3" name="Picture 2"/>
          <p:cNvPicPr>
            <a:picLocks noChangeAspect="1"/>
          </p:cNvPicPr>
          <p:nvPr/>
        </p:nvPicPr>
        <p:blipFill>
          <a:blip r:embed="rId6"/>
          <a:stretch>
            <a:fillRect/>
          </a:stretch>
        </p:blipFill>
        <p:spPr>
          <a:xfrm>
            <a:off x="9898743" y="187781"/>
            <a:ext cx="2229879" cy="1483883"/>
          </a:xfrm>
          <a:prstGeom prst="rect">
            <a:avLst/>
          </a:prstGeom>
        </p:spPr>
      </p:pic>
    </p:spTree>
    <p:extLst>
      <p:ext uri="{BB962C8B-B14F-4D97-AF65-F5344CB8AC3E}">
        <p14:creationId xmlns:p14="http://schemas.microsoft.com/office/powerpoint/2010/main" val="364988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0"/>
                                        <p:tgtEl>
                                          <p:spTgt spid="4"/>
                                        </p:tgtEl>
                                      </p:cBhvr>
                                    </p:animEffect>
                                    <p:anim calcmode="lin" valueType="num">
                                      <p:cBhvr>
                                        <p:cTn id="22" dur="2000" fill="hold"/>
                                        <p:tgtEl>
                                          <p:spTgt spid="4"/>
                                        </p:tgtEl>
                                        <p:attrNameLst>
                                          <p:attrName>ppt_w</p:attrName>
                                        </p:attrNameLst>
                                      </p:cBhvr>
                                      <p:tavLst>
                                        <p:tav tm="0" fmla="#ppt_w*sin(2.5*pi*$)">
                                          <p:val>
                                            <p:fltVal val="0"/>
                                          </p:val>
                                        </p:tav>
                                        <p:tav tm="100000">
                                          <p:val>
                                            <p:fltVal val="1"/>
                                          </p:val>
                                        </p:tav>
                                      </p:tavLst>
                                    </p:anim>
                                    <p:anim calcmode="lin" valueType="num">
                                      <p:cBhvr>
                                        <p:cTn id="23"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8672861" y="2821777"/>
            <a:ext cx="35290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aseline="30000">
                <a:solidFill>
                  <a:schemeClr val="tx1"/>
                </a:solidFill>
                <a:latin typeface="PMingLiU" pitchFamily="18" charset="-120"/>
                <a:cs typeface="B Titr" pitchFamily="2" charset="-78"/>
              </a:defRPr>
            </a:lvl1pPr>
            <a:lvl2pPr marL="742950" indent="-285750" eaLnBrk="0" hangingPunct="0">
              <a:defRPr baseline="30000">
                <a:solidFill>
                  <a:schemeClr val="tx1"/>
                </a:solidFill>
                <a:latin typeface="PMingLiU" pitchFamily="18" charset="-120"/>
                <a:cs typeface="B Titr" pitchFamily="2" charset="-78"/>
              </a:defRPr>
            </a:lvl2pPr>
            <a:lvl3pPr marL="1143000" indent="-228600" eaLnBrk="0" hangingPunct="0">
              <a:defRPr baseline="30000">
                <a:solidFill>
                  <a:schemeClr val="tx1"/>
                </a:solidFill>
                <a:latin typeface="PMingLiU" pitchFamily="18" charset="-120"/>
                <a:cs typeface="B Titr" pitchFamily="2" charset="-78"/>
              </a:defRPr>
            </a:lvl3pPr>
            <a:lvl4pPr marL="1600200" indent="-228600" eaLnBrk="0" hangingPunct="0">
              <a:defRPr baseline="30000">
                <a:solidFill>
                  <a:schemeClr val="tx1"/>
                </a:solidFill>
                <a:latin typeface="PMingLiU" pitchFamily="18" charset="-120"/>
                <a:cs typeface="B Titr" pitchFamily="2" charset="-78"/>
              </a:defRPr>
            </a:lvl4pPr>
            <a:lvl5pPr marL="2057400" indent="-228600" eaLnBrk="0" hangingPunct="0">
              <a:defRPr baseline="30000">
                <a:solidFill>
                  <a:schemeClr val="tx1"/>
                </a:solidFill>
                <a:latin typeface="PMingLiU" pitchFamily="18" charset="-120"/>
                <a:cs typeface="B Titr" pitchFamily="2" charset="-78"/>
              </a:defRPr>
            </a:lvl5pPr>
            <a:lvl6pPr marL="25146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6pPr>
            <a:lvl7pPr marL="29718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7pPr>
            <a:lvl8pPr marL="34290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8pPr>
            <a:lvl9pPr marL="38862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9pPr>
          </a:lstStyle>
          <a:p>
            <a:pPr algn="ctr" rtl="1" eaLnBrk="1" hangingPunct="1">
              <a:spcBef>
                <a:spcPct val="50000"/>
              </a:spcBef>
            </a:pPr>
            <a:r>
              <a:rPr lang="fa-IR" sz="4800" baseline="0" dirty="0" smtClean="0">
                <a:solidFill>
                  <a:srgbClr val="000099"/>
                </a:solidFill>
                <a:latin typeface="Arial" charset="0"/>
              </a:rPr>
              <a:t>‌مهارتهای رهبری‌ اثربخش‌</a:t>
            </a:r>
            <a:endParaRPr lang="en-US" sz="4800" baseline="0" dirty="0">
              <a:solidFill>
                <a:srgbClr val="000099"/>
              </a:solidFill>
              <a:latin typeface="Arial" charset="0"/>
            </a:endParaRPr>
          </a:p>
        </p:txBody>
      </p:sp>
      <p:sp>
        <p:nvSpPr>
          <p:cNvPr id="7" name="Line 5"/>
          <p:cNvSpPr>
            <a:spLocks noChangeShapeType="1"/>
          </p:cNvSpPr>
          <p:nvPr/>
        </p:nvSpPr>
        <p:spPr bwMode="auto">
          <a:xfrm flipH="1" flipV="1">
            <a:off x="8340862" y="1347035"/>
            <a:ext cx="528885" cy="2329076"/>
          </a:xfrm>
          <a:prstGeom prst="line">
            <a:avLst/>
          </a:prstGeom>
          <a:ln>
            <a:headEnd/>
            <a:tailEnd type="triangle" w="med" len="med"/>
          </a:ln>
        </p:spPr>
        <p:style>
          <a:lnRef idx="3">
            <a:schemeClr val="accent2"/>
          </a:lnRef>
          <a:fillRef idx="0">
            <a:schemeClr val="accent2"/>
          </a:fillRef>
          <a:effectRef idx="2">
            <a:schemeClr val="accent2"/>
          </a:effectRef>
          <a:fontRef idx="minor">
            <a:schemeClr val="tx1"/>
          </a:fontRef>
        </p:style>
        <p:txBody>
          <a:bodyPr/>
          <a:lstStyle/>
          <a:p>
            <a:endParaRPr lang="en-US">
              <a:solidFill>
                <a:srgbClr val="000099"/>
              </a:solidFill>
            </a:endParaRPr>
          </a:p>
        </p:txBody>
      </p:sp>
      <p:sp>
        <p:nvSpPr>
          <p:cNvPr id="8" name="Line 6"/>
          <p:cNvSpPr>
            <a:spLocks noChangeShapeType="1"/>
          </p:cNvSpPr>
          <p:nvPr/>
        </p:nvSpPr>
        <p:spPr bwMode="auto">
          <a:xfrm flipH="1" flipV="1">
            <a:off x="8227172" y="3178629"/>
            <a:ext cx="605129" cy="482968"/>
          </a:xfrm>
          <a:prstGeom prst="line">
            <a:avLst/>
          </a:prstGeom>
          <a:ln>
            <a:headEnd/>
            <a:tailEnd type="triangle" w="med" len="med"/>
          </a:ln>
        </p:spPr>
        <p:style>
          <a:lnRef idx="3">
            <a:schemeClr val="accent2"/>
          </a:lnRef>
          <a:fillRef idx="0">
            <a:schemeClr val="accent2"/>
          </a:fillRef>
          <a:effectRef idx="2">
            <a:schemeClr val="accent2"/>
          </a:effectRef>
          <a:fontRef idx="minor">
            <a:schemeClr val="tx1"/>
          </a:fontRef>
        </p:style>
        <p:txBody>
          <a:bodyPr/>
          <a:lstStyle/>
          <a:p>
            <a:endParaRPr lang="en-US">
              <a:solidFill>
                <a:srgbClr val="000099"/>
              </a:solidFill>
            </a:endParaRPr>
          </a:p>
        </p:txBody>
      </p:sp>
      <p:sp>
        <p:nvSpPr>
          <p:cNvPr id="9" name="Text Box 7"/>
          <p:cNvSpPr txBox="1">
            <a:spLocks noChangeArrowheads="1"/>
          </p:cNvSpPr>
          <p:nvPr/>
        </p:nvSpPr>
        <p:spPr bwMode="auto">
          <a:xfrm>
            <a:off x="2867540" y="1110889"/>
            <a:ext cx="54358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aseline="30000">
                <a:solidFill>
                  <a:schemeClr val="tx1"/>
                </a:solidFill>
                <a:latin typeface="PMingLiU" pitchFamily="18" charset="-120"/>
                <a:cs typeface="B Titr" pitchFamily="2" charset="-78"/>
              </a:defRPr>
            </a:lvl1pPr>
            <a:lvl2pPr marL="742950" indent="-285750" eaLnBrk="0" hangingPunct="0">
              <a:defRPr baseline="30000">
                <a:solidFill>
                  <a:schemeClr val="tx1"/>
                </a:solidFill>
                <a:latin typeface="PMingLiU" pitchFamily="18" charset="-120"/>
                <a:cs typeface="B Titr" pitchFamily="2" charset="-78"/>
              </a:defRPr>
            </a:lvl2pPr>
            <a:lvl3pPr marL="1143000" indent="-228600" eaLnBrk="0" hangingPunct="0">
              <a:defRPr baseline="30000">
                <a:solidFill>
                  <a:schemeClr val="tx1"/>
                </a:solidFill>
                <a:latin typeface="PMingLiU" pitchFamily="18" charset="-120"/>
                <a:cs typeface="B Titr" pitchFamily="2" charset="-78"/>
              </a:defRPr>
            </a:lvl3pPr>
            <a:lvl4pPr marL="1600200" indent="-228600" eaLnBrk="0" hangingPunct="0">
              <a:defRPr baseline="30000">
                <a:solidFill>
                  <a:schemeClr val="tx1"/>
                </a:solidFill>
                <a:latin typeface="PMingLiU" pitchFamily="18" charset="-120"/>
                <a:cs typeface="B Titr" pitchFamily="2" charset="-78"/>
              </a:defRPr>
            </a:lvl4pPr>
            <a:lvl5pPr marL="2057400" indent="-228600" eaLnBrk="0" hangingPunct="0">
              <a:defRPr baseline="30000">
                <a:solidFill>
                  <a:schemeClr val="tx1"/>
                </a:solidFill>
                <a:latin typeface="PMingLiU" pitchFamily="18" charset="-120"/>
                <a:cs typeface="B Titr" pitchFamily="2" charset="-78"/>
              </a:defRPr>
            </a:lvl5pPr>
            <a:lvl6pPr marL="25146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6pPr>
            <a:lvl7pPr marL="29718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7pPr>
            <a:lvl8pPr marL="34290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8pPr>
            <a:lvl9pPr marL="38862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9pPr>
          </a:lstStyle>
          <a:p>
            <a:pPr algn="r" rtl="1"/>
            <a:r>
              <a:rPr lang="fa-IR" sz="3600" b="1" dirty="0">
                <a:solidFill>
                  <a:srgbClr val="002060"/>
                </a:solidFill>
              </a:rPr>
              <a:t>مهارت‌ تشخيص</a:t>
            </a:r>
            <a:r>
              <a:rPr lang="fa-IR" sz="3600" dirty="0">
                <a:solidFill>
                  <a:srgbClr val="002060"/>
                </a:solidFill>
              </a:rPr>
              <a:t>:</a:t>
            </a:r>
          </a:p>
          <a:p>
            <a:pPr algn="r" rtl="1"/>
            <a:r>
              <a:rPr lang="fa-IR" sz="3600" dirty="0">
                <a:solidFill>
                  <a:srgbClr val="FF0000"/>
                </a:solidFill>
                <a:cs typeface="B Koodak" panose="00000700000000000000" pitchFamily="2" charset="-78"/>
              </a:rPr>
              <a:t>يعنی‌ توانایی شناخت‌ شرايطی که‌ تلاش‌ می‌کنيد آن‌را تحت‌ تاثير قرار دهيد.</a:t>
            </a:r>
          </a:p>
        </p:txBody>
      </p:sp>
      <p:pic>
        <p:nvPicPr>
          <p:cNvPr id="11"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2983" y="36342"/>
            <a:ext cx="1574920" cy="1096538"/>
          </a:xfrm>
        </p:spPr>
      </p:pic>
      <p:pic>
        <p:nvPicPr>
          <p:cNvPr id="12" name="Picture 6"/>
          <p:cNvPicPr>
            <a:picLocks noChangeAspect="1"/>
          </p:cNvPicPr>
          <p:nvPr/>
        </p:nvPicPr>
        <p:blipFill>
          <a:blip r:embed="rId3" cstate="print">
            <a:extLst>
              <a:ext uri="{28A0092B-C50C-407E-A947-70E740481C1C}">
                <a14:useLocalDpi xmlns:a14="http://schemas.microsoft.com/office/drawing/2010/main" val="0"/>
              </a:ext>
            </a:extLst>
          </a:blip>
          <a:srcRect l="3596" r="3596"/>
          <a:stretch>
            <a:fillRect/>
          </a:stretch>
        </p:blipFill>
        <p:spPr bwMode="auto">
          <a:xfrm>
            <a:off x="10818935" y="6415882"/>
            <a:ext cx="13144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ne 5"/>
          <p:cNvSpPr>
            <a:spLocks noChangeShapeType="1"/>
          </p:cNvSpPr>
          <p:nvPr/>
        </p:nvSpPr>
        <p:spPr bwMode="auto">
          <a:xfrm flipH="1">
            <a:off x="8354497" y="3723719"/>
            <a:ext cx="515249" cy="1674254"/>
          </a:xfrm>
          <a:prstGeom prst="line">
            <a:avLst/>
          </a:prstGeom>
          <a:ln>
            <a:headEnd/>
            <a:tailEnd type="triangle" w="med" len="med"/>
          </a:ln>
        </p:spPr>
        <p:style>
          <a:lnRef idx="3">
            <a:schemeClr val="accent2"/>
          </a:lnRef>
          <a:fillRef idx="0">
            <a:schemeClr val="accent2"/>
          </a:fillRef>
          <a:effectRef idx="2">
            <a:schemeClr val="accent2"/>
          </a:effectRef>
          <a:fontRef idx="minor">
            <a:schemeClr val="tx1"/>
          </a:fontRef>
        </p:style>
        <p:txBody>
          <a:bodyPr/>
          <a:lstStyle/>
          <a:p>
            <a:endParaRPr lang="en-US">
              <a:solidFill>
                <a:srgbClr val="000099"/>
              </a:solidFill>
            </a:endParaRPr>
          </a:p>
        </p:txBody>
      </p:sp>
      <p:pic>
        <p:nvPicPr>
          <p:cNvPr id="2" name="Picture 1"/>
          <p:cNvPicPr>
            <a:picLocks noChangeAspect="1"/>
          </p:cNvPicPr>
          <p:nvPr/>
        </p:nvPicPr>
        <p:blipFill>
          <a:blip r:embed="rId4"/>
          <a:stretch>
            <a:fillRect/>
          </a:stretch>
        </p:blipFill>
        <p:spPr>
          <a:xfrm>
            <a:off x="614477" y="1110889"/>
            <a:ext cx="2317127" cy="1282955"/>
          </a:xfrm>
          <a:prstGeom prst="rect">
            <a:avLst/>
          </a:prstGeom>
        </p:spPr>
      </p:pic>
      <p:sp>
        <p:nvSpPr>
          <p:cNvPr id="15" name="Text Box 7"/>
          <p:cNvSpPr txBox="1">
            <a:spLocks noChangeArrowheads="1"/>
          </p:cNvSpPr>
          <p:nvPr/>
        </p:nvSpPr>
        <p:spPr bwMode="auto">
          <a:xfrm>
            <a:off x="2791298" y="2960902"/>
            <a:ext cx="54358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aseline="30000">
                <a:solidFill>
                  <a:schemeClr val="tx1"/>
                </a:solidFill>
                <a:latin typeface="PMingLiU" pitchFamily="18" charset="-120"/>
                <a:cs typeface="B Titr" pitchFamily="2" charset="-78"/>
              </a:defRPr>
            </a:lvl1pPr>
            <a:lvl2pPr marL="742950" indent="-285750" eaLnBrk="0" hangingPunct="0">
              <a:defRPr baseline="30000">
                <a:solidFill>
                  <a:schemeClr val="tx1"/>
                </a:solidFill>
                <a:latin typeface="PMingLiU" pitchFamily="18" charset="-120"/>
                <a:cs typeface="B Titr" pitchFamily="2" charset="-78"/>
              </a:defRPr>
            </a:lvl2pPr>
            <a:lvl3pPr marL="1143000" indent="-228600" eaLnBrk="0" hangingPunct="0">
              <a:defRPr baseline="30000">
                <a:solidFill>
                  <a:schemeClr val="tx1"/>
                </a:solidFill>
                <a:latin typeface="PMingLiU" pitchFamily="18" charset="-120"/>
                <a:cs typeface="B Titr" pitchFamily="2" charset="-78"/>
              </a:defRPr>
            </a:lvl3pPr>
            <a:lvl4pPr marL="1600200" indent="-228600" eaLnBrk="0" hangingPunct="0">
              <a:defRPr baseline="30000">
                <a:solidFill>
                  <a:schemeClr val="tx1"/>
                </a:solidFill>
                <a:latin typeface="PMingLiU" pitchFamily="18" charset="-120"/>
                <a:cs typeface="B Titr" pitchFamily="2" charset="-78"/>
              </a:defRPr>
            </a:lvl4pPr>
            <a:lvl5pPr marL="2057400" indent="-228600" eaLnBrk="0" hangingPunct="0">
              <a:defRPr baseline="30000">
                <a:solidFill>
                  <a:schemeClr val="tx1"/>
                </a:solidFill>
                <a:latin typeface="PMingLiU" pitchFamily="18" charset="-120"/>
                <a:cs typeface="B Titr" pitchFamily="2" charset="-78"/>
              </a:defRPr>
            </a:lvl5pPr>
            <a:lvl6pPr marL="25146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6pPr>
            <a:lvl7pPr marL="29718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7pPr>
            <a:lvl8pPr marL="34290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8pPr>
            <a:lvl9pPr marL="38862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9pPr>
          </a:lstStyle>
          <a:p>
            <a:pPr algn="r" rtl="1"/>
            <a:r>
              <a:rPr lang="fa-IR" sz="3600" b="1" dirty="0">
                <a:solidFill>
                  <a:srgbClr val="002060"/>
                </a:solidFill>
              </a:rPr>
              <a:t>مهارت‌ تطبيق:</a:t>
            </a:r>
          </a:p>
          <a:p>
            <a:pPr algn="r" rtl="1"/>
            <a:r>
              <a:rPr lang="fa-IR" sz="3600" dirty="0">
                <a:solidFill>
                  <a:srgbClr val="FF0000"/>
                </a:solidFill>
                <a:cs typeface="B Koodak" panose="00000700000000000000" pitchFamily="2" charset="-78"/>
              </a:rPr>
              <a:t>يعنی‌ </a:t>
            </a:r>
            <a:r>
              <a:rPr lang="fa-IR" sz="3600" dirty="0">
                <a:solidFill>
                  <a:srgbClr val="FF0000"/>
                </a:solidFill>
                <a:cs typeface="B Koodak" panose="00000700000000000000" pitchFamily="2" charset="-78"/>
              </a:rPr>
              <a:t>توانایی‌ تطبيق‌ رفتار و منابع‌ براي‌ رويارویی‌ با رويدادهای‌ پيش‌بينی‌ نشده.</a:t>
            </a:r>
          </a:p>
        </p:txBody>
      </p:sp>
      <p:pic>
        <p:nvPicPr>
          <p:cNvPr id="3" name="Picture 2"/>
          <p:cNvPicPr>
            <a:picLocks noChangeAspect="1"/>
          </p:cNvPicPr>
          <p:nvPr/>
        </p:nvPicPr>
        <p:blipFill>
          <a:blip r:embed="rId5"/>
          <a:stretch>
            <a:fillRect/>
          </a:stretch>
        </p:blipFill>
        <p:spPr>
          <a:xfrm>
            <a:off x="614477" y="2535045"/>
            <a:ext cx="2317127" cy="2143125"/>
          </a:xfrm>
          <a:prstGeom prst="rect">
            <a:avLst/>
          </a:prstGeom>
        </p:spPr>
      </p:pic>
      <p:sp>
        <p:nvSpPr>
          <p:cNvPr id="16" name="Text Box 7"/>
          <p:cNvSpPr txBox="1">
            <a:spLocks noChangeArrowheads="1"/>
          </p:cNvSpPr>
          <p:nvPr/>
        </p:nvSpPr>
        <p:spPr bwMode="auto">
          <a:xfrm>
            <a:off x="2918623" y="5295652"/>
            <a:ext cx="54358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aseline="30000">
                <a:solidFill>
                  <a:schemeClr val="tx1"/>
                </a:solidFill>
                <a:latin typeface="PMingLiU" pitchFamily="18" charset="-120"/>
                <a:cs typeface="B Titr" pitchFamily="2" charset="-78"/>
              </a:defRPr>
            </a:lvl1pPr>
            <a:lvl2pPr marL="742950" indent="-285750" eaLnBrk="0" hangingPunct="0">
              <a:defRPr baseline="30000">
                <a:solidFill>
                  <a:schemeClr val="tx1"/>
                </a:solidFill>
                <a:latin typeface="PMingLiU" pitchFamily="18" charset="-120"/>
                <a:cs typeface="B Titr" pitchFamily="2" charset="-78"/>
              </a:defRPr>
            </a:lvl2pPr>
            <a:lvl3pPr marL="1143000" indent="-228600" eaLnBrk="0" hangingPunct="0">
              <a:defRPr baseline="30000">
                <a:solidFill>
                  <a:schemeClr val="tx1"/>
                </a:solidFill>
                <a:latin typeface="PMingLiU" pitchFamily="18" charset="-120"/>
                <a:cs typeface="B Titr" pitchFamily="2" charset="-78"/>
              </a:defRPr>
            </a:lvl3pPr>
            <a:lvl4pPr marL="1600200" indent="-228600" eaLnBrk="0" hangingPunct="0">
              <a:defRPr baseline="30000">
                <a:solidFill>
                  <a:schemeClr val="tx1"/>
                </a:solidFill>
                <a:latin typeface="PMingLiU" pitchFamily="18" charset="-120"/>
                <a:cs typeface="B Titr" pitchFamily="2" charset="-78"/>
              </a:defRPr>
            </a:lvl4pPr>
            <a:lvl5pPr marL="2057400" indent="-228600" eaLnBrk="0" hangingPunct="0">
              <a:defRPr baseline="30000">
                <a:solidFill>
                  <a:schemeClr val="tx1"/>
                </a:solidFill>
                <a:latin typeface="PMingLiU" pitchFamily="18" charset="-120"/>
                <a:cs typeface="B Titr" pitchFamily="2" charset="-78"/>
              </a:defRPr>
            </a:lvl5pPr>
            <a:lvl6pPr marL="25146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6pPr>
            <a:lvl7pPr marL="29718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7pPr>
            <a:lvl8pPr marL="34290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8pPr>
            <a:lvl9pPr marL="38862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9pPr>
          </a:lstStyle>
          <a:p>
            <a:pPr algn="r" rtl="1"/>
            <a:r>
              <a:rPr lang="fa-IR" sz="3600" b="1" dirty="0">
                <a:solidFill>
                  <a:srgbClr val="002060"/>
                </a:solidFill>
              </a:rPr>
              <a:t>مهارت‌ برقراری ارتباط:</a:t>
            </a:r>
          </a:p>
          <a:p>
            <a:pPr algn="r" rtl="1"/>
            <a:r>
              <a:rPr lang="fa-IR" sz="3600" dirty="0">
                <a:solidFill>
                  <a:srgbClr val="FF0000"/>
                </a:solidFill>
                <a:cs typeface="B Koodak" panose="00000700000000000000" pitchFamily="2" charset="-78"/>
              </a:rPr>
              <a:t>يعنی‌ </a:t>
            </a:r>
            <a:r>
              <a:rPr lang="fa-IR" sz="3600" dirty="0">
                <a:solidFill>
                  <a:srgbClr val="FF0000"/>
                </a:solidFill>
                <a:cs typeface="B Koodak" panose="00000700000000000000" pitchFamily="2" charset="-78"/>
              </a:rPr>
              <a:t>توانایی‌ برقراری‌ ارتباط‌ به‌گونه‌ای‌ که‌ افراد بتوانند به‌سهولت‌ درک‌ کنند و بپذيرند.</a:t>
            </a:r>
          </a:p>
        </p:txBody>
      </p:sp>
      <p:pic>
        <p:nvPicPr>
          <p:cNvPr id="4" name="Picture 3"/>
          <p:cNvPicPr>
            <a:picLocks noChangeAspect="1"/>
          </p:cNvPicPr>
          <p:nvPr/>
        </p:nvPicPr>
        <p:blipFill>
          <a:blip r:embed="rId6"/>
          <a:stretch>
            <a:fillRect/>
          </a:stretch>
        </p:blipFill>
        <p:spPr>
          <a:xfrm>
            <a:off x="614477" y="4819372"/>
            <a:ext cx="2304146" cy="1600200"/>
          </a:xfrm>
          <a:prstGeom prst="rect">
            <a:avLst/>
          </a:prstGeom>
        </p:spPr>
      </p:pic>
    </p:spTree>
    <p:extLst>
      <p:ext uri="{BB962C8B-B14F-4D97-AF65-F5344CB8AC3E}">
        <p14:creationId xmlns:p14="http://schemas.microsoft.com/office/powerpoint/2010/main" val="100698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plus(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from="(-#ppt_w/2)" to="(#ppt_x)" calcmode="lin" valueType="num">
                                      <p:cBhvr>
                                        <p:cTn id="12" dur="600" fill="hold">
                                          <p:stCondLst>
                                            <p:cond delay="0"/>
                                          </p:stCondLst>
                                        </p:cTn>
                                        <p:tgtEl>
                                          <p:spTgt spid="7"/>
                                        </p:tgtEl>
                                        <p:attrNameLst>
                                          <p:attrName>ppt_x</p:attrName>
                                        </p:attrNameLst>
                                      </p:cBhvr>
                                    </p:anim>
                                    <p:anim from="0" to="-1.0" calcmode="lin" valueType="num">
                                      <p:cBhvr>
                                        <p:cTn id="13" dur="200" decel="50000" autoRev="1" fill="hold">
                                          <p:stCondLst>
                                            <p:cond delay="600"/>
                                          </p:stCondLst>
                                        </p:cTn>
                                        <p:tgtEl>
                                          <p:spTgt spid="7"/>
                                        </p:tgtEl>
                                        <p:attrNameLst>
                                          <p:attrName>xshear</p:attrName>
                                        </p:attrNameLst>
                                      </p:cBhvr>
                                    </p:anim>
                                    <p:animScale>
                                      <p:cBhvr>
                                        <p:cTn id="14" dur="200" decel="100000" autoRev="1" fill="hold">
                                          <p:stCondLst>
                                            <p:cond delay="600"/>
                                          </p:stCondLst>
                                        </p:cTn>
                                        <p:tgtEl>
                                          <p:spTgt spid="7"/>
                                        </p:tgtEl>
                                      </p:cBhvr>
                                      <p:from x="100000" y="100000"/>
                                      <p:to x="80000" y="100000"/>
                                    </p:animScale>
                                    <p:anim by="(#ppt_h/3+#ppt_w*0.1)" calcmode="lin" valueType="num">
                                      <p:cBhvr additive="sum">
                                        <p:cTn id="15" dur="200" decel="100000" autoRev="1" fill="hold">
                                          <p:stCondLst>
                                            <p:cond delay="600"/>
                                          </p:stCondLst>
                                        </p:cTn>
                                        <p:tgtEl>
                                          <p:spTgt spid="7"/>
                                        </p:tgtEl>
                                        <p:attrNameLst>
                                          <p:attrName>ppt_x</p:attrName>
                                        </p:attrNameLst>
                                      </p:cBhvr>
                                    </p:anim>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9"/>
                                        </p:tgtEl>
                                        <p:attrNameLst>
                                          <p:attrName>ppt_y</p:attrName>
                                        </p:attrNameLst>
                                      </p:cBhvr>
                                      <p:tavLst>
                                        <p:tav tm="0">
                                          <p:val>
                                            <p:strVal val="#ppt_y"/>
                                          </p:val>
                                        </p:tav>
                                        <p:tav tm="100000">
                                          <p:val>
                                            <p:strVal val="#ppt_y"/>
                                          </p:val>
                                        </p:tav>
                                      </p:tavLst>
                                    </p:anim>
                                    <p:anim calcmode="lin" valueType="num">
                                      <p:cBhvr>
                                        <p:cTn id="22"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34"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from="(-#ppt_w/2)" to="(#ppt_x)" calcmode="lin" valueType="num">
                                      <p:cBhvr>
                                        <p:cTn id="29" dur="600" fill="hold">
                                          <p:stCondLst>
                                            <p:cond delay="0"/>
                                          </p:stCondLst>
                                        </p:cTn>
                                        <p:tgtEl>
                                          <p:spTgt spid="8"/>
                                        </p:tgtEl>
                                        <p:attrNameLst>
                                          <p:attrName>ppt_x</p:attrName>
                                        </p:attrNameLst>
                                      </p:cBhvr>
                                    </p:anim>
                                    <p:anim from="0" to="-1.0" calcmode="lin" valueType="num">
                                      <p:cBhvr>
                                        <p:cTn id="30" dur="200" decel="50000" autoRev="1" fill="hold">
                                          <p:stCondLst>
                                            <p:cond delay="600"/>
                                          </p:stCondLst>
                                        </p:cTn>
                                        <p:tgtEl>
                                          <p:spTgt spid="8"/>
                                        </p:tgtEl>
                                        <p:attrNameLst>
                                          <p:attrName>xshear</p:attrName>
                                        </p:attrNameLst>
                                      </p:cBhvr>
                                    </p:anim>
                                    <p:animScale>
                                      <p:cBhvr>
                                        <p:cTn id="31" dur="200" decel="100000" autoRev="1" fill="hold">
                                          <p:stCondLst>
                                            <p:cond delay="600"/>
                                          </p:stCondLst>
                                        </p:cTn>
                                        <p:tgtEl>
                                          <p:spTgt spid="8"/>
                                        </p:tgtEl>
                                      </p:cBhvr>
                                      <p:from x="100000" y="100000"/>
                                      <p:to x="80000" y="100000"/>
                                    </p:animScale>
                                    <p:anim by="(#ppt_h/3+#ppt_w*0.1)" calcmode="lin" valueType="num">
                                      <p:cBhvr additive="sum">
                                        <p:cTn id="32" dur="200" decel="100000" autoRev="1" fill="hold">
                                          <p:stCondLst>
                                            <p:cond delay="600"/>
                                          </p:stCondLst>
                                        </p:cTn>
                                        <p:tgtEl>
                                          <p:spTgt spid="8"/>
                                        </p:tgtEl>
                                        <p:attrNameLst>
                                          <p:attrName>ppt_x</p:attrName>
                                        </p:attrNameLst>
                                      </p:cBhvr>
                                    </p:anim>
                                  </p:childTnLst>
                                </p:cTn>
                              </p:par>
                            </p:childTnLst>
                          </p:cTn>
                        </p:par>
                      </p:childTnLst>
                    </p:cTn>
                  </p:par>
                  <p:par>
                    <p:cTn id="33" fill="hold">
                      <p:stCondLst>
                        <p:cond delay="indefinite"/>
                      </p:stCondLst>
                      <p:childTnLst>
                        <p:par>
                          <p:cTn id="34" fill="hold">
                            <p:stCondLst>
                              <p:cond delay="0"/>
                            </p:stCondLst>
                            <p:childTnLst>
                              <p:par>
                                <p:cTn id="35" presetID="34"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from="(-#ppt_w/2)" to="(#ppt_x)" calcmode="lin" valueType="num">
                                      <p:cBhvr>
                                        <p:cTn id="37" dur="600" fill="hold">
                                          <p:stCondLst>
                                            <p:cond delay="0"/>
                                          </p:stCondLst>
                                        </p:cTn>
                                        <p:tgtEl>
                                          <p:spTgt spid="13"/>
                                        </p:tgtEl>
                                        <p:attrNameLst>
                                          <p:attrName>ppt_x</p:attrName>
                                        </p:attrNameLst>
                                      </p:cBhvr>
                                    </p:anim>
                                    <p:anim from="0" to="-1.0" calcmode="lin" valueType="num">
                                      <p:cBhvr>
                                        <p:cTn id="38" dur="200" decel="50000" autoRev="1" fill="hold">
                                          <p:stCondLst>
                                            <p:cond delay="600"/>
                                          </p:stCondLst>
                                        </p:cTn>
                                        <p:tgtEl>
                                          <p:spTgt spid="13"/>
                                        </p:tgtEl>
                                        <p:attrNameLst>
                                          <p:attrName>xshear</p:attrName>
                                        </p:attrNameLst>
                                      </p:cBhvr>
                                    </p:anim>
                                    <p:animScale>
                                      <p:cBhvr>
                                        <p:cTn id="39" dur="200" decel="100000" autoRev="1" fill="hold">
                                          <p:stCondLst>
                                            <p:cond delay="600"/>
                                          </p:stCondLst>
                                        </p:cTn>
                                        <p:tgtEl>
                                          <p:spTgt spid="13"/>
                                        </p:tgtEl>
                                      </p:cBhvr>
                                      <p:from x="100000" y="100000"/>
                                      <p:to x="80000" y="100000"/>
                                    </p:animScale>
                                    <p:anim by="(#ppt_h/3+#ppt_w*0.1)" calcmode="lin" valueType="num">
                                      <p:cBhvr additive="sum">
                                        <p:cTn id="40" dur="200" decel="100000" autoRev="1" fill="hold">
                                          <p:stCondLst>
                                            <p:cond delay="600"/>
                                          </p:stCondLst>
                                        </p:cTn>
                                        <p:tgtEl>
                                          <p:spTgt spid="13"/>
                                        </p:tgtEl>
                                        <p:attrNameLst>
                                          <p:attrName>ppt_x</p:attrName>
                                        </p:attrNameLst>
                                      </p:cBhvr>
                                    </p:anim>
                                  </p:childTnLst>
                                </p:cTn>
                              </p:par>
                            </p:childTnLst>
                          </p:cTn>
                        </p:par>
                      </p:childTnLst>
                    </p:cTn>
                  </p:par>
                  <p:par>
                    <p:cTn id="41" fill="hold">
                      <p:stCondLst>
                        <p:cond delay="indefinite"/>
                      </p:stCondLst>
                      <p:childTnLst>
                        <p:par>
                          <p:cTn id="42" fill="hold">
                            <p:stCondLst>
                              <p:cond delay="0"/>
                            </p:stCondLst>
                            <p:childTnLst>
                              <p:par>
                                <p:cTn id="43" presetID="41" presetClass="entr" presetSubtype="0" fill="hold" grpId="0" nodeType="clickEffect">
                                  <p:stCondLst>
                                    <p:cond delay="0"/>
                                  </p:stCondLst>
                                  <p:iterate type="lt">
                                    <p:tmPct val="10000"/>
                                  </p:iterate>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15"/>
                                        </p:tgtEl>
                                        <p:attrNameLst>
                                          <p:attrName>ppt_y</p:attrName>
                                        </p:attrNameLst>
                                      </p:cBhvr>
                                      <p:tavLst>
                                        <p:tav tm="0">
                                          <p:val>
                                            <p:strVal val="#ppt_y"/>
                                          </p:val>
                                        </p:tav>
                                        <p:tav tm="100000">
                                          <p:val>
                                            <p:strVal val="#ppt_y"/>
                                          </p:val>
                                        </p:tav>
                                      </p:tavLst>
                                    </p:anim>
                                    <p:anim calcmode="lin" valueType="num">
                                      <p:cBhvr>
                                        <p:cTn id="47"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41" presetClass="entr" presetSubtype="0" fill="hold" grpId="0" nodeType="clickEffect">
                                  <p:stCondLst>
                                    <p:cond delay="0"/>
                                  </p:stCondLst>
                                  <p:iterate type="lt">
                                    <p:tmPct val="10000"/>
                                  </p:iterate>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55" dur="500" fill="hold"/>
                                        <p:tgtEl>
                                          <p:spTgt spid="16"/>
                                        </p:tgtEl>
                                        <p:attrNameLst>
                                          <p:attrName>ppt_y</p:attrName>
                                        </p:attrNameLst>
                                      </p:cBhvr>
                                      <p:tavLst>
                                        <p:tav tm="0">
                                          <p:val>
                                            <p:strVal val="#ppt_y"/>
                                          </p:val>
                                        </p:tav>
                                        <p:tav tm="100000">
                                          <p:val>
                                            <p:strVal val="#ppt_y"/>
                                          </p:val>
                                        </p:tav>
                                      </p:tavLst>
                                    </p:anim>
                                    <p:anim calcmode="lin" valueType="num">
                                      <p:cBhvr>
                                        <p:cTn id="56"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57"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58" dur="500" tmFilter="0,0; .5, 1; 1, 1"/>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p:bldP spid="13" grpId="0" animBg="1"/>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2983" y="36342"/>
            <a:ext cx="1574920" cy="1096538"/>
          </a:xfrm>
        </p:spPr>
      </p:pic>
      <p:sp>
        <p:nvSpPr>
          <p:cNvPr id="6" name="Rectangle 5"/>
          <p:cNvSpPr/>
          <p:nvPr/>
        </p:nvSpPr>
        <p:spPr>
          <a:xfrm>
            <a:off x="1037443" y="50855"/>
            <a:ext cx="8666327" cy="8063746"/>
          </a:xfrm>
          <a:prstGeom prst="rect">
            <a:avLst/>
          </a:prstGeom>
        </p:spPr>
        <p:txBody>
          <a:bodyPr wrap="square">
            <a:spAutoFit/>
          </a:bodyPr>
          <a:lstStyle/>
          <a:p>
            <a:pPr algn="ctr" rtl="1"/>
            <a:r>
              <a:rPr lang="fa-IR" sz="4000" dirty="0">
                <a:solidFill>
                  <a:schemeClr val="accent6">
                    <a:lumMod val="50000"/>
                  </a:schemeClr>
                </a:solidFill>
                <a:effectLst>
                  <a:outerShdw blurRad="38100" dist="38100" dir="2700000" algn="tl">
                    <a:srgbClr val="000000">
                      <a:alpha val="43137"/>
                    </a:srgbClr>
                  </a:outerShdw>
                </a:effectLst>
                <a:latin typeface="B Tahoma" panose="020B0604030504040204" pitchFamily="34" charset="0"/>
                <a:ea typeface="B Tahoma" panose="020B0604030504040204" pitchFamily="34" charset="0"/>
                <a:cs typeface="B Titr" panose="00000700000000000000" pitchFamily="2" charset="-78"/>
              </a:rPr>
              <a:t>ویژگی های یک رهبر اثربخش</a:t>
            </a:r>
            <a:r>
              <a:rPr lang="fa-IR" sz="4000" dirty="0" smtClean="0">
                <a:solidFill>
                  <a:schemeClr val="accent6">
                    <a:lumMod val="50000"/>
                  </a:schemeClr>
                </a:solidFill>
                <a:effectLst>
                  <a:outerShdw blurRad="38100" dist="38100" dir="2700000" algn="tl">
                    <a:srgbClr val="000000">
                      <a:alpha val="43137"/>
                    </a:srgbClr>
                  </a:outerShdw>
                </a:effectLst>
                <a:latin typeface="B Tahoma" panose="020B0604030504040204" pitchFamily="34" charset="0"/>
                <a:ea typeface="B Tahoma" panose="020B0604030504040204" pitchFamily="34" charset="0"/>
                <a:cs typeface="B Titr" panose="00000700000000000000" pitchFamily="2" charset="-78"/>
              </a:rPr>
              <a:t>:</a:t>
            </a:r>
          </a:p>
          <a:p>
            <a:pPr algn="ctr" rtl="1"/>
            <a:endParaRPr lang="fa-IR" sz="2000" dirty="0" smtClean="0">
              <a:solidFill>
                <a:schemeClr val="accent6">
                  <a:lumMod val="50000"/>
                </a:schemeClr>
              </a:solidFill>
              <a:effectLst>
                <a:outerShdw blurRad="38100" dist="38100" dir="2700000" algn="tl">
                  <a:srgbClr val="000000">
                    <a:alpha val="43137"/>
                  </a:srgbClr>
                </a:outerShdw>
              </a:effectLst>
              <a:latin typeface="B Tahoma" panose="020B0604030504040204" pitchFamily="34" charset="0"/>
              <a:ea typeface="B Tahoma" panose="020B0604030504040204" pitchFamily="34" charset="0"/>
              <a:cs typeface="B Titr" panose="00000700000000000000" pitchFamily="2" charset="-78"/>
            </a:endParaRPr>
          </a:p>
          <a:p>
            <a:pPr marL="685800" indent="-685800" algn="ctr" rtl="1">
              <a:buFont typeface="Wingdings" panose="05000000000000000000" pitchFamily="2" charset="2"/>
              <a:buChar char="Ø"/>
            </a:pPr>
            <a:r>
              <a:rPr lang="fa-IR" altLang="en-US" sz="4800" dirty="0">
                <a:solidFill>
                  <a:srgbClr val="C00000"/>
                </a:solidFill>
                <a:effectLst>
                  <a:outerShdw blurRad="38100" dist="38100" dir="2700000" algn="tl">
                    <a:srgbClr val="000000">
                      <a:alpha val="43137"/>
                    </a:srgbClr>
                  </a:outerShdw>
                </a:effectLst>
                <a:latin typeface="B Tahoma" panose="020B0604030504040204" pitchFamily="34" charset="0"/>
                <a:ea typeface="B Tahoma" panose="020B0604030504040204" pitchFamily="34" charset="0"/>
                <a:cs typeface="B Koodak" panose="00000700000000000000" pitchFamily="2" charset="-78"/>
              </a:rPr>
              <a:t>بصیرت و قدرت تشخیص</a:t>
            </a:r>
          </a:p>
          <a:p>
            <a:pPr marL="685800" indent="-685800" algn="ctr" rtl="1">
              <a:buFont typeface="Wingdings" panose="05000000000000000000" pitchFamily="2" charset="2"/>
              <a:buChar char="Ø"/>
            </a:pPr>
            <a:r>
              <a:rPr lang="fa-IR" altLang="en-US" sz="4800" dirty="0">
                <a:solidFill>
                  <a:srgbClr val="C00000"/>
                </a:solidFill>
                <a:effectLst>
                  <a:outerShdw blurRad="38100" dist="38100" dir="2700000" algn="tl">
                    <a:srgbClr val="000000">
                      <a:alpha val="43137"/>
                    </a:srgbClr>
                  </a:outerShdw>
                </a:effectLst>
                <a:latin typeface="B Tahoma" panose="020B0604030504040204" pitchFamily="34" charset="0"/>
                <a:ea typeface="B Tahoma" panose="020B0604030504040204" pitchFamily="34" charset="0"/>
                <a:cs typeface="B Koodak" panose="00000700000000000000" pitchFamily="2" charset="-78"/>
              </a:rPr>
              <a:t>شور و شوق</a:t>
            </a:r>
          </a:p>
          <a:p>
            <a:pPr marL="685800" indent="-685800" algn="ctr" rtl="1">
              <a:buFont typeface="Wingdings" panose="05000000000000000000" pitchFamily="2" charset="2"/>
              <a:buChar char="Ø"/>
            </a:pPr>
            <a:r>
              <a:rPr lang="ar-SA" altLang="en-US" sz="4800" dirty="0" smtClean="0">
                <a:solidFill>
                  <a:srgbClr val="C00000"/>
                </a:solidFill>
                <a:effectLst>
                  <a:outerShdw blurRad="38100" dist="38100" dir="2700000" algn="tl">
                    <a:srgbClr val="000000">
                      <a:alpha val="43137"/>
                    </a:srgbClr>
                  </a:outerShdw>
                </a:effectLst>
                <a:latin typeface="B Tahoma" panose="020B0604030504040204" pitchFamily="34" charset="0"/>
                <a:ea typeface="B Tahoma" panose="020B0604030504040204" pitchFamily="34" charset="0"/>
                <a:cs typeface="B Koodak" panose="00000700000000000000" pitchFamily="2" charset="-78"/>
              </a:rPr>
              <a:t>شخصیت</a:t>
            </a:r>
            <a:endParaRPr lang="fa-IR" altLang="en-US" sz="4800" dirty="0" smtClean="0">
              <a:solidFill>
                <a:srgbClr val="C00000"/>
              </a:solidFill>
              <a:effectLst>
                <a:outerShdw blurRad="38100" dist="38100" dir="2700000" algn="tl">
                  <a:srgbClr val="000000">
                    <a:alpha val="43137"/>
                  </a:srgbClr>
                </a:outerShdw>
              </a:effectLst>
              <a:latin typeface="B Tahoma" panose="020B0604030504040204" pitchFamily="34" charset="0"/>
              <a:ea typeface="B Tahoma" panose="020B0604030504040204" pitchFamily="34" charset="0"/>
              <a:cs typeface="B Koodak" panose="00000700000000000000" pitchFamily="2" charset="-78"/>
            </a:endParaRPr>
          </a:p>
          <a:p>
            <a:pPr marL="685800" indent="-685800" algn="ctr" rtl="1">
              <a:buFont typeface="Wingdings" panose="05000000000000000000" pitchFamily="2" charset="2"/>
              <a:buChar char="Ø"/>
            </a:pPr>
            <a:r>
              <a:rPr lang="fa-IR" altLang="en-US" sz="4800" dirty="0">
                <a:solidFill>
                  <a:srgbClr val="C00000"/>
                </a:solidFill>
                <a:effectLst>
                  <a:outerShdw blurRad="38100" dist="38100" dir="2700000" algn="tl">
                    <a:srgbClr val="000000">
                      <a:alpha val="43137"/>
                    </a:srgbClr>
                  </a:outerShdw>
                </a:effectLst>
                <a:latin typeface="B Tahoma" panose="020B0604030504040204" pitchFamily="34" charset="0"/>
                <a:ea typeface="B Tahoma" panose="020B0604030504040204" pitchFamily="34" charset="0"/>
                <a:cs typeface="B Koodak" panose="00000700000000000000" pitchFamily="2" charset="-78"/>
              </a:rPr>
              <a:t>شجاعت</a:t>
            </a:r>
          </a:p>
          <a:p>
            <a:pPr marL="685800" indent="-685800" algn="ctr" rtl="1">
              <a:buFont typeface="Wingdings" panose="05000000000000000000" pitchFamily="2" charset="2"/>
              <a:buChar char="Ø"/>
            </a:pPr>
            <a:r>
              <a:rPr lang="fa-IR" altLang="en-US" sz="4800" dirty="0">
                <a:solidFill>
                  <a:srgbClr val="C00000"/>
                </a:solidFill>
                <a:effectLst>
                  <a:outerShdw blurRad="38100" dist="38100" dir="2700000" algn="tl">
                    <a:srgbClr val="000000">
                      <a:alpha val="43137"/>
                    </a:srgbClr>
                  </a:outerShdw>
                </a:effectLst>
                <a:latin typeface="B Tahoma" panose="020B0604030504040204" pitchFamily="34" charset="0"/>
                <a:ea typeface="B Tahoma" panose="020B0604030504040204" pitchFamily="34" charset="0"/>
                <a:cs typeface="B Koodak" panose="00000700000000000000" pitchFamily="2" charset="-78"/>
              </a:rPr>
              <a:t>ارتباط</a:t>
            </a:r>
          </a:p>
          <a:p>
            <a:pPr marL="685800" indent="-685800" algn="ctr" rtl="1">
              <a:buFont typeface="Wingdings" panose="05000000000000000000" pitchFamily="2" charset="2"/>
              <a:buChar char="Ø"/>
            </a:pPr>
            <a:r>
              <a:rPr lang="fa-IR" altLang="en-US" sz="4800" dirty="0">
                <a:solidFill>
                  <a:srgbClr val="C00000"/>
                </a:solidFill>
                <a:effectLst>
                  <a:outerShdw blurRad="38100" dist="38100" dir="2700000" algn="tl">
                    <a:srgbClr val="000000">
                      <a:alpha val="43137"/>
                    </a:srgbClr>
                  </a:outerShdw>
                </a:effectLst>
                <a:latin typeface="B Tahoma" panose="020B0604030504040204" pitchFamily="34" charset="0"/>
                <a:ea typeface="B Tahoma" panose="020B0604030504040204" pitchFamily="34" charset="0"/>
                <a:cs typeface="B Koodak" panose="00000700000000000000" pitchFamily="2" charset="-78"/>
              </a:rPr>
              <a:t>تمرکز</a:t>
            </a:r>
          </a:p>
          <a:p>
            <a:pPr marL="685800" indent="-685800" algn="ctr" rtl="1">
              <a:buFont typeface="Wingdings" panose="05000000000000000000" pitchFamily="2" charset="2"/>
              <a:buChar char="Ø"/>
            </a:pPr>
            <a:r>
              <a:rPr lang="fa-IR" altLang="en-US" sz="4800" dirty="0" smtClean="0">
                <a:solidFill>
                  <a:srgbClr val="C00000"/>
                </a:solidFill>
                <a:effectLst>
                  <a:outerShdw blurRad="38100" dist="38100" dir="2700000" algn="tl">
                    <a:srgbClr val="000000">
                      <a:alpha val="43137"/>
                    </a:srgbClr>
                  </a:outerShdw>
                </a:effectLst>
                <a:latin typeface="B Tahoma" panose="020B0604030504040204" pitchFamily="34" charset="0"/>
                <a:ea typeface="B Tahoma" panose="020B0604030504040204" pitchFamily="34" charset="0"/>
                <a:cs typeface="B Koodak" panose="00000700000000000000" pitchFamily="2" charset="-78"/>
              </a:rPr>
              <a:t>جاذبه</a:t>
            </a:r>
          </a:p>
          <a:p>
            <a:pPr marL="685800" indent="-685800" algn="ctr" rtl="1">
              <a:buFont typeface="Wingdings" panose="05000000000000000000" pitchFamily="2" charset="2"/>
              <a:buChar char="Ø"/>
            </a:pPr>
            <a:r>
              <a:rPr lang="fa-IR" altLang="en-US" sz="4800" dirty="0" smtClean="0">
                <a:solidFill>
                  <a:srgbClr val="C00000"/>
                </a:solidFill>
                <a:effectLst>
                  <a:outerShdw blurRad="38100" dist="38100" dir="2700000" algn="tl">
                    <a:srgbClr val="000000">
                      <a:alpha val="43137"/>
                    </a:srgbClr>
                  </a:outerShdw>
                </a:effectLst>
                <a:latin typeface="B Tahoma" panose="020B0604030504040204" pitchFamily="34" charset="0"/>
                <a:ea typeface="B Tahoma" panose="020B0604030504040204" pitchFamily="34" charset="0"/>
                <a:cs typeface="B Koodak" panose="00000700000000000000" pitchFamily="2" charset="-78"/>
              </a:rPr>
              <a:t>تعهد</a:t>
            </a:r>
          </a:p>
          <a:p>
            <a:pPr algn="ctr" rtl="1"/>
            <a:endParaRPr lang="fa-IR" altLang="en-US" sz="5400" dirty="0">
              <a:solidFill>
                <a:srgbClr val="C00000"/>
              </a:solidFill>
              <a:effectLst>
                <a:outerShdw blurRad="38100" dist="38100" dir="2700000" algn="tl">
                  <a:srgbClr val="000000">
                    <a:alpha val="43137"/>
                  </a:srgbClr>
                </a:outerShdw>
              </a:effectLst>
              <a:latin typeface="B Tahoma" panose="020B0604030504040204" pitchFamily="34" charset="0"/>
              <a:ea typeface="B Tahoma" panose="020B0604030504040204" pitchFamily="34" charset="0"/>
              <a:cs typeface="B Koodak" panose="00000700000000000000" pitchFamily="2" charset="-78"/>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l="3596" r="3596"/>
          <a:stretch>
            <a:fillRect/>
          </a:stretch>
        </p:blipFill>
        <p:spPr bwMode="auto">
          <a:xfrm>
            <a:off x="10818935" y="6415882"/>
            <a:ext cx="13144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8860987" y="166971"/>
            <a:ext cx="3032960" cy="1646464"/>
          </a:xfrm>
          <a:prstGeom prst="rect">
            <a:avLst/>
          </a:prstGeom>
        </p:spPr>
      </p:pic>
    </p:spTree>
    <p:extLst>
      <p:ext uri="{BB962C8B-B14F-4D97-AF65-F5344CB8AC3E}">
        <p14:creationId xmlns:p14="http://schemas.microsoft.com/office/powerpoint/2010/main" val="7232207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9089" y="1326523"/>
            <a:ext cx="11263648" cy="3044809"/>
          </a:xfrm>
        </p:spPr>
        <p:txBody>
          <a:bodyPr>
            <a:noAutofit/>
          </a:bodyPr>
          <a:lstStyle/>
          <a:p>
            <a:pPr algn="ctr"/>
            <a:r>
              <a:rPr lang="fa-IR" sz="5300" dirty="0" smtClean="0">
                <a:cs typeface="B Titr" panose="00000700000000000000" pitchFamily="2" charset="-78"/>
              </a:rPr>
              <a:t>دوره آموزشی ضمن خدمت</a:t>
            </a:r>
            <a:br>
              <a:rPr lang="fa-IR" sz="5300" dirty="0" smtClean="0">
                <a:cs typeface="B Titr" panose="00000700000000000000" pitchFamily="2" charset="-78"/>
              </a:rPr>
            </a:br>
            <a:r>
              <a:rPr lang="fa-IR" sz="5300" dirty="0" smtClean="0">
                <a:cs typeface="B Titr" panose="00000700000000000000" pitchFamily="2" charset="-78"/>
              </a:rPr>
              <a:t>«اصول رهبری سازمان»</a:t>
            </a:r>
            <a:endParaRPr lang="en-US" sz="5300" dirty="0">
              <a:cs typeface="B Titr" panose="00000700000000000000" pitchFamily="2" charset="-78"/>
            </a:endParaRPr>
          </a:p>
        </p:txBody>
      </p:sp>
      <p:sp>
        <p:nvSpPr>
          <p:cNvPr id="3" name="Subtitle 2"/>
          <p:cNvSpPr>
            <a:spLocks noGrp="1"/>
          </p:cNvSpPr>
          <p:nvPr>
            <p:ph type="subTitle" idx="1"/>
          </p:nvPr>
        </p:nvSpPr>
        <p:spPr>
          <a:xfrm>
            <a:off x="863959" y="5283506"/>
            <a:ext cx="8846711" cy="1137793"/>
          </a:xfrm>
        </p:spPr>
        <p:txBody>
          <a:bodyPr>
            <a:noAutofit/>
          </a:bodyPr>
          <a:lstStyle/>
          <a:p>
            <a:pPr algn="ctr"/>
            <a:r>
              <a:rPr lang="fa-IR" sz="2000" dirty="0" smtClean="0">
                <a:cs typeface="B Titr" panose="00000700000000000000" pitchFamily="2" charset="-78"/>
              </a:rPr>
              <a:t>جهاد دانشگاهی واحد خراسان شمالی</a:t>
            </a:r>
          </a:p>
          <a:p>
            <a:pPr algn="ctr"/>
            <a:r>
              <a:rPr lang="fa-IR" sz="2000" dirty="0" smtClean="0">
                <a:cs typeface="B Titr" panose="00000700000000000000" pitchFamily="2" charset="-78"/>
              </a:rPr>
              <a:t>مهدی احمدزاده</a:t>
            </a:r>
          </a:p>
          <a:p>
            <a:pPr algn="ctr"/>
            <a:endParaRPr lang="en-US" sz="2000" dirty="0">
              <a:cs typeface="B Titr" panose="00000700000000000000" pitchFamily="2" charset="-78"/>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4125" y="51516"/>
            <a:ext cx="2047875" cy="6858000"/>
          </a:xfrm>
          <a:prstGeom prst="rect">
            <a:avLst/>
          </a:prstGeom>
          <a:ln>
            <a:noFill/>
          </a:ln>
          <a:effectLst>
            <a:softEdge rad="11250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7004" y="167424"/>
            <a:ext cx="2060619" cy="224092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8" name="Subtitle 2"/>
          <p:cNvSpPr txBox="1">
            <a:spLocks/>
          </p:cNvSpPr>
          <p:nvPr/>
        </p:nvSpPr>
        <p:spPr>
          <a:xfrm rot="19076963">
            <a:off x="-140740" y="374167"/>
            <a:ext cx="2045623" cy="992539"/>
          </a:xfrm>
          <a:prstGeom prst="rect">
            <a:avLst/>
          </a:prstGeom>
        </p:spPr>
        <p:txBody>
          <a:bodyPr vert="horz" lIns="91440" tIns="45720" rIns="91440" bIns="45720" rtlCol="0">
            <a:noAutofit/>
          </a:bodyPr>
          <a:lstStyle>
            <a:lvl1pPr marL="0" indent="0" algn="l" defTabSz="914400" rtl="1" eaLnBrk="1" latinLnBrk="0" hangingPunct="1">
              <a:lnSpc>
                <a:spcPct val="150000"/>
              </a:lnSpc>
              <a:spcBef>
                <a:spcPts val="600"/>
              </a:spcBef>
              <a:buFont typeface="Arial" panose="020B0604020202020204" pitchFamily="34" charset="0"/>
              <a:buNone/>
              <a:defRPr sz="2800" kern="1200">
                <a:solidFill>
                  <a:srgbClr val="D24726"/>
                </a:solidFill>
                <a:latin typeface="+mj-lt"/>
                <a:ea typeface="+mn-ea"/>
                <a:cs typeface="+mn-cs"/>
              </a:defRPr>
            </a:lvl1pPr>
            <a:lvl2pPr marL="457200" indent="0" algn="ctr" defTabSz="914400" rtl="1" eaLnBrk="1" latinLnBrk="0" hangingPunct="1">
              <a:lnSpc>
                <a:spcPct val="90000"/>
              </a:lnSpc>
              <a:spcBef>
                <a:spcPct val="300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ct val="300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ct val="300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ct val="300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ct val="300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ct val="300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ct val="300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ct val="30000"/>
              </a:spcBef>
              <a:buFont typeface="Arial" panose="020B0604020202020204" pitchFamily="34" charset="0"/>
              <a:buNone/>
              <a:defRPr sz="1600" kern="1200">
                <a:solidFill>
                  <a:schemeClr val="tx1"/>
                </a:solidFill>
                <a:latin typeface="+mn-lt"/>
                <a:ea typeface="+mn-ea"/>
                <a:cs typeface="+mn-cs"/>
              </a:defRPr>
            </a:lvl9pPr>
          </a:lstStyle>
          <a:p>
            <a:pPr algn="ctr"/>
            <a:r>
              <a:rPr lang="fa-IR" sz="2000" dirty="0" smtClean="0">
                <a:solidFill>
                  <a:schemeClr val="tx1"/>
                </a:solidFill>
                <a:cs typeface="B Titr" panose="00000700000000000000" pitchFamily="2" charset="-78"/>
              </a:rPr>
              <a:t>بخش دوم</a:t>
            </a:r>
            <a:endParaRPr lang="en-US" sz="2000" dirty="0">
              <a:solidFill>
                <a:schemeClr val="tx1"/>
              </a:solidFill>
              <a:cs typeface="B Titr" panose="00000700000000000000" pitchFamily="2" charset="-78"/>
            </a:endParaRPr>
          </a:p>
        </p:txBody>
      </p:sp>
    </p:spTree>
    <p:extLst>
      <p:ext uri="{BB962C8B-B14F-4D97-AF65-F5344CB8AC3E}">
        <p14:creationId xmlns:p14="http://schemas.microsoft.com/office/powerpoint/2010/main" val="24718077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82767" y="35763"/>
            <a:ext cx="6788290" cy="1575322"/>
          </a:xfrm>
        </p:spPr>
        <p:txBody>
          <a:bodyPr>
            <a:noAutofit/>
          </a:bodyPr>
          <a:lstStyle/>
          <a:p>
            <a:pPr marL="0" indent="0" algn="ctr">
              <a:buNone/>
            </a:pPr>
            <a:r>
              <a:rPr lang="fa-IR" sz="4000" dirty="0">
                <a:solidFill>
                  <a:schemeClr val="accent6">
                    <a:lumMod val="50000"/>
                  </a:schemeClr>
                </a:solidFill>
                <a:effectLst>
                  <a:outerShdw blurRad="38100" dist="38100" dir="2700000" algn="tl">
                    <a:srgbClr val="000000">
                      <a:alpha val="43137"/>
                    </a:srgbClr>
                  </a:outerShdw>
                </a:effectLst>
                <a:latin typeface="B Tahoma" panose="020B0604030504040204" pitchFamily="34" charset="0"/>
                <a:ea typeface="B Tahoma" panose="020B0604030504040204" pitchFamily="34" charset="0"/>
                <a:cs typeface="B Titr" panose="00000700000000000000" pitchFamily="2" charset="-78"/>
              </a:rPr>
              <a:t>یک مدیر توانمند</a:t>
            </a:r>
            <a:r>
              <a:rPr lang="ar-SA" sz="4000" dirty="0">
                <a:solidFill>
                  <a:schemeClr val="accent6">
                    <a:lumMod val="50000"/>
                  </a:schemeClr>
                </a:solidFill>
                <a:effectLst>
                  <a:outerShdw blurRad="38100" dist="38100" dir="2700000" algn="tl">
                    <a:srgbClr val="000000">
                      <a:alpha val="43137"/>
                    </a:srgbClr>
                  </a:outerShdw>
                </a:effectLst>
                <a:latin typeface="B Tahoma" panose="020B0604030504040204" pitchFamily="34" charset="0"/>
                <a:ea typeface="B Tahoma" panose="020B0604030504040204" pitchFamily="34" charset="0"/>
                <a:cs typeface="B Titr" panose="00000700000000000000" pitchFamily="2" charset="-78"/>
              </a:rPr>
              <a:t>برای </a:t>
            </a:r>
            <a:r>
              <a:rPr lang="ar-SA" sz="4000" dirty="0">
                <a:solidFill>
                  <a:schemeClr val="accent6">
                    <a:lumMod val="50000"/>
                  </a:schemeClr>
                </a:solidFill>
                <a:effectLst>
                  <a:outerShdw blurRad="38100" dist="38100" dir="2700000" algn="tl">
                    <a:srgbClr val="000000">
                      <a:alpha val="43137"/>
                    </a:srgbClr>
                  </a:outerShdw>
                </a:effectLst>
                <a:latin typeface="B Tahoma" panose="020B0604030504040204" pitchFamily="34" charset="0"/>
                <a:ea typeface="B Tahoma" panose="020B0604030504040204" pitchFamily="34" charset="0"/>
                <a:cs typeface="B Titr" panose="00000700000000000000" pitchFamily="2" charset="-78"/>
              </a:rPr>
              <a:t>حُسن ارتباط </a:t>
            </a:r>
            <a:r>
              <a:rPr lang="fa-IR" sz="4000" dirty="0">
                <a:solidFill>
                  <a:schemeClr val="accent6">
                    <a:lumMod val="50000"/>
                  </a:schemeClr>
                </a:solidFill>
                <a:effectLst>
                  <a:outerShdw blurRad="38100" dist="38100" dir="2700000" algn="tl">
                    <a:srgbClr val="000000">
                      <a:alpha val="43137"/>
                    </a:srgbClr>
                  </a:outerShdw>
                </a:effectLst>
                <a:latin typeface="B Tahoma" panose="020B0604030504040204" pitchFamily="34" charset="0"/>
                <a:ea typeface="B Tahoma" panose="020B0604030504040204" pitchFamily="34" charset="0"/>
                <a:cs typeface="B Titr" panose="00000700000000000000" pitchFamily="2" charset="-78"/>
              </a:rPr>
              <a:t> می تواند از </a:t>
            </a:r>
            <a:r>
              <a:rPr lang="ar-SA" sz="4000" dirty="0">
                <a:solidFill>
                  <a:schemeClr val="accent6">
                    <a:lumMod val="50000"/>
                  </a:schemeClr>
                </a:solidFill>
                <a:effectLst>
                  <a:outerShdw blurRad="38100" dist="38100" dir="2700000" algn="tl">
                    <a:srgbClr val="000000">
                      <a:alpha val="43137"/>
                    </a:srgbClr>
                  </a:outerShdw>
                </a:effectLst>
                <a:latin typeface="B Tahoma" panose="020B0604030504040204" pitchFamily="34" charset="0"/>
                <a:ea typeface="B Tahoma" panose="020B0604030504040204" pitchFamily="34" charset="0"/>
                <a:cs typeface="B Titr" panose="00000700000000000000" pitchFamily="2" charset="-78"/>
              </a:rPr>
              <a:t>سه </a:t>
            </a:r>
            <a:r>
              <a:rPr lang="ar-SA" sz="4000" dirty="0">
                <a:solidFill>
                  <a:schemeClr val="accent6">
                    <a:lumMod val="50000"/>
                  </a:schemeClr>
                </a:solidFill>
                <a:effectLst>
                  <a:outerShdw blurRad="38100" dist="38100" dir="2700000" algn="tl">
                    <a:srgbClr val="000000">
                      <a:alpha val="43137"/>
                    </a:srgbClr>
                  </a:outerShdw>
                </a:effectLst>
                <a:latin typeface="B Tahoma" panose="020B0604030504040204" pitchFamily="34" charset="0"/>
                <a:ea typeface="B Tahoma" panose="020B0604030504040204" pitchFamily="34" charset="0"/>
                <a:cs typeface="B Titr" panose="00000700000000000000" pitchFamily="2" charset="-78"/>
              </a:rPr>
              <a:t>راه </a:t>
            </a:r>
            <a:r>
              <a:rPr lang="fa-IR" sz="4000" dirty="0">
                <a:solidFill>
                  <a:schemeClr val="accent6">
                    <a:lumMod val="50000"/>
                  </a:schemeClr>
                </a:solidFill>
                <a:effectLst>
                  <a:outerShdw blurRad="38100" dist="38100" dir="2700000" algn="tl">
                    <a:srgbClr val="000000">
                      <a:alpha val="43137"/>
                    </a:srgbClr>
                  </a:outerShdw>
                </a:effectLst>
                <a:latin typeface="B Tahoma" panose="020B0604030504040204" pitchFamily="34" charset="0"/>
                <a:ea typeface="B Tahoma" panose="020B0604030504040204" pitchFamily="34" charset="0"/>
                <a:cs typeface="B Titr" panose="00000700000000000000" pitchFamily="2" charset="-78"/>
              </a:rPr>
              <a:t>بهره برد</a:t>
            </a:r>
            <a:r>
              <a:rPr lang="ar-SA" sz="4000" dirty="0">
                <a:solidFill>
                  <a:schemeClr val="accent6">
                    <a:lumMod val="50000"/>
                  </a:schemeClr>
                </a:solidFill>
                <a:effectLst>
                  <a:outerShdw blurRad="38100" dist="38100" dir="2700000" algn="tl">
                    <a:srgbClr val="000000">
                      <a:alpha val="43137"/>
                    </a:srgbClr>
                  </a:outerShdw>
                </a:effectLst>
                <a:latin typeface="B Tahoma" panose="020B0604030504040204" pitchFamily="34" charset="0"/>
                <a:ea typeface="B Tahoma" panose="020B0604030504040204" pitchFamily="34" charset="0"/>
                <a:cs typeface="B Titr" panose="00000700000000000000" pitchFamily="2" charset="-78"/>
              </a:rPr>
              <a:t>:</a:t>
            </a:r>
            <a:r>
              <a:rPr lang="ar-SA" sz="4000" dirty="0">
                <a:solidFill>
                  <a:schemeClr val="accent6">
                    <a:lumMod val="50000"/>
                  </a:schemeClr>
                </a:solidFill>
                <a:effectLst>
                  <a:outerShdw blurRad="38100" dist="38100" dir="2700000" algn="tl">
                    <a:srgbClr val="000000">
                      <a:alpha val="43137"/>
                    </a:srgbClr>
                  </a:outerShdw>
                </a:effectLst>
                <a:latin typeface="B Tahoma" panose="020B0604030504040204" pitchFamily="34" charset="0"/>
                <a:ea typeface="B Tahoma" panose="020B0604030504040204" pitchFamily="34" charset="0"/>
                <a:cs typeface="B Titr" panose="00000700000000000000" pitchFamily="2" charset="-78"/>
              </a:rPr>
              <a:t>​</a:t>
            </a:r>
            <a:endParaRPr lang="en-US" sz="4000" dirty="0">
              <a:solidFill>
                <a:schemeClr val="accent6">
                  <a:lumMod val="50000"/>
                </a:schemeClr>
              </a:solidFill>
              <a:effectLst>
                <a:outerShdw blurRad="38100" dist="38100" dir="2700000" algn="tl">
                  <a:srgbClr val="000000">
                    <a:alpha val="43137"/>
                  </a:srgbClr>
                </a:outerShdw>
              </a:effectLst>
              <a:latin typeface="B Tahoma" panose="020B0604030504040204" pitchFamily="34" charset="0"/>
              <a:ea typeface="B Tahoma" panose="020B0604030504040204" pitchFamily="34" charset="0"/>
              <a:cs typeface="B Titr" panose="00000700000000000000" pitchFamily="2" charset="-78"/>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48" y="0"/>
            <a:ext cx="1236372" cy="1344555"/>
          </a:xfrm>
          <a:prstGeom prst="rect">
            <a:avLst/>
          </a:prstGeom>
          <a:ln>
            <a:noFill/>
          </a:ln>
          <a:effectLst>
            <a:softEdge rad="112500"/>
          </a:effectLst>
        </p:spPr>
      </p:pic>
      <p:pic>
        <p:nvPicPr>
          <p:cNvPr id="10" name="Picture 6"/>
          <p:cNvPicPr>
            <a:picLocks noChangeAspect="1"/>
          </p:cNvPicPr>
          <p:nvPr/>
        </p:nvPicPr>
        <p:blipFill>
          <a:blip r:embed="rId3" cstate="print">
            <a:extLst>
              <a:ext uri="{28A0092B-C50C-407E-A947-70E740481C1C}">
                <a14:useLocalDpi xmlns:a14="http://schemas.microsoft.com/office/drawing/2010/main" val="0"/>
              </a:ext>
            </a:extLst>
          </a:blip>
          <a:srcRect l="3596" r="3596"/>
          <a:stretch>
            <a:fillRect/>
          </a:stretch>
        </p:blipFill>
        <p:spPr bwMode="auto">
          <a:xfrm>
            <a:off x="10818935" y="6415882"/>
            <a:ext cx="13144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رهبری و سبکهای آن"/>
          <p:cNvPicPr/>
          <p:nvPr/>
        </p:nvPicPr>
        <p:blipFill>
          <a:blip r:embed="rId4">
            <a:extLst>
              <a:ext uri="{28A0092B-C50C-407E-A947-70E740481C1C}">
                <a14:useLocalDpi xmlns:a14="http://schemas.microsoft.com/office/drawing/2010/main" val="0"/>
              </a:ext>
            </a:extLst>
          </a:blip>
          <a:srcRect/>
          <a:stretch>
            <a:fillRect/>
          </a:stretch>
        </p:blipFill>
        <p:spPr bwMode="auto">
          <a:xfrm rot="21256232">
            <a:off x="1583916" y="1749014"/>
            <a:ext cx="8332211" cy="4583709"/>
          </a:xfrm>
          <a:prstGeom prst="rect">
            <a:avLst/>
          </a:prstGeom>
          <a:noFill/>
          <a:ln>
            <a:noFill/>
          </a:ln>
        </p:spPr>
      </p:pic>
    </p:spTree>
    <p:extLst>
      <p:ext uri="{BB962C8B-B14F-4D97-AF65-F5344CB8AC3E}">
        <p14:creationId xmlns:p14="http://schemas.microsoft.com/office/powerpoint/2010/main" val="11716605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6241141" y="3415831"/>
            <a:ext cx="4746172" cy="2727435"/>
          </a:xfrm>
          <a:prstGeom prst="rect">
            <a:avLst/>
          </a:prstGeom>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Clr>
                <a:srgbClr val="F496CB">
                  <a:lumMod val="75000"/>
                </a:srgbClr>
              </a:buClr>
              <a:buNone/>
            </a:pPr>
            <a:r>
              <a:rPr lang="fa-IR" sz="6000" dirty="0" smtClean="0">
                <a:solidFill>
                  <a:srgbClr val="A500C6"/>
                </a:solidFill>
                <a:effectLst>
                  <a:outerShdw blurRad="38100" dist="38100" dir="2700000" algn="tl">
                    <a:srgbClr val="000000">
                      <a:alpha val="43137"/>
                    </a:srgbClr>
                  </a:outerShdw>
                </a:effectLst>
                <a:latin typeface="Arial" charset="0"/>
                <a:cs typeface="B Titr" pitchFamily="2" charset="-78"/>
              </a:rPr>
              <a:t>توانمندسازي</a:t>
            </a:r>
          </a:p>
          <a:p>
            <a:pPr marL="0" indent="0" algn="ctr">
              <a:buClr>
                <a:srgbClr val="F496CB">
                  <a:lumMod val="75000"/>
                </a:srgbClr>
              </a:buClr>
              <a:buNone/>
            </a:pPr>
            <a:r>
              <a:rPr lang="fa-IR" sz="6000" dirty="0" smtClean="0">
                <a:solidFill>
                  <a:srgbClr val="A500C6"/>
                </a:solidFill>
                <a:effectLst>
                  <a:outerShdw blurRad="38100" dist="38100" dir="2700000" algn="tl">
                    <a:srgbClr val="000000">
                      <a:alpha val="43137"/>
                    </a:srgbClr>
                  </a:outerShdw>
                </a:effectLst>
                <a:latin typeface="Arial" charset="0"/>
                <a:cs typeface="B Titr" pitchFamily="2" charset="-78"/>
              </a:rPr>
              <a:t> </a:t>
            </a:r>
            <a:r>
              <a:rPr lang="fa-IR" sz="6000" dirty="0">
                <a:solidFill>
                  <a:srgbClr val="A500C6"/>
                </a:solidFill>
                <a:effectLst>
                  <a:outerShdw blurRad="38100" dist="38100" dir="2700000" algn="tl">
                    <a:srgbClr val="000000">
                      <a:alpha val="43137"/>
                    </a:srgbClr>
                  </a:outerShdw>
                </a:effectLst>
                <a:latin typeface="Arial" charset="0"/>
                <a:cs typeface="B Titr" pitchFamily="2" charset="-78"/>
              </a:rPr>
              <a:t>كاركنان</a:t>
            </a:r>
            <a:endParaRPr lang="fa-IR" sz="6000" dirty="0">
              <a:solidFill>
                <a:srgbClr val="A500C6"/>
              </a:solidFill>
              <a:effectLst>
                <a:outerShdw blurRad="38100" dist="38100" dir="2700000" algn="tl">
                  <a:srgbClr val="000000">
                    <a:alpha val="43137"/>
                  </a:srgbClr>
                </a:outerShdw>
              </a:effectLst>
              <a:latin typeface="Arial" charset="0"/>
              <a:cs typeface="B Titr" pitchFamily="2" charset="-78"/>
            </a:endParaRPr>
          </a:p>
        </p:txBody>
      </p:sp>
      <p:pic>
        <p:nvPicPr>
          <p:cNvPr id="9"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983" y="36342"/>
            <a:ext cx="1574920" cy="1096538"/>
          </a:xfrm>
          <a:prstGeom prst="rect">
            <a:avLst/>
          </a:prstGeom>
        </p:spPr>
      </p:pic>
      <p:pic>
        <p:nvPicPr>
          <p:cNvPr id="10" name="Picture 6"/>
          <p:cNvPicPr>
            <a:picLocks noChangeAspect="1"/>
          </p:cNvPicPr>
          <p:nvPr/>
        </p:nvPicPr>
        <p:blipFill>
          <a:blip r:embed="rId3" cstate="print">
            <a:extLst>
              <a:ext uri="{28A0092B-C50C-407E-A947-70E740481C1C}">
                <a14:useLocalDpi xmlns:a14="http://schemas.microsoft.com/office/drawing/2010/main" val="0"/>
              </a:ext>
            </a:extLst>
          </a:blip>
          <a:srcRect l="3596" r="3596"/>
          <a:stretch>
            <a:fillRect/>
          </a:stretch>
        </p:blipFill>
        <p:spPr bwMode="auto">
          <a:xfrm>
            <a:off x="10818935" y="6415882"/>
            <a:ext cx="13144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ine 5"/>
          <p:cNvSpPr>
            <a:spLocks noChangeShapeType="1"/>
          </p:cNvSpPr>
          <p:nvPr/>
        </p:nvSpPr>
        <p:spPr bwMode="auto">
          <a:xfrm flipH="1" flipV="1">
            <a:off x="6284685" y="1364342"/>
            <a:ext cx="499856" cy="3429721"/>
          </a:xfrm>
          <a:prstGeom prst="line">
            <a:avLst/>
          </a:prstGeom>
          <a:ln>
            <a:headEnd/>
            <a:tailEnd type="triangle" w="med" len="med"/>
          </a:ln>
        </p:spPr>
        <p:style>
          <a:lnRef idx="3">
            <a:schemeClr val="accent2"/>
          </a:lnRef>
          <a:fillRef idx="0">
            <a:schemeClr val="accent2"/>
          </a:fillRef>
          <a:effectRef idx="2">
            <a:schemeClr val="accent2"/>
          </a:effectRef>
          <a:fontRef idx="minor">
            <a:schemeClr val="tx1"/>
          </a:fontRef>
        </p:style>
        <p:txBody>
          <a:bodyPr/>
          <a:lstStyle/>
          <a:p>
            <a:endParaRPr lang="en-US">
              <a:solidFill>
                <a:srgbClr val="000099"/>
              </a:solidFill>
            </a:endParaRPr>
          </a:p>
        </p:txBody>
      </p:sp>
      <p:sp>
        <p:nvSpPr>
          <p:cNvPr id="12" name="Line 5"/>
          <p:cNvSpPr>
            <a:spLocks noChangeShapeType="1"/>
          </p:cNvSpPr>
          <p:nvPr/>
        </p:nvSpPr>
        <p:spPr bwMode="auto">
          <a:xfrm flipH="1" flipV="1">
            <a:off x="6134383" y="4779549"/>
            <a:ext cx="650158" cy="14515"/>
          </a:xfrm>
          <a:prstGeom prst="line">
            <a:avLst/>
          </a:prstGeom>
          <a:ln>
            <a:headEnd/>
            <a:tailEnd type="triangle" w="med" len="med"/>
          </a:ln>
        </p:spPr>
        <p:style>
          <a:lnRef idx="3">
            <a:schemeClr val="accent2"/>
          </a:lnRef>
          <a:fillRef idx="0">
            <a:schemeClr val="accent2"/>
          </a:fillRef>
          <a:effectRef idx="2">
            <a:schemeClr val="accent2"/>
          </a:effectRef>
          <a:fontRef idx="minor">
            <a:schemeClr val="tx1"/>
          </a:fontRef>
        </p:style>
        <p:txBody>
          <a:bodyPr/>
          <a:lstStyle/>
          <a:p>
            <a:endParaRPr lang="en-US">
              <a:solidFill>
                <a:srgbClr val="000099"/>
              </a:solidFill>
            </a:endParaRPr>
          </a:p>
        </p:txBody>
      </p:sp>
      <p:sp>
        <p:nvSpPr>
          <p:cNvPr id="5" name="Rectangle 4"/>
          <p:cNvSpPr/>
          <p:nvPr/>
        </p:nvSpPr>
        <p:spPr>
          <a:xfrm>
            <a:off x="1687251" y="871270"/>
            <a:ext cx="4520789" cy="523220"/>
          </a:xfrm>
          <a:prstGeom prst="rect">
            <a:avLst/>
          </a:prstGeom>
        </p:spPr>
        <p:txBody>
          <a:bodyPr wrap="none">
            <a:spAutoFit/>
          </a:bodyPr>
          <a:lstStyle/>
          <a:p>
            <a:r>
              <a:rPr lang="fa-IR" sz="2800" dirty="0">
                <a:solidFill>
                  <a:srgbClr val="00B050"/>
                </a:solidFill>
                <a:effectLst>
                  <a:outerShdw blurRad="38100" dist="38100" dir="2700000" algn="tl">
                    <a:srgbClr val="000000">
                      <a:alpha val="43137"/>
                    </a:srgbClr>
                  </a:outerShdw>
                </a:effectLst>
                <a:cs typeface="B Titr" panose="00000700000000000000" pitchFamily="2" charset="-78"/>
              </a:rPr>
              <a:t>توانمندسازي به مفهوم تسهيم قدرت</a:t>
            </a:r>
            <a:endParaRPr lang="en-US" sz="2800" dirty="0">
              <a:solidFill>
                <a:srgbClr val="00B050"/>
              </a:solidFill>
              <a:effectLst>
                <a:outerShdw blurRad="38100" dist="38100" dir="2700000" algn="tl">
                  <a:srgbClr val="000000">
                    <a:alpha val="43137"/>
                  </a:srgbClr>
                </a:outerShdw>
              </a:effectLst>
              <a:cs typeface="B Titr" panose="00000700000000000000" pitchFamily="2" charset="-78"/>
            </a:endParaRPr>
          </a:p>
        </p:txBody>
      </p:sp>
      <p:pic>
        <p:nvPicPr>
          <p:cNvPr id="7" name="Picture 6"/>
          <p:cNvPicPr>
            <a:picLocks noChangeAspect="1"/>
          </p:cNvPicPr>
          <p:nvPr/>
        </p:nvPicPr>
        <p:blipFill>
          <a:blip r:embed="rId4"/>
          <a:stretch>
            <a:fillRect/>
          </a:stretch>
        </p:blipFill>
        <p:spPr>
          <a:xfrm>
            <a:off x="24989" y="1452353"/>
            <a:ext cx="3853450" cy="2992090"/>
          </a:xfrm>
          <a:prstGeom prst="rect">
            <a:avLst/>
          </a:prstGeom>
        </p:spPr>
      </p:pic>
      <p:sp>
        <p:nvSpPr>
          <p:cNvPr id="8" name="Rectangle 7"/>
          <p:cNvSpPr/>
          <p:nvPr/>
        </p:nvSpPr>
        <p:spPr>
          <a:xfrm>
            <a:off x="64450" y="4532454"/>
            <a:ext cx="6176691" cy="523220"/>
          </a:xfrm>
          <a:prstGeom prst="rect">
            <a:avLst/>
          </a:prstGeom>
        </p:spPr>
        <p:txBody>
          <a:bodyPr wrap="none">
            <a:spAutoFit/>
          </a:bodyPr>
          <a:lstStyle/>
          <a:p>
            <a:r>
              <a:rPr lang="fa-IR" sz="2800" dirty="0">
                <a:solidFill>
                  <a:srgbClr val="00B050"/>
                </a:solidFill>
                <a:effectLst>
                  <a:outerShdw blurRad="38100" dist="38100" dir="2700000" algn="tl">
                    <a:srgbClr val="000000">
                      <a:alpha val="43137"/>
                    </a:srgbClr>
                  </a:outerShdw>
                </a:effectLst>
                <a:cs typeface="B Titr" panose="00000700000000000000" pitchFamily="2" charset="-78"/>
              </a:rPr>
              <a:t>توانمندسازي به عنوان مفهوم انگيزشي و شناختي</a:t>
            </a:r>
            <a:endParaRPr lang="en-US" sz="2800" dirty="0">
              <a:solidFill>
                <a:srgbClr val="00B050"/>
              </a:solidFill>
              <a:effectLst>
                <a:outerShdw blurRad="38100" dist="38100" dir="2700000" algn="tl">
                  <a:srgbClr val="000000">
                    <a:alpha val="43137"/>
                  </a:srgbClr>
                </a:outerShdw>
              </a:effectLst>
              <a:cs typeface="B Titr" panose="00000700000000000000" pitchFamily="2" charset="-78"/>
            </a:endParaRPr>
          </a:p>
        </p:txBody>
      </p:sp>
      <p:pic>
        <p:nvPicPr>
          <p:cNvPr id="13" name="Picture 12"/>
          <p:cNvPicPr>
            <a:picLocks noChangeAspect="1"/>
          </p:cNvPicPr>
          <p:nvPr/>
        </p:nvPicPr>
        <p:blipFill rotWithShape="1">
          <a:blip r:embed="rId5"/>
          <a:srcRect b="21718"/>
          <a:stretch/>
        </p:blipFill>
        <p:spPr>
          <a:xfrm>
            <a:off x="7167082" y="689959"/>
            <a:ext cx="4212128" cy="1935631"/>
          </a:xfrm>
          <a:prstGeom prst="rect">
            <a:avLst/>
          </a:prstGeom>
        </p:spPr>
      </p:pic>
      <p:pic>
        <p:nvPicPr>
          <p:cNvPr id="14" name="Picture 13"/>
          <p:cNvPicPr>
            <a:picLocks noChangeAspect="1"/>
          </p:cNvPicPr>
          <p:nvPr/>
        </p:nvPicPr>
        <p:blipFill>
          <a:blip r:embed="rId6"/>
          <a:stretch>
            <a:fillRect/>
          </a:stretch>
        </p:blipFill>
        <p:spPr>
          <a:xfrm>
            <a:off x="1081212" y="5244192"/>
            <a:ext cx="2762250" cy="1657350"/>
          </a:xfrm>
          <a:prstGeom prst="rect">
            <a:avLst/>
          </a:prstGeom>
        </p:spPr>
      </p:pic>
    </p:spTree>
    <p:extLst>
      <p:ext uri="{BB962C8B-B14F-4D97-AF65-F5344CB8AC3E}">
        <p14:creationId xmlns:p14="http://schemas.microsoft.com/office/powerpoint/2010/main" val="271133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from="(-#ppt_w/2)" to="(#ppt_x)" calcmode="lin" valueType="num">
                                      <p:cBhvr>
                                        <p:cTn id="7" dur="600" fill="hold">
                                          <p:stCondLst>
                                            <p:cond delay="0"/>
                                          </p:stCondLst>
                                        </p:cTn>
                                        <p:tgtEl>
                                          <p:spTgt spid="11"/>
                                        </p:tgtEl>
                                        <p:attrNameLst>
                                          <p:attrName>ppt_x</p:attrName>
                                        </p:attrNameLst>
                                      </p:cBhvr>
                                    </p:anim>
                                    <p:anim from="0" to="-1.0" calcmode="lin" valueType="num">
                                      <p:cBhvr>
                                        <p:cTn id="8" dur="200" decel="50000" autoRev="1" fill="hold">
                                          <p:stCondLst>
                                            <p:cond delay="600"/>
                                          </p:stCondLst>
                                        </p:cTn>
                                        <p:tgtEl>
                                          <p:spTgt spid="11"/>
                                        </p:tgtEl>
                                        <p:attrNameLst>
                                          <p:attrName>xshear</p:attrName>
                                        </p:attrNameLst>
                                      </p:cBhvr>
                                    </p:anim>
                                    <p:animScale>
                                      <p:cBhvr>
                                        <p:cTn id="9" dur="200" decel="100000" autoRev="1" fill="hold">
                                          <p:stCondLst>
                                            <p:cond delay="600"/>
                                          </p:stCondLst>
                                        </p:cTn>
                                        <p:tgtEl>
                                          <p:spTgt spid="11"/>
                                        </p:tgtEl>
                                      </p:cBhvr>
                                      <p:from x="100000" y="100000"/>
                                      <p:to x="80000" y="100000"/>
                                    </p:animScale>
                                    <p:anim by="(#ppt_h/3+#ppt_w*0.1)" calcmode="lin" valueType="num">
                                      <p:cBhvr additive="sum">
                                        <p:cTn id="10" dur="200" decel="100000" autoRev="1" fill="hold">
                                          <p:stCondLst>
                                            <p:cond delay="600"/>
                                          </p:stCondLst>
                                        </p:cTn>
                                        <p:tgtEl>
                                          <p:spTgt spid="11"/>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from="(-#ppt_w/2)" to="(#ppt_x)" calcmode="lin" valueType="num">
                                      <p:cBhvr>
                                        <p:cTn id="15" dur="600" fill="hold">
                                          <p:stCondLst>
                                            <p:cond delay="0"/>
                                          </p:stCondLst>
                                        </p:cTn>
                                        <p:tgtEl>
                                          <p:spTgt spid="12"/>
                                        </p:tgtEl>
                                        <p:attrNameLst>
                                          <p:attrName>ppt_x</p:attrName>
                                        </p:attrNameLst>
                                      </p:cBhvr>
                                    </p:anim>
                                    <p:anim from="0" to="-1.0" calcmode="lin" valueType="num">
                                      <p:cBhvr>
                                        <p:cTn id="16" dur="200" decel="50000" autoRev="1" fill="hold">
                                          <p:stCondLst>
                                            <p:cond delay="600"/>
                                          </p:stCondLst>
                                        </p:cTn>
                                        <p:tgtEl>
                                          <p:spTgt spid="12"/>
                                        </p:tgtEl>
                                        <p:attrNameLst>
                                          <p:attrName>xshear</p:attrName>
                                        </p:attrNameLst>
                                      </p:cBhvr>
                                    </p:anim>
                                    <p:animScale>
                                      <p:cBhvr>
                                        <p:cTn id="17" dur="200" decel="100000" autoRev="1" fill="hold">
                                          <p:stCondLst>
                                            <p:cond delay="600"/>
                                          </p:stCondLst>
                                        </p:cTn>
                                        <p:tgtEl>
                                          <p:spTgt spid="12"/>
                                        </p:tgtEl>
                                      </p:cBhvr>
                                      <p:from x="100000" y="100000"/>
                                      <p:to x="80000" y="100000"/>
                                    </p:animScale>
                                    <p:anim by="(#ppt_h/3+#ppt_w*0.1)" calcmode="lin" valueType="num">
                                      <p:cBhvr additive="sum">
                                        <p:cTn id="18" dur="200" decel="100000" autoRev="1" fill="hold">
                                          <p:stCondLst>
                                            <p:cond delay="600"/>
                                          </p:stCondLst>
                                        </p:cTn>
                                        <p:tgtEl>
                                          <p:spTgt spid="1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983" y="36342"/>
            <a:ext cx="1574920" cy="109653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l="3596" r="3596"/>
          <a:stretch>
            <a:fillRect/>
          </a:stretch>
        </p:blipFill>
        <p:spPr bwMode="auto">
          <a:xfrm>
            <a:off x="10818935" y="6415882"/>
            <a:ext cx="13144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a:xfrm>
            <a:off x="614477" y="143104"/>
            <a:ext cx="9540723" cy="1555068"/>
          </a:xfrm>
        </p:spPr>
        <p:txBody>
          <a:bodyPr>
            <a:normAutofit/>
          </a:bodyPr>
          <a:lstStyle/>
          <a:p>
            <a:pPr marL="0" indent="0" algn="ctr">
              <a:buNone/>
            </a:pPr>
            <a:r>
              <a:rPr lang="fa-IR" sz="4000" dirty="0">
                <a:solidFill>
                  <a:schemeClr val="accent6">
                    <a:lumMod val="50000"/>
                  </a:schemeClr>
                </a:solidFill>
                <a:effectLst>
                  <a:outerShdw blurRad="38100" dist="38100" dir="2700000" algn="tl">
                    <a:srgbClr val="000000">
                      <a:alpha val="43137"/>
                    </a:srgbClr>
                  </a:outerShdw>
                </a:effectLst>
                <a:latin typeface="B Tahoma" panose="020B0604030504040204" pitchFamily="34" charset="0"/>
                <a:ea typeface="B Tahoma" panose="020B0604030504040204" pitchFamily="34" charset="0"/>
                <a:cs typeface="B Titr" panose="00000700000000000000" pitchFamily="2" charset="-78"/>
              </a:rPr>
              <a:t>نقش رهبري </a:t>
            </a:r>
            <a:r>
              <a:rPr lang="fa-IR" sz="4000" dirty="0" smtClean="0">
                <a:solidFill>
                  <a:schemeClr val="accent6">
                    <a:lumMod val="50000"/>
                  </a:schemeClr>
                </a:solidFill>
                <a:effectLst>
                  <a:outerShdw blurRad="38100" dist="38100" dir="2700000" algn="tl">
                    <a:srgbClr val="000000">
                      <a:alpha val="43137"/>
                    </a:srgbClr>
                  </a:outerShdw>
                </a:effectLst>
                <a:latin typeface="B Tahoma" panose="020B0604030504040204" pitchFamily="34" charset="0"/>
                <a:ea typeface="B Tahoma" panose="020B0604030504040204" pitchFamily="34" charset="0"/>
                <a:cs typeface="B Titr" panose="00000700000000000000" pitchFamily="2" charset="-78"/>
              </a:rPr>
              <a:t>تحول</a:t>
            </a:r>
            <a:r>
              <a:rPr lang="en-US" sz="4000" dirty="0" smtClean="0">
                <a:solidFill>
                  <a:schemeClr val="accent6">
                    <a:lumMod val="50000"/>
                  </a:schemeClr>
                </a:solidFill>
                <a:effectLst>
                  <a:outerShdw blurRad="38100" dist="38100" dir="2700000" algn="tl">
                    <a:srgbClr val="000000">
                      <a:alpha val="43137"/>
                    </a:srgbClr>
                  </a:outerShdw>
                </a:effectLst>
                <a:latin typeface="B Tahoma" panose="020B0604030504040204" pitchFamily="34" charset="0"/>
                <a:ea typeface="B Tahoma" panose="020B0604030504040204" pitchFamily="34" charset="0"/>
                <a:cs typeface="B Titr" panose="00000700000000000000" pitchFamily="2" charset="-78"/>
              </a:rPr>
              <a:t> </a:t>
            </a:r>
            <a:r>
              <a:rPr lang="fa-IR" sz="4000" dirty="0" smtClean="0">
                <a:solidFill>
                  <a:schemeClr val="accent6">
                    <a:lumMod val="50000"/>
                  </a:schemeClr>
                </a:solidFill>
                <a:effectLst>
                  <a:outerShdw blurRad="38100" dist="38100" dir="2700000" algn="tl">
                    <a:srgbClr val="000000">
                      <a:alpha val="43137"/>
                    </a:srgbClr>
                  </a:outerShdw>
                </a:effectLst>
                <a:latin typeface="B Tahoma" panose="020B0604030504040204" pitchFamily="34" charset="0"/>
                <a:ea typeface="B Tahoma" panose="020B0604030504040204" pitchFamily="34" charset="0"/>
                <a:cs typeface="B Titr" panose="00000700000000000000" pitchFamily="2" charset="-78"/>
              </a:rPr>
              <a:t>آفرين </a:t>
            </a:r>
            <a:r>
              <a:rPr lang="fa-IR" sz="4000" dirty="0">
                <a:solidFill>
                  <a:schemeClr val="accent6">
                    <a:lumMod val="50000"/>
                  </a:schemeClr>
                </a:solidFill>
                <a:effectLst>
                  <a:outerShdw blurRad="38100" dist="38100" dir="2700000" algn="tl">
                    <a:srgbClr val="000000">
                      <a:alpha val="43137"/>
                    </a:srgbClr>
                  </a:outerShdw>
                </a:effectLst>
                <a:latin typeface="B Tahoma" panose="020B0604030504040204" pitchFamily="34" charset="0"/>
                <a:ea typeface="B Tahoma" panose="020B0604030504040204" pitchFamily="34" charset="0"/>
                <a:cs typeface="B Titr" panose="00000700000000000000" pitchFamily="2" charset="-78"/>
              </a:rPr>
              <a:t>در </a:t>
            </a:r>
            <a:endParaRPr lang="en-US" sz="4000" dirty="0" smtClean="0">
              <a:solidFill>
                <a:schemeClr val="accent6">
                  <a:lumMod val="50000"/>
                </a:schemeClr>
              </a:solidFill>
              <a:effectLst>
                <a:outerShdw blurRad="38100" dist="38100" dir="2700000" algn="tl">
                  <a:srgbClr val="000000">
                    <a:alpha val="43137"/>
                  </a:srgbClr>
                </a:outerShdw>
              </a:effectLst>
              <a:latin typeface="B Tahoma" panose="020B0604030504040204" pitchFamily="34" charset="0"/>
              <a:ea typeface="B Tahoma" panose="020B0604030504040204" pitchFamily="34" charset="0"/>
              <a:cs typeface="B Titr" panose="00000700000000000000" pitchFamily="2" charset="-78"/>
            </a:endParaRPr>
          </a:p>
          <a:p>
            <a:pPr marL="0" indent="0" algn="ctr">
              <a:buNone/>
            </a:pPr>
            <a:r>
              <a:rPr lang="fa-IR" sz="4000" dirty="0" smtClean="0">
                <a:solidFill>
                  <a:schemeClr val="accent6">
                    <a:lumMod val="50000"/>
                  </a:schemeClr>
                </a:solidFill>
                <a:effectLst>
                  <a:outerShdw blurRad="38100" dist="38100" dir="2700000" algn="tl">
                    <a:srgbClr val="000000">
                      <a:alpha val="43137"/>
                    </a:srgbClr>
                  </a:outerShdw>
                </a:effectLst>
                <a:latin typeface="B Tahoma" panose="020B0604030504040204" pitchFamily="34" charset="0"/>
                <a:ea typeface="B Tahoma" panose="020B0604030504040204" pitchFamily="34" charset="0"/>
                <a:cs typeface="B Titr" panose="00000700000000000000" pitchFamily="2" charset="-78"/>
              </a:rPr>
              <a:t>توانمندسازي </a:t>
            </a:r>
            <a:r>
              <a:rPr lang="fa-IR" sz="4000" dirty="0">
                <a:solidFill>
                  <a:schemeClr val="accent6">
                    <a:lumMod val="50000"/>
                  </a:schemeClr>
                </a:solidFill>
                <a:effectLst>
                  <a:outerShdw blurRad="38100" dist="38100" dir="2700000" algn="tl">
                    <a:srgbClr val="000000">
                      <a:alpha val="43137"/>
                    </a:srgbClr>
                  </a:outerShdw>
                </a:effectLst>
                <a:latin typeface="B Tahoma" panose="020B0604030504040204" pitchFamily="34" charset="0"/>
                <a:ea typeface="B Tahoma" panose="020B0604030504040204" pitchFamily="34" charset="0"/>
                <a:cs typeface="B Titr" panose="00000700000000000000" pitchFamily="2" charset="-78"/>
              </a:rPr>
              <a:t>كاركنان</a:t>
            </a:r>
            <a:endParaRPr lang="en-US" sz="4000" dirty="0">
              <a:solidFill>
                <a:schemeClr val="accent6">
                  <a:lumMod val="50000"/>
                </a:schemeClr>
              </a:solidFill>
              <a:effectLst>
                <a:outerShdw blurRad="38100" dist="38100" dir="2700000" algn="tl">
                  <a:srgbClr val="000000">
                    <a:alpha val="43137"/>
                  </a:srgbClr>
                </a:outerShdw>
              </a:effectLst>
              <a:latin typeface="B Tahoma" panose="020B0604030504040204" pitchFamily="34" charset="0"/>
              <a:ea typeface="B Tahoma" panose="020B0604030504040204" pitchFamily="34" charset="0"/>
              <a:cs typeface="B Titr" panose="00000700000000000000" pitchFamily="2" charset="-7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2962" y="1977232"/>
            <a:ext cx="7153275" cy="4629150"/>
          </a:xfrm>
          <a:prstGeom prst="rect">
            <a:avLst/>
          </a:prstGeom>
        </p:spPr>
      </p:pic>
    </p:spTree>
    <p:extLst>
      <p:ext uri="{BB962C8B-B14F-4D97-AF65-F5344CB8AC3E}">
        <p14:creationId xmlns:p14="http://schemas.microsoft.com/office/powerpoint/2010/main" val="7574957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983" y="36342"/>
            <a:ext cx="1574920" cy="109653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l="3596" r="3596"/>
          <a:stretch>
            <a:fillRect/>
          </a:stretch>
        </p:blipFill>
        <p:spPr bwMode="auto">
          <a:xfrm>
            <a:off x="10818935" y="6415882"/>
            <a:ext cx="13144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a:xfrm>
            <a:off x="614477" y="143104"/>
            <a:ext cx="9540723" cy="1555068"/>
          </a:xfrm>
        </p:spPr>
        <p:txBody>
          <a:bodyPr>
            <a:normAutofit/>
          </a:bodyPr>
          <a:lstStyle/>
          <a:p>
            <a:pPr marL="0" indent="0" algn="ctr">
              <a:buNone/>
            </a:pPr>
            <a:r>
              <a:rPr lang="fa-IR" sz="4000" dirty="0">
                <a:solidFill>
                  <a:schemeClr val="accent6">
                    <a:lumMod val="50000"/>
                  </a:schemeClr>
                </a:solidFill>
                <a:effectLst>
                  <a:outerShdw blurRad="38100" dist="38100" dir="2700000" algn="tl">
                    <a:srgbClr val="000000">
                      <a:alpha val="43137"/>
                    </a:srgbClr>
                  </a:outerShdw>
                </a:effectLst>
                <a:latin typeface="B Tahoma" panose="020B0604030504040204" pitchFamily="34" charset="0"/>
                <a:ea typeface="B Tahoma" panose="020B0604030504040204" pitchFamily="34" charset="0"/>
                <a:cs typeface="B Titr" panose="00000700000000000000" pitchFamily="2" charset="-78"/>
              </a:rPr>
              <a:t>نقش رهبري </a:t>
            </a:r>
            <a:r>
              <a:rPr lang="fa-IR" sz="4000" dirty="0" smtClean="0">
                <a:solidFill>
                  <a:schemeClr val="accent6">
                    <a:lumMod val="50000"/>
                  </a:schemeClr>
                </a:solidFill>
                <a:effectLst>
                  <a:outerShdw blurRad="38100" dist="38100" dir="2700000" algn="tl">
                    <a:srgbClr val="000000">
                      <a:alpha val="43137"/>
                    </a:srgbClr>
                  </a:outerShdw>
                </a:effectLst>
                <a:latin typeface="B Tahoma" panose="020B0604030504040204" pitchFamily="34" charset="0"/>
                <a:ea typeface="B Tahoma" panose="020B0604030504040204" pitchFamily="34" charset="0"/>
                <a:cs typeface="B Titr" panose="00000700000000000000" pitchFamily="2" charset="-78"/>
              </a:rPr>
              <a:t>تحول</a:t>
            </a:r>
            <a:r>
              <a:rPr lang="en-US" sz="4000" dirty="0" smtClean="0">
                <a:solidFill>
                  <a:schemeClr val="accent6">
                    <a:lumMod val="50000"/>
                  </a:schemeClr>
                </a:solidFill>
                <a:effectLst>
                  <a:outerShdw blurRad="38100" dist="38100" dir="2700000" algn="tl">
                    <a:srgbClr val="000000">
                      <a:alpha val="43137"/>
                    </a:srgbClr>
                  </a:outerShdw>
                </a:effectLst>
                <a:latin typeface="B Tahoma" panose="020B0604030504040204" pitchFamily="34" charset="0"/>
                <a:ea typeface="B Tahoma" panose="020B0604030504040204" pitchFamily="34" charset="0"/>
                <a:cs typeface="B Titr" panose="00000700000000000000" pitchFamily="2" charset="-78"/>
              </a:rPr>
              <a:t> </a:t>
            </a:r>
            <a:r>
              <a:rPr lang="fa-IR" sz="4000" dirty="0" smtClean="0">
                <a:solidFill>
                  <a:schemeClr val="accent6">
                    <a:lumMod val="50000"/>
                  </a:schemeClr>
                </a:solidFill>
                <a:effectLst>
                  <a:outerShdw blurRad="38100" dist="38100" dir="2700000" algn="tl">
                    <a:srgbClr val="000000">
                      <a:alpha val="43137"/>
                    </a:srgbClr>
                  </a:outerShdw>
                </a:effectLst>
                <a:latin typeface="B Tahoma" panose="020B0604030504040204" pitchFamily="34" charset="0"/>
                <a:ea typeface="B Tahoma" panose="020B0604030504040204" pitchFamily="34" charset="0"/>
                <a:cs typeface="B Titr" panose="00000700000000000000" pitchFamily="2" charset="-78"/>
              </a:rPr>
              <a:t>آفرين </a:t>
            </a:r>
            <a:r>
              <a:rPr lang="fa-IR" sz="4000" dirty="0">
                <a:solidFill>
                  <a:schemeClr val="accent6">
                    <a:lumMod val="50000"/>
                  </a:schemeClr>
                </a:solidFill>
                <a:effectLst>
                  <a:outerShdw blurRad="38100" dist="38100" dir="2700000" algn="tl">
                    <a:srgbClr val="000000">
                      <a:alpha val="43137"/>
                    </a:srgbClr>
                  </a:outerShdw>
                </a:effectLst>
                <a:latin typeface="B Tahoma" panose="020B0604030504040204" pitchFamily="34" charset="0"/>
                <a:ea typeface="B Tahoma" panose="020B0604030504040204" pitchFamily="34" charset="0"/>
                <a:cs typeface="B Titr" panose="00000700000000000000" pitchFamily="2" charset="-78"/>
              </a:rPr>
              <a:t>در </a:t>
            </a:r>
            <a:endParaRPr lang="en-US" sz="4000" dirty="0" smtClean="0">
              <a:solidFill>
                <a:schemeClr val="accent6">
                  <a:lumMod val="50000"/>
                </a:schemeClr>
              </a:solidFill>
              <a:effectLst>
                <a:outerShdw blurRad="38100" dist="38100" dir="2700000" algn="tl">
                  <a:srgbClr val="000000">
                    <a:alpha val="43137"/>
                  </a:srgbClr>
                </a:outerShdw>
              </a:effectLst>
              <a:latin typeface="B Tahoma" panose="020B0604030504040204" pitchFamily="34" charset="0"/>
              <a:ea typeface="B Tahoma" panose="020B0604030504040204" pitchFamily="34" charset="0"/>
              <a:cs typeface="B Titr" panose="00000700000000000000" pitchFamily="2" charset="-78"/>
            </a:endParaRPr>
          </a:p>
          <a:p>
            <a:pPr marL="0" indent="0" algn="ctr">
              <a:buNone/>
            </a:pPr>
            <a:r>
              <a:rPr lang="fa-IR" sz="4000" dirty="0" smtClean="0">
                <a:solidFill>
                  <a:schemeClr val="accent6">
                    <a:lumMod val="50000"/>
                  </a:schemeClr>
                </a:solidFill>
                <a:effectLst>
                  <a:outerShdw blurRad="38100" dist="38100" dir="2700000" algn="tl">
                    <a:srgbClr val="000000">
                      <a:alpha val="43137"/>
                    </a:srgbClr>
                  </a:outerShdw>
                </a:effectLst>
                <a:latin typeface="B Tahoma" panose="020B0604030504040204" pitchFamily="34" charset="0"/>
                <a:ea typeface="B Tahoma" panose="020B0604030504040204" pitchFamily="34" charset="0"/>
                <a:cs typeface="B Titr" panose="00000700000000000000" pitchFamily="2" charset="-78"/>
              </a:rPr>
              <a:t>توانمندسازي </a:t>
            </a:r>
            <a:r>
              <a:rPr lang="fa-IR" sz="4000" dirty="0">
                <a:solidFill>
                  <a:schemeClr val="accent6">
                    <a:lumMod val="50000"/>
                  </a:schemeClr>
                </a:solidFill>
                <a:effectLst>
                  <a:outerShdw blurRad="38100" dist="38100" dir="2700000" algn="tl">
                    <a:srgbClr val="000000">
                      <a:alpha val="43137"/>
                    </a:srgbClr>
                  </a:outerShdw>
                </a:effectLst>
                <a:latin typeface="B Tahoma" panose="020B0604030504040204" pitchFamily="34" charset="0"/>
                <a:ea typeface="B Tahoma" panose="020B0604030504040204" pitchFamily="34" charset="0"/>
                <a:cs typeface="B Titr" panose="00000700000000000000" pitchFamily="2" charset="-78"/>
              </a:rPr>
              <a:t>كاركنان</a:t>
            </a:r>
            <a:endParaRPr lang="en-US" sz="4000" dirty="0">
              <a:solidFill>
                <a:schemeClr val="accent6">
                  <a:lumMod val="50000"/>
                </a:schemeClr>
              </a:solidFill>
              <a:effectLst>
                <a:outerShdw blurRad="38100" dist="38100" dir="2700000" algn="tl">
                  <a:srgbClr val="000000">
                    <a:alpha val="43137"/>
                  </a:srgbClr>
                </a:outerShdw>
              </a:effectLst>
              <a:latin typeface="B Tahoma" panose="020B0604030504040204" pitchFamily="34" charset="0"/>
              <a:ea typeface="B Tahoma" panose="020B0604030504040204" pitchFamily="34" charset="0"/>
              <a:cs typeface="B Titr" panose="00000700000000000000" pitchFamily="2" charset="-78"/>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1101" y="1698172"/>
            <a:ext cx="8327473" cy="4717710"/>
          </a:xfrm>
          <a:prstGeom prst="rect">
            <a:avLst/>
          </a:prstGeom>
        </p:spPr>
      </p:pic>
    </p:spTree>
    <p:extLst>
      <p:ext uri="{BB962C8B-B14F-4D97-AF65-F5344CB8AC3E}">
        <p14:creationId xmlns:p14="http://schemas.microsoft.com/office/powerpoint/2010/main" val="1920246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6" name="Rectangle 8"/>
          <p:cNvSpPr>
            <a:spLocks noGrp="1" noChangeArrowheads="1"/>
          </p:cNvSpPr>
          <p:nvPr>
            <p:ph type="body" idx="1"/>
          </p:nvPr>
        </p:nvSpPr>
        <p:spPr>
          <a:xfrm>
            <a:off x="697861" y="4285223"/>
            <a:ext cx="8596668" cy="3880773"/>
          </a:xfrm>
          <a:noFill/>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ormAutofit/>
          </a:bodyPr>
          <a:lstStyle/>
          <a:p>
            <a:pPr marL="0" indent="0" algn="ctr">
              <a:buNone/>
            </a:pPr>
            <a:r>
              <a:rPr lang="fa-IR" sz="4800" dirty="0" smtClean="0">
                <a:solidFill>
                  <a:srgbClr val="7030A0"/>
                </a:solidFill>
                <a:effectLst>
                  <a:outerShdw blurRad="38100" dist="38100" dir="2700000" algn="tl">
                    <a:srgbClr val="000000">
                      <a:alpha val="43137"/>
                    </a:srgbClr>
                  </a:outerShdw>
                </a:effectLst>
                <a:cs typeface="B Titr" panose="00000700000000000000" pitchFamily="2" charset="-78"/>
              </a:rPr>
              <a:t>۷ </a:t>
            </a:r>
            <a:r>
              <a:rPr lang="fa-IR" sz="4800" dirty="0">
                <a:solidFill>
                  <a:srgbClr val="7030A0"/>
                </a:solidFill>
                <a:effectLst>
                  <a:outerShdw blurRad="38100" dist="38100" dir="2700000" algn="tl">
                    <a:srgbClr val="000000">
                      <a:alpha val="43137"/>
                    </a:srgbClr>
                  </a:outerShdw>
                </a:effectLst>
                <a:cs typeface="B Titr" panose="00000700000000000000" pitchFamily="2" charset="-78"/>
              </a:rPr>
              <a:t>نکته </a:t>
            </a:r>
            <a:r>
              <a:rPr lang="fa-IR" sz="4800" dirty="0" smtClean="0">
                <a:solidFill>
                  <a:srgbClr val="7030A0"/>
                </a:solidFill>
                <a:effectLst>
                  <a:outerShdw blurRad="38100" dist="38100" dir="2700000" algn="tl">
                    <a:srgbClr val="000000">
                      <a:alpha val="43137"/>
                    </a:srgbClr>
                  </a:outerShdw>
                </a:effectLst>
                <a:cs typeface="B Titr" panose="00000700000000000000" pitchFamily="2" charset="-78"/>
              </a:rPr>
              <a:t>کلیدی برای رهبران</a:t>
            </a:r>
            <a:br>
              <a:rPr lang="fa-IR" sz="4800" dirty="0" smtClean="0">
                <a:solidFill>
                  <a:srgbClr val="7030A0"/>
                </a:solidFill>
                <a:effectLst>
                  <a:outerShdw blurRad="38100" dist="38100" dir="2700000" algn="tl">
                    <a:srgbClr val="000000">
                      <a:alpha val="43137"/>
                    </a:srgbClr>
                  </a:outerShdw>
                </a:effectLst>
                <a:cs typeface="B Titr" panose="00000700000000000000" pitchFamily="2" charset="-78"/>
              </a:rPr>
            </a:br>
            <a:r>
              <a:rPr lang="fa-IR" sz="4800" dirty="0" smtClean="0">
                <a:solidFill>
                  <a:srgbClr val="7030A0"/>
                </a:solidFill>
                <a:effectLst>
                  <a:outerShdw blurRad="38100" dist="38100" dir="2700000" algn="tl">
                    <a:srgbClr val="000000">
                      <a:alpha val="43137"/>
                    </a:srgbClr>
                  </a:outerShdw>
                </a:effectLst>
                <a:cs typeface="B Titr" panose="00000700000000000000" pitchFamily="2" charset="-78"/>
              </a:rPr>
              <a:t> </a:t>
            </a:r>
            <a:r>
              <a:rPr lang="fa-IR" sz="4800" dirty="0">
                <a:solidFill>
                  <a:srgbClr val="7030A0"/>
                </a:solidFill>
                <a:effectLst>
                  <a:outerShdw blurRad="38100" dist="38100" dir="2700000" algn="tl">
                    <a:srgbClr val="000000">
                      <a:alpha val="43137"/>
                    </a:srgbClr>
                  </a:outerShdw>
                </a:effectLst>
                <a:cs typeface="B Titr" panose="00000700000000000000" pitchFamily="2" charset="-78"/>
              </a:rPr>
              <a:t>درباره </a:t>
            </a:r>
            <a:r>
              <a:rPr lang="fa-IR" sz="4800" dirty="0" smtClean="0">
                <a:solidFill>
                  <a:srgbClr val="7030A0"/>
                </a:solidFill>
                <a:effectLst>
                  <a:outerShdw blurRad="38100" dist="38100" dir="2700000" algn="tl">
                    <a:srgbClr val="000000">
                      <a:alpha val="43137"/>
                    </a:srgbClr>
                  </a:outerShdw>
                </a:effectLst>
                <a:cs typeface="B Titr" panose="00000700000000000000" pitchFamily="2" charset="-78"/>
              </a:rPr>
              <a:t>ترغیب کارکنان </a:t>
            </a:r>
            <a:r>
              <a:rPr lang="fa-IR" sz="4800" dirty="0">
                <a:solidFill>
                  <a:srgbClr val="7030A0"/>
                </a:solidFill>
                <a:effectLst>
                  <a:outerShdw blurRad="38100" dist="38100" dir="2700000" algn="tl">
                    <a:srgbClr val="000000">
                      <a:alpha val="43137"/>
                    </a:srgbClr>
                  </a:outerShdw>
                </a:effectLst>
                <a:cs typeface="B Titr" panose="00000700000000000000" pitchFamily="2" charset="-78"/>
              </a:rPr>
              <a:t>به مشارکت</a:t>
            </a:r>
            <a:r>
              <a:rPr lang="fa-IR" sz="4800" dirty="0" smtClean="0">
                <a:solidFill>
                  <a:srgbClr val="7030A0"/>
                </a:solidFill>
                <a:effectLst>
                  <a:outerShdw blurRad="38100" dist="38100" dir="2700000" algn="tl">
                    <a:srgbClr val="000000">
                      <a:alpha val="43137"/>
                    </a:srgbClr>
                  </a:outerShdw>
                </a:effectLst>
                <a:cs typeface="B Titr" panose="00000700000000000000" pitchFamily="2" charset="-78"/>
              </a:rPr>
              <a:t> </a:t>
            </a:r>
            <a:br>
              <a:rPr lang="fa-IR" sz="4800" dirty="0" smtClean="0">
                <a:solidFill>
                  <a:srgbClr val="7030A0"/>
                </a:solidFill>
                <a:effectLst>
                  <a:outerShdw blurRad="38100" dist="38100" dir="2700000" algn="tl">
                    <a:srgbClr val="000000">
                      <a:alpha val="43137"/>
                    </a:srgbClr>
                  </a:outerShdw>
                </a:effectLst>
                <a:cs typeface="B Titr" panose="00000700000000000000" pitchFamily="2" charset="-78"/>
              </a:rPr>
            </a:br>
            <a:endParaRPr lang="fa-IR" sz="4800" dirty="0">
              <a:solidFill>
                <a:srgbClr val="7030A0"/>
              </a:solidFill>
              <a:effectLst>
                <a:outerShdw blurRad="38100" dist="38100" dir="2700000" algn="tl">
                  <a:srgbClr val="000000">
                    <a:alpha val="43137"/>
                  </a:srgbClr>
                </a:outerShdw>
              </a:effectLst>
              <a:cs typeface="B Titr" panose="00000700000000000000" pitchFamily="2" charset="-78"/>
            </a:endParaRPr>
          </a:p>
        </p:txBody>
      </p:sp>
      <p:pic>
        <p:nvPicPr>
          <p:cNvPr id="1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741" y="0"/>
            <a:ext cx="1574920" cy="1096538"/>
          </a:xfrm>
          <a:prstGeom prst="rect">
            <a:avLst/>
          </a:prstGeom>
        </p:spPr>
      </p:pic>
      <p:pic>
        <p:nvPicPr>
          <p:cNvPr id="20" name="Picture 6"/>
          <p:cNvPicPr>
            <a:picLocks noChangeAspect="1"/>
          </p:cNvPicPr>
          <p:nvPr/>
        </p:nvPicPr>
        <p:blipFill>
          <a:blip r:embed="rId4" cstate="print">
            <a:extLst>
              <a:ext uri="{28A0092B-C50C-407E-A947-70E740481C1C}">
                <a14:useLocalDpi xmlns:a14="http://schemas.microsoft.com/office/drawing/2010/main" val="0"/>
              </a:ext>
            </a:extLst>
          </a:blip>
          <a:srcRect l="3596" r="3596"/>
          <a:stretch>
            <a:fillRect/>
          </a:stretch>
        </p:blipFill>
        <p:spPr bwMode="auto">
          <a:xfrm>
            <a:off x="10818935" y="6415882"/>
            <a:ext cx="13144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stretch>
            <a:fillRect/>
          </a:stretch>
        </p:blipFill>
        <p:spPr>
          <a:xfrm>
            <a:off x="2155931" y="799418"/>
            <a:ext cx="6035678" cy="3017839"/>
          </a:xfrm>
          <a:prstGeom prst="rect">
            <a:avLst/>
          </a:prstGeom>
        </p:spPr>
      </p:pic>
    </p:spTree>
    <p:extLst>
      <p:ext uri="{BB962C8B-B14F-4D97-AF65-F5344CB8AC3E}">
        <p14:creationId xmlns:p14="http://schemas.microsoft.com/office/powerpoint/2010/main" val="66666252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4477" y="232995"/>
            <a:ext cx="5631543" cy="2829999"/>
          </a:xfrm>
        </p:spPr>
        <p:txBody>
          <a:bodyPr>
            <a:normAutofit/>
          </a:bodyPr>
          <a:lstStyle/>
          <a:p>
            <a:pPr marL="0" indent="0" algn="ctr">
              <a:lnSpc>
                <a:spcPct val="150000"/>
              </a:lnSpc>
              <a:buNone/>
            </a:pPr>
            <a:r>
              <a:rPr lang="fa-IR" sz="4000" dirty="0">
                <a:solidFill>
                  <a:schemeClr val="accent1">
                    <a:lumMod val="50000"/>
                  </a:schemeClr>
                </a:solidFill>
                <a:effectLst>
                  <a:outerShdw blurRad="38100" dist="38100" dir="2700000" algn="tl">
                    <a:srgbClr val="000000">
                      <a:alpha val="43137"/>
                    </a:srgbClr>
                  </a:outerShdw>
                </a:effectLst>
                <a:latin typeface="Arial" charset="0"/>
                <a:cs typeface="B Titr" pitchFamily="2" charset="-78"/>
              </a:rPr>
              <a:t> مراقب باشید! سیلوها می‌توانند </a:t>
            </a:r>
            <a:r>
              <a:rPr lang="fa-IR" sz="4000" dirty="0" smtClean="0">
                <a:solidFill>
                  <a:schemeClr val="accent1">
                    <a:lumMod val="50000"/>
                  </a:schemeClr>
                </a:solidFill>
                <a:effectLst>
                  <a:outerShdw blurRad="38100" dist="38100" dir="2700000" algn="tl">
                    <a:srgbClr val="000000">
                      <a:alpha val="43137"/>
                    </a:srgbClr>
                  </a:outerShdw>
                </a:effectLst>
                <a:latin typeface="Arial" charset="0"/>
                <a:cs typeface="B Titr" pitchFamily="2" charset="-78"/>
              </a:rPr>
              <a:t>سازمان را </a:t>
            </a:r>
            <a:r>
              <a:rPr lang="fa-IR" sz="4000" dirty="0">
                <a:solidFill>
                  <a:schemeClr val="accent1">
                    <a:lumMod val="50000"/>
                  </a:schemeClr>
                </a:solidFill>
                <a:effectLst>
                  <a:outerShdw blurRad="38100" dist="38100" dir="2700000" algn="tl">
                    <a:srgbClr val="000000">
                      <a:alpha val="43137"/>
                    </a:srgbClr>
                  </a:outerShdw>
                </a:effectLst>
                <a:latin typeface="Arial" charset="0"/>
                <a:cs typeface="B Titr" pitchFamily="2" charset="-78"/>
              </a:rPr>
              <a:t>نابود کنند</a:t>
            </a:r>
            <a:endParaRPr lang="fa-IR" sz="4000" dirty="0">
              <a:solidFill>
                <a:schemeClr val="accent1">
                  <a:lumMod val="50000"/>
                </a:schemeClr>
              </a:solidFill>
              <a:effectLst>
                <a:outerShdw blurRad="38100" dist="38100" dir="2700000" algn="tl">
                  <a:srgbClr val="000000">
                    <a:alpha val="43137"/>
                  </a:srgbClr>
                </a:outerShdw>
              </a:effectLst>
              <a:cs typeface="B Titr" pitchFamily="2" charset="-78"/>
            </a:endParaRPr>
          </a:p>
        </p:txBody>
      </p:sp>
      <p:pic>
        <p:nvPicPr>
          <p:cNvPr id="6"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983" y="36342"/>
            <a:ext cx="1574920" cy="109653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l="3596" r="3596"/>
          <a:stretch>
            <a:fillRect/>
          </a:stretch>
        </p:blipFill>
        <p:spPr bwMode="auto">
          <a:xfrm>
            <a:off x="10818935" y="6415882"/>
            <a:ext cx="13144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stretch>
            <a:fillRect/>
          </a:stretch>
        </p:blipFill>
        <p:spPr>
          <a:xfrm>
            <a:off x="6392182" y="232995"/>
            <a:ext cx="3550104" cy="2458776"/>
          </a:xfrm>
          <a:prstGeom prst="rect">
            <a:avLst/>
          </a:prstGeom>
        </p:spPr>
      </p:pic>
      <p:sp>
        <p:nvSpPr>
          <p:cNvPr id="11" name="Rectangle 10"/>
          <p:cNvSpPr/>
          <p:nvPr/>
        </p:nvSpPr>
        <p:spPr>
          <a:xfrm>
            <a:off x="4223657" y="3657377"/>
            <a:ext cx="6096000" cy="1938992"/>
          </a:xfrm>
          <a:prstGeom prst="rect">
            <a:avLst/>
          </a:prstGeom>
        </p:spPr>
        <p:txBody>
          <a:bodyPr>
            <a:spAutoFit/>
          </a:bodyPr>
          <a:lstStyle/>
          <a:p>
            <a:pPr algn="ctr"/>
            <a:r>
              <a:rPr lang="fa-IR" sz="4000" dirty="0">
                <a:solidFill>
                  <a:schemeClr val="accent1">
                    <a:lumMod val="50000"/>
                  </a:schemeClr>
                </a:solidFill>
                <a:effectLst>
                  <a:outerShdw blurRad="38100" dist="38100" dir="2700000" algn="tl">
                    <a:srgbClr val="000000">
                      <a:alpha val="43137"/>
                    </a:srgbClr>
                  </a:outerShdw>
                </a:effectLst>
                <a:latin typeface="Arial" charset="0"/>
                <a:cs typeface="B Titr" pitchFamily="2" charset="-78"/>
              </a:rPr>
              <a:t>استراتژی مشارکت در سازمان </a:t>
            </a:r>
            <a:r>
              <a:rPr lang="fa-IR" sz="4000" dirty="0" smtClean="0">
                <a:solidFill>
                  <a:schemeClr val="accent1">
                    <a:lumMod val="50000"/>
                  </a:schemeClr>
                </a:solidFill>
                <a:effectLst>
                  <a:outerShdw blurRad="38100" dist="38100" dir="2700000" algn="tl">
                    <a:srgbClr val="000000">
                      <a:alpha val="43137"/>
                    </a:srgbClr>
                  </a:outerShdw>
                </a:effectLst>
                <a:latin typeface="Arial" charset="0"/>
                <a:cs typeface="B Titr" pitchFamily="2" charset="-78"/>
              </a:rPr>
              <a:t/>
            </a:r>
            <a:br>
              <a:rPr lang="fa-IR" sz="4000" dirty="0" smtClean="0">
                <a:solidFill>
                  <a:schemeClr val="accent1">
                    <a:lumMod val="50000"/>
                  </a:schemeClr>
                </a:solidFill>
                <a:effectLst>
                  <a:outerShdw blurRad="38100" dist="38100" dir="2700000" algn="tl">
                    <a:srgbClr val="000000">
                      <a:alpha val="43137"/>
                    </a:srgbClr>
                  </a:outerShdw>
                </a:effectLst>
                <a:latin typeface="Arial" charset="0"/>
                <a:cs typeface="B Titr" pitchFamily="2" charset="-78"/>
              </a:rPr>
            </a:br>
            <a:r>
              <a:rPr lang="fa-IR" sz="4000" dirty="0" smtClean="0">
                <a:solidFill>
                  <a:schemeClr val="accent1">
                    <a:lumMod val="50000"/>
                  </a:schemeClr>
                </a:solidFill>
                <a:effectLst>
                  <a:outerShdw blurRad="38100" dist="38100" dir="2700000" algn="tl">
                    <a:srgbClr val="000000">
                      <a:alpha val="43137"/>
                    </a:srgbClr>
                  </a:outerShdw>
                </a:effectLst>
                <a:latin typeface="Arial" charset="0"/>
                <a:cs typeface="B Titr" pitchFamily="2" charset="-78"/>
              </a:rPr>
              <a:t>را </a:t>
            </a:r>
            <a:r>
              <a:rPr lang="fa-IR" sz="4000" dirty="0">
                <a:solidFill>
                  <a:schemeClr val="accent1">
                    <a:lumMod val="50000"/>
                  </a:schemeClr>
                </a:solidFill>
                <a:effectLst>
                  <a:outerShdw blurRad="38100" dist="38100" dir="2700000" algn="tl">
                    <a:srgbClr val="000000">
                      <a:alpha val="43137"/>
                    </a:srgbClr>
                  </a:outerShdw>
                </a:effectLst>
                <a:latin typeface="Arial" charset="0"/>
                <a:cs typeface="B Titr" pitchFamily="2" charset="-78"/>
              </a:rPr>
              <a:t>حول مؤلفه‌های انسانی </a:t>
            </a:r>
            <a:r>
              <a:rPr lang="fa-IR" sz="4000" dirty="0" smtClean="0">
                <a:solidFill>
                  <a:schemeClr val="accent1">
                    <a:lumMod val="50000"/>
                  </a:schemeClr>
                </a:solidFill>
                <a:effectLst>
                  <a:outerShdw blurRad="38100" dist="38100" dir="2700000" algn="tl">
                    <a:srgbClr val="000000">
                      <a:alpha val="43137"/>
                    </a:srgbClr>
                  </a:outerShdw>
                </a:effectLst>
                <a:latin typeface="Arial" charset="0"/>
                <a:cs typeface="B Titr" pitchFamily="2" charset="-78"/>
              </a:rPr>
              <a:t/>
            </a:r>
            <a:br>
              <a:rPr lang="fa-IR" sz="4000" dirty="0" smtClean="0">
                <a:solidFill>
                  <a:schemeClr val="accent1">
                    <a:lumMod val="50000"/>
                  </a:schemeClr>
                </a:solidFill>
                <a:effectLst>
                  <a:outerShdw blurRad="38100" dist="38100" dir="2700000" algn="tl">
                    <a:srgbClr val="000000">
                      <a:alpha val="43137"/>
                    </a:srgbClr>
                  </a:outerShdw>
                </a:effectLst>
                <a:latin typeface="Arial" charset="0"/>
                <a:cs typeface="B Titr" pitchFamily="2" charset="-78"/>
              </a:rPr>
            </a:br>
            <a:r>
              <a:rPr lang="fa-IR" sz="4000" dirty="0" smtClean="0">
                <a:solidFill>
                  <a:schemeClr val="accent1">
                    <a:lumMod val="50000"/>
                  </a:schemeClr>
                </a:solidFill>
                <a:effectLst>
                  <a:outerShdw blurRad="38100" dist="38100" dir="2700000" algn="tl">
                    <a:srgbClr val="000000">
                      <a:alpha val="43137"/>
                    </a:srgbClr>
                  </a:outerShdw>
                </a:effectLst>
                <a:latin typeface="Arial" charset="0"/>
                <a:cs typeface="B Titr" pitchFamily="2" charset="-78"/>
              </a:rPr>
              <a:t>ایجاد </a:t>
            </a:r>
            <a:r>
              <a:rPr lang="fa-IR" sz="4000" dirty="0">
                <a:solidFill>
                  <a:schemeClr val="accent1">
                    <a:lumMod val="50000"/>
                  </a:schemeClr>
                </a:solidFill>
                <a:effectLst>
                  <a:outerShdw blurRad="38100" dist="38100" dir="2700000" algn="tl">
                    <a:srgbClr val="000000">
                      <a:alpha val="43137"/>
                    </a:srgbClr>
                  </a:outerShdw>
                </a:effectLst>
                <a:latin typeface="Arial" charset="0"/>
                <a:cs typeface="B Titr" pitchFamily="2" charset="-78"/>
              </a:rPr>
              <a:t>کنید</a:t>
            </a:r>
            <a:endParaRPr lang="en-US" sz="4000" dirty="0">
              <a:solidFill>
                <a:schemeClr val="accent1">
                  <a:lumMod val="50000"/>
                </a:schemeClr>
              </a:solidFill>
              <a:effectLst>
                <a:outerShdw blurRad="38100" dist="38100" dir="2700000" algn="tl">
                  <a:srgbClr val="000000">
                    <a:alpha val="43137"/>
                  </a:srgbClr>
                </a:outerShdw>
              </a:effectLst>
              <a:latin typeface="Arial" charset="0"/>
              <a:cs typeface="B Titr" pitchFamily="2" charset="-78"/>
            </a:endParaRPr>
          </a:p>
        </p:txBody>
      </p:sp>
      <p:pic>
        <p:nvPicPr>
          <p:cNvPr id="12" name="Picture 11"/>
          <p:cNvPicPr>
            <a:picLocks noChangeAspect="1"/>
          </p:cNvPicPr>
          <p:nvPr/>
        </p:nvPicPr>
        <p:blipFill>
          <a:blip r:embed="rId5"/>
          <a:stretch>
            <a:fillRect/>
          </a:stretch>
        </p:blipFill>
        <p:spPr>
          <a:xfrm>
            <a:off x="614477" y="3259647"/>
            <a:ext cx="3806915" cy="2653187"/>
          </a:xfrm>
          <a:prstGeom prst="rect">
            <a:avLst/>
          </a:prstGeom>
        </p:spPr>
      </p:pic>
    </p:spTree>
    <p:extLst>
      <p:ext uri="{BB962C8B-B14F-4D97-AF65-F5344CB8AC3E}">
        <p14:creationId xmlns:p14="http://schemas.microsoft.com/office/powerpoint/2010/main" val="386219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983" y="36342"/>
            <a:ext cx="1574920" cy="109653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l="3596" r="3596"/>
          <a:stretch>
            <a:fillRect/>
          </a:stretch>
        </p:blipFill>
        <p:spPr bwMode="auto">
          <a:xfrm>
            <a:off x="10818935" y="6415882"/>
            <a:ext cx="13144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a:xfrm>
            <a:off x="-996609" y="584611"/>
            <a:ext cx="8052265" cy="2829999"/>
          </a:xfrm>
          <a:prstGeom prst="rect">
            <a:avLst/>
          </a:prstGeom>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lnSpc>
                <a:spcPct val="150000"/>
              </a:lnSpc>
              <a:buNone/>
            </a:pPr>
            <a:r>
              <a:rPr lang="fa-IR" sz="4000" dirty="0">
                <a:solidFill>
                  <a:schemeClr val="accent1">
                    <a:lumMod val="50000"/>
                  </a:schemeClr>
                </a:solidFill>
                <a:effectLst>
                  <a:outerShdw blurRad="38100" dist="38100" dir="2700000" algn="tl">
                    <a:srgbClr val="000000">
                      <a:alpha val="43137"/>
                    </a:srgbClr>
                  </a:outerShdw>
                </a:effectLst>
                <a:latin typeface="Arial" charset="0"/>
                <a:cs typeface="B Titr" pitchFamily="2" charset="-78"/>
              </a:rPr>
              <a:t>مدیریت تغییر را به </a:t>
            </a:r>
            <a:r>
              <a:rPr lang="fa-IR" sz="4000" dirty="0" smtClean="0">
                <a:solidFill>
                  <a:schemeClr val="accent1">
                    <a:lumMod val="50000"/>
                  </a:schemeClr>
                </a:solidFill>
                <a:effectLst>
                  <a:outerShdw blurRad="38100" dist="38100" dir="2700000" algn="tl">
                    <a:srgbClr val="000000">
                      <a:alpha val="43137"/>
                    </a:srgbClr>
                  </a:outerShdw>
                </a:effectLst>
                <a:latin typeface="Arial" charset="0"/>
                <a:cs typeface="B Titr" pitchFamily="2" charset="-78"/>
              </a:rPr>
              <a:t/>
            </a:r>
            <a:br>
              <a:rPr lang="fa-IR" sz="4000" dirty="0" smtClean="0">
                <a:solidFill>
                  <a:schemeClr val="accent1">
                    <a:lumMod val="50000"/>
                  </a:schemeClr>
                </a:solidFill>
                <a:effectLst>
                  <a:outerShdw blurRad="38100" dist="38100" dir="2700000" algn="tl">
                    <a:srgbClr val="000000">
                      <a:alpha val="43137"/>
                    </a:srgbClr>
                  </a:outerShdw>
                </a:effectLst>
                <a:latin typeface="Arial" charset="0"/>
                <a:cs typeface="B Titr" pitchFamily="2" charset="-78"/>
              </a:rPr>
            </a:br>
            <a:r>
              <a:rPr lang="fa-IR" sz="4000" dirty="0" smtClean="0">
                <a:solidFill>
                  <a:schemeClr val="accent1">
                    <a:lumMod val="50000"/>
                  </a:schemeClr>
                </a:solidFill>
                <a:effectLst>
                  <a:outerShdw blurRad="38100" dist="38100" dir="2700000" algn="tl">
                    <a:srgbClr val="000000">
                      <a:alpha val="43137"/>
                    </a:srgbClr>
                  </a:outerShdw>
                </a:effectLst>
                <a:latin typeface="Arial" charset="0"/>
                <a:cs typeface="B Titr" pitchFamily="2" charset="-78"/>
              </a:rPr>
              <a:t>بازی </a:t>
            </a:r>
            <a:r>
              <a:rPr lang="fa-IR" sz="4000" dirty="0">
                <a:solidFill>
                  <a:schemeClr val="accent1">
                    <a:lumMod val="50000"/>
                  </a:schemeClr>
                </a:solidFill>
                <a:effectLst>
                  <a:outerShdw blurRad="38100" dist="38100" dir="2700000" algn="tl">
                    <a:srgbClr val="000000">
                      <a:alpha val="43137"/>
                    </a:srgbClr>
                  </a:outerShdw>
                </a:effectLst>
                <a:latin typeface="Arial" charset="0"/>
                <a:cs typeface="B Titr" pitchFamily="2" charset="-78"/>
              </a:rPr>
              <a:t>گروهی تبدیل کنید</a:t>
            </a:r>
            <a:endParaRPr lang="fa-IR" sz="4000" dirty="0">
              <a:solidFill>
                <a:schemeClr val="accent1">
                  <a:lumMod val="50000"/>
                </a:schemeClr>
              </a:solidFill>
              <a:effectLst>
                <a:outerShdw blurRad="38100" dist="38100" dir="2700000" algn="tl">
                  <a:srgbClr val="000000">
                    <a:alpha val="43137"/>
                  </a:srgbClr>
                </a:outerShdw>
              </a:effectLst>
              <a:cs typeface="B Titr" pitchFamily="2" charset="-78"/>
            </a:endParaRPr>
          </a:p>
        </p:txBody>
      </p:sp>
      <p:sp>
        <p:nvSpPr>
          <p:cNvPr id="9" name="Content Placeholder 2"/>
          <p:cNvSpPr txBox="1">
            <a:spLocks/>
          </p:cNvSpPr>
          <p:nvPr/>
        </p:nvSpPr>
        <p:spPr>
          <a:xfrm>
            <a:off x="5214846" y="4196611"/>
            <a:ext cx="5385244" cy="2829999"/>
          </a:xfrm>
          <a:prstGeom prst="rect">
            <a:avLst/>
          </a:prstGeom>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lnSpc>
                <a:spcPct val="150000"/>
              </a:lnSpc>
              <a:buNone/>
            </a:pPr>
            <a:r>
              <a:rPr lang="fa-IR" sz="4000" dirty="0">
                <a:solidFill>
                  <a:schemeClr val="accent1">
                    <a:lumMod val="50000"/>
                  </a:schemeClr>
                </a:solidFill>
                <a:effectLst>
                  <a:outerShdw blurRad="38100" dist="38100" dir="2700000" algn="tl">
                    <a:srgbClr val="000000">
                      <a:alpha val="43137"/>
                    </a:srgbClr>
                  </a:outerShdw>
                </a:effectLst>
                <a:latin typeface="Arial" charset="0"/>
                <a:cs typeface="B Titr" pitchFamily="2" charset="-78"/>
              </a:rPr>
              <a:t>در حل مسائل از راه‌حل‌های مختلف استفاده کنید</a:t>
            </a:r>
          </a:p>
        </p:txBody>
      </p:sp>
      <p:pic>
        <p:nvPicPr>
          <p:cNvPr id="2" name="Picture 1"/>
          <p:cNvPicPr>
            <a:picLocks noChangeAspect="1"/>
          </p:cNvPicPr>
          <p:nvPr/>
        </p:nvPicPr>
        <p:blipFill>
          <a:blip r:embed="rId4"/>
          <a:stretch>
            <a:fillRect/>
          </a:stretch>
        </p:blipFill>
        <p:spPr>
          <a:xfrm>
            <a:off x="5643779" y="350878"/>
            <a:ext cx="4956311" cy="3063732"/>
          </a:xfrm>
          <a:prstGeom prst="rect">
            <a:avLst/>
          </a:prstGeom>
        </p:spPr>
      </p:pic>
      <p:pic>
        <p:nvPicPr>
          <p:cNvPr id="3" name="Picture 2"/>
          <p:cNvPicPr>
            <a:picLocks noChangeAspect="1"/>
          </p:cNvPicPr>
          <p:nvPr/>
        </p:nvPicPr>
        <p:blipFill>
          <a:blip r:embed="rId5"/>
          <a:stretch>
            <a:fillRect/>
          </a:stretch>
        </p:blipFill>
        <p:spPr>
          <a:xfrm>
            <a:off x="541594" y="4013581"/>
            <a:ext cx="4673252" cy="2592801"/>
          </a:xfrm>
          <a:prstGeom prst="rect">
            <a:avLst/>
          </a:prstGeom>
        </p:spPr>
      </p:pic>
    </p:spTree>
    <p:extLst>
      <p:ext uri="{BB962C8B-B14F-4D97-AF65-F5344CB8AC3E}">
        <p14:creationId xmlns:p14="http://schemas.microsoft.com/office/powerpoint/2010/main" val="180594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anim calcmode="lin" valueType="num">
                                      <p:cBhvr>
                                        <p:cTn id="14" dur="2000" fill="hold"/>
                                        <p:tgtEl>
                                          <p:spTgt spid="9"/>
                                        </p:tgtEl>
                                        <p:attrNameLst>
                                          <p:attrName>ppt_w</p:attrName>
                                        </p:attrNameLst>
                                      </p:cBhvr>
                                      <p:tavLst>
                                        <p:tav tm="0" fmla="#ppt_w*sin(2.5*pi*$)">
                                          <p:val>
                                            <p:fltVal val="0"/>
                                          </p:val>
                                        </p:tav>
                                        <p:tav tm="100000">
                                          <p:val>
                                            <p:fltVal val="1"/>
                                          </p:val>
                                        </p:tav>
                                      </p:tavLst>
                                    </p:anim>
                                    <p:anim calcmode="lin" valueType="num">
                                      <p:cBhvr>
                                        <p:cTn id="15"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 calcmode="lin" valueType="num">
                                      <p:cBhvr additive="base">
                                        <p:cTn id="20"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983" y="36342"/>
            <a:ext cx="1574920" cy="109653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l="3596" r="3596"/>
          <a:stretch>
            <a:fillRect/>
          </a:stretch>
        </p:blipFill>
        <p:spPr bwMode="auto">
          <a:xfrm>
            <a:off x="10818935" y="6415882"/>
            <a:ext cx="13144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a:xfrm>
            <a:off x="1706737" y="363857"/>
            <a:ext cx="2947638" cy="2829999"/>
          </a:xfrm>
          <a:prstGeom prst="rect">
            <a:avLst/>
          </a:prstGeom>
        </p:spPr>
        <p:txBody>
          <a:bodyPr vert="horz" lIns="91440" tIns="45720" rIns="91440" bIns="45720" rtlCol="0">
            <a:normAutofit lnSpcReduction="10000"/>
          </a:bodyPr>
          <a:lstStyle>
            <a:lvl1pPr marL="342900" indent="-342900" algn="r" defTabSz="457200" rtl="1"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lnSpc>
                <a:spcPct val="150000"/>
              </a:lnSpc>
              <a:buNone/>
            </a:pPr>
            <a:r>
              <a:rPr lang="fa-IR" sz="4000" dirty="0">
                <a:solidFill>
                  <a:schemeClr val="accent1">
                    <a:lumMod val="50000"/>
                  </a:schemeClr>
                </a:solidFill>
                <a:effectLst>
                  <a:outerShdw blurRad="38100" dist="38100" dir="2700000" algn="tl">
                    <a:srgbClr val="000000">
                      <a:alpha val="43137"/>
                    </a:srgbClr>
                  </a:outerShdw>
                </a:effectLst>
                <a:latin typeface="Arial" charset="0"/>
                <a:cs typeface="B Titr" pitchFamily="2" charset="-78"/>
              </a:rPr>
              <a:t>به افراد در توسعه روابط کمک کنید</a:t>
            </a:r>
            <a:endParaRPr lang="fa-IR" sz="4000" dirty="0">
              <a:solidFill>
                <a:schemeClr val="accent1">
                  <a:lumMod val="50000"/>
                </a:schemeClr>
              </a:solidFill>
              <a:effectLst>
                <a:outerShdw blurRad="38100" dist="38100" dir="2700000" algn="tl">
                  <a:srgbClr val="000000">
                    <a:alpha val="43137"/>
                  </a:srgbClr>
                </a:outerShdw>
              </a:effectLst>
              <a:cs typeface="B Titr" pitchFamily="2" charset="-78"/>
            </a:endParaRPr>
          </a:p>
        </p:txBody>
      </p:sp>
      <p:sp>
        <p:nvSpPr>
          <p:cNvPr id="9" name="Content Placeholder 2"/>
          <p:cNvSpPr txBox="1">
            <a:spLocks/>
          </p:cNvSpPr>
          <p:nvPr/>
        </p:nvSpPr>
        <p:spPr>
          <a:xfrm>
            <a:off x="5217887" y="4326577"/>
            <a:ext cx="5443126" cy="2829999"/>
          </a:xfrm>
          <a:prstGeom prst="rect">
            <a:avLst/>
          </a:prstGeom>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lnSpc>
                <a:spcPct val="150000"/>
              </a:lnSpc>
              <a:buNone/>
            </a:pPr>
            <a:r>
              <a:rPr lang="fa-IR" sz="3200" dirty="0">
                <a:solidFill>
                  <a:schemeClr val="accent1">
                    <a:lumMod val="50000"/>
                  </a:schemeClr>
                </a:solidFill>
                <a:effectLst>
                  <a:outerShdw blurRad="38100" dist="38100" dir="2700000" algn="tl">
                    <a:srgbClr val="000000">
                      <a:alpha val="43137"/>
                    </a:srgbClr>
                  </a:outerShdw>
                </a:effectLst>
                <a:latin typeface="Arial" charset="0"/>
                <a:cs typeface="B Titr" pitchFamily="2" charset="-78"/>
              </a:rPr>
              <a:t>در مشارکت در سازمان بر </a:t>
            </a:r>
            <a:r>
              <a:rPr lang="fa-IR" sz="3200" dirty="0" smtClean="0">
                <a:solidFill>
                  <a:schemeClr val="accent1">
                    <a:lumMod val="50000"/>
                  </a:schemeClr>
                </a:solidFill>
                <a:effectLst>
                  <a:outerShdw blurRad="38100" dist="38100" dir="2700000" algn="tl">
                    <a:srgbClr val="000000">
                      <a:alpha val="43137"/>
                    </a:srgbClr>
                  </a:outerShdw>
                </a:effectLst>
                <a:latin typeface="Arial" charset="0"/>
                <a:cs typeface="B Titr" pitchFamily="2" charset="-78"/>
              </a:rPr>
              <a:t/>
            </a:r>
            <a:br>
              <a:rPr lang="fa-IR" sz="3200" dirty="0" smtClean="0">
                <a:solidFill>
                  <a:schemeClr val="accent1">
                    <a:lumMod val="50000"/>
                  </a:schemeClr>
                </a:solidFill>
                <a:effectLst>
                  <a:outerShdw blurRad="38100" dist="38100" dir="2700000" algn="tl">
                    <a:srgbClr val="000000">
                      <a:alpha val="43137"/>
                    </a:srgbClr>
                  </a:outerShdw>
                </a:effectLst>
                <a:latin typeface="Arial" charset="0"/>
                <a:cs typeface="B Titr" pitchFamily="2" charset="-78"/>
              </a:rPr>
            </a:br>
            <a:r>
              <a:rPr lang="fa-IR" sz="3200" dirty="0" smtClean="0">
                <a:solidFill>
                  <a:schemeClr val="accent1">
                    <a:lumMod val="50000"/>
                  </a:schemeClr>
                </a:solidFill>
                <a:effectLst>
                  <a:outerShdw blurRad="38100" dist="38100" dir="2700000" algn="tl">
                    <a:srgbClr val="000000">
                      <a:alpha val="43137"/>
                    </a:srgbClr>
                  </a:outerShdw>
                </a:effectLst>
                <a:latin typeface="Arial" charset="0"/>
                <a:cs typeface="B Titr" pitchFamily="2" charset="-78"/>
              </a:rPr>
              <a:t>ایجاد </a:t>
            </a:r>
            <a:r>
              <a:rPr lang="fa-IR" sz="3200" dirty="0">
                <a:solidFill>
                  <a:schemeClr val="accent1">
                    <a:lumMod val="50000"/>
                  </a:schemeClr>
                </a:solidFill>
                <a:effectLst>
                  <a:outerShdw blurRad="38100" dist="38100" dir="2700000" algn="tl">
                    <a:srgbClr val="000000">
                      <a:alpha val="43137"/>
                    </a:srgbClr>
                  </a:outerShdw>
                </a:effectLst>
                <a:latin typeface="Arial" charset="0"/>
                <a:cs typeface="B Titr" pitchFamily="2" charset="-78"/>
              </a:rPr>
              <a:t>اعتماد تمرکز کنید</a:t>
            </a:r>
            <a:endParaRPr lang="fa-IR" sz="3200" dirty="0">
              <a:solidFill>
                <a:schemeClr val="accent1">
                  <a:lumMod val="50000"/>
                </a:schemeClr>
              </a:solidFill>
              <a:effectLst>
                <a:outerShdw blurRad="38100" dist="38100" dir="2700000" algn="tl">
                  <a:srgbClr val="000000">
                    <a:alpha val="43137"/>
                  </a:srgbClr>
                </a:outerShdw>
              </a:effectLst>
              <a:cs typeface="B Titr" pitchFamily="2" charset="-78"/>
            </a:endParaRPr>
          </a:p>
        </p:txBody>
      </p:sp>
      <p:pic>
        <p:nvPicPr>
          <p:cNvPr id="6" name="Picture 5"/>
          <p:cNvPicPr>
            <a:picLocks noChangeAspect="1"/>
          </p:cNvPicPr>
          <p:nvPr/>
        </p:nvPicPr>
        <p:blipFill>
          <a:blip r:embed="rId4"/>
          <a:stretch>
            <a:fillRect/>
          </a:stretch>
        </p:blipFill>
        <p:spPr>
          <a:xfrm>
            <a:off x="5664881" y="347889"/>
            <a:ext cx="3508148" cy="2845967"/>
          </a:xfrm>
          <a:prstGeom prst="rect">
            <a:avLst/>
          </a:prstGeom>
        </p:spPr>
      </p:pic>
      <p:pic>
        <p:nvPicPr>
          <p:cNvPr id="7" name="Picture 6"/>
          <p:cNvPicPr>
            <a:picLocks noChangeAspect="1"/>
          </p:cNvPicPr>
          <p:nvPr/>
        </p:nvPicPr>
        <p:blipFill>
          <a:blip r:embed="rId5"/>
          <a:stretch>
            <a:fillRect/>
          </a:stretch>
        </p:blipFill>
        <p:spPr>
          <a:xfrm>
            <a:off x="815861" y="4241687"/>
            <a:ext cx="4729390" cy="2364695"/>
          </a:xfrm>
          <a:prstGeom prst="rect">
            <a:avLst/>
          </a:prstGeom>
        </p:spPr>
      </p:pic>
    </p:spTree>
    <p:extLst>
      <p:ext uri="{BB962C8B-B14F-4D97-AF65-F5344CB8AC3E}">
        <p14:creationId xmlns:p14="http://schemas.microsoft.com/office/powerpoint/2010/main" val="144616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anim calcmode="lin" valueType="num">
                                      <p:cBhvr>
                                        <p:cTn id="14" dur="2000" fill="hold"/>
                                        <p:tgtEl>
                                          <p:spTgt spid="9"/>
                                        </p:tgtEl>
                                        <p:attrNameLst>
                                          <p:attrName>ppt_w</p:attrName>
                                        </p:attrNameLst>
                                      </p:cBhvr>
                                      <p:tavLst>
                                        <p:tav tm="0" fmla="#ppt_w*sin(2.5*pi*$)">
                                          <p:val>
                                            <p:fltVal val="0"/>
                                          </p:val>
                                        </p:tav>
                                        <p:tav tm="100000">
                                          <p:val>
                                            <p:fltVal val="1"/>
                                          </p:val>
                                        </p:tav>
                                      </p:tavLst>
                                    </p:anim>
                                    <p:anim calcmode="lin" valueType="num">
                                      <p:cBhvr>
                                        <p:cTn id="15"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 calcmode="lin" valueType="num">
                                      <p:cBhvr additive="base">
                                        <p:cTn id="20"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983" y="36342"/>
            <a:ext cx="1574920" cy="109653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l="3596" r="3596"/>
          <a:stretch>
            <a:fillRect/>
          </a:stretch>
        </p:blipFill>
        <p:spPr bwMode="auto">
          <a:xfrm>
            <a:off x="10818935" y="6415882"/>
            <a:ext cx="13144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a:xfrm>
            <a:off x="1058306" y="36342"/>
            <a:ext cx="8666742" cy="2829999"/>
          </a:xfrm>
          <a:prstGeom prst="rect">
            <a:avLst/>
          </a:prstGeom>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lnSpc>
                <a:spcPct val="150000"/>
              </a:lnSpc>
              <a:buNone/>
            </a:pPr>
            <a:r>
              <a:rPr lang="fa-IR" sz="4000" dirty="0">
                <a:solidFill>
                  <a:schemeClr val="accent1">
                    <a:lumMod val="50000"/>
                  </a:schemeClr>
                </a:solidFill>
                <a:effectLst>
                  <a:outerShdw blurRad="38100" dist="38100" dir="2700000" algn="tl">
                    <a:srgbClr val="000000">
                      <a:alpha val="43137"/>
                    </a:srgbClr>
                  </a:outerShdw>
                </a:effectLst>
                <a:latin typeface="Arial" charset="0"/>
                <a:cs typeface="B Titr" pitchFamily="2" charset="-78"/>
              </a:rPr>
              <a:t>مراقب زبان بدن خود باشید</a:t>
            </a:r>
            <a:endParaRPr lang="fa-IR" sz="4000" dirty="0">
              <a:solidFill>
                <a:schemeClr val="accent1">
                  <a:lumMod val="50000"/>
                </a:schemeClr>
              </a:solidFill>
              <a:effectLst>
                <a:outerShdw blurRad="38100" dist="38100" dir="2700000" algn="tl">
                  <a:srgbClr val="000000">
                    <a:alpha val="43137"/>
                  </a:srgbClr>
                </a:outerShdw>
              </a:effectLst>
              <a:cs typeface="B Titr" pitchFamily="2" charset="-78"/>
            </a:endParaRPr>
          </a:p>
        </p:txBody>
      </p:sp>
      <p:pic>
        <p:nvPicPr>
          <p:cNvPr id="2" name="Picture 1"/>
          <p:cNvPicPr>
            <a:picLocks noChangeAspect="1"/>
          </p:cNvPicPr>
          <p:nvPr/>
        </p:nvPicPr>
        <p:blipFill>
          <a:blip r:embed="rId4"/>
          <a:stretch>
            <a:fillRect/>
          </a:stretch>
        </p:blipFill>
        <p:spPr>
          <a:xfrm>
            <a:off x="-1057" y="1451341"/>
            <a:ext cx="12193057" cy="4964541"/>
          </a:xfrm>
          <a:prstGeom prst="rect">
            <a:avLst/>
          </a:prstGeom>
        </p:spPr>
      </p:pic>
    </p:spTree>
    <p:extLst>
      <p:ext uri="{BB962C8B-B14F-4D97-AF65-F5344CB8AC3E}">
        <p14:creationId xmlns:p14="http://schemas.microsoft.com/office/powerpoint/2010/main" val="64713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47255" y="2916109"/>
            <a:ext cx="8596668" cy="3880773"/>
          </a:xfrm>
        </p:spPr>
        <p:txBody>
          <a:bodyPr>
            <a:normAutofit/>
          </a:bodyPr>
          <a:lstStyle/>
          <a:p>
            <a:pPr marL="0" indent="0">
              <a:buNone/>
            </a:pPr>
            <a:r>
              <a:rPr lang="fa-IR" sz="9600" dirty="0" smtClean="0">
                <a:solidFill>
                  <a:schemeClr val="accent1">
                    <a:lumMod val="50000"/>
                  </a:schemeClr>
                </a:solidFill>
                <a:cs typeface="B Titr" panose="00000700000000000000" pitchFamily="2" charset="-78"/>
              </a:rPr>
              <a:t>پایان بخش </a:t>
            </a:r>
            <a:r>
              <a:rPr lang="fa-IR" sz="9600" dirty="0" smtClean="0">
                <a:solidFill>
                  <a:schemeClr val="accent1">
                    <a:lumMod val="50000"/>
                  </a:schemeClr>
                </a:solidFill>
                <a:cs typeface="B Titr" panose="00000700000000000000" pitchFamily="2" charset="-78"/>
              </a:rPr>
              <a:t>دوم</a:t>
            </a:r>
            <a:endParaRPr lang="en-US" sz="9600" dirty="0">
              <a:solidFill>
                <a:schemeClr val="accent1">
                  <a:lumMod val="50000"/>
                </a:schemeClr>
              </a:solidFill>
              <a:cs typeface="B Titr" panose="00000700000000000000" pitchFamily="2" charset="-78"/>
            </a:endParaRPr>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983" y="36342"/>
            <a:ext cx="1574920" cy="109653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l="3596" r="3596"/>
          <a:stretch>
            <a:fillRect/>
          </a:stretch>
        </p:blipFill>
        <p:spPr bwMode="auto">
          <a:xfrm>
            <a:off x="10818935" y="6415882"/>
            <a:ext cx="13144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00823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49400" y="1219201"/>
            <a:ext cx="9131300" cy="4576763"/>
          </a:xfrm>
        </p:spPr>
        <p:txBody>
          <a:bodyPr/>
          <a:lstStyle/>
          <a:p>
            <a:pPr algn="ctr">
              <a:buFont typeface="Arial" charset="0"/>
              <a:buNone/>
              <a:defRPr/>
            </a:pPr>
            <a:r>
              <a:rPr lang="fa-IR" altLang="fa-IR" sz="3200" b="1" dirty="0">
                <a:solidFill>
                  <a:srgbClr val="FF3300"/>
                </a:solidFill>
                <a:effectLst>
                  <a:outerShdw blurRad="38100" dist="38100" dir="2700000" algn="tl">
                    <a:srgbClr val="000000">
                      <a:alpha val="43137"/>
                    </a:srgbClr>
                  </a:outerShdw>
                </a:effectLst>
                <a:latin typeface="Segoe UI Light" pitchFamily="34" charset="0"/>
                <a:cs typeface="B Titr" pitchFamily="2" charset="-78"/>
              </a:rPr>
              <a:t>ستایش بود ویژه کردگار                 </a:t>
            </a:r>
            <a:r>
              <a:rPr lang="fa-IR" sz="3200" b="1" dirty="0">
                <a:solidFill>
                  <a:srgbClr val="FF3300"/>
                </a:solidFill>
                <a:effectLst>
                  <a:outerShdw blurRad="38100" dist="38100" dir="2700000" algn="tl">
                    <a:srgbClr val="000000">
                      <a:alpha val="43137"/>
                    </a:srgbClr>
                  </a:outerShdw>
                </a:effectLst>
                <a:latin typeface="Segoe UI Light"/>
                <a:cs typeface="B Titr" pitchFamily="2" charset="-78"/>
              </a:rPr>
              <a:t>که بر عالمین است پروردگار</a:t>
            </a:r>
          </a:p>
          <a:p>
            <a:pPr algn="ctr">
              <a:buFont typeface="Arial" charset="0"/>
              <a:buNone/>
              <a:defRPr/>
            </a:pPr>
            <a:r>
              <a:rPr lang="fa-IR" sz="3200" b="1" dirty="0">
                <a:solidFill>
                  <a:srgbClr val="FF3300"/>
                </a:solidFill>
                <a:effectLst>
                  <a:outerShdw blurRad="38100" dist="38100" dir="2700000" algn="tl">
                    <a:srgbClr val="000000">
                      <a:alpha val="43137"/>
                    </a:srgbClr>
                  </a:outerShdw>
                </a:effectLst>
                <a:latin typeface="Segoe UI Light"/>
                <a:cs typeface="B Titr" pitchFamily="2" charset="-78"/>
              </a:rPr>
              <a:t>که بخشنده و مهربان است نیز           بود صاحب عرصه رستاخیز</a:t>
            </a:r>
          </a:p>
          <a:p>
            <a:pPr algn="ctr">
              <a:buFont typeface="Arial" charset="0"/>
              <a:buNone/>
              <a:defRPr/>
            </a:pPr>
            <a:r>
              <a:rPr lang="fa-IR" sz="3200" b="1" dirty="0">
                <a:solidFill>
                  <a:srgbClr val="FF3300"/>
                </a:solidFill>
                <a:effectLst>
                  <a:outerShdw blurRad="38100" dist="38100" dir="2700000" algn="tl">
                    <a:srgbClr val="000000">
                      <a:alpha val="43137"/>
                    </a:srgbClr>
                  </a:outerShdw>
                </a:effectLst>
                <a:latin typeface="Segoe UI Light"/>
                <a:cs typeface="B Titr" pitchFamily="2" charset="-78"/>
              </a:rPr>
              <a:t>تو را می پرستیم تنها و بس              نداریم یاور به غیر از تو کس</a:t>
            </a:r>
          </a:p>
          <a:p>
            <a:pPr algn="ctr">
              <a:buFont typeface="Arial" charset="0"/>
              <a:buNone/>
              <a:defRPr/>
            </a:pPr>
            <a:r>
              <a:rPr lang="fa-IR" sz="3200" b="1" dirty="0">
                <a:solidFill>
                  <a:srgbClr val="FF3300"/>
                </a:solidFill>
                <a:effectLst>
                  <a:outerShdw blurRad="38100" dist="38100" dir="2700000" algn="tl">
                    <a:srgbClr val="000000">
                      <a:alpha val="43137"/>
                    </a:srgbClr>
                  </a:outerShdw>
                </a:effectLst>
                <a:latin typeface="Segoe UI Light"/>
                <a:cs typeface="B Titr" pitchFamily="2" charset="-78"/>
              </a:rPr>
              <a:t>بشو هادی ما را به راه درست         ره آنکه منعم ز نعمات توست</a:t>
            </a:r>
          </a:p>
          <a:p>
            <a:pPr algn="ctr">
              <a:buFont typeface="Arial" charset="0"/>
              <a:buNone/>
              <a:defRPr/>
            </a:pPr>
            <a:r>
              <a:rPr lang="fa-IR" altLang="fa-IR" sz="2800" b="1" dirty="0">
                <a:solidFill>
                  <a:srgbClr val="FF3300"/>
                </a:solidFill>
                <a:effectLst>
                  <a:outerShdw blurRad="38100" dist="38100" dir="2700000" algn="tl">
                    <a:srgbClr val="000000">
                      <a:alpha val="43137"/>
                    </a:srgbClr>
                  </a:outerShdw>
                </a:effectLst>
                <a:latin typeface="Segoe UI Light"/>
                <a:cs typeface="B Titr" pitchFamily="2" charset="-78"/>
              </a:rPr>
              <a:t>نه آنان که خشمت بر ایشان رواست       </a:t>
            </a:r>
            <a:r>
              <a:rPr lang="fa-IR" sz="2800" b="1" dirty="0">
                <a:solidFill>
                  <a:srgbClr val="FF3300"/>
                </a:solidFill>
                <a:effectLst>
                  <a:outerShdw blurRad="38100" dist="38100" dir="2700000" algn="tl">
                    <a:srgbClr val="000000">
                      <a:alpha val="43137"/>
                    </a:srgbClr>
                  </a:outerShdw>
                </a:effectLst>
                <a:latin typeface="Segoe UI Light"/>
                <a:cs typeface="B Titr" pitchFamily="2" charset="-78"/>
              </a:rPr>
              <a:t>نه آنان که هستند گمره ز راست</a:t>
            </a:r>
            <a:endParaRPr lang="en-GB" sz="2800" b="1" dirty="0">
              <a:solidFill>
                <a:srgbClr val="FF3300"/>
              </a:solidFill>
              <a:effectLst>
                <a:outerShdw blurRad="38100" dist="38100" dir="2700000" algn="tl">
                  <a:srgbClr val="000000">
                    <a:alpha val="43137"/>
                  </a:srgbClr>
                </a:outerShdw>
              </a:effectLst>
              <a:latin typeface="Segoe UI Light"/>
              <a:cs typeface="B Titr" pitchFamily="2" charset="-78"/>
            </a:endParaRPr>
          </a:p>
          <a:p>
            <a:pPr algn="ctr">
              <a:buFont typeface="Arial" charset="0"/>
              <a:buNone/>
              <a:defRPr/>
            </a:pPr>
            <a:r>
              <a:rPr lang="fa-IR" altLang="fa-IR" sz="3200" b="1" dirty="0">
                <a:solidFill>
                  <a:srgbClr val="FF3300"/>
                </a:solidFill>
                <a:effectLst>
                  <a:outerShdw blurRad="38100" dist="38100" dir="2700000" algn="tl">
                    <a:srgbClr val="000000">
                      <a:alpha val="43137"/>
                    </a:srgbClr>
                  </a:outerShdw>
                </a:effectLst>
                <a:latin typeface="Segoe UI Light" pitchFamily="34" charset="0"/>
                <a:cs typeface="B Nazanin" pitchFamily="2" charset="-78"/>
              </a:rPr>
              <a:t>  </a:t>
            </a:r>
            <a:endParaRPr lang="fa-IR" sz="3200" b="1" dirty="0">
              <a:solidFill>
                <a:srgbClr val="FF3300"/>
              </a:solidFill>
              <a:effectLst>
                <a:outerShdw blurRad="38100" dist="38100" dir="2700000" algn="tl">
                  <a:srgbClr val="000000">
                    <a:alpha val="43137"/>
                  </a:srgbClr>
                </a:outerShdw>
              </a:effectLst>
              <a:latin typeface="Segoe UI Light"/>
              <a:cs typeface="B Titr" pitchFamily="2" charset="-78"/>
            </a:endParaRPr>
          </a:p>
          <a:p>
            <a:pPr algn="ctr">
              <a:buFont typeface="Arial" charset="0"/>
              <a:buNone/>
              <a:defRPr/>
            </a:pPr>
            <a:endParaRPr lang="fa-IR" sz="3200" b="1" dirty="0">
              <a:solidFill>
                <a:srgbClr val="FF3300"/>
              </a:solidFill>
              <a:effectLst>
                <a:outerShdw blurRad="38100" dist="38100" dir="2700000" algn="tl">
                  <a:srgbClr val="000000">
                    <a:alpha val="43137"/>
                  </a:srgbClr>
                </a:outerShdw>
              </a:effectLst>
              <a:latin typeface="Segoe UI Light"/>
              <a:cs typeface="B Titr" pitchFamily="2" charset="-78"/>
            </a:endParaRPr>
          </a:p>
          <a:p>
            <a:pPr algn="ctr">
              <a:buFont typeface="Arial" charset="0"/>
              <a:buNone/>
              <a:defRPr/>
            </a:pPr>
            <a:r>
              <a:rPr lang="fa-IR" sz="3200" b="1" dirty="0">
                <a:solidFill>
                  <a:srgbClr val="FF3300"/>
                </a:solidFill>
                <a:effectLst>
                  <a:outerShdw blurRad="38100" dist="38100" dir="2700000" algn="tl">
                    <a:srgbClr val="000000">
                      <a:alpha val="43137"/>
                    </a:srgbClr>
                  </a:outerShdw>
                </a:effectLst>
                <a:latin typeface="Segoe UI Light"/>
                <a:cs typeface="B Titr" pitchFamily="2" charset="-78"/>
              </a:rPr>
              <a:t> </a:t>
            </a:r>
          </a:p>
          <a:p>
            <a:pPr algn="ctr">
              <a:buFont typeface="Arial" charset="0"/>
              <a:buNone/>
              <a:defRPr/>
            </a:pPr>
            <a:endParaRPr lang="fa-IR" sz="3200" b="1" dirty="0">
              <a:solidFill>
                <a:srgbClr val="FF3300"/>
              </a:solidFill>
              <a:effectLst>
                <a:outerShdw blurRad="38100" dist="38100" dir="2700000" algn="tl">
                  <a:srgbClr val="000000">
                    <a:alpha val="43137"/>
                  </a:srgbClr>
                </a:outerShdw>
              </a:effectLst>
              <a:latin typeface="Segoe UI Light"/>
              <a:cs typeface="B Titr" pitchFamily="2" charset="-78"/>
            </a:endParaRPr>
          </a:p>
          <a:p>
            <a:pPr algn="ctr">
              <a:buFont typeface="Arial" charset="0"/>
              <a:buNone/>
              <a:defRPr/>
            </a:pPr>
            <a:endParaRPr lang="fa-IR" sz="3200" b="1" dirty="0">
              <a:solidFill>
                <a:srgbClr val="FF3300"/>
              </a:solidFill>
              <a:effectLst>
                <a:outerShdw blurRad="38100" dist="38100" dir="2700000" algn="tl">
                  <a:srgbClr val="000000">
                    <a:alpha val="43137"/>
                  </a:srgbClr>
                </a:outerShdw>
              </a:effectLst>
              <a:latin typeface="Segoe UI Light"/>
              <a:cs typeface="B Titr" pitchFamily="2" charset="-78"/>
            </a:endParaRPr>
          </a:p>
          <a:p>
            <a:pPr algn="ctr">
              <a:buFont typeface="Arial" charset="0"/>
              <a:buNone/>
              <a:defRPr/>
            </a:pPr>
            <a:endParaRPr lang="fa-IR" sz="3200" b="1" dirty="0">
              <a:solidFill>
                <a:srgbClr val="FF3300"/>
              </a:solidFill>
              <a:effectLst>
                <a:outerShdw blurRad="38100" dist="38100" dir="2700000" algn="tl">
                  <a:srgbClr val="000000">
                    <a:alpha val="43137"/>
                  </a:srgbClr>
                </a:outerShdw>
              </a:effectLst>
              <a:latin typeface="Segoe UI Light"/>
              <a:cs typeface="B Titr" pitchFamily="2" charset="-78"/>
            </a:endParaRPr>
          </a:p>
          <a:p>
            <a:pPr algn="ctr">
              <a:buFont typeface="Arial" charset="0"/>
              <a:buNone/>
              <a:defRPr/>
            </a:pPr>
            <a:r>
              <a:rPr lang="fa-IR" altLang="fa-IR" sz="3200" b="1" dirty="0">
                <a:solidFill>
                  <a:srgbClr val="FF3300"/>
                </a:solidFill>
                <a:effectLst>
                  <a:outerShdw blurRad="38100" dist="38100" dir="2700000" algn="tl">
                    <a:srgbClr val="000000">
                      <a:alpha val="43137"/>
                    </a:srgbClr>
                  </a:outerShdw>
                </a:effectLst>
                <a:latin typeface="Segoe UI Light" pitchFamily="34" charset="0"/>
                <a:cs typeface="B Titr" pitchFamily="2" charset="-78"/>
              </a:rPr>
              <a:t>   </a:t>
            </a:r>
            <a:endParaRPr lang="en-US" sz="3200" dirty="0">
              <a:solidFill>
                <a:srgbClr val="FF3300"/>
              </a:solidFill>
              <a:effectLst>
                <a:outerShdw blurRad="38100" dist="38100" dir="2700000" algn="tl">
                  <a:srgbClr val="000000">
                    <a:alpha val="43137"/>
                  </a:srgbClr>
                </a:outerShdw>
              </a:effectLst>
              <a:cs typeface="B Titr" pitchFamily="2" charset="-78"/>
            </a:endParaRPr>
          </a:p>
        </p:txBody>
      </p:sp>
      <p:sp>
        <p:nvSpPr>
          <p:cNvPr id="4" name="Content Placeholder 2"/>
          <p:cNvSpPr txBox="1">
            <a:spLocks/>
          </p:cNvSpPr>
          <p:nvPr/>
        </p:nvSpPr>
        <p:spPr bwMode="auto">
          <a:xfrm>
            <a:off x="1524000" y="5973764"/>
            <a:ext cx="9144000" cy="884237"/>
          </a:xfrm>
          <a:prstGeom prst="rect">
            <a:avLst/>
          </a:prstGeom>
          <a:solidFill>
            <a:srgbClr val="FF3300"/>
          </a:solidFill>
          <a:ln/>
        </p:spPr>
        <p:style>
          <a:lnRef idx="0">
            <a:schemeClr val="accent2"/>
          </a:lnRef>
          <a:fillRef idx="3">
            <a:schemeClr val="accent2"/>
          </a:fillRef>
          <a:effectRef idx="3">
            <a:schemeClr val="accent2"/>
          </a:effectRef>
          <a:fontRef idx="minor">
            <a:schemeClr val="lt1"/>
          </a:fontRef>
        </p:style>
        <p:txBody>
          <a:bodyPr/>
          <a:lstStyle>
            <a:lvl1pPr marL="0" indent="0" algn="r" defTabSz="685800" rtl="1" eaLnBrk="0" fontAlgn="base" hangingPunct="0">
              <a:lnSpc>
                <a:spcPct val="150000"/>
              </a:lnSpc>
              <a:spcBef>
                <a:spcPct val="30000"/>
              </a:spcBef>
              <a:spcAft>
                <a:spcPts val="900"/>
              </a:spcAft>
              <a:buFont typeface="Arial" charset="0"/>
              <a:buNone/>
              <a:defRPr sz="1200" kern="1200">
                <a:solidFill>
                  <a:schemeClr val="bg1">
                    <a:lumMod val="50000"/>
                  </a:schemeClr>
                </a:solidFill>
                <a:latin typeface="+mn-lt"/>
                <a:ea typeface="+mn-ea"/>
                <a:cs typeface="+mn-cs"/>
              </a:defRPr>
            </a:lvl1pPr>
            <a:lvl2pPr marL="514350" indent="-171450" algn="r" defTabSz="685800" rtl="1" eaLnBrk="0" fontAlgn="base" hangingPunct="0">
              <a:lnSpc>
                <a:spcPct val="150000"/>
              </a:lnSpc>
              <a:spcBef>
                <a:spcPct val="30000"/>
              </a:spcBef>
              <a:spcAft>
                <a:spcPts val="900"/>
              </a:spcAft>
              <a:buFont typeface="Arial" charset="0"/>
              <a:buChar char="•"/>
              <a:defRPr sz="1050" kern="1200">
                <a:solidFill>
                  <a:schemeClr val="bg1">
                    <a:lumMod val="50000"/>
                  </a:schemeClr>
                </a:solidFill>
                <a:latin typeface="+mn-lt"/>
                <a:ea typeface="+mn-ea"/>
                <a:cs typeface="+mn-cs"/>
              </a:defRPr>
            </a:lvl2pPr>
            <a:lvl3pPr marL="857250" indent="-171450" algn="r" defTabSz="685800" rtl="1" eaLnBrk="0" fontAlgn="base" hangingPunct="0">
              <a:lnSpc>
                <a:spcPct val="150000"/>
              </a:lnSpc>
              <a:spcBef>
                <a:spcPct val="30000"/>
              </a:spcBef>
              <a:spcAft>
                <a:spcPts val="900"/>
              </a:spcAft>
              <a:buFont typeface="Arial" charset="0"/>
              <a:buChar char="•"/>
              <a:defRPr sz="900" kern="1200">
                <a:solidFill>
                  <a:schemeClr val="bg1">
                    <a:lumMod val="50000"/>
                  </a:schemeClr>
                </a:solidFill>
                <a:latin typeface="+mn-lt"/>
                <a:ea typeface="+mn-ea"/>
                <a:cs typeface="+mn-cs"/>
              </a:defRPr>
            </a:lvl3pPr>
            <a:lvl4pPr marL="1200150" indent="-171450" algn="r" defTabSz="685800" rtl="1" eaLnBrk="0" fontAlgn="base" hangingPunct="0">
              <a:lnSpc>
                <a:spcPct val="150000"/>
              </a:lnSpc>
              <a:spcBef>
                <a:spcPct val="30000"/>
              </a:spcBef>
              <a:spcAft>
                <a:spcPts val="900"/>
              </a:spcAft>
              <a:buFont typeface="Arial" charset="0"/>
              <a:buChar char="•"/>
              <a:defRPr sz="825" kern="1200">
                <a:solidFill>
                  <a:schemeClr val="bg1">
                    <a:lumMod val="50000"/>
                  </a:schemeClr>
                </a:solidFill>
                <a:latin typeface="+mn-lt"/>
                <a:ea typeface="+mn-ea"/>
                <a:cs typeface="+mn-cs"/>
              </a:defRPr>
            </a:lvl4pPr>
            <a:lvl5pPr marL="1543050" indent="-171450" algn="r" defTabSz="685800" rtl="1" eaLnBrk="0" fontAlgn="base" hangingPunct="0">
              <a:lnSpc>
                <a:spcPct val="150000"/>
              </a:lnSpc>
              <a:spcBef>
                <a:spcPct val="30000"/>
              </a:spcBef>
              <a:spcAft>
                <a:spcPts val="900"/>
              </a:spcAft>
              <a:buFont typeface="Arial" charset="0"/>
              <a:buChar char="•"/>
              <a:defRPr sz="825" kern="1200">
                <a:solidFill>
                  <a:schemeClr val="bg1">
                    <a:lumMod val="50000"/>
                  </a:schemeClr>
                </a:solidFill>
                <a:latin typeface="+mn-lt"/>
                <a:ea typeface="+mn-ea"/>
                <a:cs typeface="+mn-cs"/>
              </a:defRPr>
            </a:lvl5pPr>
            <a:lvl6pPr marL="1885950" indent="-171450" algn="r" defTabSz="685800" rtl="1"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9pPr>
          </a:lstStyle>
          <a:p>
            <a:pPr algn="ctr" fontAlgn="auto">
              <a:defRPr/>
            </a:pPr>
            <a:r>
              <a:rPr lang="fa-IR" altLang="fa-IR" sz="3200" dirty="0">
                <a:solidFill>
                  <a:srgbClr val="70AD47">
                    <a:lumMod val="75000"/>
                  </a:srgbClr>
                </a:solidFill>
                <a:effectLst>
                  <a:outerShdw blurRad="38100" dist="38100" dir="2700000" algn="tl">
                    <a:srgbClr val="000000">
                      <a:alpha val="43137"/>
                    </a:srgbClr>
                  </a:outerShdw>
                </a:effectLst>
                <a:latin typeface="IranNastaliq" pitchFamily="18" charset="0"/>
                <a:cs typeface="IranNastaliq" pitchFamily="18" charset="0"/>
              </a:rPr>
              <a:t>ترجمه منظوم سوره حمد </a:t>
            </a:r>
            <a:r>
              <a:rPr lang="en-US" altLang="fa-IR" sz="3200" dirty="0">
                <a:solidFill>
                  <a:srgbClr val="70AD47">
                    <a:lumMod val="75000"/>
                  </a:srgbClr>
                </a:solidFill>
                <a:effectLst>
                  <a:outerShdw blurRad="38100" dist="38100" dir="2700000" algn="tl">
                    <a:srgbClr val="000000">
                      <a:alpha val="43137"/>
                    </a:srgbClr>
                  </a:outerShdw>
                </a:effectLst>
                <a:latin typeface="IranNastaliq" pitchFamily="18" charset="0"/>
                <a:cs typeface="IranNastaliq" pitchFamily="18" charset="0"/>
              </a:rPr>
              <a:t>- </a:t>
            </a:r>
            <a:r>
              <a:rPr lang="fa-IR" altLang="fa-IR" sz="3200" dirty="0">
                <a:solidFill>
                  <a:srgbClr val="70AD47">
                    <a:lumMod val="75000"/>
                  </a:srgbClr>
                </a:solidFill>
                <a:effectLst>
                  <a:outerShdw blurRad="38100" dist="38100" dir="2700000" algn="tl">
                    <a:srgbClr val="000000">
                      <a:alpha val="43137"/>
                    </a:srgbClr>
                  </a:outerShdw>
                </a:effectLst>
                <a:latin typeface="IranNastaliq" pitchFamily="18" charset="0"/>
                <a:cs typeface="IranNastaliq" pitchFamily="18" charset="0"/>
              </a:rPr>
              <a:t>دکتر امید مجد</a:t>
            </a:r>
            <a:endParaRPr lang="en-GB" altLang="fa-IR" sz="3200" dirty="0">
              <a:solidFill>
                <a:srgbClr val="70AD47">
                  <a:lumMod val="75000"/>
                </a:srgbClr>
              </a:solidFill>
              <a:effectLst>
                <a:outerShdw blurRad="38100" dist="38100" dir="2700000" algn="tl">
                  <a:srgbClr val="000000">
                    <a:alpha val="43137"/>
                  </a:srgbClr>
                </a:outerShdw>
              </a:effectLst>
              <a:latin typeface="IranNastaliq" pitchFamily="18" charset="0"/>
              <a:cs typeface="IranNastaliq" pitchFamily="18" charset="0"/>
            </a:endParaRPr>
          </a:p>
        </p:txBody>
      </p:sp>
      <p:sp>
        <p:nvSpPr>
          <p:cNvPr id="5" name="Content Placeholder 2"/>
          <p:cNvSpPr txBox="1">
            <a:spLocks/>
          </p:cNvSpPr>
          <p:nvPr/>
        </p:nvSpPr>
        <p:spPr bwMode="auto">
          <a:xfrm>
            <a:off x="1536700" y="-12700"/>
            <a:ext cx="9144000" cy="1384300"/>
          </a:xfrm>
          <a:prstGeom prst="rect">
            <a:avLst/>
          </a:prstGeom>
          <a:solidFill>
            <a:srgbClr val="FF3300"/>
          </a:solidFill>
          <a:ln/>
        </p:spPr>
        <p:style>
          <a:lnRef idx="0">
            <a:schemeClr val="accent2"/>
          </a:lnRef>
          <a:fillRef idx="3">
            <a:schemeClr val="accent2"/>
          </a:fillRef>
          <a:effectRef idx="3">
            <a:schemeClr val="accent2"/>
          </a:effectRef>
          <a:fontRef idx="minor">
            <a:schemeClr val="lt1"/>
          </a:fontRef>
        </p:style>
        <p:txBody>
          <a:bodyPr/>
          <a:lstStyle>
            <a:lvl1pPr marL="0" indent="0" algn="r" defTabSz="685800" rtl="1" eaLnBrk="0" fontAlgn="base" hangingPunct="0">
              <a:lnSpc>
                <a:spcPct val="150000"/>
              </a:lnSpc>
              <a:spcBef>
                <a:spcPct val="30000"/>
              </a:spcBef>
              <a:spcAft>
                <a:spcPts val="900"/>
              </a:spcAft>
              <a:buFont typeface="Arial" charset="0"/>
              <a:buNone/>
              <a:defRPr sz="1200" kern="1200">
                <a:solidFill>
                  <a:schemeClr val="bg1">
                    <a:lumMod val="50000"/>
                  </a:schemeClr>
                </a:solidFill>
                <a:latin typeface="+mn-lt"/>
                <a:ea typeface="+mn-ea"/>
                <a:cs typeface="+mn-cs"/>
              </a:defRPr>
            </a:lvl1pPr>
            <a:lvl2pPr marL="514350" indent="-171450" algn="r" defTabSz="685800" rtl="1" eaLnBrk="0" fontAlgn="base" hangingPunct="0">
              <a:lnSpc>
                <a:spcPct val="150000"/>
              </a:lnSpc>
              <a:spcBef>
                <a:spcPct val="30000"/>
              </a:spcBef>
              <a:spcAft>
                <a:spcPts val="900"/>
              </a:spcAft>
              <a:buFont typeface="Arial" charset="0"/>
              <a:buChar char="•"/>
              <a:defRPr sz="1050" kern="1200">
                <a:solidFill>
                  <a:schemeClr val="bg1">
                    <a:lumMod val="50000"/>
                  </a:schemeClr>
                </a:solidFill>
                <a:latin typeface="+mn-lt"/>
                <a:ea typeface="+mn-ea"/>
                <a:cs typeface="+mn-cs"/>
              </a:defRPr>
            </a:lvl2pPr>
            <a:lvl3pPr marL="857250" indent="-171450" algn="r" defTabSz="685800" rtl="1" eaLnBrk="0" fontAlgn="base" hangingPunct="0">
              <a:lnSpc>
                <a:spcPct val="150000"/>
              </a:lnSpc>
              <a:spcBef>
                <a:spcPct val="30000"/>
              </a:spcBef>
              <a:spcAft>
                <a:spcPts val="900"/>
              </a:spcAft>
              <a:buFont typeface="Arial" charset="0"/>
              <a:buChar char="•"/>
              <a:defRPr sz="900" kern="1200">
                <a:solidFill>
                  <a:schemeClr val="bg1">
                    <a:lumMod val="50000"/>
                  </a:schemeClr>
                </a:solidFill>
                <a:latin typeface="+mn-lt"/>
                <a:ea typeface="+mn-ea"/>
                <a:cs typeface="+mn-cs"/>
              </a:defRPr>
            </a:lvl3pPr>
            <a:lvl4pPr marL="1200150" indent="-171450" algn="r" defTabSz="685800" rtl="1" eaLnBrk="0" fontAlgn="base" hangingPunct="0">
              <a:lnSpc>
                <a:spcPct val="150000"/>
              </a:lnSpc>
              <a:spcBef>
                <a:spcPct val="30000"/>
              </a:spcBef>
              <a:spcAft>
                <a:spcPts val="900"/>
              </a:spcAft>
              <a:buFont typeface="Arial" charset="0"/>
              <a:buChar char="•"/>
              <a:defRPr sz="825" kern="1200">
                <a:solidFill>
                  <a:schemeClr val="bg1">
                    <a:lumMod val="50000"/>
                  </a:schemeClr>
                </a:solidFill>
                <a:latin typeface="+mn-lt"/>
                <a:ea typeface="+mn-ea"/>
                <a:cs typeface="+mn-cs"/>
              </a:defRPr>
            </a:lvl4pPr>
            <a:lvl5pPr marL="1543050" indent="-171450" algn="r" defTabSz="685800" rtl="1" eaLnBrk="0" fontAlgn="base" hangingPunct="0">
              <a:lnSpc>
                <a:spcPct val="150000"/>
              </a:lnSpc>
              <a:spcBef>
                <a:spcPct val="30000"/>
              </a:spcBef>
              <a:spcAft>
                <a:spcPts val="900"/>
              </a:spcAft>
              <a:buFont typeface="Arial" charset="0"/>
              <a:buChar char="•"/>
              <a:defRPr sz="825" kern="1200">
                <a:solidFill>
                  <a:schemeClr val="bg1">
                    <a:lumMod val="50000"/>
                  </a:schemeClr>
                </a:solidFill>
                <a:latin typeface="+mn-lt"/>
                <a:ea typeface="+mn-ea"/>
                <a:cs typeface="+mn-cs"/>
              </a:defRPr>
            </a:lvl5pPr>
            <a:lvl6pPr marL="1885950" indent="-171450" algn="r" defTabSz="685800" rtl="1"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ct val="30000"/>
              </a:spcBef>
              <a:buFont typeface="Arial" panose="020B0604020202020204" pitchFamily="34" charset="0"/>
              <a:buChar char="•"/>
              <a:defRPr sz="1350" kern="1200">
                <a:solidFill>
                  <a:schemeClr val="tx1"/>
                </a:solidFill>
                <a:latin typeface="+mn-lt"/>
                <a:ea typeface="+mn-ea"/>
                <a:cs typeface="+mn-cs"/>
              </a:defRPr>
            </a:lvl9pPr>
          </a:lstStyle>
          <a:p>
            <a:pPr algn="ctr">
              <a:defRPr/>
            </a:pPr>
            <a:endParaRPr kumimoji="1" lang="fa-IR" sz="100" dirty="0">
              <a:solidFill>
                <a:srgbClr val="70AD47">
                  <a:lumMod val="75000"/>
                </a:srgbClr>
              </a:solidFill>
              <a:effectLst>
                <a:outerShdw blurRad="38100" dist="38100" dir="2700000" algn="tl">
                  <a:srgbClr val="000000">
                    <a:alpha val="43137"/>
                  </a:srgbClr>
                </a:outerShdw>
              </a:effectLst>
              <a:cs typeface="B Titr" pitchFamily="2" charset="-78"/>
            </a:endParaRPr>
          </a:p>
          <a:p>
            <a:pPr algn="ctr">
              <a:defRPr/>
            </a:pPr>
            <a:r>
              <a:rPr lang="fa-IR" sz="3200" dirty="0">
                <a:solidFill>
                  <a:srgbClr val="70AD47">
                    <a:lumMod val="75000"/>
                  </a:srgbClr>
                </a:solidFill>
                <a:effectLst>
                  <a:outerShdw blurRad="38100" dist="38100" dir="2700000" algn="tl">
                    <a:srgbClr val="000000">
                      <a:alpha val="43137"/>
                    </a:srgbClr>
                  </a:outerShdw>
                </a:effectLst>
                <a:latin typeface="IranNastaliq" pitchFamily="18" charset="0"/>
                <a:cs typeface="IranNastaliq" pitchFamily="18" charset="0"/>
              </a:rPr>
              <a:t>سر آغاز گفتار نام خداست</a:t>
            </a:r>
            <a:r>
              <a:rPr lang="en-US" sz="3200" dirty="0">
                <a:solidFill>
                  <a:srgbClr val="70AD47">
                    <a:lumMod val="75000"/>
                  </a:srgbClr>
                </a:solidFill>
                <a:effectLst>
                  <a:outerShdw blurRad="38100" dist="38100" dir="2700000" algn="tl">
                    <a:srgbClr val="000000">
                      <a:alpha val="43137"/>
                    </a:srgbClr>
                  </a:outerShdw>
                </a:effectLst>
                <a:latin typeface="IranNastaliq" pitchFamily="18" charset="0"/>
                <a:cs typeface="IranNastaliq" pitchFamily="18" charset="0"/>
              </a:rPr>
              <a:t>                   </a:t>
            </a:r>
            <a:r>
              <a:rPr lang="fa-IR" sz="3200" dirty="0">
                <a:solidFill>
                  <a:srgbClr val="70AD47">
                    <a:lumMod val="75000"/>
                  </a:srgbClr>
                </a:solidFill>
                <a:effectLst>
                  <a:outerShdw blurRad="38100" dist="38100" dir="2700000" algn="tl">
                    <a:srgbClr val="000000">
                      <a:alpha val="43137"/>
                    </a:srgbClr>
                  </a:outerShdw>
                </a:effectLst>
                <a:latin typeface="IranNastaliq" pitchFamily="18" charset="0"/>
                <a:cs typeface="IranNastaliq" pitchFamily="18" charset="0"/>
              </a:rPr>
              <a:t>     که رحمتگر و مهربان خلق راست</a:t>
            </a:r>
            <a:r>
              <a:rPr kumimoji="1" lang="fa-IR" sz="3200" dirty="0">
                <a:solidFill>
                  <a:srgbClr val="70AD47">
                    <a:lumMod val="75000"/>
                  </a:srgbClr>
                </a:solidFill>
                <a:effectLst>
                  <a:outerShdw blurRad="38100" dist="38100" dir="2700000" algn="tl">
                    <a:srgbClr val="000000">
                      <a:alpha val="43137"/>
                    </a:srgbClr>
                  </a:outerShdw>
                </a:effectLst>
                <a:cs typeface="B Titr" pitchFamily="2" charset="-78"/>
              </a:rPr>
              <a:t/>
            </a:r>
            <a:br>
              <a:rPr kumimoji="1" lang="fa-IR" sz="3200" dirty="0">
                <a:solidFill>
                  <a:srgbClr val="70AD47">
                    <a:lumMod val="75000"/>
                  </a:srgbClr>
                </a:solidFill>
                <a:effectLst>
                  <a:outerShdw blurRad="38100" dist="38100" dir="2700000" algn="tl">
                    <a:srgbClr val="000000">
                      <a:alpha val="43137"/>
                    </a:srgbClr>
                  </a:outerShdw>
                </a:effectLst>
                <a:cs typeface="B Titr" pitchFamily="2" charset="-78"/>
              </a:rPr>
            </a:br>
            <a:endParaRPr kumimoji="1" lang="en-US" sz="3200" dirty="0">
              <a:solidFill>
                <a:srgbClr val="70AD47">
                  <a:lumMod val="75000"/>
                </a:srgbClr>
              </a:solidFill>
              <a:effectLst>
                <a:outerShdw blurRad="38100" dist="38100" dir="2700000" algn="tl">
                  <a:srgbClr val="000000">
                    <a:alpha val="43137"/>
                  </a:srgbClr>
                </a:outerShdw>
              </a:effectLst>
              <a:cs typeface="B Titr" pitchFamily="2" charset="-78"/>
            </a:endParaRPr>
          </a:p>
        </p:txBody>
      </p:sp>
      <p:pic>
        <p:nvPicPr>
          <p:cNvPr id="74757" name="Picture 6"/>
          <p:cNvPicPr>
            <a:picLocks noChangeAspect="1"/>
          </p:cNvPicPr>
          <p:nvPr/>
        </p:nvPicPr>
        <p:blipFill>
          <a:blip r:embed="rId2" cstate="print">
            <a:extLst>
              <a:ext uri="{28A0092B-C50C-407E-A947-70E740481C1C}">
                <a14:useLocalDpi xmlns:a14="http://schemas.microsoft.com/office/drawing/2010/main" val="0"/>
              </a:ext>
            </a:extLst>
          </a:blip>
          <a:srcRect l="3596" r="3596"/>
          <a:stretch>
            <a:fillRect/>
          </a:stretch>
        </p:blipFill>
        <p:spPr bwMode="auto">
          <a:xfrm>
            <a:off x="10818935" y="6415882"/>
            <a:ext cx="13144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p:cNvPicPr>
          <p:nvPr/>
        </p:nvPicPr>
        <p:blipFill>
          <a:blip r:embed="rId3">
            <a:extLst>
              <a:ext uri="{28A0092B-C50C-407E-A947-70E740481C1C}">
                <a14:useLocalDpi xmlns:a14="http://schemas.microsoft.com/office/drawing/2010/main" val="0"/>
              </a:ext>
            </a:extLst>
          </a:blip>
          <a:srcRect l="10001" r="12666"/>
          <a:stretch>
            <a:fillRect/>
          </a:stretch>
        </p:blipFill>
        <p:spPr bwMode="auto">
          <a:xfrm>
            <a:off x="126026" y="70339"/>
            <a:ext cx="11430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83447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Effect transition="in" filter="wipe(down)">
                                      <p:cBhvr>
                                        <p:cTn id="61" dur="580">
                                          <p:stCondLst>
                                            <p:cond delay="0"/>
                                          </p:stCondLst>
                                        </p:cTn>
                                        <p:tgtEl>
                                          <p:spTgt spid="3">
                                            <p:txEl>
                                              <p:pRg st="3" end="3"/>
                                            </p:txEl>
                                          </p:spTgt>
                                        </p:tgtEl>
                                      </p:cBhvr>
                                    </p:animEffect>
                                    <p:anim calcmode="lin" valueType="num">
                                      <p:cBhvr>
                                        <p:cTn id="62"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3" end="3"/>
                                            </p:txEl>
                                          </p:spTgt>
                                        </p:tgtEl>
                                      </p:cBhvr>
                                      <p:to x="100000" y="60000"/>
                                    </p:animScale>
                                    <p:animScale>
                                      <p:cBhvr>
                                        <p:cTn id="68" dur="166" decel="50000">
                                          <p:stCondLst>
                                            <p:cond delay="676"/>
                                          </p:stCondLst>
                                        </p:cTn>
                                        <p:tgtEl>
                                          <p:spTgt spid="3">
                                            <p:txEl>
                                              <p:pRg st="3" end="3"/>
                                            </p:txEl>
                                          </p:spTgt>
                                        </p:tgtEl>
                                      </p:cBhvr>
                                      <p:to x="100000" y="100000"/>
                                    </p:animScale>
                                    <p:animScale>
                                      <p:cBhvr>
                                        <p:cTn id="69" dur="26">
                                          <p:stCondLst>
                                            <p:cond delay="1312"/>
                                          </p:stCondLst>
                                        </p:cTn>
                                        <p:tgtEl>
                                          <p:spTgt spid="3">
                                            <p:txEl>
                                              <p:pRg st="3" end="3"/>
                                            </p:txEl>
                                          </p:spTgt>
                                        </p:tgtEl>
                                      </p:cBhvr>
                                      <p:to x="100000" y="80000"/>
                                    </p:animScale>
                                    <p:animScale>
                                      <p:cBhvr>
                                        <p:cTn id="70" dur="166" decel="50000">
                                          <p:stCondLst>
                                            <p:cond delay="1338"/>
                                          </p:stCondLst>
                                        </p:cTn>
                                        <p:tgtEl>
                                          <p:spTgt spid="3">
                                            <p:txEl>
                                              <p:pRg st="3" end="3"/>
                                            </p:txEl>
                                          </p:spTgt>
                                        </p:tgtEl>
                                      </p:cBhvr>
                                      <p:to x="100000" y="100000"/>
                                    </p:animScale>
                                    <p:animScale>
                                      <p:cBhvr>
                                        <p:cTn id="71" dur="26">
                                          <p:stCondLst>
                                            <p:cond delay="1642"/>
                                          </p:stCondLst>
                                        </p:cTn>
                                        <p:tgtEl>
                                          <p:spTgt spid="3">
                                            <p:txEl>
                                              <p:pRg st="3" end="3"/>
                                            </p:txEl>
                                          </p:spTgt>
                                        </p:tgtEl>
                                      </p:cBhvr>
                                      <p:to x="100000" y="90000"/>
                                    </p:animScale>
                                    <p:animScale>
                                      <p:cBhvr>
                                        <p:cTn id="72" dur="166" decel="50000">
                                          <p:stCondLst>
                                            <p:cond delay="1668"/>
                                          </p:stCondLst>
                                        </p:cTn>
                                        <p:tgtEl>
                                          <p:spTgt spid="3">
                                            <p:txEl>
                                              <p:pRg st="3" end="3"/>
                                            </p:txEl>
                                          </p:spTgt>
                                        </p:tgtEl>
                                      </p:cBhvr>
                                      <p:to x="100000" y="100000"/>
                                    </p:animScale>
                                    <p:animScale>
                                      <p:cBhvr>
                                        <p:cTn id="73" dur="26">
                                          <p:stCondLst>
                                            <p:cond delay="1808"/>
                                          </p:stCondLst>
                                        </p:cTn>
                                        <p:tgtEl>
                                          <p:spTgt spid="3">
                                            <p:txEl>
                                              <p:pRg st="3" end="3"/>
                                            </p:txEl>
                                          </p:spTgt>
                                        </p:tgtEl>
                                      </p:cBhvr>
                                      <p:to x="100000" y="95000"/>
                                    </p:animScale>
                                    <p:animScale>
                                      <p:cBhvr>
                                        <p:cTn id="74" dur="166" decel="50000">
                                          <p:stCondLst>
                                            <p:cond delay="1834"/>
                                          </p:stCondLst>
                                        </p:cTn>
                                        <p:tgtEl>
                                          <p:spTgt spid="3">
                                            <p:txEl>
                                              <p:pRg st="3" end="3"/>
                                            </p:txEl>
                                          </p:spTgt>
                                        </p:tgtEl>
                                      </p:cBhvr>
                                      <p:to x="100000" y="100000"/>
                                    </p:animScale>
                                  </p:childTnLst>
                                </p:cTn>
                              </p:par>
                            </p:childTnLst>
                          </p:cTn>
                        </p:par>
                      </p:childTnLst>
                    </p:cTn>
                  </p:par>
                  <p:par>
                    <p:cTn id="75" fill="hold" nodeType="clickPar">
                      <p:stCondLst>
                        <p:cond delay="indefinite"/>
                      </p:stCondLst>
                      <p:childTnLst>
                        <p:par>
                          <p:cTn id="76" fill="hold" nodeType="withGroup">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3">
                                            <p:txEl>
                                              <p:pRg st="4" end="4"/>
                                            </p:txEl>
                                          </p:spTgt>
                                        </p:tgtEl>
                                        <p:attrNameLst>
                                          <p:attrName>style.visibility</p:attrName>
                                        </p:attrNameLst>
                                      </p:cBhvr>
                                      <p:to>
                                        <p:strVal val="visible"/>
                                      </p:to>
                                    </p:set>
                                    <p:animEffect transition="in" filter="wipe(down)">
                                      <p:cBhvr>
                                        <p:cTn id="79" dur="580">
                                          <p:stCondLst>
                                            <p:cond delay="0"/>
                                          </p:stCondLst>
                                        </p:cTn>
                                        <p:tgtEl>
                                          <p:spTgt spid="3">
                                            <p:txEl>
                                              <p:pRg st="4" end="4"/>
                                            </p:txEl>
                                          </p:spTgt>
                                        </p:tgtEl>
                                      </p:cBhvr>
                                    </p:animEffect>
                                    <p:anim calcmode="lin" valueType="num">
                                      <p:cBhvr>
                                        <p:cTn id="80"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3">
                                            <p:txEl>
                                              <p:pRg st="4" end="4"/>
                                            </p:txEl>
                                          </p:spTgt>
                                        </p:tgtEl>
                                      </p:cBhvr>
                                      <p:to x="100000" y="60000"/>
                                    </p:animScale>
                                    <p:animScale>
                                      <p:cBhvr>
                                        <p:cTn id="86" dur="166" decel="50000">
                                          <p:stCondLst>
                                            <p:cond delay="676"/>
                                          </p:stCondLst>
                                        </p:cTn>
                                        <p:tgtEl>
                                          <p:spTgt spid="3">
                                            <p:txEl>
                                              <p:pRg st="4" end="4"/>
                                            </p:txEl>
                                          </p:spTgt>
                                        </p:tgtEl>
                                      </p:cBhvr>
                                      <p:to x="100000" y="100000"/>
                                    </p:animScale>
                                    <p:animScale>
                                      <p:cBhvr>
                                        <p:cTn id="87" dur="26">
                                          <p:stCondLst>
                                            <p:cond delay="1312"/>
                                          </p:stCondLst>
                                        </p:cTn>
                                        <p:tgtEl>
                                          <p:spTgt spid="3">
                                            <p:txEl>
                                              <p:pRg st="4" end="4"/>
                                            </p:txEl>
                                          </p:spTgt>
                                        </p:tgtEl>
                                      </p:cBhvr>
                                      <p:to x="100000" y="80000"/>
                                    </p:animScale>
                                    <p:animScale>
                                      <p:cBhvr>
                                        <p:cTn id="88" dur="166" decel="50000">
                                          <p:stCondLst>
                                            <p:cond delay="1338"/>
                                          </p:stCondLst>
                                        </p:cTn>
                                        <p:tgtEl>
                                          <p:spTgt spid="3">
                                            <p:txEl>
                                              <p:pRg st="4" end="4"/>
                                            </p:txEl>
                                          </p:spTgt>
                                        </p:tgtEl>
                                      </p:cBhvr>
                                      <p:to x="100000" y="100000"/>
                                    </p:animScale>
                                    <p:animScale>
                                      <p:cBhvr>
                                        <p:cTn id="89" dur="26">
                                          <p:stCondLst>
                                            <p:cond delay="1642"/>
                                          </p:stCondLst>
                                        </p:cTn>
                                        <p:tgtEl>
                                          <p:spTgt spid="3">
                                            <p:txEl>
                                              <p:pRg st="4" end="4"/>
                                            </p:txEl>
                                          </p:spTgt>
                                        </p:tgtEl>
                                      </p:cBhvr>
                                      <p:to x="100000" y="90000"/>
                                    </p:animScale>
                                    <p:animScale>
                                      <p:cBhvr>
                                        <p:cTn id="90" dur="166" decel="50000">
                                          <p:stCondLst>
                                            <p:cond delay="1668"/>
                                          </p:stCondLst>
                                        </p:cTn>
                                        <p:tgtEl>
                                          <p:spTgt spid="3">
                                            <p:txEl>
                                              <p:pRg st="4" end="4"/>
                                            </p:txEl>
                                          </p:spTgt>
                                        </p:tgtEl>
                                      </p:cBhvr>
                                      <p:to x="100000" y="100000"/>
                                    </p:animScale>
                                    <p:animScale>
                                      <p:cBhvr>
                                        <p:cTn id="91" dur="26">
                                          <p:stCondLst>
                                            <p:cond delay="1808"/>
                                          </p:stCondLst>
                                        </p:cTn>
                                        <p:tgtEl>
                                          <p:spTgt spid="3">
                                            <p:txEl>
                                              <p:pRg st="4" end="4"/>
                                            </p:txEl>
                                          </p:spTgt>
                                        </p:tgtEl>
                                      </p:cBhvr>
                                      <p:to x="100000" y="95000"/>
                                    </p:animScale>
                                    <p:animScale>
                                      <p:cBhvr>
                                        <p:cTn id="92" dur="166" decel="50000">
                                          <p:stCondLst>
                                            <p:cond delay="1834"/>
                                          </p:stCondLst>
                                        </p:cTn>
                                        <p:tgtEl>
                                          <p:spTgt spid="3">
                                            <p:txEl>
                                              <p:pRg st="4" end="4"/>
                                            </p:txEl>
                                          </p:spTgt>
                                        </p:tgtEl>
                                      </p:cBhvr>
                                      <p:to x="100000" y="100000"/>
                                    </p:animScale>
                                  </p:childTnLst>
                                </p:cTn>
                              </p:par>
                            </p:childTnLst>
                          </p:cTn>
                        </p:par>
                      </p:childTnLst>
                    </p:cTn>
                  </p:par>
                  <p:par>
                    <p:cTn id="93" fill="hold" nodeType="clickPar">
                      <p:stCondLst>
                        <p:cond delay="indefinite"/>
                      </p:stCondLst>
                      <p:childTnLst>
                        <p:par>
                          <p:cTn id="94" fill="hold" nodeType="withGroup">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3">
                                            <p:txEl>
                                              <p:pRg st="5" end="5"/>
                                            </p:txEl>
                                          </p:spTgt>
                                        </p:tgtEl>
                                        <p:attrNameLst>
                                          <p:attrName>style.visibility</p:attrName>
                                        </p:attrNameLst>
                                      </p:cBhvr>
                                      <p:to>
                                        <p:strVal val="visible"/>
                                      </p:to>
                                    </p:set>
                                    <p:animEffect transition="in" filter="wipe(down)">
                                      <p:cBhvr>
                                        <p:cTn id="97" dur="580">
                                          <p:stCondLst>
                                            <p:cond delay="0"/>
                                          </p:stCondLst>
                                        </p:cTn>
                                        <p:tgtEl>
                                          <p:spTgt spid="3">
                                            <p:txEl>
                                              <p:pRg st="5" end="5"/>
                                            </p:txEl>
                                          </p:spTgt>
                                        </p:tgtEl>
                                      </p:cBhvr>
                                    </p:animEffect>
                                    <p:anim calcmode="lin" valueType="num">
                                      <p:cBhvr>
                                        <p:cTn id="98"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3">
                                            <p:txEl>
                                              <p:pRg st="5" end="5"/>
                                            </p:txEl>
                                          </p:spTgt>
                                        </p:tgtEl>
                                      </p:cBhvr>
                                      <p:to x="100000" y="60000"/>
                                    </p:animScale>
                                    <p:animScale>
                                      <p:cBhvr>
                                        <p:cTn id="104" dur="166" decel="50000">
                                          <p:stCondLst>
                                            <p:cond delay="676"/>
                                          </p:stCondLst>
                                        </p:cTn>
                                        <p:tgtEl>
                                          <p:spTgt spid="3">
                                            <p:txEl>
                                              <p:pRg st="5" end="5"/>
                                            </p:txEl>
                                          </p:spTgt>
                                        </p:tgtEl>
                                      </p:cBhvr>
                                      <p:to x="100000" y="100000"/>
                                    </p:animScale>
                                    <p:animScale>
                                      <p:cBhvr>
                                        <p:cTn id="105" dur="26">
                                          <p:stCondLst>
                                            <p:cond delay="1312"/>
                                          </p:stCondLst>
                                        </p:cTn>
                                        <p:tgtEl>
                                          <p:spTgt spid="3">
                                            <p:txEl>
                                              <p:pRg st="5" end="5"/>
                                            </p:txEl>
                                          </p:spTgt>
                                        </p:tgtEl>
                                      </p:cBhvr>
                                      <p:to x="100000" y="80000"/>
                                    </p:animScale>
                                    <p:animScale>
                                      <p:cBhvr>
                                        <p:cTn id="106" dur="166" decel="50000">
                                          <p:stCondLst>
                                            <p:cond delay="1338"/>
                                          </p:stCondLst>
                                        </p:cTn>
                                        <p:tgtEl>
                                          <p:spTgt spid="3">
                                            <p:txEl>
                                              <p:pRg st="5" end="5"/>
                                            </p:txEl>
                                          </p:spTgt>
                                        </p:tgtEl>
                                      </p:cBhvr>
                                      <p:to x="100000" y="100000"/>
                                    </p:animScale>
                                    <p:animScale>
                                      <p:cBhvr>
                                        <p:cTn id="107" dur="26">
                                          <p:stCondLst>
                                            <p:cond delay="1642"/>
                                          </p:stCondLst>
                                        </p:cTn>
                                        <p:tgtEl>
                                          <p:spTgt spid="3">
                                            <p:txEl>
                                              <p:pRg st="5" end="5"/>
                                            </p:txEl>
                                          </p:spTgt>
                                        </p:tgtEl>
                                      </p:cBhvr>
                                      <p:to x="100000" y="90000"/>
                                    </p:animScale>
                                    <p:animScale>
                                      <p:cBhvr>
                                        <p:cTn id="108" dur="166" decel="50000">
                                          <p:stCondLst>
                                            <p:cond delay="1668"/>
                                          </p:stCondLst>
                                        </p:cTn>
                                        <p:tgtEl>
                                          <p:spTgt spid="3">
                                            <p:txEl>
                                              <p:pRg st="5" end="5"/>
                                            </p:txEl>
                                          </p:spTgt>
                                        </p:tgtEl>
                                      </p:cBhvr>
                                      <p:to x="100000" y="100000"/>
                                    </p:animScale>
                                    <p:animScale>
                                      <p:cBhvr>
                                        <p:cTn id="109" dur="26">
                                          <p:stCondLst>
                                            <p:cond delay="1808"/>
                                          </p:stCondLst>
                                        </p:cTn>
                                        <p:tgtEl>
                                          <p:spTgt spid="3">
                                            <p:txEl>
                                              <p:pRg st="5" end="5"/>
                                            </p:txEl>
                                          </p:spTgt>
                                        </p:tgtEl>
                                      </p:cBhvr>
                                      <p:to x="100000" y="95000"/>
                                    </p:animScale>
                                    <p:animScale>
                                      <p:cBhvr>
                                        <p:cTn id="110" dur="166" decel="50000">
                                          <p:stCondLst>
                                            <p:cond delay="1834"/>
                                          </p:stCondLst>
                                        </p:cTn>
                                        <p:tgtEl>
                                          <p:spTgt spid="3">
                                            <p:txEl>
                                              <p:pRg st="5" end="5"/>
                                            </p:txEl>
                                          </p:spTgt>
                                        </p:tgtEl>
                                      </p:cBhvr>
                                      <p:to x="100000" y="100000"/>
                                    </p:animScale>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6" presetClass="entr" presetSubtype="0" fill="hold" grpId="0" nodeType="clickEffect">
                                  <p:stCondLst>
                                    <p:cond delay="0"/>
                                  </p:stCondLst>
                                  <p:childTnLst>
                                    <p:set>
                                      <p:cBhvr>
                                        <p:cTn id="114" dur="1" fill="hold">
                                          <p:stCondLst>
                                            <p:cond delay="0"/>
                                          </p:stCondLst>
                                        </p:cTn>
                                        <p:tgtEl>
                                          <p:spTgt spid="3">
                                            <p:txEl>
                                              <p:pRg st="7" end="7"/>
                                            </p:txEl>
                                          </p:spTgt>
                                        </p:tgtEl>
                                        <p:attrNameLst>
                                          <p:attrName>style.visibility</p:attrName>
                                        </p:attrNameLst>
                                      </p:cBhvr>
                                      <p:to>
                                        <p:strVal val="visible"/>
                                      </p:to>
                                    </p:set>
                                    <p:animEffect transition="in" filter="wipe(down)">
                                      <p:cBhvr>
                                        <p:cTn id="115" dur="580">
                                          <p:stCondLst>
                                            <p:cond delay="0"/>
                                          </p:stCondLst>
                                        </p:cTn>
                                        <p:tgtEl>
                                          <p:spTgt spid="3">
                                            <p:txEl>
                                              <p:pRg st="7" end="7"/>
                                            </p:txEl>
                                          </p:spTgt>
                                        </p:tgtEl>
                                      </p:cBhvr>
                                    </p:animEffect>
                                    <p:anim calcmode="lin" valueType="num">
                                      <p:cBhvr>
                                        <p:cTn id="116"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121" dur="26">
                                          <p:stCondLst>
                                            <p:cond delay="650"/>
                                          </p:stCondLst>
                                        </p:cTn>
                                        <p:tgtEl>
                                          <p:spTgt spid="3">
                                            <p:txEl>
                                              <p:pRg st="7" end="7"/>
                                            </p:txEl>
                                          </p:spTgt>
                                        </p:tgtEl>
                                      </p:cBhvr>
                                      <p:to x="100000" y="60000"/>
                                    </p:animScale>
                                    <p:animScale>
                                      <p:cBhvr>
                                        <p:cTn id="122" dur="166" decel="50000">
                                          <p:stCondLst>
                                            <p:cond delay="676"/>
                                          </p:stCondLst>
                                        </p:cTn>
                                        <p:tgtEl>
                                          <p:spTgt spid="3">
                                            <p:txEl>
                                              <p:pRg st="7" end="7"/>
                                            </p:txEl>
                                          </p:spTgt>
                                        </p:tgtEl>
                                      </p:cBhvr>
                                      <p:to x="100000" y="100000"/>
                                    </p:animScale>
                                    <p:animScale>
                                      <p:cBhvr>
                                        <p:cTn id="123" dur="26">
                                          <p:stCondLst>
                                            <p:cond delay="1312"/>
                                          </p:stCondLst>
                                        </p:cTn>
                                        <p:tgtEl>
                                          <p:spTgt spid="3">
                                            <p:txEl>
                                              <p:pRg st="7" end="7"/>
                                            </p:txEl>
                                          </p:spTgt>
                                        </p:tgtEl>
                                      </p:cBhvr>
                                      <p:to x="100000" y="80000"/>
                                    </p:animScale>
                                    <p:animScale>
                                      <p:cBhvr>
                                        <p:cTn id="124" dur="166" decel="50000">
                                          <p:stCondLst>
                                            <p:cond delay="1338"/>
                                          </p:stCondLst>
                                        </p:cTn>
                                        <p:tgtEl>
                                          <p:spTgt spid="3">
                                            <p:txEl>
                                              <p:pRg st="7" end="7"/>
                                            </p:txEl>
                                          </p:spTgt>
                                        </p:tgtEl>
                                      </p:cBhvr>
                                      <p:to x="100000" y="100000"/>
                                    </p:animScale>
                                    <p:animScale>
                                      <p:cBhvr>
                                        <p:cTn id="125" dur="26">
                                          <p:stCondLst>
                                            <p:cond delay="1642"/>
                                          </p:stCondLst>
                                        </p:cTn>
                                        <p:tgtEl>
                                          <p:spTgt spid="3">
                                            <p:txEl>
                                              <p:pRg st="7" end="7"/>
                                            </p:txEl>
                                          </p:spTgt>
                                        </p:tgtEl>
                                      </p:cBhvr>
                                      <p:to x="100000" y="90000"/>
                                    </p:animScale>
                                    <p:animScale>
                                      <p:cBhvr>
                                        <p:cTn id="126" dur="166" decel="50000">
                                          <p:stCondLst>
                                            <p:cond delay="1668"/>
                                          </p:stCondLst>
                                        </p:cTn>
                                        <p:tgtEl>
                                          <p:spTgt spid="3">
                                            <p:txEl>
                                              <p:pRg st="7" end="7"/>
                                            </p:txEl>
                                          </p:spTgt>
                                        </p:tgtEl>
                                      </p:cBhvr>
                                      <p:to x="100000" y="100000"/>
                                    </p:animScale>
                                    <p:animScale>
                                      <p:cBhvr>
                                        <p:cTn id="127" dur="26">
                                          <p:stCondLst>
                                            <p:cond delay="1808"/>
                                          </p:stCondLst>
                                        </p:cTn>
                                        <p:tgtEl>
                                          <p:spTgt spid="3">
                                            <p:txEl>
                                              <p:pRg st="7" end="7"/>
                                            </p:txEl>
                                          </p:spTgt>
                                        </p:tgtEl>
                                      </p:cBhvr>
                                      <p:to x="100000" y="95000"/>
                                    </p:animScale>
                                    <p:animScale>
                                      <p:cBhvr>
                                        <p:cTn id="128" dur="166" decel="50000">
                                          <p:stCondLst>
                                            <p:cond delay="1834"/>
                                          </p:stCondLst>
                                        </p:cTn>
                                        <p:tgtEl>
                                          <p:spTgt spid="3">
                                            <p:txEl>
                                              <p:pRg st="7" end="7"/>
                                            </p:txEl>
                                          </p:spTgt>
                                        </p:tgtEl>
                                      </p:cBhvr>
                                      <p:to x="100000" y="100000"/>
                                    </p:animScale>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6" presetClass="entr" presetSubtype="0" fill="hold" grpId="0" nodeType="clickEffect">
                                  <p:stCondLst>
                                    <p:cond delay="0"/>
                                  </p:stCondLst>
                                  <p:childTnLst>
                                    <p:set>
                                      <p:cBhvr>
                                        <p:cTn id="132" dur="1" fill="hold">
                                          <p:stCondLst>
                                            <p:cond delay="0"/>
                                          </p:stCondLst>
                                        </p:cTn>
                                        <p:tgtEl>
                                          <p:spTgt spid="3">
                                            <p:txEl>
                                              <p:pRg st="11" end="11"/>
                                            </p:txEl>
                                          </p:spTgt>
                                        </p:tgtEl>
                                        <p:attrNameLst>
                                          <p:attrName>style.visibility</p:attrName>
                                        </p:attrNameLst>
                                      </p:cBhvr>
                                      <p:to>
                                        <p:strVal val="visible"/>
                                      </p:to>
                                    </p:set>
                                    <p:animEffect transition="in" filter="wipe(down)">
                                      <p:cBhvr>
                                        <p:cTn id="133" dur="580">
                                          <p:stCondLst>
                                            <p:cond delay="0"/>
                                          </p:stCondLst>
                                        </p:cTn>
                                        <p:tgtEl>
                                          <p:spTgt spid="3">
                                            <p:txEl>
                                              <p:pRg st="11" end="11"/>
                                            </p:txEl>
                                          </p:spTgt>
                                        </p:tgtEl>
                                      </p:cBhvr>
                                    </p:animEffect>
                                    <p:anim calcmode="lin" valueType="num">
                                      <p:cBhvr>
                                        <p:cTn id="134" dur="1822" tmFilter="0,0; 0.14,0.36; 0.43,0.73; 0.71,0.91; 1.0,1.0">
                                          <p:stCondLst>
                                            <p:cond delay="0"/>
                                          </p:stCondLst>
                                        </p:cTn>
                                        <p:tgtEl>
                                          <p:spTgt spid="3">
                                            <p:txEl>
                                              <p:pRg st="11" end="11"/>
                                            </p:txEl>
                                          </p:spTgt>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3">
                                            <p:txEl>
                                              <p:pRg st="11" end="11"/>
                                            </p:txEl>
                                          </p:spTgt>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3">
                                            <p:txEl>
                                              <p:pRg st="11" end="11"/>
                                            </p:txEl>
                                          </p:spTgt>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3">
                                            <p:txEl>
                                              <p:pRg st="11" end="11"/>
                                            </p:txEl>
                                          </p:spTgt>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3">
                                            <p:txEl>
                                              <p:pRg st="11" end="11"/>
                                            </p:txEl>
                                          </p:spTgt>
                                        </p:tgtEl>
                                        <p:attrNameLst>
                                          <p:attrName>ppt_y</p:attrName>
                                        </p:attrNameLst>
                                      </p:cBhvr>
                                      <p:tavLst>
                                        <p:tav tm="0" fmla="#ppt_y-sin(pi*$)/81">
                                          <p:val>
                                            <p:fltVal val="0"/>
                                          </p:val>
                                        </p:tav>
                                        <p:tav tm="100000">
                                          <p:val>
                                            <p:fltVal val="1"/>
                                          </p:val>
                                        </p:tav>
                                      </p:tavLst>
                                    </p:anim>
                                    <p:animScale>
                                      <p:cBhvr>
                                        <p:cTn id="139" dur="26">
                                          <p:stCondLst>
                                            <p:cond delay="650"/>
                                          </p:stCondLst>
                                        </p:cTn>
                                        <p:tgtEl>
                                          <p:spTgt spid="3">
                                            <p:txEl>
                                              <p:pRg st="11" end="11"/>
                                            </p:txEl>
                                          </p:spTgt>
                                        </p:tgtEl>
                                      </p:cBhvr>
                                      <p:to x="100000" y="60000"/>
                                    </p:animScale>
                                    <p:animScale>
                                      <p:cBhvr>
                                        <p:cTn id="140" dur="166" decel="50000">
                                          <p:stCondLst>
                                            <p:cond delay="676"/>
                                          </p:stCondLst>
                                        </p:cTn>
                                        <p:tgtEl>
                                          <p:spTgt spid="3">
                                            <p:txEl>
                                              <p:pRg st="11" end="11"/>
                                            </p:txEl>
                                          </p:spTgt>
                                        </p:tgtEl>
                                      </p:cBhvr>
                                      <p:to x="100000" y="100000"/>
                                    </p:animScale>
                                    <p:animScale>
                                      <p:cBhvr>
                                        <p:cTn id="141" dur="26">
                                          <p:stCondLst>
                                            <p:cond delay="1312"/>
                                          </p:stCondLst>
                                        </p:cTn>
                                        <p:tgtEl>
                                          <p:spTgt spid="3">
                                            <p:txEl>
                                              <p:pRg st="11" end="11"/>
                                            </p:txEl>
                                          </p:spTgt>
                                        </p:tgtEl>
                                      </p:cBhvr>
                                      <p:to x="100000" y="80000"/>
                                    </p:animScale>
                                    <p:animScale>
                                      <p:cBhvr>
                                        <p:cTn id="142" dur="166" decel="50000">
                                          <p:stCondLst>
                                            <p:cond delay="1338"/>
                                          </p:stCondLst>
                                        </p:cTn>
                                        <p:tgtEl>
                                          <p:spTgt spid="3">
                                            <p:txEl>
                                              <p:pRg st="11" end="11"/>
                                            </p:txEl>
                                          </p:spTgt>
                                        </p:tgtEl>
                                      </p:cBhvr>
                                      <p:to x="100000" y="100000"/>
                                    </p:animScale>
                                    <p:animScale>
                                      <p:cBhvr>
                                        <p:cTn id="143" dur="26">
                                          <p:stCondLst>
                                            <p:cond delay="1642"/>
                                          </p:stCondLst>
                                        </p:cTn>
                                        <p:tgtEl>
                                          <p:spTgt spid="3">
                                            <p:txEl>
                                              <p:pRg st="11" end="11"/>
                                            </p:txEl>
                                          </p:spTgt>
                                        </p:tgtEl>
                                      </p:cBhvr>
                                      <p:to x="100000" y="90000"/>
                                    </p:animScale>
                                    <p:animScale>
                                      <p:cBhvr>
                                        <p:cTn id="144" dur="166" decel="50000">
                                          <p:stCondLst>
                                            <p:cond delay="1668"/>
                                          </p:stCondLst>
                                        </p:cTn>
                                        <p:tgtEl>
                                          <p:spTgt spid="3">
                                            <p:txEl>
                                              <p:pRg st="11" end="11"/>
                                            </p:txEl>
                                          </p:spTgt>
                                        </p:tgtEl>
                                      </p:cBhvr>
                                      <p:to x="100000" y="100000"/>
                                    </p:animScale>
                                    <p:animScale>
                                      <p:cBhvr>
                                        <p:cTn id="145" dur="26">
                                          <p:stCondLst>
                                            <p:cond delay="1808"/>
                                          </p:stCondLst>
                                        </p:cTn>
                                        <p:tgtEl>
                                          <p:spTgt spid="3">
                                            <p:txEl>
                                              <p:pRg st="11" end="11"/>
                                            </p:txEl>
                                          </p:spTgt>
                                        </p:tgtEl>
                                      </p:cBhvr>
                                      <p:to x="100000" y="95000"/>
                                    </p:animScale>
                                    <p:animScale>
                                      <p:cBhvr>
                                        <p:cTn id="146" dur="166" decel="50000">
                                          <p:stCondLst>
                                            <p:cond delay="1834"/>
                                          </p:stCondLst>
                                        </p:cTn>
                                        <p:tgtEl>
                                          <p:spTgt spid="3">
                                            <p:txEl>
                                              <p:pRg st="11" end="1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557221" y="810856"/>
            <a:ext cx="3583826" cy="4733925"/>
          </a:xfrm>
        </p:spPr>
      </p:pic>
      <p:pic>
        <p:nvPicPr>
          <p:cNvPr id="111619" name="Picture 4" descr="C:\Users\m.ahmadzadeh\Desktop\Untitl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726" y="5308150"/>
            <a:ext cx="3638550"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644618" y="1448781"/>
            <a:ext cx="4243470" cy="584775"/>
          </a:xfrm>
          <a:prstGeom prst="rect">
            <a:avLst/>
          </a:prstGeom>
        </p:spPr>
        <p:txBody>
          <a:bodyPr wrap="none">
            <a:spAutoFit/>
          </a:bodyPr>
          <a:lstStyle/>
          <a:p>
            <a:pPr algn="ctr" defTabSz="457200">
              <a:defRPr/>
            </a:pPr>
            <a:r>
              <a:rPr lang="en-US" sz="3200" b="1" dirty="0" err="1">
                <a:ln w="17780" cmpd="sng">
                  <a:solidFill>
                    <a:srgbClr val="FFFFFF"/>
                  </a:solidFill>
                  <a:prstDash val="solid"/>
                  <a:miter lim="800000"/>
                </a:ln>
                <a:solidFill>
                  <a:srgbClr val="9D074E">
                    <a:lumMod val="60000"/>
                    <a:lumOff val="40000"/>
                  </a:srgbClr>
                </a:solidFill>
                <a:effectLst>
                  <a:outerShdw blurRad="50800" algn="tl" rotWithShape="0">
                    <a:srgbClr val="000000"/>
                  </a:outerShdw>
                </a:effectLst>
                <a:latin typeface="IranNastaliq" panose="02020505000000020003" pitchFamily="18" charset="0"/>
                <a:cs typeface="IranNastaliq" panose="02020505000000020003" pitchFamily="18" charset="0"/>
              </a:rPr>
              <a:t>ahmadzadeh.meh</a:t>
            </a:r>
            <a:endParaRPr lang="en-US" sz="3200" b="1" dirty="0">
              <a:ln w="17780" cmpd="sng">
                <a:solidFill>
                  <a:srgbClr val="FFFFFF"/>
                </a:solidFill>
                <a:prstDash val="solid"/>
                <a:miter lim="800000"/>
              </a:ln>
              <a:solidFill>
                <a:srgbClr val="9D074E">
                  <a:lumMod val="60000"/>
                  <a:lumOff val="40000"/>
                </a:srgbClr>
              </a:solidFill>
              <a:effectLst>
                <a:outerShdw blurRad="50800" algn="tl" rotWithShape="0">
                  <a:srgbClr val="000000"/>
                </a:outerShdw>
              </a:effectLst>
              <a:latin typeface="IranNastaliq" panose="02020505000000020003" pitchFamily="18" charset="0"/>
              <a:cs typeface="IranNastaliq" panose="02020505000000020003" pitchFamily="18" charset="0"/>
            </a:endParaRPr>
          </a:p>
        </p:txBody>
      </p:sp>
      <p:pic>
        <p:nvPicPr>
          <p:cNvPr id="11162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90725" y="1344614"/>
            <a:ext cx="649288"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598443" y="2798564"/>
            <a:ext cx="6289645" cy="1384995"/>
          </a:xfrm>
          <a:prstGeom prst="rect">
            <a:avLst/>
          </a:prstGeom>
        </p:spPr>
        <p:txBody>
          <a:bodyPr wrap="square">
            <a:spAutoFit/>
          </a:bodyPr>
          <a:lstStyle/>
          <a:p>
            <a:pPr algn="ctr" defTabSz="457200">
              <a:defRPr/>
            </a:pPr>
            <a:r>
              <a:rPr lang="en-US" sz="2800" b="1" dirty="0">
                <a:ln w="17780" cmpd="sng">
                  <a:solidFill>
                    <a:srgbClr val="FFFFFF"/>
                  </a:solidFill>
                  <a:prstDash val="solid"/>
                  <a:miter lim="800000"/>
                </a:ln>
                <a:solidFill>
                  <a:srgbClr val="9D074E">
                    <a:lumMod val="60000"/>
                    <a:lumOff val="40000"/>
                  </a:srgbClr>
                </a:solidFill>
                <a:effectLst>
                  <a:outerShdw blurRad="50800" algn="tl" rotWithShape="0">
                    <a:srgbClr val="000000"/>
                  </a:outerShdw>
                </a:effectLst>
                <a:latin typeface="Arial Black" pitchFamily="34" charset="0"/>
                <a:ea typeface="Gungsuh" pitchFamily="18" charset="-127"/>
                <a:cs typeface="IranNastaliq" panose="02020505000000020003" pitchFamily="18" charset="0"/>
                <a:hlinkClick r:id="rId5"/>
              </a:rPr>
              <a:t>ahmadzadeh.me @ Gmail.com</a:t>
            </a:r>
            <a:endParaRPr lang="en-US" sz="2800" b="1" dirty="0">
              <a:ln w="17780" cmpd="sng">
                <a:solidFill>
                  <a:srgbClr val="FFFFFF"/>
                </a:solidFill>
                <a:prstDash val="solid"/>
                <a:miter lim="800000"/>
              </a:ln>
              <a:solidFill>
                <a:srgbClr val="9D074E">
                  <a:lumMod val="60000"/>
                  <a:lumOff val="40000"/>
                </a:srgbClr>
              </a:solidFill>
              <a:effectLst>
                <a:outerShdw blurRad="50800" algn="tl" rotWithShape="0">
                  <a:srgbClr val="000000"/>
                </a:outerShdw>
              </a:effectLst>
              <a:latin typeface="Arial Black" pitchFamily="34" charset="0"/>
              <a:ea typeface="Gungsuh" pitchFamily="18" charset="-127"/>
              <a:cs typeface="IranNastaliq" panose="02020505000000020003" pitchFamily="18" charset="0"/>
            </a:endParaRPr>
          </a:p>
          <a:p>
            <a:pPr algn="ctr" defTabSz="457200">
              <a:defRPr/>
            </a:pPr>
            <a:endParaRPr lang="en-US" sz="2800" b="1" dirty="0">
              <a:ln w="17780" cmpd="sng">
                <a:solidFill>
                  <a:srgbClr val="FFFFFF"/>
                </a:solidFill>
                <a:prstDash val="solid"/>
                <a:miter lim="800000"/>
              </a:ln>
              <a:solidFill>
                <a:srgbClr val="9D074E">
                  <a:lumMod val="60000"/>
                  <a:lumOff val="40000"/>
                </a:srgbClr>
              </a:solidFill>
              <a:effectLst>
                <a:outerShdw blurRad="50800" algn="tl" rotWithShape="0">
                  <a:srgbClr val="000000"/>
                </a:outerShdw>
              </a:effectLst>
              <a:latin typeface="Arial Black" pitchFamily="34" charset="0"/>
              <a:ea typeface="Gungsuh" pitchFamily="18" charset="-127"/>
              <a:cs typeface="IranNastaliq" panose="02020505000000020003" pitchFamily="18" charset="0"/>
            </a:endParaRPr>
          </a:p>
          <a:p>
            <a:pPr algn="ctr" defTabSz="457200">
              <a:defRPr/>
            </a:pPr>
            <a:r>
              <a:rPr lang="en-US" sz="2800" b="1" dirty="0" err="1">
                <a:ln w="17780" cmpd="sng">
                  <a:solidFill>
                    <a:srgbClr val="FFFFFF"/>
                  </a:solidFill>
                  <a:prstDash val="solid"/>
                  <a:miter lim="800000"/>
                </a:ln>
                <a:solidFill>
                  <a:srgbClr val="9D074E">
                    <a:lumMod val="60000"/>
                    <a:lumOff val="40000"/>
                  </a:srgbClr>
                </a:solidFill>
                <a:effectLst>
                  <a:outerShdw blurRad="50800" algn="tl" rotWithShape="0">
                    <a:srgbClr val="000000"/>
                  </a:outerShdw>
                </a:effectLst>
                <a:latin typeface="Arial Black" pitchFamily="34" charset="0"/>
                <a:ea typeface="Gungsuh" pitchFamily="18" charset="-127"/>
                <a:cs typeface="IranNastaliq" panose="02020505000000020003" pitchFamily="18" charset="0"/>
                <a:hlinkClick r:id="rId6"/>
              </a:rPr>
              <a:t>Ahmadzadeh_me</a:t>
            </a:r>
            <a:r>
              <a:rPr lang="en-US" sz="2800" b="1" dirty="0">
                <a:ln w="17780" cmpd="sng">
                  <a:solidFill>
                    <a:srgbClr val="FFFFFF"/>
                  </a:solidFill>
                  <a:prstDash val="solid"/>
                  <a:miter lim="800000"/>
                </a:ln>
                <a:solidFill>
                  <a:srgbClr val="9D074E">
                    <a:lumMod val="60000"/>
                    <a:lumOff val="40000"/>
                  </a:srgbClr>
                </a:solidFill>
                <a:effectLst>
                  <a:outerShdw blurRad="50800" algn="tl" rotWithShape="0">
                    <a:srgbClr val="000000"/>
                  </a:outerShdw>
                </a:effectLst>
                <a:latin typeface="Arial Black" pitchFamily="34" charset="0"/>
                <a:ea typeface="Gungsuh" pitchFamily="18" charset="-127"/>
                <a:cs typeface="IranNastaliq" panose="02020505000000020003" pitchFamily="18" charset="0"/>
                <a:hlinkClick r:id="rId6"/>
              </a:rPr>
              <a:t> @ yahoo.com</a:t>
            </a:r>
            <a:endParaRPr lang="fa-IR" sz="2800" b="1" dirty="0">
              <a:ln w="17780" cmpd="sng">
                <a:solidFill>
                  <a:srgbClr val="FFFFFF"/>
                </a:solidFill>
                <a:prstDash val="solid"/>
                <a:miter lim="800000"/>
              </a:ln>
              <a:solidFill>
                <a:srgbClr val="9D074E">
                  <a:lumMod val="60000"/>
                  <a:lumOff val="40000"/>
                </a:srgbClr>
              </a:solidFill>
              <a:effectLst>
                <a:outerShdw blurRad="50800" algn="tl" rotWithShape="0">
                  <a:srgbClr val="000000"/>
                </a:outerShdw>
              </a:effectLst>
              <a:latin typeface="Arial Black" pitchFamily="34" charset="0"/>
              <a:ea typeface="Gungsuh" pitchFamily="18" charset="-127"/>
              <a:cs typeface="IranNastaliq" panose="02020505000000020003" pitchFamily="18" charset="0"/>
            </a:endParaRPr>
          </a:p>
        </p:txBody>
      </p:sp>
      <p:pic>
        <p:nvPicPr>
          <p:cNvPr id="111623"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09145" y="2133601"/>
            <a:ext cx="646112"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7989237" y="5951881"/>
            <a:ext cx="3398687" cy="646331"/>
          </a:xfrm>
          <a:prstGeom prst="rect">
            <a:avLst/>
          </a:prstGeom>
        </p:spPr>
        <p:txBody>
          <a:bodyPr wrap="none">
            <a:spAutoFit/>
          </a:bodyPr>
          <a:lstStyle/>
          <a:p>
            <a:pPr algn="ctr" defTabSz="457200">
              <a:defRPr/>
            </a:pPr>
            <a:r>
              <a:rPr lang="en-US" sz="3600" b="1" dirty="0">
                <a:ln w="17780" cmpd="sng">
                  <a:solidFill>
                    <a:srgbClr val="FFFFFF"/>
                  </a:solidFill>
                  <a:prstDash val="solid"/>
                  <a:miter lim="800000"/>
                </a:ln>
                <a:solidFill>
                  <a:srgbClr val="9D074E">
                    <a:lumMod val="60000"/>
                    <a:lumOff val="40000"/>
                  </a:srgbClr>
                </a:solidFill>
                <a:effectLst>
                  <a:outerShdw blurRad="50800" algn="tl" rotWithShape="0">
                    <a:srgbClr val="000000"/>
                  </a:outerShdw>
                </a:effectLst>
                <a:latin typeface="IranNastaliq" panose="02020505000000020003" pitchFamily="18" charset="0"/>
                <a:cs typeface="IranNastaliq" panose="02020505000000020003" pitchFamily="18" charset="0"/>
              </a:rPr>
              <a:t>0915-384-8123</a:t>
            </a:r>
          </a:p>
        </p:txBody>
      </p:sp>
      <p:pic>
        <p:nvPicPr>
          <p:cNvPr id="111625" name="Picture 2" descr="C:\Users\m.ahmadzadeh\Desktop\site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2845" y="4481048"/>
            <a:ext cx="8763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6" name="Picture 3" descr="C:\Users\m.ahmadzadeh\Desktop\index.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92414" y="5848008"/>
            <a:ext cx="6731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637" y="-45172"/>
            <a:ext cx="1236372" cy="1344555"/>
          </a:xfrm>
          <a:prstGeom prst="rect">
            <a:avLst/>
          </a:prstGeom>
          <a:ln>
            <a:noFill/>
          </a:ln>
          <a:effectLst>
            <a:softEdge rad="112500"/>
          </a:effectLst>
        </p:spPr>
      </p:pic>
    </p:spTree>
    <p:extLst>
      <p:ext uri="{BB962C8B-B14F-4D97-AF65-F5344CB8AC3E}">
        <p14:creationId xmlns:p14="http://schemas.microsoft.com/office/powerpoint/2010/main" val="14779759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305800" y="1524000"/>
            <a:ext cx="2312988" cy="3551238"/>
          </a:xfrm>
        </p:spPr>
      </p:pic>
      <p:sp>
        <p:nvSpPr>
          <p:cNvPr id="7" name="Content Placeholder 1"/>
          <p:cNvSpPr txBox="1">
            <a:spLocks/>
          </p:cNvSpPr>
          <p:nvPr/>
        </p:nvSpPr>
        <p:spPr bwMode="auto">
          <a:xfrm>
            <a:off x="844063" y="263159"/>
            <a:ext cx="7315200" cy="6618287"/>
          </a:xfrm>
          <a:prstGeom prst="rect">
            <a:avLst/>
          </a:prstGeom>
          <a:noFill/>
          <a:ln>
            <a:noFill/>
          </a:ln>
          <a:extLst/>
        </p:spPr>
        <p:txBody>
          <a:bodyPr/>
          <a:lstStyle>
            <a:lvl1pPr marL="257175" indent="-257175" algn="r" defTabSz="342900" rtl="1" eaLnBrk="0" fontAlgn="base" hangingPunct="0">
              <a:spcBef>
                <a:spcPts val="750"/>
              </a:spcBef>
              <a:spcAft>
                <a:spcPct val="0"/>
              </a:spcAft>
              <a:buClr>
                <a:srgbClr val="EB3D9F"/>
              </a:buClr>
              <a:buSzPct val="80000"/>
              <a:buFont typeface="Wingdings 3" pitchFamily="18" charset="2"/>
              <a:buChar char=""/>
              <a:defRPr sz="1300" kern="1200">
                <a:solidFill>
                  <a:srgbClr val="404040"/>
                </a:solidFill>
                <a:latin typeface="+mn-lt"/>
                <a:ea typeface="+mn-ea"/>
                <a:cs typeface="+mn-cs"/>
              </a:defRPr>
            </a:lvl1pPr>
            <a:lvl2pPr marL="557213" indent="-214313" algn="r" defTabSz="342900" rtl="1" eaLnBrk="0" fontAlgn="base" hangingPunct="0">
              <a:spcBef>
                <a:spcPts val="750"/>
              </a:spcBef>
              <a:spcAft>
                <a:spcPct val="0"/>
              </a:spcAft>
              <a:buClr>
                <a:srgbClr val="EB3D9F"/>
              </a:buClr>
              <a:buSzPct val="80000"/>
              <a:buFont typeface="Wingdings 3" pitchFamily="18" charset="2"/>
              <a:buChar char=""/>
              <a:defRPr sz="1200" kern="1200">
                <a:solidFill>
                  <a:srgbClr val="404040"/>
                </a:solidFill>
                <a:latin typeface="+mn-lt"/>
                <a:ea typeface="+mn-ea"/>
                <a:cs typeface="+mn-cs"/>
              </a:defRPr>
            </a:lvl2pPr>
            <a:lvl3pPr marL="857250" indent="-171450" algn="r" defTabSz="342900" rtl="1" eaLnBrk="0" fontAlgn="base" hangingPunct="0">
              <a:spcBef>
                <a:spcPts val="750"/>
              </a:spcBef>
              <a:spcAft>
                <a:spcPct val="0"/>
              </a:spcAft>
              <a:buClr>
                <a:srgbClr val="EB3D9F"/>
              </a:buClr>
              <a:buSzPct val="80000"/>
              <a:buFont typeface="Wingdings 3" pitchFamily="18" charset="2"/>
              <a:buChar char=""/>
              <a:defRPr sz="1000" kern="1200">
                <a:solidFill>
                  <a:srgbClr val="404040"/>
                </a:solidFill>
                <a:latin typeface="+mn-lt"/>
                <a:ea typeface="+mn-ea"/>
                <a:cs typeface="+mn-cs"/>
              </a:defRPr>
            </a:lvl3pPr>
            <a:lvl4pPr marL="1200150" indent="-171450" algn="r" defTabSz="342900" rtl="1" eaLnBrk="0" fontAlgn="base" hangingPunct="0">
              <a:spcBef>
                <a:spcPts val="750"/>
              </a:spcBef>
              <a:spcAft>
                <a:spcPct val="0"/>
              </a:spcAft>
              <a:buClr>
                <a:srgbClr val="EB3D9F"/>
              </a:buClr>
              <a:buSzPct val="80000"/>
              <a:buFont typeface="Wingdings 3" pitchFamily="18" charset="2"/>
              <a:buChar char=""/>
              <a:defRPr sz="900" kern="1200">
                <a:solidFill>
                  <a:srgbClr val="404040"/>
                </a:solidFill>
                <a:latin typeface="+mn-lt"/>
                <a:ea typeface="+mn-ea"/>
                <a:cs typeface="+mn-cs"/>
              </a:defRPr>
            </a:lvl4pPr>
            <a:lvl5pPr marL="1543050" indent="-171450" algn="r" defTabSz="342900" rtl="1" eaLnBrk="0" fontAlgn="base" hangingPunct="0">
              <a:spcBef>
                <a:spcPts val="750"/>
              </a:spcBef>
              <a:spcAft>
                <a:spcPct val="0"/>
              </a:spcAft>
              <a:buClr>
                <a:srgbClr val="EB3D9F"/>
              </a:buClr>
              <a:buSzPct val="80000"/>
              <a:buFont typeface="Wingdings 3" pitchFamily="18" charset="2"/>
              <a:buChar char=""/>
              <a:defRPr sz="900" kern="1200">
                <a:solidFill>
                  <a:srgbClr val="404040"/>
                </a:solidFill>
                <a:latin typeface="+mn-lt"/>
                <a:ea typeface="+mn-ea"/>
                <a:cs typeface="+mn-cs"/>
              </a:defRPr>
            </a:lvl5pPr>
            <a:lvl6pPr marL="1885950" indent="-171450" algn="r" defTabSz="342900" rtl="1" eaLnBrk="1" latinLnBrk="0" hangingPunct="1">
              <a:spcBef>
                <a:spcPts val="750"/>
              </a:spcBef>
              <a:spcAft>
                <a:spcPts val="0"/>
              </a:spcAft>
              <a:buClr>
                <a:schemeClr val="accent1">
                  <a:lumMod val="75000"/>
                </a:schemeClr>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r" defTabSz="342900" rtl="1" eaLnBrk="1" latinLnBrk="0" hangingPunct="1">
              <a:spcBef>
                <a:spcPts val="750"/>
              </a:spcBef>
              <a:spcAft>
                <a:spcPts val="0"/>
              </a:spcAft>
              <a:buClr>
                <a:schemeClr val="accent1">
                  <a:lumMod val="75000"/>
                </a:schemeClr>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r" defTabSz="342900" rtl="1" eaLnBrk="1" latinLnBrk="0" hangingPunct="1">
              <a:spcBef>
                <a:spcPts val="750"/>
              </a:spcBef>
              <a:spcAft>
                <a:spcPts val="0"/>
              </a:spcAft>
              <a:buClr>
                <a:schemeClr val="accent1">
                  <a:lumMod val="75000"/>
                </a:schemeClr>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r" defTabSz="342900" rtl="1" eaLnBrk="1" latinLnBrk="0" hangingPunct="1">
              <a:spcBef>
                <a:spcPts val="750"/>
              </a:spcBef>
              <a:spcAft>
                <a:spcPts val="0"/>
              </a:spcAft>
              <a:buClr>
                <a:schemeClr val="accent1">
                  <a:lumMod val="75000"/>
                </a:schemeClr>
              </a:buClr>
              <a:buSzPct val="80000"/>
              <a:buFont typeface="Wingdings 3" charset="2"/>
              <a:buChar char=""/>
              <a:defRPr sz="900" kern="1200">
                <a:solidFill>
                  <a:schemeClr val="tx1">
                    <a:lumMod val="75000"/>
                    <a:lumOff val="25000"/>
                  </a:schemeClr>
                </a:solidFill>
                <a:latin typeface="+mn-lt"/>
                <a:ea typeface="+mn-ea"/>
                <a:cs typeface="+mn-cs"/>
              </a:defRPr>
            </a:lvl9pPr>
          </a:lstStyle>
          <a:p>
            <a:pPr>
              <a:lnSpc>
                <a:spcPct val="150000"/>
              </a:lnSpc>
              <a:defRPr/>
            </a:pPr>
            <a:r>
              <a:rPr kumimoji="1" lang="fa-IR" sz="2000" dirty="0">
                <a:effectLst>
                  <a:outerShdw blurRad="38100" dist="38100" dir="2700000" algn="tl">
                    <a:srgbClr val="000000">
                      <a:alpha val="43137"/>
                    </a:srgbClr>
                  </a:outerShdw>
                </a:effectLst>
                <a:cs typeface="B Titr" pitchFamily="2" charset="-78"/>
              </a:rPr>
              <a:t>کارشناس ارشد مدیریت نیروی انسانی</a:t>
            </a:r>
          </a:p>
          <a:p>
            <a:pPr>
              <a:lnSpc>
                <a:spcPct val="150000"/>
              </a:lnSpc>
              <a:defRPr/>
            </a:pPr>
            <a:r>
              <a:rPr kumimoji="1" lang="fa-IR" sz="2000" dirty="0">
                <a:effectLst>
                  <a:outerShdw blurRad="38100" dist="38100" dir="2700000" algn="tl">
                    <a:srgbClr val="000000">
                      <a:alpha val="43137"/>
                    </a:srgbClr>
                  </a:outerShdw>
                </a:effectLst>
                <a:cs typeface="B Titr" pitchFamily="2" charset="-78"/>
              </a:rPr>
              <a:t>کارمند اداره کل تعاون،کار و رفاه اجتماعی خراسان شمالی</a:t>
            </a:r>
          </a:p>
          <a:p>
            <a:pPr>
              <a:lnSpc>
                <a:spcPct val="150000"/>
              </a:lnSpc>
              <a:defRPr/>
            </a:pPr>
            <a:r>
              <a:rPr kumimoji="1" lang="fa-IR" sz="2000" dirty="0">
                <a:effectLst>
                  <a:outerShdw blurRad="38100" dist="38100" dir="2700000" algn="tl">
                    <a:srgbClr val="000000">
                      <a:alpha val="43137"/>
                    </a:srgbClr>
                  </a:outerShdw>
                </a:effectLst>
                <a:cs typeface="B Titr" pitchFamily="2" charset="-78"/>
              </a:rPr>
              <a:t>مدیرگروه مدیریت و روابط عمومی دانشگاه جامع علمی و کاربردی </a:t>
            </a:r>
          </a:p>
          <a:p>
            <a:pPr>
              <a:lnSpc>
                <a:spcPct val="150000"/>
              </a:lnSpc>
              <a:defRPr/>
            </a:pPr>
            <a:r>
              <a:rPr kumimoji="1" lang="fa-IR" sz="2000" dirty="0" smtClean="0">
                <a:effectLst>
                  <a:outerShdw blurRad="38100" dist="38100" dir="2700000" algn="tl">
                    <a:srgbClr val="000000">
                      <a:alpha val="43137"/>
                    </a:srgbClr>
                  </a:outerShdw>
                </a:effectLst>
                <a:cs typeface="B Titr" pitchFamily="2" charset="-78"/>
              </a:rPr>
              <a:t>پژوهشگر </a:t>
            </a:r>
            <a:r>
              <a:rPr kumimoji="1" lang="fa-IR" sz="2000" dirty="0">
                <a:effectLst>
                  <a:outerShdw blurRad="38100" dist="38100" dir="2700000" algn="tl">
                    <a:srgbClr val="000000">
                      <a:alpha val="43137"/>
                    </a:srgbClr>
                  </a:outerShdw>
                </a:effectLst>
                <a:cs typeface="B Titr" pitchFamily="2" charset="-78"/>
              </a:rPr>
              <a:t>برتر استان (1388)</a:t>
            </a:r>
          </a:p>
          <a:p>
            <a:pPr>
              <a:lnSpc>
                <a:spcPct val="150000"/>
              </a:lnSpc>
              <a:defRPr/>
            </a:pPr>
            <a:r>
              <a:rPr kumimoji="1" lang="fa-IR" sz="2000" dirty="0">
                <a:effectLst>
                  <a:outerShdw blurRad="38100" dist="38100" dir="2700000" algn="tl">
                    <a:srgbClr val="000000">
                      <a:alpha val="43137"/>
                    </a:srgbClr>
                  </a:outerShdw>
                </a:effectLst>
                <a:cs typeface="B Titr" pitchFamily="2" charset="-78"/>
              </a:rPr>
              <a:t>مروج برتر ملی وزارت تعاون،کار و رفاه اجتماعی (1392)</a:t>
            </a:r>
          </a:p>
          <a:p>
            <a:pPr>
              <a:lnSpc>
                <a:spcPct val="150000"/>
              </a:lnSpc>
              <a:defRPr/>
            </a:pPr>
            <a:r>
              <a:rPr kumimoji="1" lang="fa-IR" sz="2000" dirty="0">
                <a:effectLst>
                  <a:outerShdw blurRad="38100" dist="38100" dir="2700000" algn="tl">
                    <a:srgbClr val="000000">
                      <a:alpha val="43137"/>
                    </a:srgbClr>
                  </a:outerShdw>
                </a:effectLst>
                <a:cs typeface="B Titr" pitchFamily="2" charset="-78"/>
              </a:rPr>
              <a:t>مدیر نمونه آمار در وزارت تعاون،کار و رفاه اجتماعی (1393)</a:t>
            </a:r>
          </a:p>
          <a:p>
            <a:pPr>
              <a:lnSpc>
                <a:spcPct val="150000"/>
              </a:lnSpc>
              <a:defRPr/>
            </a:pPr>
            <a:r>
              <a:rPr kumimoji="1" lang="fa-IR" sz="2000" dirty="0">
                <a:effectLst>
                  <a:outerShdw blurRad="38100" dist="38100" dir="2700000" algn="tl">
                    <a:srgbClr val="000000">
                      <a:alpha val="43137"/>
                    </a:srgbClr>
                  </a:outerShdw>
                </a:effectLst>
                <a:cs typeface="B Titr" pitchFamily="2" charset="-78"/>
              </a:rPr>
              <a:t>مدرس نمونه دانشگاه جامع علمی و کاربردی استان  (89 – 92 – </a:t>
            </a:r>
            <a:r>
              <a:rPr kumimoji="1" lang="fa-IR" sz="2000" dirty="0" smtClean="0">
                <a:effectLst>
                  <a:outerShdw blurRad="38100" dist="38100" dir="2700000" algn="tl">
                    <a:srgbClr val="000000">
                      <a:alpha val="43137"/>
                    </a:srgbClr>
                  </a:outerShdw>
                </a:effectLst>
                <a:cs typeface="B Titr" pitchFamily="2" charset="-78"/>
              </a:rPr>
              <a:t>94-98)</a:t>
            </a:r>
            <a:endParaRPr kumimoji="1" lang="en-US" sz="2000" dirty="0">
              <a:effectLst>
                <a:outerShdw blurRad="38100" dist="38100" dir="2700000" algn="tl">
                  <a:srgbClr val="000000">
                    <a:alpha val="43137"/>
                  </a:srgbClr>
                </a:outerShdw>
              </a:effectLst>
              <a:cs typeface="B Titr" pitchFamily="2" charset="-78"/>
            </a:endParaRPr>
          </a:p>
          <a:p>
            <a:pPr>
              <a:lnSpc>
                <a:spcPct val="150000"/>
              </a:lnSpc>
              <a:defRPr/>
            </a:pPr>
            <a:r>
              <a:rPr kumimoji="1" lang="fa-IR" sz="2000" dirty="0">
                <a:effectLst>
                  <a:outerShdw blurRad="38100" dist="38100" dir="2700000" algn="tl">
                    <a:srgbClr val="000000">
                      <a:alpha val="43137"/>
                    </a:srgbClr>
                  </a:outerShdw>
                </a:effectLst>
                <a:cs typeface="B Titr" pitchFamily="2" charset="-78"/>
              </a:rPr>
              <a:t>مشاور منابع انسانی شرکت توزیع برق خراسان شمالی</a:t>
            </a:r>
          </a:p>
          <a:p>
            <a:pPr>
              <a:lnSpc>
                <a:spcPct val="150000"/>
              </a:lnSpc>
              <a:defRPr/>
            </a:pPr>
            <a:r>
              <a:rPr kumimoji="1" lang="fa-IR" sz="2000" dirty="0">
                <a:effectLst>
                  <a:outerShdw blurRad="38100" dist="38100" dir="2700000" algn="tl">
                    <a:srgbClr val="000000">
                      <a:alpha val="43137"/>
                    </a:srgbClr>
                  </a:outerShdw>
                </a:effectLst>
                <a:cs typeface="B Titr" pitchFamily="2" charset="-78"/>
              </a:rPr>
              <a:t>تألیف دو جلد کتاب </a:t>
            </a:r>
          </a:p>
          <a:p>
            <a:pPr>
              <a:lnSpc>
                <a:spcPct val="150000"/>
              </a:lnSpc>
              <a:defRPr/>
            </a:pPr>
            <a:r>
              <a:rPr kumimoji="1" lang="fa-IR" sz="2000" dirty="0">
                <a:effectLst>
                  <a:outerShdw blurRad="38100" dist="38100" dir="2700000" algn="tl">
                    <a:srgbClr val="000000">
                      <a:alpha val="43137"/>
                    </a:srgbClr>
                  </a:outerShdw>
                </a:effectLst>
                <a:cs typeface="B Titr" pitchFamily="2" charset="-78"/>
              </a:rPr>
              <a:t>تألیف 18  مقاله علمی پژوهشی  - علمی ترویجی</a:t>
            </a:r>
          </a:p>
          <a:p>
            <a:pPr>
              <a:lnSpc>
                <a:spcPct val="150000"/>
              </a:lnSpc>
              <a:defRPr/>
            </a:pPr>
            <a:r>
              <a:rPr kumimoji="1" lang="fa-IR" sz="2000" dirty="0">
                <a:effectLst>
                  <a:outerShdw blurRad="38100" dist="38100" dir="2700000" algn="tl">
                    <a:srgbClr val="000000">
                      <a:alpha val="43137"/>
                    </a:srgbClr>
                  </a:outerShdw>
                </a:effectLst>
                <a:cs typeface="B Titr" pitchFamily="2" charset="-78"/>
              </a:rPr>
              <a:t>مدرس منشور حقوق شهروندی(مجوز مرکز آموزش مدیریت دولتی </a:t>
            </a:r>
            <a:r>
              <a:rPr kumimoji="1" lang="en-US" sz="2000" dirty="0">
                <a:effectLst>
                  <a:outerShdw blurRad="38100" dist="38100" dir="2700000" algn="tl">
                    <a:srgbClr val="000000">
                      <a:alpha val="43137"/>
                    </a:srgbClr>
                  </a:outerShdw>
                </a:effectLst>
                <a:cs typeface="B Titr" pitchFamily="2" charset="-78"/>
              </a:rPr>
              <a:t>(</a:t>
            </a:r>
            <a:endParaRPr kumimoji="1" lang="fa-IR" sz="2000" dirty="0">
              <a:effectLst>
                <a:outerShdw blurRad="38100" dist="38100" dir="2700000" algn="tl">
                  <a:srgbClr val="000000">
                    <a:alpha val="43137"/>
                  </a:srgbClr>
                </a:outerShdw>
              </a:effectLst>
              <a:cs typeface="B Titr" pitchFamily="2" charset="-78"/>
            </a:endParaRPr>
          </a:p>
          <a:p>
            <a:pPr>
              <a:lnSpc>
                <a:spcPct val="150000"/>
              </a:lnSpc>
              <a:defRPr/>
            </a:pPr>
            <a:endParaRPr kumimoji="1" lang="fa-IR" sz="2400" dirty="0">
              <a:effectLst>
                <a:outerShdw blurRad="38100" dist="38100" dir="2700000" algn="tl">
                  <a:srgbClr val="000000">
                    <a:alpha val="43137"/>
                  </a:srgbClr>
                </a:outerShdw>
              </a:effectLst>
              <a:cs typeface="B Titr" pitchFamily="2" charset="-78"/>
            </a:endParaRPr>
          </a:p>
          <a:p>
            <a:pPr>
              <a:lnSpc>
                <a:spcPct val="150000"/>
              </a:lnSpc>
              <a:defRPr/>
            </a:pPr>
            <a:endParaRPr kumimoji="1" lang="en-US" sz="2400" dirty="0">
              <a:effectLst>
                <a:outerShdw blurRad="38100" dist="38100" dir="2700000" algn="tl">
                  <a:srgbClr val="000000">
                    <a:alpha val="43137"/>
                  </a:srgbClr>
                </a:outerShdw>
              </a:effectLst>
              <a:cs typeface="B Titr" pitchFamily="2" charset="-78"/>
            </a:endParaRPr>
          </a:p>
        </p:txBody>
      </p:sp>
      <p:pic>
        <p:nvPicPr>
          <p:cNvPr id="75780" name="Picture 6"/>
          <p:cNvPicPr>
            <a:picLocks noChangeAspect="1"/>
          </p:cNvPicPr>
          <p:nvPr/>
        </p:nvPicPr>
        <p:blipFill>
          <a:blip r:embed="rId3" cstate="print">
            <a:extLst>
              <a:ext uri="{28A0092B-C50C-407E-A947-70E740481C1C}">
                <a14:useLocalDpi xmlns:a14="http://schemas.microsoft.com/office/drawing/2010/main" val="0"/>
              </a:ext>
            </a:extLst>
          </a:blip>
          <a:srcRect l="3596" r="3596"/>
          <a:stretch>
            <a:fillRect/>
          </a:stretch>
        </p:blipFill>
        <p:spPr bwMode="auto">
          <a:xfrm>
            <a:off x="10716601" y="6318861"/>
            <a:ext cx="13144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2"/>
          <p:cNvPicPr>
            <a:picLocks noChangeAspect="1"/>
          </p:cNvPicPr>
          <p:nvPr/>
        </p:nvPicPr>
        <p:blipFill>
          <a:blip r:embed="rId4">
            <a:extLst>
              <a:ext uri="{28A0092B-C50C-407E-A947-70E740481C1C}">
                <a14:useLocalDpi xmlns:a14="http://schemas.microsoft.com/office/drawing/2010/main" val="0"/>
              </a:ext>
            </a:extLst>
          </a:blip>
          <a:srcRect l="10001" r="12666"/>
          <a:stretch>
            <a:fillRect/>
          </a:stretch>
        </p:blipFill>
        <p:spPr bwMode="auto">
          <a:xfrm>
            <a:off x="126026" y="140677"/>
            <a:ext cx="11430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3817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5162" y="203200"/>
            <a:ext cx="8595784" cy="1320800"/>
          </a:xfrm>
        </p:spPr>
        <p:txBody>
          <a:bodyPr/>
          <a:lstStyle/>
          <a:p>
            <a:r>
              <a:rPr lang="fa-IR" sz="7200" b="1" dirty="0">
                <a:solidFill>
                  <a:srgbClr val="A500C6"/>
                </a:solidFill>
                <a:effectLst>
                  <a:outerShdw blurRad="38100" dist="38100" dir="2700000" algn="tl">
                    <a:srgbClr val="000000">
                      <a:alpha val="43137"/>
                    </a:srgbClr>
                  </a:outerShdw>
                </a:effectLst>
                <a:latin typeface="+mn-lt"/>
                <a:ea typeface="+mn-ea"/>
                <a:cs typeface="B Titr" panose="00000700000000000000" pitchFamily="2" charset="-78"/>
              </a:rPr>
              <a:t>مرور بخش اول</a:t>
            </a:r>
            <a:endParaRPr lang="en-US" sz="7200" b="1" dirty="0">
              <a:solidFill>
                <a:srgbClr val="A500C6"/>
              </a:solidFill>
              <a:effectLst>
                <a:outerShdw blurRad="38100" dist="38100" dir="2700000" algn="tl">
                  <a:srgbClr val="000000">
                    <a:alpha val="43137"/>
                  </a:srgbClr>
                </a:outerShdw>
              </a:effectLst>
              <a:latin typeface="+mn-lt"/>
              <a:ea typeface="+mn-ea"/>
              <a:cs typeface="B Titr" panose="00000700000000000000" pitchFamily="2" charset="-78"/>
            </a:endParaRPr>
          </a:p>
        </p:txBody>
      </p:sp>
      <p:sp>
        <p:nvSpPr>
          <p:cNvPr id="3" name="Content Placeholder 2"/>
          <p:cNvSpPr>
            <a:spLocks noGrp="1"/>
          </p:cNvSpPr>
          <p:nvPr>
            <p:ph idx="1"/>
          </p:nvPr>
        </p:nvSpPr>
        <p:spPr>
          <a:xfrm>
            <a:off x="677333" y="1524001"/>
            <a:ext cx="8595784" cy="4518026"/>
          </a:xfrm>
        </p:spPr>
        <p:txBody>
          <a:bodyPr/>
          <a:lstStyle/>
          <a:p>
            <a:r>
              <a:rPr lang="fa-IR" sz="4000" b="1" dirty="0" smtClean="0">
                <a:solidFill>
                  <a:srgbClr val="00B050"/>
                </a:solidFill>
                <a:effectLst>
                  <a:outerShdw blurRad="38100" dist="38100" dir="2700000" algn="tl">
                    <a:srgbClr val="000000">
                      <a:alpha val="43137"/>
                    </a:srgbClr>
                  </a:outerShdw>
                </a:effectLst>
                <a:cs typeface="B Titr" panose="00000700000000000000" pitchFamily="2" charset="-78"/>
              </a:rPr>
              <a:t>سازمان</a:t>
            </a:r>
          </a:p>
          <a:p>
            <a:r>
              <a:rPr lang="fa-IR" sz="4000" b="1" dirty="0" smtClean="0">
                <a:solidFill>
                  <a:srgbClr val="00B050"/>
                </a:solidFill>
                <a:effectLst>
                  <a:outerShdw blurRad="38100" dist="38100" dir="2700000" algn="tl">
                    <a:srgbClr val="000000">
                      <a:alpha val="43137"/>
                    </a:srgbClr>
                  </a:outerShdw>
                </a:effectLst>
                <a:cs typeface="B Titr" panose="00000700000000000000" pitchFamily="2" charset="-78"/>
              </a:rPr>
              <a:t>کارکنان</a:t>
            </a:r>
          </a:p>
          <a:p>
            <a:r>
              <a:rPr lang="fa-IR" sz="4000" b="1" dirty="0" smtClean="0">
                <a:solidFill>
                  <a:srgbClr val="00B050"/>
                </a:solidFill>
                <a:effectLst>
                  <a:outerShdw blurRad="38100" dist="38100" dir="2700000" algn="tl">
                    <a:srgbClr val="000000">
                      <a:alpha val="43137"/>
                    </a:srgbClr>
                  </a:outerShdw>
                </a:effectLst>
                <a:cs typeface="B Titr" panose="00000700000000000000" pitchFamily="2" charset="-78"/>
              </a:rPr>
              <a:t>ساختار</a:t>
            </a:r>
          </a:p>
          <a:p>
            <a:r>
              <a:rPr lang="fa-IR" sz="4000" b="1" dirty="0" smtClean="0">
                <a:solidFill>
                  <a:srgbClr val="00B050"/>
                </a:solidFill>
                <a:effectLst>
                  <a:outerShdw blurRad="38100" dist="38100" dir="2700000" algn="tl">
                    <a:srgbClr val="000000">
                      <a:alpha val="43137"/>
                    </a:srgbClr>
                  </a:outerShdw>
                </a:effectLst>
                <a:cs typeface="B Titr" panose="00000700000000000000" pitchFamily="2" charset="-78"/>
              </a:rPr>
              <a:t>رهبری</a:t>
            </a:r>
          </a:p>
          <a:p>
            <a:r>
              <a:rPr lang="fa-IR" sz="4000" b="1" dirty="0">
                <a:solidFill>
                  <a:srgbClr val="00B050"/>
                </a:solidFill>
                <a:effectLst>
                  <a:outerShdw blurRad="38100" dist="38100" dir="2700000" algn="tl">
                    <a:srgbClr val="000000">
                      <a:alpha val="43137"/>
                    </a:srgbClr>
                  </a:outerShdw>
                </a:effectLst>
                <a:cs typeface="B Titr" panose="00000700000000000000" pitchFamily="2" charset="-78"/>
              </a:rPr>
              <a:t>چرا باید مهارت رهبری را بیاموزیم </a:t>
            </a:r>
            <a:r>
              <a:rPr lang="fa-IR" sz="4000" b="1" dirty="0" smtClean="0">
                <a:solidFill>
                  <a:srgbClr val="00B050"/>
                </a:solidFill>
                <a:effectLst>
                  <a:outerShdw blurRad="38100" dist="38100" dir="2700000" algn="tl">
                    <a:srgbClr val="000000">
                      <a:alpha val="43137"/>
                    </a:srgbClr>
                  </a:outerShdw>
                </a:effectLst>
                <a:cs typeface="B Titr" panose="00000700000000000000" pitchFamily="2" charset="-78"/>
              </a:rPr>
              <a:t>؟</a:t>
            </a:r>
          </a:p>
          <a:p>
            <a:r>
              <a:rPr lang="fa-IR" sz="4000" b="1" dirty="0" smtClean="0">
                <a:solidFill>
                  <a:srgbClr val="00B050"/>
                </a:solidFill>
                <a:effectLst>
                  <a:outerShdw blurRad="38100" dist="38100" dir="2700000" algn="tl">
                    <a:srgbClr val="000000">
                      <a:alpha val="43137"/>
                    </a:srgbClr>
                  </a:outerShdw>
                </a:effectLst>
                <a:cs typeface="B Titr" panose="00000700000000000000" pitchFamily="2" charset="-78"/>
              </a:rPr>
              <a:t>تفاوت رهبری و مدیریت</a:t>
            </a:r>
          </a:p>
          <a:p>
            <a:r>
              <a:rPr lang="fa-IR" sz="4400" b="1" dirty="0">
                <a:solidFill>
                  <a:srgbClr val="00B050"/>
                </a:solidFill>
                <a:effectLst>
                  <a:outerShdw blurRad="38100" dist="38100" dir="2700000" algn="tl">
                    <a:srgbClr val="000000">
                      <a:alpha val="43137"/>
                    </a:srgbClr>
                  </a:outerShdw>
                </a:effectLst>
                <a:cs typeface="B Titr" panose="00000700000000000000" pitchFamily="2" charset="-78"/>
              </a:rPr>
              <a:t>منابع قدرت در رهبری</a:t>
            </a:r>
            <a:endParaRPr lang="en-US" sz="4000" b="1" dirty="0">
              <a:solidFill>
                <a:srgbClr val="00B050"/>
              </a:solidFill>
              <a:effectLst>
                <a:outerShdw blurRad="38100" dist="38100" dir="2700000" algn="tl">
                  <a:srgbClr val="000000">
                    <a:alpha val="43137"/>
                  </a:srgbClr>
                </a:outerShdw>
              </a:effectLst>
              <a:cs typeface="B Titr" panose="00000700000000000000" pitchFamily="2" charset="-78"/>
            </a:endParaRPr>
          </a:p>
        </p:txBody>
      </p:sp>
    </p:spTree>
    <p:extLst>
      <p:ext uri="{BB962C8B-B14F-4D97-AF65-F5344CB8AC3E}">
        <p14:creationId xmlns:p14="http://schemas.microsoft.com/office/powerpoint/2010/main" val="26816003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34234" y="174896"/>
            <a:ext cx="8191849" cy="1415311"/>
          </a:xfrm>
        </p:spPr>
        <p:txBody>
          <a:bodyPr>
            <a:normAutofit/>
          </a:bodyPr>
          <a:lstStyle/>
          <a:p>
            <a:pPr marL="0" indent="0" algn="ctr">
              <a:buNone/>
            </a:pPr>
            <a:r>
              <a:rPr lang="fa-IR" sz="7200" b="1" dirty="0" smtClean="0">
                <a:solidFill>
                  <a:srgbClr val="A500C6"/>
                </a:solidFill>
                <a:effectLst>
                  <a:outerShdw blurRad="38100" dist="38100" dir="2700000" algn="tl">
                    <a:srgbClr val="000000">
                      <a:alpha val="43137"/>
                    </a:srgbClr>
                  </a:outerShdw>
                </a:effectLst>
                <a:cs typeface="B Titr" panose="00000700000000000000" pitchFamily="2" charset="-78"/>
              </a:rPr>
              <a:t>انواع سبک های رهبری</a:t>
            </a:r>
            <a:endParaRPr lang="fa-IR" sz="7200" b="1" dirty="0">
              <a:solidFill>
                <a:srgbClr val="A500C6"/>
              </a:solidFill>
              <a:effectLst>
                <a:outerShdw blurRad="38100" dist="38100" dir="2700000" algn="tl">
                  <a:srgbClr val="000000">
                    <a:alpha val="43137"/>
                  </a:srgbClr>
                </a:outerShdw>
              </a:effectLst>
              <a:cs typeface="B Titr" pitchFamily="2" charset="-78"/>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48" y="0"/>
            <a:ext cx="1236372" cy="1344555"/>
          </a:xfrm>
          <a:prstGeom prst="rect">
            <a:avLst/>
          </a:prstGeom>
          <a:ln>
            <a:noFill/>
          </a:ln>
          <a:effectLst>
            <a:softEdge rad="112500"/>
          </a:effectLst>
        </p:spPr>
      </p:pic>
      <p:pic>
        <p:nvPicPr>
          <p:cNvPr id="10" name="Picture 6"/>
          <p:cNvPicPr>
            <a:picLocks noChangeAspect="1"/>
          </p:cNvPicPr>
          <p:nvPr/>
        </p:nvPicPr>
        <p:blipFill>
          <a:blip r:embed="rId3" cstate="print">
            <a:extLst>
              <a:ext uri="{28A0092B-C50C-407E-A947-70E740481C1C}">
                <a14:useLocalDpi xmlns:a14="http://schemas.microsoft.com/office/drawing/2010/main" val="0"/>
              </a:ext>
            </a:extLst>
          </a:blip>
          <a:srcRect l="3596" r="3596"/>
          <a:stretch>
            <a:fillRect/>
          </a:stretch>
        </p:blipFill>
        <p:spPr bwMode="auto">
          <a:xfrm>
            <a:off x="10673794" y="246744"/>
            <a:ext cx="13144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2359402" y="1676465"/>
            <a:ext cx="7800597" cy="3546759"/>
          </a:xfrm>
          <a:prstGeom prst="rect">
            <a:avLst/>
          </a:prstGeom>
        </p:spPr>
      </p:pic>
      <p:pic>
        <p:nvPicPr>
          <p:cNvPr id="4" name="Picture 3"/>
          <p:cNvPicPr>
            <a:picLocks noChangeAspect="1"/>
          </p:cNvPicPr>
          <p:nvPr/>
        </p:nvPicPr>
        <p:blipFill>
          <a:blip r:embed="rId5"/>
          <a:stretch>
            <a:fillRect/>
          </a:stretch>
        </p:blipFill>
        <p:spPr>
          <a:xfrm>
            <a:off x="223271" y="1676465"/>
            <a:ext cx="1926503" cy="1597290"/>
          </a:xfrm>
          <a:prstGeom prst="rect">
            <a:avLst/>
          </a:prstGeom>
        </p:spPr>
      </p:pic>
      <p:pic>
        <p:nvPicPr>
          <p:cNvPr id="5" name="Picture 4"/>
          <p:cNvPicPr>
            <a:picLocks noChangeAspect="1"/>
          </p:cNvPicPr>
          <p:nvPr/>
        </p:nvPicPr>
        <p:blipFill>
          <a:blip r:embed="rId6"/>
          <a:stretch>
            <a:fillRect/>
          </a:stretch>
        </p:blipFill>
        <p:spPr>
          <a:xfrm>
            <a:off x="223272" y="3559702"/>
            <a:ext cx="1926503" cy="1444877"/>
          </a:xfrm>
          <a:prstGeom prst="rect">
            <a:avLst/>
          </a:prstGeom>
        </p:spPr>
      </p:pic>
      <p:pic>
        <p:nvPicPr>
          <p:cNvPr id="7" name="Picture 6"/>
          <p:cNvPicPr>
            <a:picLocks noChangeAspect="1"/>
          </p:cNvPicPr>
          <p:nvPr/>
        </p:nvPicPr>
        <p:blipFill>
          <a:blip r:embed="rId7"/>
          <a:stretch>
            <a:fillRect/>
          </a:stretch>
        </p:blipFill>
        <p:spPr>
          <a:xfrm>
            <a:off x="223271" y="5287159"/>
            <a:ext cx="1926503" cy="1597290"/>
          </a:xfrm>
          <a:prstGeom prst="rect">
            <a:avLst/>
          </a:prstGeom>
        </p:spPr>
      </p:pic>
      <p:pic>
        <p:nvPicPr>
          <p:cNvPr id="8" name="Picture 7"/>
          <p:cNvPicPr>
            <a:picLocks noChangeAspect="1"/>
          </p:cNvPicPr>
          <p:nvPr/>
        </p:nvPicPr>
        <p:blipFill>
          <a:blip r:embed="rId8"/>
          <a:stretch>
            <a:fillRect/>
          </a:stretch>
        </p:blipFill>
        <p:spPr>
          <a:xfrm>
            <a:off x="4155147" y="5316829"/>
            <a:ext cx="1977963" cy="1603387"/>
          </a:xfrm>
          <a:prstGeom prst="rect">
            <a:avLst/>
          </a:prstGeom>
        </p:spPr>
      </p:pic>
      <p:pic>
        <p:nvPicPr>
          <p:cNvPr id="12" name="Picture 11"/>
          <p:cNvPicPr>
            <a:picLocks noChangeAspect="1"/>
          </p:cNvPicPr>
          <p:nvPr/>
        </p:nvPicPr>
        <p:blipFill>
          <a:blip r:embed="rId9"/>
          <a:stretch>
            <a:fillRect/>
          </a:stretch>
        </p:blipFill>
        <p:spPr>
          <a:xfrm>
            <a:off x="6387297" y="5309482"/>
            <a:ext cx="1780186" cy="1603387"/>
          </a:xfrm>
          <a:prstGeom prst="rect">
            <a:avLst/>
          </a:prstGeom>
        </p:spPr>
      </p:pic>
      <p:pic>
        <p:nvPicPr>
          <p:cNvPr id="13" name="Picture 12"/>
          <p:cNvPicPr>
            <a:picLocks noChangeAspect="1"/>
          </p:cNvPicPr>
          <p:nvPr/>
        </p:nvPicPr>
        <p:blipFill>
          <a:blip r:embed="rId10"/>
          <a:stretch>
            <a:fillRect/>
          </a:stretch>
        </p:blipFill>
        <p:spPr>
          <a:xfrm>
            <a:off x="8273144" y="5312229"/>
            <a:ext cx="1886855" cy="1579301"/>
          </a:xfrm>
          <a:prstGeom prst="rect">
            <a:avLst/>
          </a:prstGeom>
        </p:spPr>
      </p:pic>
      <p:pic>
        <p:nvPicPr>
          <p:cNvPr id="14" name="Picture 13"/>
          <p:cNvPicPr>
            <a:picLocks noChangeAspect="1"/>
          </p:cNvPicPr>
          <p:nvPr/>
        </p:nvPicPr>
        <p:blipFill>
          <a:blip r:embed="rId11"/>
          <a:stretch>
            <a:fillRect/>
          </a:stretch>
        </p:blipFill>
        <p:spPr>
          <a:xfrm>
            <a:off x="10265661" y="5274808"/>
            <a:ext cx="1838696" cy="1554615"/>
          </a:xfrm>
          <a:prstGeom prst="rect">
            <a:avLst/>
          </a:prstGeom>
        </p:spPr>
      </p:pic>
      <p:pic>
        <p:nvPicPr>
          <p:cNvPr id="15" name="Picture 14"/>
          <p:cNvPicPr>
            <a:picLocks noChangeAspect="1"/>
          </p:cNvPicPr>
          <p:nvPr/>
        </p:nvPicPr>
        <p:blipFill>
          <a:blip r:embed="rId12"/>
          <a:stretch>
            <a:fillRect/>
          </a:stretch>
        </p:blipFill>
        <p:spPr>
          <a:xfrm>
            <a:off x="2403960" y="5316829"/>
            <a:ext cx="1624093" cy="1541171"/>
          </a:xfrm>
          <a:prstGeom prst="rect">
            <a:avLst/>
          </a:prstGeom>
        </p:spPr>
      </p:pic>
      <p:pic>
        <p:nvPicPr>
          <p:cNvPr id="16" name="Picture 15"/>
          <p:cNvPicPr>
            <a:picLocks noChangeAspect="1"/>
          </p:cNvPicPr>
          <p:nvPr/>
        </p:nvPicPr>
        <p:blipFill>
          <a:blip r:embed="rId13"/>
          <a:stretch>
            <a:fillRect/>
          </a:stretch>
        </p:blipFill>
        <p:spPr>
          <a:xfrm>
            <a:off x="10272158" y="1676465"/>
            <a:ext cx="1832199" cy="1597290"/>
          </a:xfrm>
          <a:prstGeom prst="rect">
            <a:avLst/>
          </a:prstGeom>
        </p:spPr>
      </p:pic>
      <p:pic>
        <p:nvPicPr>
          <p:cNvPr id="17" name="Picture 16"/>
          <p:cNvPicPr>
            <a:picLocks noChangeAspect="1"/>
          </p:cNvPicPr>
          <p:nvPr/>
        </p:nvPicPr>
        <p:blipFill>
          <a:blip r:embed="rId14"/>
          <a:stretch>
            <a:fillRect/>
          </a:stretch>
        </p:blipFill>
        <p:spPr>
          <a:xfrm>
            <a:off x="10272158" y="3404477"/>
            <a:ext cx="1832199" cy="1600102"/>
          </a:xfrm>
          <a:prstGeom prst="rect">
            <a:avLst/>
          </a:prstGeom>
        </p:spPr>
      </p:pic>
    </p:spTree>
    <p:extLst>
      <p:ext uri="{BB962C8B-B14F-4D97-AF65-F5344CB8AC3E}">
        <p14:creationId xmlns:p14="http://schemas.microsoft.com/office/powerpoint/2010/main" val="6307085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478971" y="1292537"/>
            <a:ext cx="9366045"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aseline="30000">
                <a:solidFill>
                  <a:schemeClr val="tx1"/>
                </a:solidFill>
                <a:latin typeface="PMingLiU" pitchFamily="18" charset="-120"/>
                <a:cs typeface="B Titr" pitchFamily="2" charset="-78"/>
              </a:defRPr>
            </a:lvl1pPr>
            <a:lvl2pPr marL="742950" indent="-285750" eaLnBrk="0" hangingPunct="0">
              <a:defRPr baseline="30000">
                <a:solidFill>
                  <a:schemeClr val="tx1"/>
                </a:solidFill>
                <a:latin typeface="PMingLiU" pitchFamily="18" charset="-120"/>
                <a:cs typeface="B Titr" pitchFamily="2" charset="-78"/>
              </a:defRPr>
            </a:lvl2pPr>
            <a:lvl3pPr marL="1143000" indent="-228600" eaLnBrk="0" hangingPunct="0">
              <a:defRPr baseline="30000">
                <a:solidFill>
                  <a:schemeClr val="tx1"/>
                </a:solidFill>
                <a:latin typeface="PMingLiU" pitchFamily="18" charset="-120"/>
                <a:cs typeface="B Titr" pitchFamily="2" charset="-78"/>
              </a:defRPr>
            </a:lvl3pPr>
            <a:lvl4pPr marL="1600200" indent="-228600" eaLnBrk="0" hangingPunct="0">
              <a:defRPr baseline="30000">
                <a:solidFill>
                  <a:schemeClr val="tx1"/>
                </a:solidFill>
                <a:latin typeface="PMingLiU" pitchFamily="18" charset="-120"/>
                <a:cs typeface="B Titr" pitchFamily="2" charset="-78"/>
              </a:defRPr>
            </a:lvl4pPr>
            <a:lvl5pPr marL="2057400" indent="-228600" eaLnBrk="0" hangingPunct="0">
              <a:defRPr baseline="30000">
                <a:solidFill>
                  <a:schemeClr val="tx1"/>
                </a:solidFill>
                <a:latin typeface="PMingLiU" pitchFamily="18" charset="-120"/>
                <a:cs typeface="B Titr" pitchFamily="2" charset="-78"/>
              </a:defRPr>
            </a:lvl5pPr>
            <a:lvl6pPr marL="25146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6pPr>
            <a:lvl7pPr marL="29718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7pPr>
            <a:lvl8pPr marL="34290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8pPr>
            <a:lvl9pPr marL="38862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9pPr>
          </a:lstStyle>
          <a:p>
            <a:pPr algn="just" rtl="1" eaLnBrk="1" hangingPunct="1">
              <a:spcBef>
                <a:spcPct val="50000"/>
              </a:spcBef>
            </a:pPr>
            <a:r>
              <a:rPr lang="fa-IR" sz="3600" baseline="0" dirty="0" smtClean="0">
                <a:solidFill>
                  <a:srgbClr val="000099"/>
                </a:solidFill>
                <a:latin typeface="Arial" charset="0"/>
                <a:cs typeface="B Koodak" panose="00000700000000000000" pitchFamily="2" charset="-78"/>
              </a:rPr>
              <a:t>انواع سبکهای رهبری بر اساس نظریه صاحبنظران مختلف؛ تقسیم بندی های مختلفی دارد.</a:t>
            </a:r>
          </a:p>
          <a:p>
            <a:pPr algn="just" rtl="1" eaLnBrk="1" hangingPunct="1">
              <a:spcBef>
                <a:spcPct val="50000"/>
              </a:spcBef>
            </a:pPr>
            <a:r>
              <a:rPr lang="fa-IR" sz="3600" baseline="0" dirty="0" smtClean="0">
                <a:solidFill>
                  <a:srgbClr val="000099"/>
                </a:solidFill>
                <a:latin typeface="Arial" charset="0"/>
                <a:cs typeface="B Koodak" panose="00000700000000000000" pitchFamily="2" charset="-78"/>
              </a:rPr>
              <a:t> اما با عنایت به اینکه دوره حاضری کاربردی و مختص مدیران ارشد جهاد دانشگاهی است از بیان نظریات خودداری و انواع سبک های متداول مورد تأئید اکثر صاحبنظران که توسط </a:t>
            </a:r>
            <a:r>
              <a:rPr lang="fa-IR" sz="3600" baseline="0" dirty="0">
                <a:solidFill>
                  <a:srgbClr val="000099"/>
                </a:solidFill>
                <a:latin typeface="Arial" charset="0"/>
                <a:cs typeface="B Koodak" panose="00000700000000000000" pitchFamily="2" charset="-78"/>
              </a:rPr>
              <a:t>مهندس جوادی دانشجوی دکترای </a:t>
            </a:r>
            <a:r>
              <a:rPr lang="en-US" sz="3600" baseline="0" dirty="0">
                <a:solidFill>
                  <a:srgbClr val="000099"/>
                </a:solidFill>
                <a:latin typeface="Arial" charset="0"/>
                <a:cs typeface="B Koodak" panose="00000700000000000000" pitchFamily="2" charset="-78"/>
              </a:rPr>
              <a:t>DBA </a:t>
            </a:r>
            <a:r>
              <a:rPr lang="fa-IR" sz="3600" baseline="0" dirty="0">
                <a:solidFill>
                  <a:srgbClr val="000099"/>
                </a:solidFill>
                <a:latin typeface="Arial" charset="0"/>
                <a:cs typeface="B Koodak" panose="00000700000000000000" pitchFamily="2" charset="-78"/>
              </a:rPr>
              <a:t>سازمان مدیریت صنعتی تهیه شده است، در طیفی وسیعتر انواع </a:t>
            </a:r>
            <a:r>
              <a:rPr lang="fa-IR" sz="3600" baseline="0" dirty="0" smtClean="0">
                <a:solidFill>
                  <a:srgbClr val="000099"/>
                </a:solidFill>
                <a:latin typeface="Arial" charset="0"/>
                <a:cs typeface="B Koodak" panose="00000700000000000000" pitchFamily="2" charset="-78"/>
              </a:rPr>
              <a:t/>
            </a:r>
            <a:br>
              <a:rPr lang="fa-IR" sz="3600" baseline="0" dirty="0" smtClean="0">
                <a:solidFill>
                  <a:srgbClr val="000099"/>
                </a:solidFill>
                <a:latin typeface="Arial" charset="0"/>
                <a:cs typeface="B Koodak" panose="00000700000000000000" pitchFamily="2" charset="-78"/>
              </a:rPr>
            </a:br>
            <a:r>
              <a:rPr lang="fa-IR" sz="3600" baseline="0" dirty="0" smtClean="0">
                <a:solidFill>
                  <a:srgbClr val="000099"/>
                </a:solidFill>
                <a:latin typeface="Arial" charset="0"/>
                <a:cs typeface="B Koodak" panose="00000700000000000000" pitchFamily="2" charset="-78"/>
              </a:rPr>
              <a:t>سبک </a:t>
            </a:r>
            <a:r>
              <a:rPr lang="fa-IR" sz="3600" baseline="0" dirty="0">
                <a:solidFill>
                  <a:srgbClr val="000099"/>
                </a:solidFill>
                <a:latin typeface="Arial" charset="0"/>
                <a:cs typeface="B Koodak" panose="00000700000000000000" pitchFamily="2" charset="-78"/>
              </a:rPr>
              <a:t>های رهبری و معایب و مزایای آن‌ها را ارائه </a:t>
            </a:r>
            <a:r>
              <a:rPr lang="fa-IR" sz="3600" baseline="0" dirty="0" smtClean="0">
                <a:solidFill>
                  <a:srgbClr val="000099"/>
                </a:solidFill>
                <a:latin typeface="Arial" charset="0"/>
                <a:cs typeface="B Koodak" panose="00000700000000000000" pitchFamily="2" charset="-78"/>
              </a:rPr>
              <a:t>می‌گردد:</a:t>
            </a:r>
            <a:endParaRPr lang="en-US" sz="3600" baseline="0" dirty="0">
              <a:solidFill>
                <a:srgbClr val="000099"/>
              </a:solidFill>
              <a:latin typeface="Arial" charset="0"/>
              <a:cs typeface="B Koodak" panose="00000700000000000000" pitchFamily="2" charset="-78"/>
            </a:endParaRPr>
          </a:p>
        </p:txBody>
      </p:sp>
      <p:pic>
        <p:nvPicPr>
          <p:cNvPr id="11"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2983" y="36342"/>
            <a:ext cx="1574920" cy="1096538"/>
          </a:xfrm>
        </p:spPr>
      </p:pic>
      <p:pic>
        <p:nvPicPr>
          <p:cNvPr id="12" name="Picture 6"/>
          <p:cNvPicPr>
            <a:picLocks noChangeAspect="1"/>
          </p:cNvPicPr>
          <p:nvPr/>
        </p:nvPicPr>
        <p:blipFill>
          <a:blip r:embed="rId3" cstate="print">
            <a:extLst>
              <a:ext uri="{28A0092B-C50C-407E-A947-70E740481C1C}">
                <a14:useLocalDpi xmlns:a14="http://schemas.microsoft.com/office/drawing/2010/main" val="0"/>
              </a:ext>
            </a:extLst>
          </a:blip>
          <a:srcRect l="3596" r="3596"/>
          <a:stretch>
            <a:fillRect/>
          </a:stretch>
        </p:blipFill>
        <p:spPr bwMode="auto">
          <a:xfrm>
            <a:off x="10818935" y="6415882"/>
            <a:ext cx="13144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518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plus(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983" y="36342"/>
            <a:ext cx="1574920" cy="1096538"/>
          </a:xfrm>
          <a:prstGeom prst="rect">
            <a:avLst/>
          </a:prstGeom>
        </p:spPr>
      </p:pic>
      <p:pic>
        <p:nvPicPr>
          <p:cNvPr id="16" name="Picture 6"/>
          <p:cNvPicPr>
            <a:picLocks noChangeAspect="1"/>
          </p:cNvPicPr>
          <p:nvPr/>
        </p:nvPicPr>
        <p:blipFill>
          <a:blip r:embed="rId3" cstate="print">
            <a:extLst>
              <a:ext uri="{28A0092B-C50C-407E-A947-70E740481C1C}">
                <a14:useLocalDpi xmlns:a14="http://schemas.microsoft.com/office/drawing/2010/main" val="0"/>
              </a:ext>
            </a:extLst>
          </a:blip>
          <a:srcRect l="3596" r="3596"/>
          <a:stretch>
            <a:fillRect/>
          </a:stretch>
        </p:blipFill>
        <p:spPr bwMode="auto">
          <a:xfrm>
            <a:off x="10818935" y="6415882"/>
            <a:ext cx="13144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a:srcRect l="350" t="245" r="4495" b="79574"/>
          <a:stretch/>
        </p:blipFill>
        <p:spPr>
          <a:xfrm>
            <a:off x="614477" y="3418103"/>
            <a:ext cx="9578207" cy="2970897"/>
          </a:xfrm>
          <a:prstGeom prst="rect">
            <a:avLst/>
          </a:prstGeom>
        </p:spPr>
      </p:pic>
      <p:pic>
        <p:nvPicPr>
          <p:cNvPr id="5" name="Picture 4"/>
          <p:cNvPicPr>
            <a:picLocks noChangeAspect="1"/>
          </p:cNvPicPr>
          <p:nvPr/>
        </p:nvPicPr>
        <p:blipFill rotWithShape="1">
          <a:blip r:embed="rId5"/>
          <a:srcRect l="14178" r="18568"/>
          <a:stretch/>
        </p:blipFill>
        <p:spPr>
          <a:xfrm>
            <a:off x="9967194" y="194156"/>
            <a:ext cx="1928192" cy="1600200"/>
          </a:xfrm>
          <a:prstGeom prst="rect">
            <a:avLst/>
          </a:prstGeom>
        </p:spPr>
      </p:pic>
      <p:sp>
        <p:nvSpPr>
          <p:cNvPr id="18" name="Text Box 7"/>
          <p:cNvSpPr txBox="1">
            <a:spLocks noChangeArrowheads="1"/>
          </p:cNvSpPr>
          <p:nvPr/>
        </p:nvSpPr>
        <p:spPr bwMode="auto">
          <a:xfrm>
            <a:off x="2258105" y="670164"/>
            <a:ext cx="6290950" cy="91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aseline="30000">
                <a:solidFill>
                  <a:schemeClr val="tx1"/>
                </a:solidFill>
                <a:latin typeface="PMingLiU" pitchFamily="18" charset="-120"/>
                <a:cs typeface="B Titr" pitchFamily="2" charset="-78"/>
              </a:defRPr>
            </a:lvl1pPr>
            <a:lvl2pPr marL="742950" indent="-285750" eaLnBrk="0" hangingPunct="0">
              <a:defRPr baseline="30000">
                <a:solidFill>
                  <a:schemeClr val="tx1"/>
                </a:solidFill>
                <a:latin typeface="PMingLiU" pitchFamily="18" charset="-120"/>
                <a:cs typeface="B Titr" pitchFamily="2" charset="-78"/>
              </a:defRPr>
            </a:lvl2pPr>
            <a:lvl3pPr marL="1143000" indent="-228600" eaLnBrk="0" hangingPunct="0">
              <a:defRPr baseline="30000">
                <a:solidFill>
                  <a:schemeClr val="tx1"/>
                </a:solidFill>
                <a:latin typeface="PMingLiU" pitchFamily="18" charset="-120"/>
                <a:cs typeface="B Titr" pitchFamily="2" charset="-78"/>
              </a:defRPr>
            </a:lvl3pPr>
            <a:lvl4pPr marL="1600200" indent="-228600" eaLnBrk="0" hangingPunct="0">
              <a:defRPr baseline="30000">
                <a:solidFill>
                  <a:schemeClr val="tx1"/>
                </a:solidFill>
                <a:latin typeface="PMingLiU" pitchFamily="18" charset="-120"/>
                <a:cs typeface="B Titr" pitchFamily="2" charset="-78"/>
              </a:defRPr>
            </a:lvl4pPr>
            <a:lvl5pPr marL="2057400" indent="-228600" eaLnBrk="0" hangingPunct="0">
              <a:defRPr baseline="30000">
                <a:solidFill>
                  <a:schemeClr val="tx1"/>
                </a:solidFill>
                <a:latin typeface="PMingLiU" pitchFamily="18" charset="-120"/>
                <a:cs typeface="B Titr" pitchFamily="2" charset="-78"/>
              </a:defRPr>
            </a:lvl5pPr>
            <a:lvl6pPr marL="25146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6pPr>
            <a:lvl7pPr marL="29718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7pPr>
            <a:lvl8pPr marL="34290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8pPr>
            <a:lvl9pPr marL="38862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9pPr>
          </a:lstStyle>
          <a:p>
            <a:pPr algn="ctr" rtl="1"/>
            <a:r>
              <a:rPr lang="fa-IR" sz="4000" b="1" dirty="0">
                <a:solidFill>
                  <a:srgbClr val="A500C6"/>
                </a:solidFill>
                <a:effectLst>
                  <a:outerShdw blurRad="38100" dist="38100" dir="2700000" algn="tl">
                    <a:srgbClr val="000000">
                      <a:alpha val="43137"/>
                    </a:srgbClr>
                  </a:outerShdw>
                </a:effectLst>
              </a:rPr>
              <a:t> </a:t>
            </a:r>
            <a:r>
              <a:rPr lang="fa-IR" sz="4000" b="1" dirty="0" smtClean="0">
                <a:solidFill>
                  <a:srgbClr val="A500C6"/>
                </a:solidFill>
                <a:effectLst>
                  <a:outerShdw blurRad="38100" dist="38100" dir="2700000" algn="tl">
                    <a:srgbClr val="000000">
                      <a:alpha val="43137"/>
                    </a:srgbClr>
                  </a:outerShdw>
                </a:effectLst>
              </a:rPr>
              <a:t>1-</a:t>
            </a:r>
            <a:r>
              <a:rPr lang="fa-IR" sz="4000" b="1" dirty="0">
                <a:solidFill>
                  <a:srgbClr val="A500C6"/>
                </a:solidFill>
                <a:effectLst>
                  <a:outerShdw blurRad="38100" dist="38100" dir="2700000" algn="tl">
                    <a:srgbClr val="000000">
                      <a:alpha val="43137"/>
                    </a:srgbClr>
                  </a:outerShdw>
                </a:effectLst>
              </a:rPr>
              <a:t> سبک رهبری تحولی </a:t>
            </a:r>
            <a:endParaRPr lang="fa-IR" sz="4000" b="1" dirty="0" smtClean="0">
              <a:solidFill>
                <a:srgbClr val="A500C6"/>
              </a:solidFill>
              <a:effectLst>
                <a:outerShdw blurRad="38100" dist="38100" dir="2700000" algn="tl">
                  <a:srgbClr val="000000">
                    <a:alpha val="43137"/>
                  </a:srgbClr>
                </a:outerShdw>
              </a:effectLst>
            </a:endParaRPr>
          </a:p>
          <a:p>
            <a:pPr algn="ctr" rtl="1"/>
            <a:r>
              <a:rPr lang="en-US" sz="4000" b="1" dirty="0" smtClean="0">
                <a:solidFill>
                  <a:srgbClr val="A500C6"/>
                </a:solidFill>
                <a:effectLst>
                  <a:outerShdw blurRad="38100" dist="38100" dir="2700000" algn="tl">
                    <a:srgbClr val="000000">
                      <a:alpha val="43137"/>
                    </a:srgbClr>
                  </a:outerShdw>
                </a:effectLst>
              </a:rPr>
              <a:t>Transformational Leadership</a:t>
            </a:r>
            <a:endParaRPr lang="en-US" sz="4000" b="1" dirty="0">
              <a:solidFill>
                <a:srgbClr val="A500C6"/>
              </a:solidFill>
              <a:effectLst>
                <a:outerShdw blurRad="38100" dist="38100" dir="2700000" algn="tl">
                  <a:srgbClr val="000000">
                    <a:alpha val="43137"/>
                  </a:srgbClr>
                </a:outerShdw>
              </a:effectLst>
            </a:endParaRPr>
          </a:p>
        </p:txBody>
      </p:sp>
      <p:sp>
        <p:nvSpPr>
          <p:cNvPr id="20" name="Text Box 7"/>
          <p:cNvSpPr txBox="1">
            <a:spLocks noChangeArrowheads="1"/>
          </p:cNvSpPr>
          <p:nvPr/>
        </p:nvSpPr>
        <p:spPr bwMode="auto">
          <a:xfrm>
            <a:off x="820271" y="2094664"/>
            <a:ext cx="880782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aseline="30000">
                <a:solidFill>
                  <a:schemeClr val="tx1"/>
                </a:solidFill>
                <a:latin typeface="PMingLiU" pitchFamily="18" charset="-120"/>
                <a:cs typeface="B Titr" pitchFamily="2" charset="-78"/>
              </a:defRPr>
            </a:lvl1pPr>
            <a:lvl2pPr marL="742950" indent="-285750" eaLnBrk="0" hangingPunct="0">
              <a:defRPr baseline="30000">
                <a:solidFill>
                  <a:schemeClr val="tx1"/>
                </a:solidFill>
                <a:latin typeface="PMingLiU" pitchFamily="18" charset="-120"/>
                <a:cs typeface="B Titr" pitchFamily="2" charset="-78"/>
              </a:defRPr>
            </a:lvl2pPr>
            <a:lvl3pPr marL="1143000" indent="-228600" eaLnBrk="0" hangingPunct="0">
              <a:defRPr baseline="30000">
                <a:solidFill>
                  <a:schemeClr val="tx1"/>
                </a:solidFill>
                <a:latin typeface="PMingLiU" pitchFamily="18" charset="-120"/>
                <a:cs typeface="B Titr" pitchFamily="2" charset="-78"/>
              </a:defRPr>
            </a:lvl3pPr>
            <a:lvl4pPr marL="1600200" indent="-228600" eaLnBrk="0" hangingPunct="0">
              <a:defRPr baseline="30000">
                <a:solidFill>
                  <a:schemeClr val="tx1"/>
                </a:solidFill>
                <a:latin typeface="PMingLiU" pitchFamily="18" charset="-120"/>
                <a:cs typeface="B Titr" pitchFamily="2" charset="-78"/>
              </a:defRPr>
            </a:lvl4pPr>
            <a:lvl5pPr marL="2057400" indent="-228600" eaLnBrk="0" hangingPunct="0">
              <a:defRPr baseline="30000">
                <a:solidFill>
                  <a:schemeClr val="tx1"/>
                </a:solidFill>
                <a:latin typeface="PMingLiU" pitchFamily="18" charset="-120"/>
                <a:cs typeface="B Titr" pitchFamily="2" charset="-78"/>
              </a:defRPr>
            </a:lvl5pPr>
            <a:lvl6pPr marL="25146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6pPr>
            <a:lvl7pPr marL="29718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7pPr>
            <a:lvl8pPr marL="34290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8pPr>
            <a:lvl9pPr marL="38862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9pPr>
          </a:lstStyle>
          <a:p>
            <a:pPr algn="just" rtl="1"/>
            <a:r>
              <a:rPr lang="fa-IR" sz="4000" dirty="0">
                <a:solidFill>
                  <a:srgbClr val="002060"/>
                </a:solidFill>
                <a:effectLst>
                  <a:outerShdw blurRad="38100" dist="38100" dir="2700000" algn="tl">
                    <a:srgbClr val="000000">
                      <a:alpha val="43137"/>
                    </a:srgbClr>
                  </a:outerShdw>
                </a:effectLst>
                <a:cs typeface="B Koodak" panose="00000700000000000000" pitchFamily="2" charset="-78"/>
              </a:rPr>
              <a:t>در این نوع از سبک رهبری، رهبر سعی می‌کند همیشه با ایجاد تغییر و تحول شک کوچکی به‌ کارمندان وارد کنند تا آن‌ها بتوانند همیشه در حال آماده باش برای تغییرات دیگر باشند.</a:t>
            </a:r>
            <a:endParaRPr lang="en-US" sz="4000" b="1" dirty="0">
              <a:solidFill>
                <a:srgbClr val="002060"/>
              </a:solidFill>
              <a:effectLst>
                <a:outerShdw blurRad="38100" dist="38100" dir="2700000" algn="tl">
                  <a:srgbClr val="000000">
                    <a:alpha val="43137"/>
                  </a:srgbClr>
                </a:outerShdw>
              </a:effectLst>
              <a:cs typeface="B Koodak" panose="00000700000000000000" pitchFamily="2" charset="-78"/>
            </a:endParaRPr>
          </a:p>
        </p:txBody>
      </p:sp>
    </p:spTree>
    <p:extLst>
      <p:ext uri="{BB962C8B-B14F-4D97-AF65-F5344CB8AC3E}">
        <p14:creationId xmlns:p14="http://schemas.microsoft.com/office/powerpoint/2010/main" val="383714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0"/>
                                        <p:tgtEl>
                                          <p:spTgt spid="4"/>
                                        </p:tgtEl>
                                      </p:cBhvr>
                                    </p:animEffect>
                                    <p:anim calcmode="lin" valueType="num">
                                      <p:cBhvr>
                                        <p:cTn id="22" dur="2000" fill="hold"/>
                                        <p:tgtEl>
                                          <p:spTgt spid="4"/>
                                        </p:tgtEl>
                                        <p:attrNameLst>
                                          <p:attrName>ppt_w</p:attrName>
                                        </p:attrNameLst>
                                      </p:cBhvr>
                                      <p:tavLst>
                                        <p:tav tm="0" fmla="#ppt_w*sin(2.5*pi*$)">
                                          <p:val>
                                            <p:fltVal val="0"/>
                                          </p:val>
                                        </p:tav>
                                        <p:tav tm="100000">
                                          <p:val>
                                            <p:fltVal val="1"/>
                                          </p:val>
                                        </p:tav>
                                      </p:tavLst>
                                    </p:anim>
                                    <p:anim calcmode="lin" valueType="num">
                                      <p:cBhvr>
                                        <p:cTn id="23"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983" y="36342"/>
            <a:ext cx="1574920" cy="1096538"/>
          </a:xfrm>
          <a:prstGeom prst="rect">
            <a:avLst/>
          </a:prstGeom>
        </p:spPr>
      </p:pic>
      <p:pic>
        <p:nvPicPr>
          <p:cNvPr id="16" name="Picture 6"/>
          <p:cNvPicPr>
            <a:picLocks noChangeAspect="1"/>
          </p:cNvPicPr>
          <p:nvPr/>
        </p:nvPicPr>
        <p:blipFill>
          <a:blip r:embed="rId3" cstate="print">
            <a:extLst>
              <a:ext uri="{28A0092B-C50C-407E-A947-70E740481C1C}">
                <a14:useLocalDpi xmlns:a14="http://schemas.microsoft.com/office/drawing/2010/main" val="0"/>
              </a:ext>
            </a:extLst>
          </a:blip>
          <a:srcRect l="3596" r="3596"/>
          <a:stretch>
            <a:fillRect/>
          </a:stretch>
        </p:blipFill>
        <p:spPr bwMode="auto">
          <a:xfrm>
            <a:off x="10818935" y="6415882"/>
            <a:ext cx="13144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a:srcRect l="350" t="245" r="4495" b="95845"/>
          <a:stretch/>
        </p:blipFill>
        <p:spPr>
          <a:xfrm>
            <a:off x="614477" y="3418103"/>
            <a:ext cx="9578207" cy="575673"/>
          </a:xfrm>
          <a:prstGeom prst="rect">
            <a:avLst/>
          </a:prstGeom>
        </p:spPr>
      </p:pic>
      <p:sp>
        <p:nvSpPr>
          <p:cNvPr id="18" name="Text Box 7"/>
          <p:cNvSpPr txBox="1">
            <a:spLocks noChangeArrowheads="1"/>
          </p:cNvSpPr>
          <p:nvPr/>
        </p:nvSpPr>
        <p:spPr bwMode="auto">
          <a:xfrm>
            <a:off x="2258105" y="670164"/>
            <a:ext cx="6290950" cy="91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aseline="30000">
                <a:solidFill>
                  <a:schemeClr val="tx1"/>
                </a:solidFill>
                <a:latin typeface="PMingLiU" pitchFamily="18" charset="-120"/>
                <a:cs typeface="B Titr" pitchFamily="2" charset="-78"/>
              </a:defRPr>
            </a:lvl1pPr>
            <a:lvl2pPr marL="742950" indent="-285750" eaLnBrk="0" hangingPunct="0">
              <a:defRPr baseline="30000">
                <a:solidFill>
                  <a:schemeClr val="tx1"/>
                </a:solidFill>
                <a:latin typeface="PMingLiU" pitchFamily="18" charset="-120"/>
                <a:cs typeface="B Titr" pitchFamily="2" charset="-78"/>
              </a:defRPr>
            </a:lvl2pPr>
            <a:lvl3pPr marL="1143000" indent="-228600" eaLnBrk="0" hangingPunct="0">
              <a:defRPr baseline="30000">
                <a:solidFill>
                  <a:schemeClr val="tx1"/>
                </a:solidFill>
                <a:latin typeface="PMingLiU" pitchFamily="18" charset="-120"/>
                <a:cs typeface="B Titr" pitchFamily="2" charset="-78"/>
              </a:defRPr>
            </a:lvl3pPr>
            <a:lvl4pPr marL="1600200" indent="-228600" eaLnBrk="0" hangingPunct="0">
              <a:defRPr baseline="30000">
                <a:solidFill>
                  <a:schemeClr val="tx1"/>
                </a:solidFill>
                <a:latin typeface="PMingLiU" pitchFamily="18" charset="-120"/>
                <a:cs typeface="B Titr" pitchFamily="2" charset="-78"/>
              </a:defRPr>
            </a:lvl4pPr>
            <a:lvl5pPr marL="2057400" indent="-228600" eaLnBrk="0" hangingPunct="0">
              <a:defRPr baseline="30000">
                <a:solidFill>
                  <a:schemeClr val="tx1"/>
                </a:solidFill>
                <a:latin typeface="PMingLiU" pitchFamily="18" charset="-120"/>
                <a:cs typeface="B Titr" pitchFamily="2" charset="-78"/>
              </a:defRPr>
            </a:lvl5pPr>
            <a:lvl6pPr marL="25146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6pPr>
            <a:lvl7pPr marL="29718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7pPr>
            <a:lvl8pPr marL="34290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8pPr>
            <a:lvl9pPr marL="38862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9pPr>
          </a:lstStyle>
          <a:p>
            <a:pPr algn="ctr" rtl="1"/>
            <a:r>
              <a:rPr lang="fa-IR" sz="4000" b="1" dirty="0" smtClean="0">
                <a:solidFill>
                  <a:srgbClr val="A500C6"/>
                </a:solidFill>
                <a:effectLst>
                  <a:outerShdw blurRad="38100" dist="38100" dir="2700000" algn="tl">
                    <a:srgbClr val="000000">
                      <a:alpha val="43137"/>
                    </a:srgbClr>
                  </a:outerShdw>
                </a:effectLst>
              </a:rPr>
              <a:t>2- </a:t>
            </a:r>
            <a:r>
              <a:rPr lang="fa-IR" sz="4000" b="1" dirty="0">
                <a:solidFill>
                  <a:srgbClr val="A500C6"/>
                </a:solidFill>
                <a:effectLst>
                  <a:outerShdw blurRad="38100" dist="38100" dir="2700000" algn="tl">
                    <a:srgbClr val="000000">
                      <a:alpha val="43137"/>
                    </a:srgbClr>
                  </a:outerShdw>
                </a:effectLst>
              </a:rPr>
              <a:t>سبک رهبری </a:t>
            </a:r>
            <a:r>
              <a:rPr lang="fa-IR" sz="4000" b="1" dirty="0" smtClean="0">
                <a:solidFill>
                  <a:srgbClr val="A500C6"/>
                </a:solidFill>
                <a:effectLst>
                  <a:outerShdw blurRad="38100" dist="38100" dir="2700000" algn="tl">
                    <a:srgbClr val="000000">
                      <a:alpha val="43137"/>
                    </a:srgbClr>
                  </a:outerShdw>
                </a:effectLst>
              </a:rPr>
              <a:t>تعاملی (عملیاتی) </a:t>
            </a:r>
          </a:p>
          <a:p>
            <a:pPr algn="ctr" rtl="1"/>
            <a:r>
              <a:rPr lang="en-US" sz="4000" b="1" dirty="0" smtClean="0">
                <a:solidFill>
                  <a:srgbClr val="A500C6"/>
                </a:solidFill>
                <a:effectLst>
                  <a:outerShdw blurRad="38100" dist="38100" dir="2700000" algn="tl">
                    <a:srgbClr val="000000">
                      <a:alpha val="43137"/>
                    </a:srgbClr>
                  </a:outerShdw>
                </a:effectLst>
              </a:rPr>
              <a:t>Transactional </a:t>
            </a:r>
            <a:r>
              <a:rPr lang="en-US" sz="4000" b="1" dirty="0">
                <a:solidFill>
                  <a:srgbClr val="A500C6"/>
                </a:solidFill>
                <a:effectLst>
                  <a:outerShdw blurRad="38100" dist="38100" dir="2700000" algn="tl">
                    <a:srgbClr val="000000">
                      <a:alpha val="43137"/>
                    </a:srgbClr>
                  </a:outerShdw>
                </a:effectLst>
              </a:rPr>
              <a:t>Leadership</a:t>
            </a:r>
            <a:endParaRPr lang="en-US" sz="4000" b="1" dirty="0">
              <a:solidFill>
                <a:srgbClr val="A500C6"/>
              </a:solidFill>
              <a:effectLst>
                <a:outerShdw blurRad="38100" dist="38100" dir="2700000" algn="tl">
                  <a:srgbClr val="000000">
                    <a:alpha val="43137"/>
                  </a:srgbClr>
                </a:outerShdw>
              </a:effectLst>
            </a:endParaRPr>
          </a:p>
        </p:txBody>
      </p:sp>
      <p:sp>
        <p:nvSpPr>
          <p:cNvPr id="20" name="Text Box 7"/>
          <p:cNvSpPr txBox="1">
            <a:spLocks noChangeArrowheads="1"/>
          </p:cNvSpPr>
          <p:nvPr/>
        </p:nvSpPr>
        <p:spPr bwMode="auto">
          <a:xfrm>
            <a:off x="820271" y="2094664"/>
            <a:ext cx="880782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aseline="30000">
                <a:solidFill>
                  <a:schemeClr val="tx1"/>
                </a:solidFill>
                <a:latin typeface="PMingLiU" pitchFamily="18" charset="-120"/>
                <a:cs typeface="B Titr" pitchFamily="2" charset="-78"/>
              </a:defRPr>
            </a:lvl1pPr>
            <a:lvl2pPr marL="742950" indent="-285750" eaLnBrk="0" hangingPunct="0">
              <a:defRPr baseline="30000">
                <a:solidFill>
                  <a:schemeClr val="tx1"/>
                </a:solidFill>
                <a:latin typeface="PMingLiU" pitchFamily="18" charset="-120"/>
                <a:cs typeface="B Titr" pitchFamily="2" charset="-78"/>
              </a:defRPr>
            </a:lvl2pPr>
            <a:lvl3pPr marL="1143000" indent="-228600" eaLnBrk="0" hangingPunct="0">
              <a:defRPr baseline="30000">
                <a:solidFill>
                  <a:schemeClr val="tx1"/>
                </a:solidFill>
                <a:latin typeface="PMingLiU" pitchFamily="18" charset="-120"/>
                <a:cs typeface="B Titr" pitchFamily="2" charset="-78"/>
              </a:defRPr>
            </a:lvl3pPr>
            <a:lvl4pPr marL="1600200" indent="-228600" eaLnBrk="0" hangingPunct="0">
              <a:defRPr baseline="30000">
                <a:solidFill>
                  <a:schemeClr val="tx1"/>
                </a:solidFill>
                <a:latin typeface="PMingLiU" pitchFamily="18" charset="-120"/>
                <a:cs typeface="B Titr" pitchFamily="2" charset="-78"/>
              </a:defRPr>
            </a:lvl4pPr>
            <a:lvl5pPr marL="2057400" indent="-228600" eaLnBrk="0" hangingPunct="0">
              <a:defRPr baseline="30000">
                <a:solidFill>
                  <a:schemeClr val="tx1"/>
                </a:solidFill>
                <a:latin typeface="PMingLiU" pitchFamily="18" charset="-120"/>
                <a:cs typeface="B Titr" pitchFamily="2" charset="-78"/>
              </a:defRPr>
            </a:lvl5pPr>
            <a:lvl6pPr marL="25146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6pPr>
            <a:lvl7pPr marL="29718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7pPr>
            <a:lvl8pPr marL="34290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8pPr>
            <a:lvl9pPr marL="3886200" indent="-228600" algn="ctr" eaLnBrk="0" fontAlgn="base" hangingPunct="0">
              <a:spcBef>
                <a:spcPct val="0"/>
              </a:spcBef>
              <a:spcAft>
                <a:spcPct val="0"/>
              </a:spcAft>
              <a:defRPr baseline="30000">
                <a:solidFill>
                  <a:schemeClr val="tx1"/>
                </a:solidFill>
                <a:latin typeface="PMingLiU" pitchFamily="18" charset="-120"/>
                <a:cs typeface="B Titr" pitchFamily="2" charset="-78"/>
              </a:defRPr>
            </a:lvl9pPr>
          </a:lstStyle>
          <a:p>
            <a:pPr algn="just" rtl="1"/>
            <a:r>
              <a:rPr lang="fa-IR" sz="4000" dirty="0" smtClean="0">
                <a:solidFill>
                  <a:srgbClr val="002060"/>
                </a:solidFill>
                <a:effectLst>
                  <a:outerShdw blurRad="38100" dist="38100" dir="2700000" algn="tl">
                    <a:srgbClr val="000000">
                      <a:alpha val="43137"/>
                    </a:srgbClr>
                  </a:outerShdw>
                </a:effectLst>
                <a:cs typeface="B Koodak" panose="00000700000000000000" pitchFamily="2" charset="-78"/>
              </a:rPr>
              <a:t>این روش </a:t>
            </a:r>
            <a:r>
              <a:rPr lang="fa-IR" sz="4000" dirty="0">
                <a:solidFill>
                  <a:srgbClr val="002060"/>
                </a:solidFill>
                <a:effectLst>
                  <a:outerShdw blurRad="38100" dist="38100" dir="2700000" algn="tl">
                    <a:srgbClr val="000000">
                      <a:alpha val="43137"/>
                    </a:srgbClr>
                  </a:outerShdw>
                </a:effectLst>
                <a:cs typeface="B Koodak" panose="00000700000000000000" pitchFamily="2" charset="-78"/>
              </a:rPr>
              <a:t>رهبری </a:t>
            </a:r>
            <a:r>
              <a:rPr lang="fa-IR" sz="4000" dirty="0" smtClean="0">
                <a:solidFill>
                  <a:srgbClr val="002060"/>
                </a:solidFill>
                <a:effectLst>
                  <a:outerShdw blurRad="38100" dist="38100" dir="2700000" algn="tl">
                    <a:srgbClr val="000000">
                      <a:alpha val="43137"/>
                    </a:srgbClr>
                  </a:outerShdw>
                </a:effectLst>
                <a:cs typeface="B Koodak" panose="00000700000000000000" pitchFamily="2" charset="-78"/>
              </a:rPr>
              <a:t>امروزه </a:t>
            </a:r>
            <a:r>
              <a:rPr lang="fa-IR" sz="4000" dirty="0">
                <a:solidFill>
                  <a:srgbClr val="002060"/>
                </a:solidFill>
                <a:effectLst>
                  <a:outerShdw blurRad="38100" dist="38100" dir="2700000" algn="tl">
                    <a:srgbClr val="000000">
                      <a:alpha val="43137"/>
                    </a:srgbClr>
                  </a:outerShdw>
                </a:effectLst>
                <a:cs typeface="B Koodak" panose="00000700000000000000" pitchFamily="2" charset="-78"/>
              </a:rPr>
              <a:t>نسبتاً در میان شرکت‌های مختلف رایج شده است. در این روش مدیران و رهبران سعی می‌کنند به‌ کارمندانی که وظایف خود را انجام می‌دهند پاداش بدهند.</a:t>
            </a:r>
            <a:endParaRPr lang="en-US" sz="4000" b="1" dirty="0">
              <a:solidFill>
                <a:srgbClr val="002060"/>
              </a:solidFill>
              <a:effectLst>
                <a:outerShdw blurRad="38100" dist="38100" dir="2700000" algn="tl">
                  <a:srgbClr val="000000">
                    <a:alpha val="43137"/>
                  </a:srgbClr>
                </a:outerShdw>
              </a:effectLst>
              <a:cs typeface="B Koodak" panose="00000700000000000000" pitchFamily="2" charset="-78"/>
            </a:endParaRPr>
          </a:p>
        </p:txBody>
      </p:sp>
      <p:pic>
        <p:nvPicPr>
          <p:cNvPr id="8" name="Picture 7" descr="رهبری و سبکهای آن"/>
          <p:cNvPicPr/>
          <p:nvPr/>
        </p:nvPicPr>
        <p:blipFill rotWithShape="1">
          <a:blip r:embed="rId5">
            <a:extLst>
              <a:ext uri="{28A0092B-C50C-407E-A947-70E740481C1C}">
                <a14:useLocalDpi xmlns:a14="http://schemas.microsoft.com/office/drawing/2010/main" val="0"/>
              </a:ext>
            </a:extLst>
          </a:blip>
          <a:srcRect t="20351" r="4432" b="71146"/>
          <a:stretch/>
        </p:blipFill>
        <p:spPr bwMode="auto">
          <a:xfrm>
            <a:off x="624750" y="3976100"/>
            <a:ext cx="9578207" cy="1736333"/>
          </a:xfrm>
          <a:prstGeom prst="rect">
            <a:avLst/>
          </a:prstGeom>
          <a:noFill/>
          <a:ln>
            <a:noFill/>
          </a:ln>
        </p:spPr>
      </p:pic>
      <p:pic>
        <p:nvPicPr>
          <p:cNvPr id="2" name="Picture 1"/>
          <p:cNvPicPr>
            <a:picLocks noChangeAspect="1"/>
          </p:cNvPicPr>
          <p:nvPr/>
        </p:nvPicPr>
        <p:blipFill>
          <a:blip r:embed="rId6"/>
          <a:stretch>
            <a:fillRect/>
          </a:stretch>
        </p:blipFill>
        <p:spPr>
          <a:xfrm>
            <a:off x="9854224" y="255161"/>
            <a:ext cx="2170374" cy="1444285"/>
          </a:xfrm>
          <a:prstGeom prst="rect">
            <a:avLst/>
          </a:prstGeom>
        </p:spPr>
      </p:pic>
    </p:spTree>
    <p:extLst>
      <p:ext uri="{BB962C8B-B14F-4D97-AF65-F5344CB8AC3E}">
        <p14:creationId xmlns:p14="http://schemas.microsoft.com/office/powerpoint/2010/main" val="20831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0"/>
                                        <p:tgtEl>
                                          <p:spTgt spid="4"/>
                                        </p:tgtEl>
                                      </p:cBhvr>
                                    </p:animEffect>
                                    <p:anim calcmode="lin" valueType="num">
                                      <p:cBhvr>
                                        <p:cTn id="22" dur="2000" fill="hold"/>
                                        <p:tgtEl>
                                          <p:spTgt spid="4"/>
                                        </p:tgtEl>
                                        <p:attrNameLst>
                                          <p:attrName>ppt_w</p:attrName>
                                        </p:attrNameLst>
                                      </p:cBhvr>
                                      <p:tavLst>
                                        <p:tav tm="0" fmla="#ppt_w*sin(2.5*pi*$)">
                                          <p:val>
                                            <p:fltVal val="0"/>
                                          </p:val>
                                        </p:tav>
                                        <p:tav tm="100000">
                                          <p:val>
                                            <p:fltVal val="1"/>
                                          </p:val>
                                        </p:tav>
                                      </p:tavLst>
                                    </p:anim>
                                    <p:anim calcmode="lin" valueType="num">
                                      <p:cBhvr>
                                        <p:cTn id="23" dur="2000" fill="hold"/>
                                        <p:tgtEl>
                                          <p:spTgt spid="4"/>
                                        </p:tgtEl>
                                        <p:attrNameLst>
                                          <p:attrName>ppt_h</p:attrName>
                                        </p:attrNameLst>
                                      </p:cBhvr>
                                      <p:tavLst>
                                        <p:tav tm="0">
                                          <p:val>
                                            <p:strVal val="#ppt_h"/>
                                          </p:val>
                                        </p:tav>
                                        <p:tav tm="100000">
                                          <p:val>
                                            <p:strVal val="#ppt_h"/>
                                          </p:val>
                                        </p:tav>
                                      </p:tavLst>
                                    </p:anim>
                                  </p:childTnLst>
                                </p:cTn>
                              </p:par>
                              <p:par>
                                <p:cTn id="24" presetID="42"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theme/theme1.xml><?xml version="1.0" encoding="utf-8"?>
<a:theme xmlns:a="http://schemas.openxmlformats.org/drawingml/2006/main" name="WelcomeDo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come to PowerPoint.potx" id="{43699C43-EC89-4A55-9A99-3FD944590577}" vid="{3C36ED3A-1C33-4ECB-8650-37D568EF4545}"/>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3.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ppt/theme/theme4.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5.xml><?xml version="1.0" encoding="utf-8"?>
<a:theme xmlns:a="http://schemas.openxmlformats.org/drawingml/2006/main" name="2_Facet">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6.xml><?xml version="1.0" encoding="utf-8"?>
<a:theme xmlns:a="http://schemas.openxmlformats.org/drawingml/2006/main" name="1_WelcomeDo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come to PowerPoint.potx" id="{43699C43-EC89-4A55-9A99-3FD944590577}" vid="{3C36ED3A-1C33-4ECB-8650-37D568EF4545}"/>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C3DEC53A-9DF1-4780-BE92-17E971B7A9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Welcome to PowerPoint</Template>
  <TotalTime>2697</TotalTime>
  <Words>952</Words>
  <Application>Microsoft Office PowerPoint</Application>
  <PresentationFormat>Widescreen</PresentationFormat>
  <Paragraphs>113</Paragraphs>
  <Slides>30</Slides>
  <Notes>3</Notes>
  <HiddenSlides>0</HiddenSlides>
  <MMClips>0</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30</vt:i4>
      </vt:variant>
    </vt:vector>
  </HeadingPairs>
  <TitlesOfParts>
    <vt:vector size="55" baseType="lpstr">
      <vt:lpstr>Arial</vt:lpstr>
      <vt:lpstr>Arial Black</vt:lpstr>
      <vt:lpstr>B Koodak</vt:lpstr>
      <vt:lpstr>B Nazanin</vt:lpstr>
      <vt:lpstr>B Tahoma</vt:lpstr>
      <vt:lpstr>B Titr</vt:lpstr>
      <vt:lpstr>Calibri</vt:lpstr>
      <vt:lpstr>Century Gothic</vt:lpstr>
      <vt:lpstr>Gungsuh</vt:lpstr>
      <vt:lpstr>IranNastaliq</vt:lpstr>
      <vt:lpstr>PMingLiU</vt:lpstr>
      <vt:lpstr>Segoe UI</vt:lpstr>
      <vt:lpstr>Segoe UI Light</vt:lpstr>
      <vt:lpstr>Tahoma</vt:lpstr>
      <vt:lpstr>Times New Roman</vt:lpstr>
      <vt:lpstr>Traffic</vt:lpstr>
      <vt:lpstr>Trebuchet MS</vt:lpstr>
      <vt:lpstr>Wingdings</vt:lpstr>
      <vt:lpstr>Wingdings 3</vt:lpstr>
      <vt:lpstr>WelcomeDoc</vt:lpstr>
      <vt:lpstr>Facet</vt:lpstr>
      <vt:lpstr>Vapor Trail</vt:lpstr>
      <vt:lpstr>1_Facet</vt:lpstr>
      <vt:lpstr>2_Facet</vt:lpstr>
      <vt:lpstr>1_WelcomeDoc</vt:lpstr>
      <vt:lpstr>PowerPoint Presentation</vt:lpstr>
      <vt:lpstr>دوره آموزشی ضمن خدمت «اصول رهبری سازمان»</vt:lpstr>
      <vt:lpstr>PowerPoint Presentation</vt:lpstr>
      <vt:lpstr>PowerPoint Presentation</vt:lpstr>
      <vt:lpstr>مرور بخش اول</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طرح سنجش رضایتمندی مشترکین  شرکت توزیع برق خراسان شمالی</dc:title>
  <dc:creator>RayanMehr</dc:creator>
  <cp:keywords/>
  <cp:lastModifiedBy>User</cp:lastModifiedBy>
  <cp:revision>261</cp:revision>
  <dcterms:created xsi:type="dcterms:W3CDTF">2016-07-26T18:30:31Z</dcterms:created>
  <dcterms:modified xsi:type="dcterms:W3CDTF">2020-12-12T19:11:20Z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TC029239449991</vt:lpwstr>
  </property>
</Properties>
</file>