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62" r:id="rId2"/>
    <p:sldId id="268" r:id="rId3"/>
    <p:sldId id="257" r:id="rId4"/>
    <p:sldId id="269" r:id="rId5"/>
    <p:sldId id="270" r:id="rId6"/>
    <p:sldId id="271" r:id="rId7"/>
    <p:sldId id="272" r:id="rId8"/>
    <p:sldId id="273" r:id="rId9"/>
    <p:sldId id="265" r:id="rId10"/>
  </p:sldIdLst>
  <p:sldSz cx="12192000" cy="6858000"/>
  <p:notesSz cx="6858000" cy="9144000"/>
  <p:embeddedFontLst>
    <p:embeddedFont>
      <p:font typeface="Calibri" panose="020F0502020204030204" pitchFamily="34" charset="0"/>
      <p:regular r:id="rId12"/>
      <p:bold r:id="rId13"/>
    </p:embeddedFont>
    <p:embeddedFont>
      <p:font typeface="Calibri Light" panose="020F0302020204030204" pitchFamily="34" charset="0"/>
      <p:regular r:id="rId14"/>
    </p:embeddedFont>
    <p:embeddedFont>
      <p:font typeface="IRANSans" panose="020B0506030804020204" pitchFamily="34" charset="-78"/>
      <p:regular r:id="rId15"/>
      <p:bold r:id="rId16"/>
    </p:embeddedFont>
    <p:embeddedFont>
      <p:font typeface="IRANSans Black" panose="020B0506030804020204" pitchFamily="34" charset="-78"/>
      <p:bold r:id="rId17"/>
    </p:embeddedFont>
    <p:embeddedFont>
      <p:font typeface="IRANSans Medium" panose="020B0506030804020204" pitchFamily="34" charset="-78"/>
      <p:regular r:id="rId18"/>
    </p:embeddedFont>
    <p:embeddedFont>
      <p:font typeface="IRANSans(FaNum)" panose="020B0604020202020204" charset="-78"/>
      <p:regular r:id="rId19"/>
      <p:bold r:id="rId20"/>
    </p:embeddedFont>
    <p:embeddedFont>
      <p:font typeface="IRANSansDN" panose="020B0506030804020204" pitchFamily="34" charset="-78"/>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0CA6FE"/>
    <a:srgbClr val="FFE699"/>
    <a:srgbClr val="0C88FE"/>
    <a:srgbClr val="E7E6E6"/>
    <a:srgbClr val="018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2304A-19C6-4D4C-A299-96026504014B}"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69EB9-5359-4CA9-9200-055ED32249D7}" type="slidenum">
              <a:rPr lang="en-US" smtClean="0"/>
              <a:t>‹#›</a:t>
            </a:fld>
            <a:endParaRPr lang="en-US"/>
          </a:p>
        </p:txBody>
      </p:sp>
    </p:spTree>
    <p:extLst>
      <p:ext uri="{BB962C8B-B14F-4D97-AF65-F5344CB8AC3E}">
        <p14:creationId xmlns:p14="http://schemas.microsoft.com/office/powerpoint/2010/main" val="261737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B0DD-2C13-4688-8E51-8F0899A42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9953C-E503-4E86-9F32-46DA0C449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15274F-0F56-4139-9756-5620446D3CDF}"/>
              </a:ext>
            </a:extLst>
          </p:cNvPr>
          <p:cNvSpPr>
            <a:spLocks noGrp="1"/>
          </p:cNvSpPr>
          <p:nvPr>
            <p:ph type="dt" sz="half" idx="10"/>
          </p:nvPr>
        </p:nvSpPr>
        <p:spPr/>
        <p:txBody>
          <a:bodyPr/>
          <a:lstStyle/>
          <a:p>
            <a:fld id="{8F93854D-34A1-4020-B89E-36D3354EB200}" type="datetime1">
              <a:rPr lang="en-US" smtClean="0"/>
              <a:t>12/18/2022</a:t>
            </a:fld>
            <a:endParaRPr lang="en-US"/>
          </a:p>
        </p:txBody>
      </p:sp>
      <p:sp>
        <p:nvSpPr>
          <p:cNvPr id="5" name="Footer Placeholder 4">
            <a:extLst>
              <a:ext uri="{FF2B5EF4-FFF2-40B4-BE49-F238E27FC236}">
                <a16:creationId xmlns:a16="http://schemas.microsoft.com/office/drawing/2014/main" id="{EA617425-5D88-42F8-AF10-C13689ECF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25C44-9266-4E26-B62D-6BC77289E9F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4665275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8609-E9B2-49C7-92A2-DA826EF7F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FBBFF-1DDC-4F15-93B5-A14EB6D6AD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D01AE-B7F8-4928-9B58-1D064223DA97}"/>
              </a:ext>
            </a:extLst>
          </p:cNvPr>
          <p:cNvSpPr>
            <a:spLocks noGrp="1"/>
          </p:cNvSpPr>
          <p:nvPr>
            <p:ph type="dt" sz="half" idx="10"/>
          </p:nvPr>
        </p:nvSpPr>
        <p:spPr/>
        <p:txBody>
          <a:bodyPr/>
          <a:lstStyle/>
          <a:p>
            <a:fld id="{DA1A01B4-A48A-4C3B-8762-58FE1D73664D}" type="datetime1">
              <a:rPr lang="en-US" smtClean="0"/>
              <a:t>12/18/2022</a:t>
            </a:fld>
            <a:endParaRPr lang="en-US"/>
          </a:p>
        </p:txBody>
      </p:sp>
      <p:sp>
        <p:nvSpPr>
          <p:cNvPr id="5" name="Footer Placeholder 4">
            <a:extLst>
              <a:ext uri="{FF2B5EF4-FFF2-40B4-BE49-F238E27FC236}">
                <a16:creationId xmlns:a16="http://schemas.microsoft.com/office/drawing/2014/main" id="{16A9E602-CBEF-4EAF-ADC3-8FC4D84F0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424B8-50D9-4695-8158-BEE375FE995C}"/>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9132791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01CAD-E9B0-44DA-9C37-712033EC2B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5D8D5-88FB-4646-9F00-CC594E97E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6A300-4F6A-408B-AE32-DCA0108149E2}"/>
              </a:ext>
            </a:extLst>
          </p:cNvPr>
          <p:cNvSpPr>
            <a:spLocks noGrp="1"/>
          </p:cNvSpPr>
          <p:nvPr>
            <p:ph type="dt" sz="half" idx="10"/>
          </p:nvPr>
        </p:nvSpPr>
        <p:spPr/>
        <p:txBody>
          <a:bodyPr/>
          <a:lstStyle/>
          <a:p>
            <a:fld id="{EFB52469-B3FA-493C-BF7D-FDD02C0B351C}" type="datetime1">
              <a:rPr lang="en-US" smtClean="0"/>
              <a:t>12/18/2022</a:t>
            </a:fld>
            <a:endParaRPr lang="en-US"/>
          </a:p>
        </p:txBody>
      </p:sp>
      <p:sp>
        <p:nvSpPr>
          <p:cNvPr id="5" name="Footer Placeholder 4">
            <a:extLst>
              <a:ext uri="{FF2B5EF4-FFF2-40B4-BE49-F238E27FC236}">
                <a16:creationId xmlns:a16="http://schemas.microsoft.com/office/drawing/2014/main" id="{86359329-EFC1-490A-9D45-2A4830825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1C49A-CC79-47A9-8BEC-9548E69281A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955528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2242-68AD-41F9-B339-31C238182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E4A53-E0FE-4273-A03E-9BE60F0AB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8B214-0DB7-43EB-89EB-E3FAD7982D8B}"/>
              </a:ext>
            </a:extLst>
          </p:cNvPr>
          <p:cNvSpPr>
            <a:spLocks noGrp="1"/>
          </p:cNvSpPr>
          <p:nvPr>
            <p:ph type="dt" sz="half" idx="10"/>
          </p:nvPr>
        </p:nvSpPr>
        <p:spPr/>
        <p:txBody>
          <a:bodyPr/>
          <a:lstStyle/>
          <a:p>
            <a:fld id="{E76FD328-8607-4D6D-AFC4-588AEE03630F}" type="datetime1">
              <a:rPr lang="en-US" smtClean="0"/>
              <a:t>12/18/2022</a:t>
            </a:fld>
            <a:endParaRPr lang="en-US"/>
          </a:p>
        </p:txBody>
      </p:sp>
      <p:sp>
        <p:nvSpPr>
          <p:cNvPr id="5" name="Footer Placeholder 4">
            <a:extLst>
              <a:ext uri="{FF2B5EF4-FFF2-40B4-BE49-F238E27FC236}">
                <a16:creationId xmlns:a16="http://schemas.microsoft.com/office/drawing/2014/main" id="{540D90C1-52C5-4C92-B0DD-C32A92806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5E392-0470-4553-85CA-0EA8DD81B76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111283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C58-0FA0-4794-A21C-808B30694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A34DB-1059-4535-BBA5-B85AB4709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E0ABE-27EB-403F-B5DC-86A3775EFAE1}"/>
              </a:ext>
            </a:extLst>
          </p:cNvPr>
          <p:cNvSpPr>
            <a:spLocks noGrp="1"/>
          </p:cNvSpPr>
          <p:nvPr>
            <p:ph type="dt" sz="half" idx="10"/>
          </p:nvPr>
        </p:nvSpPr>
        <p:spPr/>
        <p:txBody>
          <a:bodyPr/>
          <a:lstStyle/>
          <a:p>
            <a:fld id="{DA0E698C-A623-4D0C-8748-64ECBAC4E398}" type="datetime1">
              <a:rPr lang="en-US" smtClean="0"/>
              <a:t>12/18/2022</a:t>
            </a:fld>
            <a:endParaRPr lang="en-US"/>
          </a:p>
        </p:txBody>
      </p:sp>
      <p:sp>
        <p:nvSpPr>
          <p:cNvPr id="5" name="Footer Placeholder 4">
            <a:extLst>
              <a:ext uri="{FF2B5EF4-FFF2-40B4-BE49-F238E27FC236}">
                <a16:creationId xmlns:a16="http://schemas.microsoft.com/office/drawing/2014/main" id="{571996E6-FF07-43A9-A9DD-4525F5E35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15471-6275-4FD8-983E-70520B769296}"/>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426760480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DC97-2500-49B2-92F7-B4573CE5E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49E7C-61FA-44E4-88D7-1F8B80245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FAF96-7188-4523-B48B-11C892F3D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0EADB-8AFF-4FF2-BC4E-DB66E20E7165}"/>
              </a:ext>
            </a:extLst>
          </p:cNvPr>
          <p:cNvSpPr>
            <a:spLocks noGrp="1"/>
          </p:cNvSpPr>
          <p:nvPr>
            <p:ph type="dt" sz="half" idx="10"/>
          </p:nvPr>
        </p:nvSpPr>
        <p:spPr/>
        <p:txBody>
          <a:bodyPr/>
          <a:lstStyle/>
          <a:p>
            <a:fld id="{98D8A66F-E087-4865-A892-FB32833BE25F}" type="datetime1">
              <a:rPr lang="en-US" smtClean="0"/>
              <a:t>12/18/2022</a:t>
            </a:fld>
            <a:endParaRPr lang="en-US"/>
          </a:p>
        </p:txBody>
      </p:sp>
      <p:sp>
        <p:nvSpPr>
          <p:cNvPr id="6" name="Footer Placeholder 5">
            <a:extLst>
              <a:ext uri="{FF2B5EF4-FFF2-40B4-BE49-F238E27FC236}">
                <a16:creationId xmlns:a16="http://schemas.microsoft.com/office/drawing/2014/main" id="{5CDEDB02-BDAC-4E1E-9D08-34866AC83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69336-C0EB-4DF6-85AB-325BDA1D16D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1613185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8C4F-437A-4F23-A3C7-87D37F18D9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24290-73D1-4E0F-AE79-5AC2B37EA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EBA5D-3B04-4EC5-BC92-CD045810E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CB031-AABA-4064-A311-4BEB307B5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DB7E8-16E0-4165-B002-0F8626032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731E8-D580-4AC7-8ADE-D955D975CA10}"/>
              </a:ext>
            </a:extLst>
          </p:cNvPr>
          <p:cNvSpPr>
            <a:spLocks noGrp="1"/>
          </p:cNvSpPr>
          <p:nvPr>
            <p:ph type="dt" sz="half" idx="10"/>
          </p:nvPr>
        </p:nvSpPr>
        <p:spPr/>
        <p:txBody>
          <a:bodyPr/>
          <a:lstStyle/>
          <a:p>
            <a:fld id="{005E0CB6-3D80-4550-820E-81AE0F0C8320}" type="datetime1">
              <a:rPr lang="en-US" smtClean="0"/>
              <a:t>12/18/2022</a:t>
            </a:fld>
            <a:endParaRPr lang="en-US"/>
          </a:p>
        </p:txBody>
      </p:sp>
      <p:sp>
        <p:nvSpPr>
          <p:cNvPr id="8" name="Footer Placeholder 7">
            <a:extLst>
              <a:ext uri="{FF2B5EF4-FFF2-40B4-BE49-F238E27FC236}">
                <a16:creationId xmlns:a16="http://schemas.microsoft.com/office/drawing/2014/main" id="{DABD5429-7283-4C52-B824-E45C557D2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02CA2-30DA-47FD-8CE8-A628AA1108DA}"/>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0690738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2B85-299D-4507-B46E-54DFCB431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CE148-5C1D-407E-B2F4-7C8899882587}"/>
              </a:ext>
            </a:extLst>
          </p:cNvPr>
          <p:cNvSpPr>
            <a:spLocks noGrp="1"/>
          </p:cNvSpPr>
          <p:nvPr>
            <p:ph type="dt" sz="half" idx="10"/>
          </p:nvPr>
        </p:nvSpPr>
        <p:spPr/>
        <p:txBody>
          <a:bodyPr/>
          <a:lstStyle/>
          <a:p>
            <a:fld id="{E019EF1B-87FB-4573-B34B-CCEBA610B081}" type="datetime1">
              <a:rPr lang="en-US" smtClean="0"/>
              <a:t>12/18/2022</a:t>
            </a:fld>
            <a:endParaRPr lang="en-US"/>
          </a:p>
        </p:txBody>
      </p:sp>
      <p:sp>
        <p:nvSpPr>
          <p:cNvPr id="4" name="Footer Placeholder 3">
            <a:extLst>
              <a:ext uri="{FF2B5EF4-FFF2-40B4-BE49-F238E27FC236}">
                <a16:creationId xmlns:a16="http://schemas.microsoft.com/office/drawing/2014/main" id="{22CDB3AD-FCD4-439C-8CA6-9B1B94FF8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8154D-07F4-476B-8C8F-15F6191DABC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069077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9E27A-464E-4966-BC20-CDA13CCC8936}"/>
              </a:ext>
            </a:extLst>
          </p:cNvPr>
          <p:cNvSpPr>
            <a:spLocks noGrp="1"/>
          </p:cNvSpPr>
          <p:nvPr>
            <p:ph type="dt" sz="half" idx="10"/>
          </p:nvPr>
        </p:nvSpPr>
        <p:spPr/>
        <p:txBody>
          <a:bodyPr/>
          <a:lstStyle/>
          <a:p>
            <a:fld id="{9E9A0171-7CF7-4A11-85AC-7F561016D31C}" type="datetime1">
              <a:rPr lang="en-US" smtClean="0"/>
              <a:t>12/18/2022</a:t>
            </a:fld>
            <a:endParaRPr lang="en-US"/>
          </a:p>
        </p:txBody>
      </p:sp>
      <p:sp>
        <p:nvSpPr>
          <p:cNvPr id="3" name="Footer Placeholder 2">
            <a:extLst>
              <a:ext uri="{FF2B5EF4-FFF2-40B4-BE49-F238E27FC236}">
                <a16:creationId xmlns:a16="http://schemas.microsoft.com/office/drawing/2014/main" id="{448A549D-08A1-4CAF-9128-C977FE6CF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42E1C7-7574-4DA4-B56C-7F09462FE4F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314978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34D5-845C-4B64-8726-F35410307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15875-3AFE-4F4F-9BEE-FC676248D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69DA54-7526-4E68-87E9-74B6C5C1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47C48-6AB5-4C08-8923-49C1D9BA42DB}"/>
              </a:ext>
            </a:extLst>
          </p:cNvPr>
          <p:cNvSpPr>
            <a:spLocks noGrp="1"/>
          </p:cNvSpPr>
          <p:nvPr>
            <p:ph type="dt" sz="half" idx="10"/>
          </p:nvPr>
        </p:nvSpPr>
        <p:spPr/>
        <p:txBody>
          <a:bodyPr/>
          <a:lstStyle/>
          <a:p>
            <a:fld id="{EA846799-3394-4BAA-B03E-FE8D58C1862D}" type="datetime1">
              <a:rPr lang="en-US" smtClean="0"/>
              <a:t>12/18/2022</a:t>
            </a:fld>
            <a:endParaRPr lang="en-US"/>
          </a:p>
        </p:txBody>
      </p:sp>
      <p:sp>
        <p:nvSpPr>
          <p:cNvPr id="6" name="Footer Placeholder 5">
            <a:extLst>
              <a:ext uri="{FF2B5EF4-FFF2-40B4-BE49-F238E27FC236}">
                <a16:creationId xmlns:a16="http://schemas.microsoft.com/office/drawing/2014/main" id="{7EAB3E37-AA89-41DB-BAB1-86A9013C8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3DFC2-839D-45DC-829B-938A1615FF5F}"/>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80958537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6496-D07F-421D-A1EE-298CAF62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C7AC2-4AC4-43A8-8929-B4D3349B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3A75B-09AF-45FD-9FAE-69650DEE2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4BFFE-7EDF-4A32-AE4A-8D9B02E46C18}"/>
              </a:ext>
            </a:extLst>
          </p:cNvPr>
          <p:cNvSpPr>
            <a:spLocks noGrp="1"/>
          </p:cNvSpPr>
          <p:nvPr>
            <p:ph type="dt" sz="half" idx="10"/>
          </p:nvPr>
        </p:nvSpPr>
        <p:spPr/>
        <p:txBody>
          <a:bodyPr/>
          <a:lstStyle/>
          <a:p>
            <a:fld id="{E76BF7B9-4753-4499-ABBB-E27F4D2F617B}" type="datetime1">
              <a:rPr lang="en-US" smtClean="0"/>
              <a:t>12/18/2022</a:t>
            </a:fld>
            <a:endParaRPr lang="en-US"/>
          </a:p>
        </p:txBody>
      </p:sp>
      <p:sp>
        <p:nvSpPr>
          <p:cNvPr id="6" name="Footer Placeholder 5">
            <a:extLst>
              <a:ext uri="{FF2B5EF4-FFF2-40B4-BE49-F238E27FC236}">
                <a16:creationId xmlns:a16="http://schemas.microsoft.com/office/drawing/2014/main" id="{F8F3FE73-F9D1-4F68-9E76-E111CCFF1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67AB4-6753-45D0-BE10-4ED768CCBD7D}"/>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7498331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CCA5D-68BC-4CEF-9845-09DC5C81B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A5DE-9A63-4A44-B412-90B327424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3009-4B7F-4EAF-AAB0-D9C548E3E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4D7B8-FB07-4E17-AD6E-87CC6D8A374A}" type="datetime1">
              <a:rPr lang="en-US" smtClean="0"/>
              <a:t>12/18/2022</a:t>
            </a:fld>
            <a:endParaRPr lang="en-US"/>
          </a:p>
        </p:txBody>
      </p:sp>
      <p:sp>
        <p:nvSpPr>
          <p:cNvPr id="5" name="Footer Placeholder 4">
            <a:extLst>
              <a:ext uri="{FF2B5EF4-FFF2-40B4-BE49-F238E27FC236}">
                <a16:creationId xmlns:a16="http://schemas.microsoft.com/office/drawing/2014/main" id="{DF4986D3-E619-4B44-9839-96C8EBD52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9EE41-216C-4CB7-864E-E149096E6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9F4A4-55A9-4704-B865-71C58301C2D8}" type="slidenum">
              <a:rPr lang="en-US" smtClean="0"/>
              <a:t>‹#›</a:t>
            </a:fld>
            <a:endParaRPr lang="en-US"/>
          </a:p>
        </p:txBody>
      </p:sp>
    </p:spTree>
    <p:extLst>
      <p:ext uri="{BB962C8B-B14F-4D97-AF65-F5344CB8AC3E}">
        <p14:creationId xmlns:p14="http://schemas.microsoft.com/office/powerpoint/2010/main" val="177244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F3E803-FB82-4923-AB06-DC328750CE38}"/>
              </a:ext>
            </a:extLst>
          </p:cNvPr>
          <p:cNvSpPr/>
          <p:nvPr/>
        </p:nvSpPr>
        <p:spPr>
          <a:xfrm>
            <a:off x="771524" y="423863"/>
            <a:ext cx="6438900" cy="6010275"/>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2C3C04-8D3C-4FB0-9F38-9A7A76408BDD}"/>
              </a:ext>
            </a:extLst>
          </p:cNvPr>
          <p:cNvSpPr/>
          <p:nvPr/>
        </p:nvSpPr>
        <p:spPr>
          <a:xfrm>
            <a:off x="5743576" y="123348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B68C5C-2E67-4A58-9F63-91C33A33A401}"/>
              </a:ext>
            </a:extLst>
          </p:cNvPr>
          <p:cNvSpPr/>
          <p:nvPr/>
        </p:nvSpPr>
        <p:spPr>
          <a:xfrm>
            <a:off x="5743576" y="2767013"/>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47C549-5A31-4D34-95BC-C1F8FCC29432}"/>
              </a:ext>
            </a:extLst>
          </p:cNvPr>
          <p:cNvSpPr/>
          <p:nvPr/>
        </p:nvSpPr>
        <p:spPr>
          <a:xfrm>
            <a:off x="5743576" y="430053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12FA69-F295-4BF6-A89D-4BEC05557741}"/>
              </a:ext>
            </a:extLst>
          </p:cNvPr>
          <p:cNvSpPr txBox="1"/>
          <p:nvPr/>
        </p:nvSpPr>
        <p:spPr>
          <a:xfrm>
            <a:off x="6052326" y="1581939"/>
            <a:ext cx="5059397" cy="646331"/>
          </a:xfrm>
          <a:prstGeom prst="rect">
            <a:avLst/>
          </a:prstGeom>
          <a:noFill/>
        </p:spPr>
        <p:txBody>
          <a:bodyPr wrap="none" rtlCol="0">
            <a:spAutoFit/>
          </a:bodyPr>
          <a:lstStyle/>
          <a:p>
            <a:pPr algn="ctr" rtl="1"/>
            <a:r>
              <a:rPr lang="fa-IR" sz="3600" b="1" dirty="0">
                <a:solidFill>
                  <a:schemeClr val="accent4">
                    <a:lumMod val="50000"/>
                  </a:schemeClr>
                </a:solidFill>
                <a:latin typeface="IRANSansDN" panose="020B0506030804020204" pitchFamily="34" charset="-78"/>
                <a:cs typeface="IRANSansDN" panose="020B0506030804020204" pitchFamily="34" charset="-78"/>
              </a:rPr>
              <a:t>پروژه ترجمه زبان انگلیسی</a:t>
            </a:r>
            <a:endParaRPr lang="en-US" sz="3600" b="1" dirty="0">
              <a:solidFill>
                <a:schemeClr val="accent4">
                  <a:lumMod val="50000"/>
                </a:schemeClr>
              </a:solidFill>
              <a:latin typeface="IRANSansDN" panose="020B0506030804020204" pitchFamily="34" charset="-78"/>
              <a:cs typeface="IRANSansDN" panose="020B0506030804020204" pitchFamily="34" charset="-78"/>
            </a:endParaRPr>
          </a:p>
        </p:txBody>
      </p:sp>
      <p:sp>
        <p:nvSpPr>
          <p:cNvPr id="11" name="TextBox 10">
            <a:extLst>
              <a:ext uri="{FF2B5EF4-FFF2-40B4-BE49-F238E27FC236}">
                <a16:creationId xmlns:a16="http://schemas.microsoft.com/office/drawing/2014/main" id="{4D18457D-9908-4E05-BB3F-0D89A3B0F534}"/>
              </a:ext>
            </a:extLst>
          </p:cNvPr>
          <p:cNvSpPr txBox="1"/>
          <p:nvPr/>
        </p:nvSpPr>
        <p:spPr>
          <a:xfrm>
            <a:off x="6433038" y="2846339"/>
            <a:ext cx="4297971" cy="1154162"/>
          </a:xfrm>
          <a:prstGeom prst="rect">
            <a:avLst/>
          </a:prstGeom>
          <a:noFill/>
        </p:spPr>
        <p:txBody>
          <a:bodyPr wrap="none" rtlCol="0">
            <a:spAutoFit/>
          </a:bodyPr>
          <a:lstStyle/>
          <a:p>
            <a:pPr algn="ctr" rtl="1">
              <a:lnSpc>
                <a:spcPct val="150000"/>
              </a:lnSpc>
            </a:pPr>
            <a:r>
              <a:rPr lang="en-US" sz="2400" dirty="0">
                <a:solidFill>
                  <a:schemeClr val="accent4">
                    <a:lumMod val="50000"/>
                  </a:schemeClr>
                </a:solidFill>
                <a:latin typeface="IRANSans Black" panose="020B0506030804020204" pitchFamily="34" charset="-78"/>
                <a:cs typeface="IRANSans Black" panose="020B0506030804020204" pitchFamily="34" charset="-78"/>
              </a:rPr>
              <a:t>Active 3 - Unit 1 - Chapter 1 </a:t>
            </a:r>
          </a:p>
          <a:p>
            <a:pPr algn="ctr" rtl="1">
              <a:lnSpc>
                <a:spcPct val="150000"/>
              </a:lnSpc>
            </a:pPr>
            <a:r>
              <a:rPr lang="en-US" sz="2400" dirty="0">
                <a:solidFill>
                  <a:schemeClr val="accent4">
                    <a:lumMod val="50000"/>
                  </a:schemeClr>
                </a:solidFill>
                <a:latin typeface="IRANSans Black" panose="020B0506030804020204" pitchFamily="34" charset="-78"/>
                <a:cs typeface="IRANSans Black" panose="020B0506030804020204" pitchFamily="34" charset="-78"/>
              </a:rPr>
              <a:t>Successful Dieting</a:t>
            </a:r>
            <a:endParaRPr lang="en-US" sz="2400" b="1" dirty="0">
              <a:solidFill>
                <a:schemeClr val="accent4">
                  <a:lumMod val="50000"/>
                </a:schemeClr>
              </a:solidFill>
              <a:latin typeface="IRANSans Black" panose="020B0506030804020204" pitchFamily="34" charset="-78"/>
              <a:cs typeface="IRANSans Black" panose="020B0506030804020204" pitchFamily="34" charset="-78"/>
            </a:endParaRPr>
          </a:p>
        </p:txBody>
      </p:sp>
      <p:sp>
        <p:nvSpPr>
          <p:cNvPr id="12" name="TextBox 11">
            <a:extLst>
              <a:ext uri="{FF2B5EF4-FFF2-40B4-BE49-F238E27FC236}">
                <a16:creationId xmlns:a16="http://schemas.microsoft.com/office/drawing/2014/main" id="{DE0CBA7C-EB25-48A2-88F5-39EF0C829992}"/>
              </a:ext>
            </a:extLst>
          </p:cNvPr>
          <p:cNvSpPr txBox="1"/>
          <p:nvPr/>
        </p:nvSpPr>
        <p:spPr>
          <a:xfrm>
            <a:off x="5827109" y="4731693"/>
            <a:ext cx="5509842" cy="861774"/>
          </a:xfrm>
          <a:prstGeom prst="rect">
            <a:avLst/>
          </a:prstGeom>
          <a:noFill/>
        </p:spPr>
        <p:txBody>
          <a:bodyPr wrap="none" rtlCol="0">
            <a:spAutoFit/>
          </a:bodyPr>
          <a:lstStyle/>
          <a:p>
            <a:pPr algn="ctr" rtl="1"/>
            <a:r>
              <a:rPr lang="fa-IR" sz="2800" b="1" dirty="0">
                <a:solidFill>
                  <a:schemeClr val="accent4">
                    <a:lumMod val="50000"/>
                  </a:schemeClr>
                </a:solidFill>
                <a:latin typeface="IRANSans" panose="020B0506030804020204" pitchFamily="34" charset="-78"/>
                <a:cs typeface="IRANSans" panose="020B0506030804020204" pitchFamily="34" charset="-78"/>
              </a:rPr>
              <a:t>مترجمان</a:t>
            </a:r>
            <a:r>
              <a:rPr lang="fa-IR" sz="2400" dirty="0">
                <a:solidFill>
                  <a:schemeClr val="accent4">
                    <a:lumMod val="50000"/>
                  </a:schemeClr>
                </a:solidFill>
                <a:latin typeface="IRANSans" panose="020B0506030804020204" pitchFamily="34" charset="-78"/>
                <a:cs typeface="IRANSans" panose="020B0506030804020204" pitchFamily="34" charset="-78"/>
              </a:rPr>
              <a:t>: نیکزاد ترکمن– کوشا حیدرنژادیان</a:t>
            </a:r>
          </a:p>
          <a:p>
            <a:pPr algn="ctr" rtl="1"/>
            <a:endParaRPr lang="en-US" sz="2200" b="1" dirty="0">
              <a:solidFill>
                <a:schemeClr val="accent4">
                  <a:lumMod val="50000"/>
                </a:schemeClr>
              </a:solidFill>
              <a:latin typeface="IRANSans(FaNum)" panose="02040503050201020203" pitchFamily="18" charset="-78"/>
              <a:cs typeface="IRANSans(FaNum)" panose="02040503050201020203" pitchFamily="18" charset="-78"/>
            </a:endParaRPr>
          </a:p>
        </p:txBody>
      </p:sp>
      <p:sp>
        <p:nvSpPr>
          <p:cNvPr id="16" name="TextBox 15">
            <a:extLst>
              <a:ext uri="{FF2B5EF4-FFF2-40B4-BE49-F238E27FC236}">
                <a16:creationId xmlns:a16="http://schemas.microsoft.com/office/drawing/2014/main" id="{5F9C7A0F-DAE4-4FAB-812E-67C03F613350}"/>
              </a:ext>
            </a:extLst>
          </p:cNvPr>
          <p:cNvSpPr txBox="1"/>
          <p:nvPr/>
        </p:nvSpPr>
        <p:spPr>
          <a:xfrm>
            <a:off x="8181915" y="5924550"/>
            <a:ext cx="1096775" cy="369332"/>
          </a:xfrm>
          <a:prstGeom prst="rect">
            <a:avLst/>
          </a:prstGeom>
          <a:noFill/>
        </p:spPr>
        <p:txBody>
          <a:bodyPr wrap="none" rtlCol="0">
            <a:spAutoFit/>
          </a:bodyPr>
          <a:lstStyle/>
          <a:p>
            <a:pPr algn="r" rtl="1"/>
            <a:r>
              <a:rPr lang="en-US" dirty="0">
                <a:solidFill>
                  <a:schemeClr val="accent4">
                    <a:lumMod val="50000"/>
                  </a:schemeClr>
                </a:solidFill>
                <a:latin typeface="IRANSans(FaNum)" panose="02040503050201020203" pitchFamily="18" charset="-78"/>
                <a:cs typeface="IRANSans(FaNum)" panose="02040503050201020203" pitchFamily="18" charset="-78"/>
              </a:rPr>
              <a:t>1401-1402</a:t>
            </a:r>
          </a:p>
        </p:txBody>
      </p:sp>
      <p:pic>
        <p:nvPicPr>
          <p:cNvPr id="3" name="Picture 2">
            <a:extLst>
              <a:ext uri="{FF2B5EF4-FFF2-40B4-BE49-F238E27FC236}">
                <a16:creationId xmlns:a16="http://schemas.microsoft.com/office/drawing/2014/main" id="{58B4CE4E-426F-1E52-79D7-3EA62000FF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5367" y="616303"/>
            <a:ext cx="4384366" cy="5492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62548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98608-1DCE-4F6D-9106-C12012737DA0}"/>
              </a:ext>
            </a:extLst>
          </p:cNvPr>
          <p:cNvSpPr txBox="1"/>
          <p:nvPr/>
        </p:nvSpPr>
        <p:spPr>
          <a:xfrm>
            <a:off x="1521071" y="658087"/>
            <a:ext cx="1827744" cy="1446550"/>
          </a:xfrm>
          <a:prstGeom prst="rect">
            <a:avLst/>
          </a:prstGeom>
          <a:noFill/>
        </p:spPr>
        <p:txBody>
          <a:bodyPr wrap="none" rtlCol="0">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rPr>
              <a:t>فهرست</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rPr>
              <a:t>مطالب</a:t>
            </a:r>
            <a:endParaRPr kumimoji="0" lang="en-US"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endParaRPr>
          </a:p>
        </p:txBody>
      </p:sp>
      <p:cxnSp>
        <p:nvCxnSpPr>
          <p:cNvPr id="11" name="Straight Connector 10">
            <a:extLst>
              <a:ext uri="{FF2B5EF4-FFF2-40B4-BE49-F238E27FC236}">
                <a16:creationId xmlns:a16="http://schemas.microsoft.com/office/drawing/2014/main" id="{200B68DD-B760-436E-ABB6-D5B562DFC047}"/>
              </a:ext>
            </a:extLst>
          </p:cNvPr>
          <p:cNvCxnSpPr/>
          <p:nvPr/>
        </p:nvCxnSpPr>
        <p:spPr>
          <a:xfrm>
            <a:off x="1336431" y="0"/>
            <a:ext cx="0" cy="1949950"/>
          </a:xfrm>
          <a:prstGeom prst="line">
            <a:avLst/>
          </a:prstGeom>
          <a:ln w="38100">
            <a:solidFill>
              <a:srgbClr val="0CA6F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A75CE6F-CBCA-61B5-7B9B-4E8AD5DBD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6425" y="2637117"/>
            <a:ext cx="1863064" cy="2484085"/>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a:extLst>
              <a:ext uri="{FF2B5EF4-FFF2-40B4-BE49-F238E27FC236}">
                <a16:creationId xmlns:a16="http://schemas.microsoft.com/office/drawing/2014/main" id="{11C1BE4E-01A3-574F-92CF-65EDC0AE63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7532" y="2625077"/>
            <a:ext cx="1857330" cy="247644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TextBox 31">
            <a:extLst>
              <a:ext uri="{FF2B5EF4-FFF2-40B4-BE49-F238E27FC236}">
                <a16:creationId xmlns:a16="http://schemas.microsoft.com/office/drawing/2014/main" id="{8814C54F-6525-CDCE-8216-59D7D047A4EC}"/>
              </a:ext>
            </a:extLst>
          </p:cNvPr>
          <p:cNvSpPr txBox="1"/>
          <p:nvPr/>
        </p:nvSpPr>
        <p:spPr>
          <a:xfrm>
            <a:off x="337350" y="5455993"/>
            <a:ext cx="5308848" cy="52322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rPr>
              <a:t>نیکزاد ترکمن– کوشا حیدرنژادیان</a:t>
            </a:r>
            <a:endParaRPr kumimoji="0" lang="en-US" sz="28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endParaRPr>
          </a:p>
        </p:txBody>
      </p:sp>
    </p:spTree>
    <p:extLst>
      <p:ext uri="{BB962C8B-B14F-4D97-AF65-F5344CB8AC3E}">
        <p14:creationId xmlns:p14="http://schemas.microsoft.com/office/powerpoint/2010/main" val="36050962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540516"/>
            <a:ext cx="5586366" cy="449694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28" name="Google Shape;213;p34">
            <a:extLst>
              <a:ext uri="{FF2B5EF4-FFF2-40B4-BE49-F238E27FC236}">
                <a16:creationId xmlns:a16="http://schemas.microsoft.com/office/drawing/2014/main" id="{7D4200D8-85B3-44E1-83FF-295A61BE00A9}"/>
              </a:ext>
            </a:extLst>
          </p:cNvPr>
          <p:cNvSpPr txBox="1">
            <a:spLocks/>
          </p:cNvSpPr>
          <p:nvPr/>
        </p:nvSpPr>
        <p:spPr>
          <a:xfrm>
            <a:off x="523784" y="1220645"/>
            <a:ext cx="522894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600" dirty="0">
                <a:solidFill>
                  <a:schemeClr val="tx1">
                    <a:lumMod val="65000"/>
                    <a:lumOff val="35000"/>
                  </a:schemeClr>
                </a:solidFill>
                <a:latin typeface="IRANSans(FaNum)" panose="02040503050201020203" pitchFamily="18" charset="-78"/>
                <a:cs typeface="IRANSans(FaNum)" panose="02040503050201020203" pitchFamily="18" charset="-78"/>
              </a:rPr>
              <a:t>Hi everyone, A question for all you veteran dieters out there: What's the best way to lose weight and keep it off? I've tried all kinds of fad diets: low fat, low carbohydrate, grapefruit, cabbage soup—you name it, I've tried it! I do lose some weight, but have never been able to keep it off. Plus, eating the same food day after day can be so boring! How do you do it? </a:t>
            </a:r>
          </a:p>
          <a:p>
            <a:pPr marL="139700" indent="0" algn="just">
              <a:lnSpc>
                <a:spcPct val="150000"/>
              </a:lnSpc>
              <a:buFont typeface="Arial" panose="020B0604020202020204" pitchFamily="34" charset="0"/>
              <a:buNone/>
            </a:pPr>
            <a:r>
              <a:rPr lang="en-US" sz="1600" dirty="0" err="1">
                <a:solidFill>
                  <a:schemeClr val="tx1">
                    <a:lumMod val="65000"/>
                    <a:lumOff val="35000"/>
                  </a:schemeClr>
                </a:solidFill>
                <a:latin typeface="IRANSans(FaNum)" panose="02040503050201020203" pitchFamily="18" charset="-78"/>
                <a:cs typeface="IRANSans(FaNum)" panose="02040503050201020203" pitchFamily="18" charset="-78"/>
              </a:rPr>
              <a:t>JudyGirl</a:t>
            </a:r>
            <a:r>
              <a:rPr lang="en-US" sz="1600" dirty="0">
                <a:solidFill>
                  <a:schemeClr val="tx1">
                    <a:lumMod val="65000"/>
                    <a:lumOff val="35000"/>
                  </a:schemeClr>
                </a:solidFill>
                <a:latin typeface="IRANSans(FaNum)" panose="02040503050201020203" pitchFamily="18" charset="-78"/>
                <a:cs typeface="IRANSans(FaNum)" panose="02040503050201020203" pitchFamily="18" charset="-78"/>
              </a:rPr>
              <a:t>, Spokane, Washington </a:t>
            </a:r>
          </a:p>
        </p:txBody>
      </p:sp>
      <p:sp>
        <p:nvSpPr>
          <p:cNvPr id="3" name="Rectangle 2">
            <a:extLst>
              <a:ext uri="{FF2B5EF4-FFF2-40B4-BE49-F238E27FC236}">
                <a16:creationId xmlns:a16="http://schemas.microsoft.com/office/drawing/2014/main" id="{6163D03C-793D-41DE-815E-F965F44B8312}"/>
              </a:ext>
            </a:extLst>
          </p:cNvPr>
          <p:cNvSpPr/>
          <p:nvPr/>
        </p:nvSpPr>
        <p:spPr>
          <a:xfrm>
            <a:off x="5885896" y="1540516"/>
            <a:ext cx="5782320" cy="458748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78299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373432" y="596133"/>
            <a:ext cx="5326602"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Hi </a:t>
            </a:r>
            <a:r>
              <a:rPr lang="en-US" sz="1500" dirty="0" err="1">
                <a:solidFill>
                  <a:schemeClr val="tx1">
                    <a:lumMod val="65000"/>
                    <a:lumOff val="35000"/>
                  </a:schemeClr>
                </a:solidFill>
                <a:latin typeface="IRANSans Medium" panose="020B0506030804020204" pitchFamily="34" charset="-78"/>
                <a:cs typeface="IRANSans Medium" panose="020B0506030804020204" pitchFamily="34" charset="-78"/>
              </a:rPr>
              <a:t>JudyGirl</a:t>
            </a: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 Fad diets haven't done the trick for me, either. The problem is that you either eat too much of one kind of food and get fed up with it, or you don't get enough of the foods that your body needs. So when you stop, you eat too much of the foods that weren't on the diet and the weight comes back. For me the solution has been portion control. I have to be aware of serving sizes for each meal and make sure everything is in moderate amounts. For example, for dinner, I'll fix a nice, attractive meal of a piece of meat, some rice, and a salad, and I put everything in front of me. I eat slowly and stop when it's finished—no seconds! And no eating between meals! I eat less but appreciate the food more. This method has really worked for me. </a:t>
            </a:r>
          </a:p>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Drew T., Chicago </a:t>
            </a:r>
          </a:p>
        </p:txBody>
      </p:sp>
    </p:spTree>
    <p:extLst>
      <p:ext uri="{BB962C8B-B14F-4D97-AF65-F5344CB8AC3E}">
        <p14:creationId xmlns:p14="http://schemas.microsoft.com/office/powerpoint/2010/main" val="42559086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err="1">
                <a:solidFill>
                  <a:schemeClr val="tx1">
                    <a:lumMod val="65000"/>
                    <a:lumOff val="35000"/>
                  </a:schemeClr>
                </a:solidFill>
                <a:latin typeface="IRANSans Medium" panose="020B0506030804020204" pitchFamily="34" charset="-78"/>
                <a:cs typeface="IRANSans Medium" panose="020B0506030804020204" pitchFamily="34" charset="-78"/>
              </a:rPr>
              <a:t>JudyGirl</a:t>
            </a: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 My secret to weight control has been "no white foods." You know, no white bread, pasta, potatoes, or desserts made with white flour and refined sugar. These foods are loaded with calories but don't contain much nutrition. You can still eat foods made with whole grains like whole wheat bread, crackers, and oatmeal. These foods are better for you, and they fill you up because they contain a lot of fiber. So think brown foods, not white! </a:t>
            </a:r>
          </a:p>
        </p:txBody>
      </p:sp>
    </p:spTree>
    <p:extLst>
      <p:ext uri="{BB962C8B-B14F-4D97-AF65-F5344CB8AC3E}">
        <p14:creationId xmlns:p14="http://schemas.microsoft.com/office/powerpoint/2010/main" val="6212885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5823106" y="832055"/>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23106" y="778789"/>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399456" y="489435"/>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panose="020B0506030804020204" pitchFamily="34" charset="-78"/>
                <a:cs typeface="IRANSans" panose="020B0506030804020204" pitchFamily="34" charset="-78"/>
              </a:rPr>
              <a:t>Hi </a:t>
            </a:r>
            <a:r>
              <a:rPr lang="en-US" sz="1500" dirty="0" err="1">
                <a:solidFill>
                  <a:schemeClr val="tx1">
                    <a:lumMod val="65000"/>
                    <a:lumOff val="35000"/>
                  </a:schemeClr>
                </a:solidFill>
                <a:latin typeface="IRANSans" panose="020B0506030804020204" pitchFamily="34" charset="-78"/>
                <a:cs typeface="IRANSans" panose="020B0506030804020204" pitchFamily="34" charset="-78"/>
              </a:rPr>
              <a:t>JudyGirl</a:t>
            </a:r>
            <a:r>
              <a:rPr lang="en-US" sz="1500" dirty="0">
                <a:solidFill>
                  <a:schemeClr val="tx1">
                    <a:lumMod val="65000"/>
                    <a:lumOff val="35000"/>
                  </a:schemeClr>
                </a:solidFill>
                <a:latin typeface="IRANSans" panose="020B0506030804020204" pitchFamily="34" charset="-78"/>
                <a:cs typeface="IRANSans" panose="020B0506030804020204" pitchFamily="34" charset="-78"/>
              </a:rPr>
              <a:t>, I notice you didn't say anything about exercise. As I'm sure you're aware, food is only part of the problem for overweight people. Many of us just don't exercise enough. That was my problem, anyway. I always had a pretty good diet, but I never exercised. Then I went to a weight-loss clinic, and a counselor there said I should start exercising regularly, both for my weight and general health. So I joined a gym and started lifting weights several times a week. Now I alternate lifting weights, swimming, and jogging. Exercise has made a huge difference in my life. I was able to lose 10 kilograms without changing my diet very much (though I eat fewer desserts). Also, I've kept off the weight for three years now. You don't need to go overboard; getting a few sessions of exercise a week should be enough. </a:t>
            </a:r>
          </a:p>
          <a:p>
            <a:pPr marL="139700" indent="0" algn="just">
              <a:lnSpc>
                <a:spcPct val="150000"/>
              </a:lnSpc>
              <a:buFont typeface="Arial" panose="020B0604020202020204" pitchFamily="34" charset="0"/>
              <a:buNone/>
            </a:pPr>
            <a:r>
              <a:rPr lang="en-US" sz="1500" dirty="0" err="1">
                <a:solidFill>
                  <a:schemeClr val="tx1">
                    <a:lumMod val="65000"/>
                    <a:lumOff val="35000"/>
                  </a:schemeClr>
                </a:solidFill>
                <a:latin typeface="IRANSans" panose="020B0506030804020204" pitchFamily="34" charset="-78"/>
                <a:cs typeface="IRANSans" panose="020B0506030804020204" pitchFamily="34" charset="-78"/>
              </a:rPr>
              <a:t>JimGym</a:t>
            </a:r>
            <a:r>
              <a:rPr lang="en-US" sz="1500" dirty="0">
                <a:solidFill>
                  <a:schemeClr val="tx1">
                    <a:lumMod val="65000"/>
                    <a:lumOff val="35000"/>
                  </a:schemeClr>
                </a:solidFill>
                <a:latin typeface="IRANSans" panose="020B0506030804020204" pitchFamily="34" charset="-78"/>
                <a:cs typeface="IRANSans" panose="020B0506030804020204" pitchFamily="34" charset="-78"/>
              </a:rPr>
              <a:t>, Sydney </a:t>
            </a:r>
          </a:p>
        </p:txBody>
      </p:sp>
    </p:spTree>
    <p:extLst>
      <p:ext uri="{BB962C8B-B14F-4D97-AF65-F5344CB8AC3E}">
        <p14:creationId xmlns:p14="http://schemas.microsoft.com/office/powerpoint/2010/main" val="39887773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337918" y="481603"/>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err="1">
                <a:solidFill>
                  <a:schemeClr val="tx1">
                    <a:lumMod val="65000"/>
                    <a:lumOff val="35000"/>
                  </a:schemeClr>
                </a:solidFill>
                <a:latin typeface="IRANSans Medium" panose="020B0506030804020204" pitchFamily="34" charset="-78"/>
                <a:cs typeface="IRANSans Medium" panose="020B0506030804020204" pitchFamily="34" charset="-78"/>
              </a:rPr>
              <a:t>JudyGirl</a:t>
            </a: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 Have you thought about becoming a vegetarian? I used to follow a typical American diet—lots of meat, lots of junk food, and I especially loved fast-food hamburgers! I wasn't terribly overweight—maybe five to seven kilograms—but I felt slow and tired all the time. Then a friend told me about the health benefits of a vegetarian diet, and I decided to try it. I didn't lose a lot of weight right away, but I kept losing over time, maybe a couple of pounds a month. What's more important is that I have more energy and feel healthier than ever! It can be a struggle to be a vegetarian, though. Sometimes it's difficult to find restaurants with good vegetarian options, and you have to plan your meals more carefully. But, it's been worth it for me—I look better and feel great! </a:t>
            </a:r>
          </a:p>
          <a:p>
            <a:pPr marL="139700" indent="0" algn="just">
              <a:lnSpc>
                <a:spcPct val="150000"/>
              </a:lnSpc>
              <a:buFont typeface="Arial" panose="020B0604020202020204" pitchFamily="34" charset="0"/>
              <a:buNone/>
            </a:pPr>
            <a:r>
              <a:rPr lang="en-US" sz="1500" dirty="0" err="1">
                <a:solidFill>
                  <a:schemeClr val="tx1">
                    <a:lumMod val="65000"/>
                    <a:lumOff val="35000"/>
                  </a:schemeClr>
                </a:solidFill>
                <a:latin typeface="IRANSans Medium" panose="020B0506030804020204" pitchFamily="34" charset="-78"/>
                <a:cs typeface="IRANSans Medium" panose="020B0506030804020204" pitchFamily="34" charset="-78"/>
              </a:rPr>
              <a:t>Minjoo</a:t>
            </a: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 San Francisco </a:t>
            </a:r>
          </a:p>
        </p:txBody>
      </p:sp>
    </p:spTree>
    <p:extLst>
      <p:ext uri="{BB962C8B-B14F-4D97-AF65-F5344CB8AC3E}">
        <p14:creationId xmlns:p14="http://schemas.microsoft.com/office/powerpoint/2010/main" val="16789249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endParaRPr lang="en-US" sz="1500" dirty="0">
              <a:solidFill>
                <a:schemeClr val="tx1">
                  <a:lumMod val="65000"/>
                  <a:lumOff val="35000"/>
                </a:schemeClr>
              </a:solidFill>
              <a:latin typeface="IRANSans Medium" panose="020B0506030804020204" pitchFamily="34" charset="-78"/>
              <a:cs typeface="IRANSans Medium" panose="020B0506030804020204" pitchFamily="34" charset="-78"/>
            </a:endParaRPr>
          </a:p>
        </p:txBody>
      </p:sp>
      <p:sp>
        <p:nvSpPr>
          <p:cNvPr id="6" name="TextBox 5">
            <a:extLst>
              <a:ext uri="{FF2B5EF4-FFF2-40B4-BE49-F238E27FC236}">
                <a16:creationId xmlns:a16="http://schemas.microsoft.com/office/drawing/2014/main" id="{D1E8EE11-E412-57DD-52E5-3B82D9FF1190}"/>
              </a:ext>
            </a:extLst>
          </p:cNvPr>
          <p:cNvSpPr txBox="1"/>
          <p:nvPr/>
        </p:nvSpPr>
        <p:spPr>
          <a:xfrm>
            <a:off x="523784" y="1130106"/>
            <a:ext cx="4829451" cy="2862322"/>
          </a:xfrm>
          <a:prstGeom prst="rect">
            <a:avLst/>
          </a:prstGeom>
          <a:noFill/>
        </p:spPr>
        <p:txBody>
          <a:bodyPr wrap="square">
            <a:spAutoFit/>
          </a:bodyPr>
          <a:lstStyle/>
          <a:p>
            <a:r>
              <a:rPr lang="en-US" dirty="0"/>
              <a:t>Hi everybody, Many thanks to all of you for your great ideas. Drew T. and </a:t>
            </a:r>
            <a:r>
              <a:rPr lang="en-US" dirty="0" err="1"/>
              <a:t>QueenMother</a:t>
            </a:r>
            <a:r>
              <a:rPr lang="en-US" dirty="0"/>
              <a:t>, I'm definitely going to try portion control and cut down on white foods. And a special appreciation to you, </a:t>
            </a:r>
            <a:r>
              <a:rPr lang="en-US" dirty="0" err="1"/>
              <a:t>JimGym</a:t>
            </a:r>
            <a:r>
              <a:rPr lang="en-US" dirty="0"/>
              <a:t>. You've reminded me that I really need to exercise more. Sorry, </a:t>
            </a:r>
            <a:r>
              <a:rPr lang="en-US" dirty="0" err="1"/>
              <a:t>Minjoo</a:t>
            </a:r>
            <a:r>
              <a:rPr lang="en-US" dirty="0"/>
              <a:t>, while I see how becoming vegetarian could work, I'm not ready to give up meat! Well, everyone, wish me luck. </a:t>
            </a:r>
          </a:p>
          <a:p>
            <a:r>
              <a:rPr lang="en-US" dirty="0" err="1"/>
              <a:t>JudyGirl</a:t>
            </a:r>
            <a:r>
              <a:rPr lang="en-US" dirty="0"/>
              <a:t> </a:t>
            </a:r>
          </a:p>
        </p:txBody>
      </p:sp>
    </p:spTree>
    <p:extLst>
      <p:ext uri="{BB962C8B-B14F-4D97-AF65-F5344CB8AC3E}">
        <p14:creationId xmlns:p14="http://schemas.microsoft.com/office/powerpoint/2010/main" val="12392804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858B9-4426-499E-957A-D0686556EB3D}"/>
              </a:ext>
            </a:extLst>
          </p:cNvPr>
          <p:cNvSpPr>
            <a:spLocks noGrp="1"/>
          </p:cNvSpPr>
          <p:nvPr>
            <p:ph type="sldNum" sz="quarter" idx="12"/>
          </p:nvPr>
        </p:nvSpPr>
        <p:spPr/>
        <p:txBody>
          <a:bodyPr/>
          <a:lstStyle/>
          <a:p>
            <a:fld id="{B719F4A4-55A9-4704-B865-71C58301C2D8}" type="slidenum">
              <a:rPr lang="en-US" smtClean="0"/>
              <a:t>9</a:t>
            </a:fld>
            <a:endParaRPr lang="en-US"/>
          </a:p>
        </p:txBody>
      </p:sp>
      <p:sp>
        <p:nvSpPr>
          <p:cNvPr id="3" name="Rectangle 2">
            <a:extLst>
              <a:ext uri="{FF2B5EF4-FFF2-40B4-BE49-F238E27FC236}">
                <a16:creationId xmlns:a16="http://schemas.microsoft.com/office/drawing/2014/main" id="{E8626D77-6919-42EA-9121-F04980B95CE7}"/>
              </a:ext>
            </a:extLst>
          </p:cNvPr>
          <p:cNvSpPr/>
          <p:nvPr/>
        </p:nvSpPr>
        <p:spPr>
          <a:xfrm>
            <a:off x="285750" y="247834"/>
            <a:ext cx="11620500" cy="6362333"/>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4A0CAF-E563-48C1-BDC7-F39DC21C1C77}"/>
              </a:ext>
            </a:extLst>
          </p:cNvPr>
          <p:cNvSpPr/>
          <p:nvPr/>
        </p:nvSpPr>
        <p:spPr>
          <a:xfrm>
            <a:off x="4130040" y="1463040"/>
            <a:ext cx="3931920" cy="3931920"/>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4CE3427D-E38B-4F81-AD91-B96478347B6A}"/>
              </a:ext>
            </a:extLst>
          </p:cNvPr>
          <p:cNvGrpSpPr/>
          <p:nvPr/>
        </p:nvGrpSpPr>
        <p:grpSpPr>
          <a:xfrm>
            <a:off x="3302000" y="635000"/>
            <a:ext cx="5588000" cy="5588000"/>
            <a:chOff x="2476500" y="476250"/>
            <a:chExt cx="4191000" cy="4191000"/>
          </a:xfrm>
        </p:grpSpPr>
        <p:sp>
          <p:nvSpPr>
            <p:cNvPr id="7" name="Arc 6">
              <a:extLst>
                <a:ext uri="{FF2B5EF4-FFF2-40B4-BE49-F238E27FC236}">
                  <a16:creationId xmlns:a16="http://schemas.microsoft.com/office/drawing/2014/main" id="{0EEC984B-16C7-4544-BEB3-D5E17C6EB34E}"/>
                </a:ext>
              </a:extLst>
            </p:cNvPr>
            <p:cNvSpPr/>
            <p:nvPr/>
          </p:nvSpPr>
          <p:spPr>
            <a:xfrm>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Arc 7">
              <a:extLst>
                <a:ext uri="{FF2B5EF4-FFF2-40B4-BE49-F238E27FC236}">
                  <a16:creationId xmlns:a16="http://schemas.microsoft.com/office/drawing/2014/main" id="{1A7F6A8B-6C6D-4368-B026-0CA2C28EE03C}"/>
                </a:ext>
              </a:extLst>
            </p:cNvPr>
            <p:cNvSpPr/>
            <p:nvPr/>
          </p:nvSpPr>
          <p:spPr>
            <a:xfrm flipH="1" flipV="1">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Arc 8">
              <a:extLst>
                <a:ext uri="{FF2B5EF4-FFF2-40B4-BE49-F238E27FC236}">
                  <a16:creationId xmlns:a16="http://schemas.microsoft.com/office/drawing/2014/main" id="{D2738936-E52C-4BA6-834B-C7739FD87888}"/>
                </a:ext>
              </a:extLst>
            </p:cNvPr>
            <p:cNvSpPr/>
            <p:nvPr/>
          </p:nvSpPr>
          <p:spPr>
            <a:xfrm>
              <a:off x="2692400" y="692150"/>
              <a:ext cx="3759200" cy="3759200"/>
            </a:xfrm>
            <a:prstGeom prst="arc">
              <a:avLst>
                <a:gd name="adj1" fmla="val 11565934"/>
                <a:gd name="adj2" fmla="val 1800818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 name="Arc 9">
              <a:extLst>
                <a:ext uri="{FF2B5EF4-FFF2-40B4-BE49-F238E27FC236}">
                  <a16:creationId xmlns:a16="http://schemas.microsoft.com/office/drawing/2014/main" id="{262A5F8D-D470-497D-A072-07B5EDCE2DFD}"/>
                </a:ext>
              </a:extLst>
            </p:cNvPr>
            <p:cNvSpPr/>
            <p:nvPr/>
          </p:nvSpPr>
          <p:spPr>
            <a:xfrm flipH="1" flipV="1">
              <a:off x="2692400" y="692150"/>
              <a:ext cx="3759200" cy="3759200"/>
            </a:xfrm>
            <a:prstGeom prst="arc">
              <a:avLst>
                <a:gd name="adj1" fmla="val 11565934"/>
                <a:gd name="adj2" fmla="val 17742204"/>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1" name="Arc 10">
              <a:extLst>
                <a:ext uri="{FF2B5EF4-FFF2-40B4-BE49-F238E27FC236}">
                  <a16:creationId xmlns:a16="http://schemas.microsoft.com/office/drawing/2014/main" id="{056F1A68-EF26-4EDD-AB9B-2D42CCFE3196}"/>
                </a:ext>
              </a:extLst>
            </p:cNvPr>
            <p:cNvSpPr/>
            <p:nvPr/>
          </p:nvSpPr>
          <p:spPr>
            <a:xfrm flipH="1" flipV="1">
              <a:off x="2813050" y="812800"/>
              <a:ext cx="3517900" cy="3517900"/>
            </a:xfrm>
            <a:prstGeom prst="arc">
              <a:avLst>
                <a:gd name="adj1" fmla="val 4656710"/>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Arc 11">
              <a:extLst>
                <a:ext uri="{FF2B5EF4-FFF2-40B4-BE49-F238E27FC236}">
                  <a16:creationId xmlns:a16="http://schemas.microsoft.com/office/drawing/2014/main" id="{31D2A7F8-6F22-4B3C-AEB8-A634768DF025}"/>
                </a:ext>
              </a:extLst>
            </p:cNvPr>
            <p:cNvSpPr/>
            <p:nvPr/>
          </p:nvSpPr>
          <p:spPr>
            <a:xfrm>
              <a:off x="2813050" y="812800"/>
              <a:ext cx="3517900" cy="3517900"/>
            </a:xfrm>
            <a:prstGeom prst="arc">
              <a:avLst>
                <a:gd name="adj1" fmla="val 5085726"/>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3" name="Arc 12">
              <a:extLst>
                <a:ext uri="{FF2B5EF4-FFF2-40B4-BE49-F238E27FC236}">
                  <a16:creationId xmlns:a16="http://schemas.microsoft.com/office/drawing/2014/main" id="{56B67D7A-2F16-4EBE-B2DD-E2CBCAB86887}"/>
                </a:ext>
              </a:extLst>
            </p:cNvPr>
            <p:cNvSpPr/>
            <p:nvPr/>
          </p:nvSpPr>
          <p:spPr>
            <a:xfrm flipH="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4" name="Arc 13">
              <a:extLst>
                <a:ext uri="{FF2B5EF4-FFF2-40B4-BE49-F238E27FC236}">
                  <a16:creationId xmlns:a16="http://schemas.microsoft.com/office/drawing/2014/main" id="{2ADAF0BC-B02C-402B-B538-6D4CF362A5AF}"/>
                </a:ext>
              </a:extLst>
            </p:cNvPr>
            <p:cNvSpPr/>
            <p:nvPr/>
          </p:nvSpPr>
          <p:spPr>
            <a:xfrm flipV="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pic>
        <p:nvPicPr>
          <p:cNvPr id="16" name="Picture 15">
            <a:extLst>
              <a:ext uri="{FF2B5EF4-FFF2-40B4-BE49-F238E27FC236}">
                <a16:creationId xmlns:a16="http://schemas.microsoft.com/office/drawing/2014/main" id="{E86DB776-65C8-EFAE-4676-D269E80C6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349" y="1997622"/>
            <a:ext cx="3162844" cy="2613718"/>
          </a:xfrm>
          <a:prstGeom prst="rect">
            <a:avLst/>
          </a:prstGeom>
        </p:spPr>
      </p:pic>
    </p:spTree>
    <p:extLst>
      <p:ext uri="{BB962C8B-B14F-4D97-AF65-F5344CB8AC3E}">
        <p14:creationId xmlns:p14="http://schemas.microsoft.com/office/powerpoint/2010/main" val="248693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5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866</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IRANSansDN</vt:lpstr>
      <vt:lpstr>IRANSans</vt:lpstr>
      <vt:lpstr>Calibri Light</vt:lpstr>
      <vt:lpstr>IRANSans Medium</vt:lpstr>
      <vt:lpstr>IRANSans(FaNum)</vt:lpstr>
      <vt:lpstr>IRANSans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Mohsen Mehdizadeh</cp:lastModifiedBy>
  <cp:revision>27</cp:revision>
  <dcterms:created xsi:type="dcterms:W3CDTF">2021-04-06T07:12:06Z</dcterms:created>
  <dcterms:modified xsi:type="dcterms:W3CDTF">2022-12-18T09:05:01Z</dcterms:modified>
</cp:coreProperties>
</file>