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 id="2147483698" r:id="rId5"/>
    <p:sldMasterId id="2147483710" r:id="rId6"/>
    <p:sldMasterId id="2147483722" r:id="rId7"/>
    <p:sldMasterId id="2147483734" r:id="rId8"/>
    <p:sldMasterId id="2147483746" r:id="rId9"/>
    <p:sldMasterId id="2147483758" r:id="rId10"/>
    <p:sldMasterId id="2147483771" r:id="rId11"/>
    <p:sldMasterId id="2147483785" r:id="rId12"/>
    <p:sldMasterId id="2147483797" r:id="rId13"/>
    <p:sldMasterId id="2147483809" r:id="rId14"/>
  </p:sldMasterIdLst>
  <p:notesMasterIdLst>
    <p:notesMasterId r:id="rId48"/>
  </p:notesMasterIdLst>
  <p:sldIdLst>
    <p:sldId id="283" r:id="rId15"/>
    <p:sldId id="304" r:id="rId16"/>
    <p:sldId id="331" r:id="rId17"/>
    <p:sldId id="333" r:id="rId18"/>
    <p:sldId id="334" r:id="rId19"/>
    <p:sldId id="305" r:id="rId20"/>
    <p:sldId id="306" r:id="rId21"/>
    <p:sldId id="307" r:id="rId22"/>
    <p:sldId id="308" r:id="rId23"/>
    <p:sldId id="335"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2" r:id="rId47"/>
  </p:sldIdLst>
  <p:sldSz cx="9144000" cy="6858000" type="screen4x3"/>
  <p:notesSz cx="6858000" cy="9144000"/>
  <p:embeddedFontLst>
    <p:embeddedFont>
      <p:font typeface="Baskerville Old Face" panose="02020602080505020303" pitchFamily="18" charset="0"/>
      <p:regular r:id="rId49"/>
    </p:embeddedFont>
    <p:embeddedFont>
      <p:font typeface="B Titr" panose="00000700000000000000" pitchFamily="2" charset="-78"/>
      <p:bold r:id="rId50"/>
    </p:embeddedFont>
    <p:embeddedFont>
      <p:font typeface="Verdana" panose="020B0604030504040204" pitchFamily="34" charset="0"/>
      <p:regular r:id="rId51"/>
      <p:bold r:id="rId52"/>
      <p:italic r:id="rId53"/>
      <p:boldItalic r:id="rId54"/>
    </p:embeddedFont>
    <p:embeddedFont>
      <p:font typeface="Garamond" panose="02020404030301010803" pitchFamily="18" charset="0"/>
      <p:regular r:id="rId55"/>
      <p:bold r:id="rId56"/>
      <p:italic r:id="rId57"/>
    </p:embeddedFont>
    <p:embeddedFont>
      <p:font typeface="Calibri" panose="020F0502020204030204" pitchFamily="34" charset="0"/>
      <p:regular r:id="rId58"/>
      <p:bold r:id="rId59"/>
      <p:italic r:id="rId60"/>
      <p:boldItalic r:id="rId61"/>
    </p:embeddedFont>
    <p:embeddedFont>
      <p:font typeface="Arial Black" panose="020B0A04020102020204" pitchFamily="34" charset="0"/>
      <p:bold r:id="rId62"/>
    </p:embeddedFont>
    <p:embeddedFont>
      <p:font typeface="B Mitra" panose="00000400000000000000" pitchFamily="2" charset="-78"/>
      <p:regular r:id="rId63"/>
      <p:bold r:id="rId64"/>
    </p:embeddedFont>
    <p:embeddedFont>
      <p:font typeface="B Jadid" panose="00000700000000000000" pitchFamily="2" charset="-78"/>
      <p:bold r:id="rId65"/>
    </p:embeddedFont>
    <p:embeddedFont>
      <p:font typeface="2  Titr" panose="00000700000000000000" charset="-78"/>
      <p:bold r:id="rId66"/>
    </p:embeddedFont>
    <p:embeddedFont>
      <p:font typeface="Constantia" panose="02030602050306030303" pitchFamily="18" charset="0"/>
      <p:regular r:id="rId67"/>
      <p:bold r:id="rId68"/>
      <p:italic r:id="rId69"/>
      <p:boldItalic r:id="rId70"/>
    </p:embeddedFont>
    <p:embeddedFont>
      <p:font typeface="Traditional Arabic" panose="02020603050405020304" pitchFamily="18" charset="-78"/>
      <p:regular r:id="rId71"/>
      <p:bold r:id="rId72"/>
    </p:embeddedFont>
    <p:embeddedFont>
      <p:font typeface="Wingdings 2" panose="05020102010507070707" pitchFamily="18" charset="2"/>
      <p:regular r:id="rId73"/>
    </p:embeddedFont>
    <p:embeddedFont>
      <p:font typeface="B Nazanin" panose="00000400000000000000" pitchFamily="2" charset="-78"/>
      <p:regular r:id="rId74"/>
      <p:bold r:id="rId75"/>
    </p:embeddedFont>
    <p:embeddedFont>
      <p:font typeface="B Davat" panose="00000400000000000000" pitchFamily="2" charset="-78"/>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A6C"/>
    <a:srgbClr val="69B70B"/>
    <a:srgbClr val="3B8686"/>
    <a:srgbClr val="F563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43" autoAdjust="0"/>
    <p:restoredTop sz="85080" autoAdjust="0"/>
  </p:normalViewPr>
  <p:slideViewPr>
    <p:cSldViewPr>
      <p:cViewPr varScale="1">
        <p:scale>
          <a:sx n="74" d="100"/>
          <a:sy n="74" d="100"/>
        </p:scale>
        <p:origin x="1422" y="7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6" Type="http://schemas.openxmlformats.org/officeDocument/2006/relationships/font" Target="fonts/font28.fntdata"/><Relationship Id="rId7" Type="http://schemas.openxmlformats.org/officeDocument/2006/relationships/slideMaster" Target="slideMasters/slideMaster7.xml"/><Relationship Id="rId71" Type="http://schemas.openxmlformats.org/officeDocument/2006/relationships/font" Target="fonts/font23.fntdata"/><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font" Target="fonts/font26.fntdata"/><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13.fntdata"/><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3.fntdata"/><Relationship Id="rId72" Type="http://schemas.openxmlformats.org/officeDocument/2006/relationships/font" Target="fonts/font24.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font" Target="fonts/font1.fntdata"/><Relationship Id="rId57"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E1771-A7B1-4A91-958F-4C50DD45F4D7}" type="datetimeFigureOut">
              <a:rPr lang="en-PH" smtClean="0"/>
              <a:pPr/>
              <a:t>11/26/2015</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B96F3-AB3B-4A44-870F-2FBB5484A874}" type="slidenum">
              <a:rPr lang="en-PH" smtClean="0"/>
              <a:pPr/>
              <a:t>‹#›</a:t>
            </a:fld>
            <a:endParaRPr lang="en-PH"/>
          </a:p>
        </p:txBody>
      </p:sp>
    </p:spTree>
    <p:extLst>
      <p:ext uri="{BB962C8B-B14F-4D97-AF65-F5344CB8AC3E}">
        <p14:creationId xmlns:p14="http://schemas.microsoft.com/office/powerpoint/2010/main" val="135773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93750-55E8-4017-B270-C20E00DAF57C}" type="slidenum">
              <a:rPr lang="en-US">
                <a:solidFill>
                  <a:prstClr val="black"/>
                </a:solidFill>
              </a:rPr>
              <a:pPr/>
              <a:t>2</a:t>
            </a:fld>
            <a:endParaRPr lang="en-US">
              <a:solidFill>
                <a:prstClr val="black"/>
              </a:solidFill>
            </a:endParaRP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701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DBF2B-347C-4539-8C85-E71D7261A501}" type="slidenum">
              <a:rPr lang="ar-SA"/>
              <a:pPr/>
              <a:t>25</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6981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txBox="1">
            <a:spLocks noGrp="1" noChangeArrowheads="1"/>
          </p:cNvSpPr>
          <p:nvPr/>
        </p:nvSpPr>
        <p:spPr bwMode="auto">
          <a:xfrm>
            <a:off x="3886201" y="8686800"/>
            <a:ext cx="2971800" cy="457200"/>
          </a:xfrm>
          <a:prstGeom prst="rect">
            <a:avLst/>
          </a:prstGeom>
          <a:noFill/>
          <a:ln w="9525">
            <a:noFill/>
            <a:miter lim="800000"/>
            <a:headEnd/>
            <a:tailEnd/>
          </a:ln>
        </p:spPr>
        <p:txBody>
          <a:bodyPr lIns="91431" tIns="45716" rIns="91431" bIns="45716" anchor="b"/>
          <a:lstStyle/>
          <a:p>
            <a:pPr algn="r"/>
            <a:fld id="{78509484-5525-490C-8515-20742F6C6BE1}" type="slidenum">
              <a:rPr lang="ar-SA" sz="1200"/>
              <a:pPr algn="r"/>
              <a:t>26</a:t>
            </a:fld>
            <a:endParaRPr lang="en-US" sz="1200" dirty="0"/>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7902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580A7-C917-463F-B9F5-821B23FD32A7}" type="slidenum">
              <a:rPr lang="ar-SA">
                <a:solidFill>
                  <a:prstClr val="black"/>
                </a:solidFill>
              </a:rPr>
              <a:pPr/>
              <a:t>27</a:t>
            </a:fld>
            <a:endParaRPr lang="en-US">
              <a:solidFill>
                <a:prstClr val="black"/>
              </a:solidFill>
            </a:endParaRP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411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1C794266-5134-4336-91C6-48471E389F13}" type="slidenum">
              <a:rPr lang="ar-SA" smtClean="0"/>
              <a:pPr/>
              <a:t>28</a:t>
            </a:fld>
            <a:endParaRPr lang="en-US" smtClean="0"/>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5992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9D28E948-E894-4B76-9013-6C86A8F3245E}" type="slidenum">
              <a:rPr lang="ar-SA" smtClean="0"/>
              <a:pPr/>
              <a:t>29</a:t>
            </a:fld>
            <a:endParaRPr lang="en-US" smtClean="0"/>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6038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5843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576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fontAlgn="base">
              <a:spcBef>
                <a:spcPct val="0"/>
              </a:spcBef>
              <a:spcAft>
                <a:spcPct val="0"/>
              </a:spcAft>
            </a:pPr>
            <a:fld id="{C60B3C99-B4D9-4FE3-9704-A4174D2C5322}" type="slidenum">
              <a:rPr lang="ar-SA" sz="1200" smtClean="0">
                <a:solidFill>
                  <a:prstClr val="black"/>
                </a:solidFill>
                <a:latin typeface="Times New Roman" pitchFamily="18" charset="0"/>
              </a:rPr>
              <a:pPr algn="r" fontAlgn="base">
                <a:spcBef>
                  <a:spcPct val="0"/>
                </a:spcBef>
                <a:spcAft>
                  <a:spcPct val="0"/>
                </a:spcAft>
              </a:pPr>
              <a:t>32</a:t>
            </a:fld>
            <a:endParaRPr lang="en-US" sz="1200" smtClean="0">
              <a:solidFill>
                <a:prstClr val="black"/>
              </a:solidFill>
              <a:latin typeface="Times New Roman" pitchFamily="18" charset="0"/>
              <a:cs typeface="Times New Roman" pitchFamily="18" charset="0"/>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2494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0DB96F3-AB3B-4A44-870F-2FBB5484A874}" type="slidenum">
              <a:rPr lang="en-PH" smtClean="0"/>
              <a:pPr/>
              <a:t>33</a:t>
            </a:fld>
            <a:endParaRPr lang="en-PH"/>
          </a:p>
        </p:txBody>
      </p:sp>
    </p:spTree>
    <p:extLst>
      <p:ext uri="{BB962C8B-B14F-4D97-AF65-F5344CB8AC3E}">
        <p14:creationId xmlns:p14="http://schemas.microsoft.com/office/powerpoint/2010/main" val="31669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0DB96F3-AB3B-4A44-870F-2FBB5484A874}" type="slidenum">
              <a:rPr lang="en-PH" smtClean="0"/>
              <a:pPr/>
              <a:t>4</a:t>
            </a:fld>
            <a:endParaRPr lang="en-PH"/>
          </a:p>
        </p:txBody>
      </p:sp>
    </p:spTree>
    <p:extLst>
      <p:ext uri="{BB962C8B-B14F-4D97-AF65-F5344CB8AC3E}">
        <p14:creationId xmlns:p14="http://schemas.microsoft.com/office/powerpoint/2010/main" val="379328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07E08DB-C986-4DBA-BF64-268AAFBEC7F0}" type="slidenum">
              <a:rPr lang="ar-SA" smtClean="0"/>
              <a:pPr/>
              <a:t>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2453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54A3AD59-0364-4DF2-92E7-F8437A713320}" type="slidenum">
              <a:rPr lang="ar-SA">
                <a:solidFill>
                  <a:prstClr val="black"/>
                </a:solidFill>
              </a:rPr>
              <a:pPr/>
              <a:t>7</a:t>
            </a:fld>
            <a:endParaRPr lang="en-US">
              <a:solidFill>
                <a:prstClr val="black"/>
              </a:solidFill>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582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0DB96F3-AB3B-4A44-870F-2FBB5484A874}" type="slidenum">
              <a:rPr lang="en-PH" smtClean="0"/>
              <a:pPr/>
              <a:t>10</a:t>
            </a:fld>
            <a:endParaRPr lang="en-PH"/>
          </a:p>
        </p:txBody>
      </p:sp>
    </p:spTree>
    <p:extLst>
      <p:ext uri="{BB962C8B-B14F-4D97-AF65-F5344CB8AC3E}">
        <p14:creationId xmlns:p14="http://schemas.microsoft.com/office/powerpoint/2010/main" val="229371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0DB96F3-AB3B-4A44-870F-2FBB5484A874}" type="slidenum">
              <a:rPr lang="en-PH" smtClean="0">
                <a:solidFill>
                  <a:prstClr val="black"/>
                </a:solidFill>
              </a:rPr>
              <a:pPr/>
              <a:t>19</a:t>
            </a:fld>
            <a:endParaRPr lang="en-PH">
              <a:solidFill>
                <a:prstClr val="black"/>
              </a:solidFill>
            </a:endParaRPr>
          </a:p>
        </p:txBody>
      </p:sp>
    </p:spTree>
    <p:extLst>
      <p:ext uri="{BB962C8B-B14F-4D97-AF65-F5344CB8AC3E}">
        <p14:creationId xmlns:p14="http://schemas.microsoft.com/office/powerpoint/2010/main" val="212167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fa-IR" dirty="0"/>
          </a:p>
        </p:txBody>
      </p:sp>
      <p:sp>
        <p:nvSpPr>
          <p:cNvPr id="4" name="Slide Number Placeholder 3"/>
          <p:cNvSpPr>
            <a:spLocks noGrp="1"/>
          </p:cNvSpPr>
          <p:nvPr>
            <p:ph type="sldNum" sz="quarter" idx="10"/>
          </p:nvPr>
        </p:nvSpPr>
        <p:spPr/>
        <p:txBody>
          <a:bodyPr/>
          <a:lstStyle/>
          <a:p>
            <a:pPr>
              <a:defRPr/>
            </a:pPr>
            <a:fld id="{A730785A-0DBB-4A3D-A36C-EF42C86EC881}" type="slidenum">
              <a:rPr lang="fa-IR"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29255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01FA561C-C46B-4A67-BACE-51EED528EAF3}" type="slidenum">
              <a:rPr lang="ar-SA" smtClean="0">
                <a:solidFill>
                  <a:prstClr val="black"/>
                </a:solidFill>
              </a:rPr>
              <a:pPr/>
              <a:t>23</a:t>
            </a:fld>
            <a:endParaRPr lang="en-US" smtClean="0">
              <a:solidFill>
                <a:prstClr val="black"/>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1539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4DFCB619-EF74-45E5-A174-47BC05955A53}" type="slidenum">
              <a:rPr lang="ar-SA" smtClean="0"/>
              <a:pPr/>
              <a:t>24</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88386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8.xml"/><Relationship Id="rId1" Type="http://schemas.openxmlformats.org/officeDocument/2006/relationships/themeOverride" Target="../theme/themeOverride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1318" y="3048000"/>
            <a:ext cx="7476564" cy="838200"/>
          </a:xfrm>
        </p:spPr>
        <p:txBody>
          <a:bodyPr>
            <a:normAutofit/>
          </a:bodyPr>
          <a:lstStyle>
            <a:lvl1pPr>
              <a:defRPr sz="4800">
                <a:gradFill flip="none" rotWithShape="1">
                  <a:gsLst>
                    <a:gs pos="0">
                      <a:srgbClr val="F5634A"/>
                    </a:gs>
                    <a:gs pos="100000">
                      <a:srgbClr val="F5634A">
                        <a:lumMod val="66000"/>
                        <a:lumOff val="34000"/>
                      </a:srgbClr>
                    </a:gs>
                  </a:gsLst>
                  <a:lin ang="16200000" scaled="1"/>
                  <a:tileRect/>
                </a:gradFill>
                <a:effectLst/>
              </a:defRPr>
            </a:lvl1pPr>
          </a:lstStyle>
          <a:p>
            <a:r>
              <a:rPr lang="en-US" dirty="0" smtClean="0"/>
              <a:t>Click to edit title</a:t>
            </a:r>
            <a:endParaRPr lang="en-US" dirty="0"/>
          </a:p>
        </p:txBody>
      </p:sp>
      <p:sp>
        <p:nvSpPr>
          <p:cNvPr id="3" name="Subtitle 2"/>
          <p:cNvSpPr>
            <a:spLocks noGrp="1"/>
          </p:cNvSpPr>
          <p:nvPr>
            <p:ph type="subTitle" idx="1"/>
          </p:nvPr>
        </p:nvSpPr>
        <p:spPr>
          <a:xfrm>
            <a:off x="685800" y="3886200"/>
            <a:ext cx="7467600" cy="990600"/>
          </a:xfrm>
        </p:spPr>
        <p:txBody>
          <a:bodyPr>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B7A7145-229D-4832-BA1E-359140486E33}" type="datetime1">
              <a:rPr lang="en-US" smtClean="0"/>
              <a:t>11/26/2015</a:t>
            </a:fld>
            <a:endParaRPr lang="en-US"/>
          </a:p>
        </p:txBody>
      </p:sp>
      <p:sp>
        <p:nvSpPr>
          <p:cNvPr id="5" name="Footer Placeholder 4"/>
          <p:cNvSpPr>
            <a:spLocks noGrp="1"/>
          </p:cNvSpPr>
          <p:nvPr>
            <p:ph type="ftr" sz="quarter" idx="11"/>
          </p:nvPr>
        </p:nvSpPr>
        <p:spPr/>
        <p:txBody>
          <a:bodyPr/>
          <a:lstStyle/>
          <a:p>
            <a:r>
              <a:rPr lang="fa-IR" smtClean="0"/>
              <a:t>جلسه حضوری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D3011-7F7C-47D5-9FA2-D83339F2F9FC}" type="datetime1">
              <a:rPr lang="en-US" smtClean="0"/>
              <a:t>11/26/2015</a:t>
            </a:fld>
            <a:endParaRPr lang="en-US"/>
          </a:p>
        </p:txBody>
      </p:sp>
      <p:sp>
        <p:nvSpPr>
          <p:cNvPr id="5" name="Footer Placeholder 4"/>
          <p:cNvSpPr>
            <a:spLocks noGrp="1"/>
          </p:cNvSpPr>
          <p:nvPr>
            <p:ph type="ftr" sz="quarter" idx="11"/>
          </p:nvPr>
        </p:nvSpPr>
        <p:spPr/>
        <p:txBody>
          <a:bodyPr/>
          <a:lstStyle/>
          <a:p>
            <a:r>
              <a:rPr lang="fa-IR" smtClean="0"/>
              <a:t>جلسه حضوری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50A68E-97CA-48E1-B4DD-941A55C8B353}"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05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867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9FAC9-234D-4AEA-A83D-60E9AE53875C}"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A32EB0-484D-47B0-8BF7-BA1EBD6B32BD}"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9AB2B-949B-4FA5-A5F1-F5A4F1E8B49E}"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58E39-0831-4916-AEA7-339E21F18386}"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AAD7F1-B45C-4568-866A-03385395DEE9}"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A9671-0F7E-44B7-BC5D-49C4D3B8CC72}" type="datetime1">
              <a:rPr lang="en-US" smtClean="0">
                <a:solidFill>
                  <a:prstClr val="black">
                    <a:tint val="75000"/>
                  </a:prstClr>
                </a:solidFill>
              </a:rPr>
              <a:t>11/26/2015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DF31DD-D185-4320-8DF5-5ADC980437D4}" type="datetime1">
              <a:rPr lang="en-US" smtClean="0">
                <a:solidFill>
                  <a:prstClr val="black">
                    <a:tint val="75000"/>
                  </a:prstClr>
                </a:solidFill>
              </a:rPr>
              <a:t>11/26/2015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7694B-397D-47EB-B0FF-6D4350C06597}" type="datetime1">
              <a:rPr lang="en-US" smtClean="0">
                <a:solidFill>
                  <a:prstClr val="black">
                    <a:tint val="75000"/>
                  </a:prstClr>
                </a:solidFill>
              </a:rPr>
              <a:t>11/26/2015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1B939-D4B6-4FB6-8D22-C22CC99C0BA0}"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05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867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E8966-27CE-445F-BAF6-8A94C1671B3F}" type="datetime1">
              <a:rPr lang="en-US" smtClean="0"/>
              <a:t>11/26/2015</a:t>
            </a:fld>
            <a:endParaRPr lang="en-US"/>
          </a:p>
        </p:txBody>
      </p:sp>
      <p:sp>
        <p:nvSpPr>
          <p:cNvPr id="5" name="Footer Placeholder 4"/>
          <p:cNvSpPr>
            <a:spLocks noGrp="1"/>
          </p:cNvSpPr>
          <p:nvPr>
            <p:ph type="ftr" sz="quarter" idx="11"/>
          </p:nvPr>
        </p:nvSpPr>
        <p:spPr/>
        <p:txBody>
          <a:bodyPr/>
          <a:lstStyle/>
          <a:p>
            <a:r>
              <a:rPr lang="fa-IR" smtClean="0"/>
              <a:t>جلسه حضوری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5C3B0-2383-41A1-BE86-EEE07DF30E57}"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0CAB6-9D53-4A48-B786-92090A6DFE63}"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75002-1E5D-4610-9D30-C416247111B1}"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2411413" y="125413"/>
            <a:ext cx="5719762" cy="1143000"/>
          </a:xfrm>
        </p:spPr>
        <p:txBody>
          <a:bodyPr/>
          <a:lstStyle/>
          <a:p>
            <a:r>
              <a:rPr lang="ar-SA" smtClean="0"/>
              <a:t>انقر لتحرير نمط العنوان الرئيسي</a:t>
            </a:r>
            <a:endParaRPr lang="en-GB"/>
          </a:p>
        </p:txBody>
      </p:sp>
      <p:sp>
        <p:nvSpPr>
          <p:cNvPr id="3" name="عنصر نائب للقصاصة الفنية 2"/>
          <p:cNvSpPr>
            <a:spLocks noGrp="1"/>
          </p:cNvSpPr>
          <p:nvPr>
            <p:ph type="clipArt" sz="half" idx="1"/>
          </p:nvPr>
        </p:nvSpPr>
        <p:spPr>
          <a:xfrm>
            <a:off x="611188" y="1773238"/>
            <a:ext cx="3810000" cy="3321050"/>
          </a:xfrm>
        </p:spPr>
        <p:txBody>
          <a:bodyPr/>
          <a:lstStyle/>
          <a:p>
            <a:pPr lvl="0"/>
            <a:endParaRPr lang="en-GB" noProof="0" smtClean="0"/>
          </a:p>
        </p:txBody>
      </p:sp>
      <p:sp>
        <p:nvSpPr>
          <p:cNvPr id="4" name="عنصر نائب للنص 3"/>
          <p:cNvSpPr>
            <a:spLocks noGrp="1"/>
          </p:cNvSpPr>
          <p:nvPr>
            <p:ph type="body" sz="half" idx="2"/>
          </p:nvPr>
        </p:nvSpPr>
        <p:spPr>
          <a:xfrm>
            <a:off x="4573588" y="1773238"/>
            <a:ext cx="3810000" cy="33210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Rectangle 9"/>
          <p:cNvSpPr>
            <a:spLocks noGrp="1" noChangeArrowheads="1"/>
          </p:cNvSpPr>
          <p:nvPr>
            <p:ph type="dt" sz="half" idx="10"/>
          </p:nvPr>
        </p:nvSpPr>
        <p:spPr>
          <a:ln/>
        </p:spPr>
        <p:txBody>
          <a:bodyPr/>
          <a:lstStyle>
            <a:lvl1pPr>
              <a:defRPr/>
            </a:lvl1pPr>
          </a:lstStyle>
          <a:p>
            <a:pPr>
              <a:defRPr/>
            </a:pPr>
            <a:fld id="{21B4A3DF-4906-425F-AFC4-DF6433CF268F}" type="datetime1">
              <a:rPr lang="en-US" smtClean="0">
                <a:solidFill>
                  <a:prstClr val="black">
                    <a:tint val="75000"/>
                  </a:prstClr>
                </a:solidFill>
              </a:rPr>
              <a:t>11/26/2015</a:t>
            </a:fld>
            <a:endParaRPr lang="en-US">
              <a:solidFill>
                <a:prstClr val="black">
                  <a:tint val="75000"/>
                </a:prst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ar-SA" smtClean="0">
                <a:solidFill>
                  <a:prstClr val="black">
                    <a:tint val="75000"/>
                  </a:prstClr>
                </a:solidFill>
              </a:rPr>
              <a:t>جلسه حضوری</a:t>
            </a:r>
            <a:endParaRPr lang="en-US">
              <a:solidFill>
                <a:prstClr val="black">
                  <a:tint val="75000"/>
                </a:prst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171C84C-15C8-4D2F-8F30-C30E42254465}" type="slidenum">
              <a:rPr lang="ar-SA">
                <a:solidFill>
                  <a:prstClr val="black">
                    <a:tint val="75000"/>
                  </a:prstClr>
                </a:solidFill>
              </a:rPr>
              <a:pPr>
                <a:defRPr/>
              </a:pPr>
              <a:t>‹#›</a:t>
            </a:fld>
            <a:endParaRPr lang="en-US">
              <a:solidFill>
                <a:prstClr val="black">
                  <a:tint val="75000"/>
                </a:prstClr>
              </a:solidFill>
            </a:endParaRPr>
          </a:p>
        </p:txBody>
      </p:sp>
    </p:spTree>
  </p:cSld>
  <p:clrMapOvr>
    <a:masterClrMapping/>
  </p:clrMapOvr>
  <p:transition spd="med">
    <p:zoom dir="in"/>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شريحة عنوان">
    <p:spTree>
      <p:nvGrpSpPr>
        <p:cNvPr id="1" name=""/>
        <p:cNvGrpSpPr/>
        <p:nvPr/>
      </p:nvGrpSpPr>
      <p:grpSpPr>
        <a:xfrm>
          <a:off x="0" y="0"/>
          <a:ext cx="0" cy="0"/>
          <a:chOff x="0" y="0"/>
          <a:chExt cx="0" cy="0"/>
        </a:xfrm>
      </p:grpSpPr>
      <p:grpSp>
        <p:nvGrpSpPr>
          <p:cNvPr id="2" name="Group 2"/>
          <p:cNvGrpSpPr>
            <a:grpSpLocks/>
          </p:cNvGrpSpPr>
          <p:nvPr/>
        </p:nvGrpSpPr>
        <p:grpSpPr bwMode="auto">
          <a:xfrm rot="10800000">
            <a:off x="457200" y="115888"/>
            <a:ext cx="8153400" cy="1600200"/>
            <a:chOff x="288" y="1489"/>
            <a:chExt cx="5136" cy="1008"/>
          </a:xfrm>
        </p:grpSpPr>
        <p:sp>
          <p:nvSpPr>
            <p:cNvPr id="5" name="Arc 3"/>
            <p:cNvSpPr>
              <a:spLocks/>
            </p:cNvSpPr>
            <p:nvPr/>
          </p:nvSpPr>
          <p:spPr bwMode="invGray">
            <a:xfrm>
              <a:off x="3599"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 name="Arc 4"/>
            <p:cNvSpPr>
              <a:spLocks/>
            </p:cNvSpPr>
            <p:nvPr/>
          </p:nvSpPr>
          <p:spPr bwMode="invGray">
            <a:xfrm>
              <a:off x="3552"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8" name="AutoShape 6"/>
            <p:cNvSpPr>
              <a:spLocks noChangeArrowheads="1"/>
            </p:cNvSpPr>
            <p:nvPr/>
          </p:nvSpPr>
          <p:spPr bwMode="invGray">
            <a:xfrm>
              <a:off x="288" y="1944"/>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grpSp>
        <p:nvGrpSpPr>
          <p:cNvPr id="3" name="Group 12"/>
          <p:cNvGrpSpPr>
            <a:grpSpLocks/>
          </p:cNvGrpSpPr>
          <p:nvPr userDrawn="1"/>
        </p:nvGrpSpPr>
        <p:grpSpPr bwMode="auto">
          <a:xfrm>
            <a:off x="0" y="0"/>
            <a:ext cx="8915400" cy="6816725"/>
            <a:chOff x="0" y="0"/>
            <a:chExt cx="5616" cy="4320"/>
          </a:xfrm>
        </p:grpSpPr>
        <p:grpSp>
          <p:nvGrpSpPr>
            <p:cNvPr id="4" name="Group 13"/>
            <p:cNvGrpSpPr>
              <a:grpSpLocks/>
            </p:cNvGrpSpPr>
            <p:nvPr userDrawn="1"/>
          </p:nvGrpSpPr>
          <p:grpSpPr bwMode="auto">
            <a:xfrm>
              <a:off x="0" y="0"/>
              <a:ext cx="240" cy="4320"/>
              <a:chOff x="0" y="0"/>
              <a:chExt cx="240" cy="4320"/>
            </a:xfrm>
          </p:grpSpPr>
          <p:sp>
            <p:nvSpPr>
              <p:cNvPr id="64" name="Rectangle 14"/>
              <p:cNvSpPr>
                <a:spLocks noChangeArrowheads="1"/>
              </p:cNvSpPr>
              <p:nvPr userDrawn="1"/>
            </p:nvSpPr>
            <p:spPr bwMode="auto">
              <a:xfrm>
                <a:off x="0" y="0"/>
                <a:ext cx="240" cy="24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5" name="Rectangle 15" descr="50%"/>
              <p:cNvSpPr>
                <a:spLocks noChangeArrowheads="1"/>
              </p:cNvSpPr>
              <p:nvPr userDrawn="1"/>
            </p:nvSpPr>
            <p:spPr bwMode="auto">
              <a:xfrm>
                <a:off x="0" y="240"/>
                <a:ext cx="240" cy="236"/>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6" name="Rectangle 16"/>
              <p:cNvSpPr>
                <a:spLocks noChangeArrowheads="1"/>
              </p:cNvSpPr>
              <p:nvPr userDrawn="1"/>
            </p:nvSpPr>
            <p:spPr bwMode="auto">
              <a:xfrm>
                <a:off x="0" y="480"/>
                <a:ext cx="240" cy="24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7" name="Rectangle 17" descr="50%"/>
              <p:cNvSpPr>
                <a:spLocks noChangeArrowheads="1"/>
              </p:cNvSpPr>
              <p:nvPr userDrawn="1"/>
            </p:nvSpPr>
            <p:spPr bwMode="auto">
              <a:xfrm>
                <a:off x="0" y="720"/>
                <a:ext cx="240" cy="236"/>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8" name="Rectangle 18"/>
              <p:cNvSpPr>
                <a:spLocks noChangeArrowheads="1"/>
              </p:cNvSpPr>
              <p:nvPr userDrawn="1"/>
            </p:nvSpPr>
            <p:spPr bwMode="auto">
              <a:xfrm>
                <a:off x="0" y="960"/>
                <a:ext cx="240" cy="24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9" name="Rectangle 19" descr="50%"/>
              <p:cNvSpPr>
                <a:spLocks noChangeArrowheads="1"/>
              </p:cNvSpPr>
              <p:nvPr userDrawn="1"/>
            </p:nvSpPr>
            <p:spPr bwMode="auto">
              <a:xfrm>
                <a:off x="0" y="1200"/>
                <a:ext cx="240" cy="236"/>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0" name="Rectangle 20"/>
              <p:cNvSpPr>
                <a:spLocks noChangeArrowheads="1"/>
              </p:cNvSpPr>
              <p:nvPr userDrawn="1"/>
            </p:nvSpPr>
            <p:spPr bwMode="auto">
              <a:xfrm>
                <a:off x="0" y="1440"/>
                <a:ext cx="240" cy="24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1" name="Rectangle 21" descr="50%"/>
              <p:cNvSpPr>
                <a:spLocks noChangeArrowheads="1"/>
              </p:cNvSpPr>
              <p:nvPr userDrawn="1"/>
            </p:nvSpPr>
            <p:spPr bwMode="auto">
              <a:xfrm>
                <a:off x="0" y="1680"/>
                <a:ext cx="240" cy="236"/>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2" name="Rectangle 22"/>
              <p:cNvSpPr>
                <a:spLocks noChangeArrowheads="1"/>
              </p:cNvSpPr>
              <p:nvPr userDrawn="1"/>
            </p:nvSpPr>
            <p:spPr bwMode="auto">
              <a:xfrm>
                <a:off x="0" y="1920"/>
                <a:ext cx="240" cy="24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3" name="Rectangle 23" descr="50%"/>
              <p:cNvSpPr>
                <a:spLocks noChangeArrowheads="1"/>
              </p:cNvSpPr>
              <p:nvPr userDrawn="1"/>
            </p:nvSpPr>
            <p:spPr bwMode="auto">
              <a:xfrm>
                <a:off x="0" y="216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4" name="Rectangle 24"/>
              <p:cNvSpPr>
                <a:spLocks noChangeArrowheads="1"/>
              </p:cNvSpPr>
              <p:nvPr userDrawn="1"/>
            </p:nvSpPr>
            <p:spPr bwMode="auto">
              <a:xfrm>
                <a:off x="0" y="2400"/>
                <a:ext cx="240" cy="2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5" name="Rectangle 25" descr="50%"/>
              <p:cNvSpPr>
                <a:spLocks noChangeArrowheads="1"/>
              </p:cNvSpPr>
              <p:nvPr userDrawn="1"/>
            </p:nvSpPr>
            <p:spPr bwMode="auto">
              <a:xfrm>
                <a:off x="0" y="264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6" name="Rectangle 26"/>
              <p:cNvSpPr>
                <a:spLocks noChangeArrowheads="1"/>
              </p:cNvSpPr>
              <p:nvPr userDrawn="1"/>
            </p:nvSpPr>
            <p:spPr bwMode="auto">
              <a:xfrm>
                <a:off x="0" y="2880"/>
                <a:ext cx="240" cy="2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7" name="Rectangle 27" descr="50%"/>
              <p:cNvSpPr>
                <a:spLocks noChangeArrowheads="1"/>
              </p:cNvSpPr>
              <p:nvPr userDrawn="1"/>
            </p:nvSpPr>
            <p:spPr bwMode="auto">
              <a:xfrm>
                <a:off x="0" y="312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8" name="Rectangle 28"/>
              <p:cNvSpPr>
                <a:spLocks noChangeArrowheads="1"/>
              </p:cNvSpPr>
              <p:nvPr userDrawn="1"/>
            </p:nvSpPr>
            <p:spPr bwMode="auto">
              <a:xfrm>
                <a:off x="0" y="3360"/>
                <a:ext cx="240" cy="2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9" name="Rectangle 29" descr="50%"/>
              <p:cNvSpPr>
                <a:spLocks noChangeArrowheads="1"/>
              </p:cNvSpPr>
              <p:nvPr userDrawn="1"/>
            </p:nvSpPr>
            <p:spPr bwMode="auto">
              <a:xfrm>
                <a:off x="0" y="360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80" name="Rectangle 30"/>
              <p:cNvSpPr>
                <a:spLocks noChangeArrowheads="1"/>
              </p:cNvSpPr>
              <p:nvPr userDrawn="1"/>
            </p:nvSpPr>
            <p:spPr bwMode="auto">
              <a:xfrm>
                <a:off x="0" y="3840"/>
                <a:ext cx="240" cy="2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81" name="Rectangle 31" descr="50%"/>
              <p:cNvSpPr>
                <a:spLocks noChangeArrowheads="1"/>
              </p:cNvSpPr>
              <p:nvPr userDrawn="1"/>
            </p:nvSpPr>
            <p:spPr bwMode="auto">
              <a:xfrm>
                <a:off x="0" y="408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sp>
          <p:nvSpPr>
            <p:cNvPr id="11" name="Rectangle 32" descr="50%"/>
            <p:cNvSpPr>
              <a:spLocks noChangeArrowheads="1"/>
            </p:cNvSpPr>
            <p:nvPr userDrawn="1"/>
          </p:nvSpPr>
          <p:spPr bwMode="hidden">
            <a:xfrm>
              <a:off x="336" y="1248"/>
              <a:ext cx="5280" cy="148"/>
            </a:xfrm>
            <a:prstGeom prst="rect">
              <a:avLst/>
            </a:prstGeom>
            <a:pattFill prst="pct50">
              <a:fgClr>
                <a:schemeClr val="bg2"/>
              </a:fgClr>
              <a:bgClr>
                <a:schemeClr val="bg1"/>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nvGrpSpPr>
            <p:cNvPr id="9" name="Group 33"/>
            <p:cNvGrpSpPr>
              <a:grpSpLocks/>
            </p:cNvGrpSpPr>
            <p:nvPr userDrawn="1"/>
          </p:nvGrpSpPr>
          <p:grpSpPr bwMode="auto">
            <a:xfrm>
              <a:off x="336" y="1553"/>
              <a:ext cx="5280" cy="0"/>
              <a:chOff x="144" y="1553"/>
              <a:chExt cx="5280" cy="0"/>
            </a:xfrm>
          </p:grpSpPr>
          <p:sp>
            <p:nvSpPr>
              <p:cNvPr id="42" name="Line 34"/>
              <p:cNvSpPr>
                <a:spLocks noChangeShapeType="1"/>
              </p:cNvSpPr>
              <p:nvPr userDrawn="1"/>
            </p:nvSpPr>
            <p:spPr bwMode="ltGray">
              <a:xfrm>
                <a:off x="14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3" name="Line 35"/>
              <p:cNvSpPr>
                <a:spLocks noChangeShapeType="1"/>
              </p:cNvSpPr>
              <p:nvPr userDrawn="1"/>
            </p:nvSpPr>
            <p:spPr bwMode="ltGray">
              <a:xfrm>
                <a:off x="62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4" name="Line 36"/>
              <p:cNvSpPr>
                <a:spLocks noChangeShapeType="1"/>
              </p:cNvSpPr>
              <p:nvPr userDrawn="1"/>
            </p:nvSpPr>
            <p:spPr bwMode="ltGray">
              <a:xfrm>
                <a:off x="38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5" name="Line 37"/>
              <p:cNvSpPr>
                <a:spLocks noChangeShapeType="1"/>
              </p:cNvSpPr>
              <p:nvPr userDrawn="1"/>
            </p:nvSpPr>
            <p:spPr bwMode="ltGray">
              <a:xfrm>
                <a:off x="110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6" name="Line 38"/>
              <p:cNvSpPr>
                <a:spLocks noChangeShapeType="1"/>
              </p:cNvSpPr>
              <p:nvPr userDrawn="1"/>
            </p:nvSpPr>
            <p:spPr bwMode="ltGray">
              <a:xfrm>
                <a:off x="86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7" name="Line 39"/>
              <p:cNvSpPr>
                <a:spLocks noChangeShapeType="1"/>
              </p:cNvSpPr>
              <p:nvPr userDrawn="1"/>
            </p:nvSpPr>
            <p:spPr bwMode="ltGray">
              <a:xfrm>
                <a:off x="158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8" name="Line 40"/>
              <p:cNvSpPr>
                <a:spLocks noChangeShapeType="1"/>
              </p:cNvSpPr>
              <p:nvPr userDrawn="1"/>
            </p:nvSpPr>
            <p:spPr bwMode="ltGray">
              <a:xfrm>
                <a:off x="134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9" name="Line 41"/>
              <p:cNvSpPr>
                <a:spLocks noChangeShapeType="1"/>
              </p:cNvSpPr>
              <p:nvPr userDrawn="1"/>
            </p:nvSpPr>
            <p:spPr bwMode="ltGray">
              <a:xfrm>
                <a:off x="206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0" name="Line 42"/>
              <p:cNvSpPr>
                <a:spLocks noChangeShapeType="1"/>
              </p:cNvSpPr>
              <p:nvPr userDrawn="1"/>
            </p:nvSpPr>
            <p:spPr bwMode="ltGray">
              <a:xfrm>
                <a:off x="182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1" name="Line 43"/>
              <p:cNvSpPr>
                <a:spLocks noChangeShapeType="1"/>
              </p:cNvSpPr>
              <p:nvPr userDrawn="1"/>
            </p:nvSpPr>
            <p:spPr bwMode="ltGray">
              <a:xfrm>
                <a:off x="254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2" name="Line 44"/>
              <p:cNvSpPr>
                <a:spLocks noChangeShapeType="1"/>
              </p:cNvSpPr>
              <p:nvPr userDrawn="1"/>
            </p:nvSpPr>
            <p:spPr bwMode="ltGray">
              <a:xfrm>
                <a:off x="230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3" name="Line 45"/>
              <p:cNvSpPr>
                <a:spLocks noChangeShapeType="1"/>
              </p:cNvSpPr>
              <p:nvPr userDrawn="1"/>
            </p:nvSpPr>
            <p:spPr bwMode="ltGray">
              <a:xfrm>
                <a:off x="302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4" name="Line 46"/>
              <p:cNvSpPr>
                <a:spLocks noChangeShapeType="1"/>
              </p:cNvSpPr>
              <p:nvPr userDrawn="1"/>
            </p:nvSpPr>
            <p:spPr bwMode="ltGray">
              <a:xfrm>
                <a:off x="278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5" name="Line 47"/>
              <p:cNvSpPr>
                <a:spLocks noChangeShapeType="1"/>
              </p:cNvSpPr>
              <p:nvPr userDrawn="1"/>
            </p:nvSpPr>
            <p:spPr bwMode="ltGray">
              <a:xfrm>
                <a:off x="350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6" name="Line 48"/>
              <p:cNvSpPr>
                <a:spLocks noChangeShapeType="1"/>
              </p:cNvSpPr>
              <p:nvPr userDrawn="1"/>
            </p:nvSpPr>
            <p:spPr bwMode="ltGray">
              <a:xfrm>
                <a:off x="326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7" name="Line 49"/>
              <p:cNvSpPr>
                <a:spLocks noChangeShapeType="1"/>
              </p:cNvSpPr>
              <p:nvPr userDrawn="1"/>
            </p:nvSpPr>
            <p:spPr bwMode="ltGray">
              <a:xfrm>
                <a:off x="398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8" name="Line 50"/>
              <p:cNvSpPr>
                <a:spLocks noChangeShapeType="1"/>
              </p:cNvSpPr>
              <p:nvPr userDrawn="1"/>
            </p:nvSpPr>
            <p:spPr bwMode="ltGray">
              <a:xfrm>
                <a:off x="374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9" name="Line 51"/>
              <p:cNvSpPr>
                <a:spLocks noChangeShapeType="1"/>
              </p:cNvSpPr>
              <p:nvPr userDrawn="1"/>
            </p:nvSpPr>
            <p:spPr bwMode="ltGray">
              <a:xfrm>
                <a:off x="446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0" name="Line 52"/>
              <p:cNvSpPr>
                <a:spLocks noChangeShapeType="1"/>
              </p:cNvSpPr>
              <p:nvPr userDrawn="1"/>
            </p:nvSpPr>
            <p:spPr bwMode="ltGray">
              <a:xfrm>
                <a:off x="422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1" name="Line 53"/>
              <p:cNvSpPr>
                <a:spLocks noChangeShapeType="1"/>
              </p:cNvSpPr>
              <p:nvPr userDrawn="1"/>
            </p:nvSpPr>
            <p:spPr bwMode="ltGray">
              <a:xfrm>
                <a:off x="4944" y="1386961166"/>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2" name="Line 54"/>
              <p:cNvSpPr>
                <a:spLocks noChangeShapeType="1"/>
              </p:cNvSpPr>
              <p:nvPr userDrawn="1"/>
            </p:nvSpPr>
            <p:spPr bwMode="ltGray">
              <a:xfrm>
                <a:off x="470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3" name="Line 55"/>
              <p:cNvSpPr>
                <a:spLocks noChangeShapeType="1"/>
              </p:cNvSpPr>
              <p:nvPr userDrawn="1"/>
            </p:nvSpPr>
            <p:spPr bwMode="ltGray">
              <a:xfrm>
                <a:off x="5184" y="1386961166"/>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grpSp>
          <p:nvGrpSpPr>
            <p:cNvPr id="10" name="Group 56"/>
            <p:cNvGrpSpPr>
              <a:grpSpLocks/>
            </p:cNvGrpSpPr>
            <p:nvPr userDrawn="1"/>
          </p:nvGrpSpPr>
          <p:grpSpPr bwMode="auto">
            <a:xfrm>
              <a:off x="432" y="1728"/>
              <a:ext cx="192" cy="192"/>
              <a:chOff x="432" y="1728"/>
              <a:chExt cx="192" cy="192"/>
            </a:xfrm>
          </p:grpSpPr>
          <p:sp>
            <p:nvSpPr>
              <p:cNvPr id="38" name="Rectangle 57"/>
              <p:cNvSpPr>
                <a:spLocks noChangeArrowheads="1"/>
              </p:cNvSpPr>
              <p:nvPr userDrawn="1"/>
            </p:nvSpPr>
            <p:spPr bwMode="auto">
              <a:xfrm>
                <a:off x="432" y="1728"/>
                <a:ext cx="96" cy="96"/>
              </a:xfrm>
              <a:prstGeom prst="rect">
                <a:avLst/>
              </a:prstGeom>
              <a:solidFill>
                <a:schemeClr val="tx2"/>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9" name="Rectangle 58"/>
              <p:cNvSpPr>
                <a:spLocks noChangeArrowheads="1"/>
              </p:cNvSpPr>
              <p:nvPr userDrawn="1"/>
            </p:nvSpPr>
            <p:spPr bwMode="auto">
              <a:xfrm>
                <a:off x="528" y="1824"/>
                <a:ext cx="96" cy="96"/>
              </a:xfrm>
              <a:prstGeom prst="rect">
                <a:avLst/>
              </a:prstGeom>
              <a:solidFill>
                <a:schemeClr val="tx2"/>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0" name="Rectangle 59"/>
              <p:cNvSpPr>
                <a:spLocks noChangeArrowheads="1"/>
              </p:cNvSpPr>
              <p:nvPr userDrawn="1"/>
            </p:nvSpPr>
            <p:spPr bwMode="auto">
              <a:xfrm>
                <a:off x="528" y="1728"/>
                <a:ext cx="96" cy="96"/>
              </a:xfrm>
              <a:prstGeom prst="rect">
                <a:avLst/>
              </a:prstGeom>
              <a:solidFill>
                <a:schemeClr val="tx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1" name="Rectangle 60"/>
              <p:cNvSpPr>
                <a:spLocks noChangeArrowheads="1"/>
              </p:cNvSpPr>
              <p:nvPr userDrawn="1"/>
            </p:nvSpPr>
            <p:spPr bwMode="auto">
              <a:xfrm>
                <a:off x="432" y="1824"/>
                <a:ext cx="96" cy="96"/>
              </a:xfrm>
              <a:prstGeom prst="rect">
                <a:avLst/>
              </a:prstGeom>
              <a:solidFill>
                <a:schemeClr val="tx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grpSp>
          <p:nvGrpSpPr>
            <p:cNvPr id="12" name="Group 61"/>
            <p:cNvGrpSpPr>
              <a:grpSpLocks/>
            </p:cNvGrpSpPr>
            <p:nvPr userDrawn="1"/>
          </p:nvGrpSpPr>
          <p:grpSpPr bwMode="auto">
            <a:xfrm>
              <a:off x="336" y="3106"/>
              <a:ext cx="5280" cy="0"/>
              <a:chOff x="144" y="1906"/>
              <a:chExt cx="5280" cy="0"/>
            </a:xfrm>
          </p:grpSpPr>
          <p:sp>
            <p:nvSpPr>
              <p:cNvPr id="16" name="Line 62"/>
              <p:cNvSpPr>
                <a:spLocks noChangeShapeType="1"/>
              </p:cNvSpPr>
              <p:nvPr userDrawn="1"/>
            </p:nvSpPr>
            <p:spPr bwMode="ltGray">
              <a:xfrm>
                <a:off x="14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17" name="Line 63"/>
              <p:cNvSpPr>
                <a:spLocks noChangeShapeType="1"/>
              </p:cNvSpPr>
              <p:nvPr userDrawn="1"/>
            </p:nvSpPr>
            <p:spPr bwMode="ltGray">
              <a:xfrm>
                <a:off x="62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18" name="Line 64"/>
              <p:cNvSpPr>
                <a:spLocks noChangeShapeType="1"/>
              </p:cNvSpPr>
              <p:nvPr userDrawn="1"/>
            </p:nvSpPr>
            <p:spPr bwMode="ltGray">
              <a:xfrm>
                <a:off x="38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19" name="Line 65"/>
              <p:cNvSpPr>
                <a:spLocks noChangeShapeType="1"/>
              </p:cNvSpPr>
              <p:nvPr userDrawn="1"/>
            </p:nvSpPr>
            <p:spPr bwMode="ltGray">
              <a:xfrm>
                <a:off x="110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0" name="Line 66"/>
              <p:cNvSpPr>
                <a:spLocks noChangeShapeType="1"/>
              </p:cNvSpPr>
              <p:nvPr userDrawn="1"/>
            </p:nvSpPr>
            <p:spPr bwMode="ltGray">
              <a:xfrm>
                <a:off x="86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1" name="Line 67"/>
              <p:cNvSpPr>
                <a:spLocks noChangeShapeType="1"/>
              </p:cNvSpPr>
              <p:nvPr userDrawn="1"/>
            </p:nvSpPr>
            <p:spPr bwMode="ltGray">
              <a:xfrm>
                <a:off x="158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2" name="Line 68"/>
              <p:cNvSpPr>
                <a:spLocks noChangeShapeType="1"/>
              </p:cNvSpPr>
              <p:nvPr userDrawn="1"/>
            </p:nvSpPr>
            <p:spPr bwMode="ltGray">
              <a:xfrm>
                <a:off x="134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3" name="Line 69"/>
              <p:cNvSpPr>
                <a:spLocks noChangeShapeType="1"/>
              </p:cNvSpPr>
              <p:nvPr userDrawn="1"/>
            </p:nvSpPr>
            <p:spPr bwMode="ltGray">
              <a:xfrm>
                <a:off x="206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4" name="Line 70"/>
              <p:cNvSpPr>
                <a:spLocks noChangeShapeType="1"/>
              </p:cNvSpPr>
              <p:nvPr userDrawn="1"/>
            </p:nvSpPr>
            <p:spPr bwMode="ltGray">
              <a:xfrm>
                <a:off x="182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5" name="Line 71"/>
              <p:cNvSpPr>
                <a:spLocks noChangeShapeType="1"/>
              </p:cNvSpPr>
              <p:nvPr userDrawn="1"/>
            </p:nvSpPr>
            <p:spPr bwMode="ltGray">
              <a:xfrm>
                <a:off x="254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6" name="Line 72"/>
              <p:cNvSpPr>
                <a:spLocks noChangeShapeType="1"/>
              </p:cNvSpPr>
              <p:nvPr userDrawn="1"/>
            </p:nvSpPr>
            <p:spPr bwMode="ltGray">
              <a:xfrm>
                <a:off x="230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7" name="Line 73"/>
              <p:cNvSpPr>
                <a:spLocks noChangeShapeType="1"/>
              </p:cNvSpPr>
              <p:nvPr userDrawn="1"/>
            </p:nvSpPr>
            <p:spPr bwMode="ltGray">
              <a:xfrm>
                <a:off x="302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8" name="Line 74"/>
              <p:cNvSpPr>
                <a:spLocks noChangeShapeType="1"/>
              </p:cNvSpPr>
              <p:nvPr userDrawn="1"/>
            </p:nvSpPr>
            <p:spPr bwMode="ltGray">
              <a:xfrm>
                <a:off x="278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9" name="Line 75"/>
              <p:cNvSpPr>
                <a:spLocks noChangeShapeType="1"/>
              </p:cNvSpPr>
              <p:nvPr userDrawn="1"/>
            </p:nvSpPr>
            <p:spPr bwMode="ltGray">
              <a:xfrm>
                <a:off x="350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0" name="Line 76"/>
              <p:cNvSpPr>
                <a:spLocks noChangeShapeType="1"/>
              </p:cNvSpPr>
              <p:nvPr userDrawn="1"/>
            </p:nvSpPr>
            <p:spPr bwMode="ltGray">
              <a:xfrm>
                <a:off x="326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1" name="Line 77"/>
              <p:cNvSpPr>
                <a:spLocks noChangeShapeType="1"/>
              </p:cNvSpPr>
              <p:nvPr userDrawn="1"/>
            </p:nvSpPr>
            <p:spPr bwMode="ltGray">
              <a:xfrm>
                <a:off x="398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2" name="Line 78"/>
              <p:cNvSpPr>
                <a:spLocks noChangeShapeType="1"/>
              </p:cNvSpPr>
              <p:nvPr userDrawn="1"/>
            </p:nvSpPr>
            <p:spPr bwMode="ltGray">
              <a:xfrm>
                <a:off x="374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3" name="Line 79"/>
              <p:cNvSpPr>
                <a:spLocks noChangeShapeType="1"/>
              </p:cNvSpPr>
              <p:nvPr userDrawn="1"/>
            </p:nvSpPr>
            <p:spPr bwMode="ltGray">
              <a:xfrm>
                <a:off x="446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4" name="Line 80"/>
              <p:cNvSpPr>
                <a:spLocks noChangeShapeType="1"/>
              </p:cNvSpPr>
              <p:nvPr userDrawn="1"/>
            </p:nvSpPr>
            <p:spPr bwMode="ltGray">
              <a:xfrm>
                <a:off x="422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5" name="Line 81"/>
              <p:cNvSpPr>
                <a:spLocks noChangeShapeType="1"/>
              </p:cNvSpPr>
              <p:nvPr userDrawn="1"/>
            </p:nvSpPr>
            <p:spPr bwMode="ltGray">
              <a:xfrm>
                <a:off x="4944" y="-1225566043"/>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6" name="Line 82"/>
              <p:cNvSpPr>
                <a:spLocks noChangeShapeType="1"/>
              </p:cNvSpPr>
              <p:nvPr userDrawn="1"/>
            </p:nvSpPr>
            <p:spPr bwMode="ltGray">
              <a:xfrm>
                <a:off x="470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7" name="Line 83"/>
              <p:cNvSpPr>
                <a:spLocks noChangeShapeType="1"/>
              </p:cNvSpPr>
              <p:nvPr userDrawn="1"/>
            </p:nvSpPr>
            <p:spPr bwMode="ltGray">
              <a:xfrm>
                <a:off x="5184" y="-1225566043"/>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sp>
          <p:nvSpPr>
            <p:cNvPr id="15" name="Rectangle 84" descr="50%"/>
            <p:cNvSpPr>
              <a:spLocks noChangeArrowheads="1"/>
            </p:cNvSpPr>
            <p:nvPr userDrawn="1"/>
          </p:nvSpPr>
          <p:spPr bwMode="hidden">
            <a:xfrm>
              <a:off x="336" y="2208"/>
              <a:ext cx="5280" cy="144"/>
            </a:xfrm>
            <a:prstGeom prst="rect">
              <a:avLst/>
            </a:prstGeom>
            <a:pattFill prst="pct50">
              <a:fgClr>
                <a:schemeClr val="bg2"/>
              </a:fgClr>
              <a:bgClr>
                <a:schemeClr val="bg1"/>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sp>
        <p:nvSpPr>
          <p:cNvPr id="98311" name="Rectangle 7"/>
          <p:cNvSpPr>
            <a:spLocks noGrp="1" noChangeArrowheads="1"/>
          </p:cNvSpPr>
          <p:nvPr>
            <p:ph type="ctrTitle" sz="quarter"/>
          </p:nvPr>
        </p:nvSpPr>
        <p:spPr>
          <a:xfrm>
            <a:off x="1120775" y="2070100"/>
            <a:ext cx="7772400" cy="1143000"/>
          </a:xfrm>
        </p:spPr>
        <p:txBody>
          <a:bodyPr anchor="b"/>
          <a:lstStyle>
            <a:lvl1pPr>
              <a:defRPr/>
            </a:lvl1pPr>
          </a:lstStyle>
          <a:p>
            <a:r>
              <a:rPr lang="en-US"/>
              <a:t>Click to edit Master title style</a:t>
            </a:r>
          </a:p>
        </p:txBody>
      </p:sp>
      <p:sp>
        <p:nvSpPr>
          <p:cNvPr id="98312" name="Rectangle 8"/>
          <p:cNvSpPr>
            <a:spLocks noGrp="1" noChangeArrowheads="1"/>
          </p:cNvSpPr>
          <p:nvPr>
            <p:ph type="subTitle" sz="quarter" idx="1"/>
          </p:nvPr>
        </p:nvSpPr>
        <p:spPr>
          <a:xfrm>
            <a:off x="1371600" y="4114800"/>
            <a:ext cx="6400800" cy="1752600"/>
          </a:xfrm>
        </p:spPr>
        <p:txBody>
          <a:bodyPr lIns="92075" rIns="92075"/>
          <a:lstStyle>
            <a:lvl1pPr marL="0" indent="0" algn="ctr">
              <a:buFont typeface="Wingdings" pitchFamily="2" charset="2"/>
              <a:buNone/>
              <a:defRPr sz="4800"/>
            </a:lvl1pPr>
          </a:lstStyle>
          <a:p>
            <a:r>
              <a:rPr lang="en-US"/>
              <a:t>Click to edit Master subtitle style</a:t>
            </a:r>
          </a:p>
        </p:txBody>
      </p:sp>
      <p:sp>
        <p:nvSpPr>
          <p:cNvPr id="82" name="Rectangle 9"/>
          <p:cNvSpPr>
            <a:spLocks noGrp="1" noChangeArrowheads="1"/>
          </p:cNvSpPr>
          <p:nvPr>
            <p:ph type="dt" sz="quarter" idx="10"/>
          </p:nvPr>
        </p:nvSpPr>
        <p:spPr/>
        <p:txBody>
          <a:bodyPr/>
          <a:lstStyle>
            <a:lvl1pPr>
              <a:defRPr/>
            </a:lvl1pPr>
          </a:lstStyle>
          <a:p>
            <a:pPr>
              <a:defRPr/>
            </a:pPr>
            <a:fld id="{B468E824-BC06-403C-B3F1-78523AC7991F}" type="datetime1">
              <a:rPr lang="en-US" smtClean="0">
                <a:solidFill>
                  <a:srgbClr val="FFFFCC"/>
                </a:solidFill>
              </a:rPr>
              <a:t>11/26/2015</a:t>
            </a:fld>
            <a:endParaRPr lang="en-US">
              <a:solidFill>
                <a:srgbClr val="FFFFCC"/>
              </a:solidFill>
            </a:endParaRPr>
          </a:p>
        </p:txBody>
      </p:sp>
      <p:sp>
        <p:nvSpPr>
          <p:cNvPr id="83" name="Rectangle 10"/>
          <p:cNvSpPr>
            <a:spLocks noGrp="1" noChangeArrowheads="1"/>
          </p:cNvSpPr>
          <p:nvPr>
            <p:ph type="ftr" sz="quarter" idx="11"/>
          </p:nvPr>
        </p:nvSpPr>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84" name="Rectangle 11"/>
          <p:cNvSpPr>
            <a:spLocks noGrp="1" noChangeArrowheads="1"/>
          </p:cNvSpPr>
          <p:nvPr>
            <p:ph type="sldNum" sz="quarter" idx="12"/>
          </p:nvPr>
        </p:nvSpPr>
        <p:spPr/>
        <p:txBody>
          <a:bodyPr/>
          <a:lstStyle>
            <a:lvl1pPr>
              <a:defRPr/>
            </a:lvl1pPr>
          </a:lstStyle>
          <a:p>
            <a:pPr>
              <a:defRPr/>
            </a:pPr>
            <a:fld id="{04499AE8-C08B-4BF2-ADB8-E3310D6C6A4E}"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Rectangle 9"/>
          <p:cNvSpPr>
            <a:spLocks noGrp="1" noChangeArrowheads="1"/>
          </p:cNvSpPr>
          <p:nvPr>
            <p:ph type="dt" sz="half" idx="10"/>
          </p:nvPr>
        </p:nvSpPr>
        <p:spPr>
          <a:ln/>
        </p:spPr>
        <p:txBody>
          <a:bodyPr/>
          <a:lstStyle>
            <a:lvl1pPr>
              <a:defRPr/>
            </a:lvl1pPr>
          </a:lstStyle>
          <a:p>
            <a:pPr>
              <a:defRPr/>
            </a:pPr>
            <a:fld id="{9DFE6A66-BFB4-4A36-B338-342BBDCC6E2C}" type="datetime1">
              <a:rPr lang="en-US" smtClean="0">
                <a:solidFill>
                  <a:srgbClr val="FFFFCC"/>
                </a:solidFill>
              </a:rPr>
              <a:t>11/26/2015</a:t>
            </a:fld>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F485F578-05F0-45F7-9405-1F30A40A4EB0}"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lstStyle>
            <a:lvl1pPr algn="l">
              <a:defRPr sz="4000" b="1" cap="all"/>
            </a:lvl1p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1E12A72C-2A52-48A7-AAA9-311DB23A0974}" type="datetime1">
              <a:rPr lang="en-US" smtClean="0">
                <a:solidFill>
                  <a:srgbClr val="FFFFCC"/>
                </a:solidFill>
              </a:rPr>
              <a:t>11/26/2015</a:t>
            </a:fld>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1C8F257-1BC2-473E-B653-10E9B63D6910}"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محتوى 2"/>
          <p:cNvSpPr>
            <a:spLocks noGrp="1"/>
          </p:cNvSpPr>
          <p:nvPr>
            <p:ph sz="half" idx="1"/>
          </p:nvPr>
        </p:nvSpPr>
        <p:spPr>
          <a:xfrm>
            <a:off x="611188" y="1773238"/>
            <a:ext cx="3810000" cy="332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محتوى 3"/>
          <p:cNvSpPr>
            <a:spLocks noGrp="1"/>
          </p:cNvSpPr>
          <p:nvPr>
            <p:ph sz="half" idx="2"/>
          </p:nvPr>
        </p:nvSpPr>
        <p:spPr>
          <a:xfrm>
            <a:off x="4573588" y="1773238"/>
            <a:ext cx="3810000" cy="332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Rectangle 9"/>
          <p:cNvSpPr>
            <a:spLocks noGrp="1" noChangeArrowheads="1"/>
          </p:cNvSpPr>
          <p:nvPr>
            <p:ph type="dt" sz="half" idx="10"/>
          </p:nvPr>
        </p:nvSpPr>
        <p:spPr>
          <a:ln/>
        </p:spPr>
        <p:txBody>
          <a:bodyPr/>
          <a:lstStyle>
            <a:lvl1pPr>
              <a:defRPr/>
            </a:lvl1pPr>
          </a:lstStyle>
          <a:p>
            <a:pPr>
              <a:defRPr/>
            </a:pPr>
            <a:fld id="{490E971C-1BA0-4058-9997-4A11052A5886}" type="datetime1">
              <a:rPr lang="en-US" smtClean="0">
                <a:solidFill>
                  <a:srgbClr val="FFFFCC"/>
                </a:solidFill>
              </a:rPr>
              <a:t>11/26/2015</a:t>
            </a:fld>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53276A4-584E-497D-B47F-EC4F23383ED5}"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7" name="Rectangle 9"/>
          <p:cNvSpPr>
            <a:spLocks noGrp="1" noChangeArrowheads="1"/>
          </p:cNvSpPr>
          <p:nvPr>
            <p:ph type="dt" sz="half" idx="10"/>
          </p:nvPr>
        </p:nvSpPr>
        <p:spPr>
          <a:ln/>
        </p:spPr>
        <p:txBody>
          <a:bodyPr/>
          <a:lstStyle>
            <a:lvl1pPr>
              <a:defRPr/>
            </a:lvl1pPr>
          </a:lstStyle>
          <a:p>
            <a:pPr>
              <a:defRPr/>
            </a:pPr>
            <a:fld id="{4BD6F04B-4C9D-4615-B1E4-706C7B87C5E4}" type="datetime1">
              <a:rPr lang="en-US" smtClean="0">
                <a:solidFill>
                  <a:srgbClr val="FFFFCC"/>
                </a:solidFill>
              </a:rPr>
              <a:t>11/26/2015</a:t>
            </a:fld>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E6D5C17-5A53-4A4F-9D58-2A9B0750333A}"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Rectangle 9"/>
          <p:cNvSpPr>
            <a:spLocks noGrp="1" noChangeArrowheads="1"/>
          </p:cNvSpPr>
          <p:nvPr>
            <p:ph type="dt" sz="half" idx="10"/>
          </p:nvPr>
        </p:nvSpPr>
        <p:spPr>
          <a:ln/>
        </p:spPr>
        <p:txBody>
          <a:bodyPr/>
          <a:lstStyle>
            <a:lvl1pPr>
              <a:defRPr/>
            </a:lvl1pPr>
          </a:lstStyle>
          <a:p>
            <a:pPr>
              <a:defRPr/>
            </a:pPr>
            <a:fld id="{3D82FEFF-65BD-4631-8E0C-B6649FBD3795}" type="datetime1">
              <a:rPr lang="en-US" smtClean="0">
                <a:solidFill>
                  <a:srgbClr val="FFFFCC"/>
                </a:solidFill>
              </a:rPr>
              <a:t>11/26/2015</a:t>
            </a:fld>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526B80CC-954F-4E53-ABC5-6FF441B49027}"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600200"/>
            <a:ext cx="7772400" cy="1470025"/>
          </a:xfrm>
        </p:spPr>
        <p:txBody>
          <a:bodyPr/>
          <a:lstStyle>
            <a:lvl1pPr algn="ctr">
              <a:defRPr/>
            </a:lvl1pPr>
          </a:lstStyle>
          <a:p>
            <a:pPr lvl="0"/>
            <a:r>
              <a:rPr lang="en-US" noProof="0" smtClean="0"/>
              <a:t>Click to edit Master title style</a:t>
            </a:r>
          </a:p>
        </p:txBody>
      </p:sp>
      <p:sp>
        <p:nvSpPr>
          <p:cNvPr id="34819" name="Rectangle 3"/>
          <p:cNvSpPr>
            <a:spLocks noGrp="1" noChangeArrowheads="1"/>
          </p:cNvSpPr>
          <p:nvPr>
            <p:ph type="subTitle" idx="1"/>
          </p:nvPr>
        </p:nvSpPr>
        <p:spPr>
          <a:xfrm>
            <a:off x="1371600" y="3355975"/>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fld id="{688A0CDB-BA72-4644-9AC1-EC13ED75FA90}" type="datetime1">
              <a:rPr lang="en-US" smtClean="0">
                <a:solidFill>
                  <a:srgbClr val="000000"/>
                </a:solidFill>
              </a:rPr>
              <a:t>11/26/2015</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r>
              <a:rPr lang="fa-IR" smtClean="0">
                <a:solidFill>
                  <a:srgbClr val="000000"/>
                </a:solidFill>
              </a:rPr>
              <a:t>جلسه حضوری</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73638FCC-9FD0-46CD-8F84-9B1428ACDD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8727742"/>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F4472A1-FFBE-4CD9-A18B-A2A2EBF7867D}" type="datetime1">
              <a:rPr lang="en-US" smtClean="0">
                <a:solidFill>
                  <a:srgbClr val="FFFFCC"/>
                </a:solidFill>
              </a:rPr>
              <a:t>11/26/2015</a:t>
            </a:fld>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EA6675E7-3977-49F5-9243-60924E97B111}"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GB"/>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97619661-2E32-4BE0-BB36-EEC363095C05}" type="datetime1">
              <a:rPr lang="en-US" smtClean="0">
                <a:solidFill>
                  <a:srgbClr val="FFFFCC"/>
                </a:solidFill>
              </a:rPr>
              <a:t>11/26/2015</a:t>
            </a:fld>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2EB6FB1-37FA-4470-9945-A4EA0136C0FB}"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GB"/>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0FE6E99B-6D0E-4293-9FBF-B97226A85444}" type="datetime1">
              <a:rPr lang="en-US" smtClean="0">
                <a:solidFill>
                  <a:srgbClr val="FFFFCC"/>
                </a:solidFill>
              </a:rPr>
              <a:t>11/26/2015</a:t>
            </a:fld>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6181533-27D1-4192-8EE7-ECB1A37A746A}"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Rectangle 9"/>
          <p:cNvSpPr>
            <a:spLocks noGrp="1" noChangeArrowheads="1"/>
          </p:cNvSpPr>
          <p:nvPr>
            <p:ph type="dt" sz="half" idx="10"/>
          </p:nvPr>
        </p:nvSpPr>
        <p:spPr>
          <a:ln/>
        </p:spPr>
        <p:txBody>
          <a:bodyPr/>
          <a:lstStyle>
            <a:lvl1pPr>
              <a:defRPr/>
            </a:lvl1pPr>
          </a:lstStyle>
          <a:p>
            <a:pPr>
              <a:defRPr/>
            </a:pPr>
            <a:fld id="{1C41EC2E-10ED-468B-8D92-E3E0A7ACBE76}" type="datetime1">
              <a:rPr lang="en-US" smtClean="0">
                <a:solidFill>
                  <a:srgbClr val="FFFFCC"/>
                </a:solidFill>
              </a:rPr>
              <a:t>11/26/2015</a:t>
            </a:fld>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E25D699-6E20-4456-8DDC-54FB2A61E545}"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440488" y="125413"/>
            <a:ext cx="1943100" cy="4968875"/>
          </a:xfrm>
        </p:spPr>
        <p:txBody>
          <a:bodyPr vert="eaVert"/>
          <a:lstStyle/>
          <a:p>
            <a:r>
              <a:rPr lang="ar-SA" smtClean="0"/>
              <a:t>انقر لتحرير نمط العنوان الرئيسي</a:t>
            </a:r>
            <a:endParaRPr lang="en-GB"/>
          </a:p>
        </p:txBody>
      </p:sp>
      <p:sp>
        <p:nvSpPr>
          <p:cNvPr id="3" name="عنصر نائب للعنوان العمودي 2"/>
          <p:cNvSpPr>
            <a:spLocks noGrp="1"/>
          </p:cNvSpPr>
          <p:nvPr>
            <p:ph type="body" orient="vert" idx="1"/>
          </p:nvPr>
        </p:nvSpPr>
        <p:spPr>
          <a:xfrm>
            <a:off x="611188" y="125413"/>
            <a:ext cx="5676900" cy="496887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Rectangle 9"/>
          <p:cNvSpPr>
            <a:spLocks noGrp="1" noChangeArrowheads="1"/>
          </p:cNvSpPr>
          <p:nvPr>
            <p:ph type="dt" sz="half" idx="10"/>
          </p:nvPr>
        </p:nvSpPr>
        <p:spPr>
          <a:ln/>
        </p:spPr>
        <p:txBody>
          <a:bodyPr/>
          <a:lstStyle>
            <a:lvl1pPr>
              <a:defRPr/>
            </a:lvl1pPr>
          </a:lstStyle>
          <a:p>
            <a:pPr>
              <a:defRPr/>
            </a:pPr>
            <a:fld id="{BA6DDE2F-B6D7-4CB2-B548-711DACB8067A}" type="datetime1">
              <a:rPr lang="en-US" smtClean="0">
                <a:solidFill>
                  <a:srgbClr val="FFFFCC"/>
                </a:solidFill>
              </a:rPr>
              <a:t>11/26/2015</a:t>
            </a:fld>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890464C-1611-4B11-BF12-099843F61C84}"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clipArtAndTx" preserve="1">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2411413" y="125413"/>
            <a:ext cx="5719762" cy="1143000"/>
          </a:xfrm>
        </p:spPr>
        <p:txBody>
          <a:bodyPr/>
          <a:lstStyle/>
          <a:p>
            <a:r>
              <a:rPr lang="ar-SA" smtClean="0"/>
              <a:t>انقر لتحرير نمط العنوان الرئيسي</a:t>
            </a:r>
            <a:endParaRPr lang="en-GB"/>
          </a:p>
        </p:txBody>
      </p:sp>
      <p:sp>
        <p:nvSpPr>
          <p:cNvPr id="3" name="عنصر نائب للقصاصة الفنية 2"/>
          <p:cNvSpPr>
            <a:spLocks noGrp="1"/>
          </p:cNvSpPr>
          <p:nvPr>
            <p:ph type="clipArt" sz="half" idx="1"/>
          </p:nvPr>
        </p:nvSpPr>
        <p:spPr>
          <a:xfrm>
            <a:off x="611188" y="1773238"/>
            <a:ext cx="3810000" cy="3321050"/>
          </a:xfrm>
        </p:spPr>
        <p:txBody>
          <a:bodyPr/>
          <a:lstStyle/>
          <a:p>
            <a:pPr lvl="0"/>
            <a:endParaRPr lang="en-GB" noProof="0" smtClean="0"/>
          </a:p>
        </p:txBody>
      </p:sp>
      <p:sp>
        <p:nvSpPr>
          <p:cNvPr id="4" name="عنصر نائب للنص 3"/>
          <p:cNvSpPr>
            <a:spLocks noGrp="1"/>
          </p:cNvSpPr>
          <p:nvPr>
            <p:ph type="body" sz="half" idx="2"/>
          </p:nvPr>
        </p:nvSpPr>
        <p:spPr>
          <a:xfrm>
            <a:off x="4573588" y="1773238"/>
            <a:ext cx="3810000" cy="33210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Rectangle 9"/>
          <p:cNvSpPr>
            <a:spLocks noGrp="1" noChangeArrowheads="1"/>
          </p:cNvSpPr>
          <p:nvPr>
            <p:ph type="dt" sz="half" idx="10"/>
          </p:nvPr>
        </p:nvSpPr>
        <p:spPr>
          <a:ln/>
        </p:spPr>
        <p:txBody>
          <a:bodyPr/>
          <a:lstStyle>
            <a:lvl1pPr>
              <a:defRPr/>
            </a:lvl1pPr>
          </a:lstStyle>
          <a:p>
            <a:pPr>
              <a:defRPr/>
            </a:pPr>
            <a:fld id="{A8FC8934-FA43-4B51-BF38-3D40B73A51BC}" type="datetime1">
              <a:rPr lang="en-US" smtClean="0">
                <a:solidFill>
                  <a:srgbClr val="FFFFCC"/>
                </a:solidFill>
              </a:rPr>
              <a:t>11/26/2015</a:t>
            </a:fld>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3B21214-92DD-41DC-B61F-6007E27183F6}"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A31437D5-5ADE-4BB2-B682-B95E8053843C}" type="datetime1">
              <a:rPr lang="en-US" smtClean="0">
                <a:solidFill>
                  <a:srgbClr val="FFFFCC"/>
                </a:solidFill>
              </a:rPr>
              <a:t>11/26/2015</a:t>
            </a:fld>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6F9AB4A-67B4-4BC5-84ED-280C381EA094}"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defRPr/>
              </a:pPr>
              <a:endParaRPr lang="en-US">
                <a:solidFill>
                  <a:srgbClr val="FFFFFF"/>
                </a:solidFill>
              </a:endParaRPr>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grpSp>
      <p:grpSp>
        <p:nvGrpSpPr>
          <p:cNvPr id="3" name="Group 23"/>
          <p:cNvGrpSpPr>
            <a:grpSpLocks/>
          </p:cNvGrpSpPr>
          <p:nvPr userDrawn="1"/>
        </p:nvGrpSpPr>
        <p:grpSpPr bwMode="auto">
          <a:xfrm>
            <a:off x="-36513" y="-26988"/>
            <a:ext cx="215901" cy="6813551"/>
            <a:chOff x="0" y="0"/>
            <a:chExt cx="132" cy="4166"/>
          </a:xfrm>
        </p:grpSpPr>
        <p:pic>
          <p:nvPicPr>
            <p:cNvPr id="21" name="Picture 24" descr="links"/>
            <p:cNvPicPr>
              <a:picLocks noChangeAspect="1" noChangeArrowheads="1" noCrop="1"/>
            </p:cNvPicPr>
            <p:nvPr userDrawn="1"/>
          </p:nvPicPr>
          <p:blipFill>
            <a:blip r:embed="rId2" cstate="print"/>
            <a:srcRect/>
            <a:stretch>
              <a:fillRect/>
            </a:stretch>
          </p:blipFill>
          <p:spPr bwMode="auto">
            <a:xfrm>
              <a:off x="0" y="0"/>
              <a:ext cx="132" cy="300"/>
            </a:xfrm>
            <a:prstGeom prst="rect">
              <a:avLst/>
            </a:prstGeom>
            <a:noFill/>
            <a:ln w="9525">
              <a:noFill/>
              <a:miter lim="800000"/>
              <a:headEnd/>
              <a:tailEnd/>
            </a:ln>
          </p:spPr>
        </p:pic>
        <p:pic>
          <p:nvPicPr>
            <p:cNvPr id="22" name="Picture 25" descr="links"/>
            <p:cNvPicPr>
              <a:picLocks noChangeAspect="1" noChangeArrowheads="1" noCrop="1"/>
            </p:cNvPicPr>
            <p:nvPr userDrawn="1"/>
          </p:nvPicPr>
          <p:blipFill>
            <a:blip r:embed="rId2" cstate="print"/>
            <a:srcRect/>
            <a:stretch>
              <a:fillRect/>
            </a:stretch>
          </p:blipFill>
          <p:spPr bwMode="auto">
            <a:xfrm>
              <a:off x="0" y="300"/>
              <a:ext cx="132" cy="300"/>
            </a:xfrm>
            <a:prstGeom prst="rect">
              <a:avLst/>
            </a:prstGeom>
            <a:noFill/>
            <a:ln w="9525">
              <a:noFill/>
              <a:miter lim="800000"/>
              <a:headEnd/>
              <a:tailEnd/>
            </a:ln>
          </p:spPr>
        </p:pic>
        <p:pic>
          <p:nvPicPr>
            <p:cNvPr id="23" name="Picture 26" descr="links"/>
            <p:cNvPicPr>
              <a:picLocks noChangeAspect="1" noChangeArrowheads="1" noCrop="1"/>
            </p:cNvPicPr>
            <p:nvPr userDrawn="1"/>
          </p:nvPicPr>
          <p:blipFill>
            <a:blip r:embed="rId2" cstate="print"/>
            <a:srcRect/>
            <a:stretch>
              <a:fillRect/>
            </a:stretch>
          </p:blipFill>
          <p:spPr bwMode="auto">
            <a:xfrm>
              <a:off x="0" y="607"/>
              <a:ext cx="132" cy="300"/>
            </a:xfrm>
            <a:prstGeom prst="rect">
              <a:avLst/>
            </a:prstGeom>
            <a:noFill/>
            <a:ln w="9525">
              <a:noFill/>
              <a:miter lim="800000"/>
              <a:headEnd/>
              <a:tailEnd/>
            </a:ln>
          </p:spPr>
        </p:pic>
        <p:pic>
          <p:nvPicPr>
            <p:cNvPr id="24" name="Picture 27" descr="links"/>
            <p:cNvPicPr>
              <a:picLocks noChangeAspect="1" noChangeArrowheads="1" noCrop="1"/>
            </p:cNvPicPr>
            <p:nvPr userDrawn="1"/>
          </p:nvPicPr>
          <p:blipFill>
            <a:blip r:embed="rId2" cstate="print"/>
            <a:srcRect/>
            <a:stretch>
              <a:fillRect/>
            </a:stretch>
          </p:blipFill>
          <p:spPr bwMode="auto">
            <a:xfrm>
              <a:off x="0" y="907"/>
              <a:ext cx="132" cy="300"/>
            </a:xfrm>
            <a:prstGeom prst="rect">
              <a:avLst/>
            </a:prstGeom>
            <a:noFill/>
            <a:ln w="9525">
              <a:noFill/>
              <a:miter lim="800000"/>
              <a:headEnd/>
              <a:tailEnd/>
            </a:ln>
          </p:spPr>
        </p:pic>
        <p:pic>
          <p:nvPicPr>
            <p:cNvPr id="25" name="Picture 28" descr="links"/>
            <p:cNvPicPr>
              <a:picLocks noChangeAspect="1" noChangeArrowheads="1" noCrop="1"/>
            </p:cNvPicPr>
            <p:nvPr userDrawn="1"/>
          </p:nvPicPr>
          <p:blipFill>
            <a:blip r:embed="rId2" cstate="print"/>
            <a:srcRect/>
            <a:stretch>
              <a:fillRect/>
            </a:stretch>
          </p:blipFill>
          <p:spPr bwMode="auto">
            <a:xfrm>
              <a:off x="0" y="1207"/>
              <a:ext cx="132" cy="300"/>
            </a:xfrm>
            <a:prstGeom prst="rect">
              <a:avLst/>
            </a:prstGeom>
            <a:noFill/>
            <a:ln w="9525">
              <a:noFill/>
              <a:miter lim="800000"/>
              <a:headEnd/>
              <a:tailEnd/>
            </a:ln>
          </p:spPr>
        </p:pic>
        <p:pic>
          <p:nvPicPr>
            <p:cNvPr id="26" name="Picture 29" descr="links"/>
            <p:cNvPicPr>
              <a:picLocks noChangeAspect="1" noChangeArrowheads="1" noCrop="1"/>
            </p:cNvPicPr>
            <p:nvPr userDrawn="1"/>
          </p:nvPicPr>
          <p:blipFill>
            <a:blip r:embed="rId2" cstate="print"/>
            <a:srcRect/>
            <a:stretch>
              <a:fillRect/>
            </a:stretch>
          </p:blipFill>
          <p:spPr bwMode="auto">
            <a:xfrm>
              <a:off x="0" y="1507"/>
              <a:ext cx="132" cy="300"/>
            </a:xfrm>
            <a:prstGeom prst="rect">
              <a:avLst/>
            </a:prstGeom>
            <a:noFill/>
            <a:ln w="9525">
              <a:noFill/>
              <a:miter lim="800000"/>
              <a:headEnd/>
              <a:tailEnd/>
            </a:ln>
          </p:spPr>
        </p:pic>
        <p:pic>
          <p:nvPicPr>
            <p:cNvPr id="27" name="Picture 30" descr="links"/>
            <p:cNvPicPr>
              <a:picLocks noChangeAspect="1" noChangeArrowheads="1" noCrop="1"/>
            </p:cNvPicPr>
            <p:nvPr userDrawn="1"/>
          </p:nvPicPr>
          <p:blipFill>
            <a:blip r:embed="rId2" cstate="print"/>
            <a:srcRect/>
            <a:stretch>
              <a:fillRect/>
            </a:stretch>
          </p:blipFill>
          <p:spPr bwMode="auto">
            <a:xfrm>
              <a:off x="0" y="1797"/>
              <a:ext cx="132" cy="300"/>
            </a:xfrm>
            <a:prstGeom prst="rect">
              <a:avLst/>
            </a:prstGeom>
            <a:noFill/>
            <a:ln w="9525">
              <a:noFill/>
              <a:miter lim="800000"/>
              <a:headEnd/>
              <a:tailEnd/>
            </a:ln>
          </p:spPr>
        </p:pic>
        <p:pic>
          <p:nvPicPr>
            <p:cNvPr id="28" name="Picture 31" descr="links"/>
            <p:cNvPicPr>
              <a:picLocks noChangeAspect="1" noChangeArrowheads="1" noCrop="1"/>
            </p:cNvPicPr>
            <p:nvPr userDrawn="1"/>
          </p:nvPicPr>
          <p:blipFill>
            <a:blip r:embed="rId2" cstate="print"/>
            <a:srcRect/>
            <a:stretch>
              <a:fillRect/>
            </a:stretch>
          </p:blipFill>
          <p:spPr bwMode="auto">
            <a:xfrm>
              <a:off x="0" y="2097"/>
              <a:ext cx="132" cy="300"/>
            </a:xfrm>
            <a:prstGeom prst="rect">
              <a:avLst/>
            </a:prstGeom>
            <a:noFill/>
            <a:ln w="9525">
              <a:noFill/>
              <a:miter lim="800000"/>
              <a:headEnd/>
              <a:tailEnd/>
            </a:ln>
          </p:spPr>
        </p:pic>
        <p:pic>
          <p:nvPicPr>
            <p:cNvPr id="29" name="Picture 32" descr="links"/>
            <p:cNvPicPr>
              <a:picLocks noChangeAspect="1" noChangeArrowheads="1" noCrop="1"/>
            </p:cNvPicPr>
            <p:nvPr userDrawn="1"/>
          </p:nvPicPr>
          <p:blipFill>
            <a:blip r:embed="rId2" cstate="print"/>
            <a:srcRect/>
            <a:stretch>
              <a:fillRect/>
            </a:stretch>
          </p:blipFill>
          <p:spPr bwMode="auto">
            <a:xfrm>
              <a:off x="0" y="2387"/>
              <a:ext cx="132" cy="300"/>
            </a:xfrm>
            <a:prstGeom prst="rect">
              <a:avLst/>
            </a:prstGeom>
            <a:noFill/>
            <a:ln w="9525">
              <a:noFill/>
              <a:miter lim="800000"/>
              <a:headEnd/>
              <a:tailEnd/>
            </a:ln>
          </p:spPr>
        </p:pic>
        <p:pic>
          <p:nvPicPr>
            <p:cNvPr id="30" name="Picture 33" descr="links"/>
            <p:cNvPicPr>
              <a:picLocks noChangeAspect="1" noChangeArrowheads="1" noCrop="1"/>
            </p:cNvPicPr>
            <p:nvPr userDrawn="1"/>
          </p:nvPicPr>
          <p:blipFill>
            <a:blip r:embed="rId2" cstate="print"/>
            <a:srcRect/>
            <a:stretch>
              <a:fillRect/>
            </a:stretch>
          </p:blipFill>
          <p:spPr bwMode="auto">
            <a:xfrm>
              <a:off x="0" y="2687"/>
              <a:ext cx="132" cy="300"/>
            </a:xfrm>
            <a:prstGeom prst="rect">
              <a:avLst/>
            </a:prstGeom>
            <a:noFill/>
            <a:ln w="9525">
              <a:noFill/>
              <a:miter lim="800000"/>
              <a:headEnd/>
              <a:tailEnd/>
            </a:ln>
          </p:spPr>
        </p:pic>
        <p:pic>
          <p:nvPicPr>
            <p:cNvPr id="31" name="Picture 34" descr="links"/>
            <p:cNvPicPr>
              <a:picLocks noChangeAspect="1" noChangeArrowheads="1" noCrop="1"/>
            </p:cNvPicPr>
            <p:nvPr userDrawn="1"/>
          </p:nvPicPr>
          <p:blipFill>
            <a:blip r:embed="rId2" cstate="print"/>
            <a:srcRect/>
            <a:stretch>
              <a:fillRect/>
            </a:stretch>
          </p:blipFill>
          <p:spPr bwMode="auto">
            <a:xfrm>
              <a:off x="0" y="2976"/>
              <a:ext cx="132" cy="300"/>
            </a:xfrm>
            <a:prstGeom prst="rect">
              <a:avLst/>
            </a:prstGeom>
            <a:noFill/>
            <a:ln w="9525">
              <a:noFill/>
              <a:miter lim="800000"/>
              <a:headEnd/>
              <a:tailEnd/>
            </a:ln>
          </p:spPr>
        </p:pic>
        <p:pic>
          <p:nvPicPr>
            <p:cNvPr id="32" name="Picture 35" descr="links"/>
            <p:cNvPicPr>
              <a:picLocks noChangeAspect="1" noChangeArrowheads="1" noCrop="1"/>
            </p:cNvPicPr>
            <p:nvPr userDrawn="1"/>
          </p:nvPicPr>
          <p:blipFill>
            <a:blip r:embed="rId2" cstate="print"/>
            <a:srcRect/>
            <a:stretch>
              <a:fillRect/>
            </a:stretch>
          </p:blipFill>
          <p:spPr bwMode="auto">
            <a:xfrm>
              <a:off x="0" y="3276"/>
              <a:ext cx="132" cy="300"/>
            </a:xfrm>
            <a:prstGeom prst="rect">
              <a:avLst/>
            </a:prstGeom>
            <a:noFill/>
            <a:ln w="9525">
              <a:noFill/>
              <a:miter lim="800000"/>
              <a:headEnd/>
              <a:tailEnd/>
            </a:ln>
          </p:spPr>
        </p:pic>
        <p:grpSp>
          <p:nvGrpSpPr>
            <p:cNvPr id="4" name="Group 36"/>
            <p:cNvGrpSpPr>
              <a:grpSpLocks/>
            </p:cNvGrpSpPr>
            <p:nvPr userDrawn="1"/>
          </p:nvGrpSpPr>
          <p:grpSpPr bwMode="auto">
            <a:xfrm>
              <a:off x="0" y="3566"/>
              <a:ext cx="132" cy="600"/>
              <a:chOff x="0" y="3566"/>
              <a:chExt cx="132" cy="600"/>
            </a:xfrm>
          </p:grpSpPr>
          <p:pic>
            <p:nvPicPr>
              <p:cNvPr id="34" name="Picture 37" descr="links"/>
              <p:cNvPicPr>
                <a:picLocks noChangeAspect="1" noChangeArrowheads="1" noCrop="1"/>
              </p:cNvPicPr>
              <p:nvPr userDrawn="1"/>
            </p:nvPicPr>
            <p:blipFill>
              <a:blip r:embed="rId2" cstate="print"/>
              <a:srcRect/>
              <a:stretch>
                <a:fillRect/>
              </a:stretch>
            </p:blipFill>
            <p:spPr bwMode="auto">
              <a:xfrm>
                <a:off x="0" y="3566"/>
                <a:ext cx="132" cy="300"/>
              </a:xfrm>
              <a:prstGeom prst="rect">
                <a:avLst/>
              </a:prstGeom>
              <a:noFill/>
              <a:ln w="9525">
                <a:noFill/>
                <a:miter lim="800000"/>
                <a:headEnd/>
                <a:tailEnd/>
              </a:ln>
            </p:spPr>
          </p:pic>
          <p:pic>
            <p:nvPicPr>
              <p:cNvPr id="35" name="Picture 38" descr="links"/>
              <p:cNvPicPr>
                <a:picLocks noChangeAspect="1" noChangeArrowheads="1" noCrop="1"/>
              </p:cNvPicPr>
              <p:nvPr userDrawn="1"/>
            </p:nvPicPr>
            <p:blipFill>
              <a:blip r:embed="rId2" cstate="print"/>
              <a:srcRect/>
              <a:stretch>
                <a:fillRect/>
              </a:stretch>
            </p:blipFill>
            <p:spPr bwMode="auto">
              <a:xfrm>
                <a:off x="0" y="3866"/>
                <a:ext cx="132" cy="300"/>
              </a:xfrm>
              <a:prstGeom prst="rect">
                <a:avLst/>
              </a:prstGeom>
              <a:noFill/>
              <a:ln w="9525">
                <a:noFill/>
                <a:miter lim="800000"/>
                <a:headEnd/>
                <a:tailEnd/>
              </a:ln>
            </p:spPr>
          </p:pic>
        </p:grpSp>
      </p:grpSp>
      <p:grpSp>
        <p:nvGrpSpPr>
          <p:cNvPr id="20" name="Group 39"/>
          <p:cNvGrpSpPr>
            <a:grpSpLocks/>
          </p:cNvGrpSpPr>
          <p:nvPr userDrawn="1"/>
        </p:nvGrpSpPr>
        <p:grpSpPr bwMode="auto">
          <a:xfrm rot="-5400000">
            <a:off x="4410075" y="2259013"/>
            <a:ext cx="215900" cy="9036050"/>
            <a:chOff x="0" y="0"/>
            <a:chExt cx="132" cy="4166"/>
          </a:xfrm>
        </p:grpSpPr>
        <p:pic>
          <p:nvPicPr>
            <p:cNvPr id="37" name="Picture 40" descr="links"/>
            <p:cNvPicPr>
              <a:picLocks noChangeAspect="1" noChangeArrowheads="1" noCrop="1"/>
            </p:cNvPicPr>
            <p:nvPr userDrawn="1"/>
          </p:nvPicPr>
          <p:blipFill>
            <a:blip r:embed="rId2" cstate="print"/>
            <a:srcRect/>
            <a:stretch>
              <a:fillRect/>
            </a:stretch>
          </p:blipFill>
          <p:spPr bwMode="auto">
            <a:xfrm>
              <a:off x="0" y="0"/>
              <a:ext cx="132" cy="300"/>
            </a:xfrm>
            <a:prstGeom prst="rect">
              <a:avLst/>
            </a:prstGeom>
            <a:noFill/>
            <a:ln w="9525">
              <a:noFill/>
              <a:miter lim="800000"/>
              <a:headEnd/>
              <a:tailEnd/>
            </a:ln>
          </p:spPr>
        </p:pic>
        <p:pic>
          <p:nvPicPr>
            <p:cNvPr id="38" name="Picture 41" descr="links"/>
            <p:cNvPicPr>
              <a:picLocks noChangeAspect="1" noChangeArrowheads="1" noCrop="1"/>
            </p:cNvPicPr>
            <p:nvPr userDrawn="1"/>
          </p:nvPicPr>
          <p:blipFill>
            <a:blip r:embed="rId2" cstate="print"/>
            <a:srcRect/>
            <a:stretch>
              <a:fillRect/>
            </a:stretch>
          </p:blipFill>
          <p:spPr bwMode="auto">
            <a:xfrm>
              <a:off x="0" y="300"/>
              <a:ext cx="132" cy="300"/>
            </a:xfrm>
            <a:prstGeom prst="rect">
              <a:avLst/>
            </a:prstGeom>
            <a:noFill/>
            <a:ln w="9525">
              <a:noFill/>
              <a:miter lim="800000"/>
              <a:headEnd/>
              <a:tailEnd/>
            </a:ln>
          </p:spPr>
        </p:pic>
        <p:pic>
          <p:nvPicPr>
            <p:cNvPr id="39" name="Picture 42" descr="links"/>
            <p:cNvPicPr>
              <a:picLocks noChangeAspect="1" noChangeArrowheads="1" noCrop="1"/>
            </p:cNvPicPr>
            <p:nvPr userDrawn="1"/>
          </p:nvPicPr>
          <p:blipFill>
            <a:blip r:embed="rId2" cstate="print"/>
            <a:srcRect/>
            <a:stretch>
              <a:fillRect/>
            </a:stretch>
          </p:blipFill>
          <p:spPr bwMode="auto">
            <a:xfrm>
              <a:off x="0" y="607"/>
              <a:ext cx="132" cy="300"/>
            </a:xfrm>
            <a:prstGeom prst="rect">
              <a:avLst/>
            </a:prstGeom>
            <a:noFill/>
            <a:ln w="9525">
              <a:noFill/>
              <a:miter lim="800000"/>
              <a:headEnd/>
              <a:tailEnd/>
            </a:ln>
          </p:spPr>
        </p:pic>
        <p:pic>
          <p:nvPicPr>
            <p:cNvPr id="40" name="Picture 43" descr="links"/>
            <p:cNvPicPr>
              <a:picLocks noChangeAspect="1" noChangeArrowheads="1" noCrop="1"/>
            </p:cNvPicPr>
            <p:nvPr userDrawn="1"/>
          </p:nvPicPr>
          <p:blipFill>
            <a:blip r:embed="rId2" cstate="print"/>
            <a:srcRect/>
            <a:stretch>
              <a:fillRect/>
            </a:stretch>
          </p:blipFill>
          <p:spPr bwMode="auto">
            <a:xfrm>
              <a:off x="0" y="907"/>
              <a:ext cx="132" cy="300"/>
            </a:xfrm>
            <a:prstGeom prst="rect">
              <a:avLst/>
            </a:prstGeom>
            <a:noFill/>
            <a:ln w="9525">
              <a:noFill/>
              <a:miter lim="800000"/>
              <a:headEnd/>
              <a:tailEnd/>
            </a:ln>
          </p:spPr>
        </p:pic>
        <p:pic>
          <p:nvPicPr>
            <p:cNvPr id="41" name="Picture 44" descr="links"/>
            <p:cNvPicPr>
              <a:picLocks noChangeAspect="1" noChangeArrowheads="1" noCrop="1"/>
            </p:cNvPicPr>
            <p:nvPr userDrawn="1"/>
          </p:nvPicPr>
          <p:blipFill>
            <a:blip r:embed="rId2" cstate="print"/>
            <a:srcRect/>
            <a:stretch>
              <a:fillRect/>
            </a:stretch>
          </p:blipFill>
          <p:spPr bwMode="auto">
            <a:xfrm>
              <a:off x="0" y="1207"/>
              <a:ext cx="132" cy="300"/>
            </a:xfrm>
            <a:prstGeom prst="rect">
              <a:avLst/>
            </a:prstGeom>
            <a:noFill/>
            <a:ln w="9525">
              <a:noFill/>
              <a:miter lim="800000"/>
              <a:headEnd/>
              <a:tailEnd/>
            </a:ln>
          </p:spPr>
        </p:pic>
        <p:pic>
          <p:nvPicPr>
            <p:cNvPr id="42" name="Picture 45" descr="links"/>
            <p:cNvPicPr>
              <a:picLocks noChangeAspect="1" noChangeArrowheads="1" noCrop="1"/>
            </p:cNvPicPr>
            <p:nvPr userDrawn="1"/>
          </p:nvPicPr>
          <p:blipFill>
            <a:blip r:embed="rId2" cstate="print"/>
            <a:srcRect/>
            <a:stretch>
              <a:fillRect/>
            </a:stretch>
          </p:blipFill>
          <p:spPr bwMode="auto">
            <a:xfrm>
              <a:off x="0" y="1507"/>
              <a:ext cx="132" cy="300"/>
            </a:xfrm>
            <a:prstGeom prst="rect">
              <a:avLst/>
            </a:prstGeom>
            <a:noFill/>
            <a:ln w="9525">
              <a:noFill/>
              <a:miter lim="800000"/>
              <a:headEnd/>
              <a:tailEnd/>
            </a:ln>
          </p:spPr>
        </p:pic>
        <p:pic>
          <p:nvPicPr>
            <p:cNvPr id="43" name="Picture 46" descr="links"/>
            <p:cNvPicPr>
              <a:picLocks noChangeAspect="1" noChangeArrowheads="1" noCrop="1"/>
            </p:cNvPicPr>
            <p:nvPr userDrawn="1"/>
          </p:nvPicPr>
          <p:blipFill>
            <a:blip r:embed="rId2" cstate="print"/>
            <a:srcRect/>
            <a:stretch>
              <a:fillRect/>
            </a:stretch>
          </p:blipFill>
          <p:spPr bwMode="auto">
            <a:xfrm>
              <a:off x="0" y="1797"/>
              <a:ext cx="132" cy="300"/>
            </a:xfrm>
            <a:prstGeom prst="rect">
              <a:avLst/>
            </a:prstGeom>
            <a:noFill/>
            <a:ln w="9525">
              <a:noFill/>
              <a:miter lim="800000"/>
              <a:headEnd/>
              <a:tailEnd/>
            </a:ln>
          </p:spPr>
        </p:pic>
        <p:pic>
          <p:nvPicPr>
            <p:cNvPr id="44" name="Picture 47" descr="links"/>
            <p:cNvPicPr>
              <a:picLocks noChangeAspect="1" noChangeArrowheads="1" noCrop="1"/>
            </p:cNvPicPr>
            <p:nvPr userDrawn="1"/>
          </p:nvPicPr>
          <p:blipFill>
            <a:blip r:embed="rId2" cstate="print"/>
            <a:srcRect/>
            <a:stretch>
              <a:fillRect/>
            </a:stretch>
          </p:blipFill>
          <p:spPr bwMode="auto">
            <a:xfrm>
              <a:off x="0" y="2097"/>
              <a:ext cx="132" cy="300"/>
            </a:xfrm>
            <a:prstGeom prst="rect">
              <a:avLst/>
            </a:prstGeom>
            <a:noFill/>
            <a:ln w="9525">
              <a:noFill/>
              <a:miter lim="800000"/>
              <a:headEnd/>
              <a:tailEnd/>
            </a:ln>
          </p:spPr>
        </p:pic>
        <p:pic>
          <p:nvPicPr>
            <p:cNvPr id="45" name="Picture 48" descr="links"/>
            <p:cNvPicPr>
              <a:picLocks noChangeAspect="1" noChangeArrowheads="1" noCrop="1"/>
            </p:cNvPicPr>
            <p:nvPr userDrawn="1"/>
          </p:nvPicPr>
          <p:blipFill>
            <a:blip r:embed="rId2" cstate="print"/>
            <a:srcRect/>
            <a:stretch>
              <a:fillRect/>
            </a:stretch>
          </p:blipFill>
          <p:spPr bwMode="auto">
            <a:xfrm>
              <a:off x="0" y="2387"/>
              <a:ext cx="132" cy="300"/>
            </a:xfrm>
            <a:prstGeom prst="rect">
              <a:avLst/>
            </a:prstGeom>
            <a:noFill/>
            <a:ln w="9525">
              <a:noFill/>
              <a:miter lim="800000"/>
              <a:headEnd/>
              <a:tailEnd/>
            </a:ln>
          </p:spPr>
        </p:pic>
        <p:pic>
          <p:nvPicPr>
            <p:cNvPr id="46" name="Picture 49" descr="links"/>
            <p:cNvPicPr>
              <a:picLocks noChangeAspect="1" noChangeArrowheads="1" noCrop="1"/>
            </p:cNvPicPr>
            <p:nvPr userDrawn="1"/>
          </p:nvPicPr>
          <p:blipFill>
            <a:blip r:embed="rId2" cstate="print"/>
            <a:srcRect/>
            <a:stretch>
              <a:fillRect/>
            </a:stretch>
          </p:blipFill>
          <p:spPr bwMode="auto">
            <a:xfrm>
              <a:off x="0" y="2687"/>
              <a:ext cx="132" cy="300"/>
            </a:xfrm>
            <a:prstGeom prst="rect">
              <a:avLst/>
            </a:prstGeom>
            <a:noFill/>
            <a:ln w="9525">
              <a:noFill/>
              <a:miter lim="800000"/>
              <a:headEnd/>
              <a:tailEnd/>
            </a:ln>
          </p:spPr>
        </p:pic>
        <p:pic>
          <p:nvPicPr>
            <p:cNvPr id="47" name="Picture 50" descr="links"/>
            <p:cNvPicPr>
              <a:picLocks noChangeAspect="1" noChangeArrowheads="1" noCrop="1"/>
            </p:cNvPicPr>
            <p:nvPr userDrawn="1"/>
          </p:nvPicPr>
          <p:blipFill>
            <a:blip r:embed="rId2" cstate="print"/>
            <a:srcRect/>
            <a:stretch>
              <a:fillRect/>
            </a:stretch>
          </p:blipFill>
          <p:spPr bwMode="auto">
            <a:xfrm>
              <a:off x="0" y="2976"/>
              <a:ext cx="132" cy="300"/>
            </a:xfrm>
            <a:prstGeom prst="rect">
              <a:avLst/>
            </a:prstGeom>
            <a:noFill/>
            <a:ln w="9525">
              <a:noFill/>
              <a:miter lim="800000"/>
              <a:headEnd/>
              <a:tailEnd/>
            </a:ln>
          </p:spPr>
        </p:pic>
        <p:pic>
          <p:nvPicPr>
            <p:cNvPr id="48" name="Picture 51" descr="links"/>
            <p:cNvPicPr>
              <a:picLocks noChangeAspect="1" noChangeArrowheads="1" noCrop="1"/>
            </p:cNvPicPr>
            <p:nvPr userDrawn="1"/>
          </p:nvPicPr>
          <p:blipFill>
            <a:blip r:embed="rId2" cstate="print"/>
            <a:srcRect/>
            <a:stretch>
              <a:fillRect/>
            </a:stretch>
          </p:blipFill>
          <p:spPr bwMode="auto">
            <a:xfrm>
              <a:off x="0" y="3276"/>
              <a:ext cx="132" cy="300"/>
            </a:xfrm>
            <a:prstGeom prst="rect">
              <a:avLst/>
            </a:prstGeom>
            <a:noFill/>
            <a:ln w="9525">
              <a:noFill/>
              <a:miter lim="800000"/>
              <a:headEnd/>
              <a:tailEnd/>
            </a:ln>
          </p:spPr>
        </p:pic>
        <p:grpSp>
          <p:nvGrpSpPr>
            <p:cNvPr id="33" name="Group 52"/>
            <p:cNvGrpSpPr>
              <a:grpSpLocks/>
            </p:cNvGrpSpPr>
            <p:nvPr userDrawn="1"/>
          </p:nvGrpSpPr>
          <p:grpSpPr bwMode="auto">
            <a:xfrm>
              <a:off x="0" y="3566"/>
              <a:ext cx="132" cy="600"/>
              <a:chOff x="0" y="3566"/>
              <a:chExt cx="132" cy="600"/>
            </a:xfrm>
          </p:grpSpPr>
          <p:pic>
            <p:nvPicPr>
              <p:cNvPr id="50" name="Picture 53" descr="links"/>
              <p:cNvPicPr>
                <a:picLocks noChangeAspect="1" noChangeArrowheads="1" noCrop="1"/>
              </p:cNvPicPr>
              <p:nvPr userDrawn="1"/>
            </p:nvPicPr>
            <p:blipFill>
              <a:blip r:embed="rId2" cstate="print"/>
              <a:srcRect/>
              <a:stretch>
                <a:fillRect/>
              </a:stretch>
            </p:blipFill>
            <p:spPr bwMode="auto">
              <a:xfrm>
                <a:off x="0" y="3566"/>
                <a:ext cx="132" cy="300"/>
              </a:xfrm>
              <a:prstGeom prst="rect">
                <a:avLst/>
              </a:prstGeom>
              <a:noFill/>
              <a:ln w="9525">
                <a:noFill/>
                <a:miter lim="800000"/>
                <a:headEnd/>
                <a:tailEnd/>
              </a:ln>
            </p:spPr>
          </p:pic>
          <p:pic>
            <p:nvPicPr>
              <p:cNvPr id="51" name="Picture 54" descr="links"/>
              <p:cNvPicPr>
                <a:picLocks noChangeAspect="1" noChangeArrowheads="1" noCrop="1"/>
              </p:cNvPicPr>
              <p:nvPr userDrawn="1"/>
            </p:nvPicPr>
            <p:blipFill>
              <a:blip r:embed="rId2" cstate="print"/>
              <a:srcRect/>
              <a:stretch>
                <a:fillRect/>
              </a:stretch>
            </p:blipFill>
            <p:spPr bwMode="auto">
              <a:xfrm>
                <a:off x="0" y="3866"/>
                <a:ext cx="132" cy="300"/>
              </a:xfrm>
              <a:prstGeom prst="rect">
                <a:avLst/>
              </a:prstGeom>
              <a:noFill/>
              <a:ln w="9525">
                <a:noFill/>
                <a:miter lim="800000"/>
                <a:headEnd/>
                <a:tailEnd/>
              </a:ln>
            </p:spPr>
          </p:pic>
        </p:grpSp>
      </p:grpSp>
      <p:grpSp>
        <p:nvGrpSpPr>
          <p:cNvPr id="36" name="Group 55"/>
          <p:cNvGrpSpPr>
            <a:grpSpLocks/>
          </p:cNvGrpSpPr>
          <p:nvPr userDrawn="1"/>
        </p:nvGrpSpPr>
        <p:grpSpPr bwMode="auto">
          <a:xfrm rot="10800000">
            <a:off x="8964613" y="0"/>
            <a:ext cx="215900" cy="6858000"/>
            <a:chOff x="0" y="0"/>
            <a:chExt cx="132" cy="4166"/>
          </a:xfrm>
        </p:grpSpPr>
        <p:pic>
          <p:nvPicPr>
            <p:cNvPr id="53" name="Picture 56" descr="links"/>
            <p:cNvPicPr>
              <a:picLocks noChangeAspect="1" noChangeArrowheads="1" noCrop="1"/>
            </p:cNvPicPr>
            <p:nvPr userDrawn="1"/>
          </p:nvPicPr>
          <p:blipFill>
            <a:blip r:embed="rId2" cstate="print"/>
            <a:srcRect/>
            <a:stretch>
              <a:fillRect/>
            </a:stretch>
          </p:blipFill>
          <p:spPr bwMode="auto">
            <a:xfrm>
              <a:off x="0" y="0"/>
              <a:ext cx="132" cy="300"/>
            </a:xfrm>
            <a:prstGeom prst="rect">
              <a:avLst/>
            </a:prstGeom>
            <a:noFill/>
            <a:ln w="9525">
              <a:noFill/>
              <a:miter lim="800000"/>
              <a:headEnd/>
              <a:tailEnd/>
            </a:ln>
          </p:spPr>
        </p:pic>
        <p:pic>
          <p:nvPicPr>
            <p:cNvPr id="54" name="Picture 57" descr="links"/>
            <p:cNvPicPr>
              <a:picLocks noChangeAspect="1" noChangeArrowheads="1" noCrop="1"/>
            </p:cNvPicPr>
            <p:nvPr userDrawn="1"/>
          </p:nvPicPr>
          <p:blipFill>
            <a:blip r:embed="rId2" cstate="print"/>
            <a:srcRect/>
            <a:stretch>
              <a:fillRect/>
            </a:stretch>
          </p:blipFill>
          <p:spPr bwMode="auto">
            <a:xfrm>
              <a:off x="0" y="300"/>
              <a:ext cx="132" cy="300"/>
            </a:xfrm>
            <a:prstGeom prst="rect">
              <a:avLst/>
            </a:prstGeom>
            <a:noFill/>
            <a:ln w="9525">
              <a:noFill/>
              <a:miter lim="800000"/>
              <a:headEnd/>
              <a:tailEnd/>
            </a:ln>
          </p:spPr>
        </p:pic>
        <p:pic>
          <p:nvPicPr>
            <p:cNvPr id="55" name="Picture 58" descr="links"/>
            <p:cNvPicPr>
              <a:picLocks noChangeAspect="1" noChangeArrowheads="1" noCrop="1"/>
            </p:cNvPicPr>
            <p:nvPr userDrawn="1"/>
          </p:nvPicPr>
          <p:blipFill>
            <a:blip r:embed="rId2" cstate="print"/>
            <a:srcRect/>
            <a:stretch>
              <a:fillRect/>
            </a:stretch>
          </p:blipFill>
          <p:spPr bwMode="auto">
            <a:xfrm>
              <a:off x="0" y="607"/>
              <a:ext cx="132" cy="300"/>
            </a:xfrm>
            <a:prstGeom prst="rect">
              <a:avLst/>
            </a:prstGeom>
            <a:noFill/>
            <a:ln w="9525">
              <a:noFill/>
              <a:miter lim="800000"/>
              <a:headEnd/>
              <a:tailEnd/>
            </a:ln>
          </p:spPr>
        </p:pic>
        <p:pic>
          <p:nvPicPr>
            <p:cNvPr id="56" name="Picture 59" descr="links"/>
            <p:cNvPicPr>
              <a:picLocks noChangeAspect="1" noChangeArrowheads="1" noCrop="1"/>
            </p:cNvPicPr>
            <p:nvPr userDrawn="1"/>
          </p:nvPicPr>
          <p:blipFill>
            <a:blip r:embed="rId2" cstate="print"/>
            <a:srcRect/>
            <a:stretch>
              <a:fillRect/>
            </a:stretch>
          </p:blipFill>
          <p:spPr bwMode="auto">
            <a:xfrm>
              <a:off x="0" y="907"/>
              <a:ext cx="132" cy="300"/>
            </a:xfrm>
            <a:prstGeom prst="rect">
              <a:avLst/>
            </a:prstGeom>
            <a:noFill/>
            <a:ln w="9525">
              <a:noFill/>
              <a:miter lim="800000"/>
              <a:headEnd/>
              <a:tailEnd/>
            </a:ln>
          </p:spPr>
        </p:pic>
        <p:pic>
          <p:nvPicPr>
            <p:cNvPr id="57" name="Picture 60" descr="links"/>
            <p:cNvPicPr>
              <a:picLocks noChangeAspect="1" noChangeArrowheads="1" noCrop="1"/>
            </p:cNvPicPr>
            <p:nvPr userDrawn="1"/>
          </p:nvPicPr>
          <p:blipFill>
            <a:blip r:embed="rId2" cstate="print"/>
            <a:srcRect/>
            <a:stretch>
              <a:fillRect/>
            </a:stretch>
          </p:blipFill>
          <p:spPr bwMode="auto">
            <a:xfrm>
              <a:off x="0" y="1207"/>
              <a:ext cx="132" cy="300"/>
            </a:xfrm>
            <a:prstGeom prst="rect">
              <a:avLst/>
            </a:prstGeom>
            <a:noFill/>
            <a:ln w="9525">
              <a:noFill/>
              <a:miter lim="800000"/>
              <a:headEnd/>
              <a:tailEnd/>
            </a:ln>
          </p:spPr>
        </p:pic>
        <p:pic>
          <p:nvPicPr>
            <p:cNvPr id="58" name="Picture 61" descr="links"/>
            <p:cNvPicPr>
              <a:picLocks noChangeAspect="1" noChangeArrowheads="1" noCrop="1"/>
            </p:cNvPicPr>
            <p:nvPr userDrawn="1"/>
          </p:nvPicPr>
          <p:blipFill>
            <a:blip r:embed="rId2" cstate="print"/>
            <a:srcRect/>
            <a:stretch>
              <a:fillRect/>
            </a:stretch>
          </p:blipFill>
          <p:spPr bwMode="auto">
            <a:xfrm>
              <a:off x="0" y="1507"/>
              <a:ext cx="132" cy="300"/>
            </a:xfrm>
            <a:prstGeom prst="rect">
              <a:avLst/>
            </a:prstGeom>
            <a:noFill/>
            <a:ln w="9525">
              <a:noFill/>
              <a:miter lim="800000"/>
              <a:headEnd/>
              <a:tailEnd/>
            </a:ln>
          </p:spPr>
        </p:pic>
        <p:pic>
          <p:nvPicPr>
            <p:cNvPr id="59" name="Picture 62" descr="links"/>
            <p:cNvPicPr>
              <a:picLocks noChangeAspect="1" noChangeArrowheads="1" noCrop="1"/>
            </p:cNvPicPr>
            <p:nvPr userDrawn="1"/>
          </p:nvPicPr>
          <p:blipFill>
            <a:blip r:embed="rId2" cstate="print"/>
            <a:srcRect/>
            <a:stretch>
              <a:fillRect/>
            </a:stretch>
          </p:blipFill>
          <p:spPr bwMode="auto">
            <a:xfrm>
              <a:off x="0" y="1797"/>
              <a:ext cx="132" cy="300"/>
            </a:xfrm>
            <a:prstGeom prst="rect">
              <a:avLst/>
            </a:prstGeom>
            <a:noFill/>
            <a:ln w="9525">
              <a:noFill/>
              <a:miter lim="800000"/>
              <a:headEnd/>
              <a:tailEnd/>
            </a:ln>
          </p:spPr>
        </p:pic>
        <p:pic>
          <p:nvPicPr>
            <p:cNvPr id="60" name="Picture 63" descr="links"/>
            <p:cNvPicPr>
              <a:picLocks noChangeAspect="1" noChangeArrowheads="1" noCrop="1"/>
            </p:cNvPicPr>
            <p:nvPr userDrawn="1"/>
          </p:nvPicPr>
          <p:blipFill>
            <a:blip r:embed="rId2" cstate="print"/>
            <a:srcRect/>
            <a:stretch>
              <a:fillRect/>
            </a:stretch>
          </p:blipFill>
          <p:spPr bwMode="auto">
            <a:xfrm>
              <a:off x="0" y="2097"/>
              <a:ext cx="132" cy="300"/>
            </a:xfrm>
            <a:prstGeom prst="rect">
              <a:avLst/>
            </a:prstGeom>
            <a:noFill/>
            <a:ln w="9525">
              <a:noFill/>
              <a:miter lim="800000"/>
              <a:headEnd/>
              <a:tailEnd/>
            </a:ln>
          </p:spPr>
        </p:pic>
        <p:pic>
          <p:nvPicPr>
            <p:cNvPr id="61" name="Picture 64" descr="links"/>
            <p:cNvPicPr>
              <a:picLocks noChangeAspect="1" noChangeArrowheads="1" noCrop="1"/>
            </p:cNvPicPr>
            <p:nvPr userDrawn="1"/>
          </p:nvPicPr>
          <p:blipFill>
            <a:blip r:embed="rId2" cstate="print"/>
            <a:srcRect/>
            <a:stretch>
              <a:fillRect/>
            </a:stretch>
          </p:blipFill>
          <p:spPr bwMode="auto">
            <a:xfrm>
              <a:off x="0" y="2387"/>
              <a:ext cx="132" cy="300"/>
            </a:xfrm>
            <a:prstGeom prst="rect">
              <a:avLst/>
            </a:prstGeom>
            <a:noFill/>
            <a:ln w="9525">
              <a:noFill/>
              <a:miter lim="800000"/>
              <a:headEnd/>
              <a:tailEnd/>
            </a:ln>
          </p:spPr>
        </p:pic>
        <p:pic>
          <p:nvPicPr>
            <p:cNvPr id="62" name="Picture 65" descr="links"/>
            <p:cNvPicPr>
              <a:picLocks noChangeAspect="1" noChangeArrowheads="1" noCrop="1"/>
            </p:cNvPicPr>
            <p:nvPr userDrawn="1"/>
          </p:nvPicPr>
          <p:blipFill>
            <a:blip r:embed="rId2" cstate="print"/>
            <a:srcRect/>
            <a:stretch>
              <a:fillRect/>
            </a:stretch>
          </p:blipFill>
          <p:spPr bwMode="auto">
            <a:xfrm>
              <a:off x="0" y="2687"/>
              <a:ext cx="132" cy="300"/>
            </a:xfrm>
            <a:prstGeom prst="rect">
              <a:avLst/>
            </a:prstGeom>
            <a:noFill/>
            <a:ln w="9525">
              <a:noFill/>
              <a:miter lim="800000"/>
              <a:headEnd/>
              <a:tailEnd/>
            </a:ln>
          </p:spPr>
        </p:pic>
        <p:pic>
          <p:nvPicPr>
            <p:cNvPr id="63" name="Picture 66" descr="links"/>
            <p:cNvPicPr>
              <a:picLocks noChangeAspect="1" noChangeArrowheads="1" noCrop="1"/>
            </p:cNvPicPr>
            <p:nvPr userDrawn="1"/>
          </p:nvPicPr>
          <p:blipFill>
            <a:blip r:embed="rId2" cstate="print"/>
            <a:srcRect/>
            <a:stretch>
              <a:fillRect/>
            </a:stretch>
          </p:blipFill>
          <p:spPr bwMode="auto">
            <a:xfrm>
              <a:off x="0" y="2976"/>
              <a:ext cx="132" cy="300"/>
            </a:xfrm>
            <a:prstGeom prst="rect">
              <a:avLst/>
            </a:prstGeom>
            <a:noFill/>
            <a:ln w="9525">
              <a:noFill/>
              <a:miter lim="800000"/>
              <a:headEnd/>
              <a:tailEnd/>
            </a:ln>
          </p:spPr>
        </p:pic>
        <p:pic>
          <p:nvPicPr>
            <p:cNvPr id="64" name="Picture 67" descr="links"/>
            <p:cNvPicPr>
              <a:picLocks noChangeAspect="1" noChangeArrowheads="1" noCrop="1"/>
            </p:cNvPicPr>
            <p:nvPr userDrawn="1"/>
          </p:nvPicPr>
          <p:blipFill>
            <a:blip r:embed="rId2" cstate="print"/>
            <a:srcRect/>
            <a:stretch>
              <a:fillRect/>
            </a:stretch>
          </p:blipFill>
          <p:spPr bwMode="auto">
            <a:xfrm>
              <a:off x="0" y="3276"/>
              <a:ext cx="132" cy="300"/>
            </a:xfrm>
            <a:prstGeom prst="rect">
              <a:avLst/>
            </a:prstGeom>
            <a:noFill/>
            <a:ln w="9525">
              <a:noFill/>
              <a:miter lim="800000"/>
              <a:headEnd/>
              <a:tailEnd/>
            </a:ln>
          </p:spPr>
        </p:pic>
        <p:grpSp>
          <p:nvGrpSpPr>
            <p:cNvPr id="49" name="Group 68"/>
            <p:cNvGrpSpPr>
              <a:grpSpLocks/>
            </p:cNvGrpSpPr>
            <p:nvPr userDrawn="1"/>
          </p:nvGrpSpPr>
          <p:grpSpPr bwMode="auto">
            <a:xfrm>
              <a:off x="0" y="3566"/>
              <a:ext cx="132" cy="600"/>
              <a:chOff x="0" y="3566"/>
              <a:chExt cx="132" cy="600"/>
            </a:xfrm>
          </p:grpSpPr>
          <p:pic>
            <p:nvPicPr>
              <p:cNvPr id="66" name="Picture 69" descr="links"/>
              <p:cNvPicPr>
                <a:picLocks noChangeAspect="1" noChangeArrowheads="1" noCrop="1"/>
              </p:cNvPicPr>
              <p:nvPr userDrawn="1"/>
            </p:nvPicPr>
            <p:blipFill>
              <a:blip r:embed="rId2" cstate="print"/>
              <a:srcRect/>
              <a:stretch>
                <a:fillRect/>
              </a:stretch>
            </p:blipFill>
            <p:spPr bwMode="auto">
              <a:xfrm>
                <a:off x="0" y="3566"/>
                <a:ext cx="132" cy="300"/>
              </a:xfrm>
              <a:prstGeom prst="rect">
                <a:avLst/>
              </a:prstGeom>
              <a:noFill/>
              <a:ln w="9525">
                <a:noFill/>
                <a:miter lim="800000"/>
                <a:headEnd/>
                <a:tailEnd/>
              </a:ln>
            </p:spPr>
          </p:pic>
          <p:pic>
            <p:nvPicPr>
              <p:cNvPr id="67" name="Picture 70" descr="links"/>
              <p:cNvPicPr>
                <a:picLocks noChangeAspect="1" noChangeArrowheads="1" noCrop="1"/>
              </p:cNvPicPr>
              <p:nvPr userDrawn="1"/>
            </p:nvPicPr>
            <p:blipFill>
              <a:blip r:embed="rId2" cstate="print"/>
              <a:srcRect/>
              <a:stretch>
                <a:fillRect/>
              </a:stretch>
            </p:blipFill>
            <p:spPr bwMode="auto">
              <a:xfrm>
                <a:off x="0" y="3866"/>
                <a:ext cx="132" cy="300"/>
              </a:xfrm>
              <a:prstGeom prst="rect">
                <a:avLst/>
              </a:prstGeom>
              <a:noFill/>
              <a:ln w="9525">
                <a:noFill/>
                <a:miter lim="800000"/>
                <a:headEnd/>
                <a:tailEnd/>
              </a:ln>
            </p:spPr>
          </p:pic>
        </p:grpSp>
      </p:grpSp>
      <p:grpSp>
        <p:nvGrpSpPr>
          <p:cNvPr id="52" name="Group 71"/>
          <p:cNvGrpSpPr>
            <a:grpSpLocks/>
          </p:cNvGrpSpPr>
          <p:nvPr userDrawn="1"/>
        </p:nvGrpSpPr>
        <p:grpSpPr bwMode="auto">
          <a:xfrm rot="5400000">
            <a:off x="4518024" y="-4437062"/>
            <a:ext cx="215901" cy="9036050"/>
            <a:chOff x="0" y="0"/>
            <a:chExt cx="132" cy="4166"/>
          </a:xfrm>
        </p:grpSpPr>
        <p:pic>
          <p:nvPicPr>
            <p:cNvPr id="69" name="Picture 72" descr="links"/>
            <p:cNvPicPr>
              <a:picLocks noChangeAspect="1" noChangeArrowheads="1" noCrop="1"/>
            </p:cNvPicPr>
            <p:nvPr userDrawn="1"/>
          </p:nvPicPr>
          <p:blipFill>
            <a:blip r:embed="rId2" cstate="print"/>
            <a:srcRect/>
            <a:stretch>
              <a:fillRect/>
            </a:stretch>
          </p:blipFill>
          <p:spPr bwMode="auto">
            <a:xfrm>
              <a:off x="0" y="0"/>
              <a:ext cx="132" cy="300"/>
            </a:xfrm>
            <a:prstGeom prst="rect">
              <a:avLst/>
            </a:prstGeom>
            <a:noFill/>
            <a:ln w="9525">
              <a:noFill/>
              <a:miter lim="800000"/>
              <a:headEnd/>
              <a:tailEnd/>
            </a:ln>
          </p:spPr>
        </p:pic>
        <p:pic>
          <p:nvPicPr>
            <p:cNvPr id="70" name="Picture 73" descr="links"/>
            <p:cNvPicPr>
              <a:picLocks noChangeAspect="1" noChangeArrowheads="1" noCrop="1"/>
            </p:cNvPicPr>
            <p:nvPr userDrawn="1"/>
          </p:nvPicPr>
          <p:blipFill>
            <a:blip r:embed="rId2" cstate="print"/>
            <a:srcRect/>
            <a:stretch>
              <a:fillRect/>
            </a:stretch>
          </p:blipFill>
          <p:spPr bwMode="auto">
            <a:xfrm>
              <a:off x="0" y="300"/>
              <a:ext cx="132" cy="300"/>
            </a:xfrm>
            <a:prstGeom prst="rect">
              <a:avLst/>
            </a:prstGeom>
            <a:noFill/>
            <a:ln w="9525">
              <a:noFill/>
              <a:miter lim="800000"/>
              <a:headEnd/>
              <a:tailEnd/>
            </a:ln>
          </p:spPr>
        </p:pic>
        <p:pic>
          <p:nvPicPr>
            <p:cNvPr id="71" name="Picture 74" descr="links"/>
            <p:cNvPicPr>
              <a:picLocks noChangeAspect="1" noChangeArrowheads="1" noCrop="1"/>
            </p:cNvPicPr>
            <p:nvPr userDrawn="1"/>
          </p:nvPicPr>
          <p:blipFill>
            <a:blip r:embed="rId2" cstate="print"/>
            <a:srcRect/>
            <a:stretch>
              <a:fillRect/>
            </a:stretch>
          </p:blipFill>
          <p:spPr bwMode="auto">
            <a:xfrm>
              <a:off x="0" y="607"/>
              <a:ext cx="132" cy="300"/>
            </a:xfrm>
            <a:prstGeom prst="rect">
              <a:avLst/>
            </a:prstGeom>
            <a:noFill/>
            <a:ln w="9525">
              <a:noFill/>
              <a:miter lim="800000"/>
              <a:headEnd/>
              <a:tailEnd/>
            </a:ln>
          </p:spPr>
        </p:pic>
        <p:pic>
          <p:nvPicPr>
            <p:cNvPr id="72" name="Picture 75" descr="links"/>
            <p:cNvPicPr>
              <a:picLocks noChangeAspect="1" noChangeArrowheads="1" noCrop="1"/>
            </p:cNvPicPr>
            <p:nvPr userDrawn="1"/>
          </p:nvPicPr>
          <p:blipFill>
            <a:blip r:embed="rId2" cstate="print"/>
            <a:srcRect/>
            <a:stretch>
              <a:fillRect/>
            </a:stretch>
          </p:blipFill>
          <p:spPr bwMode="auto">
            <a:xfrm>
              <a:off x="0" y="907"/>
              <a:ext cx="132" cy="300"/>
            </a:xfrm>
            <a:prstGeom prst="rect">
              <a:avLst/>
            </a:prstGeom>
            <a:noFill/>
            <a:ln w="9525">
              <a:noFill/>
              <a:miter lim="800000"/>
              <a:headEnd/>
              <a:tailEnd/>
            </a:ln>
          </p:spPr>
        </p:pic>
        <p:pic>
          <p:nvPicPr>
            <p:cNvPr id="73" name="Picture 76" descr="links"/>
            <p:cNvPicPr>
              <a:picLocks noChangeAspect="1" noChangeArrowheads="1" noCrop="1"/>
            </p:cNvPicPr>
            <p:nvPr userDrawn="1"/>
          </p:nvPicPr>
          <p:blipFill>
            <a:blip r:embed="rId2" cstate="print"/>
            <a:srcRect/>
            <a:stretch>
              <a:fillRect/>
            </a:stretch>
          </p:blipFill>
          <p:spPr bwMode="auto">
            <a:xfrm>
              <a:off x="0" y="1207"/>
              <a:ext cx="132" cy="300"/>
            </a:xfrm>
            <a:prstGeom prst="rect">
              <a:avLst/>
            </a:prstGeom>
            <a:noFill/>
            <a:ln w="9525">
              <a:noFill/>
              <a:miter lim="800000"/>
              <a:headEnd/>
              <a:tailEnd/>
            </a:ln>
          </p:spPr>
        </p:pic>
        <p:pic>
          <p:nvPicPr>
            <p:cNvPr id="74" name="Picture 77" descr="links"/>
            <p:cNvPicPr>
              <a:picLocks noChangeAspect="1" noChangeArrowheads="1" noCrop="1"/>
            </p:cNvPicPr>
            <p:nvPr userDrawn="1"/>
          </p:nvPicPr>
          <p:blipFill>
            <a:blip r:embed="rId2" cstate="print"/>
            <a:srcRect/>
            <a:stretch>
              <a:fillRect/>
            </a:stretch>
          </p:blipFill>
          <p:spPr bwMode="auto">
            <a:xfrm>
              <a:off x="0" y="1507"/>
              <a:ext cx="132" cy="300"/>
            </a:xfrm>
            <a:prstGeom prst="rect">
              <a:avLst/>
            </a:prstGeom>
            <a:noFill/>
            <a:ln w="9525">
              <a:noFill/>
              <a:miter lim="800000"/>
              <a:headEnd/>
              <a:tailEnd/>
            </a:ln>
          </p:spPr>
        </p:pic>
        <p:pic>
          <p:nvPicPr>
            <p:cNvPr id="75" name="Picture 78" descr="links"/>
            <p:cNvPicPr>
              <a:picLocks noChangeAspect="1" noChangeArrowheads="1" noCrop="1"/>
            </p:cNvPicPr>
            <p:nvPr userDrawn="1"/>
          </p:nvPicPr>
          <p:blipFill>
            <a:blip r:embed="rId2" cstate="print"/>
            <a:srcRect/>
            <a:stretch>
              <a:fillRect/>
            </a:stretch>
          </p:blipFill>
          <p:spPr bwMode="auto">
            <a:xfrm>
              <a:off x="0" y="1797"/>
              <a:ext cx="132" cy="300"/>
            </a:xfrm>
            <a:prstGeom prst="rect">
              <a:avLst/>
            </a:prstGeom>
            <a:noFill/>
            <a:ln w="9525">
              <a:noFill/>
              <a:miter lim="800000"/>
              <a:headEnd/>
              <a:tailEnd/>
            </a:ln>
          </p:spPr>
        </p:pic>
        <p:pic>
          <p:nvPicPr>
            <p:cNvPr id="76" name="Picture 79" descr="links"/>
            <p:cNvPicPr>
              <a:picLocks noChangeAspect="1" noChangeArrowheads="1" noCrop="1"/>
            </p:cNvPicPr>
            <p:nvPr userDrawn="1"/>
          </p:nvPicPr>
          <p:blipFill>
            <a:blip r:embed="rId2" cstate="print"/>
            <a:srcRect/>
            <a:stretch>
              <a:fillRect/>
            </a:stretch>
          </p:blipFill>
          <p:spPr bwMode="auto">
            <a:xfrm>
              <a:off x="0" y="2097"/>
              <a:ext cx="132" cy="300"/>
            </a:xfrm>
            <a:prstGeom prst="rect">
              <a:avLst/>
            </a:prstGeom>
            <a:noFill/>
            <a:ln w="9525">
              <a:noFill/>
              <a:miter lim="800000"/>
              <a:headEnd/>
              <a:tailEnd/>
            </a:ln>
          </p:spPr>
        </p:pic>
        <p:pic>
          <p:nvPicPr>
            <p:cNvPr id="77" name="Picture 80" descr="links"/>
            <p:cNvPicPr>
              <a:picLocks noChangeAspect="1" noChangeArrowheads="1" noCrop="1"/>
            </p:cNvPicPr>
            <p:nvPr userDrawn="1"/>
          </p:nvPicPr>
          <p:blipFill>
            <a:blip r:embed="rId2" cstate="print"/>
            <a:srcRect/>
            <a:stretch>
              <a:fillRect/>
            </a:stretch>
          </p:blipFill>
          <p:spPr bwMode="auto">
            <a:xfrm>
              <a:off x="0" y="2387"/>
              <a:ext cx="132" cy="300"/>
            </a:xfrm>
            <a:prstGeom prst="rect">
              <a:avLst/>
            </a:prstGeom>
            <a:noFill/>
            <a:ln w="9525">
              <a:noFill/>
              <a:miter lim="800000"/>
              <a:headEnd/>
              <a:tailEnd/>
            </a:ln>
          </p:spPr>
        </p:pic>
        <p:pic>
          <p:nvPicPr>
            <p:cNvPr id="78" name="Picture 81" descr="links"/>
            <p:cNvPicPr>
              <a:picLocks noChangeAspect="1" noChangeArrowheads="1" noCrop="1"/>
            </p:cNvPicPr>
            <p:nvPr userDrawn="1"/>
          </p:nvPicPr>
          <p:blipFill>
            <a:blip r:embed="rId2" cstate="print"/>
            <a:srcRect/>
            <a:stretch>
              <a:fillRect/>
            </a:stretch>
          </p:blipFill>
          <p:spPr bwMode="auto">
            <a:xfrm>
              <a:off x="0" y="2687"/>
              <a:ext cx="132" cy="300"/>
            </a:xfrm>
            <a:prstGeom prst="rect">
              <a:avLst/>
            </a:prstGeom>
            <a:noFill/>
            <a:ln w="9525">
              <a:noFill/>
              <a:miter lim="800000"/>
              <a:headEnd/>
              <a:tailEnd/>
            </a:ln>
          </p:spPr>
        </p:pic>
        <p:pic>
          <p:nvPicPr>
            <p:cNvPr id="79" name="Picture 82" descr="links"/>
            <p:cNvPicPr>
              <a:picLocks noChangeAspect="1" noChangeArrowheads="1" noCrop="1"/>
            </p:cNvPicPr>
            <p:nvPr userDrawn="1"/>
          </p:nvPicPr>
          <p:blipFill>
            <a:blip r:embed="rId2" cstate="print"/>
            <a:srcRect/>
            <a:stretch>
              <a:fillRect/>
            </a:stretch>
          </p:blipFill>
          <p:spPr bwMode="auto">
            <a:xfrm>
              <a:off x="0" y="2976"/>
              <a:ext cx="132" cy="300"/>
            </a:xfrm>
            <a:prstGeom prst="rect">
              <a:avLst/>
            </a:prstGeom>
            <a:noFill/>
            <a:ln w="9525">
              <a:noFill/>
              <a:miter lim="800000"/>
              <a:headEnd/>
              <a:tailEnd/>
            </a:ln>
          </p:spPr>
        </p:pic>
        <p:pic>
          <p:nvPicPr>
            <p:cNvPr id="80" name="Picture 83" descr="links"/>
            <p:cNvPicPr>
              <a:picLocks noChangeAspect="1" noChangeArrowheads="1" noCrop="1"/>
            </p:cNvPicPr>
            <p:nvPr userDrawn="1"/>
          </p:nvPicPr>
          <p:blipFill>
            <a:blip r:embed="rId2" cstate="print"/>
            <a:srcRect/>
            <a:stretch>
              <a:fillRect/>
            </a:stretch>
          </p:blipFill>
          <p:spPr bwMode="auto">
            <a:xfrm>
              <a:off x="0" y="3276"/>
              <a:ext cx="132" cy="300"/>
            </a:xfrm>
            <a:prstGeom prst="rect">
              <a:avLst/>
            </a:prstGeom>
            <a:noFill/>
            <a:ln w="9525">
              <a:noFill/>
              <a:miter lim="800000"/>
              <a:headEnd/>
              <a:tailEnd/>
            </a:ln>
          </p:spPr>
        </p:pic>
        <p:grpSp>
          <p:nvGrpSpPr>
            <p:cNvPr id="65" name="Group 84"/>
            <p:cNvGrpSpPr>
              <a:grpSpLocks/>
            </p:cNvGrpSpPr>
            <p:nvPr userDrawn="1"/>
          </p:nvGrpSpPr>
          <p:grpSpPr bwMode="auto">
            <a:xfrm>
              <a:off x="0" y="3566"/>
              <a:ext cx="132" cy="600"/>
              <a:chOff x="0" y="3566"/>
              <a:chExt cx="132" cy="600"/>
            </a:xfrm>
          </p:grpSpPr>
          <p:pic>
            <p:nvPicPr>
              <p:cNvPr id="82" name="Picture 85" descr="links"/>
              <p:cNvPicPr>
                <a:picLocks noChangeAspect="1" noChangeArrowheads="1" noCrop="1"/>
              </p:cNvPicPr>
              <p:nvPr userDrawn="1"/>
            </p:nvPicPr>
            <p:blipFill>
              <a:blip r:embed="rId2" cstate="print"/>
              <a:srcRect/>
              <a:stretch>
                <a:fillRect/>
              </a:stretch>
            </p:blipFill>
            <p:spPr bwMode="auto">
              <a:xfrm>
                <a:off x="0" y="3566"/>
                <a:ext cx="132" cy="300"/>
              </a:xfrm>
              <a:prstGeom prst="rect">
                <a:avLst/>
              </a:prstGeom>
              <a:noFill/>
              <a:ln w="9525">
                <a:noFill/>
                <a:miter lim="800000"/>
                <a:headEnd/>
                <a:tailEnd/>
              </a:ln>
            </p:spPr>
          </p:pic>
          <p:pic>
            <p:nvPicPr>
              <p:cNvPr id="83" name="Picture 86" descr="links"/>
              <p:cNvPicPr>
                <a:picLocks noChangeAspect="1" noChangeArrowheads="1" noCrop="1"/>
              </p:cNvPicPr>
              <p:nvPr userDrawn="1"/>
            </p:nvPicPr>
            <p:blipFill>
              <a:blip r:embed="rId2" cstate="print"/>
              <a:srcRect/>
              <a:stretch>
                <a:fillRect/>
              </a:stretch>
            </p:blipFill>
            <p:spPr bwMode="auto">
              <a:xfrm>
                <a:off x="0" y="3866"/>
                <a:ext cx="132" cy="300"/>
              </a:xfrm>
              <a:prstGeom prst="rect">
                <a:avLst/>
              </a:prstGeom>
              <a:noFill/>
              <a:ln w="9525">
                <a:noFill/>
                <a:miter lim="800000"/>
                <a:headEnd/>
                <a:tailEnd/>
              </a:ln>
            </p:spPr>
          </p:pic>
        </p:grpSp>
      </p:grpSp>
      <p:sp>
        <p:nvSpPr>
          <p:cNvPr id="15378" name="Rectangle 18"/>
          <p:cNvSpPr>
            <a:spLocks noGrp="1" noChangeArrowheads="1"/>
          </p:cNvSpPr>
          <p:nvPr>
            <p:ph type="ctrTitle" sz="quarter"/>
          </p:nvPr>
        </p:nvSpPr>
        <p:spPr>
          <a:xfrm>
            <a:off x="685800" y="1768475"/>
            <a:ext cx="7772400" cy="1736725"/>
          </a:xfrm>
          <a:noFill/>
        </p:spPr>
        <p:txBody>
          <a:bodyPr anchor="b"/>
          <a:lstStyle>
            <a:lvl1pPr>
              <a:defRPr sz="5400"/>
            </a:lvl1pPr>
          </a:lstStyle>
          <a:p>
            <a:r>
              <a:rPr lang="en-US"/>
              <a:t>Click to edit Master title style</a:t>
            </a:r>
          </a:p>
        </p:txBody>
      </p:sp>
      <p:sp>
        <p:nvSpPr>
          <p:cNvPr id="1537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4" name="Rectangle 20"/>
          <p:cNvSpPr>
            <a:spLocks noGrp="1" noChangeArrowheads="1"/>
          </p:cNvSpPr>
          <p:nvPr>
            <p:ph type="dt" sz="quarter" idx="10"/>
          </p:nvPr>
        </p:nvSpPr>
        <p:spPr/>
        <p:txBody>
          <a:bodyPr/>
          <a:lstStyle>
            <a:lvl1pPr>
              <a:defRPr smtClean="0"/>
            </a:lvl1pPr>
          </a:lstStyle>
          <a:p>
            <a:pPr>
              <a:defRPr/>
            </a:pPr>
            <a:fld id="{2FD28E73-98AA-4215-94DC-BE19D65CF1CE}" type="datetime1">
              <a:rPr lang="en-US" smtClean="0">
                <a:solidFill>
                  <a:srgbClr val="FFFFFF"/>
                </a:solidFill>
              </a:rPr>
              <a:t>11/26/2015</a:t>
            </a:fld>
            <a:endParaRPr lang="en-US">
              <a:solidFill>
                <a:srgbClr val="FFFFFF"/>
              </a:solidFill>
            </a:endParaRPr>
          </a:p>
        </p:txBody>
      </p:sp>
      <p:sp>
        <p:nvSpPr>
          <p:cNvPr id="85" name="Rectangle 21"/>
          <p:cNvSpPr>
            <a:spLocks noGrp="1" noChangeArrowheads="1"/>
          </p:cNvSpPr>
          <p:nvPr>
            <p:ph type="ftr" sz="quarter" idx="11"/>
          </p:nvPr>
        </p:nvSpPr>
        <p:spPr/>
        <p:txBody>
          <a:bodyPr/>
          <a:lstStyle>
            <a:lvl1pPr>
              <a:defRPr smtClean="0"/>
            </a:lvl1pPr>
          </a:lstStyle>
          <a:p>
            <a:pPr>
              <a:defRPr/>
            </a:pPr>
            <a:r>
              <a:rPr lang="fa-IR" smtClean="0">
                <a:solidFill>
                  <a:srgbClr val="FFFFFF"/>
                </a:solidFill>
              </a:rPr>
              <a:t>جلسه حضوری</a:t>
            </a:r>
            <a:endParaRPr lang="en-US">
              <a:solidFill>
                <a:srgbClr val="FFFFFF"/>
              </a:solidFill>
            </a:endParaRPr>
          </a:p>
        </p:txBody>
      </p:sp>
      <p:sp>
        <p:nvSpPr>
          <p:cNvPr id="86" name="Rectangle 22"/>
          <p:cNvSpPr>
            <a:spLocks noGrp="1" noChangeArrowheads="1"/>
          </p:cNvSpPr>
          <p:nvPr>
            <p:ph type="sldNum" sz="quarter" idx="12"/>
          </p:nvPr>
        </p:nvSpPr>
        <p:spPr/>
        <p:txBody>
          <a:bodyPr/>
          <a:lstStyle>
            <a:lvl1pPr>
              <a:defRPr smtClean="0"/>
            </a:lvl1pPr>
          </a:lstStyle>
          <a:p>
            <a:pPr>
              <a:defRPr/>
            </a:pPr>
            <a:fld id="{BA17FD21-CA61-4DAA-9A80-D1E9DFEC63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239012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fld id="{6042D524-6381-4619-A720-7D166B572026}" type="datetime1">
              <a:rPr lang="en-US" smtClean="0">
                <a:solidFill>
                  <a:srgbClr val="FFFFFF"/>
                </a:solidFill>
              </a:rPr>
              <a:t>11/26/2015</a:t>
            </a:fld>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r>
              <a:rPr lang="fa-IR" smtClean="0">
                <a:solidFill>
                  <a:srgbClr val="FFFFFF"/>
                </a:solidFill>
              </a:rPr>
              <a:t>جلسه حضوری</a:t>
            </a: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3CCE829F-C041-4B7F-B872-C28E55D5C2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24281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fld id="{77CFFA9F-885C-4E1E-969D-D266D2531118}" type="datetime1">
              <a:rPr lang="en-US" smtClean="0">
                <a:solidFill>
                  <a:srgbClr val="FFFFFF"/>
                </a:solidFill>
              </a:rPr>
              <a:t>11/26/2015</a:t>
            </a:fld>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r>
              <a:rPr lang="fa-IR" smtClean="0">
                <a:solidFill>
                  <a:srgbClr val="FFFFFF"/>
                </a:solidFill>
              </a:rPr>
              <a:t>جلسه حضوری</a:t>
            </a: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8A133646-F464-4498-B4E2-B5B61B1189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192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A34CEE08-459B-4C67-B692-499A44836E60}" type="datetime1">
              <a:rPr lang="en-US" smtClean="0">
                <a:solidFill>
                  <a:srgbClr val="000000"/>
                </a:solidFill>
              </a:rPr>
              <a:t>11/26/2015</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fa-IR" smtClean="0">
                <a:solidFill>
                  <a:srgbClr val="000000"/>
                </a:solidFill>
              </a:rPr>
              <a:t>جلسه حضوری</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80D0A-2CE2-4B74-BE35-0A9D5E1203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7113524"/>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fld id="{8433210E-C477-4DDA-92C9-37722228663F}" type="datetime1">
              <a:rPr lang="en-US" smtClean="0">
                <a:solidFill>
                  <a:srgbClr val="FFFFFF"/>
                </a:solidFill>
              </a:rPr>
              <a:t>11/26/2015</a:t>
            </a:fld>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r>
              <a:rPr lang="fa-IR" smtClean="0">
                <a:solidFill>
                  <a:srgbClr val="FFFFFF"/>
                </a:solidFill>
              </a:rPr>
              <a:t>جلسه حضوری</a:t>
            </a: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7A8626AD-20D6-48AF-AF8F-338B6269EC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76554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fld id="{965D7EE2-FBBD-400B-A427-1EBE86EB3CF9}" type="datetime1">
              <a:rPr lang="en-US" smtClean="0">
                <a:solidFill>
                  <a:srgbClr val="FFFFFF"/>
                </a:solidFill>
              </a:rPr>
              <a:t>11/26/2015</a:t>
            </a:fld>
            <a:endParaRPr lang="en-US">
              <a:solidFill>
                <a:srgbClr val="FFFFFF"/>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r>
              <a:rPr lang="fa-IR" smtClean="0">
                <a:solidFill>
                  <a:srgbClr val="FFFFFF"/>
                </a:solidFill>
              </a:rPr>
              <a:t>جلسه حضوری</a:t>
            </a:r>
            <a:endParaRPr lang="en-US">
              <a:solidFill>
                <a:srgbClr val="FFFFFF"/>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21FC5F80-5B68-4938-B73D-B9210409E9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21621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fld id="{26FDA262-A448-478F-932B-2B09754F3484}" type="datetime1">
              <a:rPr lang="en-US" smtClean="0">
                <a:solidFill>
                  <a:srgbClr val="FFFFFF"/>
                </a:solidFill>
              </a:rPr>
              <a:t>11/26/2015</a:t>
            </a:fld>
            <a:endParaRPr lang="en-US">
              <a:solidFill>
                <a:srgbClr val="FFFFFF"/>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r>
              <a:rPr lang="fa-IR" smtClean="0">
                <a:solidFill>
                  <a:srgbClr val="FFFFFF"/>
                </a:solidFill>
              </a:rPr>
              <a:t>جلسه حضوری</a:t>
            </a:r>
            <a:endParaRPr lang="en-US">
              <a:solidFill>
                <a:srgbClr val="FFFFFF"/>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DA488CC0-B2C7-4B42-BA10-253D0BDDB8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23089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fld id="{A1E96A4D-A50A-4FB7-B6FE-DDF9D8E1B0F5}" type="datetime1">
              <a:rPr lang="en-US" smtClean="0">
                <a:solidFill>
                  <a:srgbClr val="FFFFFF"/>
                </a:solidFill>
              </a:rPr>
              <a:t>11/26/2015</a:t>
            </a:fld>
            <a:endParaRPr lang="en-US">
              <a:solidFill>
                <a:srgbClr val="FFFFFF"/>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r>
              <a:rPr lang="fa-IR" smtClean="0">
                <a:solidFill>
                  <a:srgbClr val="FFFFFF"/>
                </a:solidFill>
              </a:rPr>
              <a:t>جلسه حضوری</a:t>
            </a:r>
            <a:endParaRPr lang="en-US">
              <a:solidFill>
                <a:srgbClr val="FFFFFF"/>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6E0E2D89-0E64-4CB3-8C6A-F6A9074A3D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85021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F218310D-C187-4198-A923-16D9EEB8CA1D}" type="datetime1">
              <a:rPr lang="en-US" smtClean="0">
                <a:solidFill>
                  <a:srgbClr val="FFFFFF"/>
                </a:solidFill>
              </a:rPr>
              <a:t>11/26/2015</a:t>
            </a:fld>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r>
              <a:rPr lang="fa-IR" smtClean="0">
                <a:solidFill>
                  <a:srgbClr val="FFFFFF"/>
                </a:solidFill>
              </a:rPr>
              <a:t>جلسه حضوری</a:t>
            </a: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DB59208C-7763-4B55-97A6-BB70ED4976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74113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78FFF3EF-6D99-4F94-8EF5-0B0E076101F3}" type="datetime1">
              <a:rPr lang="en-US" smtClean="0">
                <a:solidFill>
                  <a:srgbClr val="FFFFFF"/>
                </a:solidFill>
              </a:rPr>
              <a:t>11/26/2015</a:t>
            </a:fld>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r>
              <a:rPr lang="fa-IR" smtClean="0">
                <a:solidFill>
                  <a:srgbClr val="FFFFFF"/>
                </a:solidFill>
              </a:rPr>
              <a:t>جلسه حضوری</a:t>
            </a: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993E684E-0EBA-4F31-B933-707C5F38C0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56367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fld id="{1F81F33E-A256-4531-8A3D-ECF33A1EA975}" type="datetime1">
              <a:rPr lang="en-US" smtClean="0">
                <a:solidFill>
                  <a:srgbClr val="FFFFFF"/>
                </a:solidFill>
              </a:rPr>
              <a:t>11/26/2015</a:t>
            </a:fld>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r>
              <a:rPr lang="fa-IR" smtClean="0">
                <a:solidFill>
                  <a:srgbClr val="FFFFFF"/>
                </a:solidFill>
              </a:rPr>
              <a:t>جلسه حضوری</a:t>
            </a: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AE5E2F8E-3979-42E8-AC7A-89B4834E08A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0754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fld id="{7BF4CF06-0836-45F4-8723-FECED0A53ADE}" type="datetime1">
              <a:rPr lang="en-US" smtClean="0">
                <a:solidFill>
                  <a:srgbClr val="FFFFFF"/>
                </a:solidFill>
              </a:rPr>
              <a:t>11/26/2015</a:t>
            </a:fld>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r>
              <a:rPr lang="fa-IR" smtClean="0">
                <a:solidFill>
                  <a:srgbClr val="FFFFFF"/>
                </a:solidFill>
              </a:rPr>
              <a:t>جلسه حضوری</a:t>
            </a: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A32C9025-DFF7-45D2-9B54-51DEDBE088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09768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4CF53-612F-4D87-9F8B-C9DE7E6EF70F}"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3673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9D39E-E770-4B15-A9A6-9C0E2DE48D84}"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9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9057ADC-F51B-4BA2-AF44-C47F39454B60}" type="datetime1">
              <a:rPr lang="en-US" smtClean="0">
                <a:solidFill>
                  <a:srgbClr val="000000"/>
                </a:solidFill>
              </a:rPr>
              <a:t>11/26/2015</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fa-IR" smtClean="0">
                <a:solidFill>
                  <a:srgbClr val="000000"/>
                </a:solidFill>
              </a:rPr>
              <a:t>جلسه حضوری</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ED7044B-9059-40A1-88EF-D14C91549B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2274441"/>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3A10B-CB8A-45F8-ABC5-6F0AC2A05A40}"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3525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71FC19-8E65-46DB-877B-714DBFD435DC}"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1611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7BD99D-1312-4828-B42B-5C87D3337E05}" type="datetime1">
              <a:rPr lang="en-US" smtClean="0">
                <a:solidFill>
                  <a:prstClr val="black">
                    <a:tint val="75000"/>
                  </a:prstClr>
                </a:solidFill>
              </a:rPr>
              <a:t>11/26/2015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61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CD9AA6-D889-4E39-8914-F439569BFE28}" type="datetime1">
              <a:rPr lang="en-US" smtClean="0">
                <a:solidFill>
                  <a:prstClr val="black">
                    <a:tint val="75000"/>
                  </a:prstClr>
                </a:solidFill>
              </a:rPr>
              <a:t>11/26/2015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7074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D122-4FDE-4CD0-BCBC-A58743372495}" type="datetime1">
              <a:rPr lang="en-US" smtClean="0">
                <a:solidFill>
                  <a:prstClr val="black">
                    <a:tint val="75000"/>
                  </a:prstClr>
                </a:solidFill>
              </a:rPr>
              <a:t>11/26/2015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016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CAE3D-3C57-4ADD-9BED-3F13439C4E40}"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783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4A007-88FC-4BDB-9E6F-EA5C1604AFB5}"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7181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A2B59-5265-4BD4-8220-C2E3D200402C}"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1363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9DC31-13F5-4A21-B727-26E321C1FF05}"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927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FEB6C47-8982-4FF5-9D77-F48DBF4C35A7}" type="datetime1">
              <a:rPr lang="en-US" smtClean="0">
                <a:solidFill>
                  <a:srgbClr val="FFFFFF"/>
                </a:solidFill>
              </a:rPr>
              <a:t>11/26/2015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ECB9BB5-82D3-4B9C-BF30-174A5A2A536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482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138ECBFC-B605-46C1-803C-FD8CB42DAD17}" type="datetime1">
              <a:rPr lang="en-US" smtClean="0">
                <a:solidFill>
                  <a:srgbClr val="000000"/>
                </a:solidFill>
              </a:rPr>
              <a:t>11/26/2015</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fa-IR" smtClean="0">
                <a:solidFill>
                  <a:srgbClr val="000000"/>
                </a:solidFill>
              </a:rPr>
              <a:t>جلسه حضوری</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FC96F55-4CE2-4EAA-BF92-08E3DD4D1C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1021518"/>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AE896B-8C73-4019-A53C-DB67FFC47CD2}" type="datetime1">
              <a:rPr lang="en-US" smtClean="0">
                <a:solidFill>
                  <a:srgbClr val="FFFFFF"/>
                </a:solidFill>
              </a:rPr>
              <a:t>11/26/2015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1F414B1-D31D-43F8-B070-D468FA367C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66878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69A0F7A-F4B8-469B-9E2B-1A7D044F9E0C}" type="datetime1">
              <a:rPr lang="en-US" smtClean="0">
                <a:solidFill>
                  <a:srgbClr val="FFFFFF"/>
                </a:solidFill>
              </a:rPr>
              <a:t>11/26/2015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7FA9CF2-3235-40CC-8BDE-D4FF78F7F9E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440408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90600"/>
            <a:ext cx="39243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990600"/>
            <a:ext cx="39243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D44FC5C-FEE9-41CA-9721-F37CFA9036B7}" type="datetime1">
              <a:rPr lang="en-US" smtClean="0">
                <a:solidFill>
                  <a:srgbClr val="FFFFFF"/>
                </a:solidFill>
              </a:rPr>
              <a:t>11/26/2015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1516409-AD21-4342-8ECD-754559E56FC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965742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81C06FA-CEA7-4094-B00B-CB41595E9A0E}" type="datetime1">
              <a:rPr lang="en-US" smtClean="0">
                <a:solidFill>
                  <a:srgbClr val="FFFFFF"/>
                </a:solidFill>
              </a:rPr>
              <a:t>11/26/2015</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C5A4A43-79E5-491C-BCAC-27AE43DD00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680316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A5FA5B0-BAC8-41CF-B264-5ED52AB35BDA}" type="datetime1">
              <a:rPr lang="en-US" smtClean="0">
                <a:solidFill>
                  <a:srgbClr val="FFFFFF"/>
                </a:solidFill>
              </a:rPr>
              <a:t>11/26/2015</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8FBE0BA-EED3-4CEE-925F-F2A5209781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82980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6A337CE-7A1F-4EC1-9B3F-75FC05424C4B}" type="datetime1">
              <a:rPr lang="en-US" smtClean="0">
                <a:solidFill>
                  <a:srgbClr val="FFFFFF"/>
                </a:solidFill>
              </a:rPr>
              <a:t>11/26/2015</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C5B9E077-C818-4DF6-9B57-6BD78343E0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350711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709F84D-090D-4A84-8CE7-AF4A4834A9D0}" type="datetime1">
              <a:rPr lang="en-US" smtClean="0">
                <a:solidFill>
                  <a:srgbClr val="FFFFFF"/>
                </a:solidFill>
              </a:rPr>
              <a:t>11/26/2015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6ABDD7F-4717-451E-8FD9-3446B99AE35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29824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44C489-DB2C-41F3-8C9C-291007F80D94}" type="datetime1">
              <a:rPr lang="en-US" smtClean="0">
                <a:solidFill>
                  <a:srgbClr val="FFFFFF"/>
                </a:solidFill>
              </a:rPr>
              <a:t>11/26/2015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0576382-D75F-4B71-857C-E29DF34EF6B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329231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C891A7-9CE7-4C61-BE71-2C49F8BADBD5}" type="datetime1">
              <a:rPr lang="en-US" smtClean="0">
                <a:solidFill>
                  <a:srgbClr val="FFFFFF"/>
                </a:solidFill>
              </a:rPr>
              <a:t>11/26/2015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1480F80-0660-4C00-8B34-59E0B2AB9B0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872656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0955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61341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646905-20A1-43CB-AE6E-E894BB77D0BC}" type="datetime1">
              <a:rPr lang="en-US" smtClean="0">
                <a:solidFill>
                  <a:srgbClr val="FFFFFF"/>
                </a:solidFill>
              </a:rPr>
              <a:t>11/26/2015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4ACB4C1-3A20-4E94-AA9C-89279096BFF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9245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91888403-6C19-4A58-9857-FBC819D77C49}" type="datetime1">
              <a:rPr lang="en-US" smtClean="0">
                <a:solidFill>
                  <a:srgbClr val="000000"/>
                </a:solidFill>
              </a:rPr>
              <a:t>11/26/2015</a:t>
            </a:fld>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fa-IR" smtClean="0">
                <a:solidFill>
                  <a:srgbClr val="000000"/>
                </a:solidFill>
              </a:rPr>
              <a:t>جلسه حضوری</a:t>
            </a: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42F84F1-B0D2-4161-B4B4-30D4836055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30830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D0233717-4FB2-40B8-AC3A-734B5610D9D8}" type="datetime1">
              <a:rPr lang="en-US" smtClean="0">
                <a:solidFill>
                  <a:srgbClr val="000000"/>
                </a:solidFill>
              </a:rPr>
              <a:t>11/26/2015</a:t>
            </a:fld>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fa-IR" smtClean="0">
                <a:solidFill>
                  <a:srgbClr val="000000"/>
                </a:solidFill>
              </a:rPr>
              <a:t>جلسه حضوری</a:t>
            </a: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762C1A2-10C7-4A44-BFEE-1B744554F6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324034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0231342-4A59-4AD2-948C-F22106F19153}" type="datetime1">
              <a:rPr lang="en-US" smtClean="0">
                <a:solidFill>
                  <a:srgbClr val="000000"/>
                </a:solidFill>
              </a:rPr>
              <a:t>11/26/2015</a:t>
            </a:fld>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a-IR" smtClean="0">
                <a:solidFill>
                  <a:srgbClr val="000000"/>
                </a:solidFill>
              </a:rPr>
              <a:t>جلسه حضوری</a:t>
            </a: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A342120-B0F3-4865-9A21-061AAE43A2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6358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1775170-8FF6-482A-9A58-F729B40E86F9}" type="datetime1">
              <a:rPr lang="en-US" smtClean="0">
                <a:solidFill>
                  <a:srgbClr val="000000"/>
                </a:solidFill>
              </a:rPr>
              <a:t>11/26/2015</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fa-IR" smtClean="0">
                <a:solidFill>
                  <a:srgbClr val="000000"/>
                </a:solidFill>
              </a:rPr>
              <a:t>جلسه حضوری</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AB121E7-3071-4F8F-9A31-B1AD022355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47146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7D7E2-7A6A-44C4-AA42-6279739C149B}" type="datetime1">
              <a:rPr lang="en-US" smtClean="0"/>
              <a:t>11/26/2015</a:t>
            </a:fld>
            <a:endParaRPr lang="en-US"/>
          </a:p>
        </p:txBody>
      </p:sp>
      <p:sp>
        <p:nvSpPr>
          <p:cNvPr id="5" name="Footer Placeholder 4"/>
          <p:cNvSpPr>
            <a:spLocks noGrp="1"/>
          </p:cNvSpPr>
          <p:nvPr>
            <p:ph type="ftr" sz="quarter" idx="11"/>
          </p:nvPr>
        </p:nvSpPr>
        <p:spPr/>
        <p:txBody>
          <a:bodyPr/>
          <a:lstStyle/>
          <a:p>
            <a:r>
              <a:rPr lang="fa-IR" smtClean="0"/>
              <a:t>جلسه حضوری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DDC702E-9DFE-4699-BD9E-D30FFAB22BD8}" type="datetime1">
              <a:rPr lang="en-US" smtClean="0">
                <a:solidFill>
                  <a:srgbClr val="000000"/>
                </a:solidFill>
              </a:rPr>
              <a:t>11/26/2015</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fa-IR" smtClean="0">
                <a:solidFill>
                  <a:srgbClr val="000000"/>
                </a:solidFill>
              </a:rPr>
              <a:t>جلسه حضوری</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2759A1E-107C-448D-939E-EB80BBA081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261244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1BCA6377-F3FE-4E66-9875-53B54D4198AF}" type="datetime1">
              <a:rPr lang="en-US" smtClean="0">
                <a:solidFill>
                  <a:srgbClr val="000000"/>
                </a:solidFill>
              </a:rPr>
              <a:t>11/26/2015</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fa-IR" smtClean="0">
                <a:solidFill>
                  <a:srgbClr val="000000"/>
                </a:solidFill>
              </a:rPr>
              <a:t>جلسه حضوری</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00A5525-4AD0-405D-95C7-FBDE8FBD8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99250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274638"/>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848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740D993A-2C71-4868-8C0A-03A741C71AC8}" type="datetime1">
              <a:rPr lang="en-US" smtClean="0">
                <a:solidFill>
                  <a:srgbClr val="000000"/>
                </a:solidFill>
              </a:rPr>
              <a:t>11/26/2015</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fa-IR" smtClean="0">
                <a:solidFill>
                  <a:srgbClr val="000000"/>
                </a:solidFill>
              </a:rPr>
              <a:t>جلسه حضوری</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CCF9391-4D57-4DC7-836E-62543A67AF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43632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F9907-063C-4C0D-BFAC-0F7CB95E4C2E}"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51157-E977-4516-A9AD-98155DD2D84F}"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286AA-4810-4054-ABA0-A0A8A419C538}"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57F0E-5736-4E3B-BBAE-ED9DD3C50DDE}"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47B7C-3FF8-44E1-BA92-18371890F7DD}" type="datetime1">
              <a:rPr lang="en-US" smtClean="0">
                <a:solidFill>
                  <a:prstClr val="black">
                    <a:tint val="75000"/>
                  </a:prstClr>
                </a:solidFill>
              </a:rPr>
              <a:t>11/26/2015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499310-4A5F-4989-B03C-59724B836AFE}" type="datetime1">
              <a:rPr lang="en-US" smtClean="0">
                <a:solidFill>
                  <a:prstClr val="black">
                    <a:tint val="75000"/>
                  </a:prstClr>
                </a:solidFill>
              </a:rPr>
              <a:t>11/26/2015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9EB8C-6417-4D11-8F59-F3479C4A5E77}" type="datetime1">
              <a:rPr lang="en-US" smtClean="0">
                <a:solidFill>
                  <a:prstClr val="black">
                    <a:tint val="75000"/>
                  </a:prstClr>
                </a:solidFill>
              </a:rPr>
              <a:t>11/26/2015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AD99924-175D-44BE-8017-CF8D6B072499}" type="datetime1">
              <a:rPr lang="en-US" smtClean="0"/>
              <a:t>11/26/2015</a:t>
            </a:fld>
            <a:endParaRPr lang="en-US"/>
          </a:p>
        </p:txBody>
      </p:sp>
      <p:sp>
        <p:nvSpPr>
          <p:cNvPr id="5" name="Footer Placeholder 4"/>
          <p:cNvSpPr>
            <a:spLocks noGrp="1"/>
          </p:cNvSpPr>
          <p:nvPr>
            <p:ph type="ftr" sz="quarter" idx="11"/>
          </p:nvPr>
        </p:nvSpPr>
        <p:spPr/>
        <p:txBody>
          <a:bodyPr/>
          <a:lstStyle/>
          <a:p>
            <a:r>
              <a:rPr lang="fa-IR" smtClean="0"/>
              <a:t>جلسه حضوری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B5BC2-FA2C-47C5-B9E1-9ADE557A616E}"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56154-439F-48DB-A8DB-D21F25B54E81}"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EBC22-DB70-4061-9B0C-04F165BB3715}"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6E836-DD08-4CBD-BD9C-0E3477CF948F}"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شريحة عنوان">
    <p:spTree>
      <p:nvGrpSpPr>
        <p:cNvPr id="1" name=""/>
        <p:cNvGrpSpPr/>
        <p:nvPr/>
      </p:nvGrpSpPr>
      <p:grpSpPr>
        <a:xfrm>
          <a:off x="0" y="0"/>
          <a:ext cx="0" cy="0"/>
          <a:chOff x="0" y="0"/>
          <a:chExt cx="0" cy="0"/>
        </a:xfrm>
      </p:grpSpPr>
      <p:grpSp>
        <p:nvGrpSpPr>
          <p:cNvPr id="2" name="Group 2"/>
          <p:cNvGrpSpPr>
            <a:grpSpLocks/>
          </p:cNvGrpSpPr>
          <p:nvPr/>
        </p:nvGrpSpPr>
        <p:grpSpPr bwMode="auto">
          <a:xfrm rot="10800000">
            <a:off x="457200" y="115888"/>
            <a:ext cx="8153400" cy="1600200"/>
            <a:chOff x="288" y="1489"/>
            <a:chExt cx="5136" cy="1008"/>
          </a:xfrm>
        </p:grpSpPr>
        <p:sp>
          <p:nvSpPr>
            <p:cNvPr id="5" name="Arc 3"/>
            <p:cNvSpPr>
              <a:spLocks/>
            </p:cNvSpPr>
            <p:nvPr/>
          </p:nvSpPr>
          <p:spPr bwMode="invGray">
            <a:xfrm>
              <a:off x="3598"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 name="Arc 4"/>
            <p:cNvSpPr>
              <a:spLocks/>
            </p:cNvSpPr>
            <p:nvPr/>
          </p:nvSpPr>
          <p:spPr bwMode="invGray">
            <a:xfrm>
              <a:off x="3551"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8" name="AutoShape 6"/>
            <p:cNvSpPr>
              <a:spLocks noChangeArrowheads="1"/>
            </p:cNvSpPr>
            <p:nvPr/>
          </p:nvSpPr>
          <p:spPr bwMode="invGray">
            <a:xfrm>
              <a:off x="288" y="1943"/>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grpSp>
        <p:nvGrpSpPr>
          <p:cNvPr id="3" name="Group 12"/>
          <p:cNvGrpSpPr>
            <a:grpSpLocks/>
          </p:cNvGrpSpPr>
          <p:nvPr userDrawn="1"/>
        </p:nvGrpSpPr>
        <p:grpSpPr bwMode="auto">
          <a:xfrm>
            <a:off x="0" y="0"/>
            <a:ext cx="8915400" cy="6816725"/>
            <a:chOff x="0" y="0"/>
            <a:chExt cx="5616" cy="4320"/>
          </a:xfrm>
        </p:grpSpPr>
        <p:grpSp>
          <p:nvGrpSpPr>
            <p:cNvPr id="4" name="Group 13"/>
            <p:cNvGrpSpPr>
              <a:grpSpLocks/>
            </p:cNvGrpSpPr>
            <p:nvPr userDrawn="1"/>
          </p:nvGrpSpPr>
          <p:grpSpPr bwMode="auto">
            <a:xfrm>
              <a:off x="0" y="0"/>
              <a:ext cx="240" cy="4320"/>
              <a:chOff x="0" y="0"/>
              <a:chExt cx="240" cy="4320"/>
            </a:xfrm>
          </p:grpSpPr>
          <p:sp>
            <p:nvSpPr>
              <p:cNvPr id="64" name="Rectangle 14"/>
              <p:cNvSpPr>
                <a:spLocks noChangeArrowheads="1"/>
              </p:cNvSpPr>
              <p:nvPr userDrawn="1"/>
            </p:nvSpPr>
            <p:spPr bwMode="auto">
              <a:xfrm>
                <a:off x="0" y="0"/>
                <a:ext cx="240" cy="24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5" name="Rectangle 15" descr="50%"/>
              <p:cNvSpPr>
                <a:spLocks noChangeArrowheads="1"/>
              </p:cNvSpPr>
              <p:nvPr userDrawn="1"/>
            </p:nvSpPr>
            <p:spPr bwMode="auto">
              <a:xfrm>
                <a:off x="0" y="240"/>
                <a:ext cx="240" cy="237"/>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6" name="Rectangle 16"/>
              <p:cNvSpPr>
                <a:spLocks noChangeArrowheads="1"/>
              </p:cNvSpPr>
              <p:nvPr userDrawn="1"/>
            </p:nvSpPr>
            <p:spPr bwMode="auto">
              <a:xfrm>
                <a:off x="0" y="480"/>
                <a:ext cx="240" cy="24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7" name="Rectangle 17" descr="50%"/>
              <p:cNvSpPr>
                <a:spLocks noChangeArrowheads="1"/>
              </p:cNvSpPr>
              <p:nvPr userDrawn="1"/>
            </p:nvSpPr>
            <p:spPr bwMode="auto">
              <a:xfrm>
                <a:off x="0" y="720"/>
                <a:ext cx="240" cy="237"/>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8" name="Rectangle 18"/>
              <p:cNvSpPr>
                <a:spLocks noChangeArrowheads="1"/>
              </p:cNvSpPr>
              <p:nvPr userDrawn="1"/>
            </p:nvSpPr>
            <p:spPr bwMode="auto">
              <a:xfrm>
                <a:off x="0" y="960"/>
                <a:ext cx="240" cy="24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9" name="Rectangle 19" descr="50%"/>
              <p:cNvSpPr>
                <a:spLocks noChangeArrowheads="1"/>
              </p:cNvSpPr>
              <p:nvPr userDrawn="1"/>
            </p:nvSpPr>
            <p:spPr bwMode="auto">
              <a:xfrm>
                <a:off x="0" y="1200"/>
                <a:ext cx="240" cy="237"/>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0" name="Rectangle 20"/>
              <p:cNvSpPr>
                <a:spLocks noChangeArrowheads="1"/>
              </p:cNvSpPr>
              <p:nvPr userDrawn="1"/>
            </p:nvSpPr>
            <p:spPr bwMode="auto">
              <a:xfrm>
                <a:off x="0" y="1440"/>
                <a:ext cx="240" cy="24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1" name="Rectangle 21" descr="50%"/>
              <p:cNvSpPr>
                <a:spLocks noChangeArrowheads="1"/>
              </p:cNvSpPr>
              <p:nvPr userDrawn="1"/>
            </p:nvSpPr>
            <p:spPr bwMode="auto">
              <a:xfrm>
                <a:off x="0" y="1680"/>
                <a:ext cx="240" cy="237"/>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2" name="Rectangle 22"/>
              <p:cNvSpPr>
                <a:spLocks noChangeArrowheads="1"/>
              </p:cNvSpPr>
              <p:nvPr userDrawn="1"/>
            </p:nvSpPr>
            <p:spPr bwMode="auto">
              <a:xfrm>
                <a:off x="0" y="1920"/>
                <a:ext cx="240" cy="24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3" name="Rectangle 23" descr="50%"/>
              <p:cNvSpPr>
                <a:spLocks noChangeArrowheads="1"/>
              </p:cNvSpPr>
              <p:nvPr userDrawn="1"/>
            </p:nvSpPr>
            <p:spPr bwMode="auto">
              <a:xfrm>
                <a:off x="0" y="216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4" name="Rectangle 24"/>
              <p:cNvSpPr>
                <a:spLocks noChangeArrowheads="1"/>
              </p:cNvSpPr>
              <p:nvPr userDrawn="1"/>
            </p:nvSpPr>
            <p:spPr bwMode="auto">
              <a:xfrm>
                <a:off x="0" y="2400"/>
                <a:ext cx="240" cy="237"/>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5" name="Rectangle 25" descr="50%"/>
              <p:cNvSpPr>
                <a:spLocks noChangeArrowheads="1"/>
              </p:cNvSpPr>
              <p:nvPr userDrawn="1"/>
            </p:nvSpPr>
            <p:spPr bwMode="auto">
              <a:xfrm>
                <a:off x="0" y="264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6" name="Rectangle 26"/>
              <p:cNvSpPr>
                <a:spLocks noChangeArrowheads="1"/>
              </p:cNvSpPr>
              <p:nvPr userDrawn="1"/>
            </p:nvSpPr>
            <p:spPr bwMode="auto">
              <a:xfrm>
                <a:off x="0" y="2880"/>
                <a:ext cx="240" cy="237"/>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7" name="Rectangle 27" descr="50%"/>
              <p:cNvSpPr>
                <a:spLocks noChangeArrowheads="1"/>
              </p:cNvSpPr>
              <p:nvPr userDrawn="1"/>
            </p:nvSpPr>
            <p:spPr bwMode="auto">
              <a:xfrm>
                <a:off x="0" y="312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8" name="Rectangle 28"/>
              <p:cNvSpPr>
                <a:spLocks noChangeArrowheads="1"/>
              </p:cNvSpPr>
              <p:nvPr userDrawn="1"/>
            </p:nvSpPr>
            <p:spPr bwMode="auto">
              <a:xfrm>
                <a:off x="0" y="3360"/>
                <a:ext cx="240" cy="237"/>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79" name="Rectangle 29" descr="50%"/>
              <p:cNvSpPr>
                <a:spLocks noChangeArrowheads="1"/>
              </p:cNvSpPr>
              <p:nvPr userDrawn="1"/>
            </p:nvSpPr>
            <p:spPr bwMode="auto">
              <a:xfrm>
                <a:off x="0" y="360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80" name="Rectangle 30"/>
              <p:cNvSpPr>
                <a:spLocks noChangeArrowheads="1"/>
              </p:cNvSpPr>
              <p:nvPr userDrawn="1"/>
            </p:nvSpPr>
            <p:spPr bwMode="auto">
              <a:xfrm>
                <a:off x="0" y="3840"/>
                <a:ext cx="240" cy="237"/>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81" name="Rectangle 31" descr="50%"/>
              <p:cNvSpPr>
                <a:spLocks noChangeArrowheads="1"/>
              </p:cNvSpPr>
              <p:nvPr userDrawn="1"/>
            </p:nvSpPr>
            <p:spPr bwMode="auto">
              <a:xfrm>
                <a:off x="0" y="4080"/>
                <a:ext cx="240" cy="240"/>
              </a:xfrm>
              <a:prstGeom prst="rect">
                <a:avLst/>
              </a:prstGeom>
              <a:pattFill prst="pct50">
                <a:fgClr>
                  <a:schemeClr val="accent2"/>
                </a:fgClr>
                <a:bgClr>
                  <a:schemeClr val="hlink"/>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sp>
          <p:nvSpPr>
            <p:cNvPr id="11" name="Rectangle 32" descr="50%"/>
            <p:cNvSpPr>
              <a:spLocks noChangeArrowheads="1"/>
            </p:cNvSpPr>
            <p:nvPr userDrawn="1"/>
          </p:nvSpPr>
          <p:spPr bwMode="hidden">
            <a:xfrm>
              <a:off x="336" y="1248"/>
              <a:ext cx="5280" cy="147"/>
            </a:xfrm>
            <a:prstGeom prst="rect">
              <a:avLst/>
            </a:prstGeom>
            <a:pattFill prst="pct50">
              <a:fgClr>
                <a:schemeClr val="bg2"/>
              </a:fgClr>
              <a:bgClr>
                <a:schemeClr val="bg1"/>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nvGrpSpPr>
            <p:cNvPr id="9" name="Group 33"/>
            <p:cNvGrpSpPr>
              <a:grpSpLocks/>
            </p:cNvGrpSpPr>
            <p:nvPr userDrawn="1"/>
          </p:nvGrpSpPr>
          <p:grpSpPr bwMode="auto">
            <a:xfrm>
              <a:off x="336" y="1553"/>
              <a:ext cx="5280" cy="0"/>
              <a:chOff x="144" y="1553"/>
              <a:chExt cx="5280" cy="0"/>
            </a:xfrm>
          </p:grpSpPr>
          <p:sp>
            <p:nvSpPr>
              <p:cNvPr id="42" name="Line 34"/>
              <p:cNvSpPr>
                <a:spLocks noChangeShapeType="1"/>
              </p:cNvSpPr>
              <p:nvPr userDrawn="1"/>
            </p:nvSpPr>
            <p:spPr bwMode="ltGray">
              <a:xfrm>
                <a:off x="14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3" name="Line 35"/>
              <p:cNvSpPr>
                <a:spLocks noChangeShapeType="1"/>
              </p:cNvSpPr>
              <p:nvPr userDrawn="1"/>
            </p:nvSpPr>
            <p:spPr bwMode="ltGray">
              <a:xfrm>
                <a:off x="62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4" name="Line 36"/>
              <p:cNvSpPr>
                <a:spLocks noChangeShapeType="1"/>
              </p:cNvSpPr>
              <p:nvPr userDrawn="1"/>
            </p:nvSpPr>
            <p:spPr bwMode="ltGray">
              <a:xfrm>
                <a:off x="38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5" name="Line 37"/>
              <p:cNvSpPr>
                <a:spLocks noChangeShapeType="1"/>
              </p:cNvSpPr>
              <p:nvPr userDrawn="1"/>
            </p:nvSpPr>
            <p:spPr bwMode="ltGray">
              <a:xfrm>
                <a:off x="110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6" name="Line 38"/>
              <p:cNvSpPr>
                <a:spLocks noChangeShapeType="1"/>
              </p:cNvSpPr>
              <p:nvPr userDrawn="1"/>
            </p:nvSpPr>
            <p:spPr bwMode="ltGray">
              <a:xfrm>
                <a:off x="86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7" name="Line 39"/>
              <p:cNvSpPr>
                <a:spLocks noChangeShapeType="1"/>
              </p:cNvSpPr>
              <p:nvPr userDrawn="1"/>
            </p:nvSpPr>
            <p:spPr bwMode="ltGray">
              <a:xfrm>
                <a:off x="158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8" name="Line 40"/>
              <p:cNvSpPr>
                <a:spLocks noChangeShapeType="1"/>
              </p:cNvSpPr>
              <p:nvPr userDrawn="1"/>
            </p:nvSpPr>
            <p:spPr bwMode="ltGray">
              <a:xfrm>
                <a:off x="134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9" name="Line 41"/>
              <p:cNvSpPr>
                <a:spLocks noChangeShapeType="1"/>
              </p:cNvSpPr>
              <p:nvPr userDrawn="1"/>
            </p:nvSpPr>
            <p:spPr bwMode="ltGray">
              <a:xfrm>
                <a:off x="206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0" name="Line 42"/>
              <p:cNvSpPr>
                <a:spLocks noChangeShapeType="1"/>
              </p:cNvSpPr>
              <p:nvPr userDrawn="1"/>
            </p:nvSpPr>
            <p:spPr bwMode="ltGray">
              <a:xfrm>
                <a:off x="182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1" name="Line 43"/>
              <p:cNvSpPr>
                <a:spLocks noChangeShapeType="1"/>
              </p:cNvSpPr>
              <p:nvPr userDrawn="1"/>
            </p:nvSpPr>
            <p:spPr bwMode="ltGray">
              <a:xfrm>
                <a:off x="254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2" name="Line 44"/>
              <p:cNvSpPr>
                <a:spLocks noChangeShapeType="1"/>
              </p:cNvSpPr>
              <p:nvPr userDrawn="1"/>
            </p:nvSpPr>
            <p:spPr bwMode="ltGray">
              <a:xfrm>
                <a:off x="230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3" name="Line 45"/>
              <p:cNvSpPr>
                <a:spLocks noChangeShapeType="1"/>
              </p:cNvSpPr>
              <p:nvPr userDrawn="1"/>
            </p:nvSpPr>
            <p:spPr bwMode="ltGray">
              <a:xfrm>
                <a:off x="302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4" name="Line 46"/>
              <p:cNvSpPr>
                <a:spLocks noChangeShapeType="1"/>
              </p:cNvSpPr>
              <p:nvPr userDrawn="1"/>
            </p:nvSpPr>
            <p:spPr bwMode="ltGray">
              <a:xfrm>
                <a:off x="278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5" name="Line 47"/>
              <p:cNvSpPr>
                <a:spLocks noChangeShapeType="1"/>
              </p:cNvSpPr>
              <p:nvPr userDrawn="1"/>
            </p:nvSpPr>
            <p:spPr bwMode="ltGray">
              <a:xfrm>
                <a:off x="350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6" name="Line 48"/>
              <p:cNvSpPr>
                <a:spLocks noChangeShapeType="1"/>
              </p:cNvSpPr>
              <p:nvPr userDrawn="1"/>
            </p:nvSpPr>
            <p:spPr bwMode="ltGray">
              <a:xfrm>
                <a:off x="326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7" name="Line 49"/>
              <p:cNvSpPr>
                <a:spLocks noChangeShapeType="1"/>
              </p:cNvSpPr>
              <p:nvPr userDrawn="1"/>
            </p:nvSpPr>
            <p:spPr bwMode="ltGray">
              <a:xfrm>
                <a:off x="398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8" name="Line 50"/>
              <p:cNvSpPr>
                <a:spLocks noChangeShapeType="1"/>
              </p:cNvSpPr>
              <p:nvPr userDrawn="1"/>
            </p:nvSpPr>
            <p:spPr bwMode="ltGray">
              <a:xfrm>
                <a:off x="374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59" name="Line 51"/>
              <p:cNvSpPr>
                <a:spLocks noChangeShapeType="1"/>
              </p:cNvSpPr>
              <p:nvPr userDrawn="1"/>
            </p:nvSpPr>
            <p:spPr bwMode="ltGray">
              <a:xfrm>
                <a:off x="446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0" name="Line 52"/>
              <p:cNvSpPr>
                <a:spLocks noChangeShapeType="1"/>
              </p:cNvSpPr>
              <p:nvPr userDrawn="1"/>
            </p:nvSpPr>
            <p:spPr bwMode="ltGray">
              <a:xfrm>
                <a:off x="422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1" name="Line 53"/>
              <p:cNvSpPr>
                <a:spLocks noChangeShapeType="1"/>
              </p:cNvSpPr>
              <p:nvPr userDrawn="1"/>
            </p:nvSpPr>
            <p:spPr bwMode="ltGray">
              <a:xfrm>
                <a:off x="4944" y="875228"/>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2" name="Line 54"/>
              <p:cNvSpPr>
                <a:spLocks noChangeShapeType="1"/>
              </p:cNvSpPr>
              <p:nvPr userDrawn="1"/>
            </p:nvSpPr>
            <p:spPr bwMode="ltGray">
              <a:xfrm>
                <a:off x="470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63" name="Line 55"/>
              <p:cNvSpPr>
                <a:spLocks noChangeShapeType="1"/>
              </p:cNvSpPr>
              <p:nvPr userDrawn="1"/>
            </p:nvSpPr>
            <p:spPr bwMode="ltGray">
              <a:xfrm>
                <a:off x="5184" y="875228"/>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grpSp>
          <p:nvGrpSpPr>
            <p:cNvPr id="10" name="Group 56"/>
            <p:cNvGrpSpPr>
              <a:grpSpLocks/>
            </p:cNvGrpSpPr>
            <p:nvPr userDrawn="1"/>
          </p:nvGrpSpPr>
          <p:grpSpPr bwMode="auto">
            <a:xfrm>
              <a:off x="432" y="1728"/>
              <a:ext cx="192" cy="192"/>
              <a:chOff x="432" y="1728"/>
              <a:chExt cx="192" cy="192"/>
            </a:xfrm>
          </p:grpSpPr>
          <p:sp>
            <p:nvSpPr>
              <p:cNvPr id="38" name="Rectangle 57"/>
              <p:cNvSpPr>
                <a:spLocks noChangeArrowheads="1"/>
              </p:cNvSpPr>
              <p:nvPr userDrawn="1"/>
            </p:nvSpPr>
            <p:spPr bwMode="auto">
              <a:xfrm>
                <a:off x="432" y="1728"/>
                <a:ext cx="96" cy="96"/>
              </a:xfrm>
              <a:prstGeom prst="rect">
                <a:avLst/>
              </a:prstGeom>
              <a:solidFill>
                <a:schemeClr val="tx2"/>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9" name="Rectangle 58"/>
              <p:cNvSpPr>
                <a:spLocks noChangeArrowheads="1"/>
              </p:cNvSpPr>
              <p:nvPr userDrawn="1"/>
            </p:nvSpPr>
            <p:spPr bwMode="auto">
              <a:xfrm>
                <a:off x="528" y="1824"/>
                <a:ext cx="96" cy="96"/>
              </a:xfrm>
              <a:prstGeom prst="rect">
                <a:avLst/>
              </a:prstGeom>
              <a:solidFill>
                <a:schemeClr val="tx2"/>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0" name="Rectangle 59"/>
              <p:cNvSpPr>
                <a:spLocks noChangeArrowheads="1"/>
              </p:cNvSpPr>
              <p:nvPr userDrawn="1"/>
            </p:nvSpPr>
            <p:spPr bwMode="auto">
              <a:xfrm>
                <a:off x="528" y="1728"/>
                <a:ext cx="96" cy="96"/>
              </a:xfrm>
              <a:prstGeom prst="rect">
                <a:avLst/>
              </a:prstGeom>
              <a:solidFill>
                <a:schemeClr val="tx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41" name="Rectangle 60"/>
              <p:cNvSpPr>
                <a:spLocks noChangeArrowheads="1"/>
              </p:cNvSpPr>
              <p:nvPr userDrawn="1"/>
            </p:nvSpPr>
            <p:spPr bwMode="auto">
              <a:xfrm>
                <a:off x="432" y="1824"/>
                <a:ext cx="96" cy="96"/>
              </a:xfrm>
              <a:prstGeom prst="rect">
                <a:avLst/>
              </a:prstGeom>
              <a:solidFill>
                <a:schemeClr val="tx1"/>
              </a:solid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grpSp>
          <p:nvGrpSpPr>
            <p:cNvPr id="12" name="Group 61"/>
            <p:cNvGrpSpPr>
              <a:grpSpLocks/>
            </p:cNvGrpSpPr>
            <p:nvPr userDrawn="1"/>
          </p:nvGrpSpPr>
          <p:grpSpPr bwMode="auto">
            <a:xfrm>
              <a:off x="336" y="3106"/>
              <a:ext cx="5280" cy="0"/>
              <a:chOff x="144" y="1906"/>
              <a:chExt cx="5280" cy="0"/>
            </a:xfrm>
          </p:grpSpPr>
          <p:sp>
            <p:nvSpPr>
              <p:cNvPr id="16" name="Line 62"/>
              <p:cNvSpPr>
                <a:spLocks noChangeShapeType="1"/>
              </p:cNvSpPr>
              <p:nvPr userDrawn="1"/>
            </p:nvSpPr>
            <p:spPr bwMode="ltGray">
              <a:xfrm>
                <a:off x="14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17" name="Line 63"/>
              <p:cNvSpPr>
                <a:spLocks noChangeShapeType="1"/>
              </p:cNvSpPr>
              <p:nvPr userDrawn="1"/>
            </p:nvSpPr>
            <p:spPr bwMode="ltGray">
              <a:xfrm>
                <a:off x="62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18" name="Line 64"/>
              <p:cNvSpPr>
                <a:spLocks noChangeShapeType="1"/>
              </p:cNvSpPr>
              <p:nvPr userDrawn="1"/>
            </p:nvSpPr>
            <p:spPr bwMode="ltGray">
              <a:xfrm>
                <a:off x="38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19" name="Line 65"/>
              <p:cNvSpPr>
                <a:spLocks noChangeShapeType="1"/>
              </p:cNvSpPr>
              <p:nvPr userDrawn="1"/>
            </p:nvSpPr>
            <p:spPr bwMode="ltGray">
              <a:xfrm>
                <a:off x="110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0" name="Line 66"/>
              <p:cNvSpPr>
                <a:spLocks noChangeShapeType="1"/>
              </p:cNvSpPr>
              <p:nvPr userDrawn="1"/>
            </p:nvSpPr>
            <p:spPr bwMode="ltGray">
              <a:xfrm>
                <a:off x="86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1" name="Line 67"/>
              <p:cNvSpPr>
                <a:spLocks noChangeShapeType="1"/>
              </p:cNvSpPr>
              <p:nvPr userDrawn="1"/>
            </p:nvSpPr>
            <p:spPr bwMode="ltGray">
              <a:xfrm>
                <a:off x="158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2" name="Line 68"/>
              <p:cNvSpPr>
                <a:spLocks noChangeShapeType="1"/>
              </p:cNvSpPr>
              <p:nvPr userDrawn="1"/>
            </p:nvSpPr>
            <p:spPr bwMode="ltGray">
              <a:xfrm>
                <a:off x="134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3" name="Line 69"/>
              <p:cNvSpPr>
                <a:spLocks noChangeShapeType="1"/>
              </p:cNvSpPr>
              <p:nvPr userDrawn="1"/>
            </p:nvSpPr>
            <p:spPr bwMode="ltGray">
              <a:xfrm>
                <a:off x="206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4" name="Line 70"/>
              <p:cNvSpPr>
                <a:spLocks noChangeShapeType="1"/>
              </p:cNvSpPr>
              <p:nvPr userDrawn="1"/>
            </p:nvSpPr>
            <p:spPr bwMode="ltGray">
              <a:xfrm>
                <a:off x="182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5" name="Line 71"/>
              <p:cNvSpPr>
                <a:spLocks noChangeShapeType="1"/>
              </p:cNvSpPr>
              <p:nvPr userDrawn="1"/>
            </p:nvSpPr>
            <p:spPr bwMode="ltGray">
              <a:xfrm>
                <a:off x="254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6" name="Line 72"/>
              <p:cNvSpPr>
                <a:spLocks noChangeShapeType="1"/>
              </p:cNvSpPr>
              <p:nvPr userDrawn="1"/>
            </p:nvSpPr>
            <p:spPr bwMode="ltGray">
              <a:xfrm>
                <a:off x="230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7" name="Line 73"/>
              <p:cNvSpPr>
                <a:spLocks noChangeShapeType="1"/>
              </p:cNvSpPr>
              <p:nvPr userDrawn="1"/>
            </p:nvSpPr>
            <p:spPr bwMode="ltGray">
              <a:xfrm>
                <a:off x="302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8" name="Line 74"/>
              <p:cNvSpPr>
                <a:spLocks noChangeShapeType="1"/>
              </p:cNvSpPr>
              <p:nvPr userDrawn="1"/>
            </p:nvSpPr>
            <p:spPr bwMode="ltGray">
              <a:xfrm>
                <a:off x="278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29" name="Line 75"/>
              <p:cNvSpPr>
                <a:spLocks noChangeShapeType="1"/>
              </p:cNvSpPr>
              <p:nvPr userDrawn="1"/>
            </p:nvSpPr>
            <p:spPr bwMode="ltGray">
              <a:xfrm>
                <a:off x="350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0" name="Line 76"/>
              <p:cNvSpPr>
                <a:spLocks noChangeShapeType="1"/>
              </p:cNvSpPr>
              <p:nvPr userDrawn="1"/>
            </p:nvSpPr>
            <p:spPr bwMode="ltGray">
              <a:xfrm>
                <a:off x="326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1" name="Line 77"/>
              <p:cNvSpPr>
                <a:spLocks noChangeShapeType="1"/>
              </p:cNvSpPr>
              <p:nvPr userDrawn="1"/>
            </p:nvSpPr>
            <p:spPr bwMode="ltGray">
              <a:xfrm>
                <a:off x="398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2" name="Line 78"/>
              <p:cNvSpPr>
                <a:spLocks noChangeShapeType="1"/>
              </p:cNvSpPr>
              <p:nvPr userDrawn="1"/>
            </p:nvSpPr>
            <p:spPr bwMode="ltGray">
              <a:xfrm>
                <a:off x="374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3" name="Line 79"/>
              <p:cNvSpPr>
                <a:spLocks noChangeShapeType="1"/>
              </p:cNvSpPr>
              <p:nvPr userDrawn="1"/>
            </p:nvSpPr>
            <p:spPr bwMode="ltGray">
              <a:xfrm>
                <a:off x="446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4" name="Line 80"/>
              <p:cNvSpPr>
                <a:spLocks noChangeShapeType="1"/>
              </p:cNvSpPr>
              <p:nvPr userDrawn="1"/>
            </p:nvSpPr>
            <p:spPr bwMode="ltGray">
              <a:xfrm>
                <a:off x="422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5" name="Line 81"/>
              <p:cNvSpPr>
                <a:spLocks noChangeShapeType="1"/>
              </p:cNvSpPr>
              <p:nvPr userDrawn="1"/>
            </p:nvSpPr>
            <p:spPr bwMode="ltGray">
              <a:xfrm>
                <a:off x="4944" y="-770105"/>
                <a:ext cx="240" cy="0"/>
              </a:xfrm>
              <a:prstGeom prst="line">
                <a:avLst/>
              </a:prstGeom>
              <a:noFill/>
              <a:ln w="57150">
                <a:solidFill>
                  <a:schemeClr val="tx1"/>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6" name="Line 82"/>
              <p:cNvSpPr>
                <a:spLocks noChangeShapeType="1"/>
              </p:cNvSpPr>
              <p:nvPr userDrawn="1"/>
            </p:nvSpPr>
            <p:spPr bwMode="ltGray">
              <a:xfrm>
                <a:off x="470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37" name="Line 83"/>
              <p:cNvSpPr>
                <a:spLocks noChangeShapeType="1"/>
              </p:cNvSpPr>
              <p:nvPr userDrawn="1"/>
            </p:nvSpPr>
            <p:spPr bwMode="ltGray">
              <a:xfrm>
                <a:off x="5184" y="-770105"/>
                <a:ext cx="240" cy="0"/>
              </a:xfrm>
              <a:prstGeom prst="line">
                <a:avLst/>
              </a:prstGeom>
              <a:noFill/>
              <a:ln w="57150">
                <a:solidFill>
                  <a:schemeClr val="bg2"/>
                </a:solid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sp>
          <p:nvSpPr>
            <p:cNvPr id="15" name="Rectangle 84" descr="50%"/>
            <p:cNvSpPr>
              <a:spLocks noChangeArrowheads="1"/>
            </p:cNvSpPr>
            <p:nvPr userDrawn="1"/>
          </p:nvSpPr>
          <p:spPr bwMode="hidden">
            <a:xfrm>
              <a:off x="336" y="2208"/>
              <a:ext cx="5280" cy="144"/>
            </a:xfrm>
            <a:prstGeom prst="rect">
              <a:avLst/>
            </a:prstGeom>
            <a:pattFill prst="pct50">
              <a:fgClr>
                <a:schemeClr val="bg2"/>
              </a:fgClr>
              <a:bgClr>
                <a:schemeClr val="bg1"/>
              </a:bgClr>
            </a:pattFill>
            <a:ln w="9525">
              <a:noFill/>
              <a:miter lim="800000"/>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sp>
        <p:nvSpPr>
          <p:cNvPr id="98311" name="Rectangle 7"/>
          <p:cNvSpPr>
            <a:spLocks noGrp="1" noChangeArrowheads="1"/>
          </p:cNvSpPr>
          <p:nvPr>
            <p:ph type="ctrTitle" sz="quarter"/>
          </p:nvPr>
        </p:nvSpPr>
        <p:spPr>
          <a:xfrm>
            <a:off x="1120775" y="2070100"/>
            <a:ext cx="7772400" cy="1143000"/>
          </a:xfrm>
        </p:spPr>
        <p:txBody>
          <a:bodyPr anchor="b"/>
          <a:lstStyle>
            <a:lvl1pPr>
              <a:defRPr/>
            </a:lvl1pPr>
          </a:lstStyle>
          <a:p>
            <a:r>
              <a:rPr lang="en-US"/>
              <a:t>Click to edit Master title style</a:t>
            </a:r>
          </a:p>
        </p:txBody>
      </p:sp>
      <p:sp>
        <p:nvSpPr>
          <p:cNvPr id="98312" name="Rectangle 8"/>
          <p:cNvSpPr>
            <a:spLocks noGrp="1" noChangeArrowheads="1"/>
          </p:cNvSpPr>
          <p:nvPr>
            <p:ph type="subTitle" sz="quarter" idx="1"/>
          </p:nvPr>
        </p:nvSpPr>
        <p:spPr>
          <a:xfrm>
            <a:off x="1371600" y="4114800"/>
            <a:ext cx="6400800" cy="1752600"/>
          </a:xfrm>
        </p:spPr>
        <p:txBody>
          <a:bodyPr lIns="92075" rIns="92075"/>
          <a:lstStyle>
            <a:lvl1pPr marL="0" indent="0" algn="ctr">
              <a:buFont typeface="Wingdings" pitchFamily="2" charset="2"/>
              <a:buNone/>
              <a:defRPr sz="4800"/>
            </a:lvl1pPr>
          </a:lstStyle>
          <a:p>
            <a:r>
              <a:rPr lang="en-US"/>
              <a:t>Click to edit Master subtitle style</a:t>
            </a:r>
          </a:p>
        </p:txBody>
      </p:sp>
      <p:sp>
        <p:nvSpPr>
          <p:cNvPr id="82" name="Rectangle 9"/>
          <p:cNvSpPr>
            <a:spLocks noGrp="1" noChangeArrowheads="1"/>
          </p:cNvSpPr>
          <p:nvPr>
            <p:ph type="dt" sz="quarter" idx="10"/>
          </p:nvPr>
        </p:nvSpPr>
        <p:spPr/>
        <p:txBody>
          <a:bodyPr/>
          <a:lstStyle>
            <a:lvl1pPr>
              <a:defRPr/>
            </a:lvl1pPr>
          </a:lstStyle>
          <a:p>
            <a:pPr>
              <a:defRPr/>
            </a:pPr>
            <a:fld id="{3916BCB0-C369-4111-BB0F-FDBE2452A849}" type="datetime1">
              <a:rPr lang="en-US" smtClean="0">
                <a:solidFill>
                  <a:srgbClr val="FFFFCC"/>
                </a:solidFill>
              </a:rPr>
              <a:t>11/26/2015</a:t>
            </a:fld>
            <a:endParaRPr lang="en-US">
              <a:solidFill>
                <a:srgbClr val="FFFFCC"/>
              </a:solidFill>
            </a:endParaRPr>
          </a:p>
        </p:txBody>
      </p:sp>
      <p:sp>
        <p:nvSpPr>
          <p:cNvPr id="83" name="Rectangle 10"/>
          <p:cNvSpPr>
            <a:spLocks noGrp="1" noChangeArrowheads="1"/>
          </p:cNvSpPr>
          <p:nvPr>
            <p:ph type="ftr" sz="quarter" idx="11"/>
          </p:nvPr>
        </p:nvSpPr>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84" name="Rectangle 11"/>
          <p:cNvSpPr>
            <a:spLocks noGrp="1" noChangeArrowheads="1"/>
          </p:cNvSpPr>
          <p:nvPr>
            <p:ph type="sldNum" sz="quarter" idx="12"/>
          </p:nvPr>
        </p:nvSpPr>
        <p:spPr/>
        <p:txBody>
          <a:bodyPr/>
          <a:lstStyle>
            <a:lvl1pPr>
              <a:defRPr/>
            </a:lvl1pPr>
          </a:lstStyle>
          <a:p>
            <a:pPr>
              <a:defRPr/>
            </a:pPr>
            <a:fld id="{D975C6F7-AD1C-4C39-A6E1-2BCC4CEE13D5}"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Rectangle 9"/>
          <p:cNvSpPr>
            <a:spLocks noGrp="1" noChangeArrowheads="1"/>
          </p:cNvSpPr>
          <p:nvPr>
            <p:ph type="dt" sz="half" idx="10"/>
          </p:nvPr>
        </p:nvSpPr>
        <p:spPr>
          <a:ln/>
        </p:spPr>
        <p:txBody>
          <a:bodyPr/>
          <a:lstStyle>
            <a:lvl1pPr>
              <a:defRPr/>
            </a:lvl1pPr>
          </a:lstStyle>
          <a:p>
            <a:pPr>
              <a:defRPr/>
            </a:pPr>
            <a:fld id="{D8DBC21C-2DCC-4608-A409-9E15EBE8D00B}" type="datetime1">
              <a:rPr lang="en-US" smtClean="0">
                <a:solidFill>
                  <a:srgbClr val="FFFFCC"/>
                </a:solidFill>
              </a:rPr>
              <a:t>11/26/2015</a:t>
            </a:fld>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C1CF05C-B5B8-4152-9355-FFEDF1239B25}"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lstStyle>
            <a:lvl1pPr algn="l">
              <a:defRPr sz="4000" b="1" cap="all"/>
            </a:lvl1p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304CECA1-5895-4E48-82BB-17250C2E9AB8}" type="datetime1">
              <a:rPr lang="en-US" smtClean="0">
                <a:solidFill>
                  <a:srgbClr val="FFFFCC"/>
                </a:solidFill>
              </a:rPr>
              <a:t>11/26/2015</a:t>
            </a:fld>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33D0020-8CD7-4D6E-94CD-881B9B3F6603}"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محتوى 2"/>
          <p:cNvSpPr>
            <a:spLocks noGrp="1"/>
          </p:cNvSpPr>
          <p:nvPr>
            <p:ph sz="half" idx="1"/>
          </p:nvPr>
        </p:nvSpPr>
        <p:spPr>
          <a:xfrm>
            <a:off x="611188" y="1773238"/>
            <a:ext cx="3810000" cy="332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محتوى 3"/>
          <p:cNvSpPr>
            <a:spLocks noGrp="1"/>
          </p:cNvSpPr>
          <p:nvPr>
            <p:ph sz="half" idx="2"/>
          </p:nvPr>
        </p:nvSpPr>
        <p:spPr>
          <a:xfrm>
            <a:off x="4573588" y="1773238"/>
            <a:ext cx="3810000" cy="332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Rectangle 9"/>
          <p:cNvSpPr>
            <a:spLocks noGrp="1" noChangeArrowheads="1"/>
          </p:cNvSpPr>
          <p:nvPr>
            <p:ph type="dt" sz="half" idx="10"/>
          </p:nvPr>
        </p:nvSpPr>
        <p:spPr>
          <a:ln/>
        </p:spPr>
        <p:txBody>
          <a:bodyPr/>
          <a:lstStyle>
            <a:lvl1pPr>
              <a:defRPr/>
            </a:lvl1pPr>
          </a:lstStyle>
          <a:p>
            <a:pPr>
              <a:defRPr/>
            </a:pPr>
            <a:fld id="{9EBEBBE7-2F2A-49CB-8337-94D9179C09B0}" type="datetime1">
              <a:rPr lang="en-US" smtClean="0">
                <a:solidFill>
                  <a:srgbClr val="FFFFCC"/>
                </a:solidFill>
              </a:rPr>
              <a:t>11/26/2015</a:t>
            </a:fld>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571CABC-AF92-4E8F-ABEA-524DB50416B8}"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7" name="Rectangle 9"/>
          <p:cNvSpPr>
            <a:spLocks noGrp="1" noChangeArrowheads="1"/>
          </p:cNvSpPr>
          <p:nvPr>
            <p:ph type="dt" sz="half" idx="10"/>
          </p:nvPr>
        </p:nvSpPr>
        <p:spPr>
          <a:ln/>
        </p:spPr>
        <p:txBody>
          <a:bodyPr/>
          <a:lstStyle>
            <a:lvl1pPr>
              <a:defRPr/>
            </a:lvl1pPr>
          </a:lstStyle>
          <a:p>
            <a:pPr>
              <a:defRPr/>
            </a:pPr>
            <a:fld id="{9E6DC513-A987-4EE5-A42B-C975DF2FF4F9}" type="datetime1">
              <a:rPr lang="en-US" smtClean="0">
                <a:solidFill>
                  <a:srgbClr val="FFFFCC"/>
                </a:solidFill>
              </a:rPr>
              <a:t>11/26/2015</a:t>
            </a:fld>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B24C910-E2C4-4786-8922-654A1B2338F2}"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Rectangle 9"/>
          <p:cNvSpPr>
            <a:spLocks noGrp="1" noChangeArrowheads="1"/>
          </p:cNvSpPr>
          <p:nvPr>
            <p:ph type="dt" sz="half" idx="10"/>
          </p:nvPr>
        </p:nvSpPr>
        <p:spPr>
          <a:ln/>
        </p:spPr>
        <p:txBody>
          <a:bodyPr/>
          <a:lstStyle>
            <a:lvl1pPr>
              <a:defRPr/>
            </a:lvl1pPr>
          </a:lstStyle>
          <a:p>
            <a:pPr>
              <a:defRPr/>
            </a:pPr>
            <a:fld id="{E704E209-507F-4F1D-A638-122CD65CBE49}" type="datetime1">
              <a:rPr lang="en-US" smtClean="0">
                <a:solidFill>
                  <a:srgbClr val="FFFFCC"/>
                </a:solidFill>
              </a:rPr>
              <a:t>11/26/2015</a:t>
            </a:fld>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9674B2E-4F55-412C-BF05-C5A44CD8AAE3}"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sz="half" idx="1"/>
          </p:nvPr>
        </p:nvSpPr>
        <p:spPr>
          <a:xfrm>
            <a:off x="609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FF1FB1-1E85-425A-8C7D-B591B992EA25}" type="datetime1">
              <a:rPr lang="en-US" smtClean="0"/>
              <a:t>11/26/2015</a:t>
            </a:fld>
            <a:endParaRPr lang="en-US"/>
          </a:p>
        </p:txBody>
      </p:sp>
      <p:sp>
        <p:nvSpPr>
          <p:cNvPr id="6" name="Footer Placeholder 5"/>
          <p:cNvSpPr>
            <a:spLocks noGrp="1"/>
          </p:cNvSpPr>
          <p:nvPr>
            <p:ph type="ftr" sz="quarter" idx="11"/>
          </p:nvPr>
        </p:nvSpPr>
        <p:spPr/>
        <p:txBody>
          <a:bodyPr/>
          <a:lstStyle/>
          <a:p>
            <a:r>
              <a:rPr lang="fa-IR" smtClean="0"/>
              <a:t>جلسه حضوری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76D734C6-9376-46B4-89A9-1BD695325267}" type="datetime1">
              <a:rPr lang="en-US" smtClean="0">
                <a:solidFill>
                  <a:srgbClr val="FFFFCC"/>
                </a:solidFill>
              </a:rPr>
              <a:t>11/26/2015</a:t>
            </a:fld>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A02E867F-44D6-4C4E-9345-171D2DB10BA9}"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GB"/>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21745789-671E-4AE1-A8E4-5CD177C4AF61}" type="datetime1">
              <a:rPr lang="en-US" smtClean="0">
                <a:solidFill>
                  <a:srgbClr val="FFFFCC"/>
                </a:solidFill>
              </a:rPr>
              <a:t>11/26/2015</a:t>
            </a:fld>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B3E4913-B830-4134-A7CA-6F85BA1E4AD9}"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GB"/>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FD7ACA12-547E-4F16-BAAF-F2ADC9EFFCB4}" type="datetime1">
              <a:rPr lang="en-US" smtClean="0">
                <a:solidFill>
                  <a:srgbClr val="FFFFCC"/>
                </a:solidFill>
              </a:rPr>
              <a:t>11/26/2015</a:t>
            </a:fld>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930AF56-6A7D-4CE0-B025-1BF690E0DE56}"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Rectangle 9"/>
          <p:cNvSpPr>
            <a:spLocks noGrp="1" noChangeArrowheads="1"/>
          </p:cNvSpPr>
          <p:nvPr>
            <p:ph type="dt" sz="half" idx="10"/>
          </p:nvPr>
        </p:nvSpPr>
        <p:spPr>
          <a:ln/>
        </p:spPr>
        <p:txBody>
          <a:bodyPr/>
          <a:lstStyle>
            <a:lvl1pPr>
              <a:defRPr/>
            </a:lvl1pPr>
          </a:lstStyle>
          <a:p>
            <a:pPr>
              <a:defRPr/>
            </a:pPr>
            <a:fld id="{CFBDDFF9-B10B-40AF-83BB-8FC98FB0D4B1}" type="datetime1">
              <a:rPr lang="en-US" smtClean="0">
                <a:solidFill>
                  <a:srgbClr val="FFFFCC"/>
                </a:solidFill>
              </a:rPr>
              <a:t>11/26/2015</a:t>
            </a:fld>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6A7DFA4-139C-4877-9264-04B6C2726268}"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440488" y="125413"/>
            <a:ext cx="1943100" cy="4968875"/>
          </a:xfrm>
        </p:spPr>
        <p:txBody>
          <a:bodyPr vert="eaVert"/>
          <a:lstStyle/>
          <a:p>
            <a:r>
              <a:rPr lang="ar-SA" smtClean="0"/>
              <a:t>انقر لتحرير نمط العنوان الرئيسي</a:t>
            </a:r>
            <a:endParaRPr lang="en-GB"/>
          </a:p>
        </p:txBody>
      </p:sp>
      <p:sp>
        <p:nvSpPr>
          <p:cNvPr id="3" name="عنصر نائب للعنوان العمودي 2"/>
          <p:cNvSpPr>
            <a:spLocks noGrp="1"/>
          </p:cNvSpPr>
          <p:nvPr>
            <p:ph type="body" orient="vert" idx="1"/>
          </p:nvPr>
        </p:nvSpPr>
        <p:spPr>
          <a:xfrm>
            <a:off x="611188" y="125413"/>
            <a:ext cx="5676900" cy="496887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Rectangle 9"/>
          <p:cNvSpPr>
            <a:spLocks noGrp="1" noChangeArrowheads="1"/>
          </p:cNvSpPr>
          <p:nvPr>
            <p:ph type="dt" sz="half" idx="10"/>
          </p:nvPr>
        </p:nvSpPr>
        <p:spPr>
          <a:ln/>
        </p:spPr>
        <p:txBody>
          <a:bodyPr/>
          <a:lstStyle>
            <a:lvl1pPr>
              <a:defRPr/>
            </a:lvl1pPr>
          </a:lstStyle>
          <a:p>
            <a:pPr>
              <a:defRPr/>
            </a:pPr>
            <a:fld id="{88609EB4-1C86-487E-93F6-34D099784EC1}" type="datetime1">
              <a:rPr lang="en-US" smtClean="0">
                <a:solidFill>
                  <a:srgbClr val="FFFFCC"/>
                </a:solidFill>
              </a:rPr>
              <a:t>11/26/2015</a:t>
            </a:fld>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13B3E5D-B09D-4698-863F-67F687750749}"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reserve="1">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2411413" y="125413"/>
            <a:ext cx="5719762" cy="1143000"/>
          </a:xfrm>
        </p:spPr>
        <p:txBody>
          <a:bodyPr/>
          <a:lstStyle/>
          <a:p>
            <a:r>
              <a:rPr lang="ar-SA" smtClean="0"/>
              <a:t>انقر لتحرير نمط العنوان الرئيسي</a:t>
            </a:r>
            <a:endParaRPr lang="en-GB"/>
          </a:p>
        </p:txBody>
      </p:sp>
      <p:sp>
        <p:nvSpPr>
          <p:cNvPr id="3" name="عنصر نائب للقصاصة الفنية 2"/>
          <p:cNvSpPr>
            <a:spLocks noGrp="1"/>
          </p:cNvSpPr>
          <p:nvPr>
            <p:ph type="clipArt" sz="half" idx="1"/>
          </p:nvPr>
        </p:nvSpPr>
        <p:spPr>
          <a:xfrm>
            <a:off x="611188" y="1773238"/>
            <a:ext cx="3810000" cy="3321050"/>
          </a:xfrm>
        </p:spPr>
        <p:txBody>
          <a:bodyPr/>
          <a:lstStyle/>
          <a:p>
            <a:pPr lvl="0"/>
            <a:endParaRPr lang="en-GB" noProof="0" smtClean="0"/>
          </a:p>
        </p:txBody>
      </p:sp>
      <p:sp>
        <p:nvSpPr>
          <p:cNvPr id="4" name="عنصر نائب للنص 3"/>
          <p:cNvSpPr>
            <a:spLocks noGrp="1"/>
          </p:cNvSpPr>
          <p:nvPr>
            <p:ph type="body" sz="half" idx="2"/>
          </p:nvPr>
        </p:nvSpPr>
        <p:spPr>
          <a:xfrm>
            <a:off x="4573588" y="1773238"/>
            <a:ext cx="3810000" cy="33210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Rectangle 9"/>
          <p:cNvSpPr>
            <a:spLocks noGrp="1" noChangeArrowheads="1"/>
          </p:cNvSpPr>
          <p:nvPr>
            <p:ph type="dt" sz="half" idx="10"/>
          </p:nvPr>
        </p:nvSpPr>
        <p:spPr>
          <a:ln/>
        </p:spPr>
        <p:txBody>
          <a:bodyPr/>
          <a:lstStyle>
            <a:lvl1pPr>
              <a:defRPr/>
            </a:lvl1pPr>
          </a:lstStyle>
          <a:p>
            <a:pPr>
              <a:defRPr/>
            </a:pPr>
            <a:fld id="{4F31B5B0-6AD6-4CAD-8743-714AACC57288}" type="datetime1">
              <a:rPr lang="en-US" smtClean="0">
                <a:solidFill>
                  <a:srgbClr val="FFFFCC"/>
                </a:solidFill>
              </a:rPr>
              <a:t>11/26/2015</a:t>
            </a:fld>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51B3AFA-BA1C-4A9B-8A2A-51C1CD28F600}"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46CB341E-A296-4D0F-8255-8F9FD9DD8865}" type="datetime1">
              <a:rPr lang="en-US" smtClean="0">
                <a:solidFill>
                  <a:srgbClr val="FFFFCC"/>
                </a:solidFill>
              </a:rPr>
              <a:t>11/26/2015</a:t>
            </a:fld>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ar-SA" smtClean="0">
                <a:solidFill>
                  <a:srgbClr val="FFFFCC"/>
                </a:solidFill>
              </a:rPr>
              <a:t>جلسه حضوری</a:t>
            </a: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410FE89-3080-4196-BE54-55E1C13C5C62}" type="slidenum">
              <a:rPr lang="ar-SA">
                <a:solidFill>
                  <a:srgbClr val="FFFFCC"/>
                </a:solidFill>
              </a:rPr>
              <a:pPr>
                <a:defRPr/>
              </a:pPr>
              <a:t>‹#›</a:t>
            </a:fld>
            <a:endParaRPr lang="en-US">
              <a:solidFill>
                <a:srgbClr val="FFFFCC"/>
              </a:solidFill>
            </a:endParaRPr>
          </a:p>
        </p:txBody>
      </p:sp>
    </p:spTree>
  </p:cSld>
  <p:clrMapOvr>
    <a:masterClrMapping/>
  </p:clrMapOvr>
  <p:transition spd="med">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27EF90-107F-46A6-ABC0-6129BADD97E4}"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D7F28-6484-433E-B949-7AD910729C75}"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51A76-6C1D-4480-9728-989BA773683B}"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style</a:t>
            </a:r>
            <a:endParaRPr lang="en-US" dirty="0"/>
          </a:p>
        </p:txBody>
      </p:sp>
      <p:sp>
        <p:nvSpPr>
          <p:cNvPr id="3" name="Text Placeholder 2"/>
          <p:cNvSpPr>
            <a:spLocks noGrp="1"/>
          </p:cNvSpPr>
          <p:nvPr>
            <p:ph type="body" idx="1"/>
          </p:nvPr>
        </p:nvSpPr>
        <p:spPr>
          <a:xfrm>
            <a:off x="609600" y="1535113"/>
            <a:ext cx="38877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38893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3889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DABF9F-DB83-44EE-9EA2-D28427FA1B9B}" type="datetime1">
              <a:rPr lang="en-US" smtClean="0"/>
              <a:t>11/26/2015</a:t>
            </a:fld>
            <a:endParaRPr lang="en-US"/>
          </a:p>
        </p:txBody>
      </p:sp>
      <p:sp>
        <p:nvSpPr>
          <p:cNvPr id="8" name="Footer Placeholder 7"/>
          <p:cNvSpPr>
            <a:spLocks noGrp="1"/>
          </p:cNvSpPr>
          <p:nvPr>
            <p:ph type="ftr" sz="quarter" idx="11"/>
          </p:nvPr>
        </p:nvSpPr>
        <p:spPr/>
        <p:txBody>
          <a:bodyPr/>
          <a:lstStyle/>
          <a:p>
            <a:r>
              <a:rPr lang="fa-IR" smtClean="0"/>
              <a:t>جلسه حضوری</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B63543-FECA-434A-A00D-90C232B069BE}"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F57DD-36E5-472F-B924-8013A95F0D6B}" type="datetime1">
              <a:rPr lang="en-US" smtClean="0">
                <a:solidFill>
                  <a:prstClr val="black">
                    <a:tint val="75000"/>
                  </a:prstClr>
                </a:solidFill>
              </a:rPr>
              <a:t>11/26/2015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B69C5-4C8A-45DC-BEB5-F286601D1C57}" type="datetime1">
              <a:rPr lang="en-US" smtClean="0">
                <a:solidFill>
                  <a:prstClr val="black">
                    <a:tint val="75000"/>
                  </a:prstClr>
                </a:solidFill>
              </a:rPr>
              <a:t>11/26/2015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861D9-1438-4748-AC14-3AC95450A8CA}" type="datetime1">
              <a:rPr lang="en-US" smtClean="0">
                <a:solidFill>
                  <a:prstClr val="black">
                    <a:tint val="75000"/>
                  </a:prstClr>
                </a:solidFill>
              </a:rPr>
              <a:t>11/26/2015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3C0A1-B718-4C2A-A1B5-FD463FF225E9}"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51243-08ED-4E24-9C84-8138756173ED}"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8D680-2CBC-4EC5-B5AB-5EF07120A559}"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FA37B-FCBE-4522-A56E-C36716D44222}"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D1E1B1E-718D-448E-B8CB-DD583002FE76}" type="datetime1">
              <a:rPr lang="en-US" smtClean="0">
                <a:solidFill>
                  <a:srgbClr val="FFFFFF"/>
                </a:solidFill>
              </a:rPr>
              <a:t>11/26/2015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ECB9BB5-82D3-4B9C-BF30-174A5A2A536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10793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8BB70E-E63D-4EB7-88C6-68808717AAD8}" type="datetime1">
              <a:rPr lang="en-US" smtClean="0">
                <a:solidFill>
                  <a:srgbClr val="FFFFFF"/>
                </a:solidFill>
              </a:rPr>
              <a:t>11/26/2015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1F414B1-D31D-43F8-B070-D468FA367C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0178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p>
            <a:fld id="{46FD0AF6-FB70-4D0A-9091-139FE80A0B2C}" type="datetime1">
              <a:rPr lang="en-US" smtClean="0"/>
              <a:t>11/26/2015</a:t>
            </a:fld>
            <a:endParaRPr lang="en-US"/>
          </a:p>
        </p:txBody>
      </p:sp>
      <p:sp>
        <p:nvSpPr>
          <p:cNvPr id="4" name="Footer Placeholder 3"/>
          <p:cNvSpPr>
            <a:spLocks noGrp="1"/>
          </p:cNvSpPr>
          <p:nvPr>
            <p:ph type="ftr" sz="quarter" idx="11"/>
          </p:nvPr>
        </p:nvSpPr>
        <p:spPr/>
        <p:txBody>
          <a:bodyPr/>
          <a:lstStyle/>
          <a:p>
            <a:r>
              <a:rPr lang="fa-IR" smtClean="0"/>
              <a:t>جلسه حضوری</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98DD40B-F8AA-4E61-A5FD-57AF67C7DB3A}" type="datetime1">
              <a:rPr lang="en-US" smtClean="0">
                <a:solidFill>
                  <a:srgbClr val="FFFFFF"/>
                </a:solidFill>
              </a:rPr>
              <a:t>11/26/2015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7FA9CF2-3235-40CC-8BDE-D4FF78F7F9E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18353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90600"/>
            <a:ext cx="39243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990600"/>
            <a:ext cx="39243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F2680BD-AAD0-43AF-91DF-E04A75AB5AAF}" type="datetime1">
              <a:rPr lang="en-US" smtClean="0">
                <a:solidFill>
                  <a:srgbClr val="FFFFFF"/>
                </a:solidFill>
              </a:rPr>
              <a:t>11/26/2015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1516409-AD21-4342-8ECD-754559E56FC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17439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0EBDC17-B38D-415A-B676-5B6FC5C1AF7B}" type="datetime1">
              <a:rPr lang="en-US" smtClean="0">
                <a:solidFill>
                  <a:srgbClr val="FFFFFF"/>
                </a:solidFill>
              </a:rPr>
              <a:t>11/26/2015</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C5A4A43-79E5-491C-BCAC-27AE43DD00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3846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B06C1DF-A84B-44A9-B5A6-92EAE632D053}" type="datetime1">
              <a:rPr lang="en-US" smtClean="0">
                <a:solidFill>
                  <a:srgbClr val="FFFFFF"/>
                </a:solidFill>
              </a:rPr>
              <a:t>11/26/2015</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8FBE0BA-EED3-4CEE-925F-F2A5209781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0006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06C5275-C3A7-4782-84C3-B4E279E4EF55}" type="datetime1">
              <a:rPr lang="en-US" smtClean="0">
                <a:solidFill>
                  <a:srgbClr val="FFFFFF"/>
                </a:solidFill>
              </a:rPr>
              <a:t>11/26/2015</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C5B9E077-C818-4DF6-9B57-6BD78343E0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031290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698FC51-97D0-4602-A686-5C57E0C5E2B9}" type="datetime1">
              <a:rPr lang="en-US" smtClean="0">
                <a:solidFill>
                  <a:srgbClr val="FFFFFF"/>
                </a:solidFill>
              </a:rPr>
              <a:t>11/26/2015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6ABDD7F-4717-451E-8FD9-3446B99AE35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1577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6307F49-7AA5-4B02-958C-6832FEF169B8}" type="datetime1">
              <a:rPr lang="en-US" smtClean="0">
                <a:solidFill>
                  <a:srgbClr val="FFFFFF"/>
                </a:solidFill>
              </a:rPr>
              <a:t>11/26/2015</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0576382-D75F-4B71-857C-E29DF34EF6B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8404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3DCB9B-3A8A-4AB1-8807-78E8D0F159B8}" type="datetime1">
              <a:rPr lang="en-US" smtClean="0">
                <a:solidFill>
                  <a:srgbClr val="FFFFFF"/>
                </a:solidFill>
              </a:rPr>
              <a:t>11/26/2015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1480F80-0660-4C00-8B34-59E0B2AB9B0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19064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0955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61341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C20559B-9322-4703-8B97-AB1584F05B5E}" type="datetime1">
              <a:rPr lang="en-US" smtClean="0">
                <a:solidFill>
                  <a:srgbClr val="FFFFFF"/>
                </a:solidFill>
              </a:rPr>
              <a:t>11/26/2015</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fa-IR" smtClean="0">
                <a:solidFill>
                  <a:srgbClr val="FFFFFF"/>
                </a:solidFill>
              </a:rPr>
              <a:t>جلسه حضوری</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4ACB4C1-3A20-4E94-AA9C-89279096BFF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31643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1318" y="3048000"/>
            <a:ext cx="7476564" cy="838200"/>
          </a:xfrm>
        </p:spPr>
        <p:txBody>
          <a:bodyPr>
            <a:normAutofit/>
          </a:bodyPr>
          <a:lstStyle>
            <a:lvl1pPr>
              <a:defRPr sz="4800">
                <a:gradFill flip="none" rotWithShape="1">
                  <a:gsLst>
                    <a:gs pos="0">
                      <a:srgbClr val="F5634A"/>
                    </a:gs>
                    <a:gs pos="100000">
                      <a:srgbClr val="F5634A">
                        <a:lumMod val="66000"/>
                        <a:lumOff val="34000"/>
                      </a:srgbClr>
                    </a:gs>
                  </a:gsLst>
                  <a:lin ang="16200000" scaled="1"/>
                  <a:tileRect/>
                </a:gradFill>
                <a:effectLst/>
              </a:defRPr>
            </a:lvl1pPr>
          </a:lstStyle>
          <a:p>
            <a:r>
              <a:rPr lang="en-US" dirty="0" smtClean="0"/>
              <a:t>Click to edit title</a:t>
            </a:r>
            <a:endParaRPr lang="en-US" dirty="0"/>
          </a:p>
        </p:txBody>
      </p:sp>
      <p:sp>
        <p:nvSpPr>
          <p:cNvPr id="3" name="Subtitle 2"/>
          <p:cNvSpPr>
            <a:spLocks noGrp="1"/>
          </p:cNvSpPr>
          <p:nvPr>
            <p:ph type="subTitle" idx="1"/>
          </p:nvPr>
        </p:nvSpPr>
        <p:spPr>
          <a:xfrm>
            <a:off x="685800" y="3886200"/>
            <a:ext cx="7467600" cy="990600"/>
          </a:xfrm>
        </p:spPr>
        <p:txBody>
          <a:bodyPr>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AE519E6-2406-43FC-8DF8-7AA94BF6C048}"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B2702-A30B-457B-8C27-8F5A408AF51E}" type="datetime1">
              <a:rPr lang="en-US" smtClean="0"/>
              <a:t>11/26/2015</a:t>
            </a:fld>
            <a:endParaRPr lang="en-US"/>
          </a:p>
        </p:txBody>
      </p:sp>
      <p:sp>
        <p:nvSpPr>
          <p:cNvPr id="3" name="Footer Placeholder 2"/>
          <p:cNvSpPr>
            <a:spLocks noGrp="1"/>
          </p:cNvSpPr>
          <p:nvPr>
            <p:ph type="ftr" sz="quarter" idx="11"/>
          </p:nvPr>
        </p:nvSpPr>
        <p:spPr/>
        <p:txBody>
          <a:bodyPr/>
          <a:lstStyle/>
          <a:p>
            <a:r>
              <a:rPr lang="fa-IR" smtClean="0"/>
              <a:t>جلسه حضوری</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3AEEA-986B-4C55-9B66-22389ABB6915}"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6518C12-DA24-4FA3-9C47-DAF30D3CF3FE}"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sz="half" idx="1"/>
          </p:nvPr>
        </p:nvSpPr>
        <p:spPr>
          <a:xfrm>
            <a:off x="609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3FFCB7-0973-435B-8AE2-F7E3D8226865}"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style</a:t>
            </a:r>
            <a:endParaRPr lang="en-US" dirty="0"/>
          </a:p>
        </p:txBody>
      </p:sp>
      <p:sp>
        <p:nvSpPr>
          <p:cNvPr id="3" name="Text Placeholder 2"/>
          <p:cNvSpPr>
            <a:spLocks noGrp="1"/>
          </p:cNvSpPr>
          <p:nvPr>
            <p:ph type="body" idx="1"/>
          </p:nvPr>
        </p:nvSpPr>
        <p:spPr>
          <a:xfrm>
            <a:off x="609600" y="1535113"/>
            <a:ext cx="38877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38893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3889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C1EC7C-02E4-4CA5-A400-319227E0433D}" type="datetime1">
              <a:rPr lang="en-US" smtClean="0">
                <a:solidFill>
                  <a:prstClr val="black">
                    <a:tint val="75000"/>
                  </a:prstClr>
                </a:solidFill>
              </a:rPr>
              <a:t>11/26/2015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p>
            <a:fld id="{0BBAAE14-D339-4440-BA13-4403B1882D7D}" type="datetime1">
              <a:rPr lang="en-US" smtClean="0">
                <a:solidFill>
                  <a:prstClr val="black">
                    <a:tint val="75000"/>
                  </a:prstClr>
                </a:solidFill>
              </a:rPr>
              <a:t>11/26/2015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3D6F1-04C2-4BA3-A7FD-A2171B9621ED}" type="datetime1">
              <a:rPr lang="en-US" smtClean="0">
                <a:solidFill>
                  <a:prstClr val="black">
                    <a:tint val="75000"/>
                  </a:prstClr>
                </a:solidFill>
              </a:rPr>
              <a:t>11/26/2015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2855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49593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981200"/>
            <a:ext cx="28559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7C474-1085-4CD1-A33E-937CEDB7840C}"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4D5AC-0DDF-4971-B628-03C707E3A9B2}"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4842D3-2FB5-4637-BBD9-697DFC081D5E}"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05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867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D9E23-147C-4504-9738-565DF5E189DA}"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2855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49593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981200"/>
            <a:ext cx="28559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9FC74-E598-4E0D-84BA-327DE9AE5536}" type="datetime1">
              <a:rPr lang="en-US" smtClean="0"/>
              <a:t>11/26/2015</a:t>
            </a:fld>
            <a:endParaRPr lang="en-US"/>
          </a:p>
        </p:txBody>
      </p:sp>
      <p:sp>
        <p:nvSpPr>
          <p:cNvPr id="6" name="Footer Placeholder 5"/>
          <p:cNvSpPr>
            <a:spLocks noGrp="1"/>
          </p:cNvSpPr>
          <p:nvPr>
            <p:ph type="ftr" sz="quarter" idx="11"/>
          </p:nvPr>
        </p:nvSpPr>
        <p:spPr/>
        <p:txBody>
          <a:bodyPr/>
          <a:lstStyle/>
          <a:p>
            <a:r>
              <a:rPr lang="fa-IR" smtClean="0"/>
              <a:t>جلسه حضوری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6781055-7AB1-43C3-BF3E-9C9D7C36FEEB}" type="datetime1">
              <a:rPr lang="en-US" smtClean="0">
                <a:solidFill>
                  <a:srgbClr val="DBF5F9">
                    <a:shade val="90000"/>
                  </a:srgbClr>
                </a:solidFill>
              </a:rPr>
              <a:t>11/26/2015</a:t>
            </a:fld>
            <a:endParaRPr lang="fa-IR">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r>
              <a:rPr lang="fa-IR" smtClean="0">
                <a:solidFill>
                  <a:srgbClr val="DBF5F9">
                    <a:shade val="90000"/>
                  </a:srgbClr>
                </a:solidFill>
              </a:rPr>
              <a:t>جلسه حضوری</a:t>
            </a:r>
            <a:endParaRPr lang="fa-IR">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DE578ED6-8634-4349-900F-186968BF4A75}" type="slidenum">
              <a:rPr lang="fa-IR">
                <a:solidFill>
                  <a:srgbClr val="DBF5F9">
                    <a:shade val="90000"/>
                  </a:srgbClr>
                </a:solidFill>
              </a:rPr>
              <a:pPr>
                <a:defRPr/>
              </a:pPr>
              <a:t>‹#›</a:t>
            </a:fld>
            <a:endParaRPr lang="fa-IR">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496AE8A-ECF6-446D-8F72-247631D1E2F6}" type="datetime1">
              <a:rPr lang="en-US" smtClean="0">
                <a:solidFill>
                  <a:srgbClr val="04617B">
                    <a:shade val="90000"/>
                  </a:srgbClr>
                </a:solidFill>
              </a:rPr>
              <a:t>11/26/2015</a:t>
            </a:fld>
            <a:endParaRPr lang="fa-IR">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fa-IR" smtClean="0">
                <a:solidFill>
                  <a:srgbClr val="04617B">
                    <a:shade val="90000"/>
                  </a:srgbClr>
                </a:solidFill>
              </a:rPr>
              <a:t>جلسه حضوری</a:t>
            </a:r>
            <a:endParaRPr lang="fa-IR">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C0DF5A5-DE6F-41A1-A292-71801F2F1DCD}" type="slidenum">
              <a:rPr lang="fa-IR">
                <a:solidFill>
                  <a:srgbClr val="04617B">
                    <a:shade val="90000"/>
                  </a:srgbClr>
                </a:solidFill>
              </a:rPr>
              <a:pPr>
                <a:defRPr/>
              </a:pPr>
              <a:t>‹#›</a:t>
            </a:fld>
            <a:endParaRPr lang="fa-IR">
              <a:solidFill>
                <a:srgbClr val="04617B">
                  <a:shade val="90000"/>
                </a:srgb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B2DDAE-82B5-4A86-9B72-725DAA9E736E}" type="datetime1">
              <a:rPr lang="en-US" smtClean="0">
                <a:solidFill>
                  <a:srgbClr val="DBF5F9">
                    <a:shade val="90000"/>
                  </a:srgbClr>
                </a:solidFill>
              </a:rPr>
              <a:t>11/26/2015</a:t>
            </a:fld>
            <a:endParaRPr lang="fa-IR">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fa-IR" smtClean="0">
                <a:solidFill>
                  <a:srgbClr val="DBF5F9">
                    <a:shade val="90000"/>
                  </a:srgbClr>
                </a:solidFill>
              </a:rPr>
              <a:t>جلسه حضوری</a:t>
            </a:r>
            <a:endParaRPr lang="fa-IR">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37F379B-1DA9-4195-A817-F37BFE46B263}" type="slidenum">
              <a:rPr lang="fa-IR">
                <a:solidFill>
                  <a:srgbClr val="DBF5F9">
                    <a:shade val="90000"/>
                  </a:srgbClr>
                </a:solidFill>
              </a:rPr>
              <a:pPr>
                <a:defRPr/>
              </a:pPr>
              <a:t>‹#›</a:t>
            </a:fld>
            <a:endParaRPr lang="fa-IR">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2DD031F-3FCA-424A-80B0-98B14974D8A1}" type="datetime1">
              <a:rPr lang="en-US" smtClean="0">
                <a:solidFill>
                  <a:srgbClr val="04617B">
                    <a:shade val="90000"/>
                  </a:srgbClr>
                </a:solidFill>
              </a:rPr>
              <a:t>11/26/2015</a:t>
            </a:fld>
            <a:endParaRPr lang="fa-IR">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fa-IR" smtClean="0">
                <a:solidFill>
                  <a:srgbClr val="04617B">
                    <a:shade val="90000"/>
                  </a:srgbClr>
                </a:solidFill>
              </a:rPr>
              <a:t>جلسه حضوری</a:t>
            </a:r>
            <a:endParaRPr lang="fa-IR">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2F4BE3A-439E-4C50-AC96-4BEEB56CC76D}" type="slidenum">
              <a:rPr lang="fa-IR">
                <a:solidFill>
                  <a:srgbClr val="04617B">
                    <a:shade val="90000"/>
                  </a:srgbClr>
                </a:solidFill>
              </a:rPr>
              <a:pPr>
                <a:defRPr/>
              </a:pPr>
              <a:t>‹#›</a:t>
            </a:fld>
            <a:endParaRPr lang="fa-IR">
              <a:solidFill>
                <a:srgbClr val="04617B">
                  <a:shade val="90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59826C5-0C7A-4D7D-B6B2-C1109C58C189}" type="datetime1">
              <a:rPr lang="en-US" smtClean="0">
                <a:solidFill>
                  <a:srgbClr val="04617B">
                    <a:shade val="90000"/>
                  </a:srgbClr>
                </a:solidFill>
              </a:rPr>
              <a:t>11/26/2015</a:t>
            </a:fld>
            <a:endParaRPr lang="fa-IR">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fa-IR" smtClean="0">
                <a:solidFill>
                  <a:srgbClr val="04617B">
                    <a:shade val="90000"/>
                  </a:srgbClr>
                </a:solidFill>
              </a:rPr>
              <a:t>جلسه حضوری</a:t>
            </a:r>
            <a:endParaRPr lang="fa-IR">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4E83D5A4-1D51-47AC-BF28-9D01C92EAF46}" type="slidenum">
              <a:rPr lang="fa-IR">
                <a:solidFill>
                  <a:srgbClr val="04617B">
                    <a:shade val="90000"/>
                  </a:srgbClr>
                </a:solidFill>
              </a:rPr>
              <a:pPr>
                <a:defRPr/>
              </a:pPr>
              <a:t>‹#›</a:t>
            </a:fld>
            <a:endParaRPr lang="fa-IR">
              <a:solidFill>
                <a:srgbClr val="04617B">
                  <a:shade val="90000"/>
                </a:srgb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65A8303-E0A7-447D-8491-2457FE1DF793}" type="datetime1">
              <a:rPr lang="en-US" smtClean="0">
                <a:solidFill>
                  <a:srgbClr val="04617B">
                    <a:shade val="90000"/>
                  </a:srgbClr>
                </a:solidFill>
              </a:rPr>
              <a:t>11/26/2015</a:t>
            </a:fld>
            <a:endParaRPr lang="fa-IR">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r>
              <a:rPr lang="fa-IR" smtClean="0">
                <a:solidFill>
                  <a:srgbClr val="04617B">
                    <a:shade val="90000"/>
                  </a:srgbClr>
                </a:solidFill>
              </a:rPr>
              <a:t>جلسه حضوری</a:t>
            </a:r>
            <a:endParaRPr lang="fa-IR">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338FF19A-DD76-4138-8FE5-67A0ED19C16D}" type="slidenum">
              <a:rPr lang="fa-IR">
                <a:solidFill>
                  <a:srgbClr val="04617B">
                    <a:shade val="90000"/>
                  </a:srgbClr>
                </a:solidFill>
              </a:rPr>
              <a:pPr>
                <a:defRPr/>
              </a:pPr>
              <a:t>‹#›</a:t>
            </a:fld>
            <a:endParaRPr lang="fa-IR">
              <a:solidFill>
                <a:srgbClr val="04617B">
                  <a:shade val="90000"/>
                </a:srgb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AE1FE60-26B2-42F3-B116-7708DCE9BA1B}" type="datetime1">
              <a:rPr lang="en-US" smtClean="0">
                <a:solidFill>
                  <a:srgbClr val="04617B">
                    <a:shade val="90000"/>
                  </a:srgbClr>
                </a:solidFill>
              </a:rPr>
              <a:t>11/26/2015</a:t>
            </a:fld>
            <a:endParaRPr lang="fa-IR">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r>
              <a:rPr lang="fa-IR" smtClean="0">
                <a:solidFill>
                  <a:srgbClr val="04617B">
                    <a:shade val="90000"/>
                  </a:srgbClr>
                </a:solidFill>
              </a:rPr>
              <a:t>جلسه حضوری</a:t>
            </a:r>
            <a:endParaRPr lang="fa-IR">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3FA31F47-5940-4544-967F-9BFE07AC2749}" type="slidenum">
              <a:rPr lang="fa-IR">
                <a:solidFill>
                  <a:srgbClr val="04617B">
                    <a:shade val="90000"/>
                  </a:srgbClr>
                </a:solidFill>
              </a:rPr>
              <a:pPr>
                <a:defRPr/>
              </a:pPr>
              <a:t>‹#›</a:t>
            </a:fld>
            <a:endParaRPr lang="fa-IR">
              <a:solidFill>
                <a:srgbClr val="04617B">
                  <a:shade val="90000"/>
                </a:srgb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0379506-5BEF-444D-B2E8-BC88D55309D2}" type="datetime1">
              <a:rPr lang="en-US" smtClean="0">
                <a:solidFill>
                  <a:srgbClr val="04617B">
                    <a:shade val="90000"/>
                  </a:srgbClr>
                </a:solidFill>
              </a:rPr>
              <a:t>11/26/2015</a:t>
            </a:fld>
            <a:endParaRPr lang="fa-IR">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fa-IR" smtClean="0">
                <a:solidFill>
                  <a:srgbClr val="04617B">
                    <a:shade val="90000"/>
                  </a:srgbClr>
                </a:solidFill>
              </a:rPr>
              <a:t>جلسه حضوری</a:t>
            </a:r>
            <a:endParaRPr lang="fa-IR">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72A69EFF-E178-435C-8FCF-FDDFCD0474A5}" type="slidenum">
              <a:rPr lang="fa-IR">
                <a:solidFill>
                  <a:srgbClr val="04617B">
                    <a:shade val="90000"/>
                  </a:srgbClr>
                </a:solidFill>
              </a:rPr>
              <a:pPr>
                <a:defRPr/>
              </a:pPr>
              <a:t>‹#›</a:t>
            </a:fld>
            <a:endParaRPr lang="fa-IR">
              <a:solidFill>
                <a:srgbClr val="04617B">
                  <a:shade val="90000"/>
                </a:srgb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9E54A8A-A2AC-4A95-9650-B5FC365F8556}" type="datetime1">
              <a:rPr lang="en-US" smtClean="0">
                <a:solidFill>
                  <a:srgbClr val="04617B">
                    <a:shade val="90000"/>
                  </a:srgbClr>
                </a:solidFill>
              </a:rPr>
              <a:t>11/26/2015</a:t>
            </a:fld>
            <a:endParaRPr lang="fa-IR">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r>
              <a:rPr lang="fa-IR" smtClean="0">
                <a:solidFill>
                  <a:srgbClr val="04617B">
                    <a:shade val="90000"/>
                  </a:srgbClr>
                </a:solidFill>
              </a:rPr>
              <a:t>جلسه حضوری</a:t>
            </a:r>
            <a:endParaRPr lang="fa-IR">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790417C-5975-4246-B289-922C7FBDA419}" type="slidenum">
              <a:rPr lang="fa-IR">
                <a:solidFill>
                  <a:srgbClr val="04617B">
                    <a:shade val="90000"/>
                  </a:srgbClr>
                </a:solidFill>
              </a:rPr>
              <a:pPr>
                <a:defRPr/>
              </a:pPr>
              <a:t>‹#›</a:t>
            </a:fld>
            <a:endParaRPr lang="fa-IR">
              <a:solidFill>
                <a:srgbClr val="04617B">
                  <a:shade val="90000"/>
                </a:srgb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EC56B6A-E6AA-4974-8B52-BAD1FF17DB4A}" type="datetime1">
              <a:rPr lang="en-US" smtClean="0">
                <a:solidFill>
                  <a:srgbClr val="04617B">
                    <a:shade val="90000"/>
                  </a:srgbClr>
                </a:solidFill>
              </a:rPr>
              <a:t>11/26/2015</a:t>
            </a:fld>
            <a:endParaRPr lang="fa-IR">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fa-IR" smtClean="0">
                <a:solidFill>
                  <a:srgbClr val="04617B">
                    <a:shade val="90000"/>
                  </a:srgbClr>
                </a:solidFill>
              </a:rPr>
              <a:t>جلسه حضوری</a:t>
            </a:r>
            <a:endParaRPr lang="fa-IR">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BBD1F32-CE73-4B8B-989E-B2A3E5A39735}" type="slidenum">
              <a:rPr lang="fa-IR">
                <a:solidFill>
                  <a:srgbClr val="04617B">
                    <a:shade val="90000"/>
                  </a:srgbClr>
                </a:solidFill>
              </a:rPr>
              <a:pPr>
                <a:defRPr/>
              </a:pPr>
              <a:t>‹#›</a:t>
            </a:fld>
            <a:endParaRPr lang="fa-IR">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1967-4489-4800-9213-9D564F1D117C}" type="datetime1">
              <a:rPr lang="en-US" smtClean="0"/>
              <a:t>11/26/2015</a:t>
            </a:fld>
            <a:endParaRPr lang="en-US"/>
          </a:p>
        </p:txBody>
      </p:sp>
      <p:sp>
        <p:nvSpPr>
          <p:cNvPr id="6" name="Footer Placeholder 5"/>
          <p:cNvSpPr>
            <a:spLocks noGrp="1"/>
          </p:cNvSpPr>
          <p:nvPr>
            <p:ph type="ftr" sz="quarter" idx="11"/>
          </p:nvPr>
        </p:nvSpPr>
        <p:spPr/>
        <p:txBody>
          <a:bodyPr/>
          <a:lstStyle/>
          <a:p>
            <a:r>
              <a:rPr lang="fa-IR" smtClean="0"/>
              <a:t>جلسه حضوری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974B59-AB70-4B08-A48B-BCBD495D9C96}" type="datetime1">
              <a:rPr lang="en-US" smtClean="0">
                <a:solidFill>
                  <a:srgbClr val="04617B">
                    <a:shade val="90000"/>
                  </a:srgbClr>
                </a:solidFill>
              </a:rPr>
              <a:t>11/26/2015</a:t>
            </a:fld>
            <a:endParaRPr lang="fa-IR">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fa-IR" smtClean="0">
                <a:solidFill>
                  <a:srgbClr val="04617B">
                    <a:shade val="90000"/>
                  </a:srgbClr>
                </a:solidFill>
              </a:rPr>
              <a:t>جلسه حضوری</a:t>
            </a:r>
            <a:endParaRPr lang="fa-IR">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F0D7F30-7B68-410E-9807-B916B75166C2}" type="slidenum">
              <a:rPr lang="fa-IR">
                <a:solidFill>
                  <a:srgbClr val="04617B">
                    <a:shade val="90000"/>
                  </a:srgbClr>
                </a:solidFill>
              </a:rPr>
              <a:pPr>
                <a:defRPr/>
              </a:pPr>
              <a:t>‹#›</a:t>
            </a:fld>
            <a:endParaRPr lang="fa-IR">
              <a:solidFill>
                <a:srgbClr val="04617B">
                  <a:shade val="90000"/>
                </a:srgb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1318" y="3048000"/>
            <a:ext cx="7476564" cy="838200"/>
          </a:xfrm>
        </p:spPr>
        <p:txBody>
          <a:bodyPr>
            <a:normAutofit/>
          </a:bodyPr>
          <a:lstStyle>
            <a:lvl1pPr>
              <a:defRPr sz="4800">
                <a:gradFill flip="none" rotWithShape="1">
                  <a:gsLst>
                    <a:gs pos="0">
                      <a:srgbClr val="F5634A"/>
                    </a:gs>
                    <a:gs pos="100000">
                      <a:srgbClr val="F5634A">
                        <a:lumMod val="66000"/>
                        <a:lumOff val="34000"/>
                      </a:srgbClr>
                    </a:gs>
                  </a:gsLst>
                  <a:lin ang="16200000" scaled="1"/>
                  <a:tileRect/>
                </a:gradFill>
                <a:effectLst/>
              </a:defRPr>
            </a:lvl1pPr>
          </a:lstStyle>
          <a:p>
            <a:r>
              <a:rPr lang="en-US" dirty="0" smtClean="0"/>
              <a:t>Click to edit title</a:t>
            </a:r>
            <a:endParaRPr lang="en-US" dirty="0"/>
          </a:p>
        </p:txBody>
      </p:sp>
      <p:sp>
        <p:nvSpPr>
          <p:cNvPr id="3" name="Subtitle 2"/>
          <p:cNvSpPr>
            <a:spLocks noGrp="1"/>
          </p:cNvSpPr>
          <p:nvPr>
            <p:ph type="subTitle" idx="1"/>
          </p:nvPr>
        </p:nvSpPr>
        <p:spPr>
          <a:xfrm>
            <a:off x="685800" y="3886200"/>
            <a:ext cx="7467600" cy="990600"/>
          </a:xfrm>
        </p:spPr>
        <p:txBody>
          <a:bodyPr>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492E3AA-A8A7-493A-A0EA-805D3EF26E6E}"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8B08F-1103-4878-8CE3-2ACC5700DF2D}"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C4C6F71-9237-49B2-A01D-499372F5EEB9}"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sz="half" idx="1"/>
          </p:nvPr>
        </p:nvSpPr>
        <p:spPr>
          <a:xfrm>
            <a:off x="609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AB389A-227A-460D-87B1-41733B271943}"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style</a:t>
            </a:r>
            <a:endParaRPr lang="en-US" dirty="0"/>
          </a:p>
        </p:txBody>
      </p:sp>
      <p:sp>
        <p:nvSpPr>
          <p:cNvPr id="3" name="Text Placeholder 2"/>
          <p:cNvSpPr>
            <a:spLocks noGrp="1"/>
          </p:cNvSpPr>
          <p:nvPr>
            <p:ph type="body" idx="1"/>
          </p:nvPr>
        </p:nvSpPr>
        <p:spPr>
          <a:xfrm>
            <a:off x="609600" y="1535113"/>
            <a:ext cx="38877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38893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3889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547C12-1C36-4D25-A2B0-6F628DE4DE54}" type="datetime1">
              <a:rPr lang="en-US" smtClean="0">
                <a:solidFill>
                  <a:prstClr val="black">
                    <a:tint val="75000"/>
                  </a:prstClr>
                </a:solidFill>
              </a:rPr>
              <a:t>11/26/2015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p>
            <a:fld id="{42436D72-016E-4096-B3CE-A18923949ED1}" type="datetime1">
              <a:rPr lang="en-US" smtClean="0">
                <a:solidFill>
                  <a:prstClr val="black">
                    <a:tint val="75000"/>
                  </a:prstClr>
                </a:solidFill>
              </a:rPr>
              <a:t>11/26/2015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97129-BD4B-4F80-9825-839B0A05630A}" type="datetime1">
              <a:rPr lang="en-US" smtClean="0">
                <a:solidFill>
                  <a:prstClr val="black">
                    <a:tint val="75000"/>
                  </a:prstClr>
                </a:solidFill>
              </a:rPr>
              <a:t>11/26/2015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2855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49593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981200"/>
            <a:ext cx="28559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6D133-F8CB-4D1F-A8B0-F8DD2F103B43}"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116D1-BD32-4896-9F09-99A58946935E}"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5.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6.pn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8.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7960658" cy="8382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389965" y="1524000"/>
            <a:ext cx="836407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643AB-F9FE-4D22-AB98-D688E773F272}" type="datetime1">
              <a:rPr lang="en-US" smtClean="0"/>
              <a:t>11/26/2015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t>جلسه حضوری</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spcBef>
          <a:spcPct val="0"/>
        </a:spcBef>
        <a:buNone/>
        <a:defRPr sz="4000" b="1" kern="1200">
          <a:solidFill>
            <a:schemeClr val="bg1"/>
          </a:solidFill>
          <a:effectLst>
            <a:outerShdw blurRad="38100" dist="38100" dir="2700000" algn="tl">
              <a:srgbClr val="000000">
                <a:alpha val="43137"/>
              </a:srgbClr>
            </a:outerShdw>
          </a:effectLst>
          <a:latin typeface="Arial Black" pitchFamily="34" charset="0"/>
          <a:ea typeface="Verdana" pitchFamily="34"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563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563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563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563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563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5C8A2-012B-44B5-893E-9A7DCE3DABAB}" type="datetime1">
              <a:rPr lang="en-US" smtClean="0">
                <a:solidFill>
                  <a:prstClr val="black">
                    <a:tint val="75000"/>
                  </a:prstClr>
                </a:solidFill>
                <a:cs typeface="Arial" pitchFamily="34" charset="0"/>
              </a:rPr>
              <a:t>11/26/2015</a:t>
            </a:fld>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solidFill>
                  <a:prstClr val="black">
                    <a:tint val="75000"/>
                  </a:prstClr>
                </a:solidFill>
              </a:rPr>
              <a:t>جلسه حضوری</a:t>
            </a:r>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pitchFamily="34" charset="0"/>
              </a:rPr>
              <a:pPr/>
              <a:t>‹#›</a:t>
            </a:fld>
            <a:endParaRPr lang="en-US">
              <a:solidFill>
                <a:prstClr val="black">
                  <a:tint val="75000"/>
                </a:prstClr>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rot="10800000">
            <a:off x="0" y="520700"/>
            <a:ext cx="8153400" cy="820738"/>
            <a:chOff x="288" y="625"/>
            <a:chExt cx="5136" cy="1008"/>
          </a:xfrm>
        </p:grpSpPr>
        <p:sp>
          <p:nvSpPr>
            <p:cNvPr id="97283" name="Arc 3"/>
            <p:cNvSpPr>
              <a:spLocks/>
            </p:cNvSpPr>
            <p:nvPr/>
          </p:nvSpPr>
          <p:spPr bwMode="invGray">
            <a:xfrm>
              <a:off x="3603"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97284" name="Arc 4"/>
            <p:cNvSpPr>
              <a:spLocks/>
            </p:cNvSpPr>
            <p:nvPr/>
          </p:nvSpPr>
          <p:spPr bwMode="invGray">
            <a:xfrm>
              <a:off x="3556" y="728"/>
              <a:ext cx="1831" cy="801"/>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97285" name="Arc 5"/>
            <p:cNvSpPr>
              <a:spLocks/>
            </p:cNvSpPr>
            <p:nvPr/>
          </p:nvSpPr>
          <p:spPr bwMode="invGray">
            <a:xfrm>
              <a:off x="3525" y="869"/>
              <a:ext cx="1830" cy="521"/>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97286" name="AutoShape 6"/>
            <p:cNvSpPr>
              <a:spLocks noChangeArrowheads="1"/>
            </p:cNvSpPr>
            <p:nvPr/>
          </p:nvSpPr>
          <p:spPr bwMode="invGray">
            <a:xfrm>
              <a:off x="288" y="1075"/>
              <a:ext cx="4988" cy="105"/>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sp>
        <p:nvSpPr>
          <p:cNvPr id="97287" name="Rectangle 7"/>
          <p:cNvSpPr>
            <a:spLocks noGrp="1" noChangeArrowheads="1"/>
          </p:cNvSpPr>
          <p:nvPr>
            <p:ph type="title"/>
          </p:nvPr>
        </p:nvSpPr>
        <p:spPr bwMode="auto">
          <a:xfrm>
            <a:off x="2411413" y="125413"/>
            <a:ext cx="5719762" cy="114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97288" name="Rectangle 8"/>
          <p:cNvSpPr>
            <a:spLocks noGrp="1" noChangeArrowheads="1"/>
          </p:cNvSpPr>
          <p:nvPr>
            <p:ph type="body" idx="1"/>
          </p:nvPr>
        </p:nvSpPr>
        <p:spPr bwMode="auto">
          <a:xfrm>
            <a:off x="611188" y="1773238"/>
            <a:ext cx="7772400" cy="3321050"/>
          </a:xfrm>
          <a:prstGeom prst="rect">
            <a:avLst/>
          </a:prstGeom>
          <a:noFill/>
          <a:ln w="9525">
            <a:noFill/>
            <a:miter lim="800000"/>
            <a:headEnd/>
            <a:tailEnd/>
          </a:ln>
        </p:spPr>
        <p:txBody>
          <a:bodyPr vert="horz" wrap="square" lIns="21600" tIns="46038" rIns="21600" bIns="46038"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28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defRPr>
            </a:lvl1pPr>
          </a:lstStyle>
          <a:p>
            <a:pPr fontAlgn="base">
              <a:spcBef>
                <a:spcPct val="0"/>
              </a:spcBef>
              <a:spcAft>
                <a:spcPct val="0"/>
              </a:spcAft>
              <a:defRPr/>
            </a:pPr>
            <a:fld id="{322EB3CB-58D4-4DD9-ADB0-37B132197F0D}" type="datetime1">
              <a:rPr lang="en-US" smtClean="0">
                <a:solidFill>
                  <a:srgbClr val="FFFFCC"/>
                </a:solidFill>
                <a:cs typeface="Times New Roman" pitchFamily="18" charset="0"/>
              </a:rPr>
              <a:t>11/26/2015</a:t>
            </a:fld>
            <a:endParaRPr lang="en-US">
              <a:solidFill>
                <a:srgbClr val="FFFFCC"/>
              </a:solidFill>
              <a:cs typeface="Times New Roman" pitchFamily="18" charset="0"/>
            </a:endParaRPr>
          </a:p>
        </p:txBody>
      </p:sp>
      <p:sp>
        <p:nvSpPr>
          <p:cNvPr id="9729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ar-SA" smtClean="0">
                <a:solidFill>
                  <a:srgbClr val="FFFFCC"/>
                </a:solidFill>
              </a:rPr>
              <a:t>جلسه حضوری</a:t>
            </a:r>
            <a:endParaRPr lang="en-US">
              <a:solidFill>
                <a:srgbClr val="FFFFCC"/>
              </a:solidFill>
              <a:cs typeface="Times New Roman" pitchFamily="18" charset="0"/>
            </a:endParaRPr>
          </a:p>
        </p:txBody>
      </p:sp>
      <p:sp>
        <p:nvSpPr>
          <p:cNvPr id="9729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fontAlgn="base">
              <a:spcBef>
                <a:spcPct val="0"/>
              </a:spcBef>
              <a:spcAft>
                <a:spcPct val="0"/>
              </a:spcAft>
              <a:defRPr/>
            </a:pPr>
            <a:fld id="{133EC71B-CCD3-4FE0-A349-B3ED9A6FE611}" type="slidenum">
              <a:rPr lang="ar-SA">
                <a:solidFill>
                  <a:srgbClr val="FFFFCC"/>
                </a:solidFill>
              </a:rPr>
              <a:pPr fontAlgn="base">
                <a:spcBef>
                  <a:spcPct val="0"/>
                </a:spcBef>
                <a:spcAft>
                  <a:spcPct val="0"/>
                </a:spcAft>
                <a:defRPr/>
              </a:pPr>
              <a:t>‹#›</a:t>
            </a:fld>
            <a:endParaRPr lang="en-US">
              <a:solidFill>
                <a:srgbClr val="FFFFCC"/>
              </a:solidFill>
              <a:cs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97287"/>
                                        </p:tgtEl>
                                        <p:attrNameLst>
                                          <p:attrName>style.visibility</p:attrName>
                                        </p:attrNameLst>
                                      </p:cBhvr>
                                      <p:to>
                                        <p:strVal val="visible"/>
                                      </p:to>
                                    </p:set>
                                    <p:animEffect transition="in" filter="box(in)">
                                      <p:cBhvr>
                                        <p:cTn id="7" dur="500"/>
                                        <p:tgtEl>
                                          <p:spTgt spid="97287"/>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97288">
                                            <p:txEl>
                                              <p:pRg st="0" end="0"/>
                                            </p:txEl>
                                          </p:spTgt>
                                        </p:tgtEl>
                                        <p:attrNameLst>
                                          <p:attrName>style.visibility</p:attrName>
                                        </p:attrNameLst>
                                      </p:cBhvr>
                                      <p:to>
                                        <p:strVal val="visible"/>
                                      </p:to>
                                    </p:set>
                                    <p:animEffect transition="in" filter="blinds(horizontal)">
                                      <p:cBhvr>
                                        <p:cTn id="11" dur="500"/>
                                        <p:tgtEl>
                                          <p:spTgt spid="97288">
                                            <p:txEl>
                                              <p:pRg st="0" end="0"/>
                                            </p:txEl>
                                          </p:spTgt>
                                        </p:tgtEl>
                                      </p:cBhvr>
                                    </p:animEffect>
                                  </p:childTnLst>
                                </p:cTn>
                              </p:par>
                              <p:par>
                                <p:cTn id="12" presetID="3" presetClass="entr" presetSubtype="10" fill="hold" grpId="0" nodeType="withEffect">
                                  <p:stCondLst>
                                    <p:cond delay="1000"/>
                                  </p:stCondLst>
                                  <p:childTnLst>
                                    <p:set>
                                      <p:cBhvr>
                                        <p:cTn id="13" dur="1" fill="hold">
                                          <p:stCondLst>
                                            <p:cond delay="0"/>
                                          </p:stCondLst>
                                        </p:cTn>
                                        <p:tgtEl>
                                          <p:spTgt spid="97288">
                                            <p:txEl>
                                              <p:pRg st="1" end="1"/>
                                            </p:txEl>
                                          </p:spTgt>
                                        </p:tgtEl>
                                        <p:attrNameLst>
                                          <p:attrName>style.visibility</p:attrName>
                                        </p:attrNameLst>
                                      </p:cBhvr>
                                      <p:to>
                                        <p:strVal val="visible"/>
                                      </p:to>
                                    </p:set>
                                    <p:animEffect transition="in" filter="blinds(horizontal)">
                                      <p:cBhvr>
                                        <p:cTn id="14" dur="500"/>
                                        <p:tgtEl>
                                          <p:spTgt spid="97288">
                                            <p:txEl>
                                              <p:pRg st="1" end="1"/>
                                            </p:txEl>
                                          </p:spTgt>
                                        </p:tgtEl>
                                      </p:cBhvr>
                                    </p:animEffect>
                                  </p:childTnLst>
                                </p:cTn>
                              </p:par>
                              <p:par>
                                <p:cTn id="15" presetID="3" presetClass="entr" presetSubtype="10" fill="hold" grpId="0" nodeType="withEffect">
                                  <p:stCondLst>
                                    <p:cond delay="1000"/>
                                  </p:stCondLst>
                                  <p:childTnLst>
                                    <p:set>
                                      <p:cBhvr>
                                        <p:cTn id="16" dur="1" fill="hold">
                                          <p:stCondLst>
                                            <p:cond delay="0"/>
                                          </p:stCondLst>
                                        </p:cTn>
                                        <p:tgtEl>
                                          <p:spTgt spid="97288">
                                            <p:txEl>
                                              <p:pRg st="2" end="2"/>
                                            </p:txEl>
                                          </p:spTgt>
                                        </p:tgtEl>
                                        <p:attrNameLst>
                                          <p:attrName>style.visibility</p:attrName>
                                        </p:attrNameLst>
                                      </p:cBhvr>
                                      <p:to>
                                        <p:strVal val="visible"/>
                                      </p:to>
                                    </p:set>
                                    <p:animEffect transition="in" filter="blinds(horizontal)">
                                      <p:cBhvr>
                                        <p:cTn id="17" dur="500"/>
                                        <p:tgtEl>
                                          <p:spTgt spid="97288">
                                            <p:txEl>
                                              <p:pRg st="2" end="2"/>
                                            </p:txEl>
                                          </p:spTgt>
                                        </p:tgtEl>
                                      </p:cBhvr>
                                    </p:animEffect>
                                  </p:childTnLst>
                                </p:cTn>
                              </p:par>
                              <p:par>
                                <p:cTn id="18" presetID="3" presetClass="entr" presetSubtype="10" fill="hold" grpId="0" nodeType="withEffect">
                                  <p:stCondLst>
                                    <p:cond delay="1000"/>
                                  </p:stCondLst>
                                  <p:childTnLst>
                                    <p:set>
                                      <p:cBhvr>
                                        <p:cTn id="19" dur="1" fill="hold">
                                          <p:stCondLst>
                                            <p:cond delay="0"/>
                                          </p:stCondLst>
                                        </p:cTn>
                                        <p:tgtEl>
                                          <p:spTgt spid="97288">
                                            <p:txEl>
                                              <p:pRg st="3" end="3"/>
                                            </p:txEl>
                                          </p:spTgt>
                                        </p:tgtEl>
                                        <p:attrNameLst>
                                          <p:attrName>style.visibility</p:attrName>
                                        </p:attrNameLst>
                                      </p:cBhvr>
                                      <p:to>
                                        <p:strVal val="visible"/>
                                      </p:to>
                                    </p:set>
                                    <p:animEffect transition="in" filter="blinds(horizontal)">
                                      <p:cBhvr>
                                        <p:cTn id="20" dur="500"/>
                                        <p:tgtEl>
                                          <p:spTgt spid="97288">
                                            <p:txEl>
                                              <p:pRg st="3" end="3"/>
                                            </p:txEl>
                                          </p:spTgt>
                                        </p:tgtEl>
                                      </p:cBhvr>
                                    </p:animEffect>
                                  </p:childTnLst>
                                </p:cTn>
                              </p:par>
                              <p:par>
                                <p:cTn id="21" presetID="3" presetClass="entr" presetSubtype="10" fill="hold" grpId="0" nodeType="withEffect">
                                  <p:stCondLst>
                                    <p:cond delay="1000"/>
                                  </p:stCondLst>
                                  <p:childTnLst>
                                    <p:set>
                                      <p:cBhvr>
                                        <p:cTn id="22" dur="1" fill="hold">
                                          <p:stCondLst>
                                            <p:cond delay="0"/>
                                          </p:stCondLst>
                                        </p:cTn>
                                        <p:tgtEl>
                                          <p:spTgt spid="97288">
                                            <p:txEl>
                                              <p:pRg st="4" end="4"/>
                                            </p:txEl>
                                          </p:spTgt>
                                        </p:tgtEl>
                                        <p:attrNameLst>
                                          <p:attrName>style.visibility</p:attrName>
                                        </p:attrNameLst>
                                      </p:cBhvr>
                                      <p:to>
                                        <p:strVal val="visible"/>
                                      </p:to>
                                    </p:set>
                                    <p:animEffect transition="in" filter="blinds(horizontal)">
                                      <p:cBhvr>
                                        <p:cTn id="23" dur="500"/>
                                        <p:tgtEl>
                                          <p:spTgt spid="972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utoUpdateAnimBg="0"/>
      <p:bldP spid="97288" grpId="0" build="p" autoUpdateAnimBg="0" advAuto="1000">
        <p:tmplLst>
          <p:tmpl lvl="1">
            <p:tnLst>
              <p:par>
                <p:cTn presetID="3" presetClass="entr" presetSubtype="10" fill="hold" nodeType="afterEffect">
                  <p:stCondLst>
                    <p:cond delay="1000"/>
                  </p:stCondLst>
                  <p:childTnLst>
                    <p:set>
                      <p:cBhvr>
                        <p:cTn dur="1" fill="hold">
                          <p:stCondLst>
                            <p:cond delay="0"/>
                          </p:stCondLst>
                        </p:cTn>
                        <p:tgtEl>
                          <p:spTgt spid="97288"/>
                        </p:tgtEl>
                        <p:attrNameLst>
                          <p:attrName>style.visibility</p:attrName>
                        </p:attrNameLst>
                      </p:cBhvr>
                      <p:to>
                        <p:strVal val="visible"/>
                      </p:to>
                    </p:set>
                    <p:animEffect transition="in" filter="blinds(horizontal)">
                      <p:cBhvr>
                        <p:cTn dur="500"/>
                        <p:tgtEl>
                          <p:spTgt spid="97288"/>
                        </p:tgtEl>
                      </p:cBhvr>
                    </p:animEffect>
                  </p:childTnLst>
                </p:cTn>
              </p:par>
            </p:tnLst>
          </p:tmpl>
          <p:tmpl lvl="2">
            <p:tnLst>
              <p:par>
                <p:cTn presetID="3" presetClass="entr" presetSubtype="10" fill="hold" nodeType="withEffect">
                  <p:stCondLst>
                    <p:cond delay="1000"/>
                  </p:stCondLst>
                  <p:childTnLst>
                    <p:set>
                      <p:cBhvr>
                        <p:cTn dur="1" fill="hold">
                          <p:stCondLst>
                            <p:cond delay="0"/>
                          </p:stCondLst>
                        </p:cTn>
                        <p:tgtEl>
                          <p:spTgt spid="97288"/>
                        </p:tgtEl>
                        <p:attrNameLst>
                          <p:attrName>style.visibility</p:attrName>
                        </p:attrNameLst>
                      </p:cBhvr>
                      <p:to>
                        <p:strVal val="visible"/>
                      </p:to>
                    </p:set>
                    <p:animEffect transition="in" filter="blinds(horizontal)">
                      <p:cBhvr>
                        <p:cTn dur="500"/>
                        <p:tgtEl>
                          <p:spTgt spid="97288"/>
                        </p:tgtEl>
                      </p:cBhvr>
                    </p:animEffect>
                  </p:childTnLst>
                </p:cTn>
              </p:par>
            </p:tnLst>
          </p:tmpl>
          <p:tmpl lvl="3">
            <p:tnLst>
              <p:par>
                <p:cTn presetID="3" presetClass="entr" presetSubtype="10" fill="hold" nodeType="withEffect">
                  <p:stCondLst>
                    <p:cond delay="1000"/>
                  </p:stCondLst>
                  <p:childTnLst>
                    <p:set>
                      <p:cBhvr>
                        <p:cTn dur="1" fill="hold">
                          <p:stCondLst>
                            <p:cond delay="0"/>
                          </p:stCondLst>
                        </p:cTn>
                        <p:tgtEl>
                          <p:spTgt spid="97288"/>
                        </p:tgtEl>
                        <p:attrNameLst>
                          <p:attrName>style.visibility</p:attrName>
                        </p:attrNameLst>
                      </p:cBhvr>
                      <p:to>
                        <p:strVal val="visible"/>
                      </p:to>
                    </p:set>
                    <p:animEffect transition="in" filter="blinds(horizontal)">
                      <p:cBhvr>
                        <p:cTn dur="500"/>
                        <p:tgtEl>
                          <p:spTgt spid="97288"/>
                        </p:tgtEl>
                      </p:cBhvr>
                    </p:animEffect>
                  </p:childTnLst>
                </p:cTn>
              </p:par>
            </p:tnLst>
          </p:tmpl>
          <p:tmpl lvl="4">
            <p:tnLst>
              <p:par>
                <p:cTn presetID="3" presetClass="entr" presetSubtype="10" fill="hold" nodeType="withEffect">
                  <p:stCondLst>
                    <p:cond delay="1000"/>
                  </p:stCondLst>
                  <p:childTnLst>
                    <p:set>
                      <p:cBhvr>
                        <p:cTn dur="1" fill="hold">
                          <p:stCondLst>
                            <p:cond delay="0"/>
                          </p:stCondLst>
                        </p:cTn>
                        <p:tgtEl>
                          <p:spTgt spid="97288"/>
                        </p:tgtEl>
                        <p:attrNameLst>
                          <p:attrName>style.visibility</p:attrName>
                        </p:attrNameLst>
                      </p:cBhvr>
                      <p:to>
                        <p:strVal val="visible"/>
                      </p:to>
                    </p:set>
                    <p:animEffect transition="in" filter="blinds(horizontal)">
                      <p:cBhvr>
                        <p:cTn dur="500"/>
                        <p:tgtEl>
                          <p:spTgt spid="97288"/>
                        </p:tgtEl>
                      </p:cBhvr>
                    </p:animEffect>
                  </p:childTnLst>
                </p:cTn>
              </p:par>
            </p:tnLst>
          </p:tmpl>
          <p:tmpl lvl="5">
            <p:tnLst>
              <p:par>
                <p:cTn presetID="3" presetClass="entr" presetSubtype="10" fill="hold" nodeType="withEffect">
                  <p:stCondLst>
                    <p:cond delay="1000"/>
                  </p:stCondLst>
                  <p:childTnLst>
                    <p:set>
                      <p:cBhvr>
                        <p:cTn dur="1" fill="hold">
                          <p:stCondLst>
                            <p:cond delay="0"/>
                          </p:stCondLst>
                        </p:cTn>
                        <p:tgtEl>
                          <p:spTgt spid="97288"/>
                        </p:tgtEl>
                        <p:attrNameLst>
                          <p:attrName>style.visibility</p:attrName>
                        </p:attrNameLst>
                      </p:cBhvr>
                      <p:to>
                        <p:strVal val="visible"/>
                      </p:to>
                    </p:set>
                    <p:animEffect transition="in" filter="blinds(horizontal)">
                      <p:cBhvr>
                        <p:cTn dur="500"/>
                        <p:tgtEl>
                          <p:spTgt spid="97288"/>
                        </p:tgtEl>
                      </p:cBhvr>
                    </p:animEffect>
                  </p:childTnLst>
                </p:cTn>
              </p:par>
            </p:tnLst>
          </p:tmpl>
        </p:tmplLst>
      </p:bldP>
    </p:bldLst>
  </p:timing>
  <p:hf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Times New Roman" pitchFamily="18" charset="0"/>
          <a:cs typeface="Titr" pitchFamily="2" charset="-78"/>
        </a:defRPr>
      </a:lvl2pPr>
      <a:lvl3pPr algn="r" rtl="0" eaLnBrk="0" fontAlgn="base" hangingPunct="0">
        <a:spcBef>
          <a:spcPct val="0"/>
        </a:spcBef>
        <a:spcAft>
          <a:spcPct val="0"/>
        </a:spcAft>
        <a:defRPr sz="4400">
          <a:solidFill>
            <a:schemeClr val="tx2"/>
          </a:solidFill>
          <a:latin typeface="Times New Roman" pitchFamily="18" charset="0"/>
          <a:cs typeface="Titr" pitchFamily="2" charset="-78"/>
        </a:defRPr>
      </a:lvl3pPr>
      <a:lvl4pPr algn="r" rtl="0" eaLnBrk="0" fontAlgn="base" hangingPunct="0">
        <a:spcBef>
          <a:spcPct val="0"/>
        </a:spcBef>
        <a:spcAft>
          <a:spcPct val="0"/>
        </a:spcAft>
        <a:defRPr sz="4400">
          <a:solidFill>
            <a:schemeClr val="tx2"/>
          </a:solidFill>
          <a:latin typeface="Times New Roman" pitchFamily="18" charset="0"/>
          <a:cs typeface="Titr" pitchFamily="2" charset="-78"/>
        </a:defRPr>
      </a:lvl4pPr>
      <a:lvl5pPr algn="r" rtl="0" eaLnBrk="0" fontAlgn="base" hangingPunct="0">
        <a:spcBef>
          <a:spcPct val="0"/>
        </a:spcBef>
        <a:spcAft>
          <a:spcPct val="0"/>
        </a:spcAft>
        <a:defRPr sz="4400">
          <a:solidFill>
            <a:schemeClr val="tx2"/>
          </a:solidFill>
          <a:latin typeface="Times New Roman" pitchFamily="18" charset="0"/>
          <a:cs typeface="Titr" pitchFamily="2" charset="-78"/>
        </a:defRPr>
      </a:lvl5pPr>
      <a:lvl6pPr marL="457200" algn="r" rtl="0" fontAlgn="base">
        <a:spcBef>
          <a:spcPct val="0"/>
        </a:spcBef>
        <a:spcAft>
          <a:spcPct val="0"/>
        </a:spcAft>
        <a:defRPr sz="4400">
          <a:solidFill>
            <a:schemeClr val="tx2"/>
          </a:solidFill>
          <a:latin typeface="Times New Roman" pitchFamily="18" charset="0"/>
          <a:cs typeface="Titr" pitchFamily="2" charset="-78"/>
        </a:defRPr>
      </a:lvl6pPr>
      <a:lvl7pPr marL="914400" algn="r" rtl="0" fontAlgn="base">
        <a:spcBef>
          <a:spcPct val="0"/>
        </a:spcBef>
        <a:spcAft>
          <a:spcPct val="0"/>
        </a:spcAft>
        <a:defRPr sz="4400">
          <a:solidFill>
            <a:schemeClr val="tx2"/>
          </a:solidFill>
          <a:latin typeface="Times New Roman" pitchFamily="18" charset="0"/>
          <a:cs typeface="Titr" pitchFamily="2" charset="-78"/>
        </a:defRPr>
      </a:lvl7pPr>
      <a:lvl8pPr marL="1371600" algn="r" rtl="0" fontAlgn="base">
        <a:spcBef>
          <a:spcPct val="0"/>
        </a:spcBef>
        <a:spcAft>
          <a:spcPct val="0"/>
        </a:spcAft>
        <a:defRPr sz="4400">
          <a:solidFill>
            <a:schemeClr val="tx2"/>
          </a:solidFill>
          <a:latin typeface="Times New Roman" pitchFamily="18" charset="0"/>
          <a:cs typeface="Titr" pitchFamily="2" charset="-78"/>
        </a:defRPr>
      </a:lvl8pPr>
      <a:lvl9pPr marL="1828800" algn="r" rtl="0" fontAlgn="base">
        <a:spcBef>
          <a:spcPct val="0"/>
        </a:spcBef>
        <a:spcAft>
          <a:spcPct val="0"/>
        </a:spcAft>
        <a:defRPr sz="4400">
          <a:solidFill>
            <a:schemeClr val="tx2"/>
          </a:solidFill>
          <a:latin typeface="Times New Roman" pitchFamily="18" charset="0"/>
          <a:cs typeface="Titr" pitchFamily="2" charset="-78"/>
        </a:defRPr>
      </a:lvl9pPr>
    </p:titleStyle>
    <p:bodyStyle>
      <a:lvl1pPr marL="342900" indent="-342900" algn="r" rtl="1" eaLnBrk="0" fontAlgn="base" hangingPunct="0">
        <a:spcBef>
          <a:spcPct val="20000"/>
        </a:spcBef>
        <a:spcAft>
          <a:spcPct val="0"/>
        </a:spcAft>
        <a:buClr>
          <a:schemeClr val="tx2"/>
        </a:buClr>
        <a:buFont typeface="Wingdings" pitchFamily="2" charset="2"/>
        <a:buChar char="Ø"/>
        <a:defRPr sz="44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SzPct val="80000"/>
        <a:buFont typeface="Wingdings" pitchFamily="2" charset="2"/>
        <a:buChar char="Ø"/>
        <a:defRPr sz="4000">
          <a:solidFill>
            <a:schemeClr val="tx1"/>
          </a:solidFill>
          <a:latin typeface="+mn-lt"/>
          <a:cs typeface="+mn-cs"/>
        </a:defRPr>
      </a:lvl2pPr>
      <a:lvl3pPr marL="1143000" indent="-228600" algn="r" rtl="1" eaLnBrk="0" fontAlgn="base" hangingPunct="0">
        <a:spcBef>
          <a:spcPct val="20000"/>
        </a:spcBef>
        <a:spcAft>
          <a:spcPct val="0"/>
        </a:spcAft>
        <a:buClr>
          <a:schemeClr val="tx2"/>
        </a:buClr>
        <a:buSzPct val="60000"/>
        <a:buFont typeface="Wingdings" pitchFamily="2" charset="2"/>
        <a:buChar char="Ø"/>
        <a:defRPr sz="3600">
          <a:solidFill>
            <a:schemeClr val="tx1"/>
          </a:solidFill>
          <a:latin typeface="+mn-lt"/>
          <a:cs typeface="+mn-cs"/>
        </a:defRPr>
      </a:lvl3pPr>
      <a:lvl4pPr marL="1600200" indent="-228600" algn="r" rtl="1" eaLnBrk="0" fontAlgn="base" hangingPunct="0">
        <a:spcBef>
          <a:spcPct val="20000"/>
        </a:spcBef>
        <a:spcAft>
          <a:spcPct val="0"/>
        </a:spcAft>
        <a:buClr>
          <a:schemeClr val="tx2"/>
        </a:buClr>
        <a:buSzPct val="40000"/>
        <a:buFont typeface="Wingdings" pitchFamily="2" charset="2"/>
        <a:buChar char="Ø"/>
        <a:defRPr sz="3200">
          <a:solidFill>
            <a:schemeClr val="tx1"/>
          </a:solidFill>
          <a:latin typeface="+mn-lt"/>
          <a:cs typeface="+mn-cs"/>
        </a:defRPr>
      </a:lvl4pPr>
      <a:lvl5pPr marL="2057400" indent="-228600" algn="r" rtl="1" eaLnBrk="0" fontAlgn="base" hangingPunct="0">
        <a:spcBef>
          <a:spcPct val="20000"/>
        </a:spcBef>
        <a:spcAft>
          <a:spcPct val="0"/>
        </a:spcAft>
        <a:buClr>
          <a:schemeClr val="tx2"/>
        </a:buClr>
        <a:buSzPct val="30000"/>
        <a:buFont typeface="Wingdings" pitchFamily="2" charset="2"/>
        <a:buChar char="Ø"/>
        <a:defRPr sz="3200">
          <a:solidFill>
            <a:schemeClr val="tx1"/>
          </a:solidFill>
          <a:latin typeface="+mn-lt"/>
          <a:cs typeface="+mn-cs"/>
        </a:defRPr>
      </a:lvl5pPr>
      <a:lvl6pPr marL="2514600" indent="-228600" algn="r" rtl="1" fontAlgn="base">
        <a:spcBef>
          <a:spcPct val="20000"/>
        </a:spcBef>
        <a:spcAft>
          <a:spcPct val="0"/>
        </a:spcAft>
        <a:buClr>
          <a:schemeClr val="tx2"/>
        </a:buClr>
        <a:buSzPct val="30000"/>
        <a:buFont typeface="Wingdings" pitchFamily="2" charset="2"/>
        <a:buChar char="Ø"/>
        <a:defRPr sz="3200">
          <a:solidFill>
            <a:schemeClr val="tx1"/>
          </a:solidFill>
          <a:latin typeface="+mn-lt"/>
          <a:cs typeface="+mn-cs"/>
        </a:defRPr>
      </a:lvl6pPr>
      <a:lvl7pPr marL="2971800" indent="-228600" algn="r" rtl="1" fontAlgn="base">
        <a:spcBef>
          <a:spcPct val="20000"/>
        </a:spcBef>
        <a:spcAft>
          <a:spcPct val="0"/>
        </a:spcAft>
        <a:buClr>
          <a:schemeClr val="tx2"/>
        </a:buClr>
        <a:buSzPct val="30000"/>
        <a:buFont typeface="Wingdings" pitchFamily="2" charset="2"/>
        <a:buChar char="Ø"/>
        <a:defRPr sz="3200">
          <a:solidFill>
            <a:schemeClr val="tx1"/>
          </a:solidFill>
          <a:latin typeface="+mn-lt"/>
          <a:cs typeface="+mn-cs"/>
        </a:defRPr>
      </a:lvl7pPr>
      <a:lvl8pPr marL="3429000" indent="-228600" algn="r" rtl="1" fontAlgn="base">
        <a:spcBef>
          <a:spcPct val="20000"/>
        </a:spcBef>
        <a:spcAft>
          <a:spcPct val="0"/>
        </a:spcAft>
        <a:buClr>
          <a:schemeClr val="tx2"/>
        </a:buClr>
        <a:buSzPct val="30000"/>
        <a:buFont typeface="Wingdings" pitchFamily="2" charset="2"/>
        <a:buChar char="Ø"/>
        <a:defRPr sz="3200">
          <a:solidFill>
            <a:schemeClr val="tx1"/>
          </a:solidFill>
          <a:latin typeface="+mn-lt"/>
          <a:cs typeface="+mn-cs"/>
        </a:defRPr>
      </a:lvl8pPr>
      <a:lvl9pPr marL="3886200" indent="-228600" algn="r" rtl="1" fontAlgn="base">
        <a:spcBef>
          <a:spcPct val="20000"/>
        </a:spcBef>
        <a:spcAft>
          <a:spcPct val="0"/>
        </a:spcAft>
        <a:buClr>
          <a:schemeClr val="tx2"/>
        </a:buClr>
        <a:buSzPct val="30000"/>
        <a:buFont typeface="Wingdings" pitchFamily="2" charset="2"/>
        <a:buChar char="Ø"/>
        <a:defRPr sz="3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1433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defRPr/>
              </a:pPr>
              <a:endParaRPr lang="en-US">
                <a:solidFill>
                  <a:srgbClr val="FFFFFF"/>
                </a:solidFill>
              </a:endParaRPr>
            </a:p>
          </p:txBody>
        </p:sp>
        <p:sp>
          <p:nvSpPr>
            <p:cNvPr id="14340"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4341"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4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43"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44"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45"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46"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47"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4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49"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5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5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5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353"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endParaRPr>
            </a:p>
          </p:txBody>
        </p:sp>
      </p:grpSp>
      <p:sp>
        <p:nvSpPr>
          <p:cNvPr id="14354" name="Rectangle 18"/>
          <p:cNvSpPr>
            <a:spLocks noGrp="1" noChangeArrowheads="1"/>
          </p:cNvSpPr>
          <p:nvPr>
            <p:ph type="title"/>
          </p:nvPr>
        </p:nvSpPr>
        <p:spPr bwMode="auto">
          <a:xfrm>
            <a:off x="457200" y="274638"/>
            <a:ext cx="8229600" cy="1143000"/>
          </a:xfrm>
          <a:prstGeom prst="rect">
            <a:avLst/>
          </a:prstGeom>
          <a:solidFill>
            <a:schemeClr val="accent1"/>
          </a:solid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435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fontAlgn="base">
              <a:spcBef>
                <a:spcPct val="0"/>
              </a:spcBef>
              <a:spcAft>
                <a:spcPct val="0"/>
              </a:spcAft>
              <a:defRPr/>
            </a:pPr>
            <a:fld id="{A3CFBDF6-03F1-4395-AB72-E3BA63263E51}" type="datetime1">
              <a:rPr lang="en-US" smtClean="0">
                <a:solidFill>
                  <a:srgbClr val="FFFFFF"/>
                </a:solidFill>
              </a:rPr>
              <a:t>11/26/2015</a:t>
            </a:fld>
            <a:endParaRPr lang="en-US">
              <a:solidFill>
                <a:srgbClr val="FFFFFF"/>
              </a:solidFill>
            </a:endParaRPr>
          </a:p>
        </p:txBody>
      </p:sp>
      <p:sp>
        <p:nvSpPr>
          <p:cNvPr id="1435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fontAlgn="base">
              <a:spcBef>
                <a:spcPct val="0"/>
              </a:spcBef>
              <a:spcAft>
                <a:spcPct val="0"/>
              </a:spcAft>
              <a:defRPr/>
            </a:pPr>
            <a:r>
              <a:rPr lang="fa-IR" smtClean="0">
                <a:solidFill>
                  <a:srgbClr val="FFFFFF"/>
                </a:solidFill>
              </a:rPr>
              <a:t>جلسه حضوری</a:t>
            </a:r>
            <a:endParaRPr lang="en-US">
              <a:solidFill>
                <a:srgbClr val="FFFFFF"/>
              </a:solidFill>
            </a:endParaRPr>
          </a:p>
        </p:txBody>
      </p:sp>
      <p:sp>
        <p:nvSpPr>
          <p:cNvPr id="1435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fontAlgn="base">
              <a:spcBef>
                <a:spcPct val="0"/>
              </a:spcBef>
              <a:spcAft>
                <a:spcPct val="0"/>
              </a:spcAft>
              <a:defRPr/>
            </a:pPr>
            <a:fld id="{5533B122-BFEA-4F1C-81ED-69D6425073D2}"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435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30604267"/>
      </p:ext>
    </p:extLst>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4358">
                                            <p:txEl>
                                              <p:pRg st="0" end="0"/>
                                            </p:txEl>
                                          </p:spTgt>
                                        </p:tgtEl>
                                        <p:attrNameLst>
                                          <p:attrName>style.visibility</p:attrName>
                                        </p:attrNameLst>
                                      </p:cBhvr>
                                      <p:to>
                                        <p:strVal val="visible"/>
                                      </p:to>
                                    </p:set>
                                    <p:animEffect transition="in" filter="checkerboard(down)">
                                      <p:cBhvr>
                                        <p:cTn id="7" dur="500"/>
                                        <p:tgtEl>
                                          <p:spTgt spid="14358">
                                            <p:txEl>
                                              <p:pRg st="0" end="0"/>
                                            </p:txEl>
                                          </p:spTgt>
                                        </p:tgtEl>
                                      </p:cBhvr>
                                    </p:animEffect>
                                  </p:childTnLst>
                                </p:cTn>
                              </p:par>
                              <p:par>
                                <p:cTn id="8" presetID="5" presetClass="entr" presetSubtype="5" fill="hold" grpId="0" nodeType="withEffect">
                                  <p:stCondLst>
                                    <p:cond delay="0"/>
                                  </p:stCondLst>
                                  <p:childTnLst>
                                    <p:set>
                                      <p:cBhvr>
                                        <p:cTn id="9" dur="1" fill="hold">
                                          <p:stCondLst>
                                            <p:cond delay="0"/>
                                          </p:stCondLst>
                                        </p:cTn>
                                        <p:tgtEl>
                                          <p:spTgt spid="14358">
                                            <p:txEl>
                                              <p:pRg st="1" end="1"/>
                                            </p:txEl>
                                          </p:spTgt>
                                        </p:tgtEl>
                                        <p:attrNameLst>
                                          <p:attrName>style.visibility</p:attrName>
                                        </p:attrNameLst>
                                      </p:cBhvr>
                                      <p:to>
                                        <p:strVal val="visible"/>
                                      </p:to>
                                    </p:set>
                                    <p:animEffect transition="in" filter="checkerboard(down)">
                                      <p:cBhvr>
                                        <p:cTn id="10" dur="500"/>
                                        <p:tgtEl>
                                          <p:spTgt spid="14358">
                                            <p:txEl>
                                              <p:pRg st="1" end="1"/>
                                            </p:txEl>
                                          </p:spTgt>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14358">
                                            <p:txEl>
                                              <p:pRg st="2" end="2"/>
                                            </p:txEl>
                                          </p:spTgt>
                                        </p:tgtEl>
                                        <p:attrNameLst>
                                          <p:attrName>style.visibility</p:attrName>
                                        </p:attrNameLst>
                                      </p:cBhvr>
                                      <p:to>
                                        <p:strVal val="visible"/>
                                      </p:to>
                                    </p:set>
                                    <p:animEffect transition="in" filter="checkerboard(down)">
                                      <p:cBhvr>
                                        <p:cTn id="13" dur="500"/>
                                        <p:tgtEl>
                                          <p:spTgt spid="14358">
                                            <p:txEl>
                                              <p:pRg st="2" end="2"/>
                                            </p:txEl>
                                          </p:spTgt>
                                        </p:tgtEl>
                                      </p:cBhvr>
                                    </p:animEffect>
                                  </p:childTnLst>
                                </p:cTn>
                              </p:par>
                              <p:par>
                                <p:cTn id="14" presetID="5" presetClass="entr" presetSubtype="5" fill="hold" grpId="0" nodeType="withEffect">
                                  <p:stCondLst>
                                    <p:cond delay="0"/>
                                  </p:stCondLst>
                                  <p:childTnLst>
                                    <p:set>
                                      <p:cBhvr>
                                        <p:cTn id="15" dur="1" fill="hold">
                                          <p:stCondLst>
                                            <p:cond delay="0"/>
                                          </p:stCondLst>
                                        </p:cTn>
                                        <p:tgtEl>
                                          <p:spTgt spid="14358">
                                            <p:txEl>
                                              <p:pRg st="3" end="3"/>
                                            </p:txEl>
                                          </p:spTgt>
                                        </p:tgtEl>
                                        <p:attrNameLst>
                                          <p:attrName>style.visibility</p:attrName>
                                        </p:attrNameLst>
                                      </p:cBhvr>
                                      <p:to>
                                        <p:strVal val="visible"/>
                                      </p:to>
                                    </p:set>
                                    <p:animEffect transition="in" filter="checkerboard(down)">
                                      <p:cBhvr>
                                        <p:cTn id="16" dur="500"/>
                                        <p:tgtEl>
                                          <p:spTgt spid="14358">
                                            <p:txEl>
                                              <p:pRg st="3" end="3"/>
                                            </p:txEl>
                                          </p:spTgt>
                                        </p:tgtEl>
                                      </p:cBhvr>
                                    </p:animEffect>
                                  </p:childTnLst>
                                </p:cTn>
                              </p:par>
                              <p:par>
                                <p:cTn id="17" presetID="5" presetClass="entr" presetSubtype="5" fill="hold" grpId="0" nodeType="withEffect">
                                  <p:stCondLst>
                                    <p:cond delay="0"/>
                                  </p:stCondLst>
                                  <p:childTnLst>
                                    <p:set>
                                      <p:cBhvr>
                                        <p:cTn id="18" dur="1" fill="hold">
                                          <p:stCondLst>
                                            <p:cond delay="0"/>
                                          </p:stCondLst>
                                        </p:cTn>
                                        <p:tgtEl>
                                          <p:spTgt spid="14358">
                                            <p:txEl>
                                              <p:pRg st="4" end="4"/>
                                            </p:txEl>
                                          </p:spTgt>
                                        </p:tgtEl>
                                        <p:attrNameLst>
                                          <p:attrName>style.visibility</p:attrName>
                                        </p:attrNameLst>
                                      </p:cBhvr>
                                      <p:to>
                                        <p:strVal val="visible"/>
                                      </p:to>
                                    </p:set>
                                    <p:animEffect transition="in" filter="checkerboard(down)">
                                      <p:cBhvr>
                                        <p:cTn id="19" dur="500"/>
                                        <p:tgtEl>
                                          <p:spTgt spid="143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8" grpId="0" build="p">
        <p:tmplLst>
          <p:tmpl lvl="1">
            <p:tnLst>
              <p:par>
                <p:cTn presetID="5" presetClass="entr" presetSubtype="5" fill="hold" nodeType="click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checkerboard(down)">
                      <p:cBhvr>
                        <p:cTn dur="500"/>
                        <p:tgtEl>
                          <p:spTgt spid="14358"/>
                        </p:tgtEl>
                      </p:cBhvr>
                    </p:animEffect>
                  </p:childTnLst>
                </p:cTn>
              </p:par>
            </p:tnLst>
          </p:tmpl>
          <p:tmpl lvl="2">
            <p:tnLst>
              <p:par>
                <p:cTn presetID="5" presetClass="entr" presetSubtype="5"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checkerboard(down)">
                      <p:cBhvr>
                        <p:cTn dur="500"/>
                        <p:tgtEl>
                          <p:spTgt spid="14358"/>
                        </p:tgtEl>
                      </p:cBhvr>
                    </p:animEffect>
                  </p:childTnLst>
                </p:cTn>
              </p:par>
            </p:tnLst>
          </p:tmpl>
          <p:tmpl lvl="3">
            <p:tnLst>
              <p:par>
                <p:cTn presetID="5" presetClass="entr" presetSubtype="5"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checkerboard(down)">
                      <p:cBhvr>
                        <p:cTn dur="500"/>
                        <p:tgtEl>
                          <p:spTgt spid="14358"/>
                        </p:tgtEl>
                      </p:cBhvr>
                    </p:animEffect>
                  </p:childTnLst>
                </p:cTn>
              </p:par>
            </p:tnLst>
          </p:tmpl>
          <p:tmpl lvl="4">
            <p:tnLst>
              <p:par>
                <p:cTn presetID="5" presetClass="entr" presetSubtype="5"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checkerboard(down)">
                      <p:cBhvr>
                        <p:cTn dur="500"/>
                        <p:tgtEl>
                          <p:spTgt spid="14358"/>
                        </p:tgtEl>
                      </p:cBhvr>
                    </p:animEffect>
                  </p:childTnLst>
                </p:cTn>
              </p:par>
            </p:tnLst>
          </p:tmpl>
          <p:tmpl lvl="5">
            <p:tnLst>
              <p:par>
                <p:cTn presetID="5" presetClass="entr" presetSubtype="5"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checkerboard(down)">
                      <p:cBhvr>
                        <p:cTn dur="500"/>
                        <p:tgtEl>
                          <p:spTgt spid="14358"/>
                        </p:tgtEl>
                      </p:cBhvr>
                    </p:animEffect>
                  </p:childTnLst>
                </p:cTn>
              </p:par>
            </p:tnLst>
          </p:tmpl>
        </p:tmplLst>
      </p:bldP>
    </p:bldLst>
  </p:timing>
  <p:hf hdr="0"/>
  <p:txStyles>
    <p:titleStyle>
      <a:lvl1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1"/>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1"/>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1"/>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1"/>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1"/>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6072E-249E-4AD8-9F66-A23C2E0FEAEF}" type="datetime1">
              <a:rPr lang="en-US" smtClean="0">
                <a:solidFill>
                  <a:prstClr val="black">
                    <a:tint val="75000"/>
                  </a:prstClr>
                </a:solidFill>
              </a:rPr>
              <a:t>11/26/2015</a:t>
            </a:fld>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solidFill>
                  <a:prstClr val="black">
                    <a:tint val="75000"/>
                  </a:prstClr>
                </a:solidFill>
              </a:rPr>
              <a:t>جلسه حضوری</a:t>
            </a:r>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pitchFamily="34" charset="0"/>
              </a:rPr>
              <a:pPr/>
              <a:t>‹#›</a:t>
            </a:fld>
            <a:endParaRPr lang="en-US">
              <a:solidFill>
                <a:prstClr val="black">
                  <a:tint val="75000"/>
                </a:prstClr>
              </a:solidFill>
              <a:cs typeface="Arial" pitchFamily="34" charset="0"/>
            </a:endParaRPr>
          </a:p>
        </p:txBody>
      </p:sp>
    </p:spTree>
    <p:extLst>
      <p:ext uri="{BB962C8B-B14F-4D97-AF65-F5344CB8AC3E}">
        <p14:creationId xmlns:p14="http://schemas.microsoft.com/office/powerpoint/2010/main" val="172774448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fld id="{6C2AACB3-1BB3-4796-BEBF-70CB461824F2}" type="datetime1">
              <a:rPr lang="en-US" smtClean="0">
                <a:solidFill>
                  <a:srgbClr val="FFFFFF"/>
                </a:solidFill>
              </a:rPr>
              <a:t>11/26/2015</a:t>
            </a:fld>
            <a:endParaRPr lang="en-US">
              <a:solidFill>
                <a:srgbClr val="FFFFFF"/>
              </a:solidFill>
            </a:endParaRPr>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r>
              <a:rPr lang="fa-IR" smtClean="0">
                <a:solidFill>
                  <a:srgbClr val="FFFFFF"/>
                </a:solidFill>
              </a:rPr>
              <a:t>جلسه حضوری</a:t>
            </a:r>
            <a:endParaRPr lang="en-US">
              <a:solidFill>
                <a:srgbClr val="FFFFFF"/>
              </a:solidFill>
            </a:endParaRPr>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1252342-869B-4FCD-A6D0-7BA00E171CDD}" type="slidenum">
              <a:rPr lang="en-US">
                <a:solidFill>
                  <a:srgbClr val="FFFFFF"/>
                </a:solidFill>
              </a:rPr>
              <a:pPr fontAlgn="base">
                <a:spcBef>
                  <a:spcPct val="0"/>
                </a:spcBef>
                <a:spcAft>
                  <a:spcPct val="0"/>
                </a:spcAft>
              </a:pPr>
              <a:t>‹#›</a:t>
            </a:fld>
            <a:endParaRPr lang="en-US">
              <a:solidFill>
                <a:srgbClr val="FFFFFF"/>
              </a:solidFill>
            </a:endParaRPr>
          </a:p>
        </p:txBody>
      </p:sp>
      <p:sp>
        <p:nvSpPr>
          <p:cNvPr id="44045" name="Rectangle 13"/>
          <p:cNvSpPr>
            <a:spLocks noGrp="1" noChangeArrowheads="1"/>
          </p:cNvSpPr>
          <p:nvPr>
            <p:ph type="title"/>
          </p:nvPr>
        </p:nvSpPr>
        <p:spPr bwMode="auto">
          <a:xfrm>
            <a:off x="533400" y="228600"/>
            <a:ext cx="838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4046" name="Rectangle 14"/>
          <p:cNvSpPr>
            <a:spLocks noGrp="1" noChangeArrowheads="1"/>
          </p:cNvSpPr>
          <p:nvPr>
            <p:ph type="body" idx="1"/>
          </p:nvPr>
        </p:nvSpPr>
        <p:spPr bwMode="auto">
          <a:xfrm>
            <a:off x="762000" y="990600"/>
            <a:ext cx="8001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19467377"/>
      </p:ext>
    </p:extLst>
  </p:cSld>
  <p:clrMap bg1="dk2" tx1="lt1" bg2="dk1"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iming>
    <p:tnLst>
      <p:par>
        <p:cTn id="1" dur="indefinite" restart="never" nodeType="tmRoot"/>
      </p:par>
    </p:tnLst>
  </p:timing>
  <p:hf hdr="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66800" y="274638"/>
            <a:ext cx="8001000" cy="1143000"/>
          </a:xfrm>
          <a:prstGeom prst="rect">
            <a:avLst/>
          </a:prstGeom>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1066800" y="1600200"/>
            <a:ext cx="8001000" cy="4525963"/>
          </a:xfrm>
          <a:prstGeom prst="rect">
            <a:avLst/>
          </a:prstGeom>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dt" sz="half" idx="2"/>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smtClean="0">
                <a:latin typeface="Arial" pitchFamily="34" charset="0"/>
                <a:cs typeface="+mn-cs"/>
              </a:defRPr>
            </a:lvl1pPr>
          </a:lstStyle>
          <a:p>
            <a:pPr fontAlgn="base">
              <a:spcBef>
                <a:spcPct val="0"/>
              </a:spcBef>
              <a:spcAft>
                <a:spcPct val="0"/>
              </a:spcAft>
              <a:defRPr/>
            </a:pPr>
            <a:fld id="{99A2A609-9098-4EE7-A46B-5760DDD08B85}" type="datetime1">
              <a:rPr lang="en-US" smtClean="0">
                <a:solidFill>
                  <a:srgbClr val="000000"/>
                </a:solidFill>
              </a:rPr>
              <a:t>11/26/2015</a:t>
            </a:fld>
            <a:endParaRPr lang="en-US">
              <a:solidFill>
                <a:srgbClr val="000000"/>
              </a:solidFill>
            </a:endParaRPr>
          </a:p>
        </p:txBody>
      </p:sp>
      <p:sp>
        <p:nvSpPr>
          <p:cNvPr id="33797" name="Rectangle 5"/>
          <p:cNvSpPr>
            <a:spLocks noGrp="1" noChangeArrowheads="1"/>
          </p:cNvSpPr>
          <p:nvPr>
            <p:ph type="ftr" sz="quarter" idx="3"/>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cs typeface="+mn-cs"/>
              </a:defRPr>
            </a:lvl1pPr>
          </a:lstStyle>
          <a:p>
            <a:pPr fontAlgn="base">
              <a:spcBef>
                <a:spcPct val="0"/>
              </a:spcBef>
              <a:spcAft>
                <a:spcPct val="0"/>
              </a:spcAft>
              <a:defRPr/>
            </a:pPr>
            <a:r>
              <a:rPr lang="fa-IR" smtClean="0">
                <a:solidFill>
                  <a:srgbClr val="000000"/>
                </a:solidFill>
              </a:rPr>
              <a:t>جلسه حضوری</a:t>
            </a:r>
            <a:endParaRPr lang="en-US">
              <a:solidFill>
                <a:srgbClr val="000000"/>
              </a:solidFill>
            </a:endParaRPr>
          </a:p>
        </p:txBody>
      </p:sp>
      <p:sp>
        <p:nvSpPr>
          <p:cNvPr id="33798" name="Rectangle 6"/>
          <p:cNvSpPr>
            <a:spLocks noGrp="1" noChangeArrowheads="1"/>
          </p:cNvSpPr>
          <p:nvPr>
            <p:ph type="sldNum" sz="quarter" idx="4"/>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mn-cs"/>
              </a:defRPr>
            </a:lvl1pPr>
          </a:lstStyle>
          <a:p>
            <a:pPr fontAlgn="base">
              <a:spcBef>
                <a:spcPct val="0"/>
              </a:spcBef>
              <a:spcAft>
                <a:spcPct val="0"/>
              </a:spcAft>
              <a:defRPr/>
            </a:pPr>
            <a:fld id="{946E0696-EC35-4777-A0DA-55853451465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85474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cs typeface="Arial" pitchFamily="34" charset="0"/>
        </a:defRPr>
      </a:lvl2pPr>
      <a:lvl3pPr algn="l" rtl="0" eaLnBrk="0" fontAlgn="base" hangingPunct="0">
        <a:spcBef>
          <a:spcPct val="0"/>
        </a:spcBef>
        <a:spcAft>
          <a:spcPct val="0"/>
        </a:spcAft>
        <a:defRPr sz="4400">
          <a:solidFill>
            <a:schemeClr val="tx2"/>
          </a:solidFill>
          <a:latin typeface="Arial" pitchFamily="34" charset="0"/>
          <a:cs typeface="Arial" pitchFamily="34" charset="0"/>
        </a:defRPr>
      </a:lvl3pPr>
      <a:lvl4pPr algn="l" rtl="0" eaLnBrk="0" fontAlgn="base" hangingPunct="0">
        <a:spcBef>
          <a:spcPct val="0"/>
        </a:spcBef>
        <a:spcAft>
          <a:spcPct val="0"/>
        </a:spcAft>
        <a:defRPr sz="4400">
          <a:solidFill>
            <a:schemeClr val="tx2"/>
          </a:solidFill>
          <a:latin typeface="Arial" pitchFamily="34" charset="0"/>
          <a:cs typeface="Arial" pitchFamily="34" charset="0"/>
        </a:defRPr>
      </a:lvl4pPr>
      <a:lvl5pPr algn="l"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l" rtl="0" fontAlgn="base">
        <a:spcBef>
          <a:spcPct val="0"/>
        </a:spcBef>
        <a:spcAft>
          <a:spcPct val="0"/>
        </a:spcAft>
        <a:defRPr sz="4400">
          <a:solidFill>
            <a:schemeClr val="tx2"/>
          </a:solidFill>
          <a:latin typeface="Arial" pitchFamily="34" charset="0"/>
          <a:cs typeface="Arial" pitchFamily="34" charset="0"/>
        </a:defRPr>
      </a:lvl6pPr>
      <a:lvl7pPr marL="914400" algn="l" rtl="0" fontAlgn="base">
        <a:spcBef>
          <a:spcPct val="0"/>
        </a:spcBef>
        <a:spcAft>
          <a:spcPct val="0"/>
        </a:spcAft>
        <a:defRPr sz="4400">
          <a:solidFill>
            <a:schemeClr val="tx2"/>
          </a:solidFill>
          <a:latin typeface="Arial" pitchFamily="34" charset="0"/>
          <a:cs typeface="Arial" pitchFamily="34" charset="0"/>
        </a:defRPr>
      </a:lvl7pPr>
      <a:lvl8pPr marL="1371600" algn="l" rtl="0" fontAlgn="base">
        <a:spcBef>
          <a:spcPct val="0"/>
        </a:spcBef>
        <a:spcAft>
          <a:spcPct val="0"/>
        </a:spcAft>
        <a:defRPr sz="4400">
          <a:solidFill>
            <a:schemeClr val="tx2"/>
          </a:solidFill>
          <a:latin typeface="Arial" pitchFamily="34" charset="0"/>
          <a:cs typeface="Arial" pitchFamily="34" charset="0"/>
        </a:defRPr>
      </a:lvl8pPr>
      <a:lvl9pPr marL="1828800" algn="l"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45C06-D0C6-4E35-8A8E-DEAC2138C1F2}" type="datetime1">
              <a:rPr lang="en-US" smtClean="0">
                <a:solidFill>
                  <a:prstClr val="black">
                    <a:tint val="75000"/>
                  </a:prstClr>
                </a:solidFill>
                <a:cs typeface="Arial" pitchFamily="34" charset="0"/>
              </a:rPr>
              <a:t>11/26/2015</a:t>
            </a:fld>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solidFill>
                  <a:prstClr val="black">
                    <a:tint val="75000"/>
                  </a:prstClr>
                </a:solidFill>
              </a:rPr>
              <a:t>جلسه حضوری</a:t>
            </a:r>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pitchFamily="34" charset="0"/>
              </a:rPr>
              <a:pPr/>
              <a:t>‹#›</a:t>
            </a:fld>
            <a:endParaRPr lang="en-US">
              <a:solidFill>
                <a:prstClr val="black">
                  <a:tint val="75000"/>
                </a:prstClr>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rot="10800000">
            <a:off x="0" y="520700"/>
            <a:ext cx="8153400" cy="820738"/>
            <a:chOff x="288" y="625"/>
            <a:chExt cx="5136" cy="1008"/>
          </a:xfrm>
        </p:grpSpPr>
        <p:sp>
          <p:nvSpPr>
            <p:cNvPr id="97283" name="Arc 3"/>
            <p:cNvSpPr>
              <a:spLocks/>
            </p:cNvSpPr>
            <p:nvPr/>
          </p:nvSpPr>
          <p:spPr bwMode="invGray">
            <a:xfrm>
              <a:off x="3601"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97284" name="Arc 4"/>
            <p:cNvSpPr>
              <a:spLocks/>
            </p:cNvSpPr>
            <p:nvPr/>
          </p:nvSpPr>
          <p:spPr bwMode="invGray">
            <a:xfrm>
              <a:off x="3554" y="728"/>
              <a:ext cx="1831" cy="801"/>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97285" name="Arc 5"/>
            <p:cNvSpPr>
              <a:spLocks/>
            </p:cNvSpPr>
            <p:nvPr/>
          </p:nvSpPr>
          <p:spPr bwMode="invGray">
            <a:xfrm>
              <a:off x="3524" y="869"/>
              <a:ext cx="1830" cy="521"/>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sp>
          <p:nvSpPr>
            <p:cNvPr id="97286" name="AutoShape 6"/>
            <p:cNvSpPr>
              <a:spLocks noChangeArrowheads="1"/>
            </p:cNvSpPr>
            <p:nvPr/>
          </p:nvSpPr>
          <p:spPr bwMode="invGray">
            <a:xfrm>
              <a:off x="288" y="1075"/>
              <a:ext cx="4988" cy="105"/>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fontAlgn="base">
                <a:spcBef>
                  <a:spcPct val="0"/>
                </a:spcBef>
                <a:spcAft>
                  <a:spcPct val="0"/>
                </a:spcAft>
                <a:defRPr/>
              </a:pPr>
              <a:endParaRPr lang="en-GB" sz="3200">
                <a:solidFill>
                  <a:srgbClr val="FFFFCC"/>
                </a:solidFill>
                <a:cs typeface="Times New Roman" pitchFamily="18" charset="0"/>
              </a:endParaRPr>
            </a:p>
          </p:txBody>
        </p:sp>
      </p:grpSp>
      <p:sp>
        <p:nvSpPr>
          <p:cNvPr id="97287" name="Rectangle 7"/>
          <p:cNvSpPr>
            <a:spLocks noGrp="1" noChangeArrowheads="1"/>
          </p:cNvSpPr>
          <p:nvPr>
            <p:ph type="title"/>
          </p:nvPr>
        </p:nvSpPr>
        <p:spPr bwMode="auto">
          <a:xfrm>
            <a:off x="2411413" y="125413"/>
            <a:ext cx="5719762" cy="114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97288" name="Rectangle 8"/>
          <p:cNvSpPr>
            <a:spLocks noGrp="1" noChangeArrowheads="1"/>
          </p:cNvSpPr>
          <p:nvPr>
            <p:ph type="body" idx="1"/>
          </p:nvPr>
        </p:nvSpPr>
        <p:spPr bwMode="auto">
          <a:xfrm>
            <a:off x="611188" y="1773238"/>
            <a:ext cx="7772400" cy="3321050"/>
          </a:xfrm>
          <a:prstGeom prst="rect">
            <a:avLst/>
          </a:prstGeom>
          <a:noFill/>
          <a:ln w="9525">
            <a:noFill/>
            <a:miter lim="800000"/>
            <a:headEnd/>
            <a:tailEnd/>
          </a:ln>
        </p:spPr>
        <p:txBody>
          <a:bodyPr vert="horz" wrap="square" lIns="21600" tIns="46038" rIns="21600" bIns="46038"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28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defRPr>
            </a:lvl1pPr>
          </a:lstStyle>
          <a:p>
            <a:pPr fontAlgn="base">
              <a:spcBef>
                <a:spcPct val="0"/>
              </a:spcBef>
              <a:spcAft>
                <a:spcPct val="0"/>
              </a:spcAft>
              <a:defRPr/>
            </a:pPr>
            <a:fld id="{CCA47D72-7C99-4B53-8771-8BA4B6BEF8BA}" type="datetime1">
              <a:rPr lang="en-US" smtClean="0">
                <a:solidFill>
                  <a:srgbClr val="FFFFCC"/>
                </a:solidFill>
                <a:cs typeface="Times New Roman" pitchFamily="18" charset="0"/>
              </a:rPr>
              <a:t>11/26/2015</a:t>
            </a:fld>
            <a:endParaRPr lang="en-US">
              <a:solidFill>
                <a:srgbClr val="FFFFCC"/>
              </a:solidFill>
              <a:cs typeface="Times New Roman" pitchFamily="18" charset="0"/>
            </a:endParaRPr>
          </a:p>
        </p:txBody>
      </p:sp>
      <p:sp>
        <p:nvSpPr>
          <p:cNvPr id="9729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ar-SA" smtClean="0">
                <a:solidFill>
                  <a:srgbClr val="FFFFCC"/>
                </a:solidFill>
              </a:rPr>
              <a:t>جلسه حضوری</a:t>
            </a:r>
            <a:endParaRPr lang="en-US">
              <a:solidFill>
                <a:srgbClr val="FFFFCC"/>
              </a:solidFill>
              <a:cs typeface="Times New Roman" pitchFamily="18" charset="0"/>
            </a:endParaRPr>
          </a:p>
        </p:txBody>
      </p:sp>
      <p:sp>
        <p:nvSpPr>
          <p:cNvPr id="9729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fontAlgn="base">
              <a:spcBef>
                <a:spcPct val="0"/>
              </a:spcBef>
              <a:spcAft>
                <a:spcPct val="0"/>
              </a:spcAft>
              <a:defRPr/>
            </a:pPr>
            <a:fld id="{415DF17F-2AE5-491B-9D51-5D9F3CC4D8DB}" type="slidenum">
              <a:rPr lang="ar-SA">
                <a:solidFill>
                  <a:srgbClr val="FFFFCC"/>
                </a:solidFill>
              </a:rPr>
              <a:pPr fontAlgn="base">
                <a:spcBef>
                  <a:spcPct val="0"/>
                </a:spcBef>
                <a:spcAft>
                  <a:spcPct val="0"/>
                </a:spcAft>
                <a:defRPr/>
              </a:pPr>
              <a:t>‹#›</a:t>
            </a:fld>
            <a:endParaRPr lang="en-US">
              <a:solidFill>
                <a:srgbClr val="FFFFCC"/>
              </a:solidFill>
              <a:cs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97287"/>
                                        </p:tgtEl>
                                        <p:attrNameLst>
                                          <p:attrName>style.visibility</p:attrName>
                                        </p:attrNameLst>
                                      </p:cBhvr>
                                      <p:to>
                                        <p:strVal val="visible"/>
                                      </p:to>
                                    </p:set>
                                    <p:animEffect transition="in" filter="box(in)">
                                      <p:cBhvr>
                                        <p:cTn id="7" dur="500"/>
                                        <p:tgtEl>
                                          <p:spTgt spid="97287"/>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97288">
                                            <p:txEl>
                                              <p:pRg st="0" end="0"/>
                                            </p:txEl>
                                          </p:spTgt>
                                        </p:tgtEl>
                                        <p:attrNameLst>
                                          <p:attrName>style.visibility</p:attrName>
                                        </p:attrNameLst>
                                      </p:cBhvr>
                                      <p:to>
                                        <p:strVal val="visible"/>
                                      </p:to>
                                    </p:set>
                                    <p:animEffect transition="in" filter="blinds(horizontal)">
                                      <p:cBhvr>
                                        <p:cTn id="11" dur="500"/>
                                        <p:tgtEl>
                                          <p:spTgt spid="97288">
                                            <p:txEl>
                                              <p:pRg st="0" end="0"/>
                                            </p:txEl>
                                          </p:spTgt>
                                        </p:tgtEl>
                                      </p:cBhvr>
                                    </p:animEffect>
                                  </p:childTnLst>
                                </p:cTn>
                              </p:par>
                              <p:par>
                                <p:cTn id="12" presetID="3" presetClass="entr" presetSubtype="10" fill="hold" grpId="0" nodeType="withEffect">
                                  <p:stCondLst>
                                    <p:cond delay="1000"/>
                                  </p:stCondLst>
                                  <p:childTnLst>
                                    <p:set>
                                      <p:cBhvr>
                                        <p:cTn id="13" dur="1" fill="hold">
                                          <p:stCondLst>
                                            <p:cond delay="0"/>
                                          </p:stCondLst>
                                        </p:cTn>
                                        <p:tgtEl>
                                          <p:spTgt spid="97288">
                                            <p:txEl>
                                              <p:pRg st="1" end="1"/>
                                            </p:txEl>
                                          </p:spTgt>
                                        </p:tgtEl>
                                        <p:attrNameLst>
                                          <p:attrName>style.visibility</p:attrName>
                                        </p:attrNameLst>
                                      </p:cBhvr>
                                      <p:to>
                                        <p:strVal val="visible"/>
                                      </p:to>
                                    </p:set>
                                    <p:animEffect transition="in" filter="blinds(horizontal)">
                                      <p:cBhvr>
                                        <p:cTn id="14" dur="500"/>
                                        <p:tgtEl>
                                          <p:spTgt spid="97288">
                                            <p:txEl>
                                              <p:pRg st="1" end="1"/>
                                            </p:txEl>
                                          </p:spTgt>
                                        </p:tgtEl>
                                      </p:cBhvr>
                                    </p:animEffect>
                                  </p:childTnLst>
                                </p:cTn>
                              </p:par>
                              <p:par>
                                <p:cTn id="15" presetID="3" presetClass="entr" presetSubtype="10" fill="hold" grpId="0" nodeType="withEffect">
                                  <p:stCondLst>
                                    <p:cond delay="1000"/>
                                  </p:stCondLst>
                                  <p:childTnLst>
                                    <p:set>
                                      <p:cBhvr>
                                        <p:cTn id="16" dur="1" fill="hold">
                                          <p:stCondLst>
                                            <p:cond delay="0"/>
                                          </p:stCondLst>
                                        </p:cTn>
                                        <p:tgtEl>
                                          <p:spTgt spid="97288">
                                            <p:txEl>
                                              <p:pRg st="2" end="2"/>
                                            </p:txEl>
                                          </p:spTgt>
                                        </p:tgtEl>
                                        <p:attrNameLst>
                                          <p:attrName>style.visibility</p:attrName>
                                        </p:attrNameLst>
                                      </p:cBhvr>
                                      <p:to>
                                        <p:strVal val="visible"/>
                                      </p:to>
                                    </p:set>
                                    <p:animEffect transition="in" filter="blinds(horizontal)">
                                      <p:cBhvr>
                                        <p:cTn id="17" dur="500"/>
                                        <p:tgtEl>
                                          <p:spTgt spid="97288">
                                            <p:txEl>
                                              <p:pRg st="2" end="2"/>
                                            </p:txEl>
                                          </p:spTgt>
                                        </p:tgtEl>
                                      </p:cBhvr>
                                    </p:animEffect>
                                  </p:childTnLst>
                                </p:cTn>
                              </p:par>
                              <p:par>
                                <p:cTn id="18" presetID="3" presetClass="entr" presetSubtype="10" fill="hold" grpId="0" nodeType="withEffect">
                                  <p:stCondLst>
                                    <p:cond delay="1000"/>
                                  </p:stCondLst>
                                  <p:childTnLst>
                                    <p:set>
                                      <p:cBhvr>
                                        <p:cTn id="19" dur="1" fill="hold">
                                          <p:stCondLst>
                                            <p:cond delay="0"/>
                                          </p:stCondLst>
                                        </p:cTn>
                                        <p:tgtEl>
                                          <p:spTgt spid="97288">
                                            <p:txEl>
                                              <p:pRg st="3" end="3"/>
                                            </p:txEl>
                                          </p:spTgt>
                                        </p:tgtEl>
                                        <p:attrNameLst>
                                          <p:attrName>style.visibility</p:attrName>
                                        </p:attrNameLst>
                                      </p:cBhvr>
                                      <p:to>
                                        <p:strVal val="visible"/>
                                      </p:to>
                                    </p:set>
                                    <p:animEffect transition="in" filter="blinds(horizontal)">
                                      <p:cBhvr>
                                        <p:cTn id="20" dur="500"/>
                                        <p:tgtEl>
                                          <p:spTgt spid="97288">
                                            <p:txEl>
                                              <p:pRg st="3" end="3"/>
                                            </p:txEl>
                                          </p:spTgt>
                                        </p:tgtEl>
                                      </p:cBhvr>
                                    </p:animEffect>
                                  </p:childTnLst>
                                </p:cTn>
                              </p:par>
                              <p:par>
                                <p:cTn id="21" presetID="3" presetClass="entr" presetSubtype="10" fill="hold" grpId="0" nodeType="withEffect">
                                  <p:stCondLst>
                                    <p:cond delay="1000"/>
                                  </p:stCondLst>
                                  <p:childTnLst>
                                    <p:set>
                                      <p:cBhvr>
                                        <p:cTn id="22" dur="1" fill="hold">
                                          <p:stCondLst>
                                            <p:cond delay="0"/>
                                          </p:stCondLst>
                                        </p:cTn>
                                        <p:tgtEl>
                                          <p:spTgt spid="97288">
                                            <p:txEl>
                                              <p:pRg st="4" end="4"/>
                                            </p:txEl>
                                          </p:spTgt>
                                        </p:tgtEl>
                                        <p:attrNameLst>
                                          <p:attrName>style.visibility</p:attrName>
                                        </p:attrNameLst>
                                      </p:cBhvr>
                                      <p:to>
                                        <p:strVal val="visible"/>
                                      </p:to>
                                    </p:set>
                                    <p:animEffect transition="in" filter="blinds(horizontal)">
                                      <p:cBhvr>
                                        <p:cTn id="23" dur="500"/>
                                        <p:tgtEl>
                                          <p:spTgt spid="972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utoUpdateAnimBg="0"/>
      <p:bldP spid="97288" grpId="0" build="p" autoUpdateAnimBg="0" advAuto="1000">
        <p:tmplLst>
          <p:tmpl lvl="1">
            <p:tnLst>
              <p:par>
                <p:cTn presetID="3" presetClass="entr" presetSubtype="10" fill="hold" nodeType="afterEffect">
                  <p:stCondLst>
                    <p:cond delay="1000"/>
                  </p:stCondLst>
                  <p:childTnLst>
                    <p:set>
                      <p:cBhvr>
                        <p:cTn dur="1" fill="hold">
                          <p:stCondLst>
                            <p:cond delay="0"/>
                          </p:stCondLst>
                        </p:cTn>
                        <p:tgtEl>
                          <p:spTgt spid="97288"/>
                        </p:tgtEl>
                        <p:attrNameLst>
                          <p:attrName>style.visibility</p:attrName>
                        </p:attrNameLst>
                      </p:cBhvr>
                      <p:to>
                        <p:strVal val="visible"/>
                      </p:to>
                    </p:set>
                    <p:animEffect transition="in" filter="blinds(horizontal)">
                      <p:cBhvr>
                        <p:cTn dur="500"/>
                        <p:tgtEl>
                          <p:spTgt spid="97288"/>
                        </p:tgtEl>
                      </p:cBhvr>
                    </p:animEffect>
                  </p:childTnLst>
                </p:cTn>
              </p:par>
            </p:tnLst>
          </p:tmpl>
          <p:tmpl lvl="2">
            <p:tnLst>
              <p:par>
                <p:cTn presetID="3" presetClass="entr" presetSubtype="10" fill="hold" nodeType="withEffect">
                  <p:stCondLst>
                    <p:cond delay="1000"/>
                  </p:stCondLst>
                  <p:childTnLst>
                    <p:set>
                      <p:cBhvr>
                        <p:cTn dur="1" fill="hold">
                          <p:stCondLst>
                            <p:cond delay="0"/>
                          </p:stCondLst>
                        </p:cTn>
                        <p:tgtEl>
                          <p:spTgt spid="97288"/>
                        </p:tgtEl>
                        <p:attrNameLst>
                          <p:attrName>style.visibility</p:attrName>
                        </p:attrNameLst>
                      </p:cBhvr>
                      <p:to>
                        <p:strVal val="visible"/>
                      </p:to>
                    </p:set>
                    <p:animEffect transition="in" filter="blinds(horizontal)">
                      <p:cBhvr>
                        <p:cTn dur="500"/>
                        <p:tgtEl>
                          <p:spTgt spid="97288"/>
                        </p:tgtEl>
                      </p:cBhvr>
                    </p:animEffect>
                  </p:childTnLst>
                </p:cTn>
              </p:par>
            </p:tnLst>
          </p:tmpl>
          <p:tmpl lvl="3">
            <p:tnLst>
              <p:par>
                <p:cTn presetID="3" presetClass="entr" presetSubtype="10" fill="hold" nodeType="withEffect">
                  <p:stCondLst>
                    <p:cond delay="1000"/>
                  </p:stCondLst>
                  <p:childTnLst>
                    <p:set>
                      <p:cBhvr>
                        <p:cTn dur="1" fill="hold">
                          <p:stCondLst>
                            <p:cond delay="0"/>
                          </p:stCondLst>
                        </p:cTn>
                        <p:tgtEl>
                          <p:spTgt spid="97288"/>
                        </p:tgtEl>
                        <p:attrNameLst>
                          <p:attrName>style.visibility</p:attrName>
                        </p:attrNameLst>
                      </p:cBhvr>
                      <p:to>
                        <p:strVal val="visible"/>
                      </p:to>
                    </p:set>
                    <p:animEffect transition="in" filter="blinds(horizontal)">
                      <p:cBhvr>
                        <p:cTn dur="500"/>
                        <p:tgtEl>
                          <p:spTgt spid="97288"/>
                        </p:tgtEl>
                      </p:cBhvr>
                    </p:animEffect>
                  </p:childTnLst>
                </p:cTn>
              </p:par>
            </p:tnLst>
          </p:tmpl>
          <p:tmpl lvl="4">
            <p:tnLst>
              <p:par>
                <p:cTn presetID="3" presetClass="entr" presetSubtype="10" fill="hold" nodeType="withEffect">
                  <p:stCondLst>
                    <p:cond delay="1000"/>
                  </p:stCondLst>
                  <p:childTnLst>
                    <p:set>
                      <p:cBhvr>
                        <p:cTn dur="1" fill="hold">
                          <p:stCondLst>
                            <p:cond delay="0"/>
                          </p:stCondLst>
                        </p:cTn>
                        <p:tgtEl>
                          <p:spTgt spid="97288"/>
                        </p:tgtEl>
                        <p:attrNameLst>
                          <p:attrName>style.visibility</p:attrName>
                        </p:attrNameLst>
                      </p:cBhvr>
                      <p:to>
                        <p:strVal val="visible"/>
                      </p:to>
                    </p:set>
                    <p:animEffect transition="in" filter="blinds(horizontal)">
                      <p:cBhvr>
                        <p:cTn dur="500"/>
                        <p:tgtEl>
                          <p:spTgt spid="97288"/>
                        </p:tgtEl>
                      </p:cBhvr>
                    </p:animEffect>
                  </p:childTnLst>
                </p:cTn>
              </p:par>
            </p:tnLst>
          </p:tmpl>
          <p:tmpl lvl="5">
            <p:tnLst>
              <p:par>
                <p:cTn presetID="3" presetClass="entr" presetSubtype="10" fill="hold" nodeType="withEffect">
                  <p:stCondLst>
                    <p:cond delay="1000"/>
                  </p:stCondLst>
                  <p:childTnLst>
                    <p:set>
                      <p:cBhvr>
                        <p:cTn dur="1" fill="hold">
                          <p:stCondLst>
                            <p:cond delay="0"/>
                          </p:stCondLst>
                        </p:cTn>
                        <p:tgtEl>
                          <p:spTgt spid="97288"/>
                        </p:tgtEl>
                        <p:attrNameLst>
                          <p:attrName>style.visibility</p:attrName>
                        </p:attrNameLst>
                      </p:cBhvr>
                      <p:to>
                        <p:strVal val="visible"/>
                      </p:to>
                    </p:set>
                    <p:animEffect transition="in" filter="blinds(horizontal)">
                      <p:cBhvr>
                        <p:cTn dur="500"/>
                        <p:tgtEl>
                          <p:spTgt spid="97288"/>
                        </p:tgtEl>
                      </p:cBhvr>
                    </p:animEffect>
                  </p:childTnLst>
                </p:cTn>
              </p:par>
            </p:tnLst>
          </p:tmpl>
        </p:tmplLst>
      </p:bldP>
    </p:bldLst>
  </p:timing>
  <p:hf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Times New Roman" pitchFamily="18" charset="0"/>
          <a:cs typeface="Titr" pitchFamily="2" charset="-78"/>
        </a:defRPr>
      </a:lvl2pPr>
      <a:lvl3pPr algn="r" rtl="0" eaLnBrk="0" fontAlgn="base" hangingPunct="0">
        <a:spcBef>
          <a:spcPct val="0"/>
        </a:spcBef>
        <a:spcAft>
          <a:spcPct val="0"/>
        </a:spcAft>
        <a:defRPr sz="4400">
          <a:solidFill>
            <a:schemeClr val="tx2"/>
          </a:solidFill>
          <a:latin typeface="Times New Roman" pitchFamily="18" charset="0"/>
          <a:cs typeface="Titr" pitchFamily="2" charset="-78"/>
        </a:defRPr>
      </a:lvl3pPr>
      <a:lvl4pPr algn="r" rtl="0" eaLnBrk="0" fontAlgn="base" hangingPunct="0">
        <a:spcBef>
          <a:spcPct val="0"/>
        </a:spcBef>
        <a:spcAft>
          <a:spcPct val="0"/>
        </a:spcAft>
        <a:defRPr sz="4400">
          <a:solidFill>
            <a:schemeClr val="tx2"/>
          </a:solidFill>
          <a:latin typeface="Times New Roman" pitchFamily="18" charset="0"/>
          <a:cs typeface="Titr" pitchFamily="2" charset="-78"/>
        </a:defRPr>
      </a:lvl4pPr>
      <a:lvl5pPr algn="r" rtl="0" eaLnBrk="0" fontAlgn="base" hangingPunct="0">
        <a:spcBef>
          <a:spcPct val="0"/>
        </a:spcBef>
        <a:spcAft>
          <a:spcPct val="0"/>
        </a:spcAft>
        <a:defRPr sz="4400">
          <a:solidFill>
            <a:schemeClr val="tx2"/>
          </a:solidFill>
          <a:latin typeface="Times New Roman" pitchFamily="18" charset="0"/>
          <a:cs typeface="Titr" pitchFamily="2" charset="-78"/>
        </a:defRPr>
      </a:lvl5pPr>
      <a:lvl6pPr marL="457200" algn="r" rtl="0" fontAlgn="base">
        <a:spcBef>
          <a:spcPct val="0"/>
        </a:spcBef>
        <a:spcAft>
          <a:spcPct val="0"/>
        </a:spcAft>
        <a:defRPr sz="4400">
          <a:solidFill>
            <a:schemeClr val="tx2"/>
          </a:solidFill>
          <a:latin typeface="Times New Roman" pitchFamily="18" charset="0"/>
          <a:cs typeface="Titr" pitchFamily="2" charset="-78"/>
        </a:defRPr>
      </a:lvl6pPr>
      <a:lvl7pPr marL="914400" algn="r" rtl="0" fontAlgn="base">
        <a:spcBef>
          <a:spcPct val="0"/>
        </a:spcBef>
        <a:spcAft>
          <a:spcPct val="0"/>
        </a:spcAft>
        <a:defRPr sz="4400">
          <a:solidFill>
            <a:schemeClr val="tx2"/>
          </a:solidFill>
          <a:latin typeface="Times New Roman" pitchFamily="18" charset="0"/>
          <a:cs typeface="Titr" pitchFamily="2" charset="-78"/>
        </a:defRPr>
      </a:lvl7pPr>
      <a:lvl8pPr marL="1371600" algn="r" rtl="0" fontAlgn="base">
        <a:spcBef>
          <a:spcPct val="0"/>
        </a:spcBef>
        <a:spcAft>
          <a:spcPct val="0"/>
        </a:spcAft>
        <a:defRPr sz="4400">
          <a:solidFill>
            <a:schemeClr val="tx2"/>
          </a:solidFill>
          <a:latin typeface="Times New Roman" pitchFamily="18" charset="0"/>
          <a:cs typeface="Titr" pitchFamily="2" charset="-78"/>
        </a:defRPr>
      </a:lvl8pPr>
      <a:lvl9pPr marL="1828800" algn="r" rtl="0" fontAlgn="base">
        <a:spcBef>
          <a:spcPct val="0"/>
        </a:spcBef>
        <a:spcAft>
          <a:spcPct val="0"/>
        </a:spcAft>
        <a:defRPr sz="4400">
          <a:solidFill>
            <a:schemeClr val="tx2"/>
          </a:solidFill>
          <a:latin typeface="Times New Roman" pitchFamily="18" charset="0"/>
          <a:cs typeface="Titr" pitchFamily="2" charset="-78"/>
        </a:defRPr>
      </a:lvl9pPr>
    </p:titleStyle>
    <p:bodyStyle>
      <a:lvl1pPr marL="342900" indent="-342900" algn="r" rtl="1" eaLnBrk="0" fontAlgn="base" hangingPunct="0">
        <a:spcBef>
          <a:spcPct val="20000"/>
        </a:spcBef>
        <a:spcAft>
          <a:spcPct val="0"/>
        </a:spcAft>
        <a:buClr>
          <a:schemeClr val="tx2"/>
        </a:buClr>
        <a:buFont typeface="Wingdings" pitchFamily="2" charset="2"/>
        <a:buChar char="Ø"/>
        <a:defRPr sz="44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SzPct val="80000"/>
        <a:buFont typeface="Wingdings" pitchFamily="2" charset="2"/>
        <a:buChar char="Ø"/>
        <a:defRPr sz="4000">
          <a:solidFill>
            <a:schemeClr val="tx1"/>
          </a:solidFill>
          <a:latin typeface="+mn-lt"/>
          <a:cs typeface="+mn-cs"/>
        </a:defRPr>
      </a:lvl2pPr>
      <a:lvl3pPr marL="1143000" indent="-228600" algn="r" rtl="1" eaLnBrk="0" fontAlgn="base" hangingPunct="0">
        <a:spcBef>
          <a:spcPct val="20000"/>
        </a:spcBef>
        <a:spcAft>
          <a:spcPct val="0"/>
        </a:spcAft>
        <a:buClr>
          <a:schemeClr val="tx2"/>
        </a:buClr>
        <a:buSzPct val="60000"/>
        <a:buFont typeface="Wingdings" pitchFamily="2" charset="2"/>
        <a:buChar char="Ø"/>
        <a:defRPr sz="3600">
          <a:solidFill>
            <a:schemeClr val="tx1"/>
          </a:solidFill>
          <a:latin typeface="+mn-lt"/>
          <a:cs typeface="+mn-cs"/>
        </a:defRPr>
      </a:lvl3pPr>
      <a:lvl4pPr marL="1600200" indent="-228600" algn="r" rtl="1" eaLnBrk="0" fontAlgn="base" hangingPunct="0">
        <a:spcBef>
          <a:spcPct val="20000"/>
        </a:spcBef>
        <a:spcAft>
          <a:spcPct val="0"/>
        </a:spcAft>
        <a:buClr>
          <a:schemeClr val="tx2"/>
        </a:buClr>
        <a:buSzPct val="40000"/>
        <a:buFont typeface="Wingdings" pitchFamily="2" charset="2"/>
        <a:buChar char="Ø"/>
        <a:defRPr sz="3200">
          <a:solidFill>
            <a:schemeClr val="tx1"/>
          </a:solidFill>
          <a:latin typeface="+mn-lt"/>
          <a:cs typeface="+mn-cs"/>
        </a:defRPr>
      </a:lvl4pPr>
      <a:lvl5pPr marL="2057400" indent="-228600" algn="r" rtl="1" eaLnBrk="0" fontAlgn="base" hangingPunct="0">
        <a:spcBef>
          <a:spcPct val="20000"/>
        </a:spcBef>
        <a:spcAft>
          <a:spcPct val="0"/>
        </a:spcAft>
        <a:buClr>
          <a:schemeClr val="tx2"/>
        </a:buClr>
        <a:buSzPct val="30000"/>
        <a:buFont typeface="Wingdings" pitchFamily="2" charset="2"/>
        <a:buChar char="Ø"/>
        <a:defRPr sz="3200">
          <a:solidFill>
            <a:schemeClr val="tx1"/>
          </a:solidFill>
          <a:latin typeface="+mn-lt"/>
          <a:cs typeface="+mn-cs"/>
        </a:defRPr>
      </a:lvl5pPr>
      <a:lvl6pPr marL="2514600" indent="-228600" algn="r" rtl="1" fontAlgn="base">
        <a:spcBef>
          <a:spcPct val="20000"/>
        </a:spcBef>
        <a:spcAft>
          <a:spcPct val="0"/>
        </a:spcAft>
        <a:buClr>
          <a:schemeClr val="tx2"/>
        </a:buClr>
        <a:buSzPct val="30000"/>
        <a:buFont typeface="Wingdings" pitchFamily="2" charset="2"/>
        <a:buChar char="Ø"/>
        <a:defRPr sz="3200">
          <a:solidFill>
            <a:schemeClr val="tx1"/>
          </a:solidFill>
          <a:latin typeface="+mn-lt"/>
          <a:cs typeface="+mn-cs"/>
        </a:defRPr>
      </a:lvl6pPr>
      <a:lvl7pPr marL="2971800" indent="-228600" algn="r" rtl="1" fontAlgn="base">
        <a:spcBef>
          <a:spcPct val="20000"/>
        </a:spcBef>
        <a:spcAft>
          <a:spcPct val="0"/>
        </a:spcAft>
        <a:buClr>
          <a:schemeClr val="tx2"/>
        </a:buClr>
        <a:buSzPct val="30000"/>
        <a:buFont typeface="Wingdings" pitchFamily="2" charset="2"/>
        <a:buChar char="Ø"/>
        <a:defRPr sz="3200">
          <a:solidFill>
            <a:schemeClr val="tx1"/>
          </a:solidFill>
          <a:latin typeface="+mn-lt"/>
          <a:cs typeface="+mn-cs"/>
        </a:defRPr>
      </a:lvl7pPr>
      <a:lvl8pPr marL="3429000" indent="-228600" algn="r" rtl="1" fontAlgn="base">
        <a:spcBef>
          <a:spcPct val="20000"/>
        </a:spcBef>
        <a:spcAft>
          <a:spcPct val="0"/>
        </a:spcAft>
        <a:buClr>
          <a:schemeClr val="tx2"/>
        </a:buClr>
        <a:buSzPct val="30000"/>
        <a:buFont typeface="Wingdings" pitchFamily="2" charset="2"/>
        <a:buChar char="Ø"/>
        <a:defRPr sz="3200">
          <a:solidFill>
            <a:schemeClr val="tx1"/>
          </a:solidFill>
          <a:latin typeface="+mn-lt"/>
          <a:cs typeface="+mn-cs"/>
        </a:defRPr>
      </a:lvl8pPr>
      <a:lvl9pPr marL="3886200" indent="-228600" algn="r" rtl="1" fontAlgn="base">
        <a:spcBef>
          <a:spcPct val="20000"/>
        </a:spcBef>
        <a:spcAft>
          <a:spcPct val="0"/>
        </a:spcAft>
        <a:buClr>
          <a:schemeClr val="tx2"/>
        </a:buClr>
        <a:buSzPct val="30000"/>
        <a:buFont typeface="Wingdings" pitchFamily="2" charset="2"/>
        <a:buChar char="Ø"/>
        <a:defRPr sz="3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B8E10-73BD-4048-92C3-FB7CBE634732}" type="datetime1">
              <a:rPr lang="en-US" smtClean="0">
                <a:solidFill>
                  <a:prstClr val="black">
                    <a:tint val="75000"/>
                  </a:prstClr>
                </a:solidFill>
                <a:cs typeface="Arial" pitchFamily="34" charset="0"/>
              </a:rPr>
              <a:t>11/26/2015</a:t>
            </a:fld>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solidFill>
                  <a:prstClr val="black">
                    <a:tint val="75000"/>
                  </a:prstClr>
                </a:solidFill>
              </a:rPr>
              <a:t>جلسه حضوری</a:t>
            </a:r>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pitchFamily="34" charset="0"/>
              </a:rPr>
              <a:pPr/>
              <a:t>‹#›</a:t>
            </a:fld>
            <a:endParaRPr lang="en-US">
              <a:solidFill>
                <a:prstClr val="black">
                  <a:tint val="75000"/>
                </a:prstClr>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fld id="{9705A334-4DDA-4ADF-BFC2-91E92A7B5A06}" type="datetime1">
              <a:rPr lang="en-US" smtClean="0">
                <a:solidFill>
                  <a:srgbClr val="FFFFFF"/>
                </a:solidFill>
              </a:rPr>
              <a:t>11/26/2015</a:t>
            </a:fld>
            <a:endParaRPr lang="en-US">
              <a:solidFill>
                <a:srgbClr val="FFFFFF"/>
              </a:solidFill>
            </a:endParaRPr>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r>
              <a:rPr lang="fa-IR" smtClean="0">
                <a:solidFill>
                  <a:srgbClr val="FFFFFF"/>
                </a:solidFill>
              </a:rPr>
              <a:t>جلسه حضوری</a:t>
            </a:r>
            <a:endParaRPr lang="en-US">
              <a:solidFill>
                <a:srgbClr val="FFFFFF"/>
              </a:solidFill>
            </a:endParaRPr>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1252342-869B-4FCD-A6D0-7BA00E171CDD}" type="slidenum">
              <a:rPr lang="en-US">
                <a:solidFill>
                  <a:srgbClr val="FFFFFF"/>
                </a:solidFill>
              </a:rPr>
              <a:pPr fontAlgn="base">
                <a:spcBef>
                  <a:spcPct val="0"/>
                </a:spcBef>
                <a:spcAft>
                  <a:spcPct val="0"/>
                </a:spcAft>
              </a:pPr>
              <a:t>‹#›</a:t>
            </a:fld>
            <a:endParaRPr lang="en-US">
              <a:solidFill>
                <a:srgbClr val="FFFFFF"/>
              </a:solidFill>
            </a:endParaRPr>
          </a:p>
        </p:txBody>
      </p:sp>
      <p:sp>
        <p:nvSpPr>
          <p:cNvPr id="44045" name="Rectangle 13"/>
          <p:cNvSpPr>
            <a:spLocks noGrp="1" noChangeArrowheads="1"/>
          </p:cNvSpPr>
          <p:nvPr>
            <p:ph type="title"/>
          </p:nvPr>
        </p:nvSpPr>
        <p:spPr bwMode="auto">
          <a:xfrm>
            <a:off x="533400" y="228600"/>
            <a:ext cx="838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4046" name="Rectangle 14"/>
          <p:cNvSpPr>
            <a:spLocks noGrp="1" noChangeArrowheads="1"/>
          </p:cNvSpPr>
          <p:nvPr>
            <p:ph type="body" idx="1"/>
          </p:nvPr>
        </p:nvSpPr>
        <p:spPr bwMode="auto">
          <a:xfrm>
            <a:off x="762000" y="990600"/>
            <a:ext cx="8001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7960658" cy="8382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389965" y="1524000"/>
            <a:ext cx="836407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8038-E9AC-4784-B92C-B97536B636BF}"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hf hdr="0"/>
  <p:txStyles>
    <p:titleStyle>
      <a:lvl1pPr algn="l" defTabSz="914400" rtl="0" eaLnBrk="1" latinLnBrk="0" hangingPunct="1">
        <a:spcBef>
          <a:spcPct val="0"/>
        </a:spcBef>
        <a:buNone/>
        <a:defRPr sz="4000" b="1" kern="1200">
          <a:solidFill>
            <a:schemeClr val="bg1"/>
          </a:solidFill>
          <a:effectLst>
            <a:outerShdw blurRad="38100" dist="38100" dir="2700000" algn="tl">
              <a:srgbClr val="000000">
                <a:alpha val="43137"/>
              </a:srgbClr>
            </a:outerShdw>
          </a:effectLst>
          <a:latin typeface="Arial Black" pitchFamily="34" charset="0"/>
          <a:ea typeface="Verdana" pitchFamily="34"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563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563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563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563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563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rtl="1">
              <a:defRPr/>
            </a:pPr>
            <a:fld id="{C6D02B6C-EE65-4BA6-8BC1-152A87BBE810}" type="datetime1">
              <a:rPr lang="en-US" smtClean="0">
                <a:solidFill>
                  <a:srgbClr val="04617B">
                    <a:shade val="90000"/>
                  </a:srgbClr>
                </a:solidFill>
              </a:rPr>
              <a:t>11/26/2015</a:t>
            </a:fld>
            <a:endParaRPr lang="fa-I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rtl="1">
              <a:defRPr/>
            </a:pPr>
            <a:r>
              <a:rPr lang="fa-IR" smtClean="0">
                <a:solidFill>
                  <a:srgbClr val="04617B">
                    <a:shade val="90000"/>
                  </a:srgbClr>
                </a:solidFill>
              </a:rPr>
              <a:t>جلسه حضوری</a:t>
            </a:r>
            <a:endParaRPr lang="fa-I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rtl="1">
              <a:defRPr/>
            </a:pPr>
            <a:fld id="{2CC85934-609D-4EB5-BFB5-26C79429547C}" type="slidenum">
              <a:rPr lang="fa-IR">
                <a:solidFill>
                  <a:srgbClr val="04617B">
                    <a:shade val="90000"/>
                  </a:srgbClr>
                </a:solidFill>
              </a:rPr>
              <a:pPr rtl="1">
                <a:defRPr/>
              </a:pPr>
              <a:t>‹#›</a:t>
            </a:fld>
            <a:endParaRPr lang="fa-IR">
              <a:solidFill>
                <a:srgbClr val="04617B">
                  <a:shade val="90000"/>
                </a:srgbClr>
              </a:solidFill>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r" rtl="1">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r" rtl="1">
                <a:defRPr/>
              </a:pPr>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2"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2"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2"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2" charset="-78"/>
        </a:defRPr>
      </a:lvl5pPr>
      <a:lvl6pPr marL="457200" algn="l" rtl="1" fontAlgn="base">
        <a:spcBef>
          <a:spcPct val="0"/>
        </a:spcBef>
        <a:spcAft>
          <a:spcPct val="0"/>
        </a:spcAft>
        <a:defRPr sz="5000">
          <a:solidFill>
            <a:schemeClr val="tx2"/>
          </a:solidFill>
          <a:latin typeface="Calibri" pitchFamily="34" charset="0"/>
          <a:cs typeface="Traditional Arabic" pitchFamily="2" charset="-78"/>
        </a:defRPr>
      </a:lvl6pPr>
      <a:lvl7pPr marL="914400" algn="l" rtl="1" fontAlgn="base">
        <a:spcBef>
          <a:spcPct val="0"/>
        </a:spcBef>
        <a:spcAft>
          <a:spcPct val="0"/>
        </a:spcAft>
        <a:defRPr sz="5000">
          <a:solidFill>
            <a:schemeClr val="tx2"/>
          </a:solidFill>
          <a:latin typeface="Calibri" pitchFamily="34" charset="0"/>
          <a:cs typeface="Traditional Arabic" pitchFamily="2" charset="-78"/>
        </a:defRPr>
      </a:lvl7pPr>
      <a:lvl8pPr marL="1371600" algn="l" rtl="1" fontAlgn="base">
        <a:spcBef>
          <a:spcPct val="0"/>
        </a:spcBef>
        <a:spcAft>
          <a:spcPct val="0"/>
        </a:spcAft>
        <a:defRPr sz="5000">
          <a:solidFill>
            <a:schemeClr val="tx2"/>
          </a:solidFill>
          <a:latin typeface="Calibri" pitchFamily="34" charset="0"/>
          <a:cs typeface="Traditional Arabic" pitchFamily="2" charset="-78"/>
        </a:defRPr>
      </a:lvl8pPr>
      <a:lvl9pPr marL="1828800" algn="l" rtl="1" fontAlgn="base">
        <a:spcBef>
          <a:spcPct val="0"/>
        </a:spcBef>
        <a:spcAft>
          <a:spcPct val="0"/>
        </a:spcAft>
        <a:defRPr sz="5000">
          <a:solidFill>
            <a:schemeClr val="tx2"/>
          </a:solidFill>
          <a:latin typeface="Calibri" pitchFamily="34" charset="0"/>
          <a:cs typeface="Traditional Arabic" pitchFamily="2" charset="-78"/>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7960658" cy="8382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389965" y="1524000"/>
            <a:ext cx="836407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6546A-C83E-44EC-8AAA-5D3D04D9C2F5}"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hf hdr="0"/>
  <p:txStyles>
    <p:titleStyle>
      <a:lvl1pPr algn="l" defTabSz="914400" rtl="0" eaLnBrk="1" latinLnBrk="0" hangingPunct="1">
        <a:spcBef>
          <a:spcPct val="0"/>
        </a:spcBef>
        <a:buNone/>
        <a:defRPr sz="4000" b="1" kern="1200">
          <a:solidFill>
            <a:schemeClr val="bg1"/>
          </a:solidFill>
          <a:effectLst>
            <a:outerShdw blurRad="38100" dist="38100" dir="2700000" algn="tl">
              <a:srgbClr val="000000">
                <a:alpha val="43137"/>
              </a:srgbClr>
            </a:outerShdw>
          </a:effectLst>
          <a:latin typeface="Arial Black" pitchFamily="34" charset="0"/>
          <a:ea typeface="Verdana" pitchFamily="34"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563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563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563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563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563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0.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1" descr="266"/>
          <p:cNvPicPr>
            <a:picLocks noGrp="1" noChangeAspect="1" noChangeArrowheads="1"/>
          </p:cNvPicPr>
          <p:nvPr>
            <p:ph idx="1"/>
          </p:nvPr>
        </p:nvPicPr>
        <p:blipFill>
          <a:blip r:embed="rId2" cstate="print"/>
          <a:srcRect/>
          <a:stretch>
            <a:fillRect/>
          </a:stretch>
        </p:blipFill>
        <p:spPr bwMode="auto">
          <a:xfrm>
            <a:off x="1066800" y="1524000"/>
            <a:ext cx="7026598" cy="4572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FF211029-7519-472A-9288-19137B61B31A}" type="datetime1">
              <a:rPr lang="en-US" smtClean="0"/>
              <a:t>11/26/2015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Footer Placeholder 6"/>
          <p:cNvSpPr>
            <a:spLocks noGrp="1"/>
          </p:cNvSpPr>
          <p:nvPr>
            <p:ph type="ftr" sz="quarter" idx="11"/>
          </p:nvPr>
        </p:nvSpPr>
        <p:spPr/>
        <p:txBody>
          <a:bodyPr/>
          <a:lstStyle/>
          <a:p>
            <a:r>
              <a:rPr lang="fa-IR" smtClean="0"/>
              <a:t>جلسه حضوری</a:t>
            </a:r>
            <a:endParaRPr lang="en-US"/>
          </a:p>
        </p:txBody>
      </p:sp>
    </p:spTree>
    <p:extLst>
      <p:ext uri="{BB962C8B-B14F-4D97-AF65-F5344CB8AC3E}">
        <p14:creationId xmlns:p14="http://schemas.microsoft.com/office/powerpoint/2010/main" val="4238378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746513" y="795841"/>
            <a:ext cx="8141423" cy="4621959"/>
            <a:chOff x="746513" y="795841"/>
            <a:chExt cx="8141423" cy="4621959"/>
          </a:xfrm>
        </p:grpSpPr>
        <p:sp>
          <p:nvSpPr>
            <p:cNvPr id="2" name="Oval 1" descr="&#10;"/>
            <p:cNvSpPr>
              <a:spLocks/>
            </p:cNvSpPr>
            <p:nvPr/>
          </p:nvSpPr>
          <p:spPr>
            <a:xfrm rot="5400000">
              <a:off x="1314997" y="2589956"/>
              <a:ext cx="914400" cy="2011680"/>
            </a:xfrm>
            <a:prstGeom prst="ellipse">
              <a:avLst/>
            </a:prstGeom>
            <a:ln>
              <a:solidFill>
                <a:schemeClr val="tx2">
                  <a:lumMod val="60000"/>
                  <a:lumOff val="40000"/>
                </a:schemeClr>
              </a:solidFill>
            </a:ln>
            <a:scene3d>
              <a:camera prst="orthographicFront"/>
              <a:lightRig rig="sunset" dir="t"/>
            </a:scene3d>
            <a:sp3d extrusionH="63500" prstMaterial="metal">
              <a:bevelT w="171450" h="152400" prst="angle"/>
              <a:bevelB w="146050" h="196850"/>
            </a:sp3d>
          </p:spPr>
          <p:style>
            <a:lnRef idx="3">
              <a:schemeClr val="lt1"/>
            </a:lnRef>
            <a:fillRef idx="1003">
              <a:schemeClr val="dk2"/>
            </a:fillRef>
            <a:effectRef idx="1">
              <a:schemeClr val="accent1"/>
            </a:effectRef>
            <a:fontRef idx="minor">
              <a:schemeClr val="lt1"/>
            </a:fontRef>
          </p:style>
          <p:txBody>
            <a:bodyPr vert="vert270" rtlCol="0" anchor="ctr">
              <a:sp3d/>
            </a:bodyPr>
            <a:lstStyle/>
            <a:p>
              <a:pPr algn="ctr" rtl="1" fontAlgn="base">
                <a:spcBef>
                  <a:spcPct val="0"/>
                </a:spcBef>
                <a:spcAft>
                  <a:spcPct val="0"/>
                </a:spcAft>
              </a:pPr>
              <a:r>
                <a:rPr lang="fa-IR" b="1" dirty="0" smtClean="0">
                  <a:solidFill>
                    <a:srgbClr val="FFFFFF"/>
                  </a:solidFill>
                  <a:cs typeface="B Nazanin" pitchFamily="2" charset="-78"/>
                </a:rPr>
                <a:t>خسارت/ضرر بالقوه</a:t>
              </a:r>
              <a:endParaRPr lang="en-US" b="1" dirty="0">
                <a:solidFill>
                  <a:srgbClr val="FFFFFF"/>
                </a:solidFill>
                <a:cs typeface="B Nazanin" pitchFamily="2" charset="-78"/>
              </a:endParaRPr>
            </a:p>
          </p:txBody>
        </p:sp>
        <p:sp>
          <p:nvSpPr>
            <p:cNvPr id="3" name="Oval 2" descr="&#10;"/>
            <p:cNvSpPr>
              <a:spLocks/>
            </p:cNvSpPr>
            <p:nvPr/>
          </p:nvSpPr>
          <p:spPr>
            <a:xfrm rot="5400000">
              <a:off x="4086824" y="896744"/>
              <a:ext cx="1167017" cy="2169303"/>
            </a:xfrm>
            <a:prstGeom prst="ellipse">
              <a:avLst/>
            </a:prstGeom>
            <a:solidFill>
              <a:srgbClr val="FFFF00"/>
            </a:solidFill>
            <a:ln>
              <a:solidFill>
                <a:srgbClr val="FFFF00"/>
              </a:solidFill>
            </a:ln>
            <a:effectLst>
              <a:glow rad="228600">
                <a:schemeClr val="accent6">
                  <a:satMod val="175000"/>
                  <a:alpha val="40000"/>
                </a:schemeClr>
              </a:glow>
              <a:outerShdw blurRad="40000" dist="20000" dir="5400000" rotWithShape="0">
                <a:srgbClr val="000000">
                  <a:alpha val="38000"/>
                </a:srgbClr>
              </a:outerShdw>
            </a:effectLst>
            <a:scene3d>
              <a:camera prst="orthographicFront"/>
              <a:lightRig rig="sunset" dir="t"/>
            </a:scene3d>
            <a:sp3d extrusionH="63500" prstMaterial="metal">
              <a:bevelT w="171450" h="152400" prst="angle"/>
              <a:bevelB w="146050" h="196850"/>
            </a:sp3d>
          </p:spPr>
          <p:style>
            <a:lnRef idx="3">
              <a:schemeClr val="lt1"/>
            </a:lnRef>
            <a:fillRef idx="1003">
              <a:schemeClr val="dk2"/>
            </a:fillRef>
            <a:effectRef idx="1">
              <a:schemeClr val="accent1"/>
            </a:effectRef>
            <a:fontRef idx="minor">
              <a:schemeClr val="lt1"/>
            </a:fontRef>
          </p:style>
          <p:txBody>
            <a:bodyPr vert="vert270" rtlCol="0" anchor="ctr">
              <a:sp3d/>
            </a:bodyPr>
            <a:lstStyle/>
            <a:p>
              <a:pPr algn="ctr" rtl="1" fontAlgn="base">
                <a:spcBef>
                  <a:spcPct val="0"/>
                </a:spcBef>
                <a:spcAft>
                  <a:spcPct val="0"/>
                </a:spcAft>
              </a:pPr>
              <a:r>
                <a:rPr lang="fa-IR" sz="2000" b="1" dirty="0" smtClean="0">
                  <a:solidFill>
                    <a:srgbClr val="FFFFFF"/>
                  </a:solidFill>
                  <a:cs typeface="B Nazanin" pitchFamily="2" charset="-78"/>
                </a:rPr>
                <a:t>مخاطره ادراک شده کسب و کار</a:t>
              </a:r>
            </a:p>
          </p:txBody>
        </p:sp>
        <p:sp>
          <p:nvSpPr>
            <p:cNvPr id="4" name="Oval 3" descr="&#10;"/>
            <p:cNvSpPr>
              <a:spLocks/>
            </p:cNvSpPr>
            <p:nvPr/>
          </p:nvSpPr>
          <p:spPr>
            <a:xfrm rot="5400000">
              <a:off x="1295153" y="247201"/>
              <a:ext cx="914400" cy="2011680"/>
            </a:xfrm>
            <a:prstGeom prst="ellipse">
              <a:avLst/>
            </a:prstGeom>
            <a:ln>
              <a:solidFill>
                <a:schemeClr val="tx2">
                  <a:lumMod val="60000"/>
                  <a:lumOff val="40000"/>
                </a:schemeClr>
              </a:solidFill>
            </a:ln>
            <a:scene3d>
              <a:camera prst="orthographicFront"/>
              <a:lightRig rig="sunset" dir="t"/>
            </a:scene3d>
            <a:sp3d extrusionH="63500" prstMaterial="metal">
              <a:bevelT w="171450" h="152400" prst="angle"/>
              <a:bevelB w="146050" h="196850"/>
            </a:sp3d>
          </p:spPr>
          <p:style>
            <a:lnRef idx="3">
              <a:schemeClr val="lt1"/>
            </a:lnRef>
            <a:fillRef idx="1003">
              <a:schemeClr val="dk2"/>
            </a:fillRef>
            <a:effectRef idx="1">
              <a:schemeClr val="accent1"/>
            </a:effectRef>
            <a:fontRef idx="minor">
              <a:schemeClr val="lt1"/>
            </a:fontRef>
          </p:style>
          <p:txBody>
            <a:bodyPr vert="vert270" rtlCol="0" anchor="ctr">
              <a:sp3d/>
            </a:bodyPr>
            <a:lstStyle/>
            <a:p>
              <a:pPr algn="ctr" rtl="1" fontAlgn="base">
                <a:spcBef>
                  <a:spcPct val="0"/>
                </a:spcBef>
                <a:spcAft>
                  <a:spcPct val="0"/>
                </a:spcAft>
              </a:pPr>
              <a:r>
                <a:rPr lang="fa-I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سطح سرمایه گذاری</a:t>
              </a:r>
              <a:endParaRPr lang="en-US" sz="1600" dirty="0">
                <a:solidFill>
                  <a:srgbClr val="FFFFFF"/>
                </a:solidFill>
                <a:cs typeface="B Nazanin" pitchFamily="2" charset="-78"/>
              </a:endParaRPr>
            </a:p>
          </p:txBody>
        </p:sp>
        <p:sp>
          <p:nvSpPr>
            <p:cNvPr id="5" name="Oval 4" descr="&#10;"/>
            <p:cNvSpPr>
              <a:spLocks/>
            </p:cNvSpPr>
            <p:nvPr/>
          </p:nvSpPr>
          <p:spPr>
            <a:xfrm rot="5400000">
              <a:off x="1295153" y="1414217"/>
              <a:ext cx="914400" cy="2011680"/>
            </a:xfrm>
            <a:prstGeom prst="ellipse">
              <a:avLst/>
            </a:prstGeom>
            <a:ln>
              <a:solidFill>
                <a:schemeClr val="tx2">
                  <a:lumMod val="60000"/>
                  <a:lumOff val="40000"/>
                </a:schemeClr>
              </a:solidFill>
            </a:ln>
            <a:scene3d>
              <a:camera prst="orthographicFront"/>
              <a:lightRig rig="sunset" dir="t"/>
            </a:scene3d>
            <a:sp3d extrusionH="63500" prstMaterial="metal">
              <a:bevelT w="171450" h="152400" prst="angle"/>
              <a:bevelB w="146050" h="196850"/>
            </a:sp3d>
          </p:spPr>
          <p:style>
            <a:lnRef idx="3">
              <a:schemeClr val="lt1"/>
            </a:lnRef>
            <a:fillRef idx="1003">
              <a:schemeClr val="dk2"/>
            </a:fillRef>
            <a:effectRef idx="1">
              <a:schemeClr val="accent1"/>
            </a:effectRef>
            <a:fontRef idx="minor">
              <a:schemeClr val="lt1"/>
            </a:fontRef>
          </p:style>
          <p:txBody>
            <a:bodyPr vert="vert270" rtlCol="0" anchor="ctr">
              <a:sp3d/>
            </a:bodyPr>
            <a:lstStyle/>
            <a:p>
              <a:pPr algn="ctr" rtl="1" fontAlgn="base">
                <a:spcBef>
                  <a:spcPct val="0"/>
                </a:spcBef>
                <a:spcAft>
                  <a:spcPct val="0"/>
                </a:spcAft>
              </a:pP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تغییرپذیری در خروجی های مورد انتظار</a:t>
              </a:r>
              <a:endParaRPr lang="en-US" dirty="0">
                <a:solidFill>
                  <a:srgbClr val="FFFFFF"/>
                </a:solidFill>
                <a:cs typeface="B Nazanin" pitchFamily="2" charset="-78"/>
              </a:endParaRPr>
            </a:p>
          </p:txBody>
        </p:sp>
        <p:sp>
          <p:nvSpPr>
            <p:cNvPr id="6" name="Rectangle 5"/>
            <p:cNvSpPr/>
            <p:nvPr/>
          </p:nvSpPr>
          <p:spPr>
            <a:xfrm>
              <a:off x="6876256" y="3212976"/>
              <a:ext cx="2011680" cy="548640"/>
            </a:xfrm>
            <a:prstGeom prst="rect">
              <a:avLst/>
            </a:prstGeom>
            <a:solidFill>
              <a:srgbClr val="FFFF00"/>
            </a:solidFill>
            <a:ln>
              <a:solidFill>
                <a:srgbClr val="FFFF00"/>
              </a:solidFill>
            </a:ln>
            <a:effectLst>
              <a:glow rad="228600">
                <a:schemeClr val="accent6">
                  <a:satMod val="175000"/>
                  <a:alpha val="40000"/>
                </a:schemeClr>
              </a:glow>
            </a:effectLst>
            <a:scene3d>
              <a:camera prst="orthographicFront"/>
              <a:lightRig rig="sunset" dir="t">
                <a:rot lat="0" lon="0" rev="7800000"/>
              </a:lightRig>
            </a:scene3d>
            <a:sp3d extrusionH="25400" prstMaterial="metal">
              <a:bevelT w="190500" h="101600" prst="softRound"/>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انتخاب کسب وکار جدید</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p:txBody>
        </p:sp>
        <p:sp>
          <p:nvSpPr>
            <p:cNvPr id="7" name="Rectangle 6"/>
            <p:cNvSpPr/>
            <p:nvPr/>
          </p:nvSpPr>
          <p:spPr>
            <a:xfrm>
              <a:off x="3923928" y="3212976"/>
              <a:ext cx="2158747" cy="657141"/>
            </a:xfrm>
            <a:prstGeom prst="rect">
              <a:avLst/>
            </a:prstGeom>
            <a:ln>
              <a:solidFill>
                <a:schemeClr val="tx2">
                  <a:lumMod val="20000"/>
                  <a:lumOff val="80000"/>
                </a:schemeClr>
              </a:solidFill>
            </a:ln>
            <a:scene3d>
              <a:camera prst="orthographicFront"/>
              <a:lightRig rig="sunset" dir="t">
                <a:rot lat="0" lon="0" rev="7800000"/>
              </a:lightRig>
            </a:scene3d>
            <a:sp3d extrusionH="25400" prstMaterial="metal">
              <a:bevelT w="190500" h="101600" prst="softRound"/>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a:p>
              <a:pPr algn="ctr" rtl="1" fontAlgn="base">
                <a:spcBef>
                  <a:spcPct val="0"/>
                </a:spcBef>
                <a:spcAft>
                  <a:spcPct val="0"/>
                </a:spcAft>
              </a:pP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بازگشتیهای مورد انتظار کسب و کار</a:t>
              </a:r>
              <a:endParaRPr lang="en-US" dirty="0" smtClean="0">
                <a:solidFill>
                  <a:srgbClr val="FFFFFF"/>
                </a:solidFill>
              </a:endParaRPr>
            </a:p>
            <a:p>
              <a:pPr algn="ctr" rtl="1" fontAlgn="base">
                <a:spcBef>
                  <a:spcPct val="0"/>
                </a:spcBef>
                <a:spcAft>
                  <a:spcPct val="0"/>
                </a:spcAft>
              </a:pP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a:t>
              </a:r>
            </a:p>
          </p:txBody>
        </p:sp>
        <p:sp>
          <p:nvSpPr>
            <p:cNvPr id="8" name="Rectangle 7"/>
            <p:cNvSpPr/>
            <p:nvPr/>
          </p:nvSpPr>
          <p:spPr>
            <a:xfrm>
              <a:off x="3923928" y="4005064"/>
              <a:ext cx="2155696" cy="675114"/>
            </a:xfrm>
            <a:prstGeom prst="rect">
              <a:avLst/>
            </a:prstGeom>
            <a:ln>
              <a:solidFill>
                <a:schemeClr val="tx2">
                  <a:lumMod val="20000"/>
                  <a:lumOff val="80000"/>
                </a:schemeClr>
              </a:solidFill>
            </a:ln>
            <a:scene3d>
              <a:camera prst="orthographicFront"/>
              <a:lightRig rig="sunset" dir="t">
                <a:rot lat="0" lon="0" rev="7800000"/>
              </a:lightRig>
            </a:scene3d>
            <a:sp3d extrusionH="25400" prstMaterial="metal">
              <a:bevelT w="190500" h="101600" prst="softRound"/>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خصوصیات شخصیتی تصمیم گیرندگان</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p:txBody>
        </p:sp>
        <p:sp>
          <p:nvSpPr>
            <p:cNvPr id="9" name="Rectangle 8"/>
            <p:cNvSpPr/>
            <p:nvPr/>
          </p:nvSpPr>
          <p:spPr>
            <a:xfrm>
              <a:off x="3923928" y="4797152"/>
              <a:ext cx="2155696" cy="620648"/>
            </a:xfrm>
            <a:prstGeom prst="rect">
              <a:avLst/>
            </a:prstGeom>
            <a:ln>
              <a:solidFill>
                <a:schemeClr val="tx2">
                  <a:lumMod val="20000"/>
                  <a:lumOff val="80000"/>
                </a:schemeClr>
              </a:solidFill>
            </a:ln>
            <a:scene3d>
              <a:camera prst="orthographicFront"/>
              <a:lightRig rig="sunset" dir="t">
                <a:rot lat="0" lon="0" rev="7800000"/>
              </a:lightRig>
            </a:scene3d>
            <a:sp3d extrusionH="25400" prstMaterial="metal">
              <a:bevelT w="190500" h="101600" prst="softRound"/>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عوامل محیطی/ زمینه ای</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p:txBody>
        </p:sp>
        <p:cxnSp>
          <p:nvCxnSpPr>
            <p:cNvPr id="11" name="Straight Arrow Connector 10"/>
            <p:cNvCxnSpPr/>
            <p:nvPr/>
          </p:nvCxnSpPr>
          <p:spPr bwMode="auto">
            <a:xfrm>
              <a:off x="2778037" y="1253041"/>
              <a:ext cx="807644" cy="728354"/>
            </a:xfrm>
            <a:prstGeom prst="straightConnector1">
              <a:avLst/>
            </a:prstGeom>
            <a:ln w="28575">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12" name="Straight Arrow Connector 11"/>
            <p:cNvCxnSpPr>
              <a:endCxn id="3" idx="4"/>
            </p:cNvCxnSpPr>
            <p:nvPr/>
          </p:nvCxnSpPr>
          <p:spPr bwMode="auto">
            <a:xfrm flipV="1">
              <a:off x="2778037" y="1981396"/>
              <a:ext cx="807644" cy="438661"/>
            </a:xfrm>
            <a:prstGeom prst="straightConnector1">
              <a:avLst/>
            </a:prstGeom>
            <a:ln w="28575">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15" name="Straight Arrow Connector 14"/>
            <p:cNvCxnSpPr>
              <a:endCxn id="3" idx="4"/>
            </p:cNvCxnSpPr>
            <p:nvPr/>
          </p:nvCxnSpPr>
          <p:spPr bwMode="auto">
            <a:xfrm flipV="1">
              <a:off x="2778037" y="1981396"/>
              <a:ext cx="807644" cy="1614401"/>
            </a:xfrm>
            <a:prstGeom prst="straightConnector1">
              <a:avLst/>
            </a:prstGeom>
            <a:ln w="28575">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6" idx="0"/>
            </p:cNvCxnSpPr>
            <p:nvPr/>
          </p:nvCxnSpPr>
          <p:spPr bwMode="auto">
            <a:xfrm>
              <a:off x="5754984" y="1854356"/>
              <a:ext cx="2127112" cy="1358620"/>
            </a:xfrm>
            <a:prstGeom prst="straightConnector1">
              <a:avLst/>
            </a:prstGeom>
            <a:ln w="28575">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bwMode="auto">
            <a:xfrm flipV="1">
              <a:off x="6082675" y="3761616"/>
              <a:ext cx="1799421" cy="1381865"/>
            </a:xfrm>
            <a:prstGeom prst="straightConnector1">
              <a:avLst/>
            </a:prstGeom>
            <a:ln w="28575">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bwMode="auto">
            <a:xfrm flipV="1">
              <a:off x="6082675" y="3501008"/>
              <a:ext cx="793581" cy="1"/>
            </a:xfrm>
            <a:prstGeom prst="straightConnector1">
              <a:avLst/>
            </a:prstGeom>
            <a:ln w="28575">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24" name="Straight Arrow Connector 23"/>
            <p:cNvCxnSpPr>
              <a:stCxn id="8" idx="3"/>
            </p:cNvCxnSpPr>
            <p:nvPr/>
          </p:nvCxnSpPr>
          <p:spPr bwMode="auto">
            <a:xfrm flipV="1">
              <a:off x="6079624" y="3761616"/>
              <a:ext cx="1483884" cy="581005"/>
            </a:xfrm>
            <a:prstGeom prst="straightConnector1">
              <a:avLst/>
            </a:prstGeom>
            <a:ln w="28575">
              <a:headEnd type="none" w="med" len="med"/>
              <a:tailEnd type="arrow"/>
            </a:ln>
            <a:extLst/>
          </p:spPr>
          <p:style>
            <a:lnRef idx="1">
              <a:schemeClr val="dk1"/>
            </a:lnRef>
            <a:fillRef idx="0">
              <a:schemeClr val="dk1"/>
            </a:fillRef>
            <a:effectRef idx="0">
              <a:schemeClr val="dk1"/>
            </a:effectRef>
            <a:fontRef idx="minor">
              <a:schemeClr val="tx1"/>
            </a:fontRef>
          </p:style>
        </p:cxnSp>
      </p:grpSp>
      <p:sp>
        <p:nvSpPr>
          <p:cNvPr id="38" name="Rectangle 37"/>
          <p:cNvSpPr/>
          <p:nvPr/>
        </p:nvSpPr>
        <p:spPr bwMode="auto">
          <a:xfrm>
            <a:off x="1115616" y="5661248"/>
            <a:ext cx="6447892" cy="93610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algn="ctr" fontAlgn="base">
              <a:spcBef>
                <a:spcPct val="0"/>
              </a:spcBef>
              <a:spcAft>
                <a:spcPct val="0"/>
              </a:spcAft>
            </a:pP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anose="00000400000000000000" pitchFamily="2" charset="-78"/>
              </a:rPr>
              <a:t>6- چارچوب تاثیر درک از مخاطره بر انتخاب کسب و کار جدید</a:t>
            </a:r>
          </a:p>
        </p:txBody>
      </p:sp>
      <p:sp>
        <p:nvSpPr>
          <p:cNvPr id="19" name="Date Placeholder 18"/>
          <p:cNvSpPr>
            <a:spLocks noGrp="1"/>
          </p:cNvSpPr>
          <p:nvPr>
            <p:ph type="dt" sz="half" idx="10"/>
          </p:nvPr>
        </p:nvSpPr>
        <p:spPr/>
        <p:txBody>
          <a:bodyPr/>
          <a:lstStyle/>
          <a:p>
            <a:fld id="{911806C6-31D2-4178-923A-E3DCDF91D2B4}" type="datetime1">
              <a:rPr lang="en-US" smtClean="0">
                <a:solidFill>
                  <a:srgbClr val="FFFFFF"/>
                </a:solidFill>
              </a:rPr>
              <a:t>11/26/2015</a:t>
            </a:fld>
            <a:endParaRPr lang="en-US">
              <a:solidFill>
                <a:srgbClr val="FFFFFF"/>
              </a:solidFill>
            </a:endParaRPr>
          </a:p>
        </p:txBody>
      </p:sp>
      <p:sp>
        <p:nvSpPr>
          <p:cNvPr id="10" name="Footer Placeholder 9"/>
          <p:cNvSpPr>
            <a:spLocks noGrp="1"/>
          </p:cNvSpPr>
          <p:nvPr>
            <p:ph type="ftr" sz="quarter" idx="11"/>
          </p:nvPr>
        </p:nvSpPr>
        <p:spPr/>
        <p:txBody>
          <a:bodyPr/>
          <a:lstStyle/>
          <a:p>
            <a:r>
              <a:rPr lang="fa-IR" smtClean="0">
                <a:solidFill>
                  <a:srgbClr val="FFFFFF"/>
                </a:solidFill>
              </a:rPr>
              <a:t>جلسه حضوری</a:t>
            </a:r>
            <a:endParaRPr lang="en-US">
              <a:solidFill>
                <a:srgbClr val="FFFFFF"/>
              </a:solidFill>
            </a:endParaRPr>
          </a:p>
        </p:txBody>
      </p:sp>
      <p:sp>
        <p:nvSpPr>
          <p:cNvPr id="13" name="Slide Number Placeholder 12"/>
          <p:cNvSpPr>
            <a:spLocks noGrp="1"/>
          </p:cNvSpPr>
          <p:nvPr>
            <p:ph type="sldNum" sz="quarter" idx="12"/>
          </p:nvPr>
        </p:nvSpPr>
        <p:spPr/>
        <p:txBody>
          <a:bodyPr/>
          <a:lstStyle/>
          <a:p>
            <a:fld id="{C5B9E077-C818-4DF6-9B57-6BD78343E0FA}" type="slidenum">
              <a:rPr lang="en-US" smtClean="0">
                <a:solidFill>
                  <a:srgbClr val="FFFFFF"/>
                </a:solidFill>
              </a:rPr>
              <a:pPr/>
              <a:t>10</a:t>
            </a:fld>
            <a:endParaRPr lang="en-US">
              <a:solidFill>
                <a:srgbClr val="FFFFFF"/>
              </a:solidFill>
            </a:endParaRPr>
          </a:p>
        </p:txBody>
      </p:sp>
    </p:spTree>
    <p:extLst>
      <p:ext uri="{BB962C8B-B14F-4D97-AF65-F5344CB8AC3E}">
        <p14:creationId xmlns:p14="http://schemas.microsoft.com/office/powerpoint/2010/main" val="672548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70C0"/>
                </a:solidFill>
                <a:cs typeface="B Mitra" panose="00000400000000000000" pitchFamily="2" charset="-78"/>
              </a:rPr>
              <a:t>خلاصه جلسه 6: الگوهای </a:t>
            </a:r>
            <a:r>
              <a:rPr lang="fa-IR" dirty="0">
                <a:solidFill>
                  <a:srgbClr val="0070C0"/>
                </a:solidFill>
                <a:cs typeface="B Mitra" panose="00000400000000000000" pitchFamily="2" charset="-78"/>
              </a:rPr>
              <a:t>ذهنی کارآفرینانه</a:t>
            </a:r>
            <a:endParaRPr lang="en-US" dirty="0">
              <a:solidFill>
                <a:srgbClr val="0070C0"/>
              </a:solidFill>
            </a:endParaRPr>
          </a:p>
        </p:txBody>
      </p:sp>
      <p:sp>
        <p:nvSpPr>
          <p:cNvPr id="4" name="Rounded Rectangle 3"/>
          <p:cNvSpPr/>
          <p:nvPr/>
        </p:nvSpPr>
        <p:spPr>
          <a:xfrm>
            <a:off x="381000" y="1752600"/>
            <a:ext cx="8458200" cy="47280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lstStyle/>
          <a:p>
            <a:pPr algn="just" rtl="1"/>
            <a:r>
              <a:rPr lang="fa-IR" sz="2400" b="1" dirty="0" smtClean="0">
                <a:solidFill>
                  <a:prstClr val="white"/>
                </a:solidFill>
                <a:cs typeface="B Nazanin" pitchFamily="2" charset="-78"/>
              </a:rPr>
              <a:t>ذهن انسان بر اساس دغدغه هایی که دارد، داده ها را از محیط دریافت نموده، توسط سیستم شکل دهی اطلاعات آنها را تفسیر و جهت اتخاذ تصمیم به کار می برد.</a:t>
            </a:r>
          </a:p>
          <a:p>
            <a:pPr algn="just" rtl="1"/>
            <a:endParaRPr lang="fa-IR" sz="2400" b="1" dirty="0" smtClean="0">
              <a:solidFill>
                <a:prstClr val="white"/>
              </a:solidFill>
              <a:cs typeface="B Nazanin" pitchFamily="2" charset="-78"/>
            </a:endParaRPr>
          </a:p>
          <a:p>
            <a:pPr algn="just" rtl="1"/>
            <a:r>
              <a:rPr lang="fa-IR" sz="2400" b="1" dirty="0" smtClean="0">
                <a:solidFill>
                  <a:prstClr val="white"/>
                </a:solidFill>
                <a:cs typeface="B Nazanin" pitchFamily="2" charset="-78"/>
              </a:rPr>
              <a:t>این فرایند ذهنی افراد را جعبه سیاه می نامند؛ زیرا در داخل این قسمت، عملیاتی انجام می شود که ممکن است همه یا بخشی از آن برای انسان یا پژوهشگر مشاهده کننده ناشناخته باشد.</a:t>
            </a:r>
          </a:p>
          <a:p>
            <a:pPr algn="just" rtl="1"/>
            <a:endParaRPr lang="fa-IR" sz="2400" b="1" dirty="0" smtClean="0">
              <a:solidFill>
                <a:prstClr val="white"/>
              </a:solidFill>
              <a:cs typeface="B Nazanin" pitchFamily="2" charset="-78"/>
            </a:endParaRPr>
          </a:p>
          <a:p>
            <a:pPr algn="just" rtl="1"/>
            <a:r>
              <a:rPr lang="fa-IR" sz="2400" b="1" dirty="0" smtClean="0">
                <a:solidFill>
                  <a:prstClr val="white"/>
                </a:solidFill>
                <a:cs typeface="B Nazanin" pitchFamily="2" charset="-78"/>
              </a:rPr>
              <a:t>ذهن انسان بر اساس سازو کاری که دارد، داده ها را ازمحیط دریافت و تفسیر می کند و جهت اتخاذ تصمیم به کار می برد.</a:t>
            </a:r>
            <a:endParaRPr lang="fa-IR" sz="2400" dirty="0">
              <a:solidFill>
                <a:prstClr val="white"/>
              </a:solidFill>
              <a:cs typeface="B Nazanin" pitchFamily="2" charset="-78"/>
            </a:endParaRPr>
          </a:p>
        </p:txBody>
      </p:sp>
      <p:sp>
        <p:nvSpPr>
          <p:cNvPr id="5" name="Rectangle 4"/>
          <p:cNvSpPr/>
          <p:nvPr/>
        </p:nvSpPr>
        <p:spPr>
          <a:xfrm>
            <a:off x="1295400" y="1066800"/>
            <a:ext cx="6629400" cy="584775"/>
          </a:xfrm>
          <a:prstGeom prst="rect">
            <a:avLst/>
          </a:prstGeom>
        </p:spPr>
        <p:txBody>
          <a:bodyPr wrap="square">
            <a:spAutoFit/>
          </a:bodyPr>
          <a:lstStyle/>
          <a:p>
            <a:pPr algn="r" rtl="1"/>
            <a:r>
              <a:rPr lang="fa-IR" sz="3200" dirty="0" smtClean="0">
                <a:solidFill>
                  <a:srgbClr val="002200"/>
                </a:solidFill>
                <a:cs typeface="B Davat" pitchFamily="2" charset="-78"/>
              </a:rPr>
              <a:t>در ذهن کارآفرینان چه می گذرد؟!</a:t>
            </a:r>
            <a:endParaRPr lang="en-US" sz="3200" dirty="0">
              <a:solidFill>
                <a:prstClr val="black"/>
              </a:solidFill>
            </a:endParaRPr>
          </a:p>
        </p:txBody>
      </p:sp>
      <p:sp>
        <p:nvSpPr>
          <p:cNvPr id="3" name="Date Placeholder 2"/>
          <p:cNvSpPr>
            <a:spLocks noGrp="1"/>
          </p:cNvSpPr>
          <p:nvPr>
            <p:ph type="dt" sz="half" idx="10"/>
          </p:nvPr>
        </p:nvSpPr>
        <p:spPr/>
        <p:txBody>
          <a:bodyPr/>
          <a:lstStyle/>
          <a:p>
            <a:fld id="{B9FDD984-1A20-4997-BC5F-5F7A1EDB48AA}"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9676095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t">
            <a:normAutofit/>
            <a:scene3d>
              <a:camera prst="orthographicFront"/>
              <a:lightRig rig="soft" dir="t"/>
            </a:scene3d>
            <a:sp3d prstMaterial="softEdge">
              <a:bevelT w="25400" h="25400"/>
            </a:sp3d>
          </a:bodyPr>
          <a:lstStyle/>
          <a:p>
            <a:pPr algn="ctr">
              <a:defRPr/>
            </a:pPr>
            <a:r>
              <a:rPr lang="fa-IR" sz="1800" dirty="0" smtClean="0">
                <a:solidFill>
                  <a:srgbClr val="002200"/>
                </a:solidFill>
                <a:cs typeface="B Davat" pitchFamily="2" charset="-78"/>
              </a:rPr>
              <a:t>در ذهن کارآفرینان چه می گذرد؟!</a:t>
            </a:r>
            <a:r>
              <a:rPr lang="en-US" sz="1800" dirty="0" smtClean="0">
                <a:solidFill>
                  <a:srgbClr val="002200"/>
                </a:solidFill>
                <a:cs typeface="B Davat" pitchFamily="2" charset="-78"/>
              </a:rPr>
              <a:t/>
            </a:r>
            <a:br>
              <a:rPr lang="en-US" sz="1800" dirty="0" smtClean="0">
                <a:solidFill>
                  <a:srgbClr val="002200"/>
                </a:solidFill>
                <a:cs typeface="B Davat" pitchFamily="2" charset="-78"/>
              </a:rPr>
            </a:br>
            <a:r>
              <a:rPr lang="en-US" sz="1800" dirty="0" smtClean="0">
                <a:solidFill>
                  <a:srgbClr val="002200"/>
                </a:solidFill>
                <a:cs typeface="B Davat" pitchFamily="2" charset="-78"/>
              </a:rPr>
              <a:t/>
            </a:r>
            <a:br>
              <a:rPr lang="en-US" sz="1800" dirty="0" smtClean="0">
                <a:solidFill>
                  <a:srgbClr val="002200"/>
                </a:solidFill>
                <a:cs typeface="B Davat" pitchFamily="2" charset="-78"/>
              </a:rPr>
            </a:br>
            <a:r>
              <a:rPr lang="fa-IR" sz="3200" dirty="0" smtClean="0">
                <a:solidFill>
                  <a:srgbClr val="002200"/>
                </a:solidFill>
                <a:cs typeface="B Titr" pitchFamily="2" charset="-78"/>
              </a:rPr>
              <a:t>فن جعبه سیاه</a:t>
            </a:r>
            <a:endParaRPr lang="en-US" sz="1800" dirty="0">
              <a:solidFill>
                <a:srgbClr val="002200"/>
              </a:solidFill>
              <a:cs typeface="B Davat" pitchFamily="2" charset="-78"/>
            </a:endParaRPr>
          </a:p>
        </p:txBody>
      </p:sp>
      <p:pic>
        <p:nvPicPr>
          <p:cNvPr id="8195" name="Picture 3"/>
          <p:cNvPicPr>
            <a:picLocks noChangeAspect="1" noChangeArrowheads="1"/>
          </p:cNvPicPr>
          <p:nvPr/>
        </p:nvPicPr>
        <p:blipFill>
          <a:blip r:embed="rId2" cstate="print"/>
          <a:srcRect/>
          <a:stretch>
            <a:fillRect/>
          </a:stretch>
        </p:blipFill>
        <p:spPr bwMode="auto">
          <a:xfrm>
            <a:off x="1752600" y="1752600"/>
            <a:ext cx="5572125" cy="3952875"/>
          </a:xfrm>
          <a:prstGeom prst="rect">
            <a:avLst/>
          </a:prstGeom>
          <a:noFill/>
          <a:ln w="9525">
            <a:noFill/>
            <a:miter lim="800000"/>
            <a:headEnd/>
            <a:tailEnd/>
          </a:ln>
        </p:spPr>
      </p:pic>
      <p:sp>
        <p:nvSpPr>
          <p:cNvPr id="5" name="Cloud Callout 4"/>
          <p:cNvSpPr/>
          <p:nvPr/>
        </p:nvSpPr>
        <p:spPr>
          <a:xfrm>
            <a:off x="-10236" y="1219200"/>
            <a:ext cx="2067636" cy="1676400"/>
          </a:xfrm>
          <a:prstGeom prst="cloudCallout">
            <a:avLst>
              <a:gd name="adj1" fmla="val 70985"/>
              <a:gd name="adj2" fmla="val 42896"/>
            </a:avLst>
          </a:prstGeom>
        </p:spPr>
        <p:style>
          <a:lnRef idx="0">
            <a:schemeClr val="accent3"/>
          </a:lnRef>
          <a:fillRef idx="3">
            <a:schemeClr val="accent3"/>
          </a:fillRef>
          <a:effectRef idx="3">
            <a:schemeClr val="accent3"/>
          </a:effectRef>
          <a:fontRef idx="minor">
            <a:schemeClr val="lt1"/>
          </a:fontRef>
        </p:style>
        <p:txBody>
          <a:bodyPr anchor="ctr"/>
          <a:lstStyle/>
          <a:p>
            <a:pPr algn="ctr" rtl="1">
              <a:defRPr/>
            </a:pPr>
            <a:r>
              <a:rPr lang="fa-IR" sz="2800" b="1" dirty="0">
                <a:solidFill>
                  <a:prstClr val="white"/>
                </a:solidFill>
                <a:cs typeface="B Titr" pitchFamily="2" charset="-78"/>
              </a:rPr>
              <a:t>دغدغه ذهني </a:t>
            </a:r>
            <a:endParaRPr lang="en-US" sz="2800" b="1" dirty="0">
              <a:solidFill>
                <a:prstClr val="white"/>
              </a:solidFill>
              <a:cs typeface="B Titr" pitchFamily="2" charset="-78"/>
            </a:endParaRPr>
          </a:p>
        </p:txBody>
      </p:sp>
      <p:sp>
        <p:nvSpPr>
          <p:cNvPr id="6" name="Cloud Callout 5"/>
          <p:cNvSpPr/>
          <p:nvPr/>
        </p:nvSpPr>
        <p:spPr>
          <a:xfrm>
            <a:off x="6228184" y="404664"/>
            <a:ext cx="2643700" cy="1676400"/>
          </a:xfrm>
          <a:prstGeom prst="cloudCallout">
            <a:avLst>
              <a:gd name="adj1" fmla="val -96151"/>
              <a:gd name="adj2" fmla="val 51360"/>
            </a:avLst>
          </a:prstGeom>
        </p:spPr>
        <p:style>
          <a:lnRef idx="0">
            <a:schemeClr val="accent3"/>
          </a:lnRef>
          <a:fillRef idx="3">
            <a:schemeClr val="accent3"/>
          </a:fillRef>
          <a:effectRef idx="3">
            <a:schemeClr val="accent3"/>
          </a:effectRef>
          <a:fontRef idx="minor">
            <a:schemeClr val="lt1"/>
          </a:fontRef>
        </p:style>
        <p:txBody>
          <a:bodyPr anchor="ctr"/>
          <a:lstStyle/>
          <a:p>
            <a:pPr algn="ctr" rtl="1">
              <a:defRPr/>
            </a:pPr>
            <a:r>
              <a:rPr lang="en-US" sz="2000" b="1" dirty="0">
                <a:solidFill>
                  <a:prstClr val="white"/>
                </a:solidFill>
                <a:cs typeface="B Titr" pitchFamily="2" charset="-78"/>
              </a:rPr>
              <a:t>Information Formation</a:t>
            </a:r>
          </a:p>
        </p:txBody>
      </p:sp>
      <p:sp>
        <p:nvSpPr>
          <p:cNvPr id="7" name="Slide Number Placeholder 6"/>
          <p:cNvSpPr>
            <a:spLocks noGrp="1"/>
          </p:cNvSpPr>
          <p:nvPr>
            <p:ph type="sldNum" sz="quarter" idx="12"/>
          </p:nvPr>
        </p:nvSpPr>
        <p:spPr/>
        <p:txBody>
          <a:bodyPr/>
          <a:lstStyle/>
          <a:p>
            <a:pPr>
              <a:defRPr/>
            </a:pPr>
            <a:fld id="{58AF922D-C05B-40E8-9C9C-9338799CF68B}" type="slidenum">
              <a:rPr lang="fa-IR" smtClean="0">
                <a:solidFill>
                  <a:srgbClr val="04617B">
                    <a:shade val="90000"/>
                  </a:srgbClr>
                </a:solidFill>
              </a:rPr>
              <a:pPr>
                <a:defRPr/>
              </a:pPr>
              <a:t>12</a:t>
            </a:fld>
            <a:endParaRPr lang="fa-IR">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fa-IR" smtClean="0">
                <a:solidFill>
                  <a:srgbClr val="04617B">
                    <a:shade val="90000"/>
                  </a:srgbClr>
                </a:solidFill>
              </a:rPr>
              <a:t>جلسه حضوری</a:t>
            </a:r>
            <a:endParaRPr lang="fa-IR">
              <a:solidFill>
                <a:srgbClr val="04617B">
                  <a:shade val="90000"/>
                </a:srgbClr>
              </a:solidFill>
            </a:endParaRPr>
          </a:p>
        </p:txBody>
      </p:sp>
      <p:sp>
        <p:nvSpPr>
          <p:cNvPr id="3" name="Date Placeholder 2"/>
          <p:cNvSpPr>
            <a:spLocks noGrp="1"/>
          </p:cNvSpPr>
          <p:nvPr>
            <p:ph type="dt" sz="half" idx="10"/>
          </p:nvPr>
        </p:nvSpPr>
        <p:spPr/>
        <p:txBody>
          <a:bodyPr/>
          <a:lstStyle/>
          <a:p>
            <a:pPr>
              <a:defRPr/>
            </a:pPr>
            <a:fld id="{0A148B23-2EB3-4548-861E-C0D2058C748C}" type="datetime1">
              <a:rPr lang="en-US" smtClean="0">
                <a:solidFill>
                  <a:srgbClr val="04617B">
                    <a:shade val="90000"/>
                  </a:srgbClr>
                </a:solidFill>
              </a:rPr>
              <a:t>11/26/2015</a:t>
            </a:fld>
            <a:endParaRPr lang="fa-IR">
              <a:solidFill>
                <a:srgbClr val="04617B">
                  <a:shade val="90000"/>
                </a:srgb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838200"/>
          </a:xfrm>
        </p:spPr>
        <p:txBody>
          <a:bodyPr>
            <a:normAutofit fontScale="90000"/>
          </a:bodyPr>
          <a:lstStyle/>
          <a:p>
            <a:r>
              <a:rPr lang="fa-IR" sz="2800" dirty="0" smtClean="0">
                <a:solidFill>
                  <a:srgbClr val="240A6C"/>
                </a:solidFill>
                <a:latin typeface="Baskerville Old Face" pitchFamily="18" charset="0"/>
                <a:cs typeface="B Mitra" panose="00000400000000000000" pitchFamily="2" charset="-78"/>
              </a:rPr>
              <a:t>خلاصه جلسه 7: نقش </a:t>
            </a:r>
            <a:r>
              <a:rPr lang="fa-IR" sz="2800" dirty="0">
                <a:solidFill>
                  <a:srgbClr val="240A6C"/>
                </a:solidFill>
                <a:latin typeface="Baskerville Old Face" pitchFamily="18" charset="0"/>
                <a:cs typeface="B Mitra" panose="00000400000000000000" pitchFamily="2" charset="-78"/>
              </a:rPr>
              <a:t>احساسات، ادراک و اخلاق در تصمیم گیری کارآفرینانه</a:t>
            </a:r>
            <a:endParaRPr lang="en-US" dirty="0">
              <a:solidFill>
                <a:srgbClr val="240A6C"/>
              </a:solidFill>
            </a:endParaRPr>
          </a:p>
        </p:txBody>
      </p:sp>
      <p:sp>
        <p:nvSpPr>
          <p:cNvPr id="4" name="Rounded Rectangle 3"/>
          <p:cNvSpPr/>
          <p:nvPr/>
        </p:nvSpPr>
        <p:spPr>
          <a:xfrm>
            <a:off x="409204" y="1828800"/>
            <a:ext cx="8458200" cy="464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lstStyle/>
          <a:p>
            <a:pPr algn="just" rtl="1"/>
            <a:r>
              <a:rPr lang="fa-IR" sz="2400" b="1" dirty="0" smtClean="0">
                <a:solidFill>
                  <a:prstClr val="white"/>
                </a:solidFill>
                <a:cs typeface="B Nazanin" pitchFamily="2" charset="-78"/>
              </a:rPr>
              <a:t>از آنجا که فعالیت ها در سازمان به صورت گروهی انجام می شوند، افراد نمی توانند به صورت مستقل و بدون در نظر گرفتن اهداف سازمانی به تصمیم گیری در مورد موضوعات اخلاقی بپردازند. </a:t>
            </a:r>
          </a:p>
          <a:p>
            <a:pPr algn="just" rtl="1"/>
            <a:r>
              <a:rPr lang="fa-IR" sz="2400" b="1" dirty="0" smtClean="0">
                <a:solidFill>
                  <a:prstClr val="white"/>
                </a:solidFill>
                <a:cs typeface="B Nazanin" pitchFamily="2" charset="-78"/>
              </a:rPr>
              <a:t>بارز ترین خصوصیت فردی تاثیرگذار در تصمیم گیری اخلاقی «رشد اخلاقی-ادراکی» است. همچنین ارکانی چون فرهنگ سازمانی، فرصت های شکل گیری فرایندهای اخلاقی و شرکای سازمانی نیز عوامل هدایت کننده ی فرد در اتخاذ تصمیم های اخلاقی اند. در ادامه به بررسی اجمالی هریک از ارکان تاثیر گذار در چارچوب تصمیم گیری اخلاقی می پردازیم.</a:t>
            </a:r>
            <a:endParaRPr lang="fa-IR" sz="2400" dirty="0">
              <a:solidFill>
                <a:prstClr val="white"/>
              </a:solidFill>
              <a:cs typeface="B Nazanin" pitchFamily="2" charset="-78"/>
            </a:endParaRPr>
          </a:p>
        </p:txBody>
      </p:sp>
      <p:sp>
        <p:nvSpPr>
          <p:cNvPr id="3" name="Rectangle 2"/>
          <p:cNvSpPr/>
          <p:nvPr/>
        </p:nvSpPr>
        <p:spPr>
          <a:xfrm>
            <a:off x="838200" y="914400"/>
            <a:ext cx="7848600" cy="523220"/>
          </a:xfrm>
          <a:prstGeom prst="rect">
            <a:avLst/>
          </a:prstGeom>
        </p:spPr>
        <p:txBody>
          <a:bodyPr wrap="square">
            <a:spAutoFit/>
          </a:bodyPr>
          <a:lstStyle/>
          <a:p>
            <a:pPr algn="r" rtl="1"/>
            <a:r>
              <a:rPr lang="fa-IR" sz="2800" dirty="0" smtClean="0">
                <a:solidFill>
                  <a:prstClr val="black">
                    <a:lumMod val="95000"/>
                    <a:lumOff val="5000"/>
                  </a:prstClr>
                </a:solidFill>
                <a:cs typeface="B Jadid" pitchFamily="2" charset="-78"/>
              </a:rPr>
              <a:t>چارچوب تصمیم گیری اخلاقی کارآفرینانه</a:t>
            </a:r>
          </a:p>
        </p:txBody>
      </p:sp>
      <p:sp>
        <p:nvSpPr>
          <p:cNvPr id="5" name="Date Placeholder 4"/>
          <p:cNvSpPr>
            <a:spLocks noGrp="1"/>
          </p:cNvSpPr>
          <p:nvPr>
            <p:ph type="dt" sz="half" idx="10"/>
          </p:nvPr>
        </p:nvSpPr>
        <p:spPr/>
        <p:txBody>
          <a:bodyPr/>
          <a:lstStyle/>
          <a:p>
            <a:fld id="{10B2A6AD-BB28-4FD7-BE73-3279443099CE}"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952777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a:solidFill>
                  <a:prstClr val="white"/>
                </a:solidFill>
                <a:latin typeface="Baskerville Old Face" pitchFamily="18" charset="0"/>
                <a:cs typeface="B Mitra" panose="00000400000000000000" pitchFamily="2" charset="-78"/>
              </a:rPr>
              <a:t>نقش احساسات، ادراک و اخلاق در تصمیم گیری کارآفرینانه</a:t>
            </a:r>
            <a:endParaRPr lang="en-US" dirty="0"/>
          </a:p>
        </p:txBody>
      </p:sp>
      <p:sp>
        <p:nvSpPr>
          <p:cNvPr id="3" name="Content Placeholder 2"/>
          <p:cNvSpPr>
            <a:spLocks noGrp="1"/>
          </p:cNvSpPr>
          <p:nvPr>
            <p:ph idx="1"/>
          </p:nvPr>
        </p:nvSpPr>
        <p:spPr>
          <a:xfrm>
            <a:off x="533400" y="838200"/>
            <a:ext cx="8364070" cy="533400"/>
          </a:xfrm>
        </p:spPr>
        <p:txBody>
          <a:bodyPr>
            <a:normAutofit/>
          </a:bodyPr>
          <a:lstStyle/>
          <a:p>
            <a:pPr marL="0" indent="0" algn="r" rtl="1">
              <a:buNone/>
            </a:pPr>
            <a:r>
              <a:rPr lang="fa-IR" sz="2800" dirty="0" smtClean="0">
                <a:solidFill>
                  <a:schemeClr val="tx1">
                    <a:lumMod val="95000"/>
                    <a:lumOff val="5000"/>
                  </a:schemeClr>
                </a:solidFill>
                <a:cs typeface="B Jadid" pitchFamily="2" charset="-78"/>
              </a:rPr>
              <a:t>چارچوب </a:t>
            </a:r>
            <a:r>
              <a:rPr lang="fa-IR" sz="2800" dirty="0">
                <a:solidFill>
                  <a:prstClr val="black">
                    <a:lumMod val="95000"/>
                    <a:lumOff val="5000"/>
                  </a:prstClr>
                </a:solidFill>
                <a:cs typeface="B Jadid" pitchFamily="2" charset="-78"/>
              </a:rPr>
              <a:t>تصمیم گیری اخلاقی کارآفرینانه</a:t>
            </a:r>
            <a:endParaRPr lang="en-US" sz="2800" dirty="0"/>
          </a:p>
        </p:txBody>
      </p:sp>
      <p:sp>
        <p:nvSpPr>
          <p:cNvPr id="6" name="Down Arrow 5"/>
          <p:cNvSpPr/>
          <p:nvPr/>
        </p:nvSpPr>
        <p:spPr>
          <a:xfrm rot="16200000">
            <a:off x="1862572" y="3250487"/>
            <a:ext cx="452003" cy="699656"/>
          </a:xfrm>
          <a:prstGeom prst="downArrow">
            <a:avLst>
              <a:gd name="adj1" fmla="val 44253"/>
              <a:gd name="adj2" fmla="val 5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7" name="Rounded Rectangle 6"/>
          <p:cNvSpPr/>
          <p:nvPr/>
        </p:nvSpPr>
        <p:spPr>
          <a:xfrm>
            <a:off x="2448298" y="3137067"/>
            <a:ext cx="1816251" cy="838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b="1" dirty="0" smtClean="0">
                <a:solidFill>
                  <a:prstClr val="white"/>
                </a:solidFill>
                <a:cs typeface="B Nazanin" pitchFamily="2" charset="-78"/>
              </a:rPr>
              <a:t>شرکای سازمانی (مدیران-همکاران)</a:t>
            </a:r>
            <a:endParaRPr lang="en-US" b="1" dirty="0">
              <a:solidFill>
                <a:prstClr val="white"/>
              </a:solidFill>
              <a:cs typeface="B Nazanin" pitchFamily="2" charset="-78"/>
            </a:endParaRPr>
          </a:p>
        </p:txBody>
      </p:sp>
      <p:sp>
        <p:nvSpPr>
          <p:cNvPr id="8" name="Rounded Rectangle 7"/>
          <p:cNvSpPr/>
          <p:nvPr/>
        </p:nvSpPr>
        <p:spPr>
          <a:xfrm>
            <a:off x="4876799" y="3285333"/>
            <a:ext cx="1816251" cy="74308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b="1" dirty="0" smtClean="0">
                <a:solidFill>
                  <a:prstClr val="white"/>
                </a:solidFill>
                <a:cs typeface="B Nazanin" pitchFamily="2" charset="-78"/>
              </a:rPr>
              <a:t>ارزیابی های اخلاقی و نیات افراد</a:t>
            </a:r>
            <a:endParaRPr lang="en-US" b="1" dirty="0">
              <a:solidFill>
                <a:prstClr val="white"/>
              </a:solidFill>
              <a:cs typeface="B Nazanin" pitchFamily="2" charset="-78"/>
            </a:endParaRPr>
          </a:p>
        </p:txBody>
      </p:sp>
      <p:sp>
        <p:nvSpPr>
          <p:cNvPr id="9" name="Rounded Rectangle 8"/>
          <p:cNvSpPr/>
          <p:nvPr/>
        </p:nvSpPr>
        <p:spPr>
          <a:xfrm>
            <a:off x="4876799" y="4697649"/>
            <a:ext cx="1816251" cy="83187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600" b="1" dirty="0" smtClean="0">
                <a:solidFill>
                  <a:prstClr val="white"/>
                </a:solidFill>
                <a:cs typeface="B Nazanin" pitchFamily="2" charset="-78"/>
              </a:rPr>
              <a:t>فرصت های شکل گیری فرایند های اخلاقی</a:t>
            </a:r>
            <a:endParaRPr lang="en-US" sz="1600" b="1" dirty="0">
              <a:solidFill>
                <a:prstClr val="white"/>
              </a:solidFill>
              <a:cs typeface="B Nazanin" pitchFamily="2" charset="-78"/>
            </a:endParaRPr>
          </a:p>
        </p:txBody>
      </p:sp>
      <p:sp>
        <p:nvSpPr>
          <p:cNvPr id="10" name="Right Arrow 9"/>
          <p:cNvSpPr/>
          <p:nvPr/>
        </p:nvSpPr>
        <p:spPr>
          <a:xfrm rot="5400000">
            <a:off x="5604558" y="2554706"/>
            <a:ext cx="732644" cy="7345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5143764" y="1802775"/>
            <a:ext cx="1790364" cy="74308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400" b="1" dirty="0" smtClean="0">
                <a:solidFill>
                  <a:prstClr val="white"/>
                </a:solidFill>
                <a:cs typeface="B Nazanin" pitchFamily="2" charset="-78"/>
              </a:rPr>
              <a:t>فرهنگ سازمانی</a:t>
            </a:r>
            <a:endParaRPr lang="en-US" sz="2400" b="1" dirty="0">
              <a:solidFill>
                <a:prstClr val="white"/>
              </a:solidFill>
              <a:cs typeface="B Nazanin" pitchFamily="2" charset="-78"/>
            </a:endParaRPr>
          </a:p>
        </p:txBody>
      </p:sp>
      <p:sp>
        <p:nvSpPr>
          <p:cNvPr id="12" name="Down Arrow 11"/>
          <p:cNvSpPr/>
          <p:nvPr/>
        </p:nvSpPr>
        <p:spPr>
          <a:xfrm rot="16037687">
            <a:off x="6681303" y="3360532"/>
            <a:ext cx="660147" cy="62994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a:off x="7327749" y="3326101"/>
            <a:ext cx="1816251" cy="74308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b="1" dirty="0" smtClean="0">
                <a:solidFill>
                  <a:prstClr val="white"/>
                </a:solidFill>
                <a:cs typeface="B Nazanin" pitchFamily="2" charset="-78"/>
              </a:rPr>
              <a:t>تصمیم های اخلاقی یا غیر اخلاقی</a:t>
            </a:r>
            <a:endParaRPr lang="en-US" b="1" dirty="0">
              <a:solidFill>
                <a:prstClr val="white"/>
              </a:solidFill>
              <a:cs typeface="B Nazanin" pitchFamily="2" charset="-78"/>
            </a:endParaRPr>
          </a:p>
        </p:txBody>
      </p:sp>
      <p:sp>
        <p:nvSpPr>
          <p:cNvPr id="15" name="Up Arrow 14"/>
          <p:cNvSpPr/>
          <p:nvPr/>
        </p:nvSpPr>
        <p:spPr>
          <a:xfrm>
            <a:off x="5603606" y="4034269"/>
            <a:ext cx="656391" cy="663380"/>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9" name="Up Arrow 18"/>
          <p:cNvSpPr/>
          <p:nvPr/>
        </p:nvSpPr>
        <p:spPr>
          <a:xfrm rot="5400000">
            <a:off x="4352470" y="3331952"/>
            <a:ext cx="474986" cy="573672"/>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21" name="Rounded Rectangle 20"/>
          <p:cNvSpPr/>
          <p:nvPr/>
        </p:nvSpPr>
        <p:spPr>
          <a:xfrm>
            <a:off x="226924" y="2971800"/>
            <a:ext cx="1525675" cy="125120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b="1" dirty="0" smtClean="0">
                <a:solidFill>
                  <a:prstClr val="white"/>
                </a:solidFill>
                <a:cs typeface="B Nazanin" pitchFamily="2" charset="-78"/>
              </a:rPr>
              <a:t>خصوصیات فردی، رشد ادراکی-اخلاقی</a:t>
            </a:r>
            <a:endParaRPr lang="en-US" b="1" dirty="0">
              <a:solidFill>
                <a:prstClr val="white"/>
              </a:solidFill>
              <a:cs typeface="B Nazanin" pitchFamily="2" charset="-78"/>
            </a:endParaRPr>
          </a:p>
        </p:txBody>
      </p:sp>
      <p:sp>
        <p:nvSpPr>
          <p:cNvPr id="4" name="Date Placeholder 3"/>
          <p:cNvSpPr>
            <a:spLocks noGrp="1"/>
          </p:cNvSpPr>
          <p:nvPr>
            <p:ph type="dt" sz="half" idx="10"/>
          </p:nvPr>
        </p:nvSpPr>
        <p:spPr/>
        <p:txBody>
          <a:bodyPr/>
          <a:lstStyle/>
          <a:p>
            <a:fld id="{D8DDBB73-A45C-4EF6-AC37-8E3CD196D389}"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012964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763000" cy="838200"/>
          </a:xfrm>
        </p:spPr>
        <p:txBody>
          <a:bodyPr>
            <a:noAutofit/>
          </a:bodyPr>
          <a:lstStyle/>
          <a:p>
            <a:pPr algn="r" rtl="1"/>
            <a:r>
              <a:rPr lang="fa-IR" sz="2800" dirty="0" smtClean="0">
                <a:solidFill>
                  <a:schemeClr val="tx1"/>
                </a:solidFill>
                <a:latin typeface="Baskerville Old Face" pitchFamily="18" charset="0"/>
                <a:cs typeface="B Mitra" panose="00000400000000000000" pitchFamily="2" charset="-78"/>
              </a:rPr>
              <a:t>خلاصه جلسه 8: نقش پیچیدگی های شناختی در فرایند تصمیم گیری کارآفرینان</a:t>
            </a:r>
            <a:endParaRPr lang="en-US" dirty="0">
              <a:solidFill>
                <a:schemeClr val="tx1"/>
              </a:solidFill>
            </a:endParaRPr>
          </a:p>
        </p:txBody>
      </p:sp>
      <p:sp>
        <p:nvSpPr>
          <p:cNvPr id="4" name="Rounded Rectangle 3"/>
          <p:cNvSpPr/>
          <p:nvPr/>
        </p:nvSpPr>
        <p:spPr>
          <a:xfrm>
            <a:off x="304800" y="1600200"/>
            <a:ext cx="8458200" cy="487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lstStyle/>
          <a:p>
            <a:pPr algn="just" rtl="1"/>
            <a:r>
              <a:rPr lang="fa-IR" sz="2800" b="1" dirty="0" smtClean="0">
                <a:cs typeface="B Nazanin" pitchFamily="2" charset="-78"/>
              </a:rPr>
              <a:t>بر مبنای آنچه گفته شد تصمیم گیری راهبردی ماهیتی پیچیده دارد و با توجه به اینکه بنگاه های کوچک و متوسط نیز اغلب در محیط های پیچیده و پویا عمل می کنند، یک کارآفرین برای دستیابی به نتایج مثبت -حاصل از تصمیم گیری راهبردی- باید پیچیدگی شناختی خود را با پیچیدگی محیط تصمیم گیری منطبق نماید.</a:t>
            </a:r>
          </a:p>
          <a:p>
            <a:pPr algn="just" rtl="1"/>
            <a:endParaRPr lang="fa-IR" sz="2800" b="1" dirty="0" smtClean="0">
              <a:cs typeface="B Nazanin" pitchFamily="2" charset="-78"/>
            </a:endParaRPr>
          </a:p>
          <a:p>
            <a:pPr algn="just" rtl="1"/>
            <a:r>
              <a:rPr lang="fa-IR" sz="2800" b="1" dirty="0" smtClean="0">
                <a:cs typeface="B Nazanin" pitchFamily="2" charset="-78"/>
              </a:rPr>
              <a:t>در همین راستا، پیچیدگی شناختی یکی از مواردی است که به افزایش کارایی تصمیم های راهبردی کارآفرینانه منجر می گردد (کورسو،2008).</a:t>
            </a:r>
            <a:endParaRPr lang="fa-IR" sz="2800" dirty="0">
              <a:cs typeface="B Nazanin" pitchFamily="2" charset="-78"/>
            </a:endParaRPr>
          </a:p>
        </p:txBody>
      </p:sp>
      <p:sp>
        <p:nvSpPr>
          <p:cNvPr id="3" name="Date Placeholder 2"/>
          <p:cNvSpPr>
            <a:spLocks noGrp="1"/>
          </p:cNvSpPr>
          <p:nvPr>
            <p:ph type="dt" sz="half" idx="10"/>
          </p:nvPr>
        </p:nvSpPr>
        <p:spPr/>
        <p:txBody>
          <a:bodyPr/>
          <a:lstStyle/>
          <a:p>
            <a:fld id="{61F124C3-25FB-4750-8CDD-4AC25D5012C6}"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8891401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latin typeface="Baskerville Old Face" pitchFamily="18" charset="0"/>
                <a:cs typeface="B Mitra" panose="00000400000000000000" pitchFamily="2" charset="-78"/>
              </a:rPr>
              <a:t>نقش پیچیدگی های شناختی در فرایند تصمیم گیری کارآفرینان</a:t>
            </a:r>
            <a:endParaRPr lang="en-US" dirty="0"/>
          </a:p>
        </p:txBody>
      </p:sp>
      <p:sp>
        <p:nvSpPr>
          <p:cNvPr id="3" name="Content Placeholder 2"/>
          <p:cNvSpPr>
            <a:spLocks noGrp="1"/>
          </p:cNvSpPr>
          <p:nvPr>
            <p:ph idx="1"/>
          </p:nvPr>
        </p:nvSpPr>
        <p:spPr>
          <a:xfrm>
            <a:off x="0" y="838200"/>
            <a:ext cx="9144000" cy="838200"/>
          </a:xfrm>
        </p:spPr>
        <p:txBody>
          <a:bodyPr>
            <a:normAutofit fontScale="92500" lnSpcReduction="10000"/>
          </a:bodyPr>
          <a:lstStyle/>
          <a:p>
            <a:pPr marL="0" indent="0" algn="r" rtl="1">
              <a:buNone/>
            </a:pPr>
            <a:r>
              <a:rPr lang="fa-IR" sz="2800" dirty="0" smtClean="0">
                <a:solidFill>
                  <a:schemeClr val="tx1">
                    <a:lumMod val="95000"/>
                    <a:lumOff val="5000"/>
                  </a:schemeClr>
                </a:solidFill>
                <a:cs typeface="B Jadid" pitchFamily="2" charset="-78"/>
              </a:rPr>
              <a:t>تاثیر متغیرهای جمعیت شناختی بر تصمیم گیری راهبردی کارآفرینانه (وستید، 2005)</a:t>
            </a:r>
            <a:endParaRPr lang="en-US" sz="2800" dirty="0"/>
          </a:p>
        </p:txBody>
      </p:sp>
      <p:sp>
        <p:nvSpPr>
          <p:cNvPr id="6" name="Down Arrow 5"/>
          <p:cNvSpPr/>
          <p:nvPr/>
        </p:nvSpPr>
        <p:spPr>
          <a:xfrm rot="16368036">
            <a:off x="2884629" y="2955588"/>
            <a:ext cx="452003" cy="1100039"/>
          </a:xfrm>
          <a:prstGeom prst="downArrow">
            <a:avLst>
              <a:gd name="adj1" fmla="val 44253"/>
              <a:gd name="adj2" fmla="val 5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ounded Rectangle 6"/>
          <p:cNvSpPr/>
          <p:nvPr/>
        </p:nvSpPr>
        <p:spPr>
          <a:xfrm>
            <a:off x="457200" y="3048001"/>
            <a:ext cx="2133600"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000" b="1" dirty="0" smtClean="0">
                <a:cs typeface="B Nazanin" pitchFamily="2" charset="-78"/>
              </a:rPr>
              <a:t>تجربه</a:t>
            </a:r>
            <a:endParaRPr lang="en-US" sz="2000" b="1" dirty="0">
              <a:cs typeface="B Nazanin" pitchFamily="2" charset="-78"/>
            </a:endParaRPr>
          </a:p>
        </p:txBody>
      </p:sp>
      <p:sp>
        <p:nvSpPr>
          <p:cNvPr id="8" name="Rounded Rectangle 7"/>
          <p:cNvSpPr/>
          <p:nvPr/>
        </p:nvSpPr>
        <p:spPr>
          <a:xfrm>
            <a:off x="6705600" y="2819400"/>
            <a:ext cx="2286000" cy="1447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2400" b="1" dirty="0" smtClean="0">
                <a:cs typeface="B Nazanin" pitchFamily="2" charset="-78"/>
              </a:rPr>
              <a:t>کیفیت تصمیمات استراتژیک کارآفرینان</a:t>
            </a:r>
            <a:endParaRPr lang="en-US" sz="2000" b="1" dirty="0">
              <a:cs typeface="B Nazanin" pitchFamily="2" charset="-78"/>
            </a:endParaRPr>
          </a:p>
        </p:txBody>
      </p:sp>
      <p:sp>
        <p:nvSpPr>
          <p:cNvPr id="11" name="Rounded Rectangle 10"/>
          <p:cNvSpPr/>
          <p:nvPr/>
        </p:nvSpPr>
        <p:spPr>
          <a:xfrm>
            <a:off x="457200" y="1619117"/>
            <a:ext cx="2133600" cy="97168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000" b="1" dirty="0" smtClean="0">
                <a:cs typeface="B Nazanin" pitchFamily="2" charset="-78"/>
              </a:rPr>
              <a:t>سطح تحصیلات</a:t>
            </a:r>
            <a:endParaRPr lang="en-US" b="1" dirty="0">
              <a:cs typeface="B Nazanin" pitchFamily="2" charset="-78"/>
            </a:endParaRPr>
          </a:p>
        </p:txBody>
      </p:sp>
      <p:sp>
        <p:nvSpPr>
          <p:cNvPr id="12" name="Down Arrow 11"/>
          <p:cNvSpPr/>
          <p:nvPr/>
        </p:nvSpPr>
        <p:spPr>
          <a:xfrm rot="17940441">
            <a:off x="3000469" y="1962410"/>
            <a:ext cx="472299" cy="155560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ounded Rectangle 13"/>
          <p:cNvSpPr/>
          <p:nvPr/>
        </p:nvSpPr>
        <p:spPr>
          <a:xfrm>
            <a:off x="457200" y="4495800"/>
            <a:ext cx="2057400"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2400" b="1" dirty="0" smtClean="0">
                <a:cs typeface="B Nazanin" pitchFamily="2" charset="-78"/>
              </a:rPr>
              <a:t>سن</a:t>
            </a:r>
            <a:endParaRPr lang="en-US" sz="2400" b="1" dirty="0">
              <a:cs typeface="B Nazanin" pitchFamily="2" charset="-78"/>
            </a:endParaRPr>
          </a:p>
        </p:txBody>
      </p:sp>
      <p:sp>
        <p:nvSpPr>
          <p:cNvPr id="19" name="Up Arrow 18"/>
          <p:cNvSpPr/>
          <p:nvPr/>
        </p:nvSpPr>
        <p:spPr>
          <a:xfrm rot="3741332">
            <a:off x="3068935" y="3485623"/>
            <a:ext cx="474986" cy="1710991"/>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23" name="Straight Arrow Connector 22"/>
          <p:cNvCxnSpPr>
            <a:stCxn id="11" idx="3"/>
          </p:cNvCxnSpPr>
          <p:nvPr/>
        </p:nvCxnSpPr>
        <p:spPr>
          <a:xfrm>
            <a:off x="2590800" y="2104959"/>
            <a:ext cx="4191000" cy="866841"/>
          </a:xfrm>
          <a:prstGeom prst="straightConnector1">
            <a:avLst/>
          </a:prstGeom>
          <a:ln w="76200">
            <a:tailEnd type="arrow"/>
          </a:ln>
        </p:spPr>
        <p:style>
          <a:lnRef idx="1">
            <a:schemeClr val="accent5"/>
          </a:lnRef>
          <a:fillRef idx="0">
            <a:schemeClr val="accent5"/>
          </a:fillRef>
          <a:effectRef idx="0">
            <a:schemeClr val="accent5"/>
          </a:effectRef>
          <a:fontRef idx="minor">
            <a:schemeClr val="tx1"/>
          </a:fontRef>
        </p:style>
      </p:cxnSp>
      <p:sp>
        <p:nvSpPr>
          <p:cNvPr id="26" name="Rectangle 25"/>
          <p:cNvSpPr/>
          <p:nvPr/>
        </p:nvSpPr>
        <p:spPr>
          <a:xfrm>
            <a:off x="3657600" y="3200400"/>
            <a:ext cx="2362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cs typeface="B Nazanin" pitchFamily="2" charset="-78"/>
              </a:rPr>
              <a:t>پیچیدگی شناختی</a:t>
            </a:r>
            <a:endParaRPr lang="en-US" sz="2000" b="1" dirty="0">
              <a:solidFill>
                <a:schemeClr val="tx1"/>
              </a:solidFill>
              <a:cs typeface="B Nazanin" pitchFamily="2" charset="-78"/>
            </a:endParaRPr>
          </a:p>
        </p:txBody>
      </p:sp>
      <p:sp>
        <p:nvSpPr>
          <p:cNvPr id="27" name="Up Arrow 26"/>
          <p:cNvSpPr/>
          <p:nvPr/>
        </p:nvSpPr>
        <p:spPr>
          <a:xfrm rot="5400000">
            <a:off x="6180602" y="3115798"/>
            <a:ext cx="474986" cy="796591"/>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2" name="Straight Arrow Connector 31"/>
          <p:cNvCxnSpPr/>
          <p:nvPr/>
        </p:nvCxnSpPr>
        <p:spPr>
          <a:xfrm flipV="1">
            <a:off x="2514600" y="4267200"/>
            <a:ext cx="4343400" cy="914400"/>
          </a:xfrm>
          <a:prstGeom prst="straightConnector1">
            <a:avLst/>
          </a:prstGeom>
          <a:ln w="76200">
            <a:tailEnd type="arrow"/>
          </a:ln>
        </p:spPr>
        <p:style>
          <a:lnRef idx="1">
            <a:schemeClr val="accent5"/>
          </a:lnRef>
          <a:fillRef idx="0">
            <a:schemeClr val="accent5"/>
          </a:fillRef>
          <a:effectRef idx="0">
            <a:schemeClr val="accent5"/>
          </a:effectRef>
          <a:fontRef idx="minor">
            <a:schemeClr val="tx1"/>
          </a:fontRef>
        </p:style>
      </p:cxnSp>
      <p:cxnSp>
        <p:nvCxnSpPr>
          <p:cNvPr id="37" name="Straight Connector 36"/>
          <p:cNvCxnSpPr/>
          <p:nvPr/>
        </p:nvCxnSpPr>
        <p:spPr>
          <a:xfrm>
            <a:off x="2590800" y="3733800"/>
            <a:ext cx="2133600" cy="190500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42" name="Straight Connector 41"/>
          <p:cNvCxnSpPr/>
          <p:nvPr/>
        </p:nvCxnSpPr>
        <p:spPr>
          <a:xfrm>
            <a:off x="4724400" y="5638800"/>
            <a:ext cx="30480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44" name="Straight Arrow Connector 43"/>
          <p:cNvCxnSpPr/>
          <p:nvPr/>
        </p:nvCxnSpPr>
        <p:spPr>
          <a:xfrm rot="5400000" flipH="1" flipV="1">
            <a:off x="7085806" y="4953000"/>
            <a:ext cx="1372394" cy="794"/>
          </a:xfrm>
          <a:prstGeom prst="straightConnector1">
            <a:avLst/>
          </a:prstGeom>
          <a:ln w="57150">
            <a:tailEnd type="arrow"/>
          </a:ln>
        </p:spPr>
        <p:style>
          <a:lnRef idx="1">
            <a:schemeClr val="accent5"/>
          </a:lnRef>
          <a:fillRef idx="0">
            <a:schemeClr val="accent5"/>
          </a:fillRef>
          <a:effectRef idx="0">
            <a:schemeClr val="accent5"/>
          </a:effectRef>
          <a:fontRef idx="minor">
            <a:schemeClr val="tx1"/>
          </a:fontRef>
        </p:style>
      </p:cxnSp>
      <p:sp>
        <p:nvSpPr>
          <p:cNvPr id="4" name="Date Placeholder 3"/>
          <p:cNvSpPr>
            <a:spLocks noGrp="1"/>
          </p:cNvSpPr>
          <p:nvPr>
            <p:ph type="dt" sz="half" idx="10"/>
          </p:nvPr>
        </p:nvSpPr>
        <p:spPr/>
        <p:txBody>
          <a:bodyPr/>
          <a:lstStyle/>
          <a:p>
            <a:fld id="{553F3BC2-7F10-4E5C-8DBC-DB55F73B7A9E}" type="datetime1">
              <a:rPr lang="en-US" smtClean="0">
                <a:solidFill>
                  <a:prstClr val="black">
                    <a:tint val="75000"/>
                  </a:prstClr>
                </a:solidFill>
              </a:rPr>
              <a:t>11/26/2015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012964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838200"/>
          </a:xfrm>
        </p:spPr>
        <p:txBody>
          <a:bodyPr/>
          <a:lstStyle/>
          <a:p>
            <a:r>
              <a:rPr lang="fa-IR" sz="2800" dirty="0" smtClean="0">
                <a:solidFill>
                  <a:schemeClr val="tx2">
                    <a:lumMod val="75000"/>
                  </a:schemeClr>
                </a:solidFill>
                <a:latin typeface="Baskerville Old Face" pitchFamily="18" charset="0"/>
                <a:cs typeface="B Mitra" panose="00000400000000000000" pitchFamily="2" charset="-78"/>
              </a:rPr>
              <a:t>خلاصه جلسه 9: راهکارهای </a:t>
            </a:r>
            <a:r>
              <a:rPr lang="fa-IR" sz="2800" dirty="0">
                <a:solidFill>
                  <a:schemeClr val="tx2">
                    <a:lumMod val="75000"/>
                  </a:schemeClr>
                </a:solidFill>
                <a:latin typeface="Baskerville Old Face" pitchFamily="18" charset="0"/>
                <a:cs typeface="B Mitra" panose="00000400000000000000" pitchFamily="2" charset="-78"/>
              </a:rPr>
              <a:t>تصمیم گیری ابتکاری کارآفرینان</a:t>
            </a:r>
            <a:endParaRPr lang="en-US" dirty="0">
              <a:solidFill>
                <a:schemeClr val="tx2">
                  <a:lumMod val="75000"/>
                </a:schemeClr>
              </a:solidFill>
            </a:endParaRPr>
          </a:p>
        </p:txBody>
      </p:sp>
      <p:sp>
        <p:nvSpPr>
          <p:cNvPr id="4" name="Rounded Rectangle 3"/>
          <p:cNvSpPr/>
          <p:nvPr/>
        </p:nvSpPr>
        <p:spPr>
          <a:xfrm>
            <a:off x="394360" y="1868507"/>
            <a:ext cx="8458200" cy="464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lstStyle/>
          <a:p>
            <a:pPr algn="just" rtl="1">
              <a:buFont typeface="Wingdings" pitchFamily="2" charset="2"/>
              <a:buChar char="v"/>
              <a:tabLst>
                <a:tab pos="6804025" algn="l"/>
                <a:tab pos="6864350" algn="l"/>
              </a:tabLst>
            </a:pPr>
            <a:r>
              <a:rPr lang="fa-IR" sz="2800" dirty="0" smtClean="0">
                <a:cs typeface="B Nazanin" pitchFamily="2" charset="-78"/>
              </a:rPr>
              <a:t>کارآفرینان به واسطه ی ماهیت کسب و کار خود اغلب در شرایطی قرار می گیرند که اثر بالقوه جهت گیری ها و روش های ابتکاری را در تصمیم گیری آنها تشدید می کند. طبق پژوهش های انجام شده، فرایندهای ابتکاری زمانی مورد استفاده کارآفرین قرار می گیرد که:</a:t>
            </a:r>
          </a:p>
          <a:p>
            <a:pPr algn="just" rtl="1"/>
            <a:endParaRPr lang="fa-IR" sz="2400" dirty="0" smtClean="0">
              <a:cs typeface="B Nazanin" pitchFamily="2" charset="-78"/>
            </a:endParaRPr>
          </a:p>
          <a:p>
            <a:pPr marL="457200" indent="-457200" algn="just" rtl="1">
              <a:buFont typeface="+mj-lt"/>
              <a:buAutoNum type="arabicPeriod"/>
            </a:pPr>
            <a:r>
              <a:rPr lang="fa-IR" sz="2400" b="1" dirty="0" smtClean="0">
                <a:cs typeface="B Nazanin" pitchFamily="2" charset="-78"/>
              </a:rPr>
              <a:t>کارآفرین با اضافه بار اطلاعات مواجه می شود.</a:t>
            </a:r>
          </a:p>
          <a:p>
            <a:pPr marL="457200" indent="-457200" algn="just" rtl="1">
              <a:buFont typeface="+mj-lt"/>
              <a:buAutoNum type="arabicPeriod"/>
            </a:pPr>
            <a:r>
              <a:rPr lang="fa-IR" sz="2400" b="1" dirty="0" smtClean="0">
                <a:cs typeface="B Nazanin" pitchFamily="2" charset="-78"/>
              </a:rPr>
              <a:t>کارآفرین با شرایطی ناشناخته و جدید مواجه می شود.</a:t>
            </a:r>
          </a:p>
          <a:p>
            <a:pPr marL="457200" indent="-457200" algn="just" rtl="1">
              <a:buFont typeface="+mj-lt"/>
              <a:buAutoNum type="arabicPeriod"/>
            </a:pPr>
            <a:r>
              <a:rPr lang="fa-IR" sz="2400" b="1" dirty="0" smtClean="0">
                <a:cs typeface="B Nazanin" pitchFamily="2" charset="-78"/>
              </a:rPr>
              <a:t>کارآفرین در شرایط احساسی قرار می گیرد.</a:t>
            </a:r>
          </a:p>
          <a:p>
            <a:pPr algn="just" rtl="1"/>
            <a:endParaRPr lang="fa-IR" sz="2400" dirty="0">
              <a:cs typeface="B Nazanin" pitchFamily="2" charset="-78"/>
            </a:endParaRPr>
          </a:p>
        </p:txBody>
      </p:sp>
      <p:sp>
        <p:nvSpPr>
          <p:cNvPr id="3" name="Rectangle 2"/>
          <p:cNvSpPr/>
          <p:nvPr/>
        </p:nvSpPr>
        <p:spPr>
          <a:xfrm>
            <a:off x="0" y="914400"/>
            <a:ext cx="9067800" cy="954107"/>
          </a:xfrm>
          <a:prstGeom prst="rect">
            <a:avLst/>
          </a:prstGeom>
        </p:spPr>
        <p:txBody>
          <a:bodyPr wrap="square">
            <a:spAutoFit/>
          </a:bodyPr>
          <a:lstStyle/>
          <a:p>
            <a:pPr lvl="0" algn="r" rtl="1"/>
            <a:r>
              <a:rPr lang="fa-IR" sz="2800" dirty="0" smtClean="0">
                <a:solidFill>
                  <a:prstClr val="black">
                    <a:lumMod val="95000"/>
                    <a:lumOff val="5000"/>
                  </a:prstClr>
                </a:solidFill>
                <a:cs typeface="B Jadid" pitchFamily="2" charset="-78"/>
              </a:rPr>
              <a:t>عوامل موثر در بکارگیری راهکارهای تصمیم گیری ابتکاری توسط کارآفرینان</a:t>
            </a:r>
            <a:endParaRPr lang="fa-IR" sz="2800" dirty="0">
              <a:solidFill>
                <a:prstClr val="black">
                  <a:lumMod val="95000"/>
                  <a:lumOff val="5000"/>
                </a:prstClr>
              </a:solidFill>
              <a:cs typeface="B Jadid" pitchFamily="2" charset="-78"/>
            </a:endParaRPr>
          </a:p>
        </p:txBody>
      </p:sp>
      <p:sp>
        <p:nvSpPr>
          <p:cNvPr id="5" name="Date Placeholder 4"/>
          <p:cNvSpPr>
            <a:spLocks noGrp="1"/>
          </p:cNvSpPr>
          <p:nvPr>
            <p:ph type="dt" sz="half" idx="10"/>
          </p:nvPr>
        </p:nvSpPr>
        <p:spPr/>
        <p:txBody>
          <a:bodyPr/>
          <a:lstStyle/>
          <a:p>
            <a:fld id="{F766B073-4652-4D77-B365-31632BBFBB88}" type="datetime1">
              <a:rPr lang="en-US" smtClean="0"/>
              <a:t>11/26/2015</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
        <p:nvSpPr>
          <p:cNvPr id="7" name="Footer Placeholder 6"/>
          <p:cNvSpPr>
            <a:spLocks noGrp="1"/>
          </p:cNvSpPr>
          <p:nvPr>
            <p:ph type="ftr" sz="quarter" idx="11"/>
          </p:nvPr>
        </p:nvSpPr>
        <p:spPr/>
        <p:txBody>
          <a:bodyPr/>
          <a:lstStyle/>
          <a:p>
            <a:r>
              <a:rPr lang="fa-IR" smtClean="0"/>
              <a:t>جلسه حضوری</a:t>
            </a:r>
            <a:endParaRPr lang="en-US"/>
          </a:p>
        </p:txBody>
      </p:sp>
    </p:spTree>
    <p:extLst>
      <p:ext uri="{BB962C8B-B14F-4D97-AF65-F5344CB8AC3E}">
        <p14:creationId xmlns:p14="http://schemas.microsoft.com/office/powerpoint/2010/main" val="37822612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a:latin typeface="Baskerville Old Face" pitchFamily="18" charset="0"/>
                <a:cs typeface="B Mitra" panose="00000400000000000000" pitchFamily="2" charset="-78"/>
              </a:rPr>
              <a:t>راهکارهای تصمیم گیری ابتکاری کارآفرینان</a:t>
            </a:r>
            <a:endParaRPr lang="en-US" dirty="0"/>
          </a:p>
        </p:txBody>
      </p:sp>
      <p:sp>
        <p:nvSpPr>
          <p:cNvPr id="3" name="Content Placeholder 2"/>
          <p:cNvSpPr>
            <a:spLocks noGrp="1"/>
          </p:cNvSpPr>
          <p:nvPr>
            <p:ph idx="1"/>
          </p:nvPr>
        </p:nvSpPr>
        <p:spPr>
          <a:xfrm>
            <a:off x="533400" y="838200"/>
            <a:ext cx="8364070" cy="533400"/>
          </a:xfrm>
        </p:spPr>
        <p:txBody>
          <a:bodyPr>
            <a:normAutofit fontScale="62500" lnSpcReduction="20000"/>
          </a:bodyPr>
          <a:lstStyle/>
          <a:p>
            <a:pPr marL="0" indent="0" algn="r" rtl="1">
              <a:buNone/>
            </a:pPr>
            <a:r>
              <a:rPr lang="fa-IR" sz="2800" dirty="0" smtClean="0">
                <a:solidFill>
                  <a:schemeClr val="tx1">
                    <a:lumMod val="95000"/>
                    <a:lumOff val="5000"/>
                  </a:schemeClr>
                </a:solidFill>
                <a:cs typeface="B Jadid" pitchFamily="2" charset="-78"/>
              </a:rPr>
              <a:t>عوامل موثر بر به کارگیری راهکارهای ابتکاری و جهت گیری های تصمیم (دی کورت، 2008)</a:t>
            </a:r>
            <a:endParaRPr lang="en-US" sz="2800" dirty="0"/>
          </a:p>
        </p:txBody>
      </p:sp>
      <p:sp>
        <p:nvSpPr>
          <p:cNvPr id="6" name="Down Arrow 5"/>
          <p:cNvSpPr/>
          <p:nvPr/>
        </p:nvSpPr>
        <p:spPr>
          <a:xfrm rot="16200000">
            <a:off x="2822837" y="2629737"/>
            <a:ext cx="452003" cy="1522324"/>
          </a:xfrm>
          <a:prstGeom prst="downArrow">
            <a:avLst>
              <a:gd name="adj1" fmla="val 44253"/>
              <a:gd name="adj2" fmla="val 5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ounded Rectangle 6"/>
          <p:cNvSpPr/>
          <p:nvPr/>
        </p:nvSpPr>
        <p:spPr>
          <a:xfrm>
            <a:off x="3810000" y="2971800"/>
            <a:ext cx="1816251" cy="838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b="1" dirty="0" smtClean="0">
                <a:cs typeface="B Nazanin" pitchFamily="2" charset="-78"/>
              </a:rPr>
              <a:t>مواجهه مکرر برای کارآفرینان</a:t>
            </a:r>
            <a:endParaRPr lang="en-US" b="1" dirty="0">
              <a:cs typeface="B Nazanin" pitchFamily="2" charset="-78"/>
            </a:endParaRPr>
          </a:p>
        </p:txBody>
      </p:sp>
      <p:sp>
        <p:nvSpPr>
          <p:cNvPr id="9" name="Rounded Rectangle 8"/>
          <p:cNvSpPr/>
          <p:nvPr/>
        </p:nvSpPr>
        <p:spPr>
          <a:xfrm>
            <a:off x="3810000" y="4235863"/>
            <a:ext cx="1816251" cy="83187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1600" b="1" dirty="0" smtClean="0">
                <a:cs typeface="B Nazanin" pitchFamily="2" charset="-78"/>
              </a:rPr>
              <a:t>مواجهه کمتر برای سایرین</a:t>
            </a:r>
            <a:endParaRPr lang="en-US" sz="1600" b="1" dirty="0">
              <a:cs typeface="B Nazanin" pitchFamily="2" charset="-78"/>
            </a:endParaRPr>
          </a:p>
        </p:txBody>
      </p:sp>
      <p:sp>
        <p:nvSpPr>
          <p:cNvPr id="10" name="Right Arrow 9"/>
          <p:cNvSpPr/>
          <p:nvPr/>
        </p:nvSpPr>
        <p:spPr>
          <a:xfrm>
            <a:off x="5626251" y="3014021"/>
            <a:ext cx="1303618" cy="7345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Rounded Rectangle 10"/>
          <p:cNvSpPr/>
          <p:nvPr/>
        </p:nvSpPr>
        <p:spPr>
          <a:xfrm>
            <a:off x="6920402" y="2555658"/>
            <a:ext cx="2032762" cy="27021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r"/>
            <a:r>
              <a:rPr lang="fa-IR" b="1" dirty="0" smtClean="0">
                <a:cs typeface="B Nazanin" pitchFamily="2" charset="-78"/>
              </a:rPr>
              <a:t>جهت گیری های </a:t>
            </a:r>
            <a:endParaRPr lang="en-US" b="1" dirty="0" smtClean="0">
              <a:cs typeface="B Nazanin" pitchFamily="2" charset="-78"/>
            </a:endParaRPr>
          </a:p>
          <a:p>
            <a:pPr algn="r" rtl="1"/>
            <a:r>
              <a:rPr lang="fa-IR" b="1" dirty="0" smtClean="0">
                <a:cs typeface="B Nazanin" pitchFamily="2" charset="-78"/>
              </a:rPr>
              <a:t>تصمیم:</a:t>
            </a:r>
          </a:p>
          <a:p>
            <a:pPr algn="r" rtl="1"/>
            <a:r>
              <a:rPr lang="fa-IR" sz="1600" b="1" dirty="0" smtClean="0">
                <a:cs typeface="B Nazanin" pitchFamily="2" charset="-78"/>
              </a:rPr>
              <a:t>تفکر خلاف واقعیت</a:t>
            </a:r>
          </a:p>
          <a:p>
            <a:pPr algn="r" rtl="1"/>
            <a:r>
              <a:rPr lang="fa-IR" sz="1600" b="1" dirty="0" smtClean="0">
                <a:cs typeface="B Nazanin" pitchFamily="2" charset="-78"/>
              </a:rPr>
              <a:t>جهت گیری ذهنی</a:t>
            </a:r>
          </a:p>
          <a:p>
            <a:pPr algn="r" rtl="1"/>
            <a:r>
              <a:rPr lang="fa-IR" sz="1600" b="1" dirty="0" smtClean="0">
                <a:cs typeface="B Nazanin" pitchFamily="2" charset="-78"/>
              </a:rPr>
              <a:t>اشتباه در برنامه ریزی</a:t>
            </a:r>
          </a:p>
          <a:p>
            <a:pPr algn="r" rtl="1"/>
            <a:r>
              <a:rPr lang="fa-IR" sz="1600" b="1" dirty="0" smtClean="0">
                <a:cs typeface="B Nazanin" pitchFamily="2" charset="-78"/>
              </a:rPr>
              <a:t>خودتعدیلی</a:t>
            </a:r>
          </a:p>
          <a:p>
            <a:pPr algn="r" rtl="1"/>
            <a:r>
              <a:rPr lang="fa-IR" sz="1600" b="1" dirty="0" smtClean="0">
                <a:cs typeface="B Nazanin" pitchFamily="2" charset="-78"/>
              </a:rPr>
              <a:t>القای احساسات</a:t>
            </a:r>
            <a:endParaRPr lang="en-US" sz="1600" b="1" dirty="0">
              <a:cs typeface="B Nazanin" pitchFamily="2" charset="-78"/>
            </a:endParaRPr>
          </a:p>
        </p:txBody>
      </p:sp>
      <p:sp>
        <p:nvSpPr>
          <p:cNvPr id="15" name="Up Arrow 14"/>
          <p:cNvSpPr/>
          <p:nvPr/>
        </p:nvSpPr>
        <p:spPr>
          <a:xfrm rot="5400000">
            <a:off x="5948594" y="3995302"/>
            <a:ext cx="656391" cy="1320871"/>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9" name="Up Arrow 18"/>
          <p:cNvSpPr/>
          <p:nvPr/>
        </p:nvSpPr>
        <p:spPr>
          <a:xfrm rot="5400000">
            <a:off x="2811258" y="3938833"/>
            <a:ext cx="474988" cy="1522154"/>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 name="Rounded Rectangle 20"/>
          <p:cNvSpPr/>
          <p:nvPr/>
        </p:nvSpPr>
        <p:spPr>
          <a:xfrm>
            <a:off x="228600" y="2765296"/>
            <a:ext cx="2059075" cy="24925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a:r>
              <a:rPr lang="fa-IR" b="1" dirty="0" smtClean="0">
                <a:cs typeface="B Nazanin" pitchFamily="2" charset="-78"/>
              </a:rPr>
              <a:t>عوامل موثر بر به کارگیری راهکارهای ابتکاری</a:t>
            </a:r>
            <a:r>
              <a:rPr lang="fa-IR" sz="1600" b="1" dirty="0" smtClean="0">
                <a:cs typeface="B Nazanin" pitchFamily="2" charset="-78"/>
              </a:rPr>
              <a:t>:</a:t>
            </a:r>
          </a:p>
          <a:p>
            <a:pPr marL="342900" indent="-342900" algn="r" rtl="1">
              <a:buFont typeface="+mj-lt"/>
              <a:buAutoNum type="arabicPeriod"/>
            </a:pPr>
            <a:r>
              <a:rPr lang="fa-IR" sz="1600" b="1" dirty="0" smtClean="0">
                <a:solidFill>
                  <a:srgbClr val="FFFF00"/>
                </a:solidFill>
                <a:cs typeface="B Nazanin" pitchFamily="2" charset="-78"/>
              </a:rPr>
              <a:t>اضافه بار اطلاعات</a:t>
            </a:r>
          </a:p>
          <a:p>
            <a:pPr marL="342900" indent="-342900" algn="r" rtl="1">
              <a:buFont typeface="+mj-lt"/>
              <a:buAutoNum type="arabicPeriod"/>
            </a:pPr>
            <a:r>
              <a:rPr lang="fa-IR" sz="1600" b="1" dirty="0" smtClean="0">
                <a:solidFill>
                  <a:srgbClr val="FFFF00"/>
                </a:solidFill>
                <a:cs typeface="B Nazanin" pitchFamily="2" charset="-78"/>
              </a:rPr>
              <a:t>عدم اطمینان بالا</a:t>
            </a:r>
          </a:p>
          <a:p>
            <a:pPr marL="342900" indent="-342900" algn="r" rtl="1">
              <a:buFont typeface="+mj-lt"/>
              <a:buAutoNum type="arabicPeriod"/>
            </a:pPr>
            <a:r>
              <a:rPr lang="fa-IR" sz="1600" b="1" dirty="0" smtClean="0">
                <a:solidFill>
                  <a:srgbClr val="FFFF00"/>
                </a:solidFill>
                <a:cs typeface="B Nazanin" pitchFamily="2" charset="-78"/>
              </a:rPr>
              <a:t>جدید و ناشناخته بودن</a:t>
            </a:r>
          </a:p>
          <a:p>
            <a:pPr marL="342900" indent="-342900" algn="r" rtl="1">
              <a:buFont typeface="+mj-lt"/>
              <a:buAutoNum type="arabicPeriod"/>
            </a:pPr>
            <a:r>
              <a:rPr lang="fa-IR" sz="1600" b="1" dirty="0" smtClean="0">
                <a:solidFill>
                  <a:srgbClr val="FFFF00"/>
                </a:solidFill>
                <a:cs typeface="B Nazanin" pitchFamily="2" charset="-78"/>
              </a:rPr>
              <a:t>عواطف قوی</a:t>
            </a:r>
          </a:p>
          <a:p>
            <a:pPr marL="342900" indent="-342900" algn="r" rtl="1">
              <a:buFont typeface="+mj-lt"/>
              <a:buAutoNum type="arabicPeriod"/>
            </a:pPr>
            <a:r>
              <a:rPr lang="fa-IR" sz="1600" b="1" dirty="0" smtClean="0">
                <a:solidFill>
                  <a:srgbClr val="FFFF00"/>
                </a:solidFill>
                <a:cs typeface="B Nazanin" pitchFamily="2" charset="-78"/>
              </a:rPr>
              <a:t>فشار زمانی</a:t>
            </a:r>
          </a:p>
          <a:p>
            <a:pPr marL="342900" indent="-342900" algn="r" rtl="1">
              <a:buFont typeface="+mj-lt"/>
              <a:buAutoNum type="arabicPeriod"/>
            </a:pPr>
            <a:r>
              <a:rPr lang="fa-IR" sz="1600" b="1" dirty="0" smtClean="0">
                <a:solidFill>
                  <a:srgbClr val="FFFF00"/>
                </a:solidFill>
                <a:cs typeface="B Nazanin" pitchFamily="2" charset="-78"/>
              </a:rPr>
              <a:t>خستگی</a:t>
            </a:r>
            <a:endParaRPr lang="en-US" sz="1600" b="1" dirty="0">
              <a:solidFill>
                <a:srgbClr val="FFFF00"/>
              </a:solidFill>
              <a:cs typeface="B Nazanin" pitchFamily="2" charset="-78"/>
            </a:endParaRPr>
          </a:p>
        </p:txBody>
      </p:sp>
      <p:sp>
        <p:nvSpPr>
          <p:cNvPr id="12" name="Date Placeholder 11"/>
          <p:cNvSpPr>
            <a:spLocks noGrp="1"/>
          </p:cNvSpPr>
          <p:nvPr>
            <p:ph type="dt" sz="half" idx="10"/>
          </p:nvPr>
        </p:nvSpPr>
        <p:spPr/>
        <p:txBody>
          <a:bodyPr/>
          <a:lstStyle/>
          <a:p>
            <a:fld id="{111E0A66-E6F7-484C-9CDA-9317995B5E5F}" type="datetime1">
              <a:rPr lang="en-US" smtClean="0"/>
              <a:t>11/26/2015</a:t>
            </a:fld>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pPr/>
              <a:t>18</a:t>
            </a:fld>
            <a:endParaRPr lang="en-US"/>
          </a:p>
        </p:txBody>
      </p:sp>
      <p:sp>
        <p:nvSpPr>
          <p:cNvPr id="14" name="Footer Placeholder 13"/>
          <p:cNvSpPr>
            <a:spLocks noGrp="1"/>
          </p:cNvSpPr>
          <p:nvPr>
            <p:ph type="ftr" sz="quarter" idx="11"/>
          </p:nvPr>
        </p:nvSpPr>
        <p:spPr/>
        <p:txBody>
          <a:bodyPr/>
          <a:lstStyle/>
          <a:p>
            <a:r>
              <a:rPr lang="fa-IR" smtClean="0"/>
              <a:t>جلسه حضوری</a:t>
            </a:r>
            <a:endParaRPr lang="en-US"/>
          </a:p>
        </p:txBody>
      </p:sp>
    </p:spTree>
    <p:extLst>
      <p:ext uri="{BB962C8B-B14F-4D97-AF65-F5344CB8AC3E}">
        <p14:creationId xmlns:p14="http://schemas.microsoft.com/office/powerpoint/2010/main" val="2012964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067800" cy="838200"/>
          </a:xfrm>
        </p:spPr>
        <p:txBody>
          <a:bodyPr>
            <a:noAutofit/>
          </a:bodyPr>
          <a:lstStyle/>
          <a:p>
            <a:pPr algn="ctr" rtl="1"/>
            <a:r>
              <a:rPr lang="fa-IR" sz="4400" dirty="0" smtClean="0">
                <a:solidFill>
                  <a:schemeClr val="tx2">
                    <a:lumMod val="75000"/>
                  </a:schemeClr>
                </a:solidFill>
                <a:latin typeface="Baskerville Old Face" pitchFamily="18" charset="0"/>
                <a:cs typeface="B Mitra" panose="00000400000000000000" pitchFamily="2" charset="-78"/>
              </a:rPr>
              <a:t>خلاصه جلسه 10: الگوهای ذهنی کارآفرینانه</a:t>
            </a:r>
            <a:endParaRPr lang="en-PH" sz="4400" dirty="0">
              <a:solidFill>
                <a:schemeClr val="tx2">
                  <a:lumMod val="75000"/>
                </a:schemeClr>
              </a:solidFill>
              <a:latin typeface="Baskerville Old Face" pitchFamily="18" charset="0"/>
              <a:cs typeface="B Mitra" panose="00000400000000000000" pitchFamily="2" charset="-78"/>
            </a:endParaRPr>
          </a:p>
        </p:txBody>
      </p:sp>
      <p:sp>
        <p:nvSpPr>
          <p:cNvPr id="3" name="Subtitle 2"/>
          <p:cNvSpPr>
            <a:spLocks noGrp="1"/>
          </p:cNvSpPr>
          <p:nvPr>
            <p:ph type="subTitle" idx="1"/>
          </p:nvPr>
        </p:nvSpPr>
        <p:spPr>
          <a:xfrm>
            <a:off x="1371600" y="2819400"/>
            <a:ext cx="5791200" cy="2743200"/>
          </a:xfrm>
        </p:spPr>
        <p:txBody>
          <a:bodyPr>
            <a:normAutofit fontScale="92500" lnSpcReduction="10000"/>
          </a:bodyPr>
          <a:lstStyle/>
          <a:p>
            <a:pPr algn="r" rtl="1"/>
            <a:r>
              <a:rPr lang="fa-IR" b="1" dirty="0" smtClean="0">
                <a:cs typeface="B Mitra" panose="00000400000000000000" pitchFamily="2" charset="-78"/>
              </a:rPr>
              <a:t>آنچه در این فصل می خوانیم:</a:t>
            </a:r>
          </a:p>
          <a:p>
            <a:pPr marL="342900" indent="-342900" algn="r" rtl="1">
              <a:buFontTx/>
              <a:buChar char="-"/>
            </a:pPr>
            <a:r>
              <a:rPr lang="fa-IR" b="1" dirty="0" smtClean="0">
                <a:cs typeface="B Mitra" panose="00000400000000000000" pitchFamily="2" charset="-78"/>
              </a:rPr>
              <a:t>معرفی اکتشاف های ذهنی و الگوهای تحلیل اطلاعات کارآفرینان</a:t>
            </a:r>
          </a:p>
          <a:p>
            <a:pPr marL="342900" indent="-342900" algn="r" rtl="1">
              <a:buFontTx/>
              <a:buChar char="-"/>
            </a:pPr>
            <a:r>
              <a:rPr lang="fa-IR" b="1" dirty="0" smtClean="0">
                <a:cs typeface="B Mitra" panose="00000400000000000000" pitchFamily="2" charset="-78"/>
              </a:rPr>
              <a:t>معرفی فرایند فراشناختی کارآفرینانه و ارائه الگوی ذهنی با تشریح آن</a:t>
            </a:r>
          </a:p>
          <a:p>
            <a:pPr marL="342900" indent="-342900" algn="r" rtl="1">
              <a:buFontTx/>
              <a:buChar char="-"/>
            </a:pPr>
            <a:r>
              <a:rPr lang="fa-IR" b="1" dirty="0" smtClean="0">
                <a:cs typeface="B Mitra" panose="00000400000000000000" pitchFamily="2" charset="-78"/>
              </a:rPr>
              <a:t>ویژگی های الگوی فراشناختی ذهنی کارآفرینانه</a:t>
            </a:r>
          </a:p>
          <a:p>
            <a:pPr marL="342900" indent="-342900" algn="r" rtl="1">
              <a:buFontTx/>
              <a:buChar char="-"/>
            </a:pPr>
            <a:r>
              <a:rPr lang="fa-IR" b="1" dirty="0" smtClean="0">
                <a:cs typeface="B Mitra" panose="00000400000000000000" pitchFamily="2" charset="-78"/>
              </a:rPr>
              <a:t>گام های زنجیره الگوی ذهنی</a:t>
            </a:r>
          </a:p>
          <a:p>
            <a:pPr marL="342900" indent="-342900" algn="r" rtl="1">
              <a:buFontTx/>
              <a:buChar char="-"/>
            </a:pPr>
            <a:r>
              <a:rPr lang="fa-IR" b="1" dirty="0" smtClean="0">
                <a:cs typeface="B Mitra" panose="00000400000000000000" pitchFamily="2" charset="-78"/>
              </a:rPr>
              <a:t>هوشیاری فراشناختی و تاثیر آن بر ادارک کارآفرینان از محیط</a:t>
            </a:r>
          </a:p>
          <a:p>
            <a:pPr marL="342900" indent="-342900" algn="r" rtl="1">
              <a:buFontTx/>
              <a:buChar char="-"/>
            </a:pPr>
            <a:r>
              <a:rPr lang="fa-IR" b="1" dirty="0" smtClean="0">
                <a:cs typeface="B Mitra" panose="00000400000000000000" pitchFamily="2" charset="-78"/>
              </a:rPr>
              <a:t>بررسی نتایج کنترل و بازخور عملکرد کارآفرین در تعدیل انگیزه</a:t>
            </a:r>
          </a:p>
          <a:p>
            <a:pPr marL="342900" indent="-342900" algn="ctr">
              <a:buFontTx/>
              <a:buChar char="-"/>
            </a:pPr>
            <a:endParaRPr lang="en-PH" dirty="0"/>
          </a:p>
        </p:txBody>
      </p:sp>
      <p:sp>
        <p:nvSpPr>
          <p:cNvPr id="4" name="Date Placeholder 3"/>
          <p:cNvSpPr>
            <a:spLocks noGrp="1"/>
          </p:cNvSpPr>
          <p:nvPr>
            <p:ph type="dt" sz="half" idx="10"/>
          </p:nvPr>
        </p:nvSpPr>
        <p:spPr/>
        <p:txBody>
          <a:bodyPr/>
          <a:lstStyle/>
          <a:p>
            <a:fld id="{1DBC2E69-542B-41E8-BC12-30F446487C18}" type="datetime1">
              <a:rPr lang="en-US" smtClean="0">
                <a:solidFill>
                  <a:prstClr val="black">
                    <a:tint val="75000"/>
                  </a:prstClr>
                </a:solidFill>
              </a:rPr>
              <a:t>11/26/2015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Tree>
    <p:extLst>
      <p:ext uri="{BB962C8B-B14F-4D97-AF65-F5344CB8AC3E}">
        <p14:creationId xmlns:p14="http://schemas.microsoft.com/office/powerpoint/2010/main" val="347344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ctrTitle"/>
          </p:nvPr>
        </p:nvSpPr>
        <p:spPr>
          <a:xfrm>
            <a:off x="630238" y="908720"/>
            <a:ext cx="7772400" cy="1470025"/>
          </a:xfrm>
          <a:ln/>
        </p:spPr>
        <p:txBody>
          <a:bodyPr>
            <a:normAutofit/>
            <a:flatTx/>
          </a:bodyPr>
          <a:lstStyle/>
          <a:p>
            <a:r>
              <a:rPr lang="fa-IR" sz="4400" dirty="0" smtClean="0">
                <a:cs typeface="2  Titr" pitchFamily="2" charset="-78"/>
              </a:rPr>
              <a:t>درس </a:t>
            </a:r>
            <a:r>
              <a:rPr lang="fa-IR" dirty="0" smtClean="0">
                <a:cs typeface="2  Titr" pitchFamily="2" charset="-78"/>
              </a:rPr>
              <a:t>الگو های تصمیم گیری کارافرینی</a:t>
            </a:r>
            <a:endParaRPr lang="en-US" sz="3200" dirty="0">
              <a:cs typeface="2  Titr" pitchFamily="2" charset="-78"/>
            </a:endParaRPr>
          </a:p>
        </p:txBody>
      </p:sp>
      <p:sp>
        <p:nvSpPr>
          <p:cNvPr id="310275" name="Rectangle 3"/>
          <p:cNvSpPr>
            <a:spLocks noGrp="1" noChangeArrowheads="1"/>
          </p:cNvSpPr>
          <p:nvPr>
            <p:ph type="subTitle" idx="1"/>
          </p:nvPr>
        </p:nvSpPr>
        <p:spPr>
          <a:xfrm>
            <a:off x="323528" y="2564904"/>
            <a:ext cx="8269610" cy="2736304"/>
          </a:xfrm>
        </p:spPr>
        <p:txBody>
          <a:bodyPr>
            <a:normAutofit fontScale="55000" lnSpcReduction="20000"/>
          </a:bodyPr>
          <a:lstStyle/>
          <a:p>
            <a:pPr>
              <a:lnSpc>
                <a:spcPct val="80000"/>
              </a:lnSpc>
            </a:pPr>
            <a:endParaRPr lang="fa-IR" sz="2800" dirty="0" smtClean="0">
              <a:solidFill>
                <a:srgbClr val="C00000"/>
              </a:solidFill>
            </a:endParaRPr>
          </a:p>
          <a:p>
            <a:pPr>
              <a:lnSpc>
                <a:spcPct val="80000"/>
              </a:lnSpc>
            </a:pPr>
            <a:r>
              <a:rPr lang="fa-IR" sz="4700" dirty="0" smtClean="0">
                <a:solidFill>
                  <a:srgbClr val="C00000"/>
                </a:solidFill>
                <a:latin typeface="+mj-lt"/>
                <a:ea typeface="+mj-ea"/>
                <a:cs typeface="2  Titr" pitchFamily="2" charset="-78"/>
              </a:rPr>
              <a:t>جلسه دهم:کلاس حضوری</a:t>
            </a:r>
          </a:p>
          <a:p>
            <a:pPr>
              <a:lnSpc>
                <a:spcPct val="80000"/>
              </a:lnSpc>
            </a:pPr>
            <a:endParaRPr lang="fa-IR" sz="4700" dirty="0" smtClean="0">
              <a:solidFill>
                <a:srgbClr val="C00000"/>
              </a:solidFill>
              <a:latin typeface="+mj-lt"/>
              <a:ea typeface="+mj-ea"/>
              <a:cs typeface="2  Titr" pitchFamily="2" charset="-78"/>
            </a:endParaRPr>
          </a:p>
          <a:p>
            <a:pPr rtl="1">
              <a:lnSpc>
                <a:spcPct val="80000"/>
              </a:lnSpc>
            </a:pPr>
            <a:r>
              <a:rPr lang="fa-IR" sz="4700" dirty="0" smtClean="0">
                <a:solidFill>
                  <a:srgbClr val="C00000"/>
                </a:solidFill>
                <a:cs typeface="2  Titr" pitchFamily="2" charset="-78"/>
              </a:rPr>
              <a:t>   کارآفرینان و تصمیم گیری</a:t>
            </a:r>
          </a:p>
          <a:p>
            <a:pPr rtl="1">
              <a:lnSpc>
                <a:spcPct val="80000"/>
              </a:lnSpc>
            </a:pPr>
            <a:endParaRPr lang="fa-IR" sz="4700" dirty="0" smtClean="0">
              <a:solidFill>
                <a:schemeClr val="tx1">
                  <a:lumMod val="95000"/>
                  <a:lumOff val="5000"/>
                </a:schemeClr>
              </a:solidFill>
              <a:cs typeface="2  Titr" pitchFamily="2" charset="-78"/>
            </a:endParaRPr>
          </a:p>
          <a:p>
            <a:pPr rtl="1">
              <a:lnSpc>
                <a:spcPct val="80000"/>
              </a:lnSpc>
            </a:pPr>
            <a:r>
              <a:rPr lang="fa-IR" sz="4700" dirty="0" smtClean="0">
                <a:solidFill>
                  <a:srgbClr val="C00000"/>
                </a:solidFill>
                <a:cs typeface="2  Titr" pitchFamily="2" charset="-78"/>
              </a:rPr>
              <a:t> دکتر علی فرهی </a:t>
            </a:r>
            <a:r>
              <a:rPr lang="fa-IR" sz="2900" dirty="0" smtClean="0">
                <a:solidFill>
                  <a:schemeClr val="tx1">
                    <a:lumMod val="95000"/>
                    <a:lumOff val="5000"/>
                  </a:schemeClr>
                </a:solidFill>
                <a:cs typeface="2  Titr" pitchFamily="2" charset="-78"/>
              </a:rPr>
              <a:t>(دانشیار و عضو هیات علمی دانشگاه)</a:t>
            </a:r>
            <a:endParaRPr lang="fa-IR" sz="2800" dirty="0">
              <a:solidFill>
                <a:srgbClr val="C00000"/>
              </a:solidFill>
            </a:endParaRPr>
          </a:p>
          <a:p>
            <a:pPr>
              <a:lnSpc>
                <a:spcPct val="80000"/>
              </a:lnSpc>
            </a:pPr>
            <a:endParaRPr lang="fa-IR" sz="2800" dirty="0">
              <a:solidFill>
                <a:srgbClr val="C00000"/>
              </a:solidFill>
            </a:endParaRPr>
          </a:p>
          <a:p>
            <a:pPr>
              <a:lnSpc>
                <a:spcPct val="80000"/>
              </a:lnSpc>
            </a:pPr>
            <a:endParaRPr lang="fa-IR" sz="2800" dirty="0">
              <a:solidFill>
                <a:srgbClr val="C00000"/>
              </a:solidFill>
            </a:endParaRPr>
          </a:p>
          <a:p>
            <a:pPr>
              <a:lnSpc>
                <a:spcPct val="80000"/>
              </a:lnSpc>
            </a:pPr>
            <a:r>
              <a:rPr lang="fa-IR" sz="4600" dirty="0" smtClean="0">
                <a:solidFill>
                  <a:schemeClr val="accent5">
                    <a:lumMod val="50000"/>
                  </a:schemeClr>
                </a:solidFill>
                <a:latin typeface="+mj-lt"/>
                <a:ea typeface="+mj-ea"/>
                <a:cs typeface="2  Titr" pitchFamily="2" charset="-78"/>
              </a:rPr>
              <a:t>سال تحصیلی 1394-1395-1</a:t>
            </a:r>
            <a:endParaRPr lang="en-US" sz="4600" dirty="0" smtClean="0">
              <a:solidFill>
                <a:schemeClr val="accent5">
                  <a:lumMod val="50000"/>
                </a:schemeClr>
              </a:solidFill>
              <a:latin typeface="+mj-lt"/>
              <a:ea typeface="+mj-ea"/>
              <a:cs typeface="2  Titr"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Date Placeholder 6"/>
          <p:cNvSpPr>
            <a:spLocks noGrp="1"/>
          </p:cNvSpPr>
          <p:nvPr>
            <p:ph type="dt" sz="half" idx="10"/>
          </p:nvPr>
        </p:nvSpPr>
        <p:spPr/>
        <p:txBody>
          <a:bodyPr/>
          <a:lstStyle/>
          <a:p>
            <a:fld id="{B682C82B-9C36-4CAF-9BC0-222A44B3BDBE}" type="datetime1">
              <a:rPr lang="en-US" smtClean="0">
                <a:solidFill>
                  <a:prstClr val="black">
                    <a:tint val="75000"/>
                  </a:prstClr>
                </a:solidFill>
              </a:rPr>
              <a:t>11/26/2015</a:t>
            </a:fld>
            <a:endParaRPr lang="en-US">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0274"/>
                                        </p:tgtEl>
                                        <p:attrNameLst>
                                          <p:attrName>style.visibility</p:attrName>
                                        </p:attrNameLst>
                                      </p:cBhvr>
                                      <p:to>
                                        <p:strVal val="visible"/>
                                      </p:to>
                                    </p:set>
                                    <p:anim to="" calcmode="lin" valueType="num">
                                      <p:cBhvr>
                                        <p:cTn id="7" dur="1" fill="hold"/>
                                        <p:tgtEl>
                                          <p:spTgt spid="31027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10275">
                                            <p:txEl>
                                              <p:pRg st="1" end="1"/>
                                            </p:txEl>
                                          </p:spTgt>
                                        </p:tgtEl>
                                        <p:attrNameLst>
                                          <p:attrName>style.visibility</p:attrName>
                                        </p:attrNameLst>
                                      </p:cBhvr>
                                      <p:to>
                                        <p:strVal val="visible"/>
                                      </p:to>
                                    </p:set>
                                    <p:anim to="" calcmode="lin" valueType="num">
                                      <p:cBhvr>
                                        <p:cTn id="10" dur="1" fill="hold"/>
                                        <p:tgtEl>
                                          <p:spTgt spid="310275">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10275">
                                            <p:txEl>
                                              <p:pRg st="3" end="3"/>
                                            </p:txEl>
                                          </p:spTgt>
                                        </p:tgtEl>
                                        <p:attrNameLst>
                                          <p:attrName>style.visibility</p:attrName>
                                        </p:attrNameLst>
                                      </p:cBhvr>
                                      <p:to>
                                        <p:strVal val="visible"/>
                                      </p:to>
                                    </p:set>
                                    <p:anim to="" calcmode="lin" valueType="num">
                                      <p:cBhvr>
                                        <p:cTn id="15" dur="1" fill="hold"/>
                                        <p:tgtEl>
                                          <p:spTgt spid="310275">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10275">
                                            <p:txEl>
                                              <p:pRg st="5" end="5"/>
                                            </p:txEl>
                                          </p:spTgt>
                                        </p:tgtEl>
                                        <p:attrNameLst>
                                          <p:attrName>style.visibility</p:attrName>
                                        </p:attrNameLst>
                                      </p:cBhvr>
                                      <p:to>
                                        <p:strVal val="visible"/>
                                      </p:to>
                                    </p:set>
                                    <p:anim to="" calcmode="lin" valueType="num">
                                      <p:cBhvr>
                                        <p:cTn id="20" dur="1" fill="hold"/>
                                        <p:tgtEl>
                                          <p:spTgt spid="310275">
                                            <p:txEl>
                                              <p:pRg st="5" end="5"/>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10275">
                                            <p:txEl>
                                              <p:pRg st="8" end="8"/>
                                            </p:txEl>
                                          </p:spTgt>
                                        </p:tgtEl>
                                        <p:attrNameLst>
                                          <p:attrName>style.visibility</p:attrName>
                                        </p:attrNameLst>
                                      </p:cBhvr>
                                      <p:to>
                                        <p:strVal val="visible"/>
                                      </p:to>
                                    </p:set>
                                    <p:anim to="" calcmode="lin" valueType="num">
                                      <p:cBhvr>
                                        <p:cTn id="23" dur="1" fill="hold"/>
                                        <p:tgtEl>
                                          <p:spTgt spid="31027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animBg="1"/>
      <p:bldP spid="3102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30529DA-71E8-4474-9F3D-D40E10B6EE72}" type="slidenum">
              <a:rPr lang="fa-IR" smtClean="0">
                <a:solidFill>
                  <a:srgbClr val="000000"/>
                </a:solidFill>
              </a:rPr>
              <a:pPr>
                <a:defRPr/>
              </a:pPr>
              <a:t>20</a:t>
            </a:fld>
            <a:endParaRPr lang="en-US">
              <a:solidFill>
                <a:srgbClr val="000000"/>
              </a:solidFill>
            </a:endParaRPr>
          </a:p>
        </p:txBody>
      </p:sp>
      <p:sp>
        <p:nvSpPr>
          <p:cNvPr id="3" name="Oval 3"/>
          <p:cNvSpPr>
            <a:spLocks noChangeArrowheads="1"/>
          </p:cNvSpPr>
          <p:nvPr/>
        </p:nvSpPr>
        <p:spPr bwMode="auto">
          <a:xfrm>
            <a:off x="4191000" y="2667000"/>
            <a:ext cx="2286000" cy="1600200"/>
          </a:xfrm>
          <a:prstGeom prst="ellipse">
            <a:avLst/>
          </a:prstGeom>
          <a:solidFill>
            <a:srgbClr val="336600"/>
          </a:solidFill>
          <a:ln w="9525" algn="ctr">
            <a:solidFill>
              <a:schemeClr val="tx1"/>
            </a:solidFill>
            <a:round/>
            <a:headEnd/>
            <a:tailEnd/>
          </a:ln>
        </p:spPr>
        <p:txBody>
          <a:bodyPr anchor="ctr"/>
          <a:lstStyle/>
          <a:p>
            <a:pPr algn="ctr" rtl="1" fontAlgn="base">
              <a:spcBef>
                <a:spcPct val="0"/>
              </a:spcBef>
              <a:spcAft>
                <a:spcPct val="0"/>
              </a:spcAft>
            </a:pPr>
            <a:r>
              <a:rPr lang="fa-IR" sz="2000" dirty="0" smtClean="0">
                <a:solidFill>
                  <a:srgbClr val="FFFF00"/>
                </a:solidFill>
                <a:cs typeface="B Jadid" pitchFamily="2" charset="-78"/>
              </a:rPr>
              <a:t> </a:t>
            </a:r>
            <a:endParaRPr lang="fa-IR" sz="2000" dirty="0">
              <a:solidFill>
                <a:srgbClr val="FFFF00"/>
              </a:solidFill>
              <a:cs typeface="B Jadid" pitchFamily="2" charset="-78"/>
            </a:endParaRPr>
          </a:p>
          <a:p>
            <a:pPr algn="ctr" rtl="1" fontAlgn="base">
              <a:spcBef>
                <a:spcPct val="0"/>
              </a:spcBef>
              <a:spcAft>
                <a:spcPct val="0"/>
              </a:spcAft>
            </a:pPr>
            <a:r>
              <a:rPr lang="en-US" sz="2000" b="1" dirty="0">
                <a:solidFill>
                  <a:srgbClr val="FFFF00"/>
                </a:solidFill>
                <a:cs typeface="B Jadid" pitchFamily="2" charset="-78"/>
              </a:rPr>
              <a:t>Mental </a:t>
            </a:r>
            <a:r>
              <a:rPr lang="en-US" sz="2000" b="1" dirty="0" smtClean="0">
                <a:solidFill>
                  <a:srgbClr val="FFFF00"/>
                </a:solidFill>
                <a:cs typeface="B Jadid" pitchFamily="2" charset="-78"/>
              </a:rPr>
              <a:t>Maps:</a:t>
            </a:r>
          </a:p>
          <a:p>
            <a:pPr algn="ctr" rtl="1" fontAlgn="base">
              <a:spcBef>
                <a:spcPct val="0"/>
              </a:spcBef>
              <a:spcAft>
                <a:spcPct val="0"/>
              </a:spcAft>
              <a:buFont typeface="Wingdings" pitchFamily="2" charset="2"/>
              <a:buChar char="ü"/>
            </a:pPr>
            <a:r>
              <a:rPr lang="en-US" sz="1600" dirty="0" smtClean="0">
                <a:solidFill>
                  <a:srgbClr val="FFFF00"/>
                </a:solidFill>
                <a:cs typeface="B Jadid" pitchFamily="2" charset="-78"/>
              </a:rPr>
              <a:t>Conscious mind</a:t>
            </a:r>
          </a:p>
          <a:p>
            <a:pPr algn="ctr" rtl="1" fontAlgn="base">
              <a:spcBef>
                <a:spcPct val="0"/>
              </a:spcBef>
              <a:spcAft>
                <a:spcPct val="0"/>
              </a:spcAft>
              <a:buFont typeface="Wingdings" pitchFamily="2" charset="2"/>
              <a:buChar char="ü"/>
            </a:pPr>
            <a:r>
              <a:rPr lang="en-US" sz="1600" dirty="0" smtClean="0">
                <a:solidFill>
                  <a:srgbClr val="FFFF00"/>
                </a:solidFill>
                <a:cs typeface="B Jadid" pitchFamily="2" charset="-78"/>
              </a:rPr>
              <a:t>unconscious mind</a:t>
            </a:r>
          </a:p>
          <a:p>
            <a:pPr algn="ctr" rtl="1" fontAlgn="base">
              <a:spcBef>
                <a:spcPct val="0"/>
              </a:spcBef>
              <a:spcAft>
                <a:spcPct val="0"/>
              </a:spcAft>
              <a:buFont typeface="Wingdings" pitchFamily="2" charset="2"/>
              <a:buChar char="ü"/>
            </a:pPr>
            <a:endParaRPr lang="fa-IR" sz="1600" dirty="0">
              <a:solidFill>
                <a:srgbClr val="FFFF00"/>
              </a:solidFill>
              <a:cs typeface="B Jadid" pitchFamily="2" charset="-78"/>
            </a:endParaRPr>
          </a:p>
        </p:txBody>
      </p:sp>
      <p:sp>
        <p:nvSpPr>
          <p:cNvPr id="4" name="Oval 3"/>
          <p:cNvSpPr>
            <a:spLocks noChangeArrowheads="1"/>
          </p:cNvSpPr>
          <p:nvPr/>
        </p:nvSpPr>
        <p:spPr bwMode="auto">
          <a:xfrm>
            <a:off x="304800" y="2743200"/>
            <a:ext cx="2286000" cy="1600200"/>
          </a:xfrm>
          <a:prstGeom prst="ellipse">
            <a:avLst/>
          </a:prstGeom>
          <a:solidFill>
            <a:srgbClr val="336600"/>
          </a:solidFill>
          <a:ln w="9525" algn="ctr">
            <a:solidFill>
              <a:schemeClr val="tx1"/>
            </a:solidFill>
            <a:round/>
            <a:headEnd/>
            <a:tailEnd/>
          </a:ln>
        </p:spPr>
        <p:txBody>
          <a:bodyPr anchor="ctr"/>
          <a:lstStyle/>
          <a:p>
            <a:pPr algn="ctr" rtl="1" fontAlgn="base">
              <a:spcBef>
                <a:spcPct val="0"/>
              </a:spcBef>
              <a:spcAft>
                <a:spcPct val="0"/>
              </a:spcAft>
            </a:pPr>
            <a:r>
              <a:rPr lang="fa-IR" sz="2400" b="1" dirty="0" smtClean="0">
                <a:solidFill>
                  <a:srgbClr val="FFFF00"/>
                </a:solidFill>
                <a:cs typeface="B Jadid" pitchFamily="2" charset="-78"/>
              </a:rPr>
              <a:t>محیط</a:t>
            </a:r>
            <a:endParaRPr lang="en-US" sz="2400" b="1" dirty="0" smtClean="0">
              <a:solidFill>
                <a:srgbClr val="FFFF00"/>
              </a:solidFill>
              <a:cs typeface="B Jadid" pitchFamily="2" charset="-78"/>
            </a:endParaRPr>
          </a:p>
          <a:p>
            <a:pPr algn="ctr" rtl="1" fontAlgn="base">
              <a:spcBef>
                <a:spcPct val="0"/>
              </a:spcBef>
              <a:spcAft>
                <a:spcPct val="0"/>
              </a:spcAft>
            </a:pPr>
            <a:r>
              <a:rPr lang="en-US" sz="2000" b="1" dirty="0" smtClean="0">
                <a:solidFill>
                  <a:srgbClr val="FFFF00"/>
                </a:solidFill>
                <a:cs typeface="B Jadid" pitchFamily="2" charset="-78"/>
              </a:rPr>
              <a:t>Environment</a:t>
            </a:r>
            <a:endParaRPr lang="fa-IR" sz="2000" b="1" dirty="0">
              <a:solidFill>
                <a:srgbClr val="FFFF00"/>
              </a:solidFill>
              <a:cs typeface="B Jadid" pitchFamily="2" charset="-78"/>
            </a:endParaRPr>
          </a:p>
          <a:p>
            <a:pPr algn="ctr" rtl="1" fontAlgn="base">
              <a:spcBef>
                <a:spcPct val="0"/>
              </a:spcBef>
              <a:spcAft>
                <a:spcPct val="0"/>
              </a:spcAft>
            </a:pPr>
            <a:endParaRPr lang="fa-IR" sz="2400" b="1" dirty="0">
              <a:solidFill>
                <a:srgbClr val="FFFF00"/>
              </a:solidFill>
              <a:cs typeface="B Jadid" pitchFamily="2" charset="-78"/>
            </a:endParaRPr>
          </a:p>
        </p:txBody>
      </p:sp>
      <p:cxnSp>
        <p:nvCxnSpPr>
          <p:cNvPr id="6" name="Curved Connector 5"/>
          <p:cNvCxnSpPr>
            <a:stCxn id="3" idx="4"/>
            <a:endCxn id="4" idx="4"/>
          </p:cNvCxnSpPr>
          <p:nvPr/>
        </p:nvCxnSpPr>
        <p:spPr>
          <a:xfrm rot="5400000">
            <a:off x="3352800" y="2362200"/>
            <a:ext cx="76200" cy="3886200"/>
          </a:xfrm>
          <a:prstGeom prst="curvedConnector3">
            <a:avLst>
              <a:gd name="adj1" fmla="val 1703448"/>
            </a:avLst>
          </a:prstGeom>
          <a:ln w="22225" cmpd="sng">
            <a:solidFill>
              <a:srgbClr val="005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18"/>
          <p:cNvGrpSpPr/>
          <p:nvPr/>
        </p:nvGrpSpPr>
        <p:grpSpPr>
          <a:xfrm>
            <a:off x="5327650" y="2673350"/>
            <a:ext cx="3435350" cy="1600200"/>
            <a:chOff x="5327650" y="2673350"/>
            <a:chExt cx="3435350" cy="1600200"/>
          </a:xfrm>
        </p:grpSpPr>
        <p:sp>
          <p:nvSpPr>
            <p:cNvPr id="30" name="Rectangle 29"/>
            <p:cNvSpPr/>
            <p:nvPr/>
          </p:nvSpPr>
          <p:spPr>
            <a:xfrm>
              <a:off x="6553200" y="2743200"/>
              <a:ext cx="2209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base">
                <a:spcBef>
                  <a:spcPct val="0"/>
                </a:spcBef>
                <a:spcAft>
                  <a:spcPct val="0"/>
                </a:spcAft>
              </a:pPr>
              <a:r>
                <a:rPr lang="fa-IR" b="1" dirty="0" smtClean="0">
                  <a:solidFill>
                    <a:srgbClr val="000000"/>
                  </a:solidFill>
                  <a:cs typeface="B Mitra" pitchFamily="2" charset="-78"/>
                </a:rPr>
                <a:t>خودکامیابی (جریان </a:t>
              </a:r>
              <a:r>
                <a:rPr lang="en-US" b="1" dirty="0" smtClean="0">
                  <a:solidFill>
                    <a:srgbClr val="000000"/>
                  </a:solidFill>
                  <a:cs typeface="B Mitra" pitchFamily="2" charset="-78"/>
                </a:rPr>
                <a:t>(</a:t>
              </a:r>
              <a:r>
                <a:rPr lang="fa-IR" b="1" dirty="0" smtClean="0">
                  <a:solidFill>
                    <a:srgbClr val="000000"/>
                  </a:solidFill>
                  <a:cs typeface="B Mitra" pitchFamily="2" charset="-78"/>
                </a:rPr>
                <a:t>اطلاعات درونی</a:t>
              </a:r>
              <a:endParaRPr lang="en-US" b="1" dirty="0" smtClean="0">
                <a:solidFill>
                  <a:srgbClr val="000000"/>
                </a:solidFill>
                <a:cs typeface="B Mitra" pitchFamily="2" charset="-78"/>
              </a:endParaRPr>
            </a:p>
            <a:p>
              <a:pPr algn="ctr" rtl="1" fontAlgn="base">
                <a:spcBef>
                  <a:spcPct val="0"/>
                </a:spcBef>
                <a:spcAft>
                  <a:spcPct val="0"/>
                </a:spcAft>
              </a:pPr>
              <a:r>
                <a:rPr lang="en-US" b="1" dirty="0" smtClean="0">
                  <a:solidFill>
                    <a:srgbClr val="000000"/>
                  </a:solidFill>
                  <a:cs typeface="B Mitra" pitchFamily="2" charset="-78"/>
                </a:rPr>
                <a:t>Self efficacy</a:t>
              </a:r>
              <a:endParaRPr lang="fa-IR" b="1" dirty="0">
                <a:solidFill>
                  <a:srgbClr val="000000"/>
                </a:solidFill>
                <a:cs typeface="B Mitra" pitchFamily="2" charset="-78"/>
              </a:endParaRPr>
            </a:p>
          </p:txBody>
        </p:sp>
        <p:cxnSp>
          <p:nvCxnSpPr>
            <p:cNvPr id="17" name="Shape 16"/>
            <p:cNvCxnSpPr>
              <a:stCxn id="3" idx="4"/>
              <a:endCxn id="3" idx="0"/>
            </p:cNvCxnSpPr>
            <p:nvPr/>
          </p:nvCxnSpPr>
          <p:spPr>
            <a:xfrm rot="5400000" flipH="1">
              <a:off x="4533900" y="3467100"/>
              <a:ext cx="1600200" cy="12700"/>
            </a:xfrm>
            <a:prstGeom prst="curvedConnector5">
              <a:avLst>
                <a:gd name="adj1" fmla="val -62562"/>
                <a:gd name="adj2" fmla="val -27682765"/>
                <a:gd name="adj3" fmla="val 171429"/>
              </a:avLst>
            </a:prstGeom>
            <a:ln>
              <a:solidFill>
                <a:srgbClr val="005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17"/>
          <p:cNvGrpSpPr/>
          <p:nvPr/>
        </p:nvGrpSpPr>
        <p:grpSpPr>
          <a:xfrm>
            <a:off x="1447800" y="2057400"/>
            <a:ext cx="3886200" cy="1066800"/>
            <a:chOff x="1447800" y="2057400"/>
            <a:chExt cx="3886200" cy="1066800"/>
          </a:xfrm>
        </p:grpSpPr>
        <p:sp>
          <p:nvSpPr>
            <p:cNvPr id="31" name="Rectangle 30"/>
            <p:cNvSpPr/>
            <p:nvPr/>
          </p:nvSpPr>
          <p:spPr>
            <a:xfrm>
              <a:off x="2286000" y="2057400"/>
              <a:ext cx="2209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base">
                <a:spcBef>
                  <a:spcPct val="0"/>
                </a:spcBef>
                <a:spcAft>
                  <a:spcPct val="0"/>
                </a:spcAft>
              </a:pPr>
              <a:r>
                <a:rPr lang="fa-IR" b="1" dirty="0" smtClean="0">
                  <a:solidFill>
                    <a:srgbClr val="000000"/>
                  </a:solidFill>
                  <a:cs typeface="B Mitra" pitchFamily="2" charset="-78"/>
                </a:rPr>
                <a:t>کامیابی فرآخود (جریان </a:t>
              </a:r>
              <a:r>
                <a:rPr lang="en-US" b="1" dirty="0" smtClean="0">
                  <a:solidFill>
                    <a:srgbClr val="000000"/>
                  </a:solidFill>
                  <a:cs typeface="B Mitra" pitchFamily="2" charset="-78"/>
                </a:rPr>
                <a:t>(</a:t>
              </a:r>
              <a:r>
                <a:rPr lang="fa-IR" b="1" dirty="0" smtClean="0">
                  <a:solidFill>
                    <a:srgbClr val="000000"/>
                  </a:solidFill>
                  <a:cs typeface="B Mitra" pitchFamily="2" charset="-78"/>
                </a:rPr>
                <a:t>اطلاعات بیرون به درون</a:t>
              </a:r>
              <a:endParaRPr lang="en-US" b="1" dirty="0" smtClean="0">
                <a:solidFill>
                  <a:srgbClr val="000000"/>
                </a:solidFill>
                <a:cs typeface="B Mitra" pitchFamily="2" charset="-78"/>
              </a:endParaRPr>
            </a:p>
            <a:p>
              <a:pPr algn="ctr" rtl="1" fontAlgn="base">
                <a:spcBef>
                  <a:spcPct val="0"/>
                </a:spcBef>
                <a:spcAft>
                  <a:spcPct val="0"/>
                </a:spcAft>
              </a:pPr>
              <a:r>
                <a:rPr lang="en-US" b="1" dirty="0" smtClean="0">
                  <a:solidFill>
                    <a:srgbClr val="000000"/>
                  </a:solidFill>
                  <a:cs typeface="B Mitra" pitchFamily="2" charset="-78"/>
                </a:rPr>
                <a:t>Self fulfilling prophecy</a:t>
              </a:r>
              <a:endParaRPr lang="fa-IR" b="1" dirty="0">
                <a:solidFill>
                  <a:srgbClr val="000000"/>
                </a:solidFill>
                <a:cs typeface="B Mitra" pitchFamily="2" charset="-78"/>
              </a:endParaRPr>
            </a:p>
          </p:txBody>
        </p:sp>
        <p:cxnSp>
          <p:nvCxnSpPr>
            <p:cNvPr id="23" name="Curved Connector 22"/>
            <p:cNvCxnSpPr>
              <a:stCxn id="4" idx="0"/>
              <a:endCxn id="3" idx="0"/>
            </p:cNvCxnSpPr>
            <p:nvPr/>
          </p:nvCxnSpPr>
          <p:spPr>
            <a:xfrm rot="5400000" flipH="1" flipV="1">
              <a:off x="3352800" y="762000"/>
              <a:ext cx="76200" cy="3886200"/>
            </a:xfrm>
            <a:prstGeom prst="curvedConnector3">
              <a:avLst>
                <a:gd name="adj1" fmla="val 1641380"/>
              </a:avLst>
            </a:prstGeom>
            <a:ln>
              <a:solidFill>
                <a:srgbClr val="005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19"/>
          <p:cNvGrpSpPr/>
          <p:nvPr/>
        </p:nvGrpSpPr>
        <p:grpSpPr>
          <a:xfrm>
            <a:off x="4953000" y="3962400"/>
            <a:ext cx="2209800" cy="2667000"/>
            <a:chOff x="4953000" y="3962400"/>
            <a:chExt cx="2209800" cy="2667000"/>
          </a:xfrm>
        </p:grpSpPr>
        <p:cxnSp>
          <p:nvCxnSpPr>
            <p:cNvPr id="33" name="Straight Arrow Connector 32"/>
            <p:cNvCxnSpPr>
              <a:endCxn id="34" idx="0"/>
            </p:cNvCxnSpPr>
            <p:nvPr/>
          </p:nvCxnSpPr>
          <p:spPr>
            <a:xfrm>
              <a:off x="5334000" y="3962400"/>
              <a:ext cx="723900" cy="1981200"/>
            </a:xfrm>
            <a:prstGeom prst="straightConnector1">
              <a:avLst/>
            </a:prstGeom>
            <a:ln>
              <a:solidFill>
                <a:srgbClr val="005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953000" y="5943600"/>
              <a:ext cx="2209800" cy="6858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base">
                <a:spcBef>
                  <a:spcPct val="0"/>
                </a:spcBef>
                <a:spcAft>
                  <a:spcPct val="0"/>
                </a:spcAft>
              </a:pPr>
              <a:r>
                <a:rPr lang="fa-IR" b="1" dirty="0" smtClean="0">
                  <a:solidFill>
                    <a:srgbClr val="000000"/>
                  </a:solidFill>
                  <a:cs typeface="B Mitra" pitchFamily="2" charset="-78"/>
                </a:rPr>
                <a:t>قوانین ذهن ناخودآگاه</a:t>
              </a:r>
              <a:endParaRPr lang="fa-IR" b="1" dirty="0">
                <a:solidFill>
                  <a:srgbClr val="000000"/>
                </a:solidFill>
                <a:cs typeface="B Mitra" pitchFamily="2" charset="-78"/>
              </a:endParaRPr>
            </a:p>
          </p:txBody>
        </p:sp>
      </p:grpSp>
      <p:grpSp>
        <p:nvGrpSpPr>
          <p:cNvPr id="9" name="Group 20"/>
          <p:cNvGrpSpPr/>
          <p:nvPr/>
        </p:nvGrpSpPr>
        <p:grpSpPr>
          <a:xfrm>
            <a:off x="2209800" y="228600"/>
            <a:ext cx="6019800" cy="6080720"/>
            <a:chOff x="2209800" y="228600"/>
            <a:chExt cx="6019800" cy="6080720"/>
          </a:xfrm>
        </p:grpSpPr>
        <p:sp>
          <p:nvSpPr>
            <p:cNvPr id="29" name="Rectangle 28"/>
            <p:cNvSpPr/>
            <p:nvPr/>
          </p:nvSpPr>
          <p:spPr>
            <a:xfrm>
              <a:off x="2209800" y="5623520"/>
              <a:ext cx="2209800"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base">
                <a:spcBef>
                  <a:spcPct val="0"/>
                </a:spcBef>
                <a:spcAft>
                  <a:spcPct val="0"/>
                </a:spcAft>
              </a:pPr>
              <a:r>
                <a:rPr lang="fa-IR" b="1" dirty="0" smtClean="0">
                  <a:solidFill>
                    <a:srgbClr val="000000"/>
                  </a:solidFill>
                  <a:cs typeface="B Mitra" pitchFamily="2" charset="-78"/>
                </a:rPr>
                <a:t>جریان اطلاعات از ذهن به محیط</a:t>
              </a:r>
              <a:endParaRPr lang="fa-IR" b="1" dirty="0">
                <a:solidFill>
                  <a:srgbClr val="000000"/>
                </a:solidFill>
                <a:cs typeface="B Mitra" pitchFamily="2" charset="-78"/>
              </a:endParaRPr>
            </a:p>
          </p:txBody>
        </p:sp>
        <p:grpSp>
          <p:nvGrpSpPr>
            <p:cNvPr id="10" name="Group 15"/>
            <p:cNvGrpSpPr/>
            <p:nvPr/>
          </p:nvGrpSpPr>
          <p:grpSpPr>
            <a:xfrm>
              <a:off x="2286000" y="228600"/>
              <a:ext cx="5943600" cy="1221904"/>
              <a:chOff x="2286000" y="228600"/>
              <a:chExt cx="5943600" cy="1221904"/>
            </a:xfrm>
          </p:grpSpPr>
          <p:sp>
            <p:nvSpPr>
              <p:cNvPr id="28" name="Rectangle 27"/>
              <p:cNvSpPr/>
              <p:nvPr/>
            </p:nvSpPr>
            <p:spPr>
              <a:xfrm>
                <a:off x="2286000" y="764704"/>
                <a:ext cx="2209800"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base">
                  <a:spcBef>
                    <a:spcPct val="0"/>
                  </a:spcBef>
                  <a:spcAft>
                    <a:spcPct val="0"/>
                  </a:spcAft>
                </a:pPr>
                <a:r>
                  <a:rPr lang="fa-IR" b="1" dirty="0" smtClean="0">
                    <a:solidFill>
                      <a:srgbClr val="000000"/>
                    </a:solidFill>
                    <a:cs typeface="B Mitra" pitchFamily="2" charset="-78"/>
                  </a:rPr>
                  <a:t>جریان اطلاعات از محیط به ذهن</a:t>
                </a:r>
                <a:endParaRPr lang="fa-IR" b="1" dirty="0">
                  <a:solidFill>
                    <a:srgbClr val="000000"/>
                  </a:solidFill>
                  <a:cs typeface="B Mitra" pitchFamily="2" charset="-78"/>
                </a:endParaRPr>
              </a:p>
            </p:txBody>
          </p:sp>
          <p:cxnSp>
            <p:nvCxnSpPr>
              <p:cNvPr id="36" name="Straight Arrow Connector 35"/>
              <p:cNvCxnSpPr>
                <a:stCxn id="28" idx="3"/>
                <a:endCxn id="37" idx="1"/>
              </p:cNvCxnSpPr>
              <p:nvPr/>
            </p:nvCxnSpPr>
            <p:spPr>
              <a:xfrm flipV="1">
                <a:off x="4495800" y="571500"/>
                <a:ext cx="1524000" cy="536104"/>
              </a:xfrm>
              <a:prstGeom prst="straightConnector1">
                <a:avLst/>
              </a:prstGeom>
              <a:ln>
                <a:solidFill>
                  <a:srgbClr val="005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019800" y="228600"/>
                <a:ext cx="2209800" cy="6858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base">
                  <a:spcBef>
                    <a:spcPct val="0"/>
                  </a:spcBef>
                  <a:spcAft>
                    <a:spcPct val="0"/>
                  </a:spcAft>
                </a:pPr>
                <a:r>
                  <a:rPr lang="fa-IR" b="1" dirty="0" smtClean="0">
                    <a:solidFill>
                      <a:srgbClr val="000000"/>
                    </a:solidFill>
                    <a:cs typeface="B Mitra" pitchFamily="2" charset="-78"/>
                  </a:rPr>
                  <a:t>قواعداطلاعات کارکردی</a:t>
                </a:r>
                <a:endParaRPr lang="fa-IR" b="1" dirty="0">
                  <a:solidFill>
                    <a:srgbClr val="000000"/>
                  </a:solidFill>
                  <a:cs typeface="B Mitra" pitchFamily="2" charset="-78"/>
                </a:endParaRPr>
              </a:p>
            </p:txBody>
          </p:sp>
        </p:grpSp>
      </p:grpSp>
      <p:sp>
        <p:nvSpPr>
          <p:cNvPr id="22" name="Footer Placeholder 21"/>
          <p:cNvSpPr>
            <a:spLocks noGrp="1"/>
          </p:cNvSpPr>
          <p:nvPr>
            <p:ph type="ftr" sz="quarter" idx="11"/>
          </p:nvPr>
        </p:nvSpPr>
        <p:spPr/>
        <p:txBody>
          <a:bodyPr/>
          <a:lstStyle/>
          <a:p>
            <a:pPr>
              <a:defRPr/>
            </a:pPr>
            <a:r>
              <a:rPr lang="fa-IR" smtClean="0">
                <a:solidFill>
                  <a:srgbClr val="000000"/>
                </a:solidFill>
              </a:rPr>
              <a:t>جلسه حضوری</a:t>
            </a:r>
            <a:endParaRPr lang="en-US">
              <a:solidFill>
                <a:srgbClr val="000000"/>
              </a:solidFill>
            </a:endParaRPr>
          </a:p>
        </p:txBody>
      </p:sp>
      <p:sp>
        <p:nvSpPr>
          <p:cNvPr id="24" name="Rounded Rectangle 23"/>
          <p:cNvSpPr/>
          <p:nvPr/>
        </p:nvSpPr>
        <p:spPr>
          <a:xfrm rot="1870829">
            <a:off x="386657" y="5516365"/>
            <a:ext cx="172819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FF0000"/>
                </a:solidFill>
                <a:cs typeface="B Jadid" pitchFamily="2" charset="-78"/>
              </a:rPr>
              <a:t>یادآوری</a:t>
            </a:r>
            <a:endParaRPr lang="en-US" sz="2400" dirty="0">
              <a:solidFill>
                <a:srgbClr val="FF0000"/>
              </a:solidFill>
              <a:cs typeface="B Jadid" pitchFamily="2" charset="-78"/>
            </a:endParaRPr>
          </a:p>
        </p:txBody>
      </p:sp>
      <p:sp>
        <p:nvSpPr>
          <p:cNvPr id="25" name="Date Placeholder 24"/>
          <p:cNvSpPr>
            <a:spLocks noGrp="1"/>
          </p:cNvSpPr>
          <p:nvPr>
            <p:ph type="dt" sz="half" idx="10"/>
          </p:nvPr>
        </p:nvSpPr>
        <p:spPr/>
        <p:txBody>
          <a:bodyPr/>
          <a:lstStyle/>
          <a:p>
            <a:pPr>
              <a:defRPr/>
            </a:pPr>
            <a:fld id="{BA852561-6774-4E3F-B535-7E832A365586}" type="datetime1">
              <a:rPr lang="en-US" smtClean="0">
                <a:solidFill>
                  <a:srgbClr val="000000"/>
                </a:solidFill>
              </a:rPr>
              <a:t>11/26/2015</a:t>
            </a:fld>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Mitra" panose="00000400000000000000" pitchFamily="2" charset="-78"/>
              </a:rPr>
              <a:t>الگوهای ذهنی کارآفرینانه</a:t>
            </a:r>
            <a:endParaRPr lang="en-US" dirty="0"/>
          </a:p>
        </p:txBody>
      </p:sp>
      <p:sp>
        <p:nvSpPr>
          <p:cNvPr id="3" name="Content Placeholder 2"/>
          <p:cNvSpPr>
            <a:spLocks noGrp="1"/>
          </p:cNvSpPr>
          <p:nvPr>
            <p:ph idx="1"/>
          </p:nvPr>
        </p:nvSpPr>
        <p:spPr>
          <a:xfrm>
            <a:off x="398931" y="914400"/>
            <a:ext cx="8364070" cy="381000"/>
          </a:xfrm>
        </p:spPr>
        <p:txBody>
          <a:bodyPr>
            <a:normAutofit fontScale="70000" lnSpcReduction="20000"/>
          </a:bodyPr>
          <a:lstStyle/>
          <a:p>
            <a:pPr marL="0" indent="0" algn="r">
              <a:buNone/>
            </a:pPr>
            <a:endParaRPr lang="en-US" dirty="0"/>
          </a:p>
        </p:txBody>
      </p:sp>
      <p:sp>
        <p:nvSpPr>
          <p:cNvPr id="5" name="Rounded Rectangle 4"/>
          <p:cNvSpPr/>
          <p:nvPr/>
        </p:nvSpPr>
        <p:spPr>
          <a:xfrm>
            <a:off x="152400" y="1200529"/>
            <a:ext cx="8610600" cy="5276471"/>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lstStyle/>
          <a:p>
            <a:pPr algn="just" rtl="1"/>
            <a:r>
              <a:rPr lang="fa-IR" sz="2000" dirty="0" smtClean="0">
                <a:solidFill>
                  <a:prstClr val="white"/>
                </a:solidFill>
                <a:cs typeface="B Titr" pitchFamily="2" charset="-78"/>
              </a:rPr>
              <a:t>عناصر الگوی فراشناختی، بیانگر یک سری فرایندهای به هم وابسته اند که با هم دیگر کارکرد فراشناخت را توضیح می دهند. اگرچه پنج گام به کار رفته در این الگو نشان دهنده ی زنجیر الگوی ذهنی معمول هستند، با توجه به اینکه این الگو یک فرایند تکرار شونده است، انطباق پذیری ممکن است از گام یک شروع نشود.</a:t>
            </a:r>
          </a:p>
          <a:p>
            <a:pPr algn="just" rtl="1"/>
            <a:r>
              <a:rPr lang="fa-IR" sz="2000" dirty="0" smtClean="0">
                <a:solidFill>
                  <a:prstClr val="white"/>
                </a:solidFill>
                <a:cs typeface="B Titr" pitchFamily="2" charset="-78"/>
              </a:rPr>
              <a:t>الگو را به این صورت می توان توصیف نمود:</a:t>
            </a:r>
          </a:p>
          <a:p>
            <a:pPr algn="just" rtl="1"/>
            <a:endParaRPr lang="fa-IR" sz="2000" dirty="0" smtClean="0">
              <a:solidFill>
                <a:prstClr val="white"/>
              </a:solidFill>
              <a:cs typeface="B Titr" pitchFamily="2" charset="-78"/>
            </a:endParaRPr>
          </a:p>
          <a:p>
            <a:pPr algn="just" rtl="1"/>
            <a:r>
              <a:rPr lang="fa-IR" sz="2800" dirty="0" smtClean="0">
                <a:solidFill>
                  <a:prstClr val="white"/>
                </a:solidFill>
                <a:cs typeface="B Titr" pitchFamily="2" charset="-78"/>
              </a:rPr>
              <a:t>گام یک: اثر مشترک محیط و انگیزه های کارآفرینانه</a:t>
            </a:r>
          </a:p>
          <a:p>
            <a:pPr algn="just" rtl="1"/>
            <a:r>
              <a:rPr lang="fa-IR" sz="2800" dirty="0" smtClean="0">
                <a:solidFill>
                  <a:srgbClr val="92D050"/>
                </a:solidFill>
                <a:cs typeface="B Titr" pitchFamily="2" charset="-78"/>
              </a:rPr>
              <a:t>گام دو: فعال شدن آگاهی و هوشیاری فراشناختی</a:t>
            </a:r>
          </a:p>
          <a:p>
            <a:pPr algn="just" rtl="1"/>
            <a:r>
              <a:rPr lang="fa-IR" sz="2800" dirty="0" smtClean="0">
                <a:solidFill>
                  <a:prstClr val="white"/>
                </a:solidFill>
                <a:cs typeface="B Titr" pitchFamily="2" charset="-78"/>
              </a:rPr>
              <a:t>گام سه: منابع حیاتی فراشناختی، دانش فراشناختی و تجربه فراشناختی</a:t>
            </a:r>
          </a:p>
          <a:p>
            <a:pPr algn="just" rtl="1"/>
            <a:r>
              <a:rPr lang="fa-IR" sz="2800" dirty="0" smtClean="0">
                <a:solidFill>
                  <a:srgbClr val="92D050"/>
                </a:solidFill>
                <a:cs typeface="B Titr" pitchFamily="2" charset="-78"/>
              </a:rPr>
              <a:t>گام چهار: تدوین راهبرد فراشناختی </a:t>
            </a:r>
          </a:p>
          <a:p>
            <a:pPr algn="just" rtl="1"/>
            <a:r>
              <a:rPr lang="fa-IR" sz="2800" dirty="0" smtClean="0">
                <a:solidFill>
                  <a:prstClr val="white"/>
                </a:solidFill>
                <a:cs typeface="B Titr" pitchFamily="2" charset="-78"/>
              </a:rPr>
              <a:t>گام پنج: کنترل فراشناختی و سازوکارهای بازخورد فراشناختی</a:t>
            </a:r>
            <a:endParaRPr lang="fa-IR" sz="2800" dirty="0">
              <a:solidFill>
                <a:prstClr val="white"/>
              </a:solidFill>
              <a:cs typeface="B Nazanin" pitchFamily="2" charset="-78"/>
            </a:endParaRPr>
          </a:p>
        </p:txBody>
      </p:sp>
      <p:sp>
        <p:nvSpPr>
          <p:cNvPr id="6" name="Date Placeholder 5"/>
          <p:cNvSpPr>
            <a:spLocks noGrp="1"/>
          </p:cNvSpPr>
          <p:nvPr>
            <p:ph type="dt" sz="half" idx="10"/>
          </p:nvPr>
        </p:nvSpPr>
        <p:spPr/>
        <p:txBody>
          <a:bodyPr/>
          <a:lstStyle/>
          <a:p>
            <a:fld id="{0529ACA7-41D7-4889-8F27-F218735432F2}" type="datetime1">
              <a:rPr lang="en-US" smtClean="0">
                <a:solidFill>
                  <a:prstClr val="black">
                    <a:tint val="75000"/>
                  </a:prstClr>
                </a:solidFill>
              </a:rPr>
              <a:t>11/26/2015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Tree>
    <p:extLst>
      <p:ext uri="{BB962C8B-B14F-4D97-AF65-F5344CB8AC3E}">
        <p14:creationId xmlns:p14="http://schemas.microsoft.com/office/powerpoint/2010/main" val="3048162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838200"/>
          </a:xfrm>
        </p:spPr>
        <p:txBody>
          <a:bodyPr>
            <a:noAutofit/>
          </a:bodyPr>
          <a:lstStyle/>
          <a:p>
            <a:r>
              <a:rPr lang="fa-IR" sz="2800" dirty="0" smtClean="0">
                <a:solidFill>
                  <a:schemeClr val="tx2">
                    <a:lumMod val="75000"/>
                  </a:schemeClr>
                </a:solidFill>
                <a:latin typeface="Baskerville Old Face" pitchFamily="18" charset="0"/>
                <a:cs typeface="B Mitra" panose="00000400000000000000" pitchFamily="2" charset="-78"/>
              </a:rPr>
              <a:t>خلاصه جلسه 11: راهکارهای </a:t>
            </a:r>
            <a:r>
              <a:rPr lang="fa-IR" sz="2800" dirty="0">
                <a:solidFill>
                  <a:schemeClr val="tx2">
                    <a:lumMod val="75000"/>
                  </a:schemeClr>
                </a:solidFill>
                <a:latin typeface="Baskerville Old Face" pitchFamily="18" charset="0"/>
                <a:cs typeface="B Mitra" panose="00000400000000000000" pitchFamily="2" charset="-78"/>
              </a:rPr>
              <a:t>کارآفرینانه برای اتخاذ تصمیم های صحیح</a:t>
            </a:r>
            <a:endParaRPr lang="en-US" sz="2800" dirty="0">
              <a:solidFill>
                <a:schemeClr val="tx2">
                  <a:lumMod val="75000"/>
                </a:schemeClr>
              </a:solidFill>
              <a:cs typeface="B Mitra" panose="00000400000000000000" pitchFamily="2" charset="-7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200" y="1752600"/>
            <a:ext cx="6710000" cy="4648200"/>
          </a:xfrm>
          <a:prstGeom prst="roundRect">
            <a:avLst>
              <a:gd name="adj" fmla="val 8594"/>
            </a:avLst>
          </a:prstGeom>
          <a:solidFill>
            <a:srgbClr val="FFFFFF">
              <a:shade val="85000"/>
            </a:srgbClr>
          </a:solidFill>
          <a:ln w="9525">
            <a:solidFill>
              <a:srgbClr val="C00000"/>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70609" y="1752600"/>
            <a:ext cx="8534400" cy="472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lstStyle/>
          <a:p>
            <a:pPr marL="285750" indent="-285750" algn="r" rtl="1">
              <a:buFont typeface="Wingdings" pitchFamily="2" charset="2"/>
              <a:buChar char="v"/>
            </a:pPr>
            <a:endParaRPr lang="en-US" sz="2400" dirty="0">
              <a:cs typeface="B Nazanin" pitchFamily="2" charset="-78"/>
            </a:endParaRPr>
          </a:p>
        </p:txBody>
      </p:sp>
      <p:sp>
        <p:nvSpPr>
          <p:cNvPr id="12" name="Rectangle 11"/>
          <p:cNvSpPr/>
          <p:nvPr/>
        </p:nvSpPr>
        <p:spPr>
          <a:xfrm>
            <a:off x="492826" y="1999208"/>
            <a:ext cx="8289966" cy="4154984"/>
          </a:xfrm>
          <a:prstGeom prst="rect">
            <a:avLst/>
          </a:prstGeom>
        </p:spPr>
        <p:txBody>
          <a:bodyPr wrap="square">
            <a:spAutoFit/>
          </a:bodyPr>
          <a:lstStyle/>
          <a:p>
            <a:pPr algn="just" rtl="1"/>
            <a:r>
              <a:rPr lang="fa-IR" sz="2400" b="1" dirty="0" smtClean="0">
                <a:solidFill>
                  <a:schemeClr val="bg1"/>
                </a:solidFill>
                <a:cs typeface="B Nazanin" pitchFamily="2" charset="-78"/>
              </a:rPr>
              <a:t>این فصل به معرفی اصولی اختصاص دارد که تصمیم گیری را تسهیل و به کارآفرینان کمک می کنند تا شانس موفقیت کسب و کار خود را افزایش دهند. تاکید عمده بر حداکثر ساختن پتانسیل سودآوری به واسطه حداقل ساختن مخاطره های کوتاه مدت است. در این فصل اصول زیر مطرح می شود:</a:t>
            </a:r>
          </a:p>
          <a:p>
            <a:pPr algn="just" rtl="1"/>
            <a:r>
              <a:rPr lang="fa-IR" b="1" dirty="0" smtClean="0">
                <a:solidFill>
                  <a:schemeClr val="bg1"/>
                </a:solidFill>
                <a:cs typeface="B Nazanin" pitchFamily="2" charset="-78"/>
              </a:rPr>
              <a:t>اصل 1. نسنجیده عمل نکنید.</a:t>
            </a:r>
          </a:p>
          <a:p>
            <a:pPr algn="just" rtl="1"/>
            <a:r>
              <a:rPr lang="fa-IR" b="1" dirty="0" smtClean="0">
                <a:solidFill>
                  <a:schemeClr val="bg1"/>
                </a:solidFill>
                <a:cs typeface="B Nazanin" pitchFamily="2" charset="-78"/>
              </a:rPr>
              <a:t>اصل 2. بزرگ فکر کنید اما آهسته و پیوسته حرکت کنید.</a:t>
            </a:r>
          </a:p>
          <a:p>
            <a:pPr algn="just" rtl="1"/>
            <a:r>
              <a:rPr lang="fa-IR" b="1" dirty="0" smtClean="0">
                <a:solidFill>
                  <a:schemeClr val="bg1"/>
                </a:solidFill>
                <a:cs typeface="B Nazanin" pitchFamily="2" charset="-78"/>
              </a:rPr>
              <a:t>اصل 3. زیر پای خود را محکم کنید.</a:t>
            </a:r>
          </a:p>
          <a:p>
            <a:pPr algn="just" rtl="1"/>
            <a:r>
              <a:rPr lang="fa-IR" b="1" dirty="0" smtClean="0">
                <a:solidFill>
                  <a:schemeClr val="bg1"/>
                </a:solidFill>
                <a:cs typeface="B Nazanin" pitchFamily="2" charset="-78"/>
              </a:rPr>
              <a:t>اصل 4. بدون داشتن آشیانه پرواز نکنید.</a:t>
            </a:r>
          </a:p>
          <a:p>
            <a:pPr algn="just" rtl="1"/>
            <a:r>
              <a:rPr lang="fa-IR" b="1" dirty="0" smtClean="0">
                <a:solidFill>
                  <a:schemeClr val="bg1"/>
                </a:solidFill>
                <a:cs typeface="B Nazanin" pitchFamily="2" charset="-78"/>
              </a:rPr>
              <a:t>اصل 5. محافظه کارانه ارتباط برقرار نمایید.</a:t>
            </a:r>
          </a:p>
          <a:p>
            <a:pPr algn="just" rtl="1"/>
            <a:r>
              <a:rPr lang="fa-IR" b="1" dirty="0" smtClean="0">
                <a:solidFill>
                  <a:schemeClr val="bg1"/>
                </a:solidFill>
                <a:cs typeface="B Nazanin" pitchFamily="2" charset="-78"/>
              </a:rPr>
              <a:t>اصل 6. یک شریک خوب برای خود اختیار کنید.</a:t>
            </a:r>
          </a:p>
          <a:p>
            <a:pPr algn="just" rtl="1"/>
            <a:r>
              <a:rPr lang="fa-IR" b="1" dirty="0" smtClean="0">
                <a:solidFill>
                  <a:schemeClr val="bg1"/>
                </a:solidFill>
                <a:cs typeface="B Nazanin" pitchFamily="2" charset="-78"/>
              </a:rPr>
              <a:t>اصل 7. قبل از اقدام به کاری قوانین و مقررات را بررسی نمایید.</a:t>
            </a:r>
          </a:p>
          <a:p>
            <a:pPr algn="just" rtl="1"/>
            <a:r>
              <a:rPr lang="fa-IR" b="1" dirty="0" smtClean="0">
                <a:solidFill>
                  <a:schemeClr val="bg1"/>
                </a:solidFill>
                <a:cs typeface="B Nazanin" pitchFamily="2" charset="-78"/>
              </a:rPr>
              <a:t>اصل 8. برای یک خروج به موقع، برنامه ریزی کنید.</a:t>
            </a:r>
          </a:p>
          <a:p>
            <a:pPr algn="just" rtl="1"/>
            <a:endParaRPr lang="fa-IR" sz="2400" b="1" dirty="0" smtClean="0">
              <a:solidFill>
                <a:schemeClr val="bg1"/>
              </a:solidFill>
              <a:cs typeface="B Nazanin" pitchFamily="2" charset="-78"/>
            </a:endParaRPr>
          </a:p>
        </p:txBody>
      </p:sp>
      <p:sp>
        <p:nvSpPr>
          <p:cNvPr id="8" name="Date Placeholder 7"/>
          <p:cNvSpPr>
            <a:spLocks noGrp="1"/>
          </p:cNvSpPr>
          <p:nvPr>
            <p:ph type="dt" sz="half" idx="10"/>
          </p:nvPr>
        </p:nvSpPr>
        <p:spPr/>
        <p:txBody>
          <a:bodyPr/>
          <a:lstStyle/>
          <a:p>
            <a:fld id="{7F347BD3-E2B2-4006-B82B-85452B321389}" type="datetime1">
              <a:rPr lang="en-US" smtClean="0"/>
              <a:t>11/26/2015</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22</a:t>
            </a:fld>
            <a:endParaRPr lang="en-US"/>
          </a:p>
        </p:txBody>
      </p:sp>
      <p:sp>
        <p:nvSpPr>
          <p:cNvPr id="10" name="Footer Placeholder 9"/>
          <p:cNvSpPr>
            <a:spLocks noGrp="1"/>
          </p:cNvSpPr>
          <p:nvPr>
            <p:ph type="ftr" sz="quarter" idx="11"/>
          </p:nvPr>
        </p:nvSpPr>
        <p:spPr/>
        <p:txBody>
          <a:bodyPr/>
          <a:lstStyle/>
          <a:p>
            <a:r>
              <a:rPr lang="fa-IR" smtClean="0"/>
              <a:t>جلسه حضوری</a:t>
            </a:r>
            <a:endParaRPr lang="en-US"/>
          </a:p>
        </p:txBody>
      </p:sp>
    </p:spTree>
    <p:extLst>
      <p:ext uri="{BB962C8B-B14F-4D97-AF65-F5344CB8AC3E}">
        <p14:creationId xmlns:p14="http://schemas.microsoft.com/office/powerpoint/2010/main" val="8684620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0"/>
                                        <p:tgtEl>
                                          <p:spTgt spid="11"/>
                                        </p:tgtEl>
                                      </p:cBhvr>
                                    </p:animEffect>
                                    <p:anim calcmode="lin" valueType="num">
                                      <p:cBhvr>
                                        <p:cTn id="8" dur="2500" fill="hold"/>
                                        <p:tgtEl>
                                          <p:spTgt spid="11"/>
                                        </p:tgtEl>
                                        <p:attrNameLst>
                                          <p:attrName>style.rotation</p:attrName>
                                        </p:attrNameLst>
                                      </p:cBhvr>
                                      <p:tavLst>
                                        <p:tav tm="0">
                                          <p:val>
                                            <p:fltVal val="720"/>
                                          </p:val>
                                        </p:tav>
                                        <p:tav tm="100000">
                                          <p:val>
                                            <p:fltVal val="0"/>
                                          </p:val>
                                        </p:tav>
                                      </p:tavLst>
                                    </p:anim>
                                    <p:anim calcmode="lin" valueType="num">
                                      <p:cBhvr>
                                        <p:cTn id="9" dur="2500" fill="hold"/>
                                        <p:tgtEl>
                                          <p:spTgt spid="11"/>
                                        </p:tgtEl>
                                        <p:attrNameLst>
                                          <p:attrName>ppt_h</p:attrName>
                                        </p:attrNameLst>
                                      </p:cBhvr>
                                      <p:tavLst>
                                        <p:tav tm="0">
                                          <p:val>
                                            <p:fltVal val="0"/>
                                          </p:val>
                                        </p:tav>
                                        <p:tav tm="100000">
                                          <p:val>
                                            <p:strVal val="#ppt_h"/>
                                          </p:val>
                                        </p:tav>
                                      </p:tavLst>
                                    </p:anim>
                                    <p:anim calcmode="lin" valueType="num">
                                      <p:cBhvr>
                                        <p:cTn id="10" dur="2500" fill="hold"/>
                                        <p:tgtEl>
                                          <p:spTgt spid="11"/>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style.rotation</p:attrName>
                                        </p:attrNameLst>
                                      </p:cBhvr>
                                      <p:tavLst>
                                        <p:tav tm="0">
                                          <p:val>
                                            <p:fltVal val="720"/>
                                          </p:val>
                                        </p:tav>
                                        <p:tav tm="100000">
                                          <p:val>
                                            <p:fltVal val="0"/>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 calcmode="lin" valueType="num">
                                      <p:cBhvr>
                                        <p:cTn id="16"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9"/>
          <p:cNvSpPr>
            <a:spLocks noGrp="1" noChangeArrowheads="1"/>
          </p:cNvSpPr>
          <p:nvPr>
            <p:ph type="dt" sz="quarter" idx="10"/>
          </p:nvPr>
        </p:nvSpPr>
        <p:spPr>
          <a:xfrm>
            <a:off x="457200" y="6520259"/>
            <a:ext cx="2133600" cy="365125"/>
          </a:xfrm>
          <a:noFill/>
        </p:spPr>
        <p:txBody>
          <a:bodyPr/>
          <a:lstStyle/>
          <a:p>
            <a:fld id="{EC57D019-C1D2-4198-B751-8AA2464E1CC0}" type="datetime1">
              <a:rPr lang="en-US" smtClean="0">
                <a:solidFill>
                  <a:prstClr val="black">
                    <a:tint val="75000"/>
                  </a:prstClr>
                </a:solidFill>
              </a:rPr>
              <a:t>11/26/2015</a:t>
            </a:fld>
            <a:endParaRPr lang="en-US" smtClean="0">
              <a:solidFill>
                <a:prstClr val="black">
                  <a:tint val="75000"/>
                </a:prstClr>
              </a:solidFill>
            </a:endParaRPr>
          </a:p>
        </p:txBody>
      </p:sp>
      <p:sp>
        <p:nvSpPr>
          <p:cNvPr id="71683" name="Rectangle 10"/>
          <p:cNvSpPr>
            <a:spLocks noGrp="1" noChangeArrowheads="1"/>
          </p:cNvSpPr>
          <p:nvPr>
            <p:ph type="ftr" sz="quarter" idx="11"/>
          </p:nvPr>
        </p:nvSpPr>
        <p:spPr>
          <a:noFill/>
        </p:spPr>
        <p:txBody>
          <a:bodyPr/>
          <a:lstStyle/>
          <a:p>
            <a:r>
              <a:rPr lang="ar-SA" smtClean="0">
                <a:solidFill>
                  <a:prstClr val="black">
                    <a:tint val="75000"/>
                  </a:prstClr>
                </a:solidFill>
              </a:rPr>
              <a:t>جلسه حضوری</a:t>
            </a:r>
            <a:endParaRPr lang="en-US">
              <a:solidFill>
                <a:prstClr val="black">
                  <a:tint val="75000"/>
                </a:prstClr>
              </a:solidFill>
            </a:endParaRPr>
          </a:p>
        </p:txBody>
      </p:sp>
      <p:sp>
        <p:nvSpPr>
          <p:cNvPr id="71684" name="Rectangle 11"/>
          <p:cNvSpPr>
            <a:spLocks noGrp="1" noChangeArrowheads="1"/>
          </p:cNvSpPr>
          <p:nvPr>
            <p:ph type="sldNum" sz="quarter" idx="12"/>
          </p:nvPr>
        </p:nvSpPr>
        <p:spPr>
          <a:noFill/>
        </p:spPr>
        <p:txBody>
          <a:bodyPr/>
          <a:lstStyle/>
          <a:p>
            <a:fld id="{6899B987-B22B-461E-B21A-07676086B8DB}" type="slidenum">
              <a:rPr lang="ar-SA" smtClean="0">
                <a:solidFill>
                  <a:prstClr val="black">
                    <a:tint val="75000"/>
                  </a:prstClr>
                </a:solidFill>
              </a:rPr>
              <a:pPr/>
              <a:t>23</a:t>
            </a:fld>
            <a:endParaRPr lang="en-US" smtClean="0">
              <a:solidFill>
                <a:prstClr val="black">
                  <a:tint val="75000"/>
                </a:prstClr>
              </a:solidFill>
            </a:endParaRPr>
          </a:p>
        </p:txBody>
      </p:sp>
      <p:sp>
        <p:nvSpPr>
          <p:cNvPr id="71685" name="Rectangle 2"/>
          <p:cNvSpPr>
            <a:spLocks noGrp="1" noChangeArrowheads="1"/>
          </p:cNvSpPr>
          <p:nvPr>
            <p:ph type="subTitle" idx="1"/>
          </p:nvPr>
        </p:nvSpPr>
        <p:spPr>
          <a:xfrm>
            <a:off x="395288" y="260648"/>
            <a:ext cx="8497887" cy="575965"/>
          </a:xfrm>
        </p:spPr>
        <p:txBody>
          <a:bodyPr>
            <a:normAutofit lnSpcReduction="10000"/>
          </a:bodyPr>
          <a:lstStyle/>
          <a:p>
            <a:pPr rtl="1" eaLnBrk="1" hangingPunct="1"/>
            <a:r>
              <a:rPr lang="fa-IR" b="1" dirty="0" smtClean="0">
                <a:solidFill>
                  <a:srgbClr val="FF0000"/>
                </a:solidFill>
                <a:cs typeface="Zar" pitchFamily="2" charset="-78"/>
              </a:rPr>
              <a:t>فرآيند حل خلاق مسئله (</a:t>
            </a:r>
            <a:r>
              <a:rPr lang="en-US" b="1" dirty="0" smtClean="0">
                <a:solidFill>
                  <a:srgbClr val="FF0000"/>
                </a:solidFill>
                <a:cs typeface="Zar" pitchFamily="2" charset="-78"/>
              </a:rPr>
              <a:t>(CPS</a:t>
            </a:r>
          </a:p>
        </p:txBody>
      </p:sp>
      <p:sp>
        <p:nvSpPr>
          <p:cNvPr id="71686" name="Rectangle 3"/>
          <p:cNvSpPr>
            <a:spLocks noChangeArrowheads="1"/>
          </p:cNvSpPr>
          <p:nvPr/>
        </p:nvSpPr>
        <p:spPr bwMode="auto">
          <a:xfrm>
            <a:off x="381000" y="990600"/>
            <a:ext cx="8229600" cy="5562600"/>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687" name="Rectangle 4"/>
          <p:cNvSpPr>
            <a:spLocks noChangeArrowheads="1"/>
          </p:cNvSpPr>
          <p:nvPr/>
        </p:nvSpPr>
        <p:spPr bwMode="auto">
          <a:xfrm>
            <a:off x="1187450" y="1412875"/>
            <a:ext cx="1524000" cy="609600"/>
          </a:xfrm>
          <a:prstGeom prst="rect">
            <a:avLst/>
          </a:prstGeom>
          <a:gradFill rotWithShape="0">
            <a:gsLst>
              <a:gs pos="0">
                <a:schemeClr val="bg1"/>
              </a:gs>
              <a:gs pos="100000">
                <a:srgbClr val="C8FFB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r>
              <a:rPr lang="fa-IR" sz="2800" b="1">
                <a:solidFill>
                  <a:srgbClr val="0033CC"/>
                </a:solidFill>
                <a:latin typeface="Arial" charset="0"/>
              </a:rPr>
              <a:t>تحلیل محیطی</a:t>
            </a:r>
            <a:endParaRPr lang="en-US" sz="2800" b="1">
              <a:solidFill>
                <a:srgbClr val="0033CC"/>
              </a:solidFill>
              <a:latin typeface="Arial" charset="0"/>
              <a:cs typeface="Arial" charset="0"/>
            </a:endParaRPr>
          </a:p>
        </p:txBody>
      </p:sp>
      <p:sp>
        <p:nvSpPr>
          <p:cNvPr id="71688" name="AutoShape 5"/>
          <p:cNvSpPr>
            <a:spLocks noChangeArrowheads="1"/>
          </p:cNvSpPr>
          <p:nvPr/>
        </p:nvSpPr>
        <p:spPr bwMode="auto">
          <a:xfrm>
            <a:off x="2771775" y="1196975"/>
            <a:ext cx="914400" cy="1066800"/>
          </a:xfrm>
          <a:prstGeom prst="rightArrow">
            <a:avLst>
              <a:gd name="adj1" fmla="val 50000"/>
              <a:gd name="adj2" fmla="val 25000"/>
            </a:avLst>
          </a:prstGeom>
          <a:gradFill rotWithShape="1">
            <a:gsLst>
              <a:gs pos="0">
                <a:srgbClr val="DCEBF5"/>
              </a:gs>
              <a:gs pos="3999">
                <a:srgbClr val="83A7C3"/>
              </a:gs>
              <a:gs pos="6500">
                <a:srgbClr val="768FB9"/>
              </a:gs>
              <a:gs pos="10501">
                <a:srgbClr val="83A7C3"/>
              </a:gs>
              <a:gs pos="25999">
                <a:srgbClr val="FFFFFF"/>
              </a:gs>
              <a:gs pos="28000">
                <a:srgbClr val="9C6563"/>
              </a:gs>
              <a:gs pos="28999">
                <a:srgbClr val="80302D"/>
              </a:gs>
              <a:gs pos="35501">
                <a:srgbClr val="C0524E"/>
              </a:gs>
              <a:gs pos="47000">
                <a:srgbClr val="EBDAD4"/>
              </a:gs>
              <a:gs pos="50000">
                <a:srgbClr val="55261C"/>
              </a:gs>
              <a:gs pos="53000">
                <a:srgbClr val="EBDAD4"/>
              </a:gs>
              <a:gs pos="64500">
                <a:srgbClr val="C0524E"/>
              </a:gs>
              <a:gs pos="71001">
                <a:srgbClr val="80302D"/>
              </a:gs>
              <a:gs pos="72000">
                <a:srgbClr val="9C6563"/>
              </a:gs>
              <a:gs pos="74001">
                <a:srgbClr val="FFFFFF"/>
              </a:gs>
              <a:gs pos="89500">
                <a:srgbClr val="83A7C3"/>
              </a:gs>
              <a:gs pos="93500">
                <a:srgbClr val="768FB9"/>
              </a:gs>
              <a:gs pos="96001">
                <a:srgbClr val="83A7C3"/>
              </a:gs>
              <a:gs pos="100000">
                <a:srgbClr val="DCEBF5"/>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689" name="Rectangle 6"/>
          <p:cNvSpPr>
            <a:spLocks noChangeArrowheads="1"/>
          </p:cNvSpPr>
          <p:nvPr/>
        </p:nvSpPr>
        <p:spPr bwMode="auto">
          <a:xfrm>
            <a:off x="3779838" y="1447800"/>
            <a:ext cx="1512887" cy="609600"/>
          </a:xfrm>
          <a:prstGeom prst="rect">
            <a:avLst/>
          </a:prstGeom>
          <a:gradFill rotWithShape="0">
            <a:gsLst>
              <a:gs pos="0">
                <a:schemeClr val="bg1"/>
              </a:gs>
              <a:gs pos="100000">
                <a:srgbClr val="C8FFB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r>
              <a:rPr lang="fa-IR" sz="2400" b="1">
                <a:solidFill>
                  <a:srgbClr val="0000FF"/>
                </a:solidFill>
                <a:latin typeface="Arial" charset="0"/>
              </a:rPr>
              <a:t>تشخیص مسئله</a:t>
            </a:r>
            <a:endParaRPr lang="en-US" sz="2400" b="1">
              <a:solidFill>
                <a:srgbClr val="0000FF"/>
              </a:solidFill>
              <a:latin typeface="Arial" charset="0"/>
              <a:cs typeface="Arial" charset="0"/>
            </a:endParaRPr>
          </a:p>
        </p:txBody>
      </p:sp>
      <p:sp>
        <p:nvSpPr>
          <p:cNvPr id="71690" name="AutoShape 7"/>
          <p:cNvSpPr>
            <a:spLocks noChangeArrowheads="1"/>
          </p:cNvSpPr>
          <p:nvPr/>
        </p:nvSpPr>
        <p:spPr bwMode="auto">
          <a:xfrm>
            <a:off x="5313363" y="1196975"/>
            <a:ext cx="914400" cy="1066800"/>
          </a:xfrm>
          <a:prstGeom prst="rightArrow">
            <a:avLst>
              <a:gd name="adj1" fmla="val 50000"/>
              <a:gd name="adj2" fmla="val 25000"/>
            </a:avLst>
          </a:prstGeom>
          <a:gradFill rotWithShape="1">
            <a:gsLst>
              <a:gs pos="0">
                <a:srgbClr val="DCEBF5"/>
              </a:gs>
              <a:gs pos="3999">
                <a:srgbClr val="83A7C3"/>
              </a:gs>
              <a:gs pos="6500">
                <a:srgbClr val="768FB9"/>
              </a:gs>
              <a:gs pos="10501">
                <a:srgbClr val="83A7C3"/>
              </a:gs>
              <a:gs pos="25999">
                <a:srgbClr val="FFFFFF"/>
              </a:gs>
              <a:gs pos="28000">
                <a:srgbClr val="9C6563"/>
              </a:gs>
              <a:gs pos="28999">
                <a:srgbClr val="80302D"/>
              </a:gs>
              <a:gs pos="35501">
                <a:srgbClr val="C0524E"/>
              </a:gs>
              <a:gs pos="47000">
                <a:srgbClr val="EBDAD4"/>
              </a:gs>
              <a:gs pos="50000">
                <a:srgbClr val="55261C"/>
              </a:gs>
              <a:gs pos="53000">
                <a:srgbClr val="EBDAD4"/>
              </a:gs>
              <a:gs pos="64500">
                <a:srgbClr val="C0524E"/>
              </a:gs>
              <a:gs pos="71001">
                <a:srgbClr val="80302D"/>
              </a:gs>
              <a:gs pos="72000">
                <a:srgbClr val="9C6563"/>
              </a:gs>
              <a:gs pos="74001">
                <a:srgbClr val="FFFFFF"/>
              </a:gs>
              <a:gs pos="89500">
                <a:srgbClr val="83A7C3"/>
              </a:gs>
              <a:gs pos="93500">
                <a:srgbClr val="768FB9"/>
              </a:gs>
              <a:gs pos="96001">
                <a:srgbClr val="83A7C3"/>
              </a:gs>
              <a:gs pos="100000">
                <a:srgbClr val="DCEBF5"/>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691" name="Rectangle 8"/>
          <p:cNvSpPr>
            <a:spLocks noChangeArrowheads="1"/>
          </p:cNvSpPr>
          <p:nvPr/>
        </p:nvSpPr>
        <p:spPr bwMode="auto">
          <a:xfrm>
            <a:off x="6227763" y="1447800"/>
            <a:ext cx="1512887" cy="609600"/>
          </a:xfrm>
          <a:prstGeom prst="rect">
            <a:avLst/>
          </a:prstGeom>
          <a:gradFill rotWithShape="0">
            <a:gsLst>
              <a:gs pos="0">
                <a:schemeClr val="bg1"/>
              </a:gs>
              <a:gs pos="100000">
                <a:srgbClr val="C8FFB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r>
              <a:rPr lang="fa-IR" sz="2000" b="1">
                <a:solidFill>
                  <a:srgbClr val="0000FF"/>
                </a:solidFill>
                <a:latin typeface="Arial" charset="0"/>
                <a:cs typeface="Titr Mazar" pitchFamily="2" charset="-78"/>
              </a:rPr>
              <a:t>شناخت مسئله</a:t>
            </a:r>
            <a:endParaRPr lang="en-US" sz="2000" b="1">
              <a:solidFill>
                <a:srgbClr val="0000FF"/>
              </a:solidFill>
              <a:latin typeface="Arial" charset="0"/>
              <a:cs typeface="Titr Mazar" pitchFamily="2" charset="-78"/>
            </a:endParaRPr>
          </a:p>
        </p:txBody>
      </p:sp>
      <p:sp>
        <p:nvSpPr>
          <p:cNvPr id="71692" name="AutoShape 9"/>
          <p:cNvSpPr>
            <a:spLocks noChangeArrowheads="1"/>
          </p:cNvSpPr>
          <p:nvPr/>
        </p:nvSpPr>
        <p:spPr bwMode="auto">
          <a:xfrm>
            <a:off x="5819775" y="2057400"/>
            <a:ext cx="2257425" cy="457200"/>
          </a:xfrm>
          <a:prstGeom prst="downArrow">
            <a:avLst>
              <a:gd name="adj1" fmla="val 50000"/>
              <a:gd name="adj2" fmla="val 25000"/>
            </a:avLst>
          </a:prstGeom>
          <a:gradFill rotWithShape="1">
            <a:gsLst>
              <a:gs pos="0">
                <a:srgbClr val="DCEBF5"/>
              </a:gs>
              <a:gs pos="3999">
                <a:srgbClr val="83A7C3"/>
              </a:gs>
              <a:gs pos="6500">
                <a:srgbClr val="768FB9"/>
              </a:gs>
              <a:gs pos="10501">
                <a:srgbClr val="83A7C3"/>
              </a:gs>
              <a:gs pos="25999">
                <a:srgbClr val="FFFFFF"/>
              </a:gs>
              <a:gs pos="28000">
                <a:srgbClr val="9C6563"/>
              </a:gs>
              <a:gs pos="28999">
                <a:srgbClr val="80302D"/>
              </a:gs>
              <a:gs pos="35501">
                <a:srgbClr val="C0524E"/>
              </a:gs>
              <a:gs pos="47000">
                <a:srgbClr val="EBDAD4"/>
              </a:gs>
              <a:gs pos="50000">
                <a:srgbClr val="55261C"/>
              </a:gs>
              <a:gs pos="53000">
                <a:srgbClr val="EBDAD4"/>
              </a:gs>
              <a:gs pos="64500">
                <a:srgbClr val="C0524E"/>
              </a:gs>
              <a:gs pos="71001">
                <a:srgbClr val="80302D"/>
              </a:gs>
              <a:gs pos="72000">
                <a:srgbClr val="9C6563"/>
              </a:gs>
              <a:gs pos="74001">
                <a:srgbClr val="FFFFFF"/>
              </a:gs>
              <a:gs pos="89500">
                <a:srgbClr val="83A7C3"/>
              </a:gs>
              <a:gs pos="93500">
                <a:srgbClr val="768FB9"/>
              </a:gs>
              <a:gs pos="96001">
                <a:srgbClr val="83A7C3"/>
              </a:gs>
              <a:gs pos="100000">
                <a:srgbClr val="DCEBF5"/>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693" name="Rectangle 10"/>
          <p:cNvSpPr>
            <a:spLocks noChangeArrowheads="1"/>
          </p:cNvSpPr>
          <p:nvPr/>
        </p:nvSpPr>
        <p:spPr bwMode="auto">
          <a:xfrm>
            <a:off x="5940425" y="2492375"/>
            <a:ext cx="1727200" cy="609600"/>
          </a:xfrm>
          <a:prstGeom prst="rect">
            <a:avLst/>
          </a:prstGeom>
          <a:gradFill rotWithShape="0">
            <a:gsLst>
              <a:gs pos="0">
                <a:schemeClr val="bg1"/>
              </a:gs>
              <a:gs pos="100000">
                <a:srgbClr val="C8FFB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r>
              <a:rPr lang="fa-IR" sz="2400" b="1">
                <a:solidFill>
                  <a:srgbClr val="0000FF"/>
                </a:solidFill>
                <a:latin typeface="Arial" charset="0"/>
              </a:rPr>
              <a:t>فرضیه سازی</a:t>
            </a:r>
            <a:endParaRPr lang="en-US" sz="2400" b="1">
              <a:solidFill>
                <a:srgbClr val="0000FF"/>
              </a:solidFill>
              <a:latin typeface="Arial" charset="0"/>
              <a:cs typeface="Arial" charset="0"/>
            </a:endParaRPr>
          </a:p>
        </p:txBody>
      </p:sp>
      <p:sp>
        <p:nvSpPr>
          <p:cNvPr id="71694" name="AutoShape 11"/>
          <p:cNvSpPr>
            <a:spLocks noChangeArrowheads="1"/>
          </p:cNvSpPr>
          <p:nvPr/>
        </p:nvSpPr>
        <p:spPr bwMode="auto">
          <a:xfrm>
            <a:off x="5791200" y="3124200"/>
            <a:ext cx="2286000" cy="457200"/>
          </a:xfrm>
          <a:prstGeom prst="downArrow">
            <a:avLst>
              <a:gd name="adj1" fmla="val 50000"/>
              <a:gd name="adj2" fmla="val 25000"/>
            </a:avLst>
          </a:prstGeom>
          <a:gradFill rotWithShape="1">
            <a:gsLst>
              <a:gs pos="0">
                <a:srgbClr val="DCEBF5"/>
              </a:gs>
              <a:gs pos="3999">
                <a:srgbClr val="83A7C3"/>
              </a:gs>
              <a:gs pos="6500">
                <a:srgbClr val="768FB9"/>
              </a:gs>
              <a:gs pos="10501">
                <a:srgbClr val="83A7C3"/>
              </a:gs>
              <a:gs pos="25999">
                <a:srgbClr val="FFFFFF"/>
              </a:gs>
              <a:gs pos="28000">
                <a:srgbClr val="9C6563"/>
              </a:gs>
              <a:gs pos="28999">
                <a:srgbClr val="80302D"/>
              </a:gs>
              <a:gs pos="35501">
                <a:srgbClr val="C0524E"/>
              </a:gs>
              <a:gs pos="47000">
                <a:srgbClr val="EBDAD4"/>
              </a:gs>
              <a:gs pos="50000">
                <a:srgbClr val="55261C"/>
              </a:gs>
              <a:gs pos="53000">
                <a:srgbClr val="EBDAD4"/>
              </a:gs>
              <a:gs pos="64500">
                <a:srgbClr val="C0524E"/>
              </a:gs>
              <a:gs pos="71001">
                <a:srgbClr val="80302D"/>
              </a:gs>
              <a:gs pos="72000">
                <a:srgbClr val="9C6563"/>
              </a:gs>
              <a:gs pos="74001">
                <a:srgbClr val="FFFFFF"/>
              </a:gs>
              <a:gs pos="89500">
                <a:srgbClr val="83A7C3"/>
              </a:gs>
              <a:gs pos="93500">
                <a:srgbClr val="768FB9"/>
              </a:gs>
              <a:gs pos="96001">
                <a:srgbClr val="83A7C3"/>
              </a:gs>
              <a:gs pos="100000">
                <a:srgbClr val="DCEBF5"/>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695" name="Rectangle 12"/>
          <p:cNvSpPr>
            <a:spLocks noChangeArrowheads="1"/>
          </p:cNvSpPr>
          <p:nvPr/>
        </p:nvSpPr>
        <p:spPr bwMode="auto">
          <a:xfrm>
            <a:off x="6300788" y="3573463"/>
            <a:ext cx="1219200" cy="609600"/>
          </a:xfrm>
          <a:prstGeom prst="rect">
            <a:avLst/>
          </a:prstGeom>
          <a:gradFill rotWithShape="0">
            <a:gsLst>
              <a:gs pos="0">
                <a:schemeClr val="bg1"/>
              </a:gs>
              <a:gs pos="100000">
                <a:srgbClr val="C8FFB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r>
              <a:rPr lang="fa-IR" b="1">
                <a:solidFill>
                  <a:srgbClr val="0000FF"/>
                </a:solidFill>
                <a:latin typeface="Arial" charset="0"/>
                <a:cs typeface="Titr Mazar" pitchFamily="2" charset="-78"/>
              </a:rPr>
              <a:t>ارائه راه </a:t>
            </a:r>
          </a:p>
          <a:p>
            <a:pPr algn="ctr" fontAlgn="base">
              <a:spcBef>
                <a:spcPct val="0"/>
              </a:spcBef>
              <a:spcAft>
                <a:spcPct val="0"/>
              </a:spcAft>
            </a:pPr>
            <a:r>
              <a:rPr lang="fa-IR" b="1">
                <a:solidFill>
                  <a:srgbClr val="0000FF"/>
                </a:solidFill>
                <a:latin typeface="Arial" charset="0"/>
                <a:cs typeface="Titr Mazar" pitchFamily="2" charset="-78"/>
              </a:rPr>
              <a:t>کارهای مختلف</a:t>
            </a:r>
            <a:endParaRPr lang="en-US" b="1">
              <a:solidFill>
                <a:srgbClr val="0000FF"/>
              </a:solidFill>
              <a:latin typeface="Arial" charset="0"/>
              <a:cs typeface="Titr Mazar" pitchFamily="2" charset="-78"/>
            </a:endParaRPr>
          </a:p>
        </p:txBody>
      </p:sp>
      <p:sp>
        <p:nvSpPr>
          <p:cNvPr id="71696" name="AutoShape 13"/>
          <p:cNvSpPr>
            <a:spLocks noChangeArrowheads="1"/>
          </p:cNvSpPr>
          <p:nvPr/>
        </p:nvSpPr>
        <p:spPr bwMode="auto">
          <a:xfrm>
            <a:off x="5819775" y="4191000"/>
            <a:ext cx="2257425" cy="457200"/>
          </a:xfrm>
          <a:prstGeom prst="downArrow">
            <a:avLst>
              <a:gd name="adj1" fmla="val 50000"/>
              <a:gd name="adj2" fmla="val 25000"/>
            </a:avLst>
          </a:prstGeom>
          <a:gradFill rotWithShape="1">
            <a:gsLst>
              <a:gs pos="0">
                <a:srgbClr val="DCEBF5"/>
              </a:gs>
              <a:gs pos="3999">
                <a:srgbClr val="83A7C3"/>
              </a:gs>
              <a:gs pos="6500">
                <a:srgbClr val="768FB9"/>
              </a:gs>
              <a:gs pos="10501">
                <a:srgbClr val="83A7C3"/>
              </a:gs>
              <a:gs pos="25999">
                <a:srgbClr val="FFFFFF"/>
              </a:gs>
              <a:gs pos="28000">
                <a:srgbClr val="9C6563"/>
              </a:gs>
              <a:gs pos="28999">
                <a:srgbClr val="80302D"/>
              </a:gs>
              <a:gs pos="35501">
                <a:srgbClr val="C0524E"/>
              </a:gs>
              <a:gs pos="47000">
                <a:srgbClr val="EBDAD4"/>
              </a:gs>
              <a:gs pos="50000">
                <a:srgbClr val="55261C"/>
              </a:gs>
              <a:gs pos="53000">
                <a:srgbClr val="EBDAD4"/>
              </a:gs>
              <a:gs pos="64500">
                <a:srgbClr val="C0524E"/>
              </a:gs>
              <a:gs pos="71001">
                <a:srgbClr val="80302D"/>
              </a:gs>
              <a:gs pos="72000">
                <a:srgbClr val="9C6563"/>
              </a:gs>
              <a:gs pos="74001">
                <a:srgbClr val="FFFFFF"/>
              </a:gs>
              <a:gs pos="89500">
                <a:srgbClr val="83A7C3"/>
              </a:gs>
              <a:gs pos="93500">
                <a:srgbClr val="768FB9"/>
              </a:gs>
              <a:gs pos="96001">
                <a:srgbClr val="83A7C3"/>
              </a:gs>
              <a:gs pos="100000">
                <a:srgbClr val="DCEBF5"/>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697" name="Rectangle 14"/>
          <p:cNvSpPr>
            <a:spLocks noChangeArrowheads="1"/>
          </p:cNvSpPr>
          <p:nvPr/>
        </p:nvSpPr>
        <p:spPr bwMode="auto">
          <a:xfrm>
            <a:off x="6324600" y="4648200"/>
            <a:ext cx="1219200" cy="609600"/>
          </a:xfrm>
          <a:prstGeom prst="rect">
            <a:avLst/>
          </a:prstGeom>
          <a:gradFill rotWithShape="0">
            <a:gsLst>
              <a:gs pos="0">
                <a:schemeClr val="bg1"/>
              </a:gs>
              <a:gs pos="100000">
                <a:srgbClr val="C8FFB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r>
              <a:rPr lang="fa-IR" sz="2400" b="1">
                <a:solidFill>
                  <a:srgbClr val="0000FF"/>
                </a:solidFill>
                <a:latin typeface="Alba" pitchFamily="2" charset="0"/>
              </a:rPr>
              <a:t>ارزیابی و </a:t>
            </a:r>
          </a:p>
          <a:p>
            <a:pPr algn="ctr" fontAlgn="base">
              <a:spcBef>
                <a:spcPct val="0"/>
              </a:spcBef>
              <a:spcAft>
                <a:spcPct val="0"/>
              </a:spcAft>
            </a:pPr>
            <a:r>
              <a:rPr lang="fa-IR" sz="2400" b="1">
                <a:solidFill>
                  <a:srgbClr val="0000FF"/>
                </a:solidFill>
                <a:latin typeface="Alba" pitchFamily="2" charset="0"/>
              </a:rPr>
              <a:t>انتخاب</a:t>
            </a:r>
            <a:endParaRPr lang="en-US" sz="2400" b="1">
              <a:solidFill>
                <a:srgbClr val="0000FF"/>
              </a:solidFill>
              <a:latin typeface="Alba" pitchFamily="2" charset="0"/>
              <a:cs typeface="Arial" charset="0"/>
            </a:endParaRPr>
          </a:p>
        </p:txBody>
      </p:sp>
      <p:sp>
        <p:nvSpPr>
          <p:cNvPr id="71698" name="AutoShape 15"/>
          <p:cNvSpPr>
            <a:spLocks noChangeArrowheads="1"/>
          </p:cNvSpPr>
          <p:nvPr/>
        </p:nvSpPr>
        <p:spPr bwMode="auto">
          <a:xfrm>
            <a:off x="5819775" y="5257800"/>
            <a:ext cx="2333625" cy="457200"/>
          </a:xfrm>
          <a:prstGeom prst="downArrow">
            <a:avLst>
              <a:gd name="adj1" fmla="val 50000"/>
              <a:gd name="adj2" fmla="val 25000"/>
            </a:avLst>
          </a:prstGeom>
          <a:gradFill rotWithShape="1">
            <a:gsLst>
              <a:gs pos="0">
                <a:srgbClr val="DCEBF5"/>
              </a:gs>
              <a:gs pos="3999">
                <a:srgbClr val="83A7C3"/>
              </a:gs>
              <a:gs pos="6500">
                <a:srgbClr val="768FB9"/>
              </a:gs>
              <a:gs pos="10501">
                <a:srgbClr val="83A7C3"/>
              </a:gs>
              <a:gs pos="25999">
                <a:srgbClr val="FFFFFF"/>
              </a:gs>
              <a:gs pos="28000">
                <a:srgbClr val="9C6563"/>
              </a:gs>
              <a:gs pos="28999">
                <a:srgbClr val="80302D"/>
              </a:gs>
              <a:gs pos="35501">
                <a:srgbClr val="C0524E"/>
              </a:gs>
              <a:gs pos="47000">
                <a:srgbClr val="EBDAD4"/>
              </a:gs>
              <a:gs pos="50000">
                <a:srgbClr val="55261C"/>
              </a:gs>
              <a:gs pos="53000">
                <a:srgbClr val="EBDAD4"/>
              </a:gs>
              <a:gs pos="64500">
                <a:srgbClr val="C0524E"/>
              </a:gs>
              <a:gs pos="71001">
                <a:srgbClr val="80302D"/>
              </a:gs>
              <a:gs pos="72000">
                <a:srgbClr val="9C6563"/>
              </a:gs>
              <a:gs pos="74001">
                <a:srgbClr val="FFFFFF"/>
              </a:gs>
              <a:gs pos="89500">
                <a:srgbClr val="83A7C3"/>
              </a:gs>
              <a:gs pos="93500">
                <a:srgbClr val="768FB9"/>
              </a:gs>
              <a:gs pos="96001">
                <a:srgbClr val="83A7C3"/>
              </a:gs>
              <a:gs pos="100000">
                <a:srgbClr val="DCEBF5"/>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699" name="Rectangle 16"/>
          <p:cNvSpPr>
            <a:spLocks noChangeArrowheads="1"/>
          </p:cNvSpPr>
          <p:nvPr/>
        </p:nvSpPr>
        <p:spPr bwMode="auto">
          <a:xfrm>
            <a:off x="6011863" y="5715000"/>
            <a:ext cx="1584325" cy="609600"/>
          </a:xfrm>
          <a:prstGeom prst="rect">
            <a:avLst/>
          </a:prstGeom>
          <a:gradFill rotWithShape="0">
            <a:gsLst>
              <a:gs pos="0">
                <a:schemeClr val="bg1"/>
              </a:gs>
              <a:gs pos="100000">
                <a:srgbClr val="C8FFB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r>
              <a:rPr lang="fa-IR" sz="2400" b="1">
                <a:solidFill>
                  <a:srgbClr val="0000FF"/>
                </a:solidFill>
                <a:latin typeface="Arial" charset="0"/>
                <a:cs typeface="Titr Mazar" pitchFamily="2" charset="-78"/>
              </a:rPr>
              <a:t>اجرا</a:t>
            </a:r>
            <a:endParaRPr lang="en-US" sz="2400" b="1">
              <a:solidFill>
                <a:srgbClr val="0000FF"/>
              </a:solidFill>
              <a:latin typeface="Arial" charset="0"/>
              <a:cs typeface="Titr Mazar" pitchFamily="2" charset="-78"/>
            </a:endParaRPr>
          </a:p>
        </p:txBody>
      </p:sp>
      <p:sp>
        <p:nvSpPr>
          <p:cNvPr id="71700" name="AutoShape 17"/>
          <p:cNvSpPr>
            <a:spLocks noChangeArrowheads="1"/>
          </p:cNvSpPr>
          <p:nvPr/>
        </p:nvSpPr>
        <p:spPr bwMode="auto">
          <a:xfrm rot="10800000">
            <a:off x="5097463" y="5445125"/>
            <a:ext cx="914400" cy="1066800"/>
          </a:xfrm>
          <a:prstGeom prst="rightArrow">
            <a:avLst>
              <a:gd name="adj1" fmla="val 50000"/>
              <a:gd name="adj2" fmla="val 25000"/>
            </a:avLst>
          </a:prstGeom>
          <a:gradFill rotWithShape="1">
            <a:gsLst>
              <a:gs pos="0">
                <a:srgbClr val="DCEBF5"/>
              </a:gs>
              <a:gs pos="3999">
                <a:srgbClr val="83A7C3"/>
              </a:gs>
              <a:gs pos="6500">
                <a:srgbClr val="768FB9"/>
              </a:gs>
              <a:gs pos="10501">
                <a:srgbClr val="83A7C3"/>
              </a:gs>
              <a:gs pos="25999">
                <a:srgbClr val="FFFFFF"/>
              </a:gs>
              <a:gs pos="28000">
                <a:srgbClr val="9C6563"/>
              </a:gs>
              <a:gs pos="28999">
                <a:srgbClr val="80302D"/>
              </a:gs>
              <a:gs pos="35501">
                <a:srgbClr val="C0524E"/>
              </a:gs>
              <a:gs pos="47000">
                <a:srgbClr val="EBDAD4"/>
              </a:gs>
              <a:gs pos="50000">
                <a:srgbClr val="55261C"/>
              </a:gs>
              <a:gs pos="53000">
                <a:srgbClr val="EBDAD4"/>
              </a:gs>
              <a:gs pos="64500">
                <a:srgbClr val="C0524E"/>
              </a:gs>
              <a:gs pos="71001">
                <a:srgbClr val="80302D"/>
              </a:gs>
              <a:gs pos="72000">
                <a:srgbClr val="9C6563"/>
              </a:gs>
              <a:gs pos="74001">
                <a:srgbClr val="FFFFFF"/>
              </a:gs>
              <a:gs pos="89500">
                <a:srgbClr val="83A7C3"/>
              </a:gs>
              <a:gs pos="93500">
                <a:srgbClr val="768FB9"/>
              </a:gs>
              <a:gs pos="96001">
                <a:srgbClr val="83A7C3"/>
              </a:gs>
              <a:gs pos="100000">
                <a:srgbClr val="DCEBF5"/>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
        <p:nvSpPr>
          <p:cNvPr id="71701" name="Rectangle 18"/>
          <p:cNvSpPr>
            <a:spLocks noChangeArrowheads="1"/>
          </p:cNvSpPr>
          <p:nvPr/>
        </p:nvSpPr>
        <p:spPr bwMode="auto">
          <a:xfrm>
            <a:off x="3779838" y="5661025"/>
            <a:ext cx="1295400" cy="609600"/>
          </a:xfrm>
          <a:prstGeom prst="rect">
            <a:avLst/>
          </a:prstGeom>
          <a:gradFill rotWithShape="0">
            <a:gsLst>
              <a:gs pos="0">
                <a:schemeClr val="bg1"/>
              </a:gs>
              <a:gs pos="100000">
                <a:srgbClr val="C8FFB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r>
              <a:rPr lang="fa-IR" sz="2800" b="1">
                <a:solidFill>
                  <a:srgbClr val="0000FF"/>
                </a:solidFill>
                <a:latin typeface="Arial" charset="0"/>
                <a:cs typeface="Titr Mazar" pitchFamily="2" charset="-78"/>
              </a:rPr>
              <a:t>کنترل</a:t>
            </a:r>
            <a:endParaRPr lang="en-US" sz="2800" b="1">
              <a:solidFill>
                <a:srgbClr val="0000FF"/>
              </a:solidFill>
              <a:latin typeface="Arial" charset="0"/>
              <a:cs typeface="Titr Mazar" pitchFamily="2" charset="-78"/>
            </a:endParaRPr>
          </a:p>
        </p:txBody>
      </p:sp>
      <p:sp>
        <p:nvSpPr>
          <p:cNvPr id="71702" name="AutoShape 19"/>
          <p:cNvSpPr>
            <a:spLocks noChangeArrowheads="1"/>
          </p:cNvSpPr>
          <p:nvPr/>
        </p:nvSpPr>
        <p:spPr bwMode="auto">
          <a:xfrm rot="-5400000">
            <a:off x="382588" y="2933700"/>
            <a:ext cx="4267200" cy="2514600"/>
          </a:xfrm>
          <a:custGeom>
            <a:avLst/>
            <a:gdLst>
              <a:gd name="T0" fmla="*/ 590340236 w 21600"/>
              <a:gd name="T1" fmla="*/ 0 h 21600"/>
              <a:gd name="T2" fmla="*/ 590340236 w 21600"/>
              <a:gd name="T3" fmla="*/ 164775450 h 21600"/>
              <a:gd name="T4" fmla="*/ 126334213 w 21600"/>
              <a:gd name="T5" fmla="*/ 292741361 h 21600"/>
              <a:gd name="T6" fmla="*/ 843009157 w 21600"/>
              <a:gd name="T7" fmla="*/ 8238772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DCEBF5"/>
              </a:gs>
              <a:gs pos="3999">
                <a:srgbClr val="83A7C3"/>
              </a:gs>
              <a:gs pos="6500">
                <a:srgbClr val="768FB9"/>
              </a:gs>
              <a:gs pos="10501">
                <a:srgbClr val="83A7C3"/>
              </a:gs>
              <a:gs pos="25999">
                <a:srgbClr val="FFFFFF"/>
              </a:gs>
              <a:gs pos="28000">
                <a:srgbClr val="9C6563"/>
              </a:gs>
              <a:gs pos="28999">
                <a:srgbClr val="80302D"/>
              </a:gs>
              <a:gs pos="35501">
                <a:srgbClr val="C0524E"/>
              </a:gs>
              <a:gs pos="47000">
                <a:srgbClr val="EBDAD4"/>
              </a:gs>
              <a:gs pos="50000">
                <a:srgbClr val="55261C"/>
              </a:gs>
              <a:gs pos="53000">
                <a:srgbClr val="EBDAD4"/>
              </a:gs>
              <a:gs pos="64500">
                <a:srgbClr val="C0524E"/>
              </a:gs>
              <a:gs pos="71001">
                <a:srgbClr val="80302D"/>
              </a:gs>
              <a:gs pos="72000">
                <a:srgbClr val="9C6563"/>
              </a:gs>
              <a:gs pos="74001">
                <a:srgbClr val="FFFFFF"/>
              </a:gs>
              <a:gs pos="89500">
                <a:srgbClr val="83A7C3"/>
              </a:gs>
              <a:gs pos="93500">
                <a:srgbClr val="768FB9"/>
              </a:gs>
              <a:gs pos="96001">
                <a:srgbClr val="83A7C3"/>
              </a:gs>
              <a:gs pos="100000">
                <a:srgbClr val="DCEBF5"/>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GB">
              <a:solidFill>
                <a:prstClr val="black"/>
              </a:solidFill>
              <a:latin typeface="Arial" pitchFamily="34" charset="0"/>
              <a:cs typeface="Arial" pitchFamily="34" charset="0"/>
            </a:endParaRPr>
          </a:p>
        </p:txBody>
      </p:sp>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9"/>
          <p:cNvSpPr>
            <a:spLocks noGrp="1" noChangeArrowheads="1"/>
          </p:cNvSpPr>
          <p:nvPr>
            <p:ph type="dt" sz="quarter" idx="10"/>
          </p:nvPr>
        </p:nvSpPr>
        <p:spPr>
          <a:noFill/>
        </p:spPr>
        <p:txBody>
          <a:bodyPr/>
          <a:lstStyle/>
          <a:p>
            <a:fld id="{7D1D2910-D597-44E0-8447-E42AC1C298D9}" type="datetime1">
              <a:rPr lang="en-US" smtClean="0"/>
              <a:t>11/26/2015</a:t>
            </a:fld>
            <a:endParaRPr lang="en-US" smtClean="0"/>
          </a:p>
        </p:txBody>
      </p:sp>
      <p:sp>
        <p:nvSpPr>
          <p:cNvPr id="80899" name="Rectangle 10"/>
          <p:cNvSpPr>
            <a:spLocks noGrp="1" noChangeArrowheads="1"/>
          </p:cNvSpPr>
          <p:nvPr>
            <p:ph type="ftr" sz="quarter" idx="11"/>
          </p:nvPr>
        </p:nvSpPr>
        <p:spPr>
          <a:noFill/>
        </p:spPr>
        <p:txBody>
          <a:bodyPr/>
          <a:lstStyle/>
          <a:p>
            <a:r>
              <a:rPr lang="ar-SA" smtClean="0"/>
              <a:t>جلسه حضوری</a:t>
            </a:r>
            <a:endParaRPr lang="en-US"/>
          </a:p>
        </p:txBody>
      </p:sp>
      <p:sp>
        <p:nvSpPr>
          <p:cNvPr id="80900" name="Rectangle 11"/>
          <p:cNvSpPr>
            <a:spLocks noGrp="1" noChangeArrowheads="1"/>
          </p:cNvSpPr>
          <p:nvPr>
            <p:ph type="sldNum" sz="quarter" idx="12"/>
          </p:nvPr>
        </p:nvSpPr>
        <p:spPr>
          <a:noFill/>
        </p:spPr>
        <p:txBody>
          <a:bodyPr/>
          <a:lstStyle/>
          <a:p>
            <a:fld id="{B13FD7C7-8778-4CAA-93CF-47B0CC44BFB4}" type="slidenum">
              <a:rPr lang="ar-SA" smtClean="0"/>
              <a:pPr/>
              <a:t>24</a:t>
            </a:fld>
            <a:endParaRPr lang="en-US" smtClean="0"/>
          </a:p>
        </p:txBody>
      </p:sp>
      <p:graphicFrame>
        <p:nvGraphicFramePr>
          <p:cNvPr id="80914" name="Group 18"/>
          <p:cNvGraphicFramePr>
            <a:graphicFrameLocks noGrp="1"/>
          </p:cNvGraphicFramePr>
          <p:nvPr/>
        </p:nvGraphicFramePr>
        <p:xfrm>
          <a:off x="107504" y="620713"/>
          <a:ext cx="8915400" cy="6004052"/>
        </p:xfrm>
        <a:graphic>
          <a:graphicData uri="http://schemas.openxmlformats.org/drawingml/2006/table">
            <a:tbl>
              <a:tblPr/>
              <a:tblGrid>
                <a:gridCol w="6647656"/>
                <a:gridCol w="2267744"/>
              </a:tblGrid>
              <a:tr h="1511300">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0" i="0" u="none" strike="noStrike" cap="none" normalizeH="0" baseline="0" dirty="0" smtClean="0">
                          <a:ln>
                            <a:noFill/>
                          </a:ln>
                          <a:solidFill>
                            <a:srgbClr val="FF0000"/>
                          </a:solidFill>
                          <a:effectLst/>
                          <a:latin typeface="Times New Roman" pitchFamily="18" charset="0"/>
                          <a:cs typeface="B Titr" pitchFamily="2" charset="-78"/>
                        </a:rPr>
                        <a:t>تکنیک های خلاقیت درمرحله </a:t>
                      </a:r>
                      <a:r>
                        <a:rPr kumimoji="0" lang="fa-IR" sz="2800" b="0" i="0" u="none" strike="noStrike" cap="none" normalizeH="0" baseline="0" dirty="0" smtClean="0">
                          <a:ln>
                            <a:noFill/>
                          </a:ln>
                          <a:solidFill>
                            <a:schemeClr val="accent1"/>
                          </a:solidFill>
                          <a:effectLst/>
                          <a:latin typeface="Times New Roman" pitchFamily="18" charset="0"/>
                          <a:cs typeface="B Titr" pitchFamily="2" charset="-78"/>
                        </a:rPr>
                        <a:t>تحلیل</a:t>
                      </a:r>
                      <a:r>
                        <a:rPr kumimoji="0" lang="en-US" sz="2800" b="0" i="0" u="none" strike="noStrike" cap="none" normalizeH="0" baseline="0" dirty="0" smtClean="0">
                          <a:ln>
                            <a:noFill/>
                          </a:ln>
                          <a:solidFill>
                            <a:schemeClr val="accent1"/>
                          </a:solidFill>
                          <a:effectLst/>
                          <a:latin typeface="Times New Roman" pitchFamily="18" charset="0"/>
                          <a:cs typeface="B Titr" pitchFamily="2" charset="-78"/>
                        </a:rPr>
                        <a:t> </a:t>
                      </a:r>
                      <a:r>
                        <a:rPr kumimoji="0" lang="fa-IR" sz="2800" b="0" i="0" u="none" strike="noStrike" cap="none" normalizeH="0" baseline="0" dirty="0" smtClean="0">
                          <a:ln>
                            <a:noFill/>
                          </a:ln>
                          <a:solidFill>
                            <a:schemeClr val="accent1"/>
                          </a:solidFill>
                          <a:effectLst/>
                          <a:latin typeface="Times New Roman" pitchFamily="18" charset="0"/>
                          <a:cs typeface="B Titr" pitchFamily="2" charset="-78"/>
                        </a:rPr>
                        <a:t>محیطی</a:t>
                      </a:r>
                      <a:endParaRPr kumimoji="0" lang="en-US" sz="2600" b="0" i="0" u="none" strike="noStrike" cap="none" normalizeH="0" baseline="0" dirty="0" smtClean="0">
                        <a:ln>
                          <a:noFill/>
                        </a:ln>
                        <a:solidFill>
                          <a:srgbClr val="FF0000"/>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dirty="0" smtClean="0">
                          <a:ln>
                            <a:noFill/>
                          </a:ln>
                          <a:solidFill>
                            <a:srgbClr val="FF0000"/>
                          </a:solidFill>
                          <a:effectLst/>
                          <a:latin typeface="Times New Roman" pitchFamily="18" charset="0"/>
                          <a:cs typeface="B Titr" pitchFamily="2" charset="-78"/>
                        </a:rPr>
                        <a:t>فرایند حل خلاق مسئله</a:t>
                      </a:r>
                      <a:endParaRPr kumimoji="0" lang="en-US" sz="3800" b="0" i="0" u="none" strike="noStrike" cap="none" normalizeH="0" baseline="0" dirty="0" smtClean="0">
                        <a:ln>
                          <a:noFill/>
                        </a:ln>
                        <a:solidFill>
                          <a:srgbClr val="FF0000"/>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smtClean="0">
                          <a:ln>
                            <a:noFill/>
                          </a:ln>
                          <a:solidFill>
                            <a:schemeClr val="tx1"/>
                          </a:solidFill>
                          <a:effectLst/>
                          <a:latin typeface="Times New Roman" pitchFamily="18" charset="0"/>
                          <a:cs typeface="B Titr" pitchFamily="2" charset="-78"/>
                        </a:rPr>
                        <a:t>1/1- مقایسه نسبت به دیگران : الگو برداری ، بهترین رویه ها ، مسابقه علیه رقبای موهوم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smtClean="0">
                          <a:ln>
                            <a:noFill/>
                          </a:ln>
                          <a:solidFill>
                            <a:schemeClr val="tx1"/>
                          </a:solidFill>
                          <a:effectLst/>
                          <a:latin typeface="Times New Roman" pitchFamily="18" charset="0"/>
                          <a:cs typeface="B Titr" pitchFamily="2" charset="-78"/>
                        </a:rPr>
                        <a:t>2/1- به کارگیری پیشگویان و مشاوران</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smtClean="0">
                          <a:ln>
                            <a:noFill/>
                          </a:ln>
                          <a:solidFill>
                            <a:schemeClr val="tx1"/>
                          </a:solidFill>
                          <a:effectLst/>
                          <a:latin typeface="Times New Roman" pitchFamily="18" charset="0"/>
                          <a:cs typeface="B Titr" pitchFamily="2" charset="-78"/>
                        </a:rPr>
                        <a:t>3/1- کنترل علایم ضعیف</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smtClean="0">
                          <a:ln>
                            <a:noFill/>
                          </a:ln>
                          <a:solidFill>
                            <a:schemeClr val="tx1"/>
                          </a:solidFill>
                          <a:effectLst/>
                          <a:latin typeface="Times New Roman" pitchFamily="18" charset="0"/>
                          <a:cs typeface="B Titr" pitchFamily="2" charset="-78"/>
                        </a:rPr>
                        <a:t>4/1- جست و جوی فرصت . </a:t>
                      </a:r>
                      <a:endParaRPr kumimoji="0" lang="en-US" sz="3800" b="0" i="0" u="none" strike="noStrike" cap="none" normalizeH="0" baseline="0" smtClean="0">
                        <a:ln>
                          <a:noFill/>
                        </a:ln>
                        <a:solidFill>
                          <a:schemeClr val="tx1"/>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dirty="0" smtClean="0">
                          <a:ln>
                            <a:noFill/>
                          </a:ln>
                          <a:solidFill>
                            <a:schemeClr val="tx1"/>
                          </a:solidFill>
                          <a:effectLst/>
                          <a:latin typeface="Times New Roman" pitchFamily="18" charset="0"/>
                          <a:cs typeface="B Titr" pitchFamily="2" charset="-78"/>
                        </a:rPr>
                        <a:t>1- </a:t>
                      </a:r>
                      <a:r>
                        <a:rPr kumimoji="0" lang="fa-IR" sz="3800" b="0" i="0" u="none" strike="noStrike" cap="none" normalizeH="0" baseline="0" dirty="0" smtClean="0">
                          <a:ln>
                            <a:noFill/>
                          </a:ln>
                          <a:solidFill>
                            <a:schemeClr val="accent1"/>
                          </a:solidFill>
                          <a:effectLst/>
                          <a:latin typeface="Times New Roman" pitchFamily="18" charset="0"/>
                          <a:cs typeface="B Titr" pitchFamily="2" charset="-78"/>
                        </a:rPr>
                        <a:t>تحلیل </a:t>
                      </a:r>
                      <a:r>
                        <a:rPr kumimoji="0" lang="en-US" sz="3800" b="0" i="0" u="none" strike="noStrike" cap="none" normalizeH="0" baseline="0" dirty="0" smtClean="0">
                          <a:ln>
                            <a:noFill/>
                          </a:ln>
                          <a:solidFill>
                            <a:schemeClr val="accent1"/>
                          </a:solidFill>
                          <a:effectLst/>
                          <a:latin typeface="Times New Roman" pitchFamily="18" charset="0"/>
                          <a:cs typeface="B Titr" pitchFamily="2" charset="-78"/>
                        </a:rPr>
                        <a:t>     </a:t>
                      </a:r>
                      <a:r>
                        <a:rPr kumimoji="0" lang="fa-IR" sz="3800" b="0" i="0" u="none" strike="noStrike" cap="none" normalizeH="0" baseline="0" dirty="0" smtClean="0">
                          <a:ln>
                            <a:noFill/>
                          </a:ln>
                          <a:solidFill>
                            <a:schemeClr val="accent1"/>
                          </a:solidFill>
                          <a:effectLst/>
                          <a:latin typeface="Times New Roman" pitchFamily="18" charset="0"/>
                          <a:cs typeface="B Titr" pitchFamily="2" charset="-78"/>
                        </a:rPr>
                        <a:t>محیطی</a:t>
                      </a:r>
                      <a:endParaRPr kumimoji="0" lang="en-US" sz="3800" b="0" i="0" u="none" strike="noStrike" cap="none" normalizeH="0" baseline="0" dirty="0" smtClean="0">
                        <a:ln>
                          <a:noFill/>
                        </a:ln>
                        <a:solidFill>
                          <a:schemeClr val="accent1"/>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ChangeArrowheads="1"/>
          </p:cNvSpPr>
          <p:nvPr>
            <p:ph type="dt" sz="quarter" idx="4294967295"/>
          </p:nvPr>
        </p:nvSpPr>
        <p:spPr>
          <a:xfrm>
            <a:off x="685800" y="6324600"/>
            <a:ext cx="1905000" cy="457200"/>
          </a:xfrm>
          <a:prstGeom prst="rect">
            <a:avLst/>
          </a:prstGeom>
        </p:spPr>
        <p:txBody>
          <a:bodyPr/>
          <a:lstStyle/>
          <a:p>
            <a:fld id="{C2C26FA0-05E8-40A9-9817-6D727AD05F2F}" type="datetime1">
              <a:rPr lang="en-US" smtClean="0"/>
              <a:t>11/26/2015</a:t>
            </a:fld>
            <a:endParaRPr lang="en-US"/>
          </a:p>
        </p:txBody>
      </p:sp>
      <p:sp>
        <p:nvSpPr>
          <p:cNvPr id="14" name="Rectangle 10"/>
          <p:cNvSpPr>
            <a:spLocks noGrp="1" noChangeArrowheads="1"/>
          </p:cNvSpPr>
          <p:nvPr>
            <p:ph type="ftr" sz="quarter" idx="4294967295"/>
          </p:nvPr>
        </p:nvSpPr>
        <p:spPr>
          <a:xfrm>
            <a:off x="3124200" y="6324600"/>
            <a:ext cx="2895600" cy="457200"/>
          </a:xfrm>
          <a:prstGeom prst="rect">
            <a:avLst/>
          </a:prstGeom>
        </p:spPr>
        <p:txBody>
          <a:bodyPr/>
          <a:lstStyle/>
          <a:p>
            <a:r>
              <a:rPr lang="fa-IR" smtClean="0"/>
              <a:t>جلسه حضوری</a:t>
            </a:r>
            <a:endParaRPr lang="en-US"/>
          </a:p>
        </p:txBody>
      </p:sp>
      <p:sp>
        <p:nvSpPr>
          <p:cNvPr id="15" name="Rectangle 11"/>
          <p:cNvSpPr>
            <a:spLocks noGrp="1" noChangeArrowheads="1"/>
          </p:cNvSpPr>
          <p:nvPr>
            <p:ph type="sldNum" sz="quarter" idx="4294967295"/>
          </p:nvPr>
        </p:nvSpPr>
        <p:spPr>
          <a:xfrm>
            <a:off x="6553200" y="6324600"/>
            <a:ext cx="1905000" cy="457200"/>
          </a:xfrm>
          <a:prstGeom prst="rect">
            <a:avLst/>
          </a:prstGeom>
        </p:spPr>
        <p:txBody>
          <a:bodyPr/>
          <a:lstStyle/>
          <a:p>
            <a:fld id="{6AB87B6F-5A76-463C-915C-2C5C1D28603B}" type="slidenum">
              <a:rPr lang="ar-SA"/>
              <a:pPr/>
              <a:t>25</a:t>
            </a:fld>
            <a:endParaRPr lang="en-US"/>
          </a:p>
        </p:txBody>
      </p:sp>
      <p:graphicFrame>
        <p:nvGraphicFramePr>
          <p:cNvPr id="213017" name="Group 25"/>
          <p:cNvGraphicFramePr>
            <a:graphicFrameLocks noGrp="1"/>
          </p:cNvGraphicFramePr>
          <p:nvPr/>
        </p:nvGraphicFramePr>
        <p:xfrm>
          <a:off x="92045" y="76200"/>
          <a:ext cx="8823355" cy="6278880"/>
        </p:xfrm>
        <a:graphic>
          <a:graphicData uri="http://schemas.openxmlformats.org/drawingml/2006/table">
            <a:tbl>
              <a:tblPr/>
              <a:tblGrid>
                <a:gridCol w="6823091"/>
                <a:gridCol w="2000264"/>
              </a:tblGrid>
              <a:tr h="434975">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0" i="0" u="none" strike="noStrike" cap="none" normalizeH="0" baseline="0" dirty="0" smtClean="0">
                          <a:ln>
                            <a:noFill/>
                          </a:ln>
                          <a:solidFill>
                            <a:srgbClr val="C00000"/>
                          </a:solidFill>
                          <a:effectLst/>
                          <a:latin typeface="Times New Roman" pitchFamily="18" charset="0"/>
                          <a:cs typeface="B Titr" pitchFamily="2" charset="-78"/>
                        </a:rPr>
                        <a:t>تکنیک های خلاقیت تا مرحله حل مساله</a:t>
                      </a:r>
                      <a:endParaRPr kumimoji="0" lang="en-US" sz="2400" b="0" i="0" u="none" strike="noStrike" cap="none" normalizeH="0" baseline="0" dirty="0" smtClean="0">
                        <a:ln>
                          <a:noFill/>
                        </a:ln>
                        <a:solidFill>
                          <a:srgbClr val="C00000"/>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rgbClr val="C00000"/>
                          </a:solidFill>
                          <a:effectLst/>
                          <a:latin typeface="Times New Roman" pitchFamily="18" charset="0"/>
                          <a:cs typeface="B Titr" pitchFamily="2" charset="-78"/>
                        </a:rPr>
                        <a:t>فرایند حل خلاق مسئله</a:t>
                      </a:r>
                      <a:endParaRPr kumimoji="0" lang="en-US" sz="2800" b="0" i="0" u="none" strike="noStrike" cap="none" normalizeH="0" baseline="0" dirty="0" smtClean="0">
                        <a:ln>
                          <a:noFill/>
                        </a:ln>
                        <a:solidFill>
                          <a:srgbClr val="C00000"/>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200" b="0" i="0" u="none" strike="noStrike" cap="none" normalizeH="0" baseline="0" dirty="0" smtClean="0">
                          <a:ln>
                            <a:noFill/>
                          </a:ln>
                          <a:solidFill>
                            <a:schemeClr val="tx1"/>
                          </a:solidFill>
                          <a:effectLst/>
                          <a:latin typeface="Times New Roman" pitchFamily="18" charset="0"/>
                          <a:cs typeface="B Titr" pitchFamily="2" charset="-78"/>
                        </a:rPr>
                        <a:t>1/2- وضعیت آرمانی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200" b="0" i="0" u="none" strike="noStrike" cap="none" normalizeH="0" baseline="0" dirty="0" smtClean="0">
                          <a:ln>
                            <a:noFill/>
                          </a:ln>
                          <a:solidFill>
                            <a:schemeClr val="tx1"/>
                          </a:solidFill>
                          <a:effectLst/>
                          <a:latin typeface="Times New Roman" pitchFamily="18" charset="0"/>
                          <a:cs typeface="B Titr" pitchFamily="2" charset="-78"/>
                        </a:rPr>
                        <a:t>2/2- چک لیستها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200" b="0" i="0" u="none" strike="noStrike" cap="none" normalizeH="0" baseline="0" dirty="0" smtClean="0">
                          <a:ln>
                            <a:noFill/>
                          </a:ln>
                          <a:solidFill>
                            <a:schemeClr val="tx1"/>
                          </a:solidFill>
                          <a:effectLst/>
                          <a:latin typeface="Times New Roman" pitchFamily="18" charset="0"/>
                          <a:cs typeface="B Titr" pitchFamily="2" charset="-78"/>
                        </a:rPr>
                        <a:t>3/2- توفان فکری معکوس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200" b="0" i="0" u="none" strike="noStrike" cap="none" normalizeH="0" baseline="0" dirty="0" smtClean="0">
                          <a:ln>
                            <a:noFill/>
                          </a:ln>
                          <a:solidFill>
                            <a:schemeClr val="tx1"/>
                          </a:solidFill>
                          <a:effectLst/>
                          <a:latin typeface="Times New Roman" pitchFamily="18" charset="0"/>
                          <a:cs typeface="B Titr" pitchFamily="2" charset="-78"/>
                        </a:rPr>
                        <a:t>4/2- فکاهی و طنز</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200" b="0" i="0" u="none" strike="noStrike" cap="none" normalizeH="0" baseline="0" dirty="0" smtClean="0">
                          <a:ln>
                            <a:noFill/>
                          </a:ln>
                          <a:solidFill>
                            <a:schemeClr val="tx1"/>
                          </a:solidFill>
                          <a:effectLst/>
                          <a:latin typeface="Times New Roman" pitchFamily="18" charset="0"/>
                          <a:cs typeface="B Titr" pitchFamily="2" charset="-78"/>
                        </a:rPr>
                        <a:t>5/2- گردآوری و فهرست کردن شکایات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200" b="0" i="0" u="none" strike="noStrike" cap="none" normalizeH="0" baseline="0" dirty="0" smtClean="0">
                          <a:ln>
                            <a:noFill/>
                          </a:ln>
                          <a:solidFill>
                            <a:schemeClr val="tx1"/>
                          </a:solidFill>
                          <a:effectLst/>
                          <a:latin typeface="Times New Roman" pitchFamily="18" charset="0"/>
                          <a:cs typeface="B Titr" pitchFamily="2" charset="-78"/>
                        </a:rPr>
                        <a:t>6/2- پاسخ دادن به ندای دیگران</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200" b="0" i="0" u="none" strike="noStrike" cap="none" normalizeH="0" baseline="0" dirty="0" smtClean="0">
                          <a:ln>
                            <a:noFill/>
                          </a:ln>
                          <a:solidFill>
                            <a:schemeClr val="tx1"/>
                          </a:solidFill>
                          <a:effectLst/>
                          <a:latin typeface="Times New Roman" pitchFamily="18" charset="0"/>
                          <a:cs typeface="B Titr" pitchFamily="2" charset="-78"/>
                        </a:rPr>
                        <a:t>7/2- ایفای نقش</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200" b="0" i="0" u="none" strike="noStrike" cap="none" normalizeH="0" baseline="0" dirty="0" smtClean="0">
                          <a:ln>
                            <a:noFill/>
                          </a:ln>
                          <a:solidFill>
                            <a:schemeClr val="tx1"/>
                          </a:solidFill>
                          <a:effectLst/>
                          <a:latin typeface="Times New Roman" pitchFamily="18" charset="0"/>
                          <a:cs typeface="B Titr" pitchFamily="2" charset="-78"/>
                        </a:rPr>
                        <a:t>8/2- برنامه پیشنهادی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600" b="0" i="0" u="none" strike="noStrike" cap="none" normalizeH="0" baseline="0" dirty="0" smtClean="0">
                          <a:ln>
                            <a:noFill/>
                          </a:ln>
                          <a:solidFill>
                            <a:schemeClr val="tx1"/>
                          </a:solidFill>
                          <a:effectLst/>
                          <a:latin typeface="Times New Roman" pitchFamily="18" charset="0"/>
                          <a:cs typeface="B Titr" pitchFamily="2" charset="-78"/>
                        </a:rPr>
                        <a:t>9/2- تمرین و دیگر رویکردهای گروهی</a:t>
                      </a:r>
                      <a:endParaRPr kumimoji="0" lang="en-US" sz="3600" b="0" i="0" u="none" strike="noStrike" cap="none" normalizeH="0" baseline="0" dirty="0" smtClean="0">
                        <a:ln>
                          <a:noFill/>
                        </a:ln>
                        <a:solidFill>
                          <a:schemeClr val="tx1"/>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600" b="0" i="0" u="none" strike="noStrike" cap="none" normalizeH="0" baseline="0" dirty="0" smtClean="0">
                          <a:ln>
                            <a:noFill/>
                          </a:ln>
                          <a:solidFill>
                            <a:schemeClr val="accent1"/>
                          </a:solidFill>
                          <a:effectLst/>
                          <a:latin typeface="Times New Roman" pitchFamily="18" charset="0"/>
                          <a:cs typeface="B Titr" pitchFamily="2" charset="-78"/>
                        </a:rPr>
                        <a:t>2- تشخیص مسئله</a:t>
                      </a:r>
                      <a:endParaRPr kumimoji="0" lang="en-US" sz="3600" b="0" i="0" u="none" strike="noStrike" cap="none" normalizeH="0" baseline="0" dirty="0" smtClean="0">
                        <a:ln>
                          <a:noFill/>
                        </a:ln>
                        <a:solidFill>
                          <a:schemeClr val="accent1"/>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41" name="Group 25"/>
          <p:cNvGraphicFramePr>
            <a:graphicFrameLocks noGrp="1"/>
          </p:cNvGraphicFramePr>
          <p:nvPr/>
        </p:nvGraphicFramePr>
        <p:xfrm>
          <a:off x="0" y="0"/>
          <a:ext cx="9144000" cy="6984181"/>
        </p:xfrm>
        <a:graphic>
          <a:graphicData uri="http://schemas.openxmlformats.org/drawingml/2006/table">
            <a:tbl>
              <a:tblPr/>
              <a:tblGrid>
                <a:gridCol w="6753225"/>
                <a:gridCol w="2390775"/>
              </a:tblGrid>
              <a:tr h="743199">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0" i="0" u="none" strike="noStrike" cap="none" normalizeH="0" baseline="0" dirty="0" smtClean="0">
                          <a:ln>
                            <a:noFill/>
                          </a:ln>
                          <a:solidFill>
                            <a:srgbClr val="C00000"/>
                          </a:solidFill>
                          <a:effectLst/>
                          <a:latin typeface="Times New Roman" pitchFamily="18" charset="0"/>
                          <a:cs typeface="+mj-cs"/>
                        </a:rPr>
                        <a:t>تکنیک های خلاقیت تا مرحله حل مساله</a:t>
                      </a:r>
                      <a:endParaRPr kumimoji="0" lang="en-US" sz="2200" b="0" i="0" u="none" strike="noStrike" cap="none" normalizeH="0" baseline="0" dirty="0" smtClean="0">
                        <a:ln>
                          <a:noFill/>
                        </a:ln>
                        <a:solidFill>
                          <a:srgbClr val="C00000"/>
                        </a:solidFill>
                        <a:effectLst/>
                        <a:latin typeface="Times New Roman" pitchFamily="18" charset="0"/>
                        <a:cs typeface="+mj-c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0" i="0" u="none" strike="noStrike" cap="none" normalizeH="0" baseline="0" dirty="0" smtClean="0">
                          <a:ln>
                            <a:noFill/>
                          </a:ln>
                          <a:solidFill>
                            <a:srgbClr val="C00000"/>
                          </a:solidFill>
                          <a:effectLst/>
                          <a:latin typeface="Times New Roman" pitchFamily="18" charset="0"/>
                          <a:cs typeface="+mj-cs"/>
                        </a:rPr>
                        <a:t>فرایند حل خلاق مسئله</a:t>
                      </a:r>
                      <a:endParaRPr kumimoji="0" lang="en-US" sz="2200" b="0" i="0" u="none" strike="noStrike" cap="none" normalizeH="0" baseline="0" dirty="0" smtClean="0">
                        <a:ln>
                          <a:noFill/>
                        </a:ln>
                        <a:solidFill>
                          <a:srgbClr val="C00000"/>
                        </a:solidFill>
                        <a:effectLst/>
                        <a:latin typeface="Times New Roman" pitchFamily="18" charset="0"/>
                        <a:cs typeface="+mj-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0982">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1/3- در میان گذاشتن با دیگران</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2/3- کسب اتفاق نظر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3/3- به تصویر کشیدن مسئله</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4/3- کوله بار تجریه</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5/3- نمودار استخوان ماهی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6/3- سلطان کوهستان</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7/3- تعریف دوباره مسئله یا فرصت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8/3- بازنویسی اهداف به روشهای متفاوت</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9/3- فشار و کشش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10/3- من چه می دانم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11/3- چه الگویی وجود دارد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dirty="0" smtClean="0">
                          <a:ln>
                            <a:noFill/>
                          </a:ln>
                          <a:solidFill>
                            <a:schemeClr val="tx1"/>
                          </a:solidFill>
                          <a:effectLst/>
                          <a:latin typeface="Times New Roman" pitchFamily="18" charset="0"/>
                          <a:cs typeface="+mj-cs"/>
                        </a:rPr>
                        <a:t>12/3- نمودار چرا – چرا .</a:t>
                      </a:r>
                      <a:endParaRPr kumimoji="0" lang="en-US" sz="2800" b="0" i="0" u="none" strike="noStrike" cap="none" normalizeH="0" baseline="0" dirty="0" smtClean="0">
                        <a:ln>
                          <a:noFill/>
                        </a:ln>
                        <a:solidFill>
                          <a:schemeClr val="tx1"/>
                        </a:solidFill>
                        <a:effectLst/>
                        <a:latin typeface="Times New Roman" pitchFamily="18" charset="0"/>
                        <a:cs typeface="+mj-c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4600" b="0" i="0" u="none" strike="noStrike" cap="none" normalizeH="0" baseline="0" dirty="0" smtClean="0">
                          <a:ln>
                            <a:noFill/>
                          </a:ln>
                          <a:solidFill>
                            <a:schemeClr val="tx2"/>
                          </a:solidFill>
                          <a:effectLst/>
                          <a:latin typeface="Times New Roman" pitchFamily="18" charset="0"/>
                          <a:cs typeface="+mj-cs"/>
                        </a:rPr>
                        <a:t>3- شناسا</a:t>
                      </a:r>
                      <a:r>
                        <a:rPr kumimoji="0" lang="ar-LB" sz="4600" b="0" i="0" u="none" strike="noStrike" cap="none" normalizeH="0" baseline="0" dirty="0" err="1" smtClean="0">
                          <a:ln>
                            <a:noFill/>
                          </a:ln>
                          <a:solidFill>
                            <a:schemeClr val="tx2"/>
                          </a:solidFill>
                          <a:effectLst/>
                          <a:latin typeface="Times New Roman" pitchFamily="18" charset="0"/>
                          <a:cs typeface="+mj-cs"/>
                        </a:rPr>
                        <a:t>يي</a:t>
                      </a:r>
                      <a:r>
                        <a:rPr kumimoji="0" lang="fa-IR" sz="4600" b="0" i="0" u="none" strike="noStrike" cap="none" normalizeH="0" baseline="0" dirty="0" smtClean="0">
                          <a:ln>
                            <a:noFill/>
                          </a:ln>
                          <a:solidFill>
                            <a:schemeClr val="tx2"/>
                          </a:solidFill>
                          <a:effectLst/>
                          <a:latin typeface="Times New Roman" pitchFamily="18" charset="0"/>
                          <a:cs typeface="+mj-cs"/>
                        </a:rPr>
                        <a:t> مسئله</a:t>
                      </a:r>
                      <a:endParaRPr kumimoji="0" lang="en-US" sz="4600" b="0" i="0" u="none" strike="noStrike" cap="none" normalizeH="0" baseline="0" dirty="0" smtClean="0">
                        <a:ln>
                          <a:noFill/>
                        </a:ln>
                        <a:solidFill>
                          <a:schemeClr val="tx2"/>
                        </a:solidFill>
                        <a:effectLst/>
                        <a:latin typeface="Times New Roman" pitchFamily="18" charset="0"/>
                        <a:cs typeface="+mj-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Date Placeholder 5"/>
          <p:cNvSpPr>
            <a:spLocks noGrp="1"/>
          </p:cNvSpPr>
          <p:nvPr>
            <p:ph type="dt" sz="half" idx="10"/>
          </p:nvPr>
        </p:nvSpPr>
        <p:spPr/>
        <p:txBody>
          <a:bodyPr/>
          <a:lstStyle/>
          <a:p>
            <a:fld id="{05066415-47EE-4341-B1BC-79A2E1EE0FAB}" type="datetime1">
              <a:rPr lang="en-US" smtClean="0">
                <a:solidFill>
                  <a:prstClr val="black">
                    <a:tint val="75000"/>
                  </a:prstClr>
                </a:solidFill>
              </a:rPr>
              <a:t>11/26/2015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Tree>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5" name="Group 15"/>
          <p:cNvGraphicFramePr>
            <a:graphicFrameLocks noGrp="1"/>
          </p:cNvGraphicFramePr>
          <p:nvPr/>
        </p:nvGraphicFramePr>
        <p:xfrm>
          <a:off x="84583" y="115888"/>
          <a:ext cx="8951913" cy="6205538"/>
        </p:xfrm>
        <a:graphic>
          <a:graphicData uri="http://schemas.openxmlformats.org/drawingml/2006/table">
            <a:tbl>
              <a:tblPr/>
              <a:tblGrid>
                <a:gridCol w="4684713"/>
                <a:gridCol w="4267200"/>
              </a:tblGrid>
              <a:tr h="1657350">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dirty="0" smtClean="0">
                          <a:ln>
                            <a:noFill/>
                          </a:ln>
                          <a:solidFill>
                            <a:srgbClr val="C00000"/>
                          </a:solidFill>
                          <a:effectLst/>
                          <a:latin typeface="Times New Roman" pitchFamily="18" charset="0"/>
                          <a:cs typeface="B Titr" pitchFamily="2" charset="-78"/>
                        </a:rPr>
                        <a:t>تکنیک های خلاقیت تا مرحله حل مساله</a:t>
                      </a:r>
                      <a:endParaRPr kumimoji="0" lang="en-US" sz="3800" b="0" i="0" u="none" strike="noStrike" cap="none" normalizeH="0" baseline="0" dirty="0" smtClean="0">
                        <a:ln>
                          <a:noFill/>
                        </a:ln>
                        <a:solidFill>
                          <a:srgbClr val="C00000"/>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dirty="0" smtClean="0">
                          <a:ln>
                            <a:noFill/>
                          </a:ln>
                          <a:solidFill>
                            <a:srgbClr val="C00000"/>
                          </a:solidFill>
                          <a:effectLst/>
                          <a:latin typeface="Times New Roman" pitchFamily="18" charset="0"/>
                          <a:cs typeface="B Titr" pitchFamily="2" charset="-78"/>
                        </a:rPr>
                        <a:t>فرایند حل خلاق مسئله</a:t>
                      </a:r>
                      <a:endParaRPr kumimoji="0" lang="en-US" sz="3800" b="0" i="0" u="none" strike="noStrike" cap="none" normalizeH="0" baseline="0" dirty="0" smtClean="0">
                        <a:ln>
                          <a:noFill/>
                        </a:ln>
                        <a:solidFill>
                          <a:srgbClr val="C00000"/>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8188">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5000" b="0" i="0" u="none" strike="noStrike" cap="none" normalizeH="0" baseline="0" dirty="0" smtClean="0">
                          <a:ln>
                            <a:noFill/>
                          </a:ln>
                          <a:solidFill>
                            <a:schemeClr val="tx1"/>
                          </a:solidFill>
                          <a:effectLst/>
                          <a:latin typeface="Times New Roman" pitchFamily="18" charset="0"/>
                          <a:cs typeface="B Titr" pitchFamily="2" charset="-78"/>
                        </a:rPr>
                        <a:t>1/4- معکوس سازی نظریه</a:t>
                      </a:r>
                      <a:r>
                        <a:rPr kumimoji="0" lang="fa-IR" sz="3800" b="0" i="0" u="none" strike="noStrike" cap="none" normalizeH="0" baseline="0" dirty="0" smtClean="0">
                          <a:ln>
                            <a:noFill/>
                          </a:ln>
                          <a:solidFill>
                            <a:schemeClr val="tx1"/>
                          </a:solidFill>
                          <a:effectLst/>
                          <a:latin typeface="Times New Roman" pitchFamily="18" charset="0"/>
                          <a:cs typeface="B Titr" pitchFamily="2" charset="-78"/>
                        </a:rPr>
                        <a:t> </a:t>
                      </a:r>
                      <a:endParaRPr kumimoji="0" lang="en-US" sz="3800" b="0" i="0" u="none" strike="noStrike" cap="none" normalizeH="0" baseline="0" dirty="0" smtClean="0">
                        <a:ln>
                          <a:noFill/>
                        </a:ln>
                        <a:solidFill>
                          <a:schemeClr val="tx1"/>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5600" b="0" i="0" u="none" strike="noStrike" cap="none" normalizeH="0" baseline="0" dirty="0" smtClean="0">
                          <a:ln>
                            <a:noFill/>
                          </a:ln>
                          <a:solidFill>
                            <a:schemeClr val="tx2"/>
                          </a:solidFill>
                          <a:effectLst/>
                          <a:latin typeface="Times New Roman" pitchFamily="18" charset="0"/>
                          <a:cs typeface="B Titr" pitchFamily="2" charset="-78"/>
                        </a:rPr>
                        <a:t>4- فرضیه سازی</a:t>
                      </a:r>
                      <a:r>
                        <a:rPr kumimoji="0" lang="fa-IR" sz="3800" b="0" i="0" u="none" strike="noStrike" cap="none" normalizeH="0" baseline="0" dirty="0" smtClean="0">
                          <a:ln>
                            <a:noFill/>
                          </a:ln>
                          <a:solidFill>
                            <a:schemeClr val="tx1"/>
                          </a:solidFill>
                          <a:effectLst/>
                          <a:latin typeface="Times New Roman" pitchFamily="18" charset="0"/>
                          <a:cs typeface="B Titr" pitchFamily="2" charset="-78"/>
                        </a:rPr>
                        <a:t> </a:t>
                      </a:r>
                      <a:endParaRPr kumimoji="0" lang="en-US" sz="3800" b="0" i="0" u="none" strike="noStrike" cap="none" normalizeH="0" baseline="0" dirty="0" smtClean="0">
                        <a:ln>
                          <a:noFill/>
                        </a:ln>
                        <a:solidFill>
                          <a:schemeClr val="tx1"/>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Date Placeholder 5"/>
          <p:cNvSpPr>
            <a:spLocks noGrp="1"/>
          </p:cNvSpPr>
          <p:nvPr>
            <p:ph type="dt" sz="half" idx="10"/>
          </p:nvPr>
        </p:nvSpPr>
        <p:spPr/>
        <p:txBody>
          <a:bodyPr/>
          <a:lstStyle/>
          <a:p>
            <a:fld id="{482D30FA-04E3-4880-925B-3D34CDADE29B}" type="datetime1">
              <a:rPr lang="en-US" smtClean="0">
                <a:solidFill>
                  <a:prstClr val="black">
                    <a:tint val="75000"/>
                  </a:prstClr>
                </a:solidFill>
              </a:rPr>
              <a:t>11/26/2015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Tree>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9"/>
          <p:cNvSpPr>
            <a:spLocks noGrp="1" noChangeArrowheads="1"/>
          </p:cNvSpPr>
          <p:nvPr>
            <p:ph type="dt" sz="quarter" idx="10"/>
          </p:nvPr>
        </p:nvSpPr>
        <p:spPr>
          <a:xfrm>
            <a:off x="684213" y="6400800"/>
            <a:ext cx="1905000" cy="457200"/>
          </a:xfrm>
          <a:noFill/>
        </p:spPr>
        <p:txBody>
          <a:bodyPr/>
          <a:lstStyle/>
          <a:p>
            <a:fld id="{0BBF237A-1C12-431C-8D38-AAAA7234FFA8}" type="datetime1">
              <a:rPr lang="en-US" smtClean="0"/>
              <a:t>11/26/2015</a:t>
            </a:fld>
            <a:endParaRPr lang="en-US" smtClean="0"/>
          </a:p>
        </p:txBody>
      </p:sp>
      <p:graphicFrame>
        <p:nvGraphicFramePr>
          <p:cNvPr id="86040" name="Group 24"/>
          <p:cNvGraphicFramePr>
            <a:graphicFrameLocks noGrp="1"/>
          </p:cNvGraphicFramePr>
          <p:nvPr/>
        </p:nvGraphicFramePr>
        <p:xfrm>
          <a:off x="323850" y="-185738"/>
          <a:ext cx="8713788" cy="7143750"/>
        </p:xfrm>
        <a:graphic>
          <a:graphicData uri="http://schemas.openxmlformats.org/drawingml/2006/table">
            <a:tbl>
              <a:tblPr/>
              <a:tblGrid>
                <a:gridCol w="4373563"/>
                <a:gridCol w="4340225"/>
              </a:tblGrid>
              <a:tr h="908050">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1/5- تکنیک های فردی برای خلق راه کار .</a:t>
                      </a:r>
                      <a:endParaRPr kumimoji="0" lang="en-US" sz="2000" b="1" i="0" u="none" strike="noStrike" cap="none" normalizeH="0" baseline="0" smtClean="0">
                        <a:ln>
                          <a:noFill/>
                        </a:ln>
                        <a:solidFill>
                          <a:schemeClr val="tx1"/>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accent1"/>
                          </a:solidFill>
                          <a:effectLst/>
                          <a:latin typeface="Times New Roman" pitchFamily="18" charset="0"/>
                          <a:cs typeface="B Titr" pitchFamily="2" charset="-78"/>
                        </a:rPr>
                        <a:t>5- ارائه راه کارهای مختلف</a:t>
                      </a:r>
                      <a:endParaRPr kumimoji="0" lang="en-US" sz="2200" b="1" i="0" u="none" strike="noStrike" cap="none" normalizeH="0" baseline="0" smtClean="0">
                        <a:ln>
                          <a:noFill/>
                        </a:ln>
                        <a:solidFill>
                          <a:schemeClr val="accent1"/>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5700">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20/1/5- گوش دادن به موسیقی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21/1/5- نقشه کشی ذهنی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22/1/5- نام بردن کاربردهای احتمالی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23/1/5- تکنین ناپلئون</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24/1/5- جست و جوی تصادفی سازمان یافته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25/1/5- قیاسهای شخصی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26/1/5- تحریک تصویر</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27/1/5- چک لیست بهسازی محصول</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28/1/5- ربط</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29/1/5- واژه های ربطی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30/1/5- معکوس – عکس معکوس</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31/1/5- غلتیدن در علفزار ایده ها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32/1/5- تکنیک </a:t>
                      </a:r>
                      <a:r>
                        <a:rPr kumimoji="0" lang="en-US" sz="1600" b="1" i="0" u="none" strike="noStrike" cap="none" normalizeH="0" baseline="0" smtClean="0">
                          <a:ln>
                            <a:noFill/>
                          </a:ln>
                          <a:solidFill>
                            <a:schemeClr val="tx1"/>
                          </a:solidFill>
                          <a:effectLst/>
                          <a:latin typeface="Times New Roman" pitchFamily="18" charset="0"/>
                          <a:cs typeface="B Titr" pitchFamily="2" charset="-78"/>
                        </a:rPr>
                        <a:t>VXV</a:t>
                      </a:r>
                      <a:endParaRPr kumimoji="0" lang="fa-IR" sz="1600" b="1" i="0" u="none" strike="noStrike" cap="none" normalizeH="0" baseline="0" smtClean="0">
                        <a:ln>
                          <a:noFill/>
                        </a:ln>
                        <a:solidFill>
                          <a:schemeClr val="tx1"/>
                        </a:solidFill>
                        <a:effectLst/>
                        <a:latin typeface="Times New Roman" pitchFamily="18" charset="0"/>
                        <a:cs typeface="B Titr" pitchFamily="2" charset="-78"/>
                      </a:endParaRP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33/1/5- یافتن راه حل مسئله در خواب و رویا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34/1/5- تکنیک دو کلمه ای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35/1/5- استفاده از کامپیوتر برای تحریک خلاقیت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36/1/5- چک لیست کلامی برای خلاقیت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37/1/5- تجسم</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38/1/5- چه می شد اگر ....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B Titr" pitchFamily="2" charset="-78"/>
                        </a:rPr>
                        <a:t>39/1/5- توفان فکری</a:t>
                      </a:r>
                      <a:endParaRPr kumimoji="0" lang="en-US" sz="1600" b="1" i="0" u="none" strike="noStrike" cap="none" normalizeH="0" baseline="0" smtClean="0">
                        <a:ln>
                          <a:noFill/>
                        </a:ln>
                        <a:solidFill>
                          <a:schemeClr val="tx1"/>
                        </a:solidFill>
                        <a:effectLst/>
                        <a:latin typeface="Times New Roman" pitchFamily="18" charset="0"/>
                        <a:cs typeface="B Titr" pitchFamily="2" charset="-78"/>
                      </a:endParaRP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1600" b="1" i="0" u="none" strike="noStrike" cap="none" normalizeH="0" baseline="0" smtClean="0">
                        <a:ln>
                          <a:noFill/>
                        </a:ln>
                        <a:solidFill>
                          <a:schemeClr val="tx1"/>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1/1/5- قیاسها و استعاره ها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2/1/5- تحلیل راه حلهای گذشته</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3/1/5- تداعی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4/1/5- زنجیره تداعی پصفات</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5/1/5- برشمردن صفات</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6/1/5- بازگشت به مشتری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7/1/5- بازگشت به خورشید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8/1/5- چرخه فرصت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9/1/5- برنامه های کامپیوتری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10/1/5- موعد مقرر</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11/1/5- قیاسهای مستقیم</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12/1/5- منابع ایده را مشخص کنید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13/1/5- با حواس پنجگانه خود مسئله را بررسی کنید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14/1/5- شبکه شطرنجی </a:t>
                      </a:r>
                      <a:r>
                        <a:rPr kumimoji="0" lang="en-US" sz="1600" b="1" i="0" u="none" strike="noStrike" cap="none" normalizeH="0" baseline="0" dirty="0" smtClean="0">
                          <a:ln>
                            <a:noFill/>
                          </a:ln>
                          <a:solidFill>
                            <a:schemeClr val="tx1"/>
                          </a:solidFill>
                          <a:effectLst/>
                          <a:latin typeface="Times New Roman" pitchFamily="18" charset="0"/>
                          <a:cs typeface="B Titr" pitchFamily="2" charset="-78"/>
                        </a:rPr>
                        <a:t>FCB</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15/1/5- تکنیک متمرکز بر شی ء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16/1/5- نگاه تازه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17/1/5- خود ایده ها و قفسه بندی آنها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18/1/5- دفترچه یادداشت ایده ها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1" i="0" u="none" strike="noStrike" cap="none" normalizeH="0" baseline="0" dirty="0" smtClean="0">
                          <a:ln>
                            <a:noFill/>
                          </a:ln>
                          <a:solidFill>
                            <a:schemeClr val="tx1"/>
                          </a:solidFill>
                          <a:effectLst/>
                          <a:latin typeface="Times New Roman" pitchFamily="18" charset="0"/>
                          <a:cs typeface="B Titr" pitchFamily="2" charset="-78"/>
                        </a:rPr>
                        <a:t>19/1/5- نهاده – ستاده ( ورودی – خروجی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1600" b="1" i="0" u="none" strike="noStrike" cap="none" normalizeH="0" baseline="0" dirty="0" smtClean="0">
                        <a:ln>
                          <a:noFill/>
                        </a:ln>
                        <a:solidFill>
                          <a:schemeClr val="tx1"/>
                        </a:solidFill>
                        <a:effectLst/>
                        <a:latin typeface="Times New Roman" pitchFamily="18" charset="0"/>
                        <a:cs typeface="B Titr" pitchFamily="2" charset="-78"/>
                      </a:endParaRPr>
                    </a:p>
                  </a:txBody>
                  <a:tcPr anchor="ctr" horzOverflow="overflow">
                    <a:lnL w="3175"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083" name="AutoShape 17">
            <a:hlinkClick r:id="" action="ppaction://noaction"/>
          </p:cNvPr>
          <p:cNvSpPr>
            <a:spLocks noChangeArrowheads="1"/>
          </p:cNvSpPr>
          <p:nvPr/>
        </p:nvSpPr>
        <p:spPr bwMode="auto">
          <a:xfrm>
            <a:off x="533400" y="6553200"/>
            <a:ext cx="2286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GB"/>
          </a:p>
        </p:txBody>
      </p:sp>
      <p:sp>
        <p:nvSpPr>
          <p:cNvPr id="88084" name="عنصر نائب للتاريخ 4"/>
          <p:cNvSpPr txBox="1">
            <a:spLocks noGrp="1"/>
          </p:cNvSpPr>
          <p:nvPr/>
        </p:nvSpPr>
        <p:spPr bwMode="auto">
          <a:xfrm>
            <a:off x="901700" y="6540500"/>
            <a:ext cx="1905000" cy="457200"/>
          </a:xfrm>
          <a:prstGeom prst="rect">
            <a:avLst/>
          </a:prstGeom>
          <a:noFill/>
          <a:ln w="9525">
            <a:noFill/>
            <a:miter lim="800000"/>
            <a:headEnd/>
            <a:tailEnd/>
          </a:ln>
        </p:spPr>
        <p:txBody>
          <a:bodyPr lIns="92075" tIns="46038" rIns="92075" bIns="46038" anchor="ctr"/>
          <a:lstStyle/>
          <a:p>
            <a:r>
              <a:rPr lang="fa-IR" sz="1400">
                <a:latin typeface="Arial" charset="0"/>
              </a:rPr>
              <a:t>09/07/88</a:t>
            </a:r>
            <a:endParaRPr lang="en-US" sz="1400">
              <a:latin typeface="Arial" charset="0"/>
            </a:endParaRPr>
          </a:p>
        </p:txBody>
      </p:sp>
      <p:sp>
        <p:nvSpPr>
          <p:cNvPr id="2" name="Footer Placeholder 1"/>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Tree>
  </p:cSld>
  <p:clrMapOvr>
    <a:masterClrMapping/>
  </p:clrMapOvr>
  <p:transition>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9"/>
          <p:cNvSpPr>
            <a:spLocks noGrp="1" noChangeArrowheads="1"/>
          </p:cNvSpPr>
          <p:nvPr>
            <p:ph type="dt" sz="quarter" idx="10"/>
          </p:nvPr>
        </p:nvSpPr>
        <p:spPr>
          <a:noFill/>
        </p:spPr>
        <p:txBody>
          <a:bodyPr/>
          <a:lstStyle/>
          <a:p>
            <a:fld id="{3F9AC43A-805F-4C4A-B27C-9C1556957556}" type="datetime1">
              <a:rPr lang="en-US" smtClean="0"/>
              <a:t>11/26/2015</a:t>
            </a:fld>
            <a:endParaRPr lang="en-US" smtClean="0"/>
          </a:p>
        </p:txBody>
      </p:sp>
      <p:graphicFrame>
        <p:nvGraphicFramePr>
          <p:cNvPr id="218139" name="Group 27"/>
          <p:cNvGraphicFramePr>
            <a:graphicFrameLocks noGrp="1"/>
          </p:cNvGraphicFramePr>
          <p:nvPr/>
        </p:nvGraphicFramePr>
        <p:xfrm>
          <a:off x="0" y="0"/>
          <a:ext cx="9109075" cy="6796088"/>
        </p:xfrm>
        <a:graphic>
          <a:graphicData uri="http://schemas.openxmlformats.org/drawingml/2006/table">
            <a:tbl>
              <a:tblPr/>
              <a:tblGrid>
                <a:gridCol w="5219700"/>
                <a:gridCol w="3889375"/>
              </a:tblGrid>
              <a:tr h="608013">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0" i="0" u="none" strike="noStrike" cap="none" normalizeH="0" baseline="0" dirty="0" smtClean="0">
                          <a:ln>
                            <a:noFill/>
                          </a:ln>
                          <a:solidFill>
                            <a:schemeClr val="tx2">
                              <a:lumMod val="75000"/>
                            </a:schemeClr>
                          </a:solidFill>
                          <a:effectLst/>
                          <a:latin typeface="Times New Roman" pitchFamily="18" charset="0"/>
                          <a:cs typeface="B Titr" pitchFamily="2" charset="-78"/>
                        </a:rPr>
                        <a:t>2/5- تکنیک های گروهی برای خلق راه کار .</a:t>
                      </a:r>
                      <a:endParaRPr kumimoji="0" lang="en-US" sz="1800" b="0" i="0" u="none" strike="noStrike" cap="none" normalizeH="0" baseline="0" dirty="0" smtClean="0">
                        <a:ln>
                          <a:noFill/>
                        </a:ln>
                        <a:solidFill>
                          <a:schemeClr val="tx2">
                            <a:lumMod val="75000"/>
                          </a:schemeClr>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0" i="0" u="none" strike="noStrike" cap="none" normalizeH="0" baseline="0" smtClean="0">
                          <a:ln>
                            <a:noFill/>
                          </a:ln>
                          <a:solidFill>
                            <a:schemeClr val="accent1"/>
                          </a:solidFill>
                          <a:effectLst/>
                          <a:latin typeface="Times New Roman" pitchFamily="18" charset="0"/>
                          <a:cs typeface="B Titr" pitchFamily="2" charset="-78"/>
                        </a:rPr>
                        <a:t>5- ارائه راه کارهای مختلف</a:t>
                      </a:r>
                      <a:endParaRPr kumimoji="0" lang="en-US" sz="2200" b="0" i="0" u="none" strike="noStrike" cap="none" normalizeH="0" baseline="0" smtClean="0">
                        <a:ln>
                          <a:noFill/>
                        </a:ln>
                        <a:solidFill>
                          <a:schemeClr val="accent1"/>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8075">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17/2/5- گروه های نوآوری درون شرکتی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18/2/5- لانه شیر</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600" b="0" i="0" u="none" strike="noStrike" cap="none" normalizeH="0" baseline="0" dirty="0" smtClean="0">
                          <a:ln>
                            <a:noFill/>
                          </a:ln>
                          <a:solidFill>
                            <a:schemeClr val="tx1"/>
                          </a:solidFill>
                          <a:effectLst/>
                          <a:latin typeface="Times New Roman" pitchFamily="18" charset="0"/>
                          <a:cs typeface="B Titr" pitchFamily="2" charset="-78"/>
                        </a:rPr>
                        <a:t>19/2/5- تکنیک شکوفه نیلوفر آبی یا روشن </a:t>
                      </a:r>
                      <a:r>
                        <a:rPr kumimoji="0" lang="en-US" sz="1600" b="0" i="0" u="none" strike="noStrike" cap="none" normalizeH="0" baseline="0" dirty="0" smtClean="0">
                          <a:ln>
                            <a:noFill/>
                          </a:ln>
                          <a:solidFill>
                            <a:schemeClr val="tx1"/>
                          </a:solidFill>
                          <a:effectLst/>
                          <a:latin typeface="Times New Roman" pitchFamily="18" charset="0"/>
                          <a:cs typeface="B Titr" pitchFamily="2" charset="-78"/>
                        </a:rPr>
                        <a:t>MY</a:t>
                      </a:r>
                      <a:r>
                        <a:rPr kumimoji="0" lang="fa-IR" sz="1600" b="0" i="0" u="none" strike="noStrike" cap="none" normalizeH="0" baseline="0" dirty="0" smtClean="0">
                          <a:ln>
                            <a:noFill/>
                          </a:ln>
                          <a:solidFill>
                            <a:schemeClr val="tx1"/>
                          </a:solidFill>
                          <a:effectLst/>
                          <a:latin typeface="Times New Roman" pitchFamily="18" charset="0"/>
                          <a:cs typeface="B Titr" pitchFamily="2" charset="-78"/>
                        </a:rPr>
                        <a:t> ( ماتسومورایاسوآ)</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20/2/5- روش توفان میتسوبیشی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21/2/5- تحلیل ساخت شناسی واژگانی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22/2/5- روش </a:t>
                      </a:r>
                      <a:r>
                        <a:rPr kumimoji="0" lang="en-US" sz="2000" b="0" i="0" u="none" strike="noStrike" cap="none" normalizeH="0" baseline="0" dirty="0" smtClean="0">
                          <a:ln>
                            <a:noFill/>
                          </a:ln>
                          <a:solidFill>
                            <a:schemeClr val="tx1"/>
                          </a:solidFill>
                          <a:effectLst/>
                          <a:latin typeface="Times New Roman" pitchFamily="18" charset="0"/>
                          <a:cs typeface="B Titr" pitchFamily="2" charset="-78"/>
                        </a:rPr>
                        <a:t>NHK</a:t>
                      </a:r>
                      <a:endParaRPr kumimoji="0" lang="fa-IR" sz="2000" b="0" i="0" u="none" strike="noStrike" cap="none" normalizeH="0" baseline="0" dirty="0" smtClean="0">
                        <a:ln>
                          <a:noFill/>
                        </a:ln>
                        <a:solidFill>
                          <a:schemeClr val="tx1"/>
                        </a:solidFill>
                        <a:effectLst/>
                        <a:latin typeface="Times New Roman" pitchFamily="18" charset="0"/>
                        <a:cs typeface="B Titr" pitchFamily="2" charset="-78"/>
                      </a:endParaRP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23/2/5- تکنیک گروه اسمی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24/2/5- فلیپس 66 ( بحث 66 )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25/2/5- کشت و گذار توام با عسکبرداری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26/2/5- تکنینک کارت سنجاقی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27/2/5- سناریونویسی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28/2/5- روش </a:t>
                      </a:r>
                      <a:r>
                        <a:rPr kumimoji="0" lang="en-US" sz="2000" b="0" i="0" u="none" strike="noStrike" cap="none" normalizeH="0" baseline="0" dirty="0" smtClean="0">
                          <a:ln>
                            <a:noFill/>
                          </a:ln>
                          <a:solidFill>
                            <a:schemeClr val="tx1"/>
                          </a:solidFill>
                          <a:effectLst/>
                          <a:latin typeface="Times New Roman" pitchFamily="18" charset="0"/>
                          <a:cs typeface="B Titr" pitchFamily="2" charset="-78"/>
                        </a:rPr>
                        <a:t>SIL</a:t>
                      </a:r>
                      <a:endParaRPr kumimoji="0" lang="fa-IR" sz="2000" b="0" i="0" u="none" strike="noStrike" cap="none" normalizeH="0" baseline="0" dirty="0" smtClean="0">
                        <a:ln>
                          <a:noFill/>
                        </a:ln>
                        <a:solidFill>
                          <a:schemeClr val="tx1"/>
                        </a:solidFill>
                        <a:effectLst/>
                        <a:latin typeface="Times New Roman" pitchFamily="18" charset="0"/>
                        <a:cs typeface="B Titr" pitchFamily="2" charset="-78"/>
                      </a:endParaRP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29/2/5- داستان نویسی بر تابلوی دیواری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30/2/5- مطالعه فرآیند خلاق حل مسئله</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31/2/5- تیمهای پنج نفره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0" i="0" u="none" strike="noStrike" cap="none" normalizeH="0" baseline="0" dirty="0" smtClean="0">
                          <a:ln>
                            <a:noFill/>
                          </a:ln>
                          <a:solidFill>
                            <a:schemeClr val="tx1"/>
                          </a:solidFill>
                          <a:effectLst/>
                          <a:latin typeface="Times New Roman" pitchFamily="18" charset="0"/>
                          <a:cs typeface="B Titr" pitchFamily="2" charset="-78"/>
                        </a:rPr>
                        <a:t>32/2/5- روش </a:t>
                      </a:r>
                      <a:r>
                        <a:rPr kumimoji="0" lang="en-US" sz="2200" b="0" i="0" u="none" strike="noStrike" cap="none" normalizeH="0" baseline="0" dirty="0" smtClean="0">
                          <a:ln>
                            <a:noFill/>
                          </a:ln>
                          <a:solidFill>
                            <a:schemeClr val="tx1"/>
                          </a:solidFill>
                          <a:effectLst/>
                          <a:latin typeface="Times New Roman" pitchFamily="18" charset="0"/>
                          <a:cs typeface="B Titr" pitchFamily="2" charset="-78"/>
                        </a:rPr>
                        <a:t>TKJ</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1/2/5- نگارش فکری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2/2/5- سبد نگارش فکری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3/2/5- نگارش فکری6/3/5</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4/2/5- تصویر سازی خلاق</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5/2/5- چهش های خلاق</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6/2/5- دوایر خلاقیت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7/2/5- دوایر خلاقیت</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8/2/5- روش تکه کاغد کرافورد</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9/2/5- تکنیک دلفی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10/2/5- تکنیک کشت و گذار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11/2/5- روش گالری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12/2/5- تکنیک گوردون / لیتل</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13/2/5- سیستمهای پشتیبانی از تصمیم گروهی</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14/2/5- تابلو ایده ها</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15/2/5- محرکهای ایده </a:t>
                      </a:r>
                    </a:p>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0" i="0" u="none" strike="noStrike" cap="none" normalizeH="0" baseline="0" dirty="0" smtClean="0">
                          <a:ln>
                            <a:noFill/>
                          </a:ln>
                          <a:solidFill>
                            <a:schemeClr val="tx1"/>
                          </a:solidFill>
                          <a:effectLst/>
                          <a:latin typeface="Times New Roman" pitchFamily="18" charset="0"/>
                          <a:cs typeface="B Titr" pitchFamily="2" charset="-78"/>
                        </a:rPr>
                        <a:t>16/2/5- کمیته نوآوری</a:t>
                      </a:r>
                      <a:endParaRPr kumimoji="0" lang="en-US" sz="2000" b="0" i="0" u="none" strike="noStrike" cap="none" normalizeH="0" baseline="0" dirty="0" smtClean="0">
                        <a:ln>
                          <a:noFill/>
                        </a:ln>
                        <a:solidFill>
                          <a:schemeClr val="tx1"/>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04" name="AutoShape 13">
            <a:hlinkClick r:id="" action="ppaction://noaction"/>
          </p:cNvPr>
          <p:cNvSpPr>
            <a:spLocks noChangeArrowheads="1"/>
          </p:cNvSpPr>
          <p:nvPr/>
        </p:nvSpPr>
        <p:spPr bwMode="auto">
          <a:xfrm>
            <a:off x="533400" y="6400800"/>
            <a:ext cx="2286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GB"/>
          </a:p>
        </p:txBody>
      </p:sp>
      <p:sp>
        <p:nvSpPr>
          <p:cNvPr id="89105" name="عنصر نائب للتاريخ 4"/>
          <p:cNvSpPr txBox="1">
            <a:spLocks noGrp="1"/>
          </p:cNvSpPr>
          <p:nvPr/>
        </p:nvSpPr>
        <p:spPr bwMode="auto">
          <a:xfrm>
            <a:off x="901700" y="6540500"/>
            <a:ext cx="1905000" cy="457200"/>
          </a:xfrm>
          <a:prstGeom prst="rect">
            <a:avLst/>
          </a:prstGeom>
          <a:noFill/>
          <a:ln w="9525">
            <a:noFill/>
            <a:miter lim="800000"/>
            <a:headEnd/>
            <a:tailEnd/>
          </a:ln>
        </p:spPr>
        <p:txBody>
          <a:bodyPr lIns="92075" tIns="46038" rIns="92075" bIns="46038" anchor="ctr"/>
          <a:lstStyle/>
          <a:p>
            <a:r>
              <a:rPr lang="fa-IR" sz="1400">
                <a:latin typeface="Arial" charset="0"/>
              </a:rPr>
              <a:t>09/07/88</a:t>
            </a:r>
            <a:endParaRPr lang="en-US" sz="1400">
              <a:latin typeface="Arial" charset="0"/>
            </a:endParaRPr>
          </a:p>
        </p:txBody>
      </p:sp>
      <p:sp>
        <p:nvSpPr>
          <p:cNvPr id="2" name="Footer Placeholder 1"/>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MY FATHER WHO:</a:t>
            </a:r>
            <a:endParaRPr lang="fa-IR" dirty="0"/>
          </a:p>
        </p:txBody>
      </p:sp>
      <p:sp>
        <p:nvSpPr>
          <p:cNvPr id="3" name="Content Placeholder 2"/>
          <p:cNvSpPr>
            <a:spLocks noGrp="1"/>
          </p:cNvSpPr>
          <p:nvPr>
            <p:ph sz="half" idx="1"/>
          </p:nvPr>
        </p:nvSpPr>
        <p:spPr>
          <a:xfrm>
            <a:off x="457200" y="1600200"/>
            <a:ext cx="7543824" cy="4525963"/>
          </a:xfrm>
        </p:spPr>
        <p:txBody>
          <a:bodyPr/>
          <a:lstStyle/>
          <a:p>
            <a:r>
              <a:rPr lang="en-US" dirty="0" smtClean="0">
                <a:solidFill>
                  <a:srgbClr val="00B050"/>
                </a:solidFill>
              </a:rPr>
              <a:t>LOVED ME</a:t>
            </a:r>
            <a:endParaRPr lang="fa-IR" dirty="0" smtClean="0">
              <a:solidFill>
                <a:srgbClr val="00B050"/>
              </a:solidFill>
            </a:endParaRPr>
          </a:p>
          <a:p>
            <a:r>
              <a:rPr lang="en-US" dirty="0" smtClean="0">
                <a:solidFill>
                  <a:srgbClr val="0000FF"/>
                </a:solidFill>
              </a:rPr>
              <a:t>               TO LEARN</a:t>
            </a:r>
          </a:p>
          <a:p>
            <a:r>
              <a:rPr lang="en-US" dirty="0" smtClean="0">
                <a:solidFill>
                  <a:srgbClr val="C00000"/>
                </a:solidFill>
              </a:rPr>
              <a:t>                                TO CHANE  </a:t>
            </a:r>
          </a:p>
          <a:p>
            <a:r>
              <a:rPr lang="en-US" dirty="0" smtClean="0"/>
              <a:t>                                                  </a:t>
            </a:r>
            <a:r>
              <a:rPr lang="en-US" dirty="0" smtClean="0">
                <a:solidFill>
                  <a:srgbClr val="003300"/>
                </a:solidFill>
              </a:rPr>
              <a:t>TO GROW                                          </a:t>
            </a:r>
            <a:endParaRPr lang="fa-IR" dirty="0">
              <a:solidFill>
                <a:srgbClr val="003300"/>
              </a:solidFill>
            </a:endParaRPr>
          </a:p>
        </p:txBody>
      </p:sp>
      <p:sp>
        <p:nvSpPr>
          <p:cNvPr id="5" name="Date Placeholder 4"/>
          <p:cNvSpPr>
            <a:spLocks noGrp="1"/>
          </p:cNvSpPr>
          <p:nvPr>
            <p:ph type="dt" sz="half" idx="10"/>
          </p:nvPr>
        </p:nvSpPr>
        <p:spPr/>
        <p:txBody>
          <a:bodyPr/>
          <a:lstStyle/>
          <a:p>
            <a:fld id="{E3E3B6C3-EFED-4FAD-9879-E0C36574365C}"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4011343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8754" name="Group 2"/>
          <p:cNvGraphicFramePr>
            <a:graphicFrameLocks noGrp="1"/>
          </p:cNvGraphicFramePr>
          <p:nvPr/>
        </p:nvGraphicFramePr>
        <p:xfrm>
          <a:off x="381000" y="260350"/>
          <a:ext cx="8534400" cy="6264275"/>
        </p:xfrm>
        <a:graphic>
          <a:graphicData uri="http://schemas.openxmlformats.org/drawingml/2006/table">
            <a:tbl>
              <a:tblPr/>
              <a:tblGrid>
                <a:gridCol w="5181600"/>
                <a:gridCol w="3352800"/>
              </a:tblGrid>
              <a:tr h="1717675">
                <a:tc>
                  <a:txBody>
                    <a:bodyPr/>
                    <a:lstStyle/>
                    <a:p>
                      <a:pPr marL="0" marR="0" lvl="0" indent="0" algn="ctr" defTabSz="914400" rtl="1" eaLnBrk="0" fontAlgn="base" latinLnBrk="0" hangingPunct="0">
                        <a:lnSpc>
                          <a:spcPct val="100000"/>
                        </a:lnSpc>
                        <a:spcBef>
                          <a:spcPct val="20000"/>
                        </a:spcBef>
                        <a:spcAft>
                          <a:spcPct val="0"/>
                        </a:spcAft>
                        <a:buClr>
                          <a:schemeClr val="tx2"/>
                        </a:buClr>
                        <a:buSzTx/>
                        <a:buFont typeface="Wingdings" pitchFamily="2" charset="2"/>
                        <a:buNone/>
                        <a:tabLst/>
                      </a:pPr>
                      <a:r>
                        <a:rPr kumimoji="0" lang="fa-IR" sz="2600" b="0" i="0" u="none" strike="noStrike" cap="none" normalizeH="0" baseline="0" dirty="0" smtClean="0">
                          <a:ln>
                            <a:noFill/>
                          </a:ln>
                          <a:solidFill>
                            <a:srgbClr val="FFFF00"/>
                          </a:solidFill>
                          <a:effectLst/>
                          <a:latin typeface="Times New Roman" pitchFamily="18" charset="0"/>
                          <a:cs typeface="B Titr" pitchFamily="2" charset="-78"/>
                        </a:rPr>
                        <a:t>تکنیک های خلاقیت تا مرحله حل مساله</a:t>
                      </a:r>
                      <a:endParaRPr kumimoji="0" lang="en-US" sz="2600" b="0" i="0" u="none" strike="noStrike" cap="none" normalizeH="0" baseline="0" dirty="0" smtClean="0">
                        <a:ln>
                          <a:noFill/>
                        </a:ln>
                        <a:solidFill>
                          <a:srgbClr val="FFFF00"/>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smtClean="0">
                          <a:ln>
                            <a:noFill/>
                          </a:ln>
                          <a:solidFill>
                            <a:srgbClr val="FFFF00"/>
                          </a:solidFill>
                          <a:effectLst/>
                          <a:latin typeface="Times New Roman" pitchFamily="18" charset="0"/>
                          <a:cs typeface="B Titr" pitchFamily="2" charset="-78"/>
                        </a:rPr>
                        <a:t>فرایند حل خلاق مسئله</a:t>
                      </a:r>
                      <a:endParaRPr kumimoji="0" lang="en-US" sz="3800" b="0" i="0" u="none" strike="noStrike" cap="none" normalizeH="0" baseline="0" smtClean="0">
                        <a:ln>
                          <a:noFill/>
                        </a:ln>
                        <a:solidFill>
                          <a:srgbClr val="FFFF00"/>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6600">
                <a:tc>
                  <a:txBody>
                    <a:bodyPr/>
                    <a:lstStyle/>
                    <a:p>
                      <a:pPr marL="0" marR="0" lvl="0" indent="0" algn="ctr" defTabSz="914400" rtl="1" eaLnBrk="0" fontAlgn="base" latinLnBrk="0" hangingPunct="0">
                        <a:lnSpc>
                          <a:spcPct val="100000"/>
                        </a:lnSpc>
                        <a:spcBef>
                          <a:spcPct val="20000"/>
                        </a:spcBef>
                        <a:spcAft>
                          <a:spcPct val="0"/>
                        </a:spcAft>
                        <a:buClr>
                          <a:schemeClr val="tx2"/>
                        </a:buClr>
                        <a:buSzTx/>
                        <a:buFont typeface="Wingdings" pitchFamily="2" charset="2"/>
                        <a:buNone/>
                        <a:tabLst/>
                      </a:pPr>
                      <a:r>
                        <a:rPr kumimoji="0" lang="fa-IR" sz="5600" b="0" i="0" u="none" strike="noStrike" cap="none" normalizeH="0" baseline="0" smtClean="0">
                          <a:ln>
                            <a:noFill/>
                          </a:ln>
                          <a:solidFill>
                            <a:schemeClr val="tx1"/>
                          </a:solidFill>
                          <a:effectLst/>
                          <a:latin typeface="Times New Roman" pitchFamily="18" charset="0"/>
                          <a:cs typeface="B Titr" pitchFamily="2" charset="-78"/>
                        </a:rPr>
                        <a:t>1/6- ماتریس بررسی ایده ها </a:t>
                      </a:r>
                    </a:p>
                    <a:p>
                      <a:pPr marL="0" marR="0" lvl="0" indent="0" algn="ctr" defTabSz="914400" rtl="1" eaLnBrk="0" fontAlgn="base" latinLnBrk="0" hangingPunct="0">
                        <a:lnSpc>
                          <a:spcPct val="100000"/>
                        </a:lnSpc>
                        <a:spcBef>
                          <a:spcPct val="20000"/>
                        </a:spcBef>
                        <a:spcAft>
                          <a:spcPct val="0"/>
                        </a:spcAft>
                        <a:buClr>
                          <a:schemeClr val="tx2"/>
                        </a:buClr>
                        <a:buSzTx/>
                        <a:buFont typeface="Wingdings" pitchFamily="2" charset="2"/>
                        <a:buNone/>
                        <a:tabLst/>
                      </a:pPr>
                      <a:r>
                        <a:rPr kumimoji="0" lang="fa-IR" sz="5600" b="0" i="0" u="none" strike="noStrike" cap="none" normalizeH="0" baseline="0" smtClean="0">
                          <a:ln>
                            <a:noFill/>
                          </a:ln>
                          <a:solidFill>
                            <a:schemeClr val="tx1"/>
                          </a:solidFill>
                          <a:effectLst/>
                          <a:latin typeface="Times New Roman" pitchFamily="18" charset="0"/>
                          <a:cs typeface="B Titr" pitchFamily="2" charset="-78"/>
                        </a:rPr>
                        <a:t>2/6- رای گیری نقطه ای</a:t>
                      </a:r>
                      <a:endParaRPr kumimoji="0" lang="en-US" sz="5600" b="0" i="0" u="none" strike="noStrike" cap="none" normalizeH="0" baseline="0" smtClean="0">
                        <a:ln>
                          <a:noFill/>
                        </a:ln>
                        <a:solidFill>
                          <a:schemeClr val="tx1"/>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tx2"/>
                        </a:buClr>
                        <a:buSzTx/>
                        <a:buFont typeface="Wingdings" pitchFamily="2" charset="2"/>
                        <a:buNone/>
                        <a:tabLst/>
                      </a:pPr>
                      <a:r>
                        <a:rPr kumimoji="0" lang="fa-IR" sz="5000" b="0" i="0" u="none" strike="noStrike" cap="none" normalizeH="0" baseline="0" dirty="0" smtClean="0">
                          <a:ln>
                            <a:noFill/>
                          </a:ln>
                          <a:solidFill>
                            <a:schemeClr val="accent1"/>
                          </a:solidFill>
                          <a:effectLst/>
                          <a:latin typeface="Times New Roman" pitchFamily="18" charset="0"/>
                          <a:cs typeface="B Titr" pitchFamily="2" charset="-78"/>
                        </a:rPr>
                        <a:t>6- ارزیابی و انتخاب</a:t>
                      </a:r>
                      <a:endParaRPr kumimoji="0" lang="en-US" sz="5000" b="0" i="0" u="none" strike="noStrike" cap="none" normalizeH="0" baseline="0" dirty="0" smtClean="0">
                        <a:ln>
                          <a:noFill/>
                        </a:ln>
                        <a:solidFill>
                          <a:schemeClr val="accent1"/>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fld id="{68A3955A-BACE-499A-9727-E9BD1667508E}" type="datetime1">
              <a:rPr lang="en-US" smtClean="0">
                <a:solidFill>
                  <a:srgbClr val="FFFFCC"/>
                </a:solidFill>
              </a:rPr>
              <a:t>11/26/2015</a:t>
            </a:fld>
            <a:endParaRPr lang="en-US">
              <a:solidFill>
                <a:srgbClr val="FFFFCC"/>
              </a:solidFill>
            </a:endParaRPr>
          </a:p>
        </p:txBody>
      </p:sp>
      <p:sp>
        <p:nvSpPr>
          <p:cNvPr id="3" name="Footer Placeholder 2"/>
          <p:cNvSpPr>
            <a:spLocks noGrp="1"/>
          </p:cNvSpPr>
          <p:nvPr>
            <p:ph type="ftr" sz="quarter" idx="11"/>
          </p:nvPr>
        </p:nvSpPr>
        <p:spPr/>
        <p:txBody>
          <a:bodyPr/>
          <a:lstStyle/>
          <a:p>
            <a:pPr>
              <a:defRPr/>
            </a:pPr>
            <a:r>
              <a:rPr lang="ar-SA" smtClean="0">
                <a:solidFill>
                  <a:srgbClr val="FFFFCC"/>
                </a:solidFill>
              </a:rPr>
              <a:t>جلسه حضوری</a:t>
            </a:r>
            <a:endParaRPr lang="en-US">
              <a:solidFill>
                <a:srgbClr val="FFFFCC"/>
              </a:solidFill>
            </a:endParaRPr>
          </a:p>
        </p:txBody>
      </p:sp>
      <p:sp>
        <p:nvSpPr>
          <p:cNvPr id="4" name="Slide Number Placeholder 3"/>
          <p:cNvSpPr>
            <a:spLocks noGrp="1"/>
          </p:cNvSpPr>
          <p:nvPr>
            <p:ph type="sldNum" sz="quarter" idx="12"/>
          </p:nvPr>
        </p:nvSpPr>
        <p:spPr/>
        <p:txBody>
          <a:bodyPr/>
          <a:lstStyle/>
          <a:p>
            <a:pPr>
              <a:defRPr/>
            </a:pPr>
            <a:fld id="{56F9AB4A-67B4-4BC5-84ED-280C381EA094}" type="slidenum">
              <a:rPr lang="ar-SA" smtClean="0">
                <a:solidFill>
                  <a:srgbClr val="FFFFCC"/>
                </a:solidFill>
              </a:rPr>
              <a:pPr>
                <a:defRPr/>
              </a:pPr>
              <a:t>30</a:t>
            </a:fld>
            <a:endParaRPr lang="en-US">
              <a:solidFill>
                <a:srgbClr val="FFFFCC"/>
              </a:solidFill>
            </a:endParaRPr>
          </a:p>
        </p:txBody>
      </p:sp>
    </p:spTree>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6706" name="Group 2"/>
          <p:cNvGraphicFramePr>
            <a:graphicFrameLocks noGrp="1"/>
          </p:cNvGraphicFramePr>
          <p:nvPr/>
        </p:nvGraphicFramePr>
        <p:xfrm>
          <a:off x="381000" y="0"/>
          <a:ext cx="8534400" cy="6477000"/>
        </p:xfrm>
        <a:graphic>
          <a:graphicData uri="http://schemas.openxmlformats.org/drawingml/2006/table">
            <a:tbl>
              <a:tblPr/>
              <a:tblGrid>
                <a:gridCol w="5867400"/>
                <a:gridCol w="2667000"/>
              </a:tblGrid>
              <a:tr h="1949942">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dirty="0" smtClean="0">
                          <a:ln>
                            <a:noFill/>
                          </a:ln>
                          <a:solidFill>
                            <a:srgbClr val="FFFF00"/>
                          </a:solidFill>
                          <a:effectLst/>
                          <a:latin typeface="Times New Roman" pitchFamily="18" charset="0"/>
                          <a:cs typeface="B Nazanin" pitchFamily="2" charset="-78"/>
                        </a:rPr>
                        <a:t>تکنیک های خلاقیت تا مرحله حل مساله</a:t>
                      </a:r>
                      <a:endParaRPr kumimoji="0" lang="en-US" sz="2600" b="1" i="0" u="none" strike="noStrike" cap="none" normalizeH="0" baseline="0" dirty="0" smtClean="0">
                        <a:ln>
                          <a:noFill/>
                        </a:ln>
                        <a:solidFill>
                          <a:srgbClr val="FFFF00"/>
                        </a:solidFill>
                        <a:effectLst/>
                        <a:latin typeface="Times New Roman" pitchFamily="18"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smtClean="0">
                          <a:ln>
                            <a:noFill/>
                          </a:ln>
                          <a:solidFill>
                            <a:srgbClr val="FFFF00"/>
                          </a:solidFill>
                          <a:effectLst/>
                          <a:latin typeface="Times New Roman" pitchFamily="18" charset="0"/>
                          <a:cs typeface="B Nazanin" pitchFamily="2" charset="-78"/>
                        </a:rPr>
                        <a:t>فرایند حل خلاق مسئله</a:t>
                      </a:r>
                      <a:endParaRPr kumimoji="0" lang="en-US" sz="3800" b="0" i="0" u="none" strike="noStrike" cap="none" normalizeH="0" baseline="0" smtClean="0">
                        <a:ln>
                          <a:noFill/>
                        </a:ln>
                        <a:solidFill>
                          <a:srgbClr val="FFFF00"/>
                        </a:solidFill>
                        <a:effectLst/>
                        <a:latin typeface="Times New Roman" pitchFamily="18"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7058">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4600" b="0" i="0" u="none" strike="noStrike" cap="none" normalizeH="0" baseline="0" smtClean="0">
                          <a:ln>
                            <a:noFill/>
                          </a:ln>
                          <a:solidFill>
                            <a:schemeClr val="tx1"/>
                          </a:solidFill>
                          <a:effectLst/>
                          <a:latin typeface="Times New Roman" pitchFamily="18" charset="0"/>
                          <a:cs typeface="B Nazanin" pitchFamily="2" charset="-78"/>
                        </a:rPr>
                        <a:t>1/7- نمودار چگونه – چگونه</a:t>
                      </a:r>
                    </a:p>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4600" b="0" i="0" u="none" strike="noStrike" cap="none" normalizeH="0" baseline="0" smtClean="0">
                          <a:ln>
                            <a:noFill/>
                          </a:ln>
                          <a:solidFill>
                            <a:schemeClr val="tx1"/>
                          </a:solidFill>
                          <a:effectLst/>
                          <a:latin typeface="Times New Roman" pitchFamily="18" charset="0"/>
                          <a:cs typeface="B Nazanin" pitchFamily="2" charset="-78"/>
                        </a:rPr>
                        <a:t>2/7- هنگام قبولاندن نظرات خود ، جنگجو باشید .</a:t>
                      </a:r>
                    </a:p>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4600" b="0" i="0" u="none" strike="noStrike" cap="none" normalizeH="0" baseline="0" smtClean="0">
                          <a:ln>
                            <a:noFill/>
                          </a:ln>
                          <a:solidFill>
                            <a:schemeClr val="tx1"/>
                          </a:solidFill>
                          <a:effectLst/>
                          <a:latin typeface="Times New Roman" pitchFamily="18" charset="0"/>
                          <a:cs typeface="B Nazanin" pitchFamily="2" charset="-78"/>
                        </a:rPr>
                        <a:t>3/7- تحلیل میدان فشار</a:t>
                      </a:r>
                      <a:r>
                        <a:rPr kumimoji="0" lang="fa-IR" sz="3800" b="0" i="0" u="none" strike="noStrike" cap="none" normalizeH="0" baseline="0" smtClean="0">
                          <a:ln>
                            <a:noFill/>
                          </a:ln>
                          <a:solidFill>
                            <a:schemeClr val="tx1"/>
                          </a:solidFill>
                          <a:effectLst/>
                          <a:latin typeface="Times New Roman" pitchFamily="18" charset="0"/>
                          <a:cs typeface="B Nazanin" pitchFamily="2" charset="-78"/>
                        </a:rPr>
                        <a:t> </a:t>
                      </a:r>
                      <a:endParaRPr kumimoji="0" lang="en-US" sz="3800" b="0" i="0" u="none" strike="noStrike" cap="none" normalizeH="0" baseline="0" smtClean="0">
                        <a:ln>
                          <a:noFill/>
                        </a:ln>
                        <a:solidFill>
                          <a:schemeClr val="tx1"/>
                        </a:solidFill>
                        <a:effectLst/>
                        <a:latin typeface="Times New Roman" pitchFamily="18" charset="0"/>
                        <a:cs typeface="B Nazanin"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7400" b="0" i="0" u="none" strike="noStrike" cap="none" normalizeH="0" baseline="0" dirty="0" smtClean="0">
                          <a:ln>
                            <a:noFill/>
                          </a:ln>
                          <a:solidFill>
                            <a:schemeClr val="accent1"/>
                          </a:solidFill>
                          <a:effectLst/>
                          <a:latin typeface="Times New Roman" pitchFamily="18" charset="0"/>
                          <a:cs typeface="B Nazanin" pitchFamily="2" charset="-78"/>
                        </a:rPr>
                        <a:t>7- اجرا</a:t>
                      </a:r>
                      <a:endParaRPr kumimoji="0" lang="en-US" sz="7400" b="0" i="0" u="none" strike="noStrike" cap="none" normalizeH="0" baseline="0" dirty="0" smtClean="0">
                        <a:ln>
                          <a:noFill/>
                        </a:ln>
                        <a:solidFill>
                          <a:schemeClr val="accent1"/>
                        </a:solidFill>
                        <a:effectLst/>
                        <a:latin typeface="Times New Roman" pitchFamily="18"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Date Placeholder 2"/>
          <p:cNvSpPr>
            <a:spLocks noGrp="1"/>
          </p:cNvSpPr>
          <p:nvPr>
            <p:ph type="dt" sz="quarter" idx="10"/>
          </p:nvPr>
        </p:nvSpPr>
        <p:spPr/>
        <p:txBody>
          <a:bodyPr/>
          <a:lstStyle/>
          <a:p>
            <a:pPr>
              <a:defRPr/>
            </a:pPr>
            <a:fld id="{9D8839D6-896D-475C-B9EF-08937A302F34}" type="datetime1">
              <a:rPr lang="en-US" smtClean="0">
                <a:solidFill>
                  <a:srgbClr val="FFFFCC"/>
                </a:solidFill>
              </a:rPr>
              <a:t>11/26/2015</a:t>
            </a:fld>
            <a:endParaRPr lang="en-US">
              <a:solidFill>
                <a:srgbClr val="FFFFCC"/>
              </a:solidFill>
            </a:endParaRPr>
          </a:p>
        </p:txBody>
      </p:sp>
      <p:sp>
        <p:nvSpPr>
          <p:cNvPr id="4" name="Slide Number Placeholder 3"/>
          <p:cNvSpPr>
            <a:spLocks noGrp="1"/>
          </p:cNvSpPr>
          <p:nvPr>
            <p:ph type="sldNum" sz="quarter" idx="12"/>
          </p:nvPr>
        </p:nvSpPr>
        <p:spPr/>
        <p:txBody>
          <a:bodyPr/>
          <a:lstStyle/>
          <a:p>
            <a:pPr>
              <a:defRPr/>
            </a:pPr>
            <a:fld id="{4C6B7325-3464-4B0F-83CA-A64C77E5B174}" type="slidenum">
              <a:rPr lang="ar-SA" smtClean="0">
                <a:solidFill>
                  <a:srgbClr val="FFFFCC"/>
                </a:solidFill>
              </a:rPr>
              <a:pPr>
                <a:defRPr/>
              </a:pPr>
              <a:t>31</a:t>
            </a:fld>
            <a:endParaRPr lang="en-US">
              <a:solidFill>
                <a:srgbClr val="FFFFCC"/>
              </a:solidFill>
            </a:endParaRPr>
          </a:p>
        </p:txBody>
      </p:sp>
      <p:sp>
        <p:nvSpPr>
          <p:cNvPr id="5" name="Footer Placeholder 4"/>
          <p:cNvSpPr>
            <a:spLocks noGrp="1"/>
          </p:cNvSpPr>
          <p:nvPr>
            <p:ph type="ftr" sz="quarter" idx="11"/>
          </p:nvPr>
        </p:nvSpPr>
        <p:spPr/>
        <p:txBody>
          <a:bodyPr/>
          <a:lstStyle/>
          <a:p>
            <a:pPr>
              <a:defRPr/>
            </a:pPr>
            <a:r>
              <a:rPr lang="fa-IR" smtClean="0">
                <a:solidFill>
                  <a:srgbClr val="FFFFCC"/>
                </a:solidFill>
              </a:rPr>
              <a:t>جلسه حضوری</a:t>
            </a:r>
            <a:endParaRPr lang="en-US">
              <a:solidFill>
                <a:srgbClr val="FFFFCC"/>
              </a:solidFill>
            </a:endParaRPr>
          </a:p>
        </p:txBody>
      </p:sp>
    </p:spTree>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9"/>
          <p:cNvSpPr txBox="1">
            <a:spLocks noGrp="1" noChangeArrowheads="1"/>
          </p:cNvSpPr>
          <p:nvPr/>
        </p:nvSpPr>
        <p:spPr bwMode="auto">
          <a:xfrm>
            <a:off x="685800" y="6324600"/>
            <a:ext cx="1905000" cy="457200"/>
          </a:xfrm>
          <a:prstGeom prst="rect">
            <a:avLst/>
          </a:prstGeom>
          <a:noFill/>
          <a:ln w="9525">
            <a:noFill/>
            <a:miter lim="800000"/>
            <a:headEnd/>
            <a:tailEnd/>
          </a:ln>
        </p:spPr>
        <p:txBody>
          <a:bodyPr lIns="92075" tIns="46038" rIns="92075" bIns="46038" anchor="ctr"/>
          <a:lstStyle/>
          <a:p>
            <a:pPr fontAlgn="base">
              <a:spcBef>
                <a:spcPct val="0"/>
              </a:spcBef>
              <a:spcAft>
                <a:spcPct val="0"/>
              </a:spcAft>
            </a:pPr>
            <a:endParaRPr lang="en-US" sz="1400" smtClean="0">
              <a:solidFill>
                <a:srgbClr val="FFFFCC"/>
              </a:solidFill>
              <a:latin typeface="Arial" pitchFamily="34" charset="0"/>
              <a:cs typeface="Times New Roman" pitchFamily="18" charset="0"/>
            </a:endParaRPr>
          </a:p>
        </p:txBody>
      </p:sp>
      <p:sp>
        <p:nvSpPr>
          <p:cNvPr id="316419" name="Rectangle 10"/>
          <p:cNvSpPr txBox="1">
            <a:spLocks noGrp="1" noChangeArrowheads="1"/>
          </p:cNvSpPr>
          <p:nvPr/>
        </p:nvSpPr>
        <p:spPr bwMode="auto">
          <a:xfrm>
            <a:off x="3124200" y="6324600"/>
            <a:ext cx="2895600" cy="4572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ar-SA" sz="1400" smtClean="0">
                <a:solidFill>
                  <a:srgbClr val="FFFFCC"/>
                </a:solidFill>
                <a:latin typeface="Arial" pitchFamily="34" charset="0"/>
              </a:rPr>
              <a:t>جلسه جهارم</a:t>
            </a:r>
            <a:endParaRPr lang="en-US" sz="1400" smtClean="0">
              <a:solidFill>
                <a:srgbClr val="FFFFCC"/>
              </a:solidFill>
              <a:latin typeface="Arial" pitchFamily="34" charset="0"/>
              <a:cs typeface="Times New Roman" pitchFamily="18" charset="0"/>
            </a:endParaRPr>
          </a:p>
        </p:txBody>
      </p:sp>
      <p:sp>
        <p:nvSpPr>
          <p:cNvPr id="316420" name="Rectangle 11"/>
          <p:cNvSpPr txBox="1">
            <a:spLocks noGrp="1" noChangeArrowheads="1"/>
          </p:cNvSpPr>
          <p:nvPr/>
        </p:nvSpPr>
        <p:spPr bwMode="auto">
          <a:xfrm>
            <a:off x="6553200" y="6324600"/>
            <a:ext cx="1905000" cy="457200"/>
          </a:xfrm>
          <a:prstGeom prst="rect">
            <a:avLst/>
          </a:prstGeom>
          <a:noFill/>
          <a:ln w="9525">
            <a:noFill/>
            <a:miter lim="800000"/>
            <a:headEnd/>
            <a:tailEnd/>
          </a:ln>
        </p:spPr>
        <p:txBody>
          <a:bodyPr lIns="92075" tIns="46038" rIns="92075" bIns="46038" anchor="ctr"/>
          <a:lstStyle/>
          <a:p>
            <a:pPr algn="r" fontAlgn="base">
              <a:spcBef>
                <a:spcPct val="0"/>
              </a:spcBef>
              <a:spcAft>
                <a:spcPct val="0"/>
              </a:spcAft>
            </a:pPr>
            <a:fld id="{BEF4A54F-5A7B-49EA-8934-E0A52B9D2C27}" type="slidenum">
              <a:rPr lang="ar-SA" sz="1400" smtClean="0">
                <a:solidFill>
                  <a:srgbClr val="FFFFCC"/>
                </a:solidFill>
                <a:latin typeface="Arial" pitchFamily="34" charset="0"/>
              </a:rPr>
              <a:pPr algn="r" fontAlgn="base">
                <a:spcBef>
                  <a:spcPct val="0"/>
                </a:spcBef>
                <a:spcAft>
                  <a:spcPct val="0"/>
                </a:spcAft>
              </a:pPr>
              <a:t>32</a:t>
            </a:fld>
            <a:endParaRPr lang="en-US" sz="1400" smtClean="0">
              <a:solidFill>
                <a:srgbClr val="FFFFCC"/>
              </a:solidFill>
              <a:latin typeface="Arial" pitchFamily="34" charset="0"/>
              <a:cs typeface="Times New Roman" pitchFamily="18" charset="0"/>
            </a:endParaRPr>
          </a:p>
        </p:txBody>
      </p:sp>
      <p:graphicFrame>
        <p:nvGraphicFramePr>
          <p:cNvPr id="221199" name="Group 15"/>
          <p:cNvGraphicFramePr>
            <a:graphicFrameLocks noGrp="1"/>
          </p:cNvGraphicFramePr>
          <p:nvPr/>
        </p:nvGraphicFramePr>
        <p:xfrm>
          <a:off x="381000" y="260350"/>
          <a:ext cx="8534400" cy="5627688"/>
        </p:xfrm>
        <a:graphic>
          <a:graphicData uri="http://schemas.openxmlformats.org/drawingml/2006/table">
            <a:tbl>
              <a:tblPr/>
              <a:tblGrid>
                <a:gridCol w="4495800"/>
                <a:gridCol w="4038600"/>
              </a:tblGrid>
              <a:tr h="1439863">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0" i="0" u="none" strike="noStrike" cap="none" normalizeH="0" baseline="0" smtClean="0">
                          <a:ln>
                            <a:noFill/>
                          </a:ln>
                          <a:solidFill>
                            <a:srgbClr val="FFFF00"/>
                          </a:solidFill>
                          <a:effectLst/>
                          <a:latin typeface="Times New Roman" pitchFamily="18" charset="0"/>
                          <a:cs typeface="B Titr" pitchFamily="2" charset="-78"/>
                        </a:rPr>
                        <a:t>تکنیک های خلاقیت تا مرحله حل مساله</a:t>
                      </a:r>
                      <a:endParaRPr kumimoji="0" lang="en-US" sz="2600" b="0" i="0" u="none" strike="noStrike" cap="none" normalizeH="0" baseline="0" smtClean="0">
                        <a:ln>
                          <a:noFill/>
                        </a:ln>
                        <a:solidFill>
                          <a:srgbClr val="FFFF00"/>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3800" b="0" i="0" u="none" strike="noStrike" cap="none" normalizeH="0" baseline="0" smtClean="0">
                          <a:ln>
                            <a:noFill/>
                          </a:ln>
                          <a:solidFill>
                            <a:srgbClr val="FFFF00"/>
                          </a:solidFill>
                          <a:effectLst/>
                          <a:latin typeface="Times New Roman" pitchFamily="18" charset="0"/>
                          <a:cs typeface="B Titr" pitchFamily="2" charset="-78"/>
                        </a:rPr>
                        <a:t>فرایند حل خلاق مسئله</a:t>
                      </a:r>
                      <a:endParaRPr kumimoji="0" lang="en-US" sz="3800" b="0" i="0" u="none" strike="noStrike" cap="none" normalizeH="0" baseline="0" smtClean="0">
                        <a:ln>
                          <a:noFill/>
                        </a:ln>
                        <a:solidFill>
                          <a:srgbClr val="FFFF00"/>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7825">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5000" b="0" i="0" u="none" strike="noStrike" cap="none" normalizeH="0" baseline="0" smtClean="0">
                          <a:ln>
                            <a:noFill/>
                          </a:ln>
                          <a:solidFill>
                            <a:schemeClr val="tx1"/>
                          </a:solidFill>
                          <a:effectLst/>
                          <a:latin typeface="Times New Roman" pitchFamily="18" charset="0"/>
                          <a:cs typeface="B Titr" pitchFamily="2" charset="-78"/>
                        </a:rPr>
                        <a:t>به تحلیل محیطی تشخیص مساله و شناخت مساله نگاه کنید.</a:t>
                      </a:r>
                      <a:endParaRPr kumimoji="0" lang="en-US" sz="5000" b="0" i="0" u="none" strike="noStrike" cap="none" normalizeH="0" baseline="0" smtClean="0">
                        <a:ln>
                          <a:noFill/>
                        </a:ln>
                        <a:solidFill>
                          <a:schemeClr val="tx1"/>
                        </a:solidFill>
                        <a:effectLst/>
                        <a:latin typeface="Times New Roman" pitchFamily="18" charset="0"/>
                        <a:cs typeface="B 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6200" b="0" i="0" u="none" strike="noStrike" cap="none" normalizeH="0" baseline="0" dirty="0" smtClean="0">
                          <a:ln>
                            <a:noFill/>
                          </a:ln>
                          <a:solidFill>
                            <a:schemeClr val="accent1"/>
                          </a:solidFill>
                          <a:effectLst/>
                          <a:latin typeface="Times New Roman" pitchFamily="18" charset="0"/>
                          <a:cs typeface="B Titr" pitchFamily="2" charset="-78"/>
                        </a:rPr>
                        <a:t>8- کنترل</a:t>
                      </a:r>
                      <a:endParaRPr kumimoji="0" lang="en-US" sz="6200" b="0" i="0" u="none" strike="noStrike" cap="none" normalizeH="0" baseline="0" dirty="0" smtClean="0">
                        <a:ln>
                          <a:noFill/>
                        </a:ln>
                        <a:solidFill>
                          <a:schemeClr val="accent1"/>
                        </a:solidFill>
                        <a:effectLst/>
                        <a:latin typeface="Times New Roman" pitchFamily="18"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6432" name="عنصر نائب للتاريخ 4"/>
          <p:cNvSpPr txBox="1">
            <a:spLocks noGrp="1"/>
          </p:cNvSpPr>
          <p:nvPr/>
        </p:nvSpPr>
        <p:spPr bwMode="auto">
          <a:xfrm>
            <a:off x="901700" y="6540500"/>
            <a:ext cx="1905000" cy="457200"/>
          </a:xfrm>
          <a:prstGeom prst="rect">
            <a:avLst/>
          </a:prstGeom>
          <a:noFill/>
          <a:ln w="9525">
            <a:noFill/>
            <a:miter lim="800000"/>
            <a:headEnd/>
            <a:tailEnd/>
          </a:ln>
        </p:spPr>
        <p:txBody>
          <a:bodyPr lIns="92075" tIns="46038" rIns="92075" bIns="46038" anchor="ctr"/>
          <a:lstStyle/>
          <a:p>
            <a:pPr fontAlgn="base">
              <a:spcBef>
                <a:spcPct val="0"/>
              </a:spcBef>
              <a:spcAft>
                <a:spcPct val="0"/>
              </a:spcAft>
            </a:pPr>
            <a:r>
              <a:rPr lang="fa-IR" sz="1400" smtClean="0">
                <a:solidFill>
                  <a:srgbClr val="FFFFCC"/>
                </a:solidFill>
                <a:latin typeface="Arial" pitchFamily="34" charset="0"/>
              </a:rPr>
              <a:t>09/07/88</a:t>
            </a:r>
            <a:endParaRPr lang="en-US" sz="1400" smtClean="0">
              <a:solidFill>
                <a:srgbClr val="FFFFCC"/>
              </a:solidFill>
              <a:latin typeface="Arial" pitchFamily="34" charset="0"/>
              <a:cs typeface="Times New Roman" pitchFamily="18" charset="0"/>
            </a:endParaRPr>
          </a:p>
        </p:txBody>
      </p:sp>
      <p:sp>
        <p:nvSpPr>
          <p:cNvPr id="7" name="Date Placeholder 6"/>
          <p:cNvSpPr>
            <a:spLocks noGrp="1"/>
          </p:cNvSpPr>
          <p:nvPr>
            <p:ph type="dt" sz="half" idx="10"/>
          </p:nvPr>
        </p:nvSpPr>
        <p:spPr/>
        <p:txBody>
          <a:bodyPr/>
          <a:lstStyle/>
          <a:p>
            <a:pPr>
              <a:defRPr/>
            </a:pPr>
            <a:fld id="{8DE4DB08-C96C-41E1-BDD7-311352F7B093}" type="datetime1">
              <a:rPr lang="en-US" smtClean="0">
                <a:solidFill>
                  <a:srgbClr val="FFFFCC"/>
                </a:solidFill>
              </a:rPr>
              <a:t>11/26/2015</a:t>
            </a:fld>
            <a:endParaRPr lang="en-US">
              <a:solidFill>
                <a:srgbClr val="FFFFCC"/>
              </a:solidFill>
            </a:endParaRPr>
          </a:p>
        </p:txBody>
      </p:sp>
      <p:sp>
        <p:nvSpPr>
          <p:cNvPr id="8" name="Slide Number Placeholder 7"/>
          <p:cNvSpPr>
            <a:spLocks noGrp="1"/>
          </p:cNvSpPr>
          <p:nvPr>
            <p:ph type="sldNum" sz="quarter" idx="12"/>
          </p:nvPr>
        </p:nvSpPr>
        <p:spPr/>
        <p:txBody>
          <a:bodyPr/>
          <a:lstStyle/>
          <a:p>
            <a:pPr>
              <a:defRPr/>
            </a:pPr>
            <a:fld id="{F1118D01-E851-4D6E-BD92-C1C3FFC6D5FC}" type="slidenum">
              <a:rPr lang="ar-SA" smtClean="0">
                <a:solidFill>
                  <a:srgbClr val="FFFFCC"/>
                </a:solidFill>
              </a:rPr>
              <a:pPr>
                <a:defRPr/>
              </a:pPr>
              <a:t>32</a:t>
            </a:fld>
            <a:endParaRPr lang="en-US">
              <a:solidFill>
                <a:srgbClr val="FFFFCC"/>
              </a:solidFill>
            </a:endParaRPr>
          </a:p>
        </p:txBody>
      </p:sp>
      <p:sp>
        <p:nvSpPr>
          <p:cNvPr id="9" name="Footer Placeholder 8"/>
          <p:cNvSpPr>
            <a:spLocks noGrp="1"/>
          </p:cNvSpPr>
          <p:nvPr>
            <p:ph type="ftr" sz="quarter" idx="11"/>
          </p:nvPr>
        </p:nvSpPr>
        <p:spPr/>
        <p:txBody>
          <a:bodyPr/>
          <a:lstStyle/>
          <a:p>
            <a:pPr>
              <a:defRPr/>
            </a:pPr>
            <a:r>
              <a:rPr lang="ar-SA" smtClean="0">
                <a:solidFill>
                  <a:srgbClr val="FFFFCC"/>
                </a:solidFill>
              </a:rPr>
              <a:t>جلسه حضوری</a:t>
            </a:r>
            <a:endParaRPr lang="en-US">
              <a:solidFill>
                <a:srgbClr val="FFFFCC"/>
              </a:solidFill>
            </a:endParaRPr>
          </a:p>
        </p:txBody>
      </p:sp>
    </p:spTree>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Documents and Settings\Guest\Desktop\یزدان\78918CCBB3.jpg"/>
          <p:cNvPicPr>
            <a:picLocks noChangeAspect="1" noChangeArrowheads="1"/>
          </p:cNvPicPr>
          <p:nvPr/>
        </p:nvPicPr>
        <p:blipFill>
          <a:blip r:embed="rId3" cstate="print"/>
          <a:srcRect/>
          <a:stretch>
            <a:fillRect/>
          </a:stretch>
        </p:blipFill>
        <p:spPr bwMode="auto">
          <a:xfrm>
            <a:off x="214282" y="101247"/>
            <a:ext cx="8786874" cy="6685339"/>
          </a:xfrm>
          <a:prstGeom prst="ellipse">
            <a:avLst/>
          </a:prstGeom>
          <a:ln>
            <a:noFill/>
          </a:ln>
          <a:effectLst>
            <a:softEdge rad="112500"/>
          </a:effectLst>
        </p:spPr>
      </p:pic>
      <p:sp>
        <p:nvSpPr>
          <p:cNvPr id="3" name="Date Placeholder 2"/>
          <p:cNvSpPr>
            <a:spLocks noGrp="1"/>
          </p:cNvSpPr>
          <p:nvPr>
            <p:ph type="dt" sz="half" idx="10"/>
          </p:nvPr>
        </p:nvSpPr>
        <p:spPr/>
        <p:txBody>
          <a:bodyPr/>
          <a:lstStyle/>
          <a:p>
            <a:pPr>
              <a:defRPr/>
            </a:pPr>
            <a:fld id="{E273CCCD-8230-44AE-80D5-157DAEECE17E}" type="datetime1">
              <a:rPr lang="en-US" smtClean="0">
                <a:solidFill>
                  <a:srgbClr val="FFFFFF"/>
                </a:solidFill>
              </a:rPr>
              <a:t>11/26/2015</a:t>
            </a:fld>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6E0E2D89-0E64-4CB3-8C6A-F6A9074A3DBC}" type="slidenum">
              <a:rPr lang="en-US" smtClean="0">
                <a:solidFill>
                  <a:srgbClr val="FFFFFF"/>
                </a:solidFill>
              </a:rPr>
              <a:pPr>
                <a:defRPr/>
              </a:pPr>
              <a:t>33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fa-IR" smtClean="0">
                <a:solidFill>
                  <a:srgbClr val="FFFFFF"/>
                </a:solidFill>
              </a:rPr>
              <a:t>جلسه حضوری</a:t>
            </a:r>
            <a:endParaRPr lang="en-US">
              <a:solidFill>
                <a:srgbClr val="FFFFFF"/>
              </a:solidFill>
            </a:endParaRPr>
          </a:p>
        </p:txBody>
      </p:sp>
    </p:spTree>
    <p:extLst>
      <p:ext uri="{BB962C8B-B14F-4D97-AF65-F5344CB8AC3E}">
        <p14:creationId xmlns:p14="http://schemas.microsoft.com/office/powerpoint/2010/main" val="9387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fade">
                                      <p:cBhvr>
                                        <p:cTn id="7" dur="20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THROW INVOLVING</a:t>
            </a:r>
            <a:endParaRPr lang="fa-IR" dirty="0"/>
          </a:p>
        </p:txBody>
      </p:sp>
      <p:sp>
        <p:nvSpPr>
          <p:cNvPr id="3" name="Content Placeholder 2"/>
          <p:cNvSpPr>
            <a:spLocks noGrp="1"/>
          </p:cNvSpPr>
          <p:nvPr>
            <p:ph sz="half" idx="1"/>
          </p:nvPr>
        </p:nvSpPr>
        <p:spPr>
          <a:xfrm>
            <a:off x="457200" y="1600200"/>
            <a:ext cx="7543824" cy="4525963"/>
          </a:xfrm>
        </p:spPr>
        <p:txBody>
          <a:bodyPr/>
          <a:lstStyle/>
          <a:p>
            <a:r>
              <a:rPr lang="en-US" dirty="0" smtClean="0">
                <a:solidFill>
                  <a:srgbClr val="00B050"/>
                </a:solidFill>
              </a:rPr>
              <a:t>Tell ME</a:t>
            </a:r>
            <a:endParaRPr lang="fa-IR" dirty="0" smtClean="0">
              <a:solidFill>
                <a:srgbClr val="00B050"/>
              </a:solidFill>
            </a:endParaRPr>
          </a:p>
          <a:p>
            <a:r>
              <a:rPr lang="en-US" dirty="0" smtClean="0">
                <a:solidFill>
                  <a:srgbClr val="0000FF"/>
                </a:solidFill>
              </a:rPr>
              <a:t>                     I will forget</a:t>
            </a:r>
          </a:p>
          <a:p>
            <a:r>
              <a:rPr lang="en-US" dirty="0" smtClean="0">
                <a:solidFill>
                  <a:srgbClr val="C00000"/>
                </a:solidFill>
              </a:rPr>
              <a:t>   SHOW ME </a:t>
            </a:r>
          </a:p>
          <a:p>
            <a:pPr>
              <a:buNone/>
            </a:pPr>
            <a:r>
              <a:rPr lang="en-US" dirty="0" smtClean="0">
                <a:solidFill>
                  <a:srgbClr val="663300"/>
                </a:solidFill>
              </a:rPr>
              <a:t>                            I MAY REMEMBER</a:t>
            </a:r>
          </a:p>
          <a:p>
            <a:r>
              <a:rPr lang="en-US" dirty="0" smtClean="0"/>
              <a:t> INVOLVE ME      </a:t>
            </a:r>
          </a:p>
          <a:p>
            <a:r>
              <a:rPr lang="en-US" dirty="0" smtClean="0">
                <a:solidFill>
                  <a:srgbClr val="002060"/>
                </a:solidFill>
              </a:rPr>
              <a:t>                         I WILL UNDERSTAND</a:t>
            </a:r>
            <a:endParaRPr lang="fa-IR" dirty="0">
              <a:solidFill>
                <a:srgbClr val="002060"/>
              </a:solidFill>
            </a:endParaRPr>
          </a:p>
        </p:txBody>
      </p:sp>
      <p:sp>
        <p:nvSpPr>
          <p:cNvPr id="5" name="Date Placeholder 4"/>
          <p:cNvSpPr>
            <a:spLocks noGrp="1"/>
          </p:cNvSpPr>
          <p:nvPr>
            <p:ph type="dt" sz="half" idx="10"/>
          </p:nvPr>
        </p:nvSpPr>
        <p:spPr/>
        <p:txBody>
          <a:bodyPr/>
          <a:lstStyle/>
          <a:p>
            <a:fld id="{40B14EF8-4C6B-4D33-BD0A-541E54100D66}" type="datetime1">
              <a:rPr lang="en-US" smtClean="0">
                <a:solidFill>
                  <a:prstClr val="black">
                    <a:tint val="75000"/>
                  </a:prstClr>
                </a:solidFill>
              </a:rPr>
              <a:t>11/26/2015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45912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4A096F-4F5E-4148-A00D-B533D2AC71A6}" type="datetime1">
              <a:rPr lang="en-US" smtClean="0">
                <a:solidFill>
                  <a:prstClr val="black">
                    <a:tint val="75000"/>
                  </a:prstClr>
                </a:solidFill>
              </a:rPr>
              <a:t>11/26/2015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971600" y="0"/>
            <a:ext cx="6912768" cy="6813376"/>
          </a:xfrm>
          <a:prstGeom prst="rect">
            <a:avLst/>
          </a:prstGeom>
          <a:noFill/>
          <a:ln w="9525">
            <a:noFill/>
            <a:miter lim="800000"/>
            <a:headEnd/>
            <a:tailEnd/>
          </a:ln>
        </p:spPr>
      </p:pic>
    </p:spTree>
    <p:extLst>
      <p:ext uri="{BB962C8B-B14F-4D97-AF65-F5344CB8AC3E}">
        <p14:creationId xmlns:p14="http://schemas.microsoft.com/office/powerpoint/2010/main" val="2680700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عنصر نائب للتذييل 5"/>
          <p:cNvSpPr>
            <a:spLocks noGrp="1"/>
          </p:cNvSpPr>
          <p:nvPr>
            <p:ph type="ftr" sz="quarter" idx="11"/>
          </p:nvPr>
        </p:nvSpPr>
        <p:spPr>
          <a:noFill/>
        </p:spPr>
        <p:txBody>
          <a:bodyPr/>
          <a:lstStyle/>
          <a:p>
            <a:r>
              <a:rPr lang="ar-SA" smtClean="0"/>
              <a:t>جلسه حضوری</a:t>
            </a:r>
            <a:endParaRPr lang="en-US"/>
          </a:p>
        </p:txBody>
      </p:sp>
      <p:sp>
        <p:nvSpPr>
          <p:cNvPr id="19460" name="عنصر نائب لرقم الشريحة 6"/>
          <p:cNvSpPr>
            <a:spLocks noGrp="1"/>
          </p:cNvSpPr>
          <p:nvPr>
            <p:ph type="sldNum" sz="quarter" idx="12"/>
          </p:nvPr>
        </p:nvSpPr>
        <p:spPr>
          <a:noFill/>
        </p:spPr>
        <p:txBody>
          <a:bodyPr/>
          <a:lstStyle/>
          <a:p>
            <a:fld id="{F9F231C3-2F43-4C15-8FDE-394FD319BE82}" type="slidenum">
              <a:rPr lang="ar-SA" smtClean="0"/>
              <a:pPr/>
              <a:t>6</a:t>
            </a:fld>
            <a:endParaRPr lang="en-US" smtClean="0"/>
          </a:p>
        </p:txBody>
      </p:sp>
      <p:sp>
        <p:nvSpPr>
          <p:cNvPr id="19461" name="Rectangle 2"/>
          <p:cNvSpPr>
            <a:spLocks noGrp="1" noChangeArrowheads="1"/>
          </p:cNvSpPr>
          <p:nvPr>
            <p:ph type="title"/>
          </p:nvPr>
        </p:nvSpPr>
        <p:spPr>
          <a:xfrm>
            <a:off x="457200" y="274638"/>
            <a:ext cx="8229600" cy="850106"/>
          </a:xfrm>
        </p:spPr>
        <p:txBody>
          <a:bodyPr>
            <a:normAutofit/>
          </a:bodyPr>
          <a:lstStyle/>
          <a:p>
            <a:pPr algn="ctr" eaLnBrk="1" hangingPunct="1"/>
            <a:r>
              <a:rPr lang="fa-IR" sz="4000" dirty="0" smtClean="0">
                <a:solidFill>
                  <a:srgbClr val="FF0000"/>
                </a:solidFill>
                <a:cs typeface="B Titr" pitchFamily="2" charset="-78"/>
              </a:rPr>
              <a:t>خلاصه جلسه 1و 2: کلیات تصميم‌گيري</a:t>
            </a:r>
            <a:endParaRPr lang="en-GB" sz="4000" dirty="0" smtClean="0">
              <a:solidFill>
                <a:srgbClr val="FF0000"/>
              </a:solidFill>
              <a:cs typeface="B Titr" pitchFamily="2" charset="-78"/>
            </a:endParaRPr>
          </a:p>
        </p:txBody>
      </p:sp>
      <p:sp>
        <p:nvSpPr>
          <p:cNvPr id="19462" name="Rectangle 3"/>
          <p:cNvSpPr>
            <a:spLocks noGrp="1" noChangeArrowheads="1"/>
          </p:cNvSpPr>
          <p:nvPr>
            <p:ph type="body" sz="half" idx="1"/>
          </p:nvPr>
        </p:nvSpPr>
        <p:spPr>
          <a:xfrm>
            <a:off x="4683125" y="1268413"/>
            <a:ext cx="4137025" cy="4970462"/>
          </a:xfrm>
          <a:noFill/>
        </p:spPr>
        <p:txBody>
          <a:bodyPr/>
          <a:lstStyle/>
          <a:p>
            <a:pPr algn="r" rtl="1" eaLnBrk="1" hangingPunct="1"/>
            <a:r>
              <a:rPr lang="ar-SA" sz="4000" dirty="0" smtClean="0">
                <a:cs typeface="B Titr" pitchFamily="2" charset="-78"/>
              </a:rPr>
              <a:t>مقدمه</a:t>
            </a:r>
          </a:p>
          <a:p>
            <a:pPr algn="r" rtl="1" eaLnBrk="1" hangingPunct="1"/>
            <a:r>
              <a:rPr lang="ar-SA" sz="4000" dirty="0" smtClean="0">
                <a:cs typeface="B Titr" pitchFamily="2" charset="-78"/>
              </a:rPr>
              <a:t>معاني تصميم‌گيري</a:t>
            </a:r>
          </a:p>
          <a:p>
            <a:pPr algn="r" rtl="1" eaLnBrk="1" hangingPunct="1"/>
            <a:r>
              <a:rPr lang="ar-SA" sz="4000" dirty="0" smtClean="0">
                <a:cs typeface="B Titr" pitchFamily="2" charset="-78"/>
              </a:rPr>
              <a:t>تعريف تصميم‌گيري</a:t>
            </a:r>
          </a:p>
          <a:p>
            <a:pPr algn="r" rtl="1" eaLnBrk="1" hangingPunct="1"/>
            <a:r>
              <a:rPr lang="ar-SA" sz="4000" dirty="0" smtClean="0">
                <a:cs typeface="B Titr" pitchFamily="2" charset="-78"/>
              </a:rPr>
              <a:t>فرايند تصميم‌گيري</a:t>
            </a:r>
          </a:p>
          <a:p>
            <a:pPr algn="r" rtl="1" eaLnBrk="1" hangingPunct="1"/>
            <a:r>
              <a:rPr lang="ar-SA" sz="4000" dirty="0" smtClean="0">
                <a:cs typeface="B Titr" pitchFamily="2" charset="-78"/>
              </a:rPr>
              <a:t>تعريف مسأله</a:t>
            </a:r>
          </a:p>
          <a:p>
            <a:pPr algn="r" rtl="1" eaLnBrk="1" hangingPunct="1"/>
            <a:r>
              <a:rPr lang="ar-SA" sz="4000" dirty="0" smtClean="0">
                <a:cs typeface="B Titr" pitchFamily="2" charset="-78"/>
              </a:rPr>
              <a:t>روش‌هاي آگاهي يافتن از وجود مسأله</a:t>
            </a:r>
            <a:endParaRPr lang="en-GB" sz="4000" dirty="0" smtClean="0">
              <a:cs typeface="B Titr" pitchFamily="2" charset="-78"/>
            </a:endParaRPr>
          </a:p>
        </p:txBody>
      </p:sp>
      <p:sp>
        <p:nvSpPr>
          <p:cNvPr id="19463" name="Rectangle 4"/>
          <p:cNvSpPr>
            <a:spLocks noGrp="1" noChangeArrowheads="1"/>
          </p:cNvSpPr>
          <p:nvPr>
            <p:ph type="body" sz="half" idx="2"/>
          </p:nvPr>
        </p:nvSpPr>
        <p:spPr>
          <a:xfrm>
            <a:off x="179388" y="1411288"/>
            <a:ext cx="4314825" cy="4970462"/>
          </a:xfrm>
          <a:noFill/>
        </p:spPr>
        <p:txBody>
          <a:bodyPr/>
          <a:lstStyle/>
          <a:p>
            <a:pPr algn="r" rtl="1"/>
            <a:r>
              <a:rPr lang="ar-SA" sz="4000" dirty="0" smtClean="0">
                <a:cs typeface="B Titr" pitchFamily="2" charset="-78"/>
              </a:rPr>
              <a:t>موانع حل مسأله </a:t>
            </a:r>
          </a:p>
          <a:p>
            <a:pPr algn="r" rtl="1"/>
            <a:r>
              <a:rPr lang="ar-SA" sz="4000" dirty="0" smtClean="0">
                <a:cs typeface="B Titr" pitchFamily="2" charset="-78"/>
              </a:rPr>
              <a:t>محدوديت‌هاي فرايند منطقي تصميم‌گيري</a:t>
            </a:r>
          </a:p>
          <a:p>
            <a:pPr algn="r" rtl="1"/>
            <a:r>
              <a:rPr lang="ar-SA" sz="4000" dirty="0" smtClean="0">
                <a:cs typeface="B Titr" pitchFamily="2" charset="-78"/>
              </a:rPr>
              <a:t>انواع تصميمات</a:t>
            </a:r>
          </a:p>
          <a:p>
            <a:pPr algn="r" rtl="1"/>
            <a:r>
              <a:rPr lang="ar-SA" sz="4000" dirty="0" smtClean="0">
                <a:cs typeface="B Titr" pitchFamily="2" charset="-78"/>
              </a:rPr>
              <a:t>شرايط تصميم‌گيري</a:t>
            </a:r>
          </a:p>
          <a:p>
            <a:pPr algn="r" rtl="1"/>
            <a:r>
              <a:rPr lang="ar-SA" sz="4000" dirty="0" smtClean="0">
                <a:cs typeface="B Titr" pitchFamily="2" charset="-78"/>
              </a:rPr>
              <a:t>سبك‌هاي تصميم‌گيري</a:t>
            </a:r>
          </a:p>
          <a:p>
            <a:pPr algn="r" rtl="1"/>
            <a:r>
              <a:rPr lang="ar-SA" sz="4000" dirty="0" smtClean="0">
                <a:cs typeface="B Titr" pitchFamily="2" charset="-78"/>
              </a:rPr>
              <a:t>فنون تصميم‌گيري</a:t>
            </a:r>
            <a:endParaRPr lang="en-GB" sz="4000" dirty="0" smtClean="0">
              <a:cs typeface="B Titr" pitchFamily="2" charset="-78"/>
            </a:endParaRPr>
          </a:p>
        </p:txBody>
      </p:sp>
      <p:sp>
        <p:nvSpPr>
          <p:cNvPr id="8" name="Date Placeholder 7"/>
          <p:cNvSpPr>
            <a:spLocks noGrp="1"/>
          </p:cNvSpPr>
          <p:nvPr>
            <p:ph type="dt" sz="half" idx="10"/>
          </p:nvPr>
        </p:nvSpPr>
        <p:spPr>
          <a:xfrm>
            <a:off x="998240" y="6356350"/>
            <a:ext cx="2133600" cy="365125"/>
          </a:xfrm>
        </p:spPr>
        <p:txBody>
          <a:bodyPr/>
          <a:lstStyle/>
          <a:p>
            <a:fld id="{8231E716-471E-498F-AB9D-498AAA13A754}" type="datetime1">
              <a:rPr lang="en-US" smtClean="0">
                <a:solidFill>
                  <a:prstClr val="black">
                    <a:tint val="75000"/>
                  </a:prstClr>
                </a:solidFill>
              </a:rPr>
              <a:t>11/26/2015</a:t>
            </a:fld>
            <a:endParaRPr lang="en-US" dirty="0">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76200" y="125413"/>
            <a:ext cx="8991600" cy="782637"/>
          </a:xfrm>
        </p:spPr>
        <p:txBody>
          <a:bodyPr/>
          <a:lstStyle/>
          <a:p>
            <a:pPr eaLnBrk="1" hangingPunct="1"/>
            <a:r>
              <a:rPr lang="fa-IR" sz="2800" dirty="0" smtClean="0">
                <a:solidFill>
                  <a:schemeClr val="accent1"/>
                </a:solidFill>
                <a:cs typeface="Titr Mazar" pitchFamily="2" charset="-78"/>
              </a:rPr>
              <a:t>خلاصه جلسه سوم: راه</a:t>
            </a:r>
            <a:r>
              <a:rPr lang="fa-IR" sz="2800" dirty="0" smtClean="0">
                <a:solidFill>
                  <a:schemeClr val="accent1"/>
                </a:solidFill>
              </a:rPr>
              <a:t>‌</a:t>
            </a:r>
            <a:r>
              <a:rPr lang="fa-IR" sz="2800" dirty="0" smtClean="0">
                <a:solidFill>
                  <a:schemeClr val="accent1"/>
                </a:solidFill>
                <a:cs typeface="Titr Mazar" pitchFamily="2" charset="-78"/>
              </a:rPr>
              <a:t>هاي رويارويي با مسأله</a:t>
            </a:r>
            <a:r>
              <a:rPr lang="fa-IR" sz="2800" dirty="0" smtClean="0">
                <a:solidFill>
                  <a:schemeClr val="accent1"/>
                </a:solidFill>
              </a:rPr>
              <a:t>‌</a:t>
            </a:r>
            <a:r>
              <a:rPr lang="fa-IR" sz="2800" dirty="0" smtClean="0">
                <a:solidFill>
                  <a:schemeClr val="accent1"/>
                </a:solidFill>
                <a:cs typeface="Titr Mazar" pitchFamily="2" charset="-78"/>
              </a:rPr>
              <a:t>ها و بي</a:t>
            </a:r>
            <a:r>
              <a:rPr lang="fa-IR" sz="2800" dirty="0" smtClean="0">
                <a:solidFill>
                  <a:schemeClr val="accent1"/>
                </a:solidFill>
              </a:rPr>
              <a:t>‌</a:t>
            </a:r>
            <a:r>
              <a:rPr lang="fa-IR" sz="2800" dirty="0" smtClean="0">
                <a:solidFill>
                  <a:schemeClr val="accent1"/>
                </a:solidFill>
                <a:cs typeface="Titr Mazar" pitchFamily="2" charset="-78"/>
              </a:rPr>
              <a:t>ساماني</a:t>
            </a:r>
            <a:r>
              <a:rPr lang="fa-IR" sz="2800" dirty="0" smtClean="0">
                <a:solidFill>
                  <a:schemeClr val="accent1"/>
                </a:solidFill>
              </a:rPr>
              <a:t>‌</a:t>
            </a:r>
            <a:r>
              <a:rPr lang="fa-IR" sz="2800" dirty="0" smtClean="0">
                <a:solidFill>
                  <a:schemeClr val="accent1"/>
                </a:solidFill>
                <a:cs typeface="Titr Mazar" pitchFamily="2" charset="-78"/>
              </a:rPr>
              <a:t>ها</a:t>
            </a:r>
            <a:r>
              <a:rPr lang="fa-IR" sz="2800" dirty="0" smtClean="0">
                <a:cs typeface="Titr Mazar" pitchFamily="2" charset="-78"/>
              </a:rPr>
              <a:t> </a:t>
            </a:r>
            <a:endParaRPr lang="en-GB" sz="2800" dirty="0" smtClean="0">
              <a:cs typeface="Titr Mazar" pitchFamily="2" charset="-78"/>
            </a:endParaRPr>
          </a:p>
        </p:txBody>
      </p:sp>
      <p:sp>
        <p:nvSpPr>
          <p:cNvPr id="16389" name="Rectangle 3"/>
          <p:cNvSpPr>
            <a:spLocks noGrp="1" noChangeArrowheads="1"/>
          </p:cNvSpPr>
          <p:nvPr>
            <p:ph type="body" idx="1"/>
          </p:nvPr>
        </p:nvSpPr>
        <p:spPr>
          <a:xfrm>
            <a:off x="501650" y="1128713"/>
            <a:ext cx="8642350" cy="5729287"/>
          </a:xfrm>
        </p:spPr>
        <p:txBody>
          <a:bodyPr/>
          <a:lstStyle/>
          <a:p>
            <a:pPr eaLnBrk="1" hangingPunct="1">
              <a:lnSpc>
                <a:spcPct val="90000"/>
              </a:lnSpc>
              <a:buFont typeface="Wingdings" pitchFamily="2" charset="2"/>
              <a:buNone/>
            </a:pPr>
            <a:r>
              <a:rPr lang="fa-IR" sz="6600" smtClean="0"/>
              <a:t>1 </a:t>
            </a:r>
            <a:r>
              <a:rPr lang="fa-IR" sz="8800" smtClean="0">
                <a:cs typeface="Zar" pitchFamily="2" charset="-78"/>
              </a:rPr>
              <a:t>) </a:t>
            </a:r>
            <a:r>
              <a:rPr lang="fa-IR" sz="8800" smtClean="0">
                <a:solidFill>
                  <a:srgbClr val="FF3300"/>
                </a:solidFill>
                <a:cs typeface="Zar" pitchFamily="2" charset="-78"/>
              </a:rPr>
              <a:t>چاره نكردن</a:t>
            </a:r>
            <a:r>
              <a:rPr lang="fa-IR" sz="8800" smtClean="0">
                <a:cs typeface="Zar" pitchFamily="2" charset="-78"/>
              </a:rPr>
              <a:t> </a:t>
            </a:r>
          </a:p>
          <a:p>
            <a:pPr eaLnBrk="1" hangingPunct="1">
              <a:lnSpc>
                <a:spcPct val="90000"/>
              </a:lnSpc>
              <a:buFont typeface="Wingdings" pitchFamily="2" charset="2"/>
              <a:buNone/>
            </a:pPr>
            <a:r>
              <a:rPr lang="fa-IR" sz="8800" smtClean="0">
                <a:solidFill>
                  <a:srgbClr val="FFFF00"/>
                </a:solidFill>
                <a:cs typeface="Zar" pitchFamily="2" charset="-78"/>
              </a:rPr>
              <a:t>2 ) چاره نسبي</a:t>
            </a:r>
            <a:r>
              <a:rPr lang="fa-IR" sz="8800" smtClean="0">
                <a:cs typeface="Zar" pitchFamily="2" charset="-78"/>
              </a:rPr>
              <a:t> </a:t>
            </a:r>
          </a:p>
          <a:p>
            <a:pPr eaLnBrk="1" hangingPunct="1">
              <a:lnSpc>
                <a:spcPct val="90000"/>
              </a:lnSpc>
              <a:buFont typeface="Wingdings" pitchFamily="2" charset="2"/>
              <a:buNone/>
            </a:pPr>
            <a:r>
              <a:rPr lang="fa-IR" sz="8800" smtClean="0">
                <a:solidFill>
                  <a:srgbClr val="CCFF66"/>
                </a:solidFill>
                <a:cs typeface="Zar" pitchFamily="2" charset="-78"/>
              </a:rPr>
              <a:t>3 ) چاره بهينه </a:t>
            </a:r>
          </a:p>
          <a:p>
            <a:pPr eaLnBrk="1" hangingPunct="1">
              <a:lnSpc>
                <a:spcPct val="90000"/>
              </a:lnSpc>
              <a:buFont typeface="Wingdings" pitchFamily="2" charset="2"/>
              <a:buNone/>
            </a:pPr>
            <a:r>
              <a:rPr lang="fa-IR" sz="8800" smtClean="0">
                <a:solidFill>
                  <a:srgbClr val="0033CC"/>
                </a:solidFill>
                <a:cs typeface="Zar" pitchFamily="2" charset="-78"/>
              </a:rPr>
              <a:t>4 ) چاره بنيادين </a:t>
            </a:r>
            <a:endParaRPr lang="en-GB" sz="8800" smtClean="0">
              <a:solidFill>
                <a:srgbClr val="0033CC"/>
              </a:solidFill>
              <a:cs typeface="Zar" pitchFamily="2" charset="-78"/>
            </a:endParaRPr>
          </a:p>
        </p:txBody>
      </p:sp>
      <p:sp>
        <p:nvSpPr>
          <p:cNvPr id="16390" name="عنصر نائب للتاريخ 4"/>
          <p:cNvSpPr txBox="1">
            <a:spLocks noGrp="1"/>
          </p:cNvSpPr>
          <p:nvPr/>
        </p:nvSpPr>
        <p:spPr bwMode="auto">
          <a:xfrm>
            <a:off x="685800" y="6324600"/>
            <a:ext cx="1905000" cy="457200"/>
          </a:xfrm>
          <a:prstGeom prst="rect">
            <a:avLst/>
          </a:prstGeom>
          <a:noFill/>
          <a:ln w="9525">
            <a:noFill/>
            <a:miter lim="800000"/>
            <a:headEnd/>
            <a:tailEnd/>
          </a:ln>
        </p:spPr>
        <p:txBody>
          <a:bodyPr lIns="92075" tIns="46038" rIns="92075" bIns="46038" anchor="ctr"/>
          <a:lstStyle/>
          <a:p>
            <a:pPr fontAlgn="base">
              <a:spcBef>
                <a:spcPct val="0"/>
              </a:spcBef>
              <a:spcAft>
                <a:spcPct val="0"/>
              </a:spcAft>
            </a:pPr>
            <a:r>
              <a:rPr lang="fa-IR" sz="1400" smtClean="0">
                <a:solidFill>
                  <a:srgbClr val="FFFFCC"/>
                </a:solidFill>
                <a:latin typeface="Arial" charset="0"/>
              </a:rPr>
              <a:t>09/07/88</a:t>
            </a:r>
            <a:endParaRPr lang="en-US" sz="1400" smtClean="0">
              <a:solidFill>
                <a:srgbClr val="FFFFCC"/>
              </a:solidFill>
              <a:latin typeface="Arial" charset="0"/>
              <a:cs typeface="Times New Roman" pitchFamily="18" charset="0"/>
            </a:endParaRPr>
          </a:p>
        </p:txBody>
      </p:sp>
      <p:sp>
        <p:nvSpPr>
          <p:cNvPr id="7" name="Date Placeholder 6"/>
          <p:cNvSpPr>
            <a:spLocks noGrp="1"/>
          </p:cNvSpPr>
          <p:nvPr>
            <p:ph type="dt" sz="half" idx="10"/>
          </p:nvPr>
        </p:nvSpPr>
        <p:spPr/>
        <p:txBody>
          <a:bodyPr/>
          <a:lstStyle/>
          <a:p>
            <a:pPr>
              <a:defRPr/>
            </a:pPr>
            <a:fld id="{07ECA86A-99FD-44F6-84F7-0B593F4407C4}" type="datetime1">
              <a:rPr lang="en-US" smtClean="0">
                <a:solidFill>
                  <a:srgbClr val="FFFFCC"/>
                </a:solidFill>
              </a:rPr>
              <a:t>11/26/2015</a:t>
            </a:fld>
            <a:endParaRPr lang="en-US">
              <a:solidFill>
                <a:srgbClr val="FFFFCC"/>
              </a:solidFill>
            </a:endParaRPr>
          </a:p>
        </p:txBody>
      </p:sp>
      <p:sp>
        <p:nvSpPr>
          <p:cNvPr id="8" name="Slide Number Placeholder 7"/>
          <p:cNvSpPr>
            <a:spLocks noGrp="1"/>
          </p:cNvSpPr>
          <p:nvPr>
            <p:ph type="sldNum" sz="quarter" idx="12"/>
          </p:nvPr>
        </p:nvSpPr>
        <p:spPr/>
        <p:txBody>
          <a:bodyPr/>
          <a:lstStyle/>
          <a:p>
            <a:pPr>
              <a:defRPr/>
            </a:pPr>
            <a:fld id="{BC1CF05C-B5B8-4152-9355-FFEDF1239B25}" type="slidenum">
              <a:rPr lang="ar-SA" smtClean="0">
                <a:solidFill>
                  <a:srgbClr val="FFFFCC"/>
                </a:solidFill>
              </a:rPr>
              <a:pPr>
                <a:defRPr/>
              </a:pPr>
              <a:t>7</a:t>
            </a:fld>
            <a:endParaRPr lang="en-US">
              <a:solidFill>
                <a:srgbClr val="FFFFCC"/>
              </a:solidFill>
            </a:endParaRPr>
          </a:p>
        </p:txBody>
      </p:sp>
      <p:sp>
        <p:nvSpPr>
          <p:cNvPr id="9" name="Footer Placeholder 8"/>
          <p:cNvSpPr>
            <a:spLocks noGrp="1"/>
          </p:cNvSpPr>
          <p:nvPr>
            <p:ph type="ftr" sz="quarter" idx="11"/>
          </p:nvPr>
        </p:nvSpPr>
        <p:spPr/>
        <p:txBody>
          <a:bodyPr/>
          <a:lstStyle/>
          <a:p>
            <a:pPr>
              <a:defRPr/>
            </a:pPr>
            <a:r>
              <a:rPr lang="ar-SA" smtClean="0">
                <a:solidFill>
                  <a:srgbClr val="FFFFCC"/>
                </a:solidFill>
              </a:rPr>
              <a:t>جلسه حضوری</a:t>
            </a:r>
            <a:endParaRPr lang="en-US">
              <a:solidFill>
                <a:srgbClr val="FFFFCC"/>
              </a:solidFill>
            </a:endParaRPr>
          </a:p>
        </p:txBody>
      </p:sp>
    </p:spTree>
  </p:cSld>
  <p:clrMapOvr>
    <a:masterClrMapping/>
  </p:clrMapOvr>
  <p:transition spd="med">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Autofit/>
          </a:bodyPr>
          <a:lstStyle/>
          <a:p>
            <a:r>
              <a:rPr lang="fa-IR" sz="3200" b="1" dirty="0" smtClean="0">
                <a:solidFill>
                  <a:srgbClr val="C00000"/>
                </a:solidFill>
              </a:rPr>
              <a:t>خلاصه جلسه چهارم</a:t>
            </a:r>
            <a:br>
              <a:rPr lang="fa-IR" sz="3200" b="1" dirty="0" smtClean="0">
                <a:solidFill>
                  <a:srgbClr val="C00000"/>
                </a:solidFill>
              </a:rPr>
            </a:br>
            <a:r>
              <a:rPr lang="fa-IR" sz="3200" b="1" dirty="0" smtClean="0">
                <a:solidFill>
                  <a:srgbClr val="C00000"/>
                </a:solidFill>
              </a:rPr>
              <a:t>فرايند تصميم گيري كارآفرينانه در كسب وكارهاي كوچك و متوسط</a:t>
            </a:r>
            <a:br>
              <a:rPr lang="fa-IR" sz="3200" b="1" dirty="0" smtClean="0">
                <a:solidFill>
                  <a:srgbClr val="C00000"/>
                </a:solidFill>
              </a:rPr>
            </a:br>
            <a:endParaRPr lang="en-US" sz="3200" dirty="0">
              <a:solidFill>
                <a:srgbClr val="C00000"/>
              </a:solidFill>
            </a:endParaRPr>
          </a:p>
        </p:txBody>
      </p:sp>
      <p:sp>
        <p:nvSpPr>
          <p:cNvPr id="3" name="Content Placeholder 2"/>
          <p:cNvSpPr>
            <a:spLocks noGrp="1"/>
          </p:cNvSpPr>
          <p:nvPr>
            <p:ph idx="1"/>
          </p:nvPr>
        </p:nvSpPr>
        <p:spPr>
          <a:xfrm>
            <a:off x="323528" y="1600200"/>
            <a:ext cx="8363272" cy="4525963"/>
          </a:xfrm>
        </p:spPr>
        <p:txBody>
          <a:bodyPr/>
          <a:lstStyle/>
          <a:p>
            <a:pPr algn="r" rtl="1"/>
            <a:r>
              <a:rPr lang="fa-IR" dirty="0" smtClean="0">
                <a:solidFill>
                  <a:srgbClr val="0000FF"/>
                </a:solidFill>
                <a:cs typeface="B Titr" pitchFamily="2" charset="-78"/>
              </a:rPr>
              <a:t>از منظر محققاني از جمله گيبكاس و ونهوسل ( 2010 ) فرايند تصميم گيري كارآفرينانه در كسب وكارهاي كوچك اكثراً به صورت انفرادي و توسط فرد كارآفرين اتخاذ مي شوند. </a:t>
            </a:r>
          </a:p>
          <a:p>
            <a:pPr algn="r" rtl="1"/>
            <a:r>
              <a:rPr lang="fa-IR" dirty="0" smtClean="0">
                <a:solidFill>
                  <a:srgbClr val="006600"/>
                </a:solidFill>
                <a:cs typeface="B Titr" pitchFamily="2" charset="-78"/>
              </a:rPr>
              <a:t>در چنين شرايطي است كه ديدگاه هاي عقلايي و منطقي تصميم گيري اعتبار خود را از دست مي دهند</a:t>
            </a:r>
            <a:endParaRPr lang="en-US" dirty="0">
              <a:solidFill>
                <a:srgbClr val="006600"/>
              </a:solidFill>
              <a:cs typeface="B Titr" pitchFamily="2" charset="-78"/>
            </a:endParaRPr>
          </a:p>
        </p:txBody>
      </p:sp>
      <p:sp>
        <p:nvSpPr>
          <p:cNvPr id="7" name="Date Placeholder 6"/>
          <p:cNvSpPr>
            <a:spLocks noGrp="1"/>
          </p:cNvSpPr>
          <p:nvPr>
            <p:ph type="dt" sz="half" idx="10"/>
          </p:nvPr>
        </p:nvSpPr>
        <p:spPr/>
        <p:txBody>
          <a:bodyPr/>
          <a:lstStyle/>
          <a:p>
            <a:fld id="{1E21C439-21F6-4E8A-A2B2-84F9FD2D3E38}" type="datetime1">
              <a:rPr lang="en-US" smtClean="0">
                <a:solidFill>
                  <a:prstClr val="black">
                    <a:tint val="75000"/>
                  </a:prstClr>
                </a:solidFill>
              </a:rPr>
              <a:t>11/26/2015</a:t>
            </a:fld>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r>
              <a:rPr lang="fa-IR" smtClean="0">
                <a:solidFill>
                  <a:prstClr val="black">
                    <a:tint val="75000"/>
                  </a:prstClr>
                </a:solidFill>
              </a:rPr>
              <a:t>جلسه حضوری</a:t>
            </a:r>
            <a:endParaRPr lang="en-US">
              <a:solidFill>
                <a:prstClr val="black">
                  <a:tint val="75000"/>
                </a:prst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696200" cy="1143000"/>
          </a:xfrm>
        </p:spPr>
        <p:txBody>
          <a:bodyPr/>
          <a:lstStyle/>
          <a:p>
            <a:pPr algn="ctr"/>
            <a:r>
              <a:rPr lang="en-US" sz="36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
            </a:r>
            <a:br>
              <a:rPr lang="en-US" sz="36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br>
            <a:r>
              <a:rPr lang="fa-IR" sz="36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خلاصه جلسه پنجم</a:t>
            </a:r>
            <a:endParaRPr lang="fa-IR" sz="3600"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endParaRPr>
          </a:p>
        </p:txBody>
      </p:sp>
      <p:sp>
        <p:nvSpPr>
          <p:cNvPr id="3" name="Subtitle 2"/>
          <p:cNvSpPr>
            <a:spLocks noGrp="1"/>
          </p:cNvSpPr>
          <p:nvPr>
            <p:ph type="subTitle" idx="1"/>
          </p:nvPr>
        </p:nvSpPr>
        <p:spPr>
          <a:xfrm>
            <a:off x="611560" y="1066800"/>
            <a:ext cx="8227640" cy="1342256"/>
          </a:xfrm>
        </p:spPr>
        <p:txBody>
          <a:bodyPr/>
          <a:lstStyle/>
          <a:p>
            <a:r>
              <a:rPr lang="fa-IR" sz="3600" b="1" dirty="0" smtClean="0">
                <a:ln w="18000">
                  <a:solidFill>
                    <a:srgbClr val="FF0000"/>
                  </a:solidFill>
                  <a:prstDash val="solid"/>
                  <a:miter lim="800000"/>
                </a:ln>
                <a:noFill/>
                <a:effectLst>
                  <a:outerShdw blurRad="25500" dist="23000" dir="7020000" algn="tl">
                    <a:srgbClr val="000000">
                      <a:alpha val="50000"/>
                    </a:srgbClr>
                  </a:outerShdw>
                </a:effectLst>
                <a:cs typeface="B Nazanin" panose="00000400000000000000" pitchFamily="2" charset="-78"/>
              </a:rPr>
              <a:t>تصمیم گیری کارآفرینان در شرایط مخاطره و عدم اطمینان</a:t>
            </a:r>
          </a:p>
          <a:p>
            <a:endParaRPr lang="fa-IR" sz="3600" b="1" dirty="0">
              <a:ln w="18000">
                <a:solidFill>
                  <a:srgbClr val="FF0000"/>
                </a:solidFill>
                <a:prstDash val="solid"/>
                <a:miter lim="800000"/>
              </a:ln>
              <a:noFill/>
              <a:effectLst>
                <a:outerShdw blurRad="25500" dist="23000" dir="7020000" algn="tl">
                  <a:srgbClr val="000000">
                    <a:alpha val="50000"/>
                  </a:srgbClr>
                </a:outerShdw>
              </a:effectLst>
              <a:cs typeface="B Nazanin" panose="00000400000000000000" pitchFamily="2" charset="-78"/>
            </a:endParaRPr>
          </a:p>
          <a:p>
            <a:endParaRPr lang="fa-IR" sz="3600" b="1" dirty="0">
              <a:ln w="18000">
                <a:solidFill>
                  <a:srgbClr val="FF0000"/>
                </a:solidFill>
                <a:prstDash val="solid"/>
                <a:miter lim="800000"/>
              </a:ln>
              <a:noFill/>
              <a:effectLst>
                <a:outerShdw blurRad="25500" dist="23000" dir="7020000" algn="tl">
                  <a:srgbClr val="000000">
                    <a:alpha val="50000"/>
                  </a:srgbClr>
                </a:outerShdw>
              </a:effectLst>
              <a:cs typeface="B Nazanin" panose="00000400000000000000" pitchFamily="2" charset="-78"/>
            </a:endParaRPr>
          </a:p>
        </p:txBody>
      </p:sp>
      <p:sp>
        <p:nvSpPr>
          <p:cNvPr id="4" name="Date Placeholder 3"/>
          <p:cNvSpPr>
            <a:spLocks noGrp="1"/>
          </p:cNvSpPr>
          <p:nvPr>
            <p:ph type="dt" sz="half" idx="10"/>
          </p:nvPr>
        </p:nvSpPr>
        <p:spPr/>
        <p:txBody>
          <a:bodyPr/>
          <a:lstStyle/>
          <a:p>
            <a:fld id="{5E9850F0-C2E1-4E99-8B52-79876D1BE7A0}" type="datetime1">
              <a:rPr lang="en-US" smtClean="0">
                <a:solidFill>
                  <a:srgbClr val="FFFFFF"/>
                </a:solidFill>
              </a:rPr>
              <a:t>11/26/2015</a:t>
            </a:fld>
            <a:endParaRPr lang="en-US">
              <a:solidFill>
                <a:srgbClr val="FFFFFF"/>
              </a:solidFill>
            </a:endParaRPr>
          </a:p>
        </p:txBody>
      </p:sp>
      <p:sp>
        <p:nvSpPr>
          <p:cNvPr id="5" name="Rectangle 4"/>
          <p:cNvSpPr/>
          <p:nvPr/>
        </p:nvSpPr>
        <p:spPr>
          <a:xfrm>
            <a:off x="6172200" y="2286000"/>
            <a:ext cx="2154556" cy="642942"/>
          </a:xfrm>
          <a:prstGeom prst="rect">
            <a:avLst/>
          </a:prstGeom>
          <a:ln>
            <a:solidFill>
              <a:schemeClr val="tx2">
                <a:lumMod val="20000"/>
                <a:lumOff val="80000"/>
              </a:schemeClr>
            </a:solidFill>
          </a:ln>
          <a:scene3d>
            <a:camera prst="orthographicFront"/>
            <a:lightRig rig="sunset" dir="t">
              <a:rot lat="0" lon="0" rev="7800000"/>
            </a:lightRig>
          </a:scene3d>
          <a:sp3d extrusionH="25400" prstMaterial="metal">
            <a:bevelT w="190500" h="101600" prst="softRound"/>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رویکرد تغییر پذیری و درک مخاطره</a:t>
            </a:r>
          </a:p>
        </p:txBody>
      </p:sp>
      <p:sp>
        <p:nvSpPr>
          <p:cNvPr id="6" name="Rectangle 5"/>
          <p:cNvSpPr/>
          <p:nvPr/>
        </p:nvSpPr>
        <p:spPr>
          <a:xfrm>
            <a:off x="4572000" y="3068960"/>
            <a:ext cx="2154556" cy="570934"/>
          </a:xfrm>
          <a:prstGeom prst="rect">
            <a:avLst/>
          </a:prstGeom>
          <a:ln>
            <a:solidFill>
              <a:schemeClr val="tx2">
                <a:lumMod val="20000"/>
                <a:lumOff val="80000"/>
              </a:schemeClr>
            </a:solidFill>
          </a:ln>
          <a:scene3d>
            <a:camera prst="orthographicFront"/>
            <a:lightRig rig="sunset" dir="t">
              <a:rot lat="0" lon="0" rev="7800000"/>
            </a:lightRig>
          </a:scene3d>
          <a:sp3d extrusionH="25400" prstMaterial="metal">
            <a:bevelT w="190500" h="101600" prst="softRound"/>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تفاوت های فردی و تصمیم های مخاطره آمیز</a:t>
            </a:r>
          </a:p>
        </p:txBody>
      </p:sp>
      <p:sp>
        <p:nvSpPr>
          <p:cNvPr id="7" name="Rectangle 6"/>
          <p:cNvSpPr/>
          <p:nvPr/>
        </p:nvSpPr>
        <p:spPr>
          <a:xfrm>
            <a:off x="3276600" y="3861048"/>
            <a:ext cx="2513852" cy="939552"/>
          </a:xfrm>
          <a:prstGeom prst="rect">
            <a:avLst/>
          </a:prstGeom>
          <a:ln>
            <a:solidFill>
              <a:schemeClr val="tx2">
                <a:lumMod val="20000"/>
                <a:lumOff val="80000"/>
              </a:schemeClr>
            </a:solidFill>
          </a:ln>
          <a:scene3d>
            <a:camera prst="orthographicFront"/>
            <a:lightRig rig="sunset" dir="t">
              <a:rot lat="0" lon="0" rev="7800000"/>
            </a:lightRig>
          </a:scene3d>
          <a:sp3d extrusionH="25400" prstMaterial="metal">
            <a:bevelT w="190500" h="101600" prst="softRound"/>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مخاطره پذیری کارآفرینانه</a:t>
            </a:r>
          </a:p>
        </p:txBody>
      </p:sp>
      <p:sp>
        <p:nvSpPr>
          <p:cNvPr id="8" name="Rectangle 7"/>
          <p:cNvSpPr/>
          <p:nvPr/>
        </p:nvSpPr>
        <p:spPr>
          <a:xfrm>
            <a:off x="685800" y="4876800"/>
            <a:ext cx="2459356" cy="990600"/>
          </a:xfrm>
          <a:prstGeom prst="rect">
            <a:avLst/>
          </a:prstGeom>
          <a:ln>
            <a:solidFill>
              <a:schemeClr val="tx2">
                <a:lumMod val="20000"/>
                <a:lumOff val="80000"/>
              </a:schemeClr>
            </a:solidFill>
          </a:ln>
          <a:scene3d>
            <a:camera prst="orthographicFront"/>
            <a:lightRig rig="sunset" dir="t">
              <a:rot lat="0" lon="0" rev="7800000"/>
            </a:lightRig>
          </a:scene3d>
          <a:sp3d extrusionH="25400" prstMaterial="metal">
            <a:bevelT w="190500" h="101600" prst="softRound"/>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تاثیر جهت گیری های ذهنی بر مخاطره پذیری</a:t>
            </a:r>
          </a:p>
        </p:txBody>
      </p:sp>
      <p:sp>
        <p:nvSpPr>
          <p:cNvPr id="9" name="Footer Placeholder 8"/>
          <p:cNvSpPr>
            <a:spLocks noGrp="1"/>
          </p:cNvSpPr>
          <p:nvPr>
            <p:ph type="ftr" sz="quarter" idx="11"/>
          </p:nvPr>
        </p:nvSpPr>
        <p:spPr/>
        <p:txBody>
          <a:bodyPr/>
          <a:lstStyle/>
          <a:p>
            <a:r>
              <a:rPr lang="fa-IR" smtClean="0">
                <a:solidFill>
                  <a:srgbClr val="FFFFFF"/>
                </a:solidFill>
              </a:rPr>
              <a:t>جلسه حضوری</a:t>
            </a:r>
            <a:endParaRPr lang="en-US">
              <a:solidFill>
                <a:srgbClr val="FFFFFF"/>
              </a:solidFill>
            </a:endParaRPr>
          </a:p>
        </p:txBody>
      </p:sp>
      <p:sp>
        <p:nvSpPr>
          <p:cNvPr id="10" name="Slide Number Placeholder 9"/>
          <p:cNvSpPr>
            <a:spLocks noGrp="1"/>
          </p:cNvSpPr>
          <p:nvPr>
            <p:ph type="sldNum" sz="quarter" idx="12"/>
          </p:nvPr>
        </p:nvSpPr>
        <p:spPr/>
        <p:txBody>
          <a:bodyPr/>
          <a:lstStyle/>
          <a:p>
            <a:fld id="{0ECB9BB5-82D3-4B9C-BF30-174A5A2A5365}" type="slidenum">
              <a:rPr lang="en-US" smtClean="0">
                <a:solidFill>
                  <a:srgbClr val="FFFFFF"/>
                </a:solidFill>
              </a:rPr>
              <a:pPr/>
              <a:t>9</a:t>
            </a:fld>
            <a:endParaRPr lang="en-US">
              <a:solidFill>
                <a:srgbClr val="FFFFFF"/>
              </a:solidFill>
            </a:endParaRPr>
          </a:p>
        </p:txBody>
      </p:sp>
    </p:spTree>
    <p:extLst>
      <p:ext uri="{BB962C8B-B14F-4D97-AF65-F5344CB8AC3E}">
        <p14:creationId xmlns:p14="http://schemas.microsoft.com/office/powerpoint/2010/main" val="4183005841"/>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Titr"/>
      </a:majorFont>
      <a:minorFont>
        <a:latin typeface="Times New Roman"/>
        <a:ea typeface=""/>
        <a:cs typeface="Tit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Teamwork">
  <a:themeElements>
    <a:clrScheme name="1_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1_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1_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1_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1_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1_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1_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1_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1_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1_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16feather">
  <a:themeElements>
    <a:clrScheme name="016feather 3">
      <a:dk1>
        <a:srgbClr val="000000"/>
      </a:dk1>
      <a:lt1>
        <a:srgbClr val="FFF8DC"/>
      </a:lt1>
      <a:dk2>
        <a:srgbClr val="000000"/>
      </a:dk2>
      <a:lt2>
        <a:srgbClr val="828282"/>
      </a:lt2>
      <a:accent1>
        <a:srgbClr val="F3F31C"/>
      </a:accent1>
      <a:accent2>
        <a:srgbClr val="F3CA1C"/>
      </a:accent2>
      <a:accent3>
        <a:srgbClr val="FFFBEB"/>
      </a:accent3>
      <a:accent4>
        <a:srgbClr val="000000"/>
      </a:accent4>
      <a:accent5>
        <a:srgbClr val="F8F8AB"/>
      </a:accent5>
      <a:accent6>
        <a:srgbClr val="DCB718"/>
      </a:accent6>
      <a:hlink>
        <a:srgbClr val="2878E7"/>
      </a:hlink>
      <a:folHlink>
        <a:srgbClr val="9728E7"/>
      </a:folHlink>
    </a:clrScheme>
    <a:fontScheme name="016feath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6feather 1">
        <a:dk1>
          <a:srgbClr val="000000"/>
        </a:dk1>
        <a:lt1>
          <a:srgbClr val="FFF8DC"/>
        </a:lt1>
        <a:dk2>
          <a:srgbClr val="000000"/>
        </a:dk2>
        <a:lt2>
          <a:srgbClr val="828282"/>
        </a:lt2>
        <a:accent1>
          <a:srgbClr val="FFEB8C"/>
        </a:accent1>
        <a:accent2>
          <a:srgbClr val="FFC976"/>
        </a:accent2>
        <a:accent3>
          <a:srgbClr val="FFFBEB"/>
        </a:accent3>
        <a:accent4>
          <a:srgbClr val="000000"/>
        </a:accent4>
        <a:accent5>
          <a:srgbClr val="FFF3C5"/>
        </a:accent5>
        <a:accent6>
          <a:srgbClr val="E7B66A"/>
        </a:accent6>
        <a:hlink>
          <a:srgbClr val="B89500"/>
        </a:hlink>
        <a:folHlink>
          <a:srgbClr val="5C5124"/>
        </a:folHlink>
      </a:clrScheme>
      <a:clrMap bg1="lt1" tx1="dk1" bg2="lt2" tx2="dk2" accent1="accent1" accent2="accent2" accent3="accent3" accent4="accent4" accent5="accent5" accent6="accent6" hlink="hlink" folHlink="folHlink"/>
    </a:extraClrScheme>
    <a:extraClrScheme>
      <a:clrScheme name="016feather 2">
        <a:dk1>
          <a:srgbClr val="000000"/>
        </a:dk1>
        <a:lt1>
          <a:srgbClr val="FFF8DC"/>
        </a:lt1>
        <a:dk2>
          <a:srgbClr val="000000"/>
        </a:dk2>
        <a:lt2>
          <a:srgbClr val="828282"/>
        </a:lt2>
        <a:accent1>
          <a:srgbClr val="FFFF10"/>
        </a:accent1>
        <a:accent2>
          <a:srgbClr val="FF9F10"/>
        </a:accent2>
        <a:accent3>
          <a:srgbClr val="FFFBEB"/>
        </a:accent3>
        <a:accent4>
          <a:srgbClr val="000000"/>
        </a:accent4>
        <a:accent5>
          <a:srgbClr val="FFFFAA"/>
        </a:accent5>
        <a:accent6>
          <a:srgbClr val="E7900D"/>
        </a:accent6>
        <a:hlink>
          <a:srgbClr val="AC8B11"/>
        </a:hlink>
        <a:folHlink>
          <a:srgbClr val="C95617"/>
        </a:folHlink>
      </a:clrScheme>
      <a:clrMap bg1="lt1" tx1="dk1" bg2="lt2" tx2="dk2" accent1="accent1" accent2="accent2" accent3="accent3" accent4="accent4" accent5="accent5" accent6="accent6" hlink="hlink" folHlink="folHlink"/>
    </a:extraClrScheme>
    <a:extraClrScheme>
      <a:clrScheme name="016feather 3">
        <a:dk1>
          <a:srgbClr val="000000"/>
        </a:dk1>
        <a:lt1>
          <a:srgbClr val="FFF8DC"/>
        </a:lt1>
        <a:dk2>
          <a:srgbClr val="000000"/>
        </a:dk2>
        <a:lt2>
          <a:srgbClr val="828282"/>
        </a:lt2>
        <a:accent1>
          <a:srgbClr val="F3F31C"/>
        </a:accent1>
        <a:accent2>
          <a:srgbClr val="F3CA1C"/>
        </a:accent2>
        <a:accent3>
          <a:srgbClr val="FFFBEB"/>
        </a:accent3>
        <a:accent4>
          <a:srgbClr val="000000"/>
        </a:accent4>
        <a:accent5>
          <a:srgbClr val="F8F8AB"/>
        </a:accent5>
        <a:accent6>
          <a:srgbClr val="DCB718"/>
        </a:accent6>
        <a:hlink>
          <a:srgbClr val="2878E7"/>
        </a:hlink>
        <a:folHlink>
          <a:srgbClr val="9728E7"/>
        </a:folHlink>
      </a:clrScheme>
      <a:clrMap bg1="lt1" tx1="dk1" bg2="lt2" tx2="dk2" accent1="accent1" accent2="accent2" accent3="accent3" accent4="accent4" accent5="accent5" accent6="accent6" hlink="hlink" folHlink="folHlink"/>
    </a:extraClrScheme>
    <a:extraClrScheme>
      <a:clrScheme name="016feather 4">
        <a:dk1>
          <a:srgbClr val="000000"/>
        </a:dk1>
        <a:lt1>
          <a:srgbClr val="FFF8DC"/>
        </a:lt1>
        <a:dk2>
          <a:srgbClr val="000000"/>
        </a:dk2>
        <a:lt2>
          <a:srgbClr val="828282"/>
        </a:lt2>
        <a:accent1>
          <a:srgbClr val="E6B519"/>
        </a:accent1>
        <a:accent2>
          <a:srgbClr val="4AE619"/>
        </a:accent2>
        <a:accent3>
          <a:srgbClr val="FFFBEB"/>
        </a:accent3>
        <a:accent4>
          <a:srgbClr val="000000"/>
        </a:accent4>
        <a:accent5>
          <a:srgbClr val="F0D7AB"/>
        </a:accent5>
        <a:accent6>
          <a:srgbClr val="42D016"/>
        </a:accent6>
        <a:hlink>
          <a:srgbClr val="DB343E"/>
        </a:hlink>
        <a:folHlink>
          <a:srgbClr val="4334D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Titr"/>
      </a:majorFont>
      <a:minorFont>
        <a:latin typeface="Times New Roman"/>
        <a:ea typeface=""/>
        <a:cs typeface="Tit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1356</TotalTime>
  <Words>2043</Words>
  <Application>Microsoft Office PowerPoint</Application>
  <PresentationFormat>On-screen Show (4:3)</PresentationFormat>
  <Paragraphs>420</Paragraphs>
  <Slides>33</Slides>
  <Notes>18</Notes>
  <HiddenSlides>0</HiddenSlides>
  <MMClips>0</MMClips>
  <ScaleCrop>false</ScaleCrop>
  <HeadingPairs>
    <vt:vector size="6" baseType="variant">
      <vt:variant>
        <vt:lpstr>Fonts Used</vt:lpstr>
      </vt:variant>
      <vt:variant>
        <vt:i4>22</vt:i4>
      </vt:variant>
      <vt:variant>
        <vt:lpstr>Theme</vt:lpstr>
      </vt:variant>
      <vt:variant>
        <vt:i4>14</vt:i4>
      </vt:variant>
      <vt:variant>
        <vt:lpstr>Slide Titles</vt:lpstr>
      </vt:variant>
      <vt:variant>
        <vt:i4>33</vt:i4>
      </vt:variant>
    </vt:vector>
  </HeadingPairs>
  <TitlesOfParts>
    <vt:vector size="69" baseType="lpstr">
      <vt:lpstr>Times New Roman</vt:lpstr>
      <vt:lpstr>Wingdings</vt:lpstr>
      <vt:lpstr>Baskerville Old Face</vt:lpstr>
      <vt:lpstr>Zar</vt:lpstr>
      <vt:lpstr>B Titr</vt:lpstr>
      <vt:lpstr>Alba</vt:lpstr>
      <vt:lpstr>Verdana</vt:lpstr>
      <vt:lpstr>Garamond</vt:lpstr>
      <vt:lpstr>Calibri</vt:lpstr>
      <vt:lpstr>Arial Black</vt:lpstr>
      <vt:lpstr>B Mitra</vt:lpstr>
      <vt:lpstr>B Jadid</vt:lpstr>
      <vt:lpstr>2  Titr</vt:lpstr>
      <vt:lpstr>Constantia</vt:lpstr>
      <vt:lpstr>Majalla UI</vt:lpstr>
      <vt:lpstr>Traditional Arabic</vt:lpstr>
      <vt:lpstr>Titr Mazar</vt:lpstr>
      <vt:lpstr>Arial</vt:lpstr>
      <vt:lpstr>Wingdings 2</vt:lpstr>
      <vt:lpstr>B Nazanin</vt:lpstr>
      <vt:lpstr>B Davat</vt:lpstr>
      <vt:lpstr>Titr</vt:lpstr>
      <vt:lpstr>Office Theme</vt:lpstr>
      <vt:lpstr>016feather</vt:lpstr>
      <vt:lpstr>1_Office Theme</vt:lpstr>
      <vt:lpstr>Fireball</vt:lpstr>
      <vt:lpstr>2_Office Theme</vt:lpstr>
      <vt:lpstr>1_Custom Design</vt:lpstr>
      <vt:lpstr>3_Office Theme</vt:lpstr>
      <vt:lpstr>Flow</vt:lpstr>
      <vt:lpstr>4_Office Theme</vt:lpstr>
      <vt:lpstr>5_Office Theme</vt:lpstr>
      <vt:lpstr>1_Fireball</vt:lpstr>
      <vt:lpstr>1_Teamwork</vt:lpstr>
      <vt:lpstr>6_Office Theme</vt:lpstr>
      <vt:lpstr>2_Custom Design</vt:lpstr>
      <vt:lpstr>PowerPoint Presentation</vt:lpstr>
      <vt:lpstr>درس الگو های تصمیم گیری کارافرینی</vt:lpstr>
      <vt:lpstr>TO MY FATHER WHO:</vt:lpstr>
      <vt:lpstr>LEARNING THROW INVOLVING</vt:lpstr>
      <vt:lpstr>PowerPoint Presentation</vt:lpstr>
      <vt:lpstr>خلاصه جلسه 1و 2: کلیات تصميم‌گيري</vt:lpstr>
      <vt:lpstr>خلاصه جلسه سوم: راه‌هاي رويارويي با مسأله‌ها و بي‌ساماني‌ها </vt:lpstr>
      <vt:lpstr>خلاصه جلسه چهارم فرايند تصميم گيري كارآفرينانه در كسب وكارهاي كوچك و متوسط </vt:lpstr>
      <vt:lpstr> خلاصه جلسه پنجم</vt:lpstr>
      <vt:lpstr>PowerPoint Presentation</vt:lpstr>
      <vt:lpstr>خلاصه جلسه 6: الگوهای ذهنی کارآفرینانه</vt:lpstr>
      <vt:lpstr>در ذهن کارآفرینان چه می گذرد؟!  فن جعبه سیاه</vt:lpstr>
      <vt:lpstr>خلاصه جلسه 7: نقش احساسات، ادراک و اخلاق در تصمیم گیری کارآفرینانه</vt:lpstr>
      <vt:lpstr>نقش احساسات، ادراک و اخلاق در تصمیم گیری کارآفرینانه</vt:lpstr>
      <vt:lpstr>خلاصه جلسه 8: نقش پیچیدگی های شناختی در فرایند تصمیم گیری کارآفرینان</vt:lpstr>
      <vt:lpstr>نقش پیچیدگی های شناختی در فرایند تصمیم گیری کارآفرینان</vt:lpstr>
      <vt:lpstr>خلاصه جلسه 9: راهکارهای تصمیم گیری ابتکاری کارآفرینان</vt:lpstr>
      <vt:lpstr>راهکارهای تصمیم گیری ابتکاری کارآفرینان</vt:lpstr>
      <vt:lpstr>خلاصه جلسه 10: الگوهای ذهنی کارآفرینانه</vt:lpstr>
      <vt:lpstr>PowerPoint Presentation</vt:lpstr>
      <vt:lpstr>الگوهای ذهنی کارآفرینانه</vt:lpstr>
      <vt:lpstr>خلاصه جلسه 11: راهکارهای کارآفرینانه برای اتخاذ تصمیم های صحیح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mahla</dc:creator>
  <cp:lastModifiedBy>st</cp:lastModifiedBy>
  <cp:revision>144</cp:revision>
  <dcterms:created xsi:type="dcterms:W3CDTF">2006-08-16T00:00:00Z</dcterms:created>
  <dcterms:modified xsi:type="dcterms:W3CDTF">2015-11-26T08:15:54Z</dcterms:modified>
</cp:coreProperties>
</file>