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71" autoAdjust="0"/>
    <p:restoredTop sz="94660"/>
  </p:normalViewPr>
  <p:slideViewPr>
    <p:cSldViewPr snapToGrid="0">
      <p:cViewPr>
        <p:scale>
          <a:sx n="75" d="100"/>
          <a:sy n="75" d="100"/>
        </p:scale>
        <p:origin x="888" y="5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1605D-BC94-4E27-A20C-B180D687EF56}" type="datetimeFigureOut">
              <a:rPr lang="en-US" smtClean="0"/>
              <a:t>11/17/2014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65003-F123-4E4A-8275-3433870A6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96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1605D-BC94-4E27-A20C-B180D687EF56}" type="datetimeFigureOut">
              <a:rPr lang="en-US" smtClean="0"/>
              <a:t>11/17/2014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65003-F123-4E4A-8275-3433870A6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517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1605D-BC94-4E27-A20C-B180D687EF56}" type="datetimeFigureOut">
              <a:rPr lang="en-US" smtClean="0"/>
              <a:t>11/17/2014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65003-F123-4E4A-8275-3433870A6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8040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1605D-BC94-4E27-A20C-B180D687EF56}" type="datetimeFigureOut">
              <a:rPr lang="en-US" smtClean="0"/>
              <a:t>11/17/2014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65003-F123-4E4A-8275-3433870A6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566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1605D-BC94-4E27-A20C-B180D687EF56}" type="datetimeFigureOut">
              <a:rPr lang="en-US" smtClean="0"/>
              <a:t>11/17/2014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65003-F123-4E4A-8275-3433870A6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137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1605D-BC94-4E27-A20C-B180D687EF56}" type="datetimeFigureOut">
              <a:rPr lang="en-US" smtClean="0"/>
              <a:t>11/17/2014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65003-F123-4E4A-8275-3433870A62A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011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1605D-BC94-4E27-A20C-B180D687EF56}" type="datetimeFigureOut">
              <a:rPr lang="en-US" smtClean="0"/>
              <a:t>11/17/2014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65003-F123-4E4A-8275-3433870A6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810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1605D-BC94-4E27-A20C-B180D687EF56}" type="datetimeFigureOut">
              <a:rPr lang="en-US" smtClean="0"/>
              <a:t>11/17/2014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65003-F123-4E4A-8275-3433870A6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308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1605D-BC94-4E27-A20C-B180D687EF56}" type="datetimeFigureOut">
              <a:rPr lang="en-US" smtClean="0"/>
              <a:t>11/17/2014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65003-F123-4E4A-8275-3433870A6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759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1605D-BC94-4E27-A20C-B180D687EF56}" type="datetimeFigureOut">
              <a:rPr lang="en-US" smtClean="0"/>
              <a:t>11/17/2014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65003-F123-4E4A-8275-3433870A6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206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1605D-BC94-4E27-A20C-B180D687EF56}" type="datetimeFigureOut">
              <a:rPr lang="en-US" smtClean="0"/>
              <a:t>11/17/2014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65003-F123-4E4A-8275-3433870A6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845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1605D-BC94-4E27-A20C-B180D687EF56}" type="datetimeFigureOut">
              <a:rPr lang="en-US" smtClean="0"/>
              <a:t>11/17/2014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65003-F123-4E4A-8275-3433870A6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067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51605D-BC94-4E27-A20C-B180D687EF56}" type="datetimeFigureOut">
              <a:rPr lang="en-US" smtClean="0"/>
              <a:t>11/17/2014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E65003-F123-4E4A-8275-3433870A6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235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 dirty="0" smtClean="0">
                <a:cs typeface="B Nazanin" panose="00000400000000000000" pitchFamily="2" charset="-78"/>
              </a:rPr>
              <a:t>آماده شدن برای تمرین بعد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a-IR" sz="3200" b="1" dirty="0" smtClean="0">
              <a:cs typeface="B Nazanin" panose="00000400000000000000" pitchFamily="2" charset="-78"/>
            </a:endParaRPr>
          </a:p>
          <a:p>
            <a:r>
              <a:rPr lang="fa-IR" sz="3200" b="1" dirty="0" smtClean="0">
                <a:cs typeface="B Nazanin" panose="00000400000000000000" pitchFamily="2" charset="-78"/>
              </a:rPr>
              <a:t>شماره صفحه ترکیبی در ورد</a:t>
            </a:r>
            <a:endParaRPr lang="en-US" sz="3200" b="1" dirty="0">
              <a:cs typeface="B Nazanin" panose="00000400000000000000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5553456"/>
            <a:ext cx="12192000" cy="1304544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5" name="Rectangle 4"/>
          <p:cNvSpPr/>
          <p:nvPr/>
        </p:nvSpPr>
        <p:spPr>
          <a:xfrm>
            <a:off x="3048000" y="588256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fa-IR" dirty="0">
                <a:cs typeface="B Nazanin" panose="00000400000000000000" pitchFamily="2" charset="-78"/>
              </a:rPr>
              <a:t>۳ صفحه اول مقاله الف و ب و ... شماره صفحه </a:t>
            </a:r>
            <a:r>
              <a:rPr lang="fa-IR" dirty="0" smtClean="0">
                <a:cs typeface="B Nazanin" panose="00000400000000000000" pitchFamily="2" charset="-78"/>
              </a:rPr>
              <a:t>بخورد</a:t>
            </a:r>
            <a:endParaRPr lang="fa-IR" dirty="0">
              <a:cs typeface="B Nazanin" panose="00000400000000000000" pitchFamily="2" charset="-78"/>
            </a:endParaRPr>
          </a:p>
          <a:p>
            <a:pPr algn="ctr"/>
            <a:r>
              <a:rPr lang="fa-IR" dirty="0">
                <a:cs typeface="B Nazanin" panose="00000400000000000000" pitchFamily="2" charset="-78"/>
              </a:rPr>
              <a:t>از صفحه ۴ به بعد ۱و۲و۳و ...</a:t>
            </a:r>
          </a:p>
        </p:txBody>
      </p:sp>
      <p:sp>
        <p:nvSpPr>
          <p:cNvPr id="6" name="Rectangle 5"/>
          <p:cNvSpPr/>
          <p:nvPr/>
        </p:nvSpPr>
        <p:spPr>
          <a:xfrm>
            <a:off x="9486900" y="6068794"/>
            <a:ext cx="27051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dirty="0" smtClean="0">
                <a:cs typeface="B Nazanin" panose="00000400000000000000" pitchFamily="2" charset="-78"/>
              </a:rPr>
              <a:t>حسن کتابی</a:t>
            </a:r>
          </a:p>
          <a:p>
            <a:pPr algn="ctr"/>
            <a:r>
              <a:rPr lang="en-US" dirty="0" smtClean="0">
                <a:cs typeface="B Nazanin" panose="00000400000000000000" pitchFamily="2" charset="-78"/>
              </a:rPr>
              <a:t>robotedana@gmail.com</a:t>
            </a:r>
            <a:endParaRPr lang="fa-IR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72545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5337556" y="3086100"/>
            <a:ext cx="1743456" cy="1743456"/>
          </a:xfrm>
          <a:prstGeom prst="ellipse">
            <a:avLst/>
          </a:prstGeom>
          <a:solidFill>
            <a:schemeClr val="accent1">
              <a:alpha val="4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2913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5474081" y="4492625"/>
            <a:ext cx="1743456" cy="17434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8032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917956" y="5346700"/>
            <a:ext cx="1743456" cy="17434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566981" y="4358894"/>
            <a:ext cx="1743456" cy="1743456"/>
          </a:xfrm>
          <a:prstGeom prst="ellipse">
            <a:avLst/>
          </a:prstGeom>
          <a:solidFill>
            <a:schemeClr val="accent1">
              <a:alpha val="4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428875" y="3848100"/>
            <a:ext cx="1743456" cy="17434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1929384"/>
            <a:ext cx="12192000" cy="1304544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/>
              <a:t>در صفحه سوم زیر صفحه (جایی که شماره صفحه خورده) دابل کلیک کنید تا صفحه شما به شکل زیر شود</a:t>
            </a:r>
            <a:br>
              <a:rPr lang="fa-IR" dirty="0" smtClean="0"/>
            </a:br>
            <a:r>
              <a:rPr lang="fa-IR" dirty="0" smtClean="0"/>
              <a:t>سپس بر روی شماره صفحه کلیک کنید و ...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259361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1019556" y="1028700"/>
            <a:ext cx="1743456" cy="1743456"/>
          </a:xfrm>
          <a:prstGeom prst="ellipse">
            <a:avLst/>
          </a:prstGeom>
          <a:solidFill>
            <a:schemeClr val="accent1">
              <a:alpha val="4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9608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5553456" y="2108200"/>
            <a:ext cx="1743456" cy="1743456"/>
          </a:xfrm>
          <a:prstGeom prst="ellipse">
            <a:avLst/>
          </a:prstGeom>
          <a:solidFill>
            <a:schemeClr val="accent1">
              <a:alpha val="4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5184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5515356" y="2222500"/>
            <a:ext cx="1743456" cy="1743456"/>
          </a:xfrm>
          <a:prstGeom prst="ellipse">
            <a:avLst/>
          </a:prstGeom>
          <a:solidFill>
            <a:schemeClr val="accent1">
              <a:alpha val="4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0986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2657856"/>
            <a:ext cx="12192000" cy="3352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200" dirty="0" smtClean="0">
                <a:cs typeface="B Nazanin" panose="00000400000000000000" pitchFamily="2" charset="-78"/>
              </a:rPr>
              <a:t>با این آموزش:</a:t>
            </a:r>
          </a:p>
          <a:p>
            <a:pPr algn="ctr"/>
            <a:r>
              <a:rPr lang="fa-IR" sz="3200" dirty="0" smtClean="0">
                <a:cs typeface="B Nazanin" panose="00000400000000000000" pitchFamily="2" charset="-78"/>
              </a:rPr>
              <a:t>۳ صفحه اول مقاله الف و ب و ... شماره صفحه خورد</a:t>
            </a:r>
          </a:p>
          <a:p>
            <a:pPr algn="ctr"/>
            <a:r>
              <a:rPr lang="fa-IR" sz="3200" dirty="0" smtClean="0">
                <a:cs typeface="B Nazanin" panose="00000400000000000000" pitchFamily="2" charset="-78"/>
              </a:rPr>
              <a:t>از صفحه ۴ به بعد ۱و۲و۳و ...</a:t>
            </a:r>
            <a:endParaRPr lang="fa-IR" sz="3200" dirty="0" smtClean="0">
              <a:cs typeface="B Nazanin" panose="00000400000000000000" pitchFamily="2" charset="-78"/>
            </a:endParaRPr>
          </a:p>
          <a:p>
            <a:pPr algn="ctr"/>
            <a:endParaRPr lang="en-US" sz="3200" dirty="0">
              <a:cs typeface="B Nazanin" panose="00000400000000000000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138672"/>
            <a:ext cx="12192000" cy="719328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4800" dirty="0" smtClean="0">
                <a:solidFill>
                  <a:schemeClr val="accent1">
                    <a:lumMod val="50000"/>
                  </a:schemeClr>
                </a:solidFill>
                <a:cs typeface="B Nazanin" panose="00000400000000000000" pitchFamily="2" charset="-78"/>
              </a:rPr>
              <a:t>حتما </a:t>
            </a:r>
            <a:r>
              <a:rPr lang="fa-IR" dirty="0" smtClean="0">
                <a:solidFill>
                  <a:schemeClr val="accent1">
                    <a:lumMod val="50000"/>
                  </a:schemeClr>
                </a:solidFill>
                <a:cs typeface="B Nazanin" panose="00000400000000000000" pitchFamily="2" charset="-78"/>
              </a:rPr>
              <a:t>خودتون انجام بدید و مشکلی برخوردید سوال </a:t>
            </a:r>
            <a:r>
              <a:rPr lang="fa-IR" dirty="0" smtClean="0">
                <a:solidFill>
                  <a:schemeClr val="accent1">
                    <a:lumMod val="50000"/>
                  </a:schemeClr>
                </a:solidFill>
                <a:cs typeface="B Nazanin" panose="00000400000000000000" pitchFamily="2" charset="-78"/>
              </a:rPr>
              <a:t>کنید</a:t>
            </a:r>
            <a:endParaRPr lang="en-US" dirty="0">
              <a:solidFill>
                <a:schemeClr val="accent1">
                  <a:lumMod val="50000"/>
                </a:schemeClr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03172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 descr="Document1 - Word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" b="9"/>
          <a:stretch>
            <a:fillRect/>
          </a:stretch>
        </p:blipFill>
        <p:spPr/>
      </p:pic>
      <p:sp>
        <p:nvSpPr>
          <p:cNvPr id="5" name="Rectangle 4"/>
          <p:cNvSpPr/>
          <p:nvPr/>
        </p:nvSpPr>
        <p:spPr>
          <a:xfrm>
            <a:off x="0" y="3157728"/>
            <a:ext cx="12192000" cy="1304544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/>
              <a:t>ورد را باز کنید و به ترتیب کار های زیر را انجام دهید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05164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3157728"/>
            <a:ext cx="12192000" cy="1304544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/>
              <a:t>یک فایل باز کنید که  مثلا ۹ صفحه داشته باشد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420990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3886200" y="4682236"/>
            <a:ext cx="977900" cy="977900"/>
          </a:xfrm>
          <a:prstGeom prst="ellipse">
            <a:avLst/>
          </a:prstGeom>
          <a:solidFill>
            <a:schemeClr val="accent1">
              <a:alpha val="4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3157728"/>
            <a:ext cx="12192000" cy="1304544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/>
              <a:t>در انتهای سطر آخر صفحه سوم کلیک کنید</a:t>
            </a:r>
            <a:endParaRPr lang="en-US" dirty="0" smtClean="0"/>
          </a:p>
        </p:txBody>
      </p:sp>
      <p:sp>
        <p:nvSpPr>
          <p:cNvPr id="10" name="Oval 9"/>
          <p:cNvSpPr/>
          <p:nvPr/>
        </p:nvSpPr>
        <p:spPr>
          <a:xfrm>
            <a:off x="1206500" y="6142736"/>
            <a:ext cx="977900" cy="9779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1201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1845056" y="-304800"/>
            <a:ext cx="1743456" cy="17434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162556" y="1743456"/>
            <a:ext cx="1425956" cy="1425956"/>
          </a:xfrm>
          <a:prstGeom prst="ellipse">
            <a:avLst/>
          </a:prstGeom>
          <a:solidFill>
            <a:schemeClr val="accent1">
              <a:alpha val="4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5368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968756" y="-393700"/>
            <a:ext cx="1743456" cy="17434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7052056" y="0"/>
            <a:ext cx="1743456" cy="1743456"/>
          </a:xfrm>
          <a:prstGeom prst="ellipse">
            <a:avLst/>
          </a:prstGeom>
          <a:solidFill>
            <a:schemeClr val="accent1">
              <a:alpha val="4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3157728"/>
            <a:ext cx="12192000" cy="1304544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/>
              <a:t>در یک جایی از صفحه ۴ام کلیک کنید به طوری که در زیر صفحه باید صفحه ۴ و بخش ۲ باید نشان داده شود و</a:t>
            </a:r>
            <a:br>
              <a:rPr lang="fa-IR" dirty="0" smtClean="0"/>
            </a:br>
            <a:r>
              <a:rPr lang="fa-IR" dirty="0" smtClean="0"/>
              <a:t>بعد کارهای نشان داده شده در بالا را انجام دهید</a:t>
            </a:r>
            <a:endParaRPr lang="en-US" dirty="0" smtClean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1752600" y="3810000"/>
            <a:ext cx="2540000" cy="2882900"/>
          </a:xfrm>
          <a:prstGeom prst="straightConnector1">
            <a:avLst/>
          </a:prstGeom>
          <a:ln w="76200">
            <a:solidFill>
              <a:srgbClr val="FFC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1079500" y="3810000"/>
            <a:ext cx="2540000" cy="2882900"/>
          </a:xfrm>
          <a:prstGeom prst="straightConnector1">
            <a:avLst/>
          </a:prstGeom>
          <a:ln w="76200">
            <a:solidFill>
              <a:srgbClr val="FFC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09286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9553956" y="1574800"/>
            <a:ext cx="1743456" cy="1743456"/>
          </a:xfrm>
          <a:prstGeom prst="ellipse">
            <a:avLst/>
          </a:prstGeom>
          <a:solidFill>
            <a:schemeClr val="accent1">
              <a:alpha val="4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5045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3699256" y="0"/>
            <a:ext cx="1743456" cy="1743456"/>
          </a:xfrm>
          <a:prstGeom prst="ellipse">
            <a:avLst/>
          </a:prstGeom>
          <a:solidFill>
            <a:schemeClr val="accent1">
              <a:alpha val="4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1576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930656" y="1117600"/>
            <a:ext cx="1743456" cy="1743456"/>
          </a:xfrm>
          <a:prstGeom prst="ellipse">
            <a:avLst/>
          </a:prstGeom>
          <a:solidFill>
            <a:schemeClr val="accent1">
              <a:alpha val="4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0458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485</TotalTime>
  <Words>142</Words>
  <Application>Microsoft Office PowerPoint</Application>
  <PresentationFormat>Widescreen</PresentationFormat>
  <Paragraphs>16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B Nazanin</vt:lpstr>
      <vt:lpstr>Calibri</vt:lpstr>
      <vt:lpstr>Calibri Light</vt:lpstr>
      <vt:lpstr>Office Theme</vt:lpstr>
      <vt:lpstr>آماده شدن برای تمرین بعد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حسن</dc:creator>
  <cp:lastModifiedBy>حسن</cp:lastModifiedBy>
  <cp:revision>9</cp:revision>
  <dcterms:created xsi:type="dcterms:W3CDTF">2014-11-10T08:01:33Z</dcterms:created>
  <dcterms:modified xsi:type="dcterms:W3CDTF">2014-11-18T04:36:04Z</dcterms:modified>
</cp:coreProperties>
</file>