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54AD3E-1274-4592-B804-32ABA32BFCA8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126C57-9CE0-4942-A06F-38FDDFC406FB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8 جامعه شناسی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9697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4864"/>
            <a:ext cx="4618856" cy="388843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جهان اجتماعی به مجموعه ای دلالت میکند که در محدوده زندگی انسان ها قرار میگیرد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7347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9600" y="620688"/>
            <a:ext cx="2209800" cy="4387417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جهان طبیعی به مجموعه ای دلالت میکند که در جهان هستی وجود دارد</a:t>
            </a:r>
            <a:endParaRPr lang="fa-IR" sz="28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15" b="213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987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196752"/>
            <a:ext cx="2743200" cy="5051648"/>
          </a:xfrm>
        </p:spPr>
        <p:txBody>
          <a:bodyPr>
            <a:normAutofit/>
          </a:bodyPr>
          <a:lstStyle/>
          <a:p>
            <a:pPr algn="r"/>
            <a:r>
              <a:rPr lang="fa-IR" sz="3200" dirty="0" smtClean="0"/>
              <a:t>ویژگی های موجود زنده : 1-دارای اندام و اعضا مختلفی اند ، 2- اعضا به یک دیگر وابسته اند، 3-اعضا برای حفظ و تداوم حیات با یکدیگر عمل میکندد</a:t>
            </a:r>
            <a:endParaRPr lang="fa-IR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340768"/>
            <a:ext cx="5111750" cy="4824535"/>
          </a:xfrm>
        </p:spPr>
      </p:pic>
    </p:spTree>
    <p:extLst>
      <p:ext uri="{BB962C8B-B14F-4D97-AF65-F5344CB8AC3E}">
        <p14:creationId xmlns:p14="http://schemas.microsoft.com/office/powerpoint/2010/main" val="2050695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64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درس 8 جامعه شناسی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8 جامعه شناسی </dc:title>
  <dc:creator>Coffinet.com</dc:creator>
  <cp:lastModifiedBy>Coffinet.com</cp:lastModifiedBy>
  <cp:revision>1</cp:revision>
  <dcterms:created xsi:type="dcterms:W3CDTF">2016-02-01T14:37:16Z</dcterms:created>
  <dcterms:modified xsi:type="dcterms:W3CDTF">2016-02-01T14:46:18Z</dcterms:modified>
</cp:coreProperties>
</file>