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09/09/15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/legalcomplianc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/audit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Annex SL: Performance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Assent Risk Management has been implementing ISO standards based on Annex SL for some time with ISO 22301 and ISO 27001 both using it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/>
              <a:t>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Clause 9: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Evaluating the performance of the system is  vital to improving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rganisations</a:t>
            </a:r>
            <a:r>
              <a:rPr lang="en-US" dirty="0" smtClean="0"/>
              <a:t> need to determine which activities are most effective to determine it’s performance.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standards include an evaluation of compliance within these clauses.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 information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http://www.assentriskmanagement.co.uk/legalcompliance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Monitoring, Measurement, Analysis,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Monitoring</a:t>
            </a:r>
            <a:r>
              <a:rPr lang="en-US" dirty="0" smtClean="0"/>
              <a:t>: Determining the </a:t>
            </a:r>
            <a:r>
              <a:rPr lang="en-US" b="1" i="1" dirty="0" smtClean="0"/>
              <a:t>status</a:t>
            </a:r>
            <a:r>
              <a:rPr lang="en-US" dirty="0" smtClean="0"/>
              <a:t> of a system, a process or an activity.</a:t>
            </a:r>
          </a:p>
          <a:p>
            <a:r>
              <a:rPr lang="en-US" b="1" dirty="0" smtClean="0"/>
              <a:t>Measurement</a:t>
            </a:r>
            <a:r>
              <a:rPr lang="en-US" dirty="0" smtClean="0"/>
              <a:t>: process to determine a </a:t>
            </a:r>
            <a:r>
              <a:rPr lang="en-US" b="1" i="1" dirty="0" smtClean="0"/>
              <a:t>value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Understanding the difference can help </a:t>
            </a:r>
            <a:r>
              <a:rPr lang="en-US" dirty="0" err="1" smtClean="0"/>
              <a:t>organisations</a:t>
            </a:r>
            <a:r>
              <a:rPr lang="en-US" dirty="0" smtClean="0"/>
              <a:t> establish an effective </a:t>
            </a:r>
            <a:r>
              <a:rPr lang="en-US" dirty="0" err="1" smtClean="0"/>
              <a:t>programme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Appropriate documented evidence of monitoring and measurement should be retained.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5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As auditors, we use the principles of ISO 19011 when operating an internal audit </a:t>
            </a:r>
            <a:r>
              <a:rPr lang="en-US" dirty="0" err="1" smtClean="0"/>
              <a:t>programme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management system standards contain basic requirements including:</a:t>
            </a:r>
          </a:p>
          <a:p>
            <a:r>
              <a:rPr lang="en-US" dirty="0" smtClean="0"/>
              <a:t>Determining audit criteria.</a:t>
            </a:r>
          </a:p>
          <a:p>
            <a:r>
              <a:rPr lang="en-US" dirty="0" smtClean="0"/>
              <a:t>Selecting independent and competent auditors.</a:t>
            </a:r>
          </a:p>
          <a:p>
            <a:r>
              <a:rPr lang="en-US" dirty="0" smtClean="0"/>
              <a:t>Ensuing that results are communication to top management.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help designing or operating an Internal Audit </a:t>
            </a:r>
            <a:r>
              <a:rPr lang="en-US" dirty="0" err="1" smtClean="0"/>
              <a:t>Programme</a:t>
            </a:r>
            <a:r>
              <a:rPr lang="en-US" dirty="0" smtClean="0"/>
              <a:t> see </a:t>
            </a:r>
            <a:r>
              <a:rPr lang="en-US" dirty="0" smtClean="0">
                <a:hlinkClick r:id="rId2"/>
              </a:rPr>
              <a:t>www.assentriskmanagement.co.uk/auditing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0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Management review is a well established feature of ISO standards and can be useful to give top management an active role in the system, while also allowing trends to be spotted.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varying requirements but generally:</a:t>
            </a:r>
          </a:p>
          <a:p>
            <a:r>
              <a:rPr lang="en-US" dirty="0" smtClean="0"/>
              <a:t>Status of previous actions.</a:t>
            </a:r>
          </a:p>
          <a:p>
            <a:r>
              <a:rPr lang="en-US" dirty="0" smtClean="0"/>
              <a:t>Relevant changes.</a:t>
            </a:r>
          </a:p>
          <a:p>
            <a:r>
              <a:rPr lang="en-US" dirty="0" smtClean="0"/>
              <a:t>Risks &amp; Opportunities.</a:t>
            </a:r>
          </a:p>
          <a:p>
            <a:r>
              <a:rPr lang="en-US" dirty="0" smtClean="0"/>
              <a:t>Non Conformances.</a:t>
            </a:r>
          </a:p>
          <a:p>
            <a:r>
              <a:rPr lang="en-US" dirty="0" smtClean="0"/>
              <a:t>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237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Annex SL: Performance Evaluation</vt:lpstr>
      <vt:lpstr>Introduction</vt:lpstr>
      <vt:lpstr>Clause 9: Performance</vt:lpstr>
      <vt:lpstr>Monitoring, Measurement, Analysis, Evaluation </vt:lpstr>
      <vt:lpstr>Internal Audit</vt:lpstr>
      <vt:lpstr>Management Review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66</cp:revision>
  <dcterms:created xsi:type="dcterms:W3CDTF">2015-07-07T20:29:16Z</dcterms:created>
  <dcterms:modified xsi:type="dcterms:W3CDTF">2015-09-09T22:08:09Z</dcterms:modified>
</cp:coreProperties>
</file>