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8" r:id="rId3"/>
    <p:sldId id="296" r:id="rId4"/>
    <p:sldId id="261" r:id="rId5"/>
    <p:sldId id="259" r:id="rId6"/>
    <p:sldId id="272" r:id="rId7"/>
    <p:sldId id="284" r:id="rId8"/>
    <p:sldId id="285" r:id="rId9"/>
    <p:sldId id="286" r:id="rId10"/>
    <p:sldId id="292" r:id="rId11"/>
    <p:sldId id="288" r:id="rId12"/>
    <p:sldId id="289" r:id="rId13"/>
    <p:sldId id="295" r:id="rId14"/>
    <p:sldId id="294" r:id="rId15"/>
    <p:sldId id="290" r:id="rId16"/>
    <p:sldId id="293" r:id="rId17"/>
    <p:sldId id="274" r:id="rId18"/>
    <p:sldId id="282" r:id="rId19"/>
    <p:sldId id="279"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6A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03" autoAdjust="0"/>
    <p:restoredTop sz="94676" autoAdjust="0"/>
  </p:normalViewPr>
  <p:slideViewPr>
    <p:cSldViewPr>
      <p:cViewPr>
        <p:scale>
          <a:sx n="77" d="100"/>
          <a:sy n="77" d="100"/>
        </p:scale>
        <p:origin x="-1164"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63EB76-BBEE-42FA-9C1B-0F5A636C8289}"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3D5FB761-B698-4B94-8B66-EF6DF6DF3B10}">
      <dgm:prSet/>
      <dgm:spPr>
        <a:solidFill>
          <a:schemeClr val="tx1"/>
        </a:solidFill>
        <a:ln>
          <a:solidFill>
            <a:schemeClr val="accent1">
              <a:lumMod val="50000"/>
            </a:schemeClr>
          </a:solidFill>
        </a:ln>
      </dgm:spPr>
      <dgm:t>
        <a:bodyPr/>
        <a:lstStyle/>
        <a:p>
          <a:pPr algn="ctr" rtl="1"/>
          <a:r>
            <a:rPr lang="fa-IR" b="1" dirty="0" smtClean="0">
              <a:solidFill>
                <a:srgbClr val="FF0000"/>
              </a:solidFill>
              <a:cs typeface="B Nazanin" pitchFamily="2" charset="-78"/>
            </a:rPr>
            <a:t>تعهدات خریدار</a:t>
          </a:r>
          <a:endParaRPr lang="fa-IR" dirty="0">
            <a:solidFill>
              <a:srgbClr val="FF0000"/>
            </a:solidFill>
            <a:cs typeface="B Nazanin" pitchFamily="2" charset="-78"/>
          </a:endParaRPr>
        </a:p>
      </dgm:t>
    </dgm:pt>
    <dgm:pt modelId="{60555D3E-02C8-43A6-89A1-3BDA6B38D631}" type="parTrans" cxnId="{4D8222FF-1EDD-46DE-84C6-00F2D9261FB4}">
      <dgm:prSet/>
      <dgm:spPr/>
      <dgm:t>
        <a:bodyPr/>
        <a:lstStyle/>
        <a:p>
          <a:pPr rtl="1"/>
          <a:endParaRPr lang="fa-IR"/>
        </a:p>
      </dgm:t>
    </dgm:pt>
    <dgm:pt modelId="{A66F9C3C-72B6-41A6-B91B-02DD5A12D0AE}" type="sibTrans" cxnId="{4D8222FF-1EDD-46DE-84C6-00F2D9261FB4}">
      <dgm:prSet/>
      <dgm:spPr/>
      <dgm:t>
        <a:bodyPr/>
        <a:lstStyle/>
        <a:p>
          <a:pPr rtl="1"/>
          <a:endParaRPr lang="fa-IR"/>
        </a:p>
      </dgm:t>
    </dgm:pt>
    <dgm:pt modelId="{E25CD2A8-6373-42DF-8EB1-EA54347E0872}">
      <dgm:prSet/>
      <dgm:spPr>
        <a:solidFill>
          <a:srgbClr val="92D050"/>
        </a:solidFill>
      </dgm:spPr>
      <dgm:t>
        <a:bodyPr/>
        <a:lstStyle/>
        <a:p>
          <a:pPr algn="ctr" rtl="1"/>
          <a:r>
            <a:rPr lang="fa-IR" b="1" dirty="0" smtClean="0">
              <a:solidFill>
                <a:srgbClr val="0C6A22"/>
              </a:solidFill>
              <a:cs typeface="B Nazanin" pitchFamily="2" charset="-78"/>
            </a:rPr>
            <a:t>الف) تعهدات اصلی:</a:t>
          </a:r>
          <a:endParaRPr lang="fa-IR" b="1" dirty="0">
            <a:solidFill>
              <a:srgbClr val="0C6A22"/>
            </a:solidFill>
            <a:cs typeface="B Nazanin" pitchFamily="2" charset="-78"/>
          </a:endParaRPr>
        </a:p>
      </dgm:t>
    </dgm:pt>
    <dgm:pt modelId="{55AF9886-5481-4F20-9823-91564A6FE214}" type="parTrans" cxnId="{D316D941-79E8-4BD6-B130-5E4A62255303}">
      <dgm:prSet/>
      <dgm:spPr/>
      <dgm:t>
        <a:bodyPr/>
        <a:lstStyle/>
        <a:p>
          <a:pPr rtl="1"/>
          <a:endParaRPr lang="fa-IR"/>
        </a:p>
      </dgm:t>
    </dgm:pt>
    <dgm:pt modelId="{86D0BD78-FE50-4015-8CDF-42F649155242}" type="sibTrans" cxnId="{D316D941-79E8-4BD6-B130-5E4A62255303}">
      <dgm:prSet/>
      <dgm:spPr/>
      <dgm:t>
        <a:bodyPr/>
        <a:lstStyle/>
        <a:p>
          <a:pPr rtl="1"/>
          <a:endParaRPr lang="fa-IR"/>
        </a:p>
      </dgm:t>
    </dgm:pt>
    <dgm:pt modelId="{4CD17667-52E9-413C-9EE0-955830A57D73}">
      <dgm:prSet/>
      <dgm:spPr/>
      <dgm:t>
        <a:bodyPr/>
        <a:lstStyle/>
        <a:p>
          <a:pPr algn="ctr" rtl="1"/>
          <a:r>
            <a:rPr lang="fa-IR" smtClean="0">
              <a:solidFill>
                <a:schemeClr val="bg1"/>
              </a:solidFill>
              <a:cs typeface="B Nazanin" pitchFamily="2" charset="-78"/>
            </a:rPr>
            <a:t>قبض مبیع</a:t>
          </a:r>
          <a:endParaRPr lang="fa-IR">
            <a:solidFill>
              <a:schemeClr val="bg1"/>
            </a:solidFill>
            <a:cs typeface="B Nazanin" pitchFamily="2" charset="-78"/>
          </a:endParaRPr>
        </a:p>
      </dgm:t>
    </dgm:pt>
    <dgm:pt modelId="{0A26B809-ADAB-4641-9D6F-51C07E08467E}" type="parTrans" cxnId="{752E30B0-7731-4750-A0C0-0FCE4100C37D}">
      <dgm:prSet/>
      <dgm:spPr/>
      <dgm:t>
        <a:bodyPr/>
        <a:lstStyle/>
        <a:p>
          <a:pPr rtl="1"/>
          <a:endParaRPr lang="fa-IR"/>
        </a:p>
      </dgm:t>
    </dgm:pt>
    <dgm:pt modelId="{D597EE55-48C6-433D-B108-EE65596828E2}" type="sibTrans" cxnId="{752E30B0-7731-4750-A0C0-0FCE4100C37D}">
      <dgm:prSet/>
      <dgm:spPr/>
      <dgm:t>
        <a:bodyPr/>
        <a:lstStyle/>
        <a:p>
          <a:pPr rtl="1"/>
          <a:endParaRPr lang="fa-IR"/>
        </a:p>
      </dgm:t>
    </dgm:pt>
    <dgm:pt modelId="{D0310A66-E8BE-414E-95ED-17EA9F8C966D}">
      <dgm:prSet/>
      <dgm:spPr/>
      <dgm:t>
        <a:bodyPr/>
        <a:lstStyle/>
        <a:p>
          <a:pPr algn="ctr" rtl="1"/>
          <a:r>
            <a:rPr lang="fa-IR" dirty="0" smtClean="0">
              <a:solidFill>
                <a:schemeClr val="bg1"/>
              </a:solidFill>
              <a:cs typeface="B Nazanin" pitchFamily="2" charset="-78"/>
            </a:rPr>
            <a:t>پرداخت ثمن</a:t>
          </a:r>
          <a:endParaRPr lang="fa-IR" dirty="0">
            <a:solidFill>
              <a:schemeClr val="bg1"/>
            </a:solidFill>
            <a:cs typeface="B Nazanin" pitchFamily="2" charset="-78"/>
          </a:endParaRPr>
        </a:p>
      </dgm:t>
    </dgm:pt>
    <dgm:pt modelId="{EAD3FB76-EF08-4BDF-B70E-B8AA83403400}" type="parTrans" cxnId="{F4BB57D3-0FF9-4A85-B9A2-518F8C3A3D72}">
      <dgm:prSet/>
      <dgm:spPr/>
      <dgm:t>
        <a:bodyPr/>
        <a:lstStyle/>
        <a:p>
          <a:pPr rtl="1"/>
          <a:endParaRPr lang="fa-IR"/>
        </a:p>
      </dgm:t>
    </dgm:pt>
    <dgm:pt modelId="{858B0140-E943-45A0-A088-3A1E3BEBFEC3}" type="sibTrans" cxnId="{F4BB57D3-0FF9-4A85-B9A2-518F8C3A3D72}">
      <dgm:prSet/>
      <dgm:spPr/>
      <dgm:t>
        <a:bodyPr/>
        <a:lstStyle/>
        <a:p>
          <a:pPr rtl="1"/>
          <a:endParaRPr lang="fa-IR"/>
        </a:p>
      </dgm:t>
    </dgm:pt>
    <dgm:pt modelId="{3C516760-1FD6-4E00-AA20-6AF4E9DA356F}">
      <dgm:prSet/>
      <dgm:spPr>
        <a:solidFill>
          <a:srgbClr val="92D050"/>
        </a:solidFill>
      </dgm:spPr>
      <dgm:t>
        <a:bodyPr/>
        <a:lstStyle/>
        <a:p>
          <a:pPr algn="ctr" rtl="1"/>
          <a:r>
            <a:rPr lang="fa-IR" b="1" dirty="0" smtClean="0">
              <a:solidFill>
                <a:srgbClr val="0C6A22"/>
              </a:solidFill>
              <a:cs typeface="B Nazanin" pitchFamily="2" charset="-78"/>
            </a:rPr>
            <a:t>ب) تعهدات فرعی:</a:t>
          </a:r>
          <a:endParaRPr lang="fa-IR" b="1" dirty="0">
            <a:solidFill>
              <a:srgbClr val="0C6A22"/>
            </a:solidFill>
            <a:cs typeface="B Nazanin" pitchFamily="2" charset="-78"/>
          </a:endParaRPr>
        </a:p>
      </dgm:t>
    </dgm:pt>
    <dgm:pt modelId="{C234CDA9-459B-43E9-B3C0-D2E7318B72CA}" type="parTrans" cxnId="{8C5A74BE-A9B7-47BE-9A62-B5DD23D95E1A}">
      <dgm:prSet/>
      <dgm:spPr/>
      <dgm:t>
        <a:bodyPr/>
        <a:lstStyle/>
        <a:p>
          <a:pPr rtl="1"/>
          <a:endParaRPr lang="fa-IR"/>
        </a:p>
      </dgm:t>
    </dgm:pt>
    <dgm:pt modelId="{67DA9603-B0B2-4002-AC26-A373D16B3302}" type="sibTrans" cxnId="{8C5A74BE-A9B7-47BE-9A62-B5DD23D95E1A}">
      <dgm:prSet/>
      <dgm:spPr/>
      <dgm:t>
        <a:bodyPr/>
        <a:lstStyle/>
        <a:p>
          <a:pPr rtl="1"/>
          <a:endParaRPr lang="fa-IR"/>
        </a:p>
      </dgm:t>
    </dgm:pt>
    <dgm:pt modelId="{2B2C9597-7768-4D8E-9534-57A64257FB8C}">
      <dgm:prSet custT="1"/>
      <dgm:spPr/>
      <dgm:t>
        <a:bodyPr/>
        <a:lstStyle/>
        <a:p>
          <a:pPr algn="ctr" rtl="1"/>
          <a:r>
            <a:rPr lang="fa-IR" sz="3200" dirty="0" smtClean="0">
              <a:solidFill>
                <a:schemeClr val="bg1"/>
              </a:solidFill>
              <a:cs typeface="B Nazanin" pitchFamily="2" charset="-78"/>
            </a:rPr>
            <a:t>در </a:t>
          </a:r>
          <a:r>
            <a:rPr lang="fa-IR" sz="3200" smtClean="0">
              <a:solidFill>
                <a:schemeClr val="bg1"/>
              </a:solidFill>
              <a:cs typeface="B Nazanin" pitchFamily="2" charset="-78"/>
            </a:rPr>
            <a:t>راستای تسهیل تعهدات </a:t>
          </a:r>
          <a:r>
            <a:rPr lang="fa-IR" sz="3200" dirty="0" smtClean="0">
              <a:solidFill>
                <a:schemeClr val="bg1"/>
              </a:solidFill>
              <a:cs typeface="B Nazanin" pitchFamily="2" charset="-78"/>
            </a:rPr>
            <a:t>اصلی ست.</a:t>
          </a:r>
          <a:endParaRPr lang="fa-IR" sz="3200" dirty="0">
            <a:solidFill>
              <a:schemeClr val="bg1"/>
            </a:solidFill>
            <a:cs typeface="B Nazanin" pitchFamily="2" charset="-78"/>
          </a:endParaRPr>
        </a:p>
      </dgm:t>
    </dgm:pt>
    <dgm:pt modelId="{E8B15708-B7B4-4F51-9865-6134CABA32E3}" type="parTrans" cxnId="{7ACE926F-A1D9-474C-8DE6-5A257C3F9F31}">
      <dgm:prSet/>
      <dgm:spPr/>
      <dgm:t>
        <a:bodyPr/>
        <a:lstStyle/>
        <a:p>
          <a:pPr rtl="1"/>
          <a:endParaRPr lang="fa-IR"/>
        </a:p>
      </dgm:t>
    </dgm:pt>
    <dgm:pt modelId="{189E73CD-4693-4F4E-9859-F7738ACC1281}" type="sibTrans" cxnId="{7ACE926F-A1D9-474C-8DE6-5A257C3F9F31}">
      <dgm:prSet/>
      <dgm:spPr/>
      <dgm:t>
        <a:bodyPr/>
        <a:lstStyle/>
        <a:p>
          <a:pPr rtl="1"/>
          <a:endParaRPr lang="fa-IR"/>
        </a:p>
      </dgm:t>
    </dgm:pt>
    <dgm:pt modelId="{9CE849AE-8EBF-4A62-993A-81AEE378E18C}" type="pres">
      <dgm:prSet presAssocID="{E163EB76-BBEE-42FA-9C1B-0F5A636C8289}" presName="linear" presStyleCnt="0">
        <dgm:presLayoutVars>
          <dgm:animLvl val="lvl"/>
          <dgm:resizeHandles val="exact"/>
        </dgm:presLayoutVars>
      </dgm:prSet>
      <dgm:spPr/>
      <dgm:t>
        <a:bodyPr/>
        <a:lstStyle/>
        <a:p>
          <a:pPr rtl="1"/>
          <a:endParaRPr lang="fa-IR"/>
        </a:p>
      </dgm:t>
    </dgm:pt>
    <dgm:pt modelId="{E0C68E1A-0DFC-4FEE-8F29-39708E35A236}" type="pres">
      <dgm:prSet presAssocID="{3D5FB761-B698-4B94-8B66-EF6DF6DF3B10}" presName="parentText" presStyleLbl="node1" presStyleIdx="0" presStyleCnt="4">
        <dgm:presLayoutVars>
          <dgm:chMax val="0"/>
          <dgm:bulletEnabled val="1"/>
        </dgm:presLayoutVars>
      </dgm:prSet>
      <dgm:spPr/>
      <dgm:t>
        <a:bodyPr/>
        <a:lstStyle/>
        <a:p>
          <a:pPr rtl="1"/>
          <a:endParaRPr lang="fa-IR"/>
        </a:p>
      </dgm:t>
    </dgm:pt>
    <dgm:pt modelId="{12388492-2AE6-432D-8E4D-60361C6C6336}" type="pres">
      <dgm:prSet presAssocID="{A66F9C3C-72B6-41A6-B91B-02DD5A12D0AE}" presName="spacer" presStyleCnt="0"/>
      <dgm:spPr/>
    </dgm:pt>
    <dgm:pt modelId="{5561ABC2-0273-4840-8FF1-1AB982C6BE00}" type="pres">
      <dgm:prSet presAssocID="{E25CD2A8-6373-42DF-8EB1-EA54347E0872}" presName="parentText" presStyleLbl="node1" presStyleIdx="1" presStyleCnt="4">
        <dgm:presLayoutVars>
          <dgm:chMax val="0"/>
          <dgm:bulletEnabled val="1"/>
        </dgm:presLayoutVars>
      </dgm:prSet>
      <dgm:spPr/>
      <dgm:t>
        <a:bodyPr/>
        <a:lstStyle/>
        <a:p>
          <a:pPr rtl="1"/>
          <a:endParaRPr lang="fa-IR"/>
        </a:p>
      </dgm:t>
    </dgm:pt>
    <dgm:pt modelId="{79AE8C1A-7D17-4530-8768-5BBF71A7DD93}" type="pres">
      <dgm:prSet presAssocID="{E25CD2A8-6373-42DF-8EB1-EA54347E0872}" presName="childText" presStyleLbl="revTx" presStyleIdx="0" presStyleCnt="1">
        <dgm:presLayoutVars>
          <dgm:bulletEnabled val="1"/>
        </dgm:presLayoutVars>
      </dgm:prSet>
      <dgm:spPr/>
      <dgm:t>
        <a:bodyPr/>
        <a:lstStyle/>
        <a:p>
          <a:pPr rtl="1"/>
          <a:endParaRPr lang="fa-IR"/>
        </a:p>
      </dgm:t>
    </dgm:pt>
    <dgm:pt modelId="{C80C74D6-1101-4BE2-948F-7D5D76309784}" type="pres">
      <dgm:prSet presAssocID="{3C516760-1FD6-4E00-AA20-6AF4E9DA356F}" presName="parentText" presStyleLbl="node1" presStyleIdx="2" presStyleCnt="4">
        <dgm:presLayoutVars>
          <dgm:chMax val="0"/>
          <dgm:bulletEnabled val="1"/>
        </dgm:presLayoutVars>
      </dgm:prSet>
      <dgm:spPr/>
      <dgm:t>
        <a:bodyPr/>
        <a:lstStyle/>
        <a:p>
          <a:pPr rtl="1"/>
          <a:endParaRPr lang="fa-IR"/>
        </a:p>
      </dgm:t>
    </dgm:pt>
    <dgm:pt modelId="{B00DA03A-7826-45B4-8318-75B85129606B}" type="pres">
      <dgm:prSet presAssocID="{67DA9603-B0B2-4002-AC26-A373D16B3302}" presName="spacer" presStyleCnt="0"/>
      <dgm:spPr/>
    </dgm:pt>
    <dgm:pt modelId="{A2614979-904B-48D5-91E4-534D2FACDFE4}" type="pres">
      <dgm:prSet presAssocID="{2B2C9597-7768-4D8E-9534-57A64257FB8C}" presName="parentText" presStyleLbl="node1" presStyleIdx="3" presStyleCnt="4">
        <dgm:presLayoutVars>
          <dgm:chMax val="0"/>
          <dgm:bulletEnabled val="1"/>
        </dgm:presLayoutVars>
      </dgm:prSet>
      <dgm:spPr/>
      <dgm:t>
        <a:bodyPr/>
        <a:lstStyle/>
        <a:p>
          <a:pPr rtl="1"/>
          <a:endParaRPr lang="fa-IR"/>
        </a:p>
      </dgm:t>
    </dgm:pt>
  </dgm:ptLst>
  <dgm:cxnLst>
    <dgm:cxn modelId="{DF77B147-192F-467A-9AE8-E80AD698720B}" type="presOf" srcId="{E163EB76-BBEE-42FA-9C1B-0F5A636C8289}" destId="{9CE849AE-8EBF-4A62-993A-81AEE378E18C}" srcOrd="0" destOrd="0" presId="urn:microsoft.com/office/officeart/2005/8/layout/vList2"/>
    <dgm:cxn modelId="{86073422-A41A-4B96-AFA7-86FB213FA532}" type="presOf" srcId="{D0310A66-E8BE-414E-95ED-17EA9F8C966D}" destId="{79AE8C1A-7D17-4530-8768-5BBF71A7DD93}" srcOrd="0" destOrd="1" presId="urn:microsoft.com/office/officeart/2005/8/layout/vList2"/>
    <dgm:cxn modelId="{4D8222FF-1EDD-46DE-84C6-00F2D9261FB4}" srcId="{E163EB76-BBEE-42FA-9C1B-0F5A636C8289}" destId="{3D5FB761-B698-4B94-8B66-EF6DF6DF3B10}" srcOrd="0" destOrd="0" parTransId="{60555D3E-02C8-43A6-89A1-3BDA6B38D631}" sibTransId="{A66F9C3C-72B6-41A6-B91B-02DD5A12D0AE}"/>
    <dgm:cxn modelId="{D316D941-79E8-4BD6-B130-5E4A62255303}" srcId="{E163EB76-BBEE-42FA-9C1B-0F5A636C8289}" destId="{E25CD2A8-6373-42DF-8EB1-EA54347E0872}" srcOrd="1" destOrd="0" parTransId="{55AF9886-5481-4F20-9823-91564A6FE214}" sibTransId="{86D0BD78-FE50-4015-8CDF-42F649155242}"/>
    <dgm:cxn modelId="{7ACE926F-A1D9-474C-8DE6-5A257C3F9F31}" srcId="{E163EB76-BBEE-42FA-9C1B-0F5A636C8289}" destId="{2B2C9597-7768-4D8E-9534-57A64257FB8C}" srcOrd="3" destOrd="0" parTransId="{E8B15708-B7B4-4F51-9865-6134CABA32E3}" sibTransId="{189E73CD-4693-4F4E-9859-F7738ACC1281}"/>
    <dgm:cxn modelId="{9A9FD14F-EB32-492B-B468-6CFF2A09EBF7}" type="presOf" srcId="{4CD17667-52E9-413C-9EE0-955830A57D73}" destId="{79AE8C1A-7D17-4530-8768-5BBF71A7DD93}" srcOrd="0" destOrd="0" presId="urn:microsoft.com/office/officeart/2005/8/layout/vList2"/>
    <dgm:cxn modelId="{8C5A74BE-A9B7-47BE-9A62-B5DD23D95E1A}" srcId="{E163EB76-BBEE-42FA-9C1B-0F5A636C8289}" destId="{3C516760-1FD6-4E00-AA20-6AF4E9DA356F}" srcOrd="2" destOrd="0" parTransId="{C234CDA9-459B-43E9-B3C0-D2E7318B72CA}" sibTransId="{67DA9603-B0B2-4002-AC26-A373D16B3302}"/>
    <dgm:cxn modelId="{752E30B0-7731-4750-A0C0-0FCE4100C37D}" srcId="{E25CD2A8-6373-42DF-8EB1-EA54347E0872}" destId="{4CD17667-52E9-413C-9EE0-955830A57D73}" srcOrd="0" destOrd="0" parTransId="{0A26B809-ADAB-4641-9D6F-51C07E08467E}" sibTransId="{D597EE55-48C6-433D-B108-EE65596828E2}"/>
    <dgm:cxn modelId="{CAB03FC2-B932-480A-B3F5-2BB9EE1CDCB0}" type="presOf" srcId="{3C516760-1FD6-4E00-AA20-6AF4E9DA356F}" destId="{C80C74D6-1101-4BE2-948F-7D5D76309784}" srcOrd="0" destOrd="0" presId="urn:microsoft.com/office/officeart/2005/8/layout/vList2"/>
    <dgm:cxn modelId="{D93DE653-6B05-408A-981E-222FA1C499CA}" type="presOf" srcId="{2B2C9597-7768-4D8E-9534-57A64257FB8C}" destId="{A2614979-904B-48D5-91E4-534D2FACDFE4}" srcOrd="0" destOrd="0" presId="urn:microsoft.com/office/officeart/2005/8/layout/vList2"/>
    <dgm:cxn modelId="{F4BB57D3-0FF9-4A85-B9A2-518F8C3A3D72}" srcId="{E25CD2A8-6373-42DF-8EB1-EA54347E0872}" destId="{D0310A66-E8BE-414E-95ED-17EA9F8C966D}" srcOrd="1" destOrd="0" parTransId="{EAD3FB76-EF08-4BDF-B70E-B8AA83403400}" sibTransId="{858B0140-E943-45A0-A088-3A1E3BEBFEC3}"/>
    <dgm:cxn modelId="{48909249-2E39-4678-9485-6F4063C9A3F9}" type="presOf" srcId="{3D5FB761-B698-4B94-8B66-EF6DF6DF3B10}" destId="{E0C68E1A-0DFC-4FEE-8F29-39708E35A236}" srcOrd="0" destOrd="0" presId="urn:microsoft.com/office/officeart/2005/8/layout/vList2"/>
    <dgm:cxn modelId="{D27295BC-30D1-4B95-B738-BF8EDD148285}" type="presOf" srcId="{E25CD2A8-6373-42DF-8EB1-EA54347E0872}" destId="{5561ABC2-0273-4840-8FF1-1AB982C6BE00}" srcOrd="0" destOrd="0" presId="urn:microsoft.com/office/officeart/2005/8/layout/vList2"/>
    <dgm:cxn modelId="{F13B0DC5-BB47-4143-961C-31F3931E4F3D}" type="presParOf" srcId="{9CE849AE-8EBF-4A62-993A-81AEE378E18C}" destId="{E0C68E1A-0DFC-4FEE-8F29-39708E35A236}" srcOrd="0" destOrd="0" presId="urn:microsoft.com/office/officeart/2005/8/layout/vList2"/>
    <dgm:cxn modelId="{DE2FCDEF-C3B9-4909-B3F6-A7E3794D9C97}" type="presParOf" srcId="{9CE849AE-8EBF-4A62-993A-81AEE378E18C}" destId="{12388492-2AE6-432D-8E4D-60361C6C6336}" srcOrd="1" destOrd="0" presId="urn:microsoft.com/office/officeart/2005/8/layout/vList2"/>
    <dgm:cxn modelId="{1DAAB377-FE23-4762-A551-FA2E7476CB07}" type="presParOf" srcId="{9CE849AE-8EBF-4A62-993A-81AEE378E18C}" destId="{5561ABC2-0273-4840-8FF1-1AB982C6BE00}" srcOrd="2" destOrd="0" presId="urn:microsoft.com/office/officeart/2005/8/layout/vList2"/>
    <dgm:cxn modelId="{8F231179-4B6C-4A9B-BC57-6A21AA4BD1F8}" type="presParOf" srcId="{9CE849AE-8EBF-4A62-993A-81AEE378E18C}" destId="{79AE8C1A-7D17-4530-8768-5BBF71A7DD93}" srcOrd="3" destOrd="0" presId="urn:microsoft.com/office/officeart/2005/8/layout/vList2"/>
    <dgm:cxn modelId="{94FA2AE9-8584-4999-8F40-E11C166F2C40}" type="presParOf" srcId="{9CE849AE-8EBF-4A62-993A-81AEE378E18C}" destId="{C80C74D6-1101-4BE2-948F-7D5D76309784}" srcOrd="4" destOrd="0" presId="urn:microsoft.com/office/officeart/2005/8/layout/vList2"/>
    <dgm:cxn modelId="{512AD7E1-B711-4170-9FF4-EDD9DC8A7CA0}" type="presParOf" srcId="{9CE849AE-8EBF-4A62-993A-81AEE378E18C}" destId="{B00DA03A-7826-45B4-8318-75B85129606B}" srcOrd="5" destOrd="0" presId="urn:microsoft.com/office/officeart/2005/8/layout/vList2"/>
    <dgm:cxn modelId="{95B29F24-48C3-46E7-A982-6E7500B9CCE1}" type="presParOf" srcId="{9CE849AE-8EBF-4A62-993A-81AEE378E18C}" destId="{A2614979-904B-48D5-91E4-534D2FACDFE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90A3F7D-F92D-40D4-A149-D54DEFD18B1A}"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fa-IR"/>
        </a:p>
      </dgm:t>
    </dgm:pt>
    <dgm:pt modelId="{CA599C64-F75F-4CBC-AF92-408BCECCC1A4}">
      <dgm:prSet/>
      <dgm:spPr>
        <a:solidFill>
          <a:schemeClr val="tx1"/>
        </a:solidFill>
        <a:ln>
          <a:solidFill>
            <a:schemeClr val="accent1">
              <a:lumMod val="50000"/>
            </a:schemeClr>
          </a:solidFill>
        </a:ln>
      </dgm:spPr>
      <dgm:t>
        <a:bodyPr/>
        <a:lstStyle/>
        <a:p>
          <a:pPr rtl="1"/>
          <a:r>
            <a:rPr lang="fa-IR" b="1" dirty="0" smtClean="0">
              <a:solidFill>
                <a:srgbClr val="FF0000"/>
              </a:solidFill>
              <a:cs typeface="B Nazanin" pitchFamily="2" charset="-78"/>
            </a:rPr>
            <a:t>در 2 مورد امکان مطالبه خسارت وجود ندارد: (ماده 79 ک.)</a:t>
          </a:r>
          <a:endParaRPr lang="fa-IR" b="1" dirty="0">
            <a:solidFill>
              <a:srgbClr val="FF0000"/>
            </a:solidFill>
            <a:cs typeface="B Nazanin" pitchFamily="2" charset="-78"/>
          </a:endParaRPr>
        </a:p>
      </dgm:t>
    </dgm:pt>
    <dgm:pt modelId="{2F0844BC-D760-4C18-B969-8CE1D21BDD9F}" type="parTrans" cxnId="{E662CBD1-5DB8-4677-81E5-57C61B28E7C0}">
      <dgm:prSet/>
      <dgm:spPr/>
      <dgm:t>
        <a:bodyPr/>
        <a:lstStyle/>
        <a:p>
          <a:pPr rtl="1"/>
          <a:endParaRPr lang="fa-IR"/>
        </a:p>
      </dgm:t>
    </dgm:pt>
    <dgm:pt modelId="{6D3AD09D-2FCD-4667-8275-568D4C26DE78}" type="sibTrans" cxnId="{E662CBD1-5DB8-4677-81E5-57C61B28E7C0}">
      <dgm:prSet/>
      <dgm:spPr/>
      <dgm:t>
        <a:bodyPr/>
        <a:lstStyle/>
        <a:p>
          <a:pPr rtl="1"/>
          <a:endParaRPr lang="fa-IR">
            <a:solidFill>
              <a:schemeClr val="bg2"/>
            </a:solidFill>
            <a:cs typeface="B Nazanin" pitchFamily="2" charset="-78"/>
          </a:endParaRPr>
        </a:p>
      </dgm:t>
    </dgm:pt>
    <dgm:pt modelId="{09A750FC-48F2-419D-A324-F361691F3CB0}">
      <dgm:prSet/>
      <dgm:spPr>
        <a:solidFill>
          <a:srgbClr val="92D050"/>
        </a:solidFill>
        <a:ln>
          <a:solidFill>
            <a:schemeClr val="accent1">
              <a:lumMod val="50000"/>
            </a:schemeClr>
          </a:solidFill>
        </a:ln>
      </dgm:spPr>
      <dgm:t>
        <a:bodyPr/>
        <a:lstStyle/>
        <a:p>
          <a:pPr rtl="1"/>
          <a:r>
            <a:rPr lang="fa-IR" dirty="0" smtClean="0">
              <a:solidFill>
                <a:schemeClr val="bg2"/>
              </a:solidFill>
              <a:cs typeface="B Nazanin" pitchFamily="2" charset="-78"/>
            </a:rPr>
            <a:t>عدم اجرای قرارداد به واسطه </a:t>
          </a:r>
          <a:r>
            <a:rPr lang="fa-IR" smtClean="0">
              <a:solidFill>
                <a:schemeClr val="bg2"/>
              </a:solidFill>
              <a:cs typeface="B Nazanin" pitchFamily="2" charset="-78"/>
            </a:rPr>
            <a:t>قوه قهریه است</a:t>
          </a:r>
          <a:r>
            <a:rPr lang="fa-IR" dirty="0" smtClean="0">
              <a:solidFill>
                <a:schemeClr val="bg2"/>
              </a:solidFill>
              <a:cs typeface="B Nazanin" pitchFamily="2" charset="-78"/>
            </a:rPr>
            <a:t>.</a:t>
          </a:r>
          <a:endParaRPr lang="fa-IR" dirty="0">
            <a:solidFill>
              <a:schemeClr val="bg2"/>
            </a:solidFill>
            <a:cs typeface="B Nazanin" pitchFamily="2" charset="-78"/>
          </a:endParaRPr>
        </a:p>
      </dgm:t>
    </dgm:pt>
    <dgm:pt modelId="{F93B2A2D-211C-4FE8-8667-1DCDDF2EA9D6}" type="parTrans" cxnId="{3D15D91D-F7C2-4F84-9E4A-220A9B83D3CE}">
      <dgm:prSet/>
      <dgm:spPr/>
      <dgm:t>
        <a:bodyPr/>
        <a:lstStyle/>
        <a:p>
          <a:pPr rtl="1"/>
          <a:endParaRPr lang="fa-IR"/>
        </a:p>
      </dgm:t>
    </dgm:pt>
    <dgm:pt modelId="{7C424113-2B75-4A26-81AA-139C87DE477F}" type="sibTrans" cxnId="{3D15D91D-F7C2-4F84-9E4A-220A9B83D3CE}">
      <dgm:prSet/>
      <dgm:spPr/>
      <dgm:t>
        <a:bodyPr/>
        <a:lstStyle/>
        <a:p>
          <a:pPr rtl="1"/>
          <a:endParaRPr lang="fa-IR">
            <a:solidFill>
              <a:schemeClr val="bg2"/>
            </a:solidFill>
            <a:cs typeface="B Nazanin" pitchFamily="2" charset="-78"/>
          </a:endParaRPr>
        </a:p>
      </dgm:t>
    </dgm:pt>
    <dgm:pt modelId="{7C077B78-B98E-4D81-9544-76F6083ED808}">
      <dgm:prSet/>
      <dgm:spPr>
        <a:solidFill>
          <a:srgbClr val="92D050"/>
        </a:solidFill>
        <a:ln>
          <a:solidFill>
            <a:schemeClr val="accent1">
              <a:lumMod val="50000"/>
            </a:schemeClr>
          </a:solidFill>
        </a:ln>
      </dgm:spPr>
      <dgm:t>
        <a:bodyPr/>
        <a:lstStyle/>
        <a:p>
          <a:pPr rtl="1"/>
          <a:r>
            <a:rPr lang="fa-IR" dirty="0" smtClean="0">
              <a:solidFill>
                <a:schemeClr val="bg2"/>
              </a:solidFill>
              <a:cs typeface="B Nazanin" pitchFamily="2" charset="-78"/>
            </a:rPr>
            <a:t>عدم اجرای قرارداد ناشی از فعل زیان دیده است.</a:t>
          </a:r>
          <a:endParaRPr lang="fa-IR" dirty="0">
            <a:solidFill>
              <a:schemeClr val="bg2"/>
            </a:solidFill>
            <a:cs typeface="B Nazanin" pitchFamily="2" charset="-78"/>
          </a:endParaRPr>
        </a:p>
      </dgm:t>
    </dgm:pt>
    <dgm:pt modelId="{73A8BD6A-66EE-4BE4-A353-DDE6F4009DB2}" type="parTrans" cxnId="{A668E68C-FE3F-47E9-B172-7D6B59A5BE70}">
      <dgm:prSet/>
      <dgm:spPr/>
      <dgm:t>
        <a:bodyPr/>
        <a:lstStyle/>
        <a:p>
          <a:pPr rtl="1"/>
          <a:endParaRPr lang="fa-IR"/>
        </a:p>
      </dgm:t>
    </dgm:pt>
    <dgm:pt modelId="{86BF3533-6365-42F8-99C5-E231939807CC}" type="sibTrans" cxnId="{A668E68C-FE3F-47E9-B172-7D6B59A5BE70}">
      <dgm:prSet/>
      <dgm:spPr/>
      <dgm:t>
        <a:bodyPr/>
        <a:lstStyle/>
        <a:p>
          <a:pPr rtl="1"/>
          <a:endParaRPr lang="fa-IR">
            <a:solidFill>
              <a:schemeClr val="bg2"/>
            </a:solidFill>
            <a:cs typeface="B Nazanin" pitchFamily="2" charset="-78"/>
          </a:endParaRPr>
        </a:p>
      </dgm:t>
    </dgm:pt>
    <dgm:pt modelId="{72B767E8-C790-47C9-8417-1BDC65B9435F}" type="pres">
      <dgm:prSet presAssocID="{190A3F7D-F92D-40D4-A149-D54DEFD18B1A}" presName="cycle" presStyleCnt="0">
        <dgm:presLayoutVars>
          <dgm:dir/>
          <dgm:resizeHandles val="exact"/>
        </dgm:presLayoutVars>
      </dgm:prSet>
      <dgm:spPr/>
      <dgm:t>
        <a:bodyPr/>
        <a:lstStyle/>
        <a:p>
          <a:pPr rtl="1"/>
          <a:endParaRPr lang="fa-IR"/>
        </a:p>
      </dgm:t>
    </dgm:pt>
    <dgm:pt modelId="{2FFBDB56-91C0-412C-ABA3-1A74BD3924AE}" type="pres">
      <dgm:prSet presAssocID="{CA599C64-F75F-4CBC-AF92-408BCECCC1A4}" presName="node" presStyleLbl="node1" presStyleIdx="0" presStyleCnt="3" custScaleX="139170">
        <dgm:presLayoutVars>
          <dgm:bulletEnabled val="1"/>
        </dgm:presLayoutVars>
      </dgm:prSet>
      <dgm:spPr/>
      <dgm:t>
        <a:bodyPr/>
        <a:lstStyle/>
        <a:p>
          <a:pPr rtl="1"/>
          <a:endParaRPr lang="fa-IR"/>
        </a:p>
      </dgm:t>
    </dgm:pt>
    <dgm:pt modelId="{C3394DFD-AA8C-4077-9AD6-78370952B7E3}" type="pres">
      <dgm:prSet presAssocID="{6D3AD09D-2FCD-4667-8275-568D4C26DE78}" presName="sibTrans" presStyleLbl="sibTrans2D1" presStyleIdx="0" presStyleCnt="3" custScaleX="139170"/>
      <dgm:spPr/>
      <dgm:t>
        <a:bodyPr/>
        <a:lstStyle/>
        <a:p>
          <a:pPr rtl="1"/>
          <a:endParaRPr lang="fa-IR"/>
        </a:p>
      </dgm:t>
    </dgm:pt>
    <dgm:pt modelId="{C9592846-5660-46B4-90CB-02ED97368727}" type="pres">
      <dgm:prSet presAssocID="{6D3AD09D-2FCD-4667-8275-568D4C26DE78}" presName="connectorText" presStyleLbl="sibTrans2D1" presStyleIdx="0" presStyleCnt="3"/>
      <dgm:spPr/>
      <dgm:t>
        <a:bodyPr/>
        <a:lstStyle/>
        <a:p>
          <a:pPr rtl="1"/>
          <a:endParaRPr lang="fa-IR"/>
        </a:p>
      </dgm:t>
    </dgm:pt>
    <dgm:pt modelId="{0949A5B1-ACBA-4348-A30D-87E7BAC4D350}" type="pres">
      <dgm:prSet presAssocID="{09A750FC-48F2-419D-A324-F361691F3CB0}" presName="node" presStyleLbl="node1" presStyleIdx="1" presStyleCnt="3" custScaleX="139170" custRadScaleRad="110569" custRadScaleInc="-8528">
        <dgm:presLayoutVars>
          <dgm:bulletEnabled val="1"/>
        </dgm:presLayoutVars>
      </dgm:prSet>
      <dgm:spPr/>
      <dgm:t>
        <a:bodyPr/>
        <a:lstStyle/>
        <a:p>
          <a:pPr rtl="1"/>
          <a:endParaRPr lang="fa-IR"/>
        </a:p>
      </dgm:t>
    </dgm:pt>
    <dgm:pt modelId="{0F10D983-9A95-4DE5-8B9E-D69CC77105C2}" type="pres">
      <dgm:prSet presAssocID="{7C424113-2B75-4A26-81AA-139C87DE477F}" presName="sibTrans" presStyleLbl="sibTrans2D1" presStyleIdx="1" presStyleCnt="3" custScaleX="20077" custScaleY="11313"/>
      <dgm:spPr/>
      <dgm:t>
        <a:bodyPr/>
        <a:lstStyle/>
        <a:p>
          <a:pPr rtl="1"/>
          <a:endParaRPr lang="fa-IR"/>
        </a:p>
      </dgm:t>
    </dgm:pt>
    <dgm:pt modelId="{033D1AFA-0B4E-4536-9A22-8D14503A0193}" type="pres">
      <dgm:prSet presAssocID="{7C424113-2B75-4A26-81AA-139C87DE477F}" presName="connectorText" presStyleLbl="sibTrans2D1" presStyleIdx="1" presStyleCnt="3"/>
      <dgm:spPr/>
      <dgm:t>
        <a:bodyPr/>
        <a:lstStyle/>
        <a:p>
          <a:pPr rtl="1"/>
          <a:endParaRPr lang="fa-IR"/>
        </a:p>
      </dgm:t>
    </dgm:pt>
    <dgm:pt modelId="{59CEA47E-15D7-413F-B8D8-6613B028E876}" type="pres">
      <dgm:prSet presAssocID="{7C077B78-B98E-4D81-9544-76F6083ED808}" presName="node" presStyleLbl="node1" presStyleIdx="2" presStyleCnt="3" custScaleX="139170" custRadScaleRad="109959" custRadScaleInc="11766">
        <dgm:presLayoutVars>
          <dgm:bulletEnabled val="1"/>
        </dgm:presLayoutVars>
      </dgm:prSet>
      <dgm:spPr/>
      <dgm:t>
        <a:bodyPr/>
        <a:lstStyle/>
        <a:p>
          <a:pPr rtl="1"/>
          <a:endParaRPr lang="fa-IR"/>
        </a:p>
      </dgm:t>
    </dgm:pt>
    <dgm:pt modelId="{8AA8F876-8FB6-49A9-95C0-A4F84DCD3AC5}" type="pres">
      <dgm:prSet presAssocID="{86BF3533-6365-42F8-99C5-E231939807CC}" presName="sibTrans" presStyleLbl="sibTrans2D1" presStyleIdx="2" presStyleCnt="3" custAng="10890691" custScaleX="139170"/>
      <dgm:spPr/>
      <dgm:t>
        <a:bodyPr/>
        <a:lstStyle/>
        <a:p>
          <a:pPr rtl="1"/>
          <a:endParaRPr lang="fa-IR"/>
        </a:p>
      </dgm:t>
    </dgm:pt>
    <dgm:pt modelId="{24317EB0-289F-4E3E-A18F-82F95001EB7E}" type="pres">
      <dgm:prSet presAssocID="{86BF3533-6365-42F8-99C5-E231939807CC}" presName="connectorText" presStyleLbl="sibTrans2D1" presStyleIdx="2" presStyleCnt="3"/>
      <dgm:spPr/>
      <dgm:t>
        <a:bodyPr/>
        <a:lstStyle/>
        <a:p>
          <a:pPr rtl="1"/>
          <a:endParaRPr lang="fa-IR"/>
        </a:p>
      </dgm:t>
    </dgm:pt>
  </dgm:ptLst>
  <dgm:cxnLst>
    <dgm:cxn modelId="{E1D309C8-782C-42D5-A2AE-D5945949D8F8}" type="presOf" srcId="{7C077B78-B98E-4D81-9544-76F6083ED808}" destId="{59CEA47E-15D7-413F-B8D8-6613B028E876}" srcOrd="0" destOrd="0" presId="urn:microsoft.com/office/officeart/2005/8/layout/cycle2"/>
    <dgm:cxn modelId="{3F351780-05AB-4A38-9D64-12337F5D66F1}" type="presOf" srcId="{6D3AD09D-2FCD-4667-8275-568D4C26DE78}" destId="{C3394DFD-AA8C-4077-9AD6-78370952B7E3}" srcOrd="0" destOrd="0" presId="urn:microsoft.com/office/officeart/2005/8/layout/cycle2"/>
    <dgm:cxn modelId="{3D15D91D-F7C2-4F84-9E4A-220A9B83D3CE}" srcId="{190A3F7D-F92D-40D4-A149-D54DEFD18B1A}" destId="{09A750FC-48F2-419D-A324-F361691F3CB0}" srcOrd="1" destOrd="0" parTransId="{F93B2A2D-211C-4FE8-8667-1DCDDF2EA9D6}" sibTransId="{7C424113-2B75-4A26-81AA-139C87DE477F}"/>
    <dgm:cxn modelId="{A00CA56C-CA51-47D6-8D36-0C4F5D1FAA43}" type="presOf" srcId="{86BF3533-6365-42F8-99C5-E231939807CC}" destId="{24317EB0-289F-4E3E-A18F-82F95001EB7E}" srcOrd="1" destOrd="0" presId="urn:microsoft.com/office/officeart/2005/8/layout/cycle2"/>
    <dgm:cxn modelId="{BE7FEAF3-FFFD-4444-9494-AF5FEF5EC8C9}" type="presOf" srcId="{7C424113-2B75-4A26-81AA-139C87DE477F}" destId="{033D1AFA-0B4E-4536-9A22-8D14503A0193}" srcOrd="1" destOrd="0" presId="urn:microsoft.com/office/officeart/2005/8/layout/cycle2"/>
    <dgm:cxn modelId="{A668E68C-FE3F-47E9-B172-7D6B59A5BE70}" srcId="{190A3F7D-F92D-40D4-A149-D54DEFD18B1A}" destId="{7C077B78-B98E-4D81-9544-76F6083ED808}" srcOrd="2" destOrd="0" parTransId="{73A8BD6A-66EE-4BE4-A353-DDE6F4009DB2}" sibTransId="{86BF3533-6365-42F8-99C5-E231939807CC}"/>
    <dgm:cxn modelId="{3233F81D-029F-4E4C-B479-83D7A2379A47}" type="presOf" srcId="{190A3F7D-F92D-40D4-A149-D54DEFD18B1A}" destId="{72B767E8-C790-47C9-8417-1BDC65B9435F}" srcOrd="0" destOrd="0" presId="urn:microsoft.com/office/officeart/2005/8/layout/cycle2"/>
    <dgm:cxn modelId="{96E7343D-1E56-4A38-A787-05E26CD4F962}" type="presOf" srcId="{6D3AD09D-2FCD-4667-8275-568D4C26DE78}" destId="{C9592846-5660-46B4-90CB-02ED97368727}" srcOrd="1" destOrd="0" presId="urn:microsoft.com/office/officeart/2005/8/layout/cycle2"/>
    <dgm:cxn modelId="{D018522B-FD81-456D-821D-F4B45650AA33}" type="presOf" srcId="{CA599C64-F75F-4CBC-AF92-408BCECCC1A4}" destId="{2FFBDB56-91C0-412C-ABA3-1A74BD3924AE}" srcOrd="0" destOrd="0" presId="urn:microsoft.com/office/officeart/2005/8/layout/cycle2"/>
    <dgm:cxn modelId="{E662CBD1-5DB8-4677-81E5-57C61B28E7C0}" srcId="{190A3F7D-F92D-40D4-A149-D54DEFD18B1A}" destId="{CA599C64-F75F-4CBC-AF92-408BCECCC1A4}" srcOrd="0" destOrd="0" parTransId="{2F0844BC-D760-4C18-B969-8CE1D21BDD9F}" sibTransId="{6D3AD09D-2FCD-4667-8275-568D4C26DE78}"/>
    <dgm:cxn modelId="{F7439A74-6E00-40B3-AB84-5CD8CBFB2EC0}" type="presOf" srcId="{86BF3533-6365-42F8-99C5-E231939807CC}" destId="{8AA8F876-8FB6-49A9-95C0-A4F84DCD3AC5}" srcOrd="0" destOrd="0" presId="urn:microsoft.com/office/officeart/2005/8/layout/cycle2"/>
    <dgm:cxn modelId="{845DF184-5CBB-4E2D-9730-4E68120AB02A}" type="presOf" srcId="{7C424113-2B75-4A26-81AA-139C87DE477F}" destId="{0F10D983-9A95-4DE5-8B9E-D69CC77105C2}" srcOrd="0" destOrd="0" presId="urn:microsoft.com/office/officeart/2005/8/layout/cycle2"/>
    <dgm:cxn modelId="{9CA4801E-36CA-4D1F-AA14-74AB76B57B89}" type="presOf" srcId="{09A750FC-48F2-419D-A324-F361691F3CB0}" destId="{0949A5B1-ACBA-4348-A30D-87E7BAC4D350}" srcOrd="0" destOrd="0" presId="urn:microsoft.com/office/officeart/2005/8/layout/cycle2"/>
    <dgm:cxn modelId="{5F4DCE84-E2EE-4EB6-B5F5-B769B947983A}" type="presParOf" srcId="{72B767E8-C790-47C9-8417-1BDC65B9435F}" destId="{2FFBDB56-91C0-412C-ABA3-1A74BD3924AE}" srcOrd="0" destOrd="0" presId="urn:microsoft.com/office/officeart/2005/8/layout/cycle2"/>
    <dgm:cxn modelId="{88600B33-8400-4494-A6C4-B28AC8CDAF28}" type="presParOf" srcId="{72B767E8-C790-47C9-8417-1BDC65B9435F}" destId="{C3394DFD-AA8C-4077-9AD6-78370952B7E3}" srcOrd="1" destOrd="0" presId="urn:microsoft.com/office/officeart/2005/8/layout/cycle2"/>
    <dgm:cxn modelId="{79CFB482-0295-4E63-80B4-E27B42275AC0}" type="presParOf" srcId="{C3394DFD-AA8C-4077-9AD6-78370952B7E3}" destId="{C9592846-5660-46B4-90CB-02ED97368727}" srcOrd="0" destOrd="0" presId="urn:microsoft.com/office/officeart/2005/8/layout/cycle2"/>
    <dgm:cxn modelId="{79E0814A-B806-4735-9CA8-0DA27DF2AF61}" type="presParOf" srcId="{72B767E8-C790-47C9-8417-1BDC65B9435F}" destId="{0949A5B1-ACBA-4348-A30D-87E7BAC4D350}" srcOrd="2" destOrd="0" presId="urn:microsoft.com/office/officeart/2005/8/layout/cycle2"/>
    <dgm:cxn modelId="{794E70FE-437A-4B07-A9E5-CC0DC74F3A8D}" type="presParOf" srcId="{72B767E8-C790-47C9-8417-1BDC65B9435F}" destId="{0F10D983-9A95-4DE5-8B9E-D69CC77105C2}" srcOrd="3" destOrd="0" presId="urn:microsoft.com/office/officeart/2005/8/layout/cycle2"/>
    <dgm:cxn modelId="{FAC3D4C2-3BCB-4F86-BD63-5FCEF9535207}" type="presParOf" srcId="{0F10D983-9A95-4DE5-8B9E-D69CC77105C2}" destId="{033D1AFA-0B4E-4536-9A22-8D14503A0193}" srcOrd="0" destOrd="0" presId="urn:microsoft.com/office/officeart/2005/8/layout/cycle2"/>
    <dgm:cxn modelId="{E5D9A0F5-B401-442F-B181-49DEAF2BC1B8}" type="presParOf" srcId="{72B767E8-C790-47C9-8417-1BDC65B9435F}" destId="{59CEA47E-15D7-413F-B8D8-6613B028E876}" srcOrd="4" destOrd="0" presId="urn:microsoft.com/office/officeart/2005/8/layout/cycle2"/>
    <dgm:cxn modelId="{EAF35706-BE24-4668-B201-34FDE312B1FE}" type="presParOf" srcId="{72B767E8-C790-47C9-8417-1BDC65B9435F}" destId="{8AA8F876-8FB6-49A9-95C0-A4F84DCD3AC5}" srcOrd="5" destOrd="0" presId="urn:microsoft.com/office/officeart/2005/8/layout/cycle2"/>
    <dgm:cxn modelId="{6D0C0F3D-DD4A-49D8-970C-0A2F6F49F6EF}" type="presParOf" srcId="{8AA8F876-8FB6-49A9-95C0-A4F84DCD3AC5}" destId="{24317EB0-289F-4E3E-A18F-82F95001EB7E}"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253DB7-FD1B-492F-830C-C5B7A8088C9C}"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EE328F53-C725-411A-851F-A3987E598025}">
      <dgm:prSet custT="1"/>
      <dgm:spPr>
        <a:solidFill>
          <a:schemeClr val="tx1"/>
        </a:solidFill>
        <a:ln>
          <a:solidFill>
            <a:schemeClr val="accent1">
              <a:lumMod val="50000"/>
            </a:schemeClr>
          </a:solidFill>
        </a:ln>
      </dgm:spPr>
      <dgm:t>
        <a:bodyPr/>
        <a:lstStyle/>
        <a:p>
          <a:pPr algn="ctr" rtl="1"/>
          <a:r>
            <a:rPr lang="fa-IR" sz="3600" b="1" dirty="0" smtClean="0">
              <a:solidFill>
                <a:srgbClr val="FF0000"/>
              </a:solidFill>
              <a:cs typeface="B Nazanin" pitchFamily="2" charset="-78"/>
            </a:rPr>
            <a:t>مفهوم جبران خسارت</a:t>
          </a:r>
          <a:endParaRPr lang="fa-IR" sz="3600" b="1" dirty="0">
            <a:solidFill>
              <a:srgbClr val="FF0000"/>
            </a:solidFill>
            <a:cs typeface="B Nazanin" pitchFamily="2" charset="-78"/>
          </a:endParaRPr>
        </a:p>
      </dgm:t>
    </dgm:pt>
    <dgm:pt modelId="{F65B6F0C-351F-44C6-B825-0A9D28C336A1}" type="parTrans" cxnId="{B4C22172-AEA4-4168-8D8D-585188739019}">
      <dgm:prSet/>
      <dgm:spPr/>
      <dgm:t>
        <a:bodyPr/>
        <a:lstStyle/>
        <a:p>
          <a:pPr rtl="1"/>
          <a:endParaRPr lang="fa-IR"/>
        </a:p>
      </dgm:t>
    </dgm:pt>
    <dgm:pt modelId="{CDEEBAD3-B75C-49D7-8935-6CCBB7CF7071}" type="sibTrans" cxnId="{B4C22172-AEA4-4168-8D8D-585188739019}">
      <dgm:prSet/>
      <dgm:spPr/>
      <dgm:t>
        <a:bodyPr/>
        <a:lstStyle/>
        <a:p>
          <a:pPr rtl="1"/>
          <a:endParaRPr lang="fa-IR"/>
        </a:p>
      </dgm:t>
    </dgm:pt>
    <dgm:pt modelId="{C8FBDBEA-507E-4595-A8EF-879A93709122}">
      <dgm:prSet custT="1"/>
      <dgm:spPr>
        <a:solidFill>
          <a:srgbClr val="92D050"/>
        </a:solidFill>
      </dgm:spPr>
      <dgm:t>
        <a:bodyPr/>
        <a:lstStyle/>
        <a:p>
          <a:pPr algn="r" rtl="1"/>
          <a:r>
            <a:rPr lang="fa-IR" sz="3200" dirty="0" smtClean="0">
              <a:solidFill>
                <a:schemeClr val="bg2"/>
              </a:solidFill>
              <a:cs typeface="B Nazanin" pitchFamily="2" charset="-78"/>
            </a:rPr>
            <a:t>هرگاه عدم انجام تعهد مشتری موجب خسارت بایع شود وی حق درخواست جبران خسارت را دارد.</a:t>
          </a:r>
          <a:endParaRPr lang="fa-IR" sz="3200" dirty="0">
            <a:solidFill>
              <a:schemeClr val="bg2"/>
            </a:solidFill>
            <a:cs typeface="B Nazanin" pitchFamily="2" charset="-78"/>
          </a:endParaRPr>
        </a:p>
      </dgm:t>
    </dgm:pt>
    <dgm:pt modelId="{FD8FE38C-91F0-45EB-9872-C8910C917BAC}" type="parTrans" cxnId="{1D32F4FD-8E38-4586-BBB2-7FC5521EA4B9}">
      <dgm:prSet/>
      <dgm:spPr/>
      <dgm:t>
        <a:bodyPr/>
        <a:lstStyle/>
        <a:p>
          <a:pPr rtl="1"/>
          <a:endParaRPr lang="fa-IR"/>
        </a:p>
      </dgm:t>
    </dgm:pt>
    <dgm:pt modelId="{F58981C3-1EF1-430B-B9E2-2B460CCCAB55}" type="sibTrans" cxnId="{1D32F4FD-8E38-4586-BBB2-7FC5521EA4B9}">
      <dgm:prSet/>
      <dgm:spPr/>
      <dgm:t>
        <a:bodyPr/>
        <a:lstStyle/>
        <a:p>
          <a:pPr rtl="1"/>
          <a:endParaRPr lang="fa-IR"/>
        </a:p>
      </dgm:t>
    </dgm:pt>
    <dgm:pt modelId="{333D522E-4B68-479E-B01E-E54E11A54C79}">
      <dgm:prSet custT="1"/>
      <dgm:spPr>
        <a:solidFill>
          <a:srgbClr val="92D050"/>
        </a:solidFill>
      </dgm:spPr>
      <dgm:t>
        <a:bodyPr/>
        <a:lstStyle/>
        <a:p>
          <a:pPr algn="r" rtl="1"/>
          <a:r>
            <a:rPr lang="fa-IR" sz="3200" dirty="0" smtClean="0">
              <a:solidFill>
                <a:schemeClr val="bg2"/>
              </a:solidFill>
              <a:cs typeface="B Nazanin" pitchFamily="2" charset="-78"/>
            </a:rPr>
            <a:t>حق جبران خسارت در ماده 45 کنوانسیون پیش بینی شده است.</a:t>
          </a:r>
          <a:endParaRPr lang="fa-IR" sz="3200" dirty="0">
            <a:solidFill>
              <a:schemeClr val="bg2"/>
            </a:solidFill>
            <a:cs typeface="B Nazanin" pitchFamily="2" charset="-78"/>
          </a:endParaRPr>
        </a:p>
      </dgm:t>
    </dgm:pt>
    <dgm:pt modelId="{7114591E-6409-4D9D-BC04-7553C8C73238}" type="parTrans" cxnId="{B4AFA179-EF02-4DAC-9A0C-AABB94DA4FFA}">
      <dgm:prSet/>
      <dgm:spPr/>
      <dgm:t>
        <a:bodyPr/>
        <a:lstStyle/>
        <a:p>
          <a:pPr rtl="1"/>
          <a:endParaRPr lang="fa-IR"/>
        </a:p>
      </dgm:t>
    </dgm:pt>
    <dgm:pt modelId="{E32CDB02-E0F7-41C0-A21A-845D9915B6F2}" type="sibTrans" cxnId="{B4AFA179-EF02-4DAC-9A0C-AABB94DA4FFA}">
      <dgm:prSet/>
      <dgm:spPr/>
      <dgm:t>
        <a:bodyPr/>
        <a:lstStyle/>
        <a:p>
          <a:pPr rtl="1"/>
          <a:endParaRPr lang="fa-IR"/>
        </a:p>
      </dgm:t>
    </dgm:pt>
    <dgm:pt modelId="{02CAEDC6-E2F4-4B02-9D43-EB1D520107E6}">
      <dgm:prSet custT="1"/>
      <dgm:spPr>
        <a:solidFill>
          <a:srgbClr val="92D050"/>
        </a:solidFill>
      </dgm:spPr>
      <dgm:t>
        <a:bodyPr/>
        <a:lstStyle/>
        <a:p>
          <a:pPr algn="r" rtl="1"/>
          <a:r>
            <a:rPr lang="fa-IR" sz="3200" dirty="0" smtClean="0">
              <a:solidFill>
                <a:schemeClr val="bg2"/>
              </a:solidFill>
              <a:cs typeface="B Nazanin" pitchFamily="2" charset="-78"/>
            </a:rPr>
            <a:t>این روش به عنوان روش مستقل در کنار سایر روش های نقض تعهد مشتری به کار می رود. </a:t>
          </a:r>
          <a:endParaRPr lang="fa-IR" sz="3200" dirty="0">
            <a:solidFill>
              <a:schemeClr val="bg2"/>
            </a:solidFill>
            <a:cs typeface="B Nazanin" pitchFamily="2" charset="-78"/>
          </a:endParaRPr>
        </a:p>
      </dgm:t>
    </dgm:pt>
    <dgm:pt modelId="{7DAC0516-4B3D-4F7F-8598-BD51F2F257D5}" type="parTrans" cxnId="{A69EBEBF-4789-4632-BEC9-617E68B2FDB3}">
      <dgm:prSet/>
      <dgm:spPr/>
      <dgm:t>
        <a:bodyPr/>
        <a:lstStyle/>
        <a:p>
          <a:pPr rtl="1"/>
          <a:endParaRPr lang="fa-IR"/>
        </a:p>
      </dgm:t>
    </dgm:pt>
    <dgm:pt modelId="{C5902617-8294-41F2-A0C2-6AC19BC71273}" type="sibTrans" cxnId="{A69EBEBF-4789-4632-BEC9-617E68B2FDB3}">
      <dgm:prSet/>
      <dgm:spPr/>
      <dgm:t>
        <a:bodyPr/>
        <a:lstStyle/>
        <a:p>
          <a:pPr rtl="1"/>
          <a:endParaRPr lang="fa-IR"/>
        </a:p>
      </dgm:t>
    </dgm:pt>
    <dgm:pt modelId="{A93154D2-C412-4D6D-AD75-0D5B6FB9A068}" type="pres">
      <dgm:prSet presAssocID="{AD253DB7-FD1B-492F-830C-C5B7A8088C9C}" presName="linear" presStyleCnt="0">
        <dgm:presLayoutVars>
          <dgm:animLvl val="lvl"/>
          <dgm:resizeHandles val="exact"/>
        </dgm:presLayoutVars>
      </dgm:prSet>
      <dgm:spPr/>
      <dgm:t>
        <a:bodyPr/>
        <a:lstStyle/>
        <a:p>
          <a:pPr rtl="1"/>
          <a:endParaRPr lang="fa-IR"/>
        </a:p>
      </dgm:t>
    </dgm:pt>
    <dgm:pt modelId="{6C0B91FF-8184-412D-9F6C-950FEA4A904A}" type="pres">
      <dgm:prSet presAssocID="{EE328F53-C725-411A-851F-A3987E598025}" presName="parentText" presStyleLbl="node1" presStyleIdx="0" presStyleCnt="4" custLinFactY="-13943" custLinFactNeighborY="-100000">
        <dgm:presLayoutVars>
          <dgm:chMax val="0"/>
          <dgm:bulletEnabled val="1"/>
        </dgm:presLayoutVars>
      </dgm:prSet>
      <dgm:spPr/>
      <dgm:t>
        <a:bodyPr/>
        <a:lstStyle/>
        <a:p>
          <a:pPr rtl="1"/>
          <a:endParaRPr lang="fa-IR"/>
        </a:p>
      </dgm:t>
    </dgm:pt>
    <dgm:pt modelId="{6AB6229B-E591-408F-BCEA-E966E29DBAD9}" type="pres">
      <dgm:prSet presAssocID="{CDEEBAD3-B75C-49D7-8935-6CCBB7CF7071}" presName="spacer" presStyleCnt="0"/>
      <dgm:spPr/>
    </dgm:pt>
    <dgm:pt modelId="{641FE94E-DE85-46D0-8C47-779958C9D6C3}" type="pres">
      <dgm:prSet presAssocID="{C8FBDBEA-507E-4595-A8EF-879A93709122}" presName="parentText" presStyleLbl="node1" presStyleIdx="1" presStyleCnt="4" custScaleY="113205" custLinFactY="-4916" custLinFactNeighborY="-100000">
        <dgm:presLayoutVars>
          <dgm:chMax val="0"/>
          <dgm:bulletEnabled val="1"/>
        </dgm:presLayoutVars>
      </dgm:prSet>
      <dgm:spPr/>
      <dgm:t>
        <a:bodyPr/>
        <a:lstStyle/>
        <a:p>
          <a:pPr rtl="1"/>
          <a:endParaRPr lang="fa-IR"/>
        </a:p>
      </dgm:t>
    </dgm:pt>
    <dgm:pt modelId="{2209C2FD-033C-4A3F-8CD7-EB613529698C}" type="pres">
      <dgm:prSet presAssocID="{F58981C3-1EF1-430B-B9E2-2B460CCCAB55}" presName="spacer" presStyleCnt="0"/>
      <dgm:spPr/>
    </dgm:pt>
    <dgm:pt modelId="{23E47BB5-D25D-4CFC-9CBB-7E80C17096F9}" type="pres">
      <dgm:prSet presAssocID="{02CAEDC6-E2F4-4B02-9D43-EB1D520107E6}" presName="parentText" presStyleLbl="node1" presStyleIdx="2" presStyleCnt="4">
        <dgm:presLayoutVars>
          <dgm:chMax val="0"/>
          <dgm:bulletEnabled val="1"/>
        </dgm:presLayoutVars>
      </dgm:prSet>
      <dgm:spPr/>
      <dgm:t>
        <a:bodyPr/>
        <a:lstStyle/>
        <a:p>
          <a:pPr rtl="1"/>
          <a:endParaRPr lang="fa-IR"/>
        </a:p>
      </dgm:t>
    </dgm:pt>
    <dgm:pt modelId="{615140DB-C59D-47F9-A5B8-BDE98A110213}" type="pres">
      <dgm:prSet presAssocID="{C5902617-8294-41F2-A0C2-6AC19BC71273}" presName="spacer" presStyleCnt="0"/>
      <dgm:spPr/>
    </dgm:pt>
    <dgm:pt modelId="{79094905-9A3E-4D7D-9E34-2718FFD5927B}" type="pres">
      <dgm:prSet presAssocID="{333D522E-4B68-479E-B01E-E54E11A54C79}" presName="parentText" presStyleLbl="node1" presStyleIdx="3" presStyleCnt="4" custLinFactY="7325" custLinFactNeighborY="100000">
        <dgm:presLayoutVars>
          <dgm:chMax val="0"/>
          <dgm:bulletEnabled val="1"/>
        </dgm:presLayoutVars>
      </dgm:prSet>
      <dgm:spPr/>
      <dgm:t>
        <a:bodyPr/>
        <a:lstStyle/>
        <a:p>
          <a:pPr rtl="1"/>
          <a:endParaRPr lang="fa-IR"/>
        </a:p>
      </dgm:t>
    </dgm:pt>
  </dgm:ptLst>
  <dgm:cxnLst>
    <dgm:cxn modelId="{15C40279-8C09-4EC9-8A25-FEAF367FADD0}" type="presOf" srcId="{333D522E-4B68-479E-B01E-E54E11A54C79}" destId="{79094905-9A3E-4D7D-9E34-2718FFD5927B}" srcOrd="0" destOrd="0" presId="urn:microsoft.com/office/officeart/2005/8/layout/vList2"/>
    <dgm:cxn modelId="{065F95CB-71B6-4BAA-95E4-17E49721AA4F}" type="presOf" srcId="{02CAEDC6-E2F4-4B02-9D43-EB1D520107E6}" destId="{23E47BB5-D25D-4CFC-9CBB-7E80C17096F9}" srcOrd="0" destOrd="0" presId="urn:microsoft.com/office/officeart/2005/8/layout/vList2"/>
    <dgm:cxn modelId="{B4AFA179-EF02-4DAC-9A0C-AABB94DA4FFA}" srcId="{AD253DB7-FD1B-492F-830C-C5B7A8088C9C}" destId="{333D522E-4B68-479E-B01E-E54E11A54C79}" srcOrd="3" destOrd="0" parTransId="{7114591E-6409-4D9D-BC04-7553C8C73238}" sibTransId="{E32CDB02-E0F7-41C0-A21A-845D9915B6F2}"/>
    <dgm:cxn modelId="{A69EBEBF-4789-4632-BEC9-617E68B2FDB3}" srcId="{AD253DB7-FD1B-492F-830C-C5B7A8088C9C}" destId="{02CAEDC6-E2F4-4B02-9D43-EB1D520107E6}" srcOrd="2" destOrd="0" parTransId="{7DAC0516-4B3D-4F7F-8598-BD51F2F257D5}" sibTransId="{C5902617-8294-41F2-A0C2-6AC19BC71273}"/>
    <dgm:cxn modelId="{21C09F88-9C5D-472D-B109-F3EBA9DCE51A}" type="presOf" srcId="{EE328F53-C725-411A-851F-A3987E598025}" destId="{6C0B91FF-8184-412D-9F6C-950FEA4A904A}" srcOrd="0" destOrd="0" presId="urn:microsoft.com/office/officeart/2005/8/layout/vList2"/>
    <dgm:cxn modelId="{B4C22172-AEA4-4168-8D8D-585188739019}" srcId="{AD253DB7-FD1B-492F-830C-C5B7A8088C9C}" destId="{EE328F53-C725-411A-851F-A3987E598025}" srcOrd="0" destOrd="0" parTransId="{F65B6F0C-351F-44C6-B825-0A9D28C336A1}" sibTransId="{CDEEBAD3-B75C-49D7-8935-6CCBB7CF7071}"/>
    <dgm:cxn modelId="{AD9F09FF-A5AE-42AB-93B1-FE4676B2C7E1}" type="presOf" srcId="{C8FBDBEA-507E-4595-A8EF-879A93709122}" destId="{641FE94E-DE85-46D0-8C47-779958C9D6C3}" srcOrd="0" destOrd="0" presId="urn:microsoft.com/office/officeart/2005/8/layout/vList2"/>
    <dgm:cxn modelId="{04DACD28-CFD0-48DA-B86C-B833A1A491B6}" type="presOf" srcId="{AD253DB7-FD1B-492F-830C-C5B7A8088C9C}" destId="{A93154D2-C412-4D6D-AD75-0D5B6FB9A068}" srcOrd="0" destOrd="0" presId="urn:microsoft.com/office/officeart/2005/8/layout/vList2"/>
    <dgm:cxn modelId="{1D32F4FD-8E38-4586-BBB2-7FC5521EA4B9}" srcId="{AD253DB7-FD1B-492F-830C-C5B7A8088C9C}" destId="{C8FBDBEA-507E-4595-A8EF-879A93709122}" srcOrd="1" destOrd="0" parTransId="{FD8FE38C-91F0-45EB-9872-C8910C917BAC}" sibTransId="{F58981C3-1EF1-430B-B9E2-2B460CCCAB55}"/>
    <dgm:cxn modelId="{347EDD45-D566-4FC2-A606-8C9E650B72BB}" type="presParOf" srcId="{A93154D2-C412-4D6D-AD75-0D5B6FB9A068}" destId="{6C0B91FF-8184-412D-9F6C-950FEA4A904A}" srcOrd="0" destOrd="0" presId="urn:microsoft.com/office/officeart/2005/8/layout/vList2"/>
    <dgm:cxn modelId="{F09E145D-BFF1-4CB0-B254-92C1CEA4867F}" type="presParOf" srcId="{A93154D2-C412-4D6D-AD75-0D5B6FB9A068}" destId="{6AB6229B-E591-408F-BCEA-E966E29DBAD9}" srcOrd="1" destOrd="0" presId="urn:microsoft.com/office/officeart/2005/8/layout/vList2"/>
    <dgm:cxn modelId="{7752DF3F-F7F8-4117-BFDC-F221BB002248}" type="presParOf" srcId="{A93154D2-C412-4D6D-AD75-0D5B6FB9A068}" destId="{641FE94E-DE85-46D0-8C47-779958C9D6C3}" srcOrd="2" destOrd="0" presId="urn:microsoft.com/office/officeart/2005/8/layout/vList2"/>
    <dgm:cxn modelId="{121962AD-74A1-425F-86E6-543829A15818}" type="presParOf" srcId="{A93154D2-C412-4D6D-AD75-0D5B6FB9A068}" destId="{2209C2FD-033C-4A3F-8CD7-EB613529698C}" srcOrd="3" destOrd="0" presId="urn:microsoft.com/office/officeart/2005/8/layout/vList2"/>
    <dgm:cxn modelId="{E1E06A96-4B03-497D-BA8B-385E5AD5D29E}" type="presParOf" srcId="{A93154D2-C412-4D6D-AD75-0D5B6FB9A068}" destId="{23E47BB5-D25D-4CFC-9CBB-7E80C17096F9}" srcOrd="4" destOrd="0" presId="urn:microsoft.com/office/officeart/2005/8/layout/vList2"/>
    <dgm:cxn modelId="{9072959B-CF87-4EE9-9D62-77962CFD5703}" type="presParOf" srcId="{A93154D2-C412-4D6D-AD75-0D5B6FB9A068}" destId="{615140DB-C59D-47F9-A5B8-BDE98A110213}" srcOrd="5" destOrd="0" presId="urn:microsoft.com/office/officeart/2005/8/layout/vList2"/>
    <dgm:cxn modelId="{5B8FCF80-10AC-42E1-A7CA-FE2AF72003BF}" type="presParOf" srcId="{A93154D2-C412-4D6D-AD75-0D5B6FB9A068}" destId="{79094905-9A3E-4D7D-9E34-2718FFD5927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499E6B-B3BD-4116-AA01-552BFA65D439}"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FEB0933D-7DA2-4303-B3C6-3E539CACB2AC}">
      <dgm:prSet custT="1"/>
      <dgm:spPr>
        <a:solidFill>
          <a:schemeClr val="tx1"/>
        </a:solidFill>
        <a:ln>
          <a:solidFill>
            <a:schemeClr val="accent1">
              <a:lumMod val="50000"/>
            </a:schemeClr>
          </a:solidFill>
        </a:ln>
      </dgm:spPr>
      <dgm:t>
        <a:bodyPr/>
        <a:lstStyle/>
        <a:p>
          <a:pPr algn="ctr" rtl="1"/>
          <a:r>
            <a:rPr lang="fa-IR" sz="3600" b="1" dirty="0" smtClean="0">
              <a:solidFill>
                <a:srgbClr val="FF0000"/>
              </a:solidFill>
              <a:cs typeface="B Nazanin" pitchFamily="2" charset="-78"/>
            </a:rPr>
            <a:t>هدف از جبران خسارت</a:t>
          </a:r>
          <a:endParaRPr lang="fa-IR" sz="3600" b="1" dirty="0">
            <a:solidFill>
              <a:srgbClr val="FF0000"/>
            </a:solidFill>
            <a:cs typeface="B Nazanin" pitchFamily="2" charset="-78"/>
          </a:endParaRPr>
        </a:p>
      </dgm:t>
    </dgm:pt>
    <dgm:pt modelId="{2D769585-6C8F-4565-A5CA-D778528D6719}" type="parTrans" cxnId="{98AA489D-23E7-4937-894C-96E23B23B60A}">
      <dgm:prSet/>
      <dgm:spPr/>
      <dgm:t>
        <a:bodyPr/>
        <a:lstStyle/>
        <a:p>
          <a:pPr rtl="1"/>
          <a:endParaRPr lang="fa-IR"/>
        </a:p>
      </dgm:t>
    </dgm:pt>
    <dgm:pt modelId="{3547FFE0-7E1C-48B0-8619-DEED281C0E9D}" type="sibTrans" cxnId="{98AA489D-23E7-4937-894C-96E23B23B60A}">
      <dgm:prSet/>
      <dgm:spPr/>
      <dgm:t>
        <a:bodyPr/>
        <a:lstStyle/>
        <a:p>
          <a:pPr rtl="1"/>
          <a:endParaRPr lang="fa-IR"/>
        </a:p>
      </dgm:t>
    </dgm:pt>
    <dgm:pt modelId="{561FF498-3371-4450-93AE-80DF07EA8838}">
      <dgm:prSet custT="1"/>
      <dgm:spPr>
        <a:solidFill>
          <a:srgbClr val="92D050"/>
        </a:solidFill>
        <a:ln>
          <a:solidFill>
            <a:schemeClr val="tx1"/>
          </a:solidFill>
        </a:ln>
      </dgm:spPr>
      <dgm:t>
        <a:bodyPr/>
        <a:lstStyle/>
        <a:p>
          <a:pPr algn="ctr" rtl="1"/>
          <a:r>
            <a:rPr lang="fa-IR" sz="2800" b="1" dirty="0" smtClean="0">
              <a:solidFill>
                <a:srgbClr val="0C6A22"/>
              </a:solidFill>
              <a:cs typeface="B Nazanin" pitchFamily="2" charset="-78"/>
            </a:rPr>
            <a:t>قابل جبران بودن خسارت بستگی به هدف اصلی جبران خسارت دارد:</a:t>
          </a:r>
          <a:endParaRPr lang="fa-IR" sz="2800" b="1" dirty="0">
            <a:solidFill>
              <a:srgbClr val="0C6A22"/>
            </a:solidFill>
            <a:cs typeface="B Nazanin" pitchFamily="2" charset="-78"/>
          </a:endParaRPr>
        </a:p>
      </dgm:t>
    </dgm:pt>
    <dgm:pt modelId="{13CB7492-C103-4188-BE38-22AE23DB7852}" type="parTrans" cxnId="{697A63D5-E3BF-4243-9079-9FAC547C4A01}">
      <dgm:prSet/>
      <dgm:spPr/>
      <dgm:t>
        <a:bodyPr/>
        <a:lstStyle/>
        <a:p>
          <a:pPr rtl="1"/>
          <a:endParaRPr lang="fa-IR"/>
        </a:p>
      </dgm:t>
    </dgm:pt>
    <dgm:pt modelId="{E8B94B17-D1E9-4D98-BAA9-66D8668C30B8}" type="sibTrans" cxnId="{697A63D5-E3BF-4243-9079-9FAC547C4A01}">
      <dgm:prSet/>
      <dgm:spPr/>
      <dgm:t>
        <a:bodyPr/>
        <a:lstStyle/>
        <a:p>
          <a:pPr rtl="1"/>
          <a:endParaRPr lang="fa-IR"/>
        </a:p>
      </dgm:t>
    </dgm:pt>
    <dgm:pt modelId="{B118B723-A9EE-4A0C-A387-BCEDA415FF31}">
      <dgm:prSet custT="1"/>
      <dgm:spPr>
        <a:solidFill>
          <a:srgbClr val="92D050"/>
        </a:solidFill>
        <a:ln>
          <a:solidFill>
            <a:schemeClr val="tx1"/>
          </a:solidFill>
        </a:ln>
      </dgm:spPr>
      <dgm:t>
        <a:bodyPr/>
        <a:lstStyle/>
        <a:p>
          <a:pPr algn="ctr" rtl="1"/>
          <a:r>
            <a:rPr lang="fa-IR" sz="2400" dirty="0" smtClean="0">
              <a:solidFill>
                <a:schemeClr val="bg1"/>
              </a:solidFill>
              <a:cs typeface="B Nazanin" pitchFamily="2" charset="-78"/>
            </a:rPr>
            <a:t>گاه هدف از جبران خسارت بازگشت زیان دیده به وضعیت قبل از انعقاد قرارداد است: در این صورت او تنها حق مطالبه </a:t>
          </a:r>
          <a:r>
            <a:rPr lang="fa-IR" sz="2400" b="1" dirty="0" smtClean="0">
              <a:solidFill>
                <a:schemeClr val="bg1"/>
              </a:solidFill>
              <a:cs typeface="B Nazanin" pitchFamily="2" charset="-78"/>
            </a:rPr>
            <a:t>زیان هایی که متحمل شده است </a:t>
          </a:r>
          <a:r>
            <a:rPr lang="fa-IR" sz="2400" dirty="0" smtClean="0">
              <a:solidFill>
                <a:schemeClr val="bg1"/>
              </a:solidFill>
              <a:cs typeface="B Nazanin" pitchFamily="2" charset="-78"/>
            </a:rPr>
            <a:t>را دارد.</a:t>
          </a:r>
          <a:endParaRPr lang="fa-IR" sz="2400" dirty="0">
            <a:solidFill>
              <a:schemeClr val="bg1"/>
            </a:solidFill>
            <a:cs typeface="B Nazanin" pitchFamily="2" charset="-78"/>
          </a:endParaRPr>
        </a:p>
      </dgm:t>
    </dgm:pt>
    <dgm:pt modelId="{518F52B5-9900-4F80-8D69-1888BA73AA2E}" type="parTrans" cxnId="{2486D045-5986-495D-9D70-777F68A783EE}">
      <dgm:prSet/>
      <dgm:spPr/>
      <dgm:t>
        <a:bodyPr/>
        <a:lstStyle/>
        <a:p>
          <a:pPr rtl="1"/>
          <a:endParaRPr lang="fa-IR"/>
        </a:p>
      </dgm:t>
    </dgm:pt>
    <dgm:pt modelId="{5D5B9C8E-DD64-4FE7-88F5-C21CD013F5B8}" type="sibTrans" cxnId="{2486D045-5986-495D-9D70-777F68A783EE}">
      <dgm:prSet/>
      <dgm:spPr/>
      <dgm:t>
        <a:bodyPr/>
        <a:lstStyle/>
        <a:p>
          <a:pPr rtl="1"/>
          <a:endParaRPr lang="fa-IR"/>
        </a:p>
      </dgm:t>
    </dgm:pt>
    <dgm:pt modelId="{EA5EDF5D-9B9C-4D61-A1E1-BB867988447A}">
      <dgm:prSet custT="1"/>
      <dgm:spPr>
        <a:solidFill>
          <a:srgbClr val="92D050"/>
        </a:solidFill>
        <a:ln>
          <a:solidFill>
            <a:schemeClr val="tx1"/>
          </a:solidFill>
        </a:ln>
      </dgm:spPr>
      <dgm:t>
        <a:bodyPr/>
        <a:lstStyle/>
        <a:p>
          <a:pPr algn="ctr" rtl="1"/>
          <a:r>
            <a:rPr lang="fa-IR" sz="2400" dirty="0" smtClean="0">
              <a:solidFill>
                <a:schemeClr val="bg1"/>
              </a:solidFill>
              <a:cs typeface="B Nazanin" pitchFamily="2" charset="-78"/>
            </a:rPr>
            <a:t>گاه هدف این است که زیان دیده در وضعیتی قرار گیرد که اگر قرارداد </a:t>
          </a:r>
          <a:r>
            <a:rPr lang="fa-IR" sz="2400" b="1" dirty="0" smtClean="0">
              <a:solidFill>
                <a:schemeClr val="bg1"/>
              </a:solidFill>
              <a:cs typeface="B Nazanin" pitchFamily="2" charset="-78"/>
            </a:rPr>
            <a:t>اجرا </a:t>
          </a:r>
          <a:r>
            <a:rPr lang="fa-IR" sz="2400" dirty="0" smtClean="0">
              <a:solidFill>
                <a:schemeClr val="bg1"/>
              </a:solidFill>
              <a:cs typeface="B Nazanin" pitchFamily="2" charset="-78"/>
            </a:rPr>
            <a:t>می شد، در آن وضعیت قرار می گرفت. در این صورت علاوه بر زیان های وارده </a:t>
          </a:r>
          <a:r>
            <a:rPr lang="fa-IR" sz="2400" b="1" dirty="0" smtClean="0">
              <a:solidFill>
                <a:schemeClr val="bg1"/>
              </a:solidFill>
              <a:cs typeface="B Nazanin" pitchFamily="2" charset="-78"/>
            </a:rPr>
            <a:t>عدم النفع </a:t>
          </a:r>
          <a:r>
            <a:rPr lang="fa-IR" sz="2400" dirty="0" smtClean="0">
              <a:solidFill>
                <a:schemeClr val="bg1"/>
              </a:solidFill>
              <a:cs typeface="B Nazanin" pitchFamily="2" charset="-78"/>
            </a:rPr>
            <a:t>هم قابل جبران است.</a:t>
          </a:r>
          <a:endParaRPr lang="fa-IR" sz="2400" dirty="0">
            <a:solidFill>
              <a:schemeClr val="bg1"/>
            </a:solidFill>
            <a:cs typeface="B Nazanin" pitchFamily="2" charset="-78"/>
          </a:endParaRPr>
        </a:p>
      </dgm:t>
    </dgm:pt>
    <dgm:pt modelId="{9931CFEB-93E2-49D0-8525-EEA7268ECEE8}" type="parTrans" cxnId="{3BC14A1D-A7E8-48ED-894C-00CB3FBF387D}">
      <dgm:prSet/>
      <dgm:spPr/>
      <dgm:t>
        <a:bodyPr/>
        <a:lstStyle/>
        <a:p>
          <a:pPr rtl="1"/>
          <a:endParaRPr lang="fa-IR"/>
        </a:p>
      </dgm:t>
    </dgm:pt>
    <dgm:pt modelId="{9B132B5F-8872-4C7F-9A13-CF32A21DB55D}" type="sibTrans" cxnId="{3BC14A1D-A7E8-48ED-894C-00CB3FBF387D}">
      <dgm:prSet/>
      <dgm:spPr/>
      <dgm:t>
        <a:bodyPr/>
        <a:lstStyle/>
        <a:p>
          <a:pPr rtl="1"/>
          <a:endParaRPr lang="fa-IR"/>
        </a:p>
      </dgm:t>
    </dgm:pt>
    <dgm:pt modelId="{EB02482B-0CC2-4093-80F4-72F42862DA56}" type="pres">
      <dgm:prSet presAssocID="{04499E6B-B3BD-4116-AA01-552BFA65D439}" presName="linear" presStyleCnt="0">
        <dgm:presLayoutVars>
          <dgm:animLvl val="lvl"/>
          <dgm:resizeHandles val="exact"/>
        </dgm:presLayoutVars>
      </dgm:prSet>
      <dgm:spPr/>
      <dgm:t>
        <a:bodyPr/>
        <a:lstStyle/>
        <a:p>
          <a:endParaRPr lang="en-US"/>
        </a:p>
      </dgm:t>
    </dgm:pt>
    <dgm:pt modelId="{A0191041-0D4A-4928-8EE6-7DD886CAB3CD}" type="pres">
      <dgm:prSet presAssocID="{FEB0933D-7DA2-4303-B3C6-3E539CACB2AC}" presName="parentText" presStyleLbl="node1" presStyleIdx="0" presStyleCnt="4">
        <dgm:presLayoutVars>
          <dgm:chMax val="0"/>
          <dgm:bulletEnabled val="1"/>
        </dgm:presLayoutVars>
      </dgm:prSet>
      <dgm:spPr/>
      <dgm:t>
        <a:bodyPr/>
        <a:lstStyle/>
        <a:p>
          <a:pPr rtl="1"/>
          <a:endParaRPr lang="fa-IR"/>
        </a:p>
      </dgm:t>
    </dgm:pt>
    <dgm:pt modelId="{9A26DEFA-1B1A-479A-9A39-4E180ED4024B}" type="pres">
      <dgm:prSet presAssocID="{3547FFE0-7E1C-48B0-8619-DEED281C0E9D}" presName="spacer" presStyleCnt="0"/>
      <dgm:spPr/>
    </dgm:pt>
    <dgm:pt modelId="{28EBF3D3-2E13-4341-AA4D-1FD2C7A73B11}" type="pres">
      <dgm:prSet presAssocID="{561FF498-3371-4450-93AE-80DF07EA8838}" presName="parentText" presStyleLbl="node1" presStyleIdx="1" presStyleCnt="4">
        <dgm:presLayoutVars>
          <dgm:chMax val="0"/>
          <dgm:bulletEnabled val="1"/>
        </dgm:presLayoutVars>
      </dgm:prSet>
      <dgm:spPr/>
      <dgm:t>
        <a:bodyPr/>
        <a:lstStyle/>
        <a:p>
          <a:pPr rtl="1"/>
          <a:endParaRPr lang="fa-IR"/>
        </a:p>
      </dgm:t>
    </dgm:pt>
    <dgm:pt modelId="{D1C9492B-9E8A-426B-9721-CE3B61341803}" type="pres">
      <dgm:prSet presAssocID="{E8B94B17-D1E9-4D98-BAA9-66D8668C30B8}" presName="spacer" presStyleCnt="0"/>
      <dgm:spPr/>
    </dgm:pt>
    <dgm:pt modelId="{4C81F21B-0F3C-40F8-9F50-CBBED1963545}" type="pres">
      <dgm:prSet presAssocID="{B118B723-A9EE-4A0C-A387-BCEDA415FF31}" presName="parentText" presStyleLbl="node1" presStyleIdx="2" presStyleCnt="4">
        <dgm:presLayoutVars>
          <dgm:chMax val="0"/>
          <dgm:bulletEnabled val="1"/>
        </dgm:presLayoutVars>
      </dgm:prSet>
      <dgm:spPr/>
      <dgm:t>
        <a:bodyPr/>
        <a:lstStyle/>
        <a:p>
          <a:pPr rtl="1"/>
          <a:endParaRPr lang="fa-IR"/>
        </a:p>
      </dgm:t>
    </dgm:pt>
    <dgm:pt modelId="{C8F8FEE8-0350-47DC-A35E-D907C206E2DF}" type="pres">
      <dgm:prSet presAssocID="{5D5B9C8E-DD64-4FE7-88F5-C21CD013F5B8}" presName="spacer" presStyleCnt="0"/>
      <dgm:spPr/>
    </dgm:pt>
    <dgm:pt modelId="{90317E9B-F44A-488E-BED1-C8FD207A7CC1}" type="pres">
      <dgm:prSet presAssocID="{EA5EDF5D-9B9C-4D61-A1E1-BB867988447A}" presName="parentText" presStyleLbl="node1" presStyleIdx="3" presStyleCnt="4">
        <dgm:presLayoutVars>
          <dgm:chMax val="0"/>
          <dgm:bulletEnabled val="1"/>
        </dgm:presLayoutVars>
      </dgm:prSet>
      <dgm:spPr/>
      <dgm:t>
        <a:bodyPr/>
        <a:lstStyle/>
        <a:p>
          <a:pPr rtl="1"/>
          <a:endParaRPr lang="fa-IR"/>
        </a:p>
      </dgm:t>
    </dgm:pt>
  </dgm:ptLst>
  <dgm:cxnLst>
    <dgm:cxn modelId="{E1088C95-0CD9-4FE6-A5E8-CA701E5744A7}" type="presOf" srcId="{561FF498-3371-4450-93AE-80DF07EA8838}" destId="{28EBF3D3-2E13-4341-AA4D-1FD2C7A73B11}" srcOrd="0" destOrd="0" presId="urn:microsoft.com/office/officeart/2005/8/layout/vList2"/>
    <dgm:cxn modelId="{6A1B2EDD-8E04-468C-B16F-6D4BD89972F2}" type="presOf" srcId="{B118B723-A9EE-4A0C-A387-BCEDA415FF31}" destId="{4C81F21B-0F3C-40F8-9F50-CBBED1963545}" srcOrd="0" destOrd="0" presId="urn:microsoft.com/office/officeart/2005/8/layout/vList2"/>
    <dgm:cxn modelId="{3BC14A1D-A7E8-48ED-894C-00CB3FBF387D}" srcId="{04499E6B-B3BD-4116-AA01-552BFA65D439}" destId="{EA5EDF5D-9B9C-4D61-A1E1-BB867988447A}" srcOrd="3" destOrd="0" parTransId="{9931CFEB-93E2-49D0-8525-EEA7268ECEE8}" sibTransId="{9B132B5F-8872-4C7F-9A13-CF32A21DB55D}"/>
    <dgm:cxn modelId="{60D5B9D7-B964-4D78-8929-8519BF1FBD84}" type="presOf" srcId="{FEB0933D-7DA2-4303-B3C6-3E539CACB2AC}" destId="{A0191041-0D4A-4928-8EE6-7DD886CAB3CD}" srcOrd="0" destOrd="0" presId="urn:microsoft.com/office/officeart/2005/8/layout/vList2"/>
    <dgm:cxn modelId="{98AA489D-23E7-4937-894C-96E23B23B60A}" srcId="{04499E6B-B3BD-4116-AA01-552BFA65D439}" destId="{FEB0933D-7DA2-4303-B3C6-3E539CACB2AC}" srcOrd="0" destOrd="0" parTransId="{2D769585-6C8F-4565-A5CA-D778528D6719}" sibTransId="{3547FFE0-7E1C-48B0-8619-DEED281C0E9D}"/>
    <dgm:cxn modelId="{F7BA3B99-2B6C-422C-BE29-3703AE2E3007}" type="presOf" srcId="{04499E6B-B3BD-4116-AA01-552BFA65D439}" destId="{EB02482B-0CC2-4093-80F4-72F42862DA56}" srcOrd="0" destOrd="0" presId="urn:microsoft.com/office/officeart/2005/8/layout/vList2"/>
    <dgm:cxn modelId="{9742380C-FE1D-4C0E-AAD8-DD4C33526AF4}" type="presOf" srcId="{EA5EDF5D-9B9C-4D61-A1E1-BB867988447A}" destId="{90317E9B-F44A-488E-BED1-C8FD207A7CC1}" srcOrd="0" destOrd="0" presId="urn:microsoft.com/office/officeart/2005/8/layout/vList2"/>
    <dgm:cxn modelId="{2486D045-5986-495D-9D70-777F68A783EE}" srcId="{04499E6B-B3BD-4116-AA01-552BFA65D439}" destId="{B118B723-A9EE-4A0C-A387-BCEDA415FF31}" srcOrd="2" destOrd="0" parTransId="{518F52B5-9900-4F80-8D69-1888BA73AA2E}" sibTransId="{5D5B9C8E-DD64-4FE7-88F5-C21CD013F5B8}"/>
    <dgm:cxn modelId="{697A63D5-E3BF-4243-9079-9FAC547C4A01}" srcId="{04499E6B-B3BD-4116-AA01-552BFA65D439}" destId="{561FF498-3371-4450-93AE-80DF07EA8838}" srcOrd="1" destOrd="0" parTransId="{13CB7492-C103-4188-BE38-22AE23DB7852}" sibTransId="{E8B94B17-D1E9-4D98-BAA9-66D8668C30B8}"/>
    <dgm:cxn modelId="{0E3EB743-AD1D-462C-96EE-C5F014929C45}" type="presParOf" srcId="{EB02482B-0CC2-4093-80F4-72F42862DA56}" destId="{A0191041-0D4A-4928-8EE6-7DD886CAB3CD}" srcOrd="0" destOrd="0" presId="urn:microsoft.com/office/officeart/2005/8/layout/vList2"/>
    <dgm:cxn modelId="{B54581CD-BFAC-419A-90A6-1E7BF61EAF08}" type="presParOf" srcId="{EB02482B-0CC2-4093-80F4-72F42862DA56}" destId="{9A26DEFA-1B1A-479A-9A39-4E180ED4024B}" srcOrd="1" destOrd="0" presId="urn:microsoft.com/office/officeart/2005/8/layout/vList2"/>
    <dgm:cxn modelId="{74F32B4F-0B73-4BE7-B8FF-E99D0D56DDDA}" type="presParOf" srcId="{EB02482B-0CC2-4093-80F4-72F42862DA56}" destId="{28EBF3D3-2E13-4341-AA4D-1FD2C7A73B11}" srcOrd="2" destOrd="0" presId="urn:microsoft.com/office/officeart/2005/8/layout/vList2"/>
    <dgm:cxn modelId="{4F621124-303E-4C20-9C7B-01D65C34778D}" type="presParOf" srcId="{EB02482B-0CC2-4093-80F4-72F42862DA56}" destId="{D1C9492B-9E8A-426B-9721-CE3B61341803}" srcOrd="3" destOrd="0" presId="urn:microsoft.com/office/officeart/2005/8/layout/vList2"/>
    <dgm:cxn modelId="{117B81C4-6C00-4101-8960-769DC35D096A}" type="presParOf" srcId="{EB02482B-0CC2-4093-80F4-72F42862DA56}" destId="{4C81F21B-0F3C-40F8-9F50-CBBED1963545}" srcOrd="4" destOrd="0" presId="urn:microsoft.com/office/officeart/2005/8/layout/vList2"/>
    <dgm:cxn modelId="{C5BB60D5-BA57-4D86-A89B-56D342A50C42}" type="presParOf" srcId="{EB02482B-0CC2-4093-80F4-72F42862DA56}" destId="{C8F8FEE8-0350-47DC-A35E-D907C206E2DF}" srcOrd="5" destOrd="0" presId="urn:microsoft.com/office/officeart/2005/8/layout/vList2"/>
    <dgm:cxn modelId="{5A3653D1-16A5-4B45-8E90-F55C3FB2F1DA}" type="presParOf" srcId="{EB02482B-0CC2-4093-80F4-72F42862DA56}" destId="{90317E9B-F44A-488E-BED1-C8FD207A7CC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20928A-9579-405B-B386-61DD33C312C2}"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3EE5A3F2-88AE-4CC9-848A-0B2023A49850}">
      <dgm:prSet custT="1"/>
      <dgm:spPr>
        <a:solidFill>
          <a:schemeClr val="tx1"/>
        </a:solidFill>
        <a:ln>
          <a:solidFill>
            <a:schemeClr val="accent1">
              <a:lumMod val="50000"/>
            </a:schemeClr>
          </a:solidFill>
        </a:ln>
      </dgm:spPr>
      <dgm:t>
        <a:bodyPr/>
        <a:lstStyle/>
        <a:p>
          <a:pPr algn="ctr" rtl="1"/>
          <a:r>
            <a:rPr lang="fa-IR" sz="3600" dirty="0" smtClean="0">
              <a:solidFill>
                <a:schemeClr val="bg1"/>
              </a:solidFill>
              <a:cs typeface="B Nazanin" pitchFamily="2" charset="-78"/>
            </a:rPr>
            <a:t>بنابر این خسارت های </a:t>
          </a:r>
          <a:r>
            <a:rPr lang="fa-IR" sz="3600" b="1" dirty="0" smtClean="0">
              <a:solidFill>
                <a:srgbClr val="FF0000"/>
              </a:solidFill>
              <a:cs typeface="B Nazanin" pitchFamily="2" charset="-78"/>
            </a:rPr>
            <a:t>قابل جبران </a:t>
          </a:r>
          <a:r>
            <a:rPr lang="fa-IR" sz="3600" dirty="0" smtClean="0">
              <a:solidFill>
                <a:schemeClr val="bg1"/>
              </a:solidFill>
              <a:cs typeface="B Nazanin" pitchFamily="2" charset="-78"/>
            </a:rPr>
            <a:t>از نظر کنوانسیون وین عبارت اند از:</a:t>
          </a:r>
          <a:endParaRPr lang="fa-IR" sz="3600" dirty="0">
            <a:solidFill>
              <a:schemeClr val="bg1"/>
            </a:solidFill>
            <a:cs typeface="B Nazanin" pitchFamily="2" charset="-78"/>
          </a:endParaRPr>
        </a:p>
      </dgm:t>
    </dgm:pt>
    <dgm:pt modelId="{6D277F79-2F5B-4593-B36F-1C181121D0E4}" type="parTrans" cxnId="{96E32797-157F-4F5C-8BD0-EAD1887829B0}">
      <dgm:prSet/>
      <dgm:spPr/>
      <dgm:t>
        <a:bodyPr/>
        <a:lstStyle/>
        <a:p>
          <a:pPr rtl="1"/>
          <a:endParaRPr lang="fa-IR"/>
        </a:p>
      </dgm:t>
    </dgm:pt>
    <dgm:pt modelId="{156E64EA-3BD4-4EBB-A71B-2EEC6CBD0AE2}" type="sibTrans" cxnId="{96E32797-157F-4F5C-8BD0-EAD1887829B0}">
      <dgm:prSet/>
      <dgm:spPr/>
      <dgm:t>
        <a:bodyPr/>
        <a:lstStyle/>
        <a:p>
          <a:pPr rtl="1"/>
          <a:endParaRPr lang="fa-IR"/>
        </a:p>
      </dgm:t>
    </dgm:pt>
    <dgm:pt modelId="{2563474B-2862-48D6-AE5C-EAFB572E75BE}">
      <dgm:prSet custT="1"/>
      <dgm:spPr>
        <a:solidFill>
          <a:srgbClr val="92D050"/>
        </a:solidFill>
      </dgm:spPr>
      <dgm:t>
        <a:bodyPr/>
        <a:lstStyle/>
        <a:p>
          <a:pPr algn="ctr" rtl="1"/>
          <a:r>
            <a:rPr lang="fa-IR" sz="3200" b="1" dirty="0" smtClean="0">
              <a:solidFill>
                <a:srgbClr val="0C6A22"/>
              </a:solidFill>
              <a:cs typeface="B Nazanin" pitchFamily="2" charset="-78"/>
            </a:rPr>
            <a:t>ضرر و زیان های وارده</a:t>
          </a:r>
          <a:endParaRPr lang="fa-IR" sz="3200" b="1" dirty="0">
            <a:solidFill>
              <a:srgbClr val="0C6A22"/>
            </a:solidFill>
            <a:cs typeface="B Nazanin" pitchFamily="2" charset="-78"/>
          </a:endParaRPr>
        </a:p>
      </dgm:t>
    </dgm:pt>
    <dgm:pt modelId="{97900B35-ED74-499C-8E51-4BC0906562E4}" type="parTrans" cxnId="{D13CB8B8-177A-4F5C-BD0B-1E4DFDCC2B7A}">
      <dgm:prSet/>
      <dgm:spPr/>
      <dgm:t>
        <a:bodyPr/>
        <a:lstStyle/>
        <a:p>
          <a:pPr rtl="1"/>
          <a:endParaRPr lang="fa-IR"/>
        </a:p>
      </dgm:t>
    </dgm:pt>
    <dgm:pt modelId="{441F8AB6-033E-479D-9DE5-9296A871DD3F}" type="sibTrans" cxnId="{D13CB8B8-177A-4F5C-BD0B-1E4DFDCC2B7A}">
      <dgm:prSet/>
      <dgm:spPr/>
      <dgm:t>
        <a:bodyPr/>
        <a:lstStyle/>
        <a:p>
          <a:pPr rtl="1"/>
          <a:endParaRPr lang="fa-IR"/>
        </a:p>
      </dgm:t>
    </dgm:pt>
    <dgm:pt modelId="{F721BCCE-386F-46D7-9A34-BD3F54C95913}">
      <dgm:prSet custT="1"/>
      <dgm:spPr>
        <a:solidFill>
          <a:srgbClr val="92D050"/>
        </a:solidFill>
      </dgm:spPr>
      <dgm:t>
        <a:bodyPr/>
        <a:lstStyle/>
        <a:p>
          <a:pPr algn="ctr" rtl="1"/>
          <a:r>
            <a:rPr lang="fa-IR" sz="3200" b="1" dirty="0" smtClean="0">
              <a:solidFill>
                <a:srgbClr val="0C6A22"/>
              </a:solidFill>
              <a:cs typeface="B Nazanin" pitchFamily="2" charset="-78"/>
            </a:rPr>
            <a:t>خسارات عدم النفع</a:t>
          </a:r>
          <a:endParaRPr lang="fa-IR" sz="3200" b="1" dirty="0">
            <a:solidFill>
              <a:srgbClr val="0C6A22"/>
            </a:solidFill>
            <a:cs typeface="B Nazanin" pitchFamily="2" charset="-78"/>
          </a:endParaRPr>
        </a:p>
      </dgm:t>
    </dgm:pt>
    <dgm:pt modelId="{5190BC21-A65B-494D-B0C0-C3A9130815FD}" type="parTrans" cxnId="{BE2B18F9-D844-44D9-B26E-134238A55EAF}">
      <dgm:prSet/>
      <dgm:spPr/>
      <dgm:t>
        <a:bodyPr/>
        <a:lstStyle/>
        <a:p>
          <a:pPr rtl="1"/>
          <a:endParaRPr lang="fa-IR"/>
        </a:p>
      </dgm:t>
    </dgm:pt>
    <dgm:pt modelId="{CB4DA5D0-6E7F-4E08-B6FC-1BA30FE6A888}" type="sibTrans" cxnId="{BE2B18F9-D844-44D9-B26E-134238A55EAF}">
      <dgm:prSet/>
      <dgm:spPr/>
      <dgm:t>
        <a:bodyPr/>
        <a:lstStyle/>
        <a:p>
          <a:pPr rtl="1"/>
          <a:endParaRPr lang="fa-IR"/>
        </a:p>
      </dgm:t>
    </dgm:pt>
    <dgm:pt modelId="{A93B8460-87D3-481B-827D-B741FDF848F3}" type="pres">
      <dgm:prSet presAssocID="{4920928A-9579-405B-B386-61DD33C312C2}" presName="linear" presStyleCnt="0">
        <dgm:presLayoutVars>
          <dgm:animLvl val="lvl"/>
          <dgm:resizeHandles val="exact"/>
        </dgm:presLayoutVars>
      </dgm:prSet>
      <dgm:spPr/>
      <dgm:t>
        <a:bodyPr/>
        <a:lstStyle/>
        <a:p>
          <a:endParaRPr lang="en-US"/>
        </a:p>
      </dgm:t>
    </dgm:pt>
    <dgm:pt modelId="{0A3686F9-2E68-4721-9C72-7A5FBD2BC6CE}" type="pres">
      <dgm:prSet presAssocID="{3EE5A3F2-88AE-4CC9-848A-0B2023A49850}" presName="parentText" presStyleLbl="node1" presStyleIdx="0" presStyleCnt="3">
        <dgm:presLayoutVars>
          <dgm:chMax val="0"/>
          <dgm:bulletEnabled val="1"/>
        </dgm:presLayoutVars>
      </dgm:prSet>
      <dgm:spPr/>
      <dgm:t>
        <a:bodyPr/>
        <a:lstStyle/>
        <a:p>
          <a:pPr rtl="1"/>
          <a:endParaRPr lang="fa-IR"/>
        </a:p>
      </dgm:t>
    </dgm:pt>
    <dgm:pt modelId="{23042E72-9FCA-4FAF-BFF2-016FA6D50037}" type="pres">
      <dgm:prSet presAssocID="{156E64EA-3BD4-4EBB-A71B-2EEC6CBD0AE2}" presName="spacer" presStyleCnt="0"/>
      <dgm:spPr/>
    </dgm:pt>
    <dgm:pt modelId="{E9347295-F787-4927-81E9-A354C93581F4}" type="pres">
      <dgm:prSet presAssocID="{2563474B-2862-48D6-AE5C-EAFB572E75BE}" presName="parentText" presStyleLbl="node1" presStyleIdx="1" presStyleCnt="3">
        <dgm:presLayoutVars>
          <dgm:chMax val="0"/>
          <dgm:bulletEnabled val="1"/>
        </dgm:presLayoutVars>
      </dgm:prSet>
      <dgm:spPr/>
      <dgm:t>
        <a:bodyPr/>
        <a:lstStyle/>
        <a:p>
          <a:endParaRPr lang="en-US"/>
        </a:p>
      </dgm:t>
    </dgm:pt>
    <dgm:pt modelId="{DCD544FA-2D4F-4974-98EB-7987119A9ED5}" type="pres">
      <dgm:prSet presAssocID="{441F8AB6-033E-479D-9DE5-9296A871DD3F}" presName="spacer" presStyleCnt="0"/>
      <dgm:spPr/>
    </dgm:pt>
    <dgm:pt modelId="{AFDED0E3-C27B-416F-B40D-6288A4CD7FF1}" type="pres">
      <dgm:prSet presAssocID="{F721BCCE-386F-46D7-9A34-BD3F54C95913}" presName="parentText" presStyleLbl="node1" presStyleIdx="2" presStyleCnt="3">
        <dgm:presLayoutVars>
          <dgm:chMax val="0"/>
          <dgm:bulletEnabled val="1"/>
        </dgm:presLayoutVars>
      </dgm:prSet>
      <dgm:spPr/>
      <dgm:t>
        <a:bodyPr/>
        <a:lstStyle/>
        <a:p>
          <a:endParaRPr lang="en-US"/>
        </a:p>
      </dgm:t>
    </dgm:pt>
  </dgm:ptLst>
  <dgm:cxnLst>
    <dgm:cxn modelId="{7D5D1FCF-3691-4D0B-BD0D-E956C44BF2F7}" type="presOf" srcId="{F721BCCE-386F-46D7-9A34-BD3F54C95913}" destId="{AFDED0E3-C27B-416F-B40D-6288A4CD7FF1}" srcOrd="0" destOrd="0" presId="urn:microsoft.com/office/officeart/2005/8/layout/vList2"/>
    <dgm:cxn modelId="{D13CB8B8-177A-4F5C-BD0B-1E4DFDCC2B7A}" srcId="{4920928A-9579-405B-B386-61DD33C312C2}" destId="{2563474B-2862-48D6-AE5C-EAFB572E75BE}" srcOrd="1" destOrd="0" parTransId="{97900B35-ED74-499C-8E51-4BC0906562E4}" sibTransId="{441F8AB6-033E-479D-9DE5-9296A871DD3F}"/>
    <dgm:cxn modelId="{BE2B18F9-D844-44D9-B26E-134238A55EAF}" srcId="{4920928A-9579-405B-B386-61DD33C312C2}" destId="{F721BCCE-386F-46D7-9A34-BD3F54C95913}" srcOrd="2" destOrd="0" parTransId="{5190BC21-A65B-494D-B0C0-C3A9130815FD}" sibTransId="{CB4DA5D0-6E7F-4E08-B6FC-1BA30FE6A888}"/>
    <dgm:cxn modelId="{7D9FC045-B982-42F2-AD6B-F5A79B9D7C8C}" type="presOf" srcId="{4920928A-9579-405B-B386-61DD33C312C2}" destId="{A93B8460-87D3-481B-827D-B741FDF848F3}" srcOrd="0" destOrd="0" presId="urn:microsoft.com/office/officeart/2005/8/layout/vList2"/>
    <dgm:cxn modelId="{96E32797-157F-4F5C-8BD0-EAD1887829B0}" srcId="{4920928A-9579-405B-B386-61DD33C312C2}" destId="{3EE5A3F2-88AE-4CC9-848A-0B2023A49850}" srcOrd="0" destOrd="0" parTransId="{6D277F79-2F5B-4593-B36F-1C181121D0E4}" sibTransId="{156E64EA-3BD4-4EBB-A71B-2EEC6CBD0AE2}"/>
    <dgm:cxn modelId="{3913647F-1E60-4D5A-9BAC-A824A4ADC0F4}" type="presOf" srcId="{3EE5A3F2-88AE-4CC9-848A-0B2023A49850}" destId="{0A3686F9-2E68-4721-9C72-7A5FBD2BC6CE}" srcOrd="0" destOrd="0" presId="urn:microsoft.com/office/officeart/2005/8/layout/vList2"/>
    <dgm:cxn modelId="{64FFA4D6-629F-4B2F-BFF6-33CFE2E03186}" type="presOf" srcId="{2563474B-2862-48D6-AE5C-EAFB572E75BE}" destId="{E9347295-F787-4927-81E9-A354C93581F4}" srcOrd="0" destOrd="0" presId="urn:microsoft.com/office/officeart/2005/8/layout/vList2"/>
    <dgm:cxn modelId="{C0870B7A-13E6-4B53-9668-3068160CBFE3}" type="presParOf" srcId="{A93B8460-87D3-481B-827D-B741FDF848F3}" destId="{0A3686F9-2E68-4721-9C72-7A5FBD2BC6CE}" srcOrd="0" destOrd="0" presId="urn:microsoft.com/office/officeart/2005/8/layout/vList2"/>
    <dgm:cxn modelId="{ED7A1164-DFEA-4DE5-9C50-0C6AFDDC6867}" type="presParOf" srcId="{A93B8460-87D3-481B-827D-B741FDF848F3}" destId="{23042E72-9FCA-4FAF-BFF2-016FA6D50037}" srcOrd="1" destOrd="0" presId="urn:microsoft.com/office/officeart/2005/8/layout/vList2"/>
    <dgm:cxn modelId="{2F579F46-91F5-4EBA-BB3F-7382855A80E7}" type="presParOf" srcId="{A93B8460-87D3-481B-827D-B741FDF848F3}" destId="{E9347295-F787-4927-81E9-A354C93581F4}" srcOrd="2" destOrd="0" presId="urn:microsoft.com/office/officeart/2005/8/layout/vList2"/>
    <dgm:cxn modelId="{C7898EE5-CD8A-43FF-B340-5F9D579F3DA3}" type="presParOf" srcId="{A93B8460-87D3-481B-827D-B741FDF848F3}" destId="{DCD544FA-2D4F-4974-98EB-7987119A9ED5}" srcOrd="3" destOrd="0" presId="urn:microsoft.com/office/officeart/2005/8/layout/vList2"/>
    <dgm:cxn modelId="{2F8DBAC2-6600-4A60-8755-F4E41A00FB75}" type="presParOf" srcId="{A93B8460-87D3-481B-827D-B741FDF848F3}" destId="{AFDED0E3-C27B-416F-B40D-6288A4CD7FF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B1156A0-EDD4-4DE3-AD6A-BCB33F583A7E}"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2A01834C-ED92-4BAC-9124-E743E547DCC5}">
      <dgm:prSet custT="1"/>
      <dgm:spPr>
        <a:solidFill>
          <a:schemeClr val="tx1"/>
        </a:solidFill>
        <a:ln>
          <a:solidFill>
            <a:schemeClr val="accent1">
              <a:lumMod val="50000"/>
            </a:schemeClr>
          </a:solidFill>
        </a:ln>
      </dgm:spPr>
      <dgm:t>
        <a:bodyPr/>
        <a:lstStyle/>
        <a:p>
          <a:pPr algn="ctr" rtl="1"/>
          <a:r>
            <a:rPr lang="fa-IR" sz="3200" b="1" dirty="0" smtClean="0">
              <a:solidFill>
                <a:srgbClr val="FF0000"/>
              </a:solidFill>
              <a:cs typeface="B Nazanin" pitchFamily="2" charset="-78"/>
            </a:rPr>
            <a:t>شرایط مطالبه خسارت</a:t>
          </a:r>
          <a:endParaRPr lang="fa-IR" sz="3200" b="1" dirty="0">
            <a:solidFill>
              <a:srgbClr val="FF0000"/>
            </a:solidFill>
            <a:cs typeface="B Nazanin" pitchFamily="2" charset="-78"/>
          </a:endParaRPr>
        </a:p>
      </dgm:t>
    </dgm:pt>
    <dgm:pt modelId="{749526D8-6B0E-41CA-BFE2-BC1FDF6DB272}" type="parTrans" cxnId="{61F1BF06-A969-4FD9-82EF-0933CFDC4A3E}">
      <dgm:prSet/>
      <dgm:spPr/>
      <dgm:t>
        <a:bodyPr/>
        <a:lstStyle/>
        <a:p>
          <a:pPr rtl="1"/>
          <a:endParaRPr lang="fa-IR"/>
        </a:p>
      </dgm:t>
    </dgm:pt>
    <dgm:pt modelId="{26A04980-C80C-4B43-A8CB-4910FA476711}" type="sibTrans" cxnId="{61F1BF06-A969-4FD9-82EF-0933CFDC4A3E}">
      <dgm:prSet/>
      <dgm:spPr/>
      <dgm:t>
        <a:bodyPr/>
        <a:lstStyle/>
        <a:p>
          <a:pPr rtl="1"/>
          <a:endParaRPr lang="fa-IR"/>
        </a:p>
      </dgm:t>
    </dgm:pt>
    <dgm:pt modelId="{180097FA-4F96-4FA1-80D9-AB455C538B3A}">
      <dgm:prSet custT="1"/>
      <dgm:spPr/>
      <dgm:t>
        <a:bodyPr/>
        <a:lstStyle/>
        <a:p>
          <a:pPr algn="ctr" rtl="1"/>
          <a:r>
            <a:rPr lang="fa-IR" sz="3200" dirty="0" smtClean="0">
              <a:solidFill>
                <a:schemeClr val="bg2"/>
              </a:solidFill>
              <a:cs typeface="B Nazanin" pitchFamily="2" charset="-78"/>
            </a:rPr>
            <a:t>زیان وارد شده باشد.</a:t>
          </a:r>
          <a:endParaRPr lang="fa-IR" sz="3200" dirty="0">
            <a:solidFill>
              <a:schemeClr val="bg2"/>
            </a:solidFill>
            <a:cs typeface="B Nazanin" pitchFamily="2" charset="-78"/>
          </a:endParaRPr>
        </a:p>
      </dgm:t>
    </dgm:pt>
    <dgm:pt modelId="{D433A890-721A-48A6-9DA8-7ABBD20DE7B2}" type="parTrans" cxnId="{023786BB-642D-4924-B96C-ADF31F9AB049}">
      <dgm:prSet/>
      <dgm:spPr/>
      <dgm:t>
        <a:bodyPr/>
        <a:lstStyle/>
        <a:p>
          <a:pPr rtl="1"/>
          <a:endParaRPr lang="fa-IR"/>
        </a:p>
      </dgm:t>
    </dgm:pt>
    <dgm:pt modelId="{F1589B43-CBA2-47A7-8A40-9768AEC6DE85}" type="sibTrans" cxnId="{023786BB-642D-4924-B96C-ADF31F9AB049}">
      <dgm:prSet/>
      <dgm:spPr/>
      <dgm:t>
        <a:bodyPr/>
        <a:lstStyle/>
        <a:p>
          <a:pPr rtl="1"/>
          <a:endParaRPr lang="fa-IR"/>
        </a:p>
      </dgm:t>
    </dgm:pt>
    <dgm:pt modelId="{56530524-A606-452F-BD07-E7B8818F8C91}">
      <dgm:prSet custT="1"/>
      <dgm:spPr>
        <a:solidFill>
          <a:srgbClr val="92D050"/>
        </a:solidFill>
      </dgm:spPr>
      <dgm:t>
        <a:bodyPr/>
        <a:lstStyle/>
        <a:p>
          <a:pPr algn="ctr" rtl="1"/>
          <a:r>
            <a:rPr lang="fa-IR" sz="3200" smtClean="0">
              <a:solidFill>
                <a:schemeClr val="bg2"/>
              </a:solidFill>
              <a:cs typeface="B Nazanin" pitchFamily="2" charset="-78"/>
            </a:rPr>
            <a:t>نقض قرارداد صورت گرفته باشد.</a:t>
          </a:r>
          <a:endParaRPr lang="fa-IR" sz="3200">
            <a:solidFill>
              <a:schemeClr val="bg2"/>
            </a:solidFill>
            <a:cs typeface="B Nazanin" pitchFamily="2" charset="-78"/>
          </a:endParaRPr>
        </a:p>
      </dgm:t>
    </dgm:pt>
    <dgm:pt modelId="{993F6940-4C41-4071-92C3-09A7D6A22E14}" type="parTrans" cxnId="{9653D53A-3EC8-4DE4-915D-A86E48106A3F}">
      <dgm:prSet/>
      <dgm:spPr/>
      <dgm:t>
        <a:bodyPr/>
        <a:lstStyle/>
        <a:p>
          <a:pPr rtl="1"/>
          <a:endParaRPr lang="fa-IR"/>
        </a:p>
      </dgm:t>
    </dgm:pt>
    <dgm:pt modelId="{C838279B-7B84-41AB-8EBC-F0B36279FB6C}" type="sibTrans" cxnId="{9653D53A-3EC8-4DE4-915D-A86E48106A3F}">
      <dgm:prSet/>
      <dgm:spPr/>
      <dgm:t>
        <a:bodyPr/>
        <a:lstStyle/>
        <a:p>
          <a:pPr rtl="1"/>
          <a:endParaRPr lang="fa-IR"/>
        </a:p>
      </dgm:t>
    </dgm:pt>
    <dgm:pt modelId="{3E2EDE8D-5D51-40F3-906F-93664584D7B5}">
      <dgm:prSet custT="1"/>
      <dgm:spPr/>
      <dgm:t>
        <a:bodyPr/>
        <a:lstStyle/>
        <a:p>
          <a:pPr algn="ctr" rtl="1"/>
          <a:r>
            <a:rPr lang="fa-IR" sz="3200" smtClean="0">
              <a:solidFill>
                <a:schemeClr val="bg2"/>
              </a:solidFill>
              <a:cs typeface="B Nazanin" pitchFamily="2" charset="-78"/>
            </a:rPr>
            <a:t>بین نقض قرارداد و خسارت وارد شده رابطه سببیت وجود داشته باشد.</a:t>
          </a:r>
          <a:endParaRPr lang="fa-IR" sz="3200">
            <a:solidFill>
              <a:schemeClr val="bg2"/>
            </a:solidFill>
            <a:cs typeface="B Nazanin" pitchFamily="2" charset="-78"/>
          </a:endParaRPr>
        </a:p>
      </dgm:t>
    </dgm:pt>
    <dgm:pt modelId="{78D54E26-C125-4437-A9C6-B873D4054258}" type="parTrans" cxnId="{FA3CF733-B479-4043-ABFF-BF25389B5C50}">
      <dgm:prSet/>
      <dgm:spPr/>
      <dgm:t>
        <a:bodyPr/>
        <a:lstStyle/>
        <a:p>
          <a:pPr rtl="1"/>
          <a:endParaRPr lang="fa-IR"/>
        </a:p>
      </dgm:t>
    </dgm:pt>
    <dgm:pt modelId="{9108AE85-1B8E-4669-AEAE-FD533E4AEDCD}" type="sibTrans" cxnId="{FA3CF733-B479-4043-ABFF-BF25389B5C50}">
      <dgm:prSet/>
      <dgm:spPr/>
      <dgm:t>
        <a:bodyPr/>
        <a:lstStyle/>
        <a:p>
          <a:pPr rtl="1"/>
          <a:endParaRPr lang="fa-IR"/>
        </a:p>
      </dgm:t>
    </dgm:pt>
    <dgm:pt modelId="{33E7ED04-8E90-4420-8D39-CF308AF1B3E9}">
      <dgm:prSet custT="1"/>
      <dgm:spPr>
        <a:solidFill>
          <a:srgbClr val="92D050"/>
        </a:solidFill>
      </dgm:spPr>
      <dgm:t>
        <a:bodyPr/>
        <a:lstStyle/>
        <a:p>
          <a:pPr algn="ctr" rtl="1"/>
          <a:r>
            <a:rPr lang="fa-IR" sz="3200" smtClean="0">
              <a:solidFill>
                <a:schemeClr val="bg2"/>
              </a:solidFill>
              <a:cs typeface="B Nazanin" pitchFamily="2" charset="-78"/>
            </a:rPr>
            <a:t>ضرر قابل پیش بینی باشد.</a:t>
          </a:r>
          <a:endParaRPr lang="fa-IR" sz="3200">
            <a:solidFill>
              <a:schemeClr val="bg2"/>
            </a:solidFill>
            <a:cs typeface="B Nazanin" pitchFamily="2" charset="-78"/>
          </a:endParaRPr>
        </a:p>
      </dgm:t>
    </dgm:pt>
    <dgm:pt modelId="{825559E8-2B23-4D7F-AA89-3C77B4B97EAE}" type="parTrans" cxnId="{807FAE7F-75D1-4190-B501-D27B33FF9798}">
      <dgm:prSet/>
      <dgm:spPr/>
      <dgm:t>
        <a:bodyPr/>
        <a:lstStyle/>
        <a:p>
          <a:pPr rtl="1"/>
          <a:endParaRPr lang="fa-IR"/>
        </a:p>
      </dgm:t>
    </dgm:pt>
    <dgm:pt modelId="{C30DDC16-A586-460F-BA29-A1904F3FD625}" type="sibTrans" cxnId="{807FAE7F-75D1-4190-B501-D27B33FF9798}">
      <dgm:prSet/>
      <dgm:spPr/>
      <dgm:t>
        <a:bodyPr/>
        <a:lstStyle/>
        <a:p>
          <a:pPr rtl="1"/>
          <a:endParaRPr lang="fa-IR"/>
        </a:p>
      </dgm:t>
    </dgm:pt>
    <dgm:pt modelId="{619C822F-E02A-4A4B-BCAF-995B069CDCD9}" type="pres">
      <dgm:prSet presAssocID="{0B1156A0-EDD4-4DE3-AD6A-BCB33F583A7E}" presName="linear" presStyleCnt="0">
        <dgm:presLayoutVars>
          <dgm:animLvl val="lvl"/>
          <dgm:resizeHandles val="exact"/>
        </dgm:presLayoutVars>
      </dgm:prSet>
      <dgm:spPr/>
      <dgm:t>
        <a:bodyPr/>
        <a:lstStyle/>
        <a:p>
          <a:pPr rtl="1"/>
          <a:endParaRPr lang="fa-IR"/>
        </a:p>
      </dgm:t>
    </dgm:pt>
    <dgm:pt modelId="{4B30385F-44C6-4108-B078-299E822466CD}" type="pres">
      <dgm:prSet presAssocID="{2A01834C-ED92-4BAC-9124-E743E547DCC5}" presName="parentText" presStyleLbl="node1" presStyleIdx="0" presStyleCnt="5" custLinFactNeighborX="-926" custLinFactNeighborY="-11163">
        <dgm:presLayoutVars>
          <dgm:chMax val="0"/>
          <dgm:bulletEnabled val="1"/>
        </dgm:presLayoutVars>
      </dgm:prSet>
      <dgm:spPr/>
      <dgm:t>
        <a:bodyPr/>
        <a:lstStyle/>
        <a:p>
          <a:pPr rtl="1"/>
          <a:endParaRPr lang="fa-IR"/>
        </a:p>
      </dgm:t>
    </dgm:pt>
    <dgm:pt modelId="{52261E01-3C77-4F0C-BA8D-F0D2C4A7D880}" type="pres">
      <dgm:prSet presAssocID="{26A04980-C80C-4B43-A8CB-4910FA476711}" presName="spacer" presStyleCnt="0"/>
      <dgm:spPr/>
    </dgm:pt>
    <dgm:pt modelId="{E4A8E295-2B32-4E75-A3A8-97D5BCF66E16}" type="pres">
      <dgm:prSet presAssocID="{180097FA-4F96-4FA1-80D9-AB455C538B3A}" presName="parentText" presStyleLbl="node1" presStyleIdx="1" presStyleCnt="5">
        <dgm:presLayoutVars>
          <dgm:chMax val="0"/>
          <dgm:bulletEnabled val="1"/>
        </dgm:presLayoutVars>
      </dgm:prSet>
      <dgm:spPr/>
      <dgm:t>
        <a:bodyPr/>
        <a:lstStyle/>
        <a:p>
          <a:pPr rtl="1"/>
          <a:endParaRPr lang="fa-IR"/>
        </a:p>
      </dgm:t>
    </dgm:pt>
    <dgm:pt modelId="{2730C901-F63E-407B-8E77-66EA9C212C5A}" type="pres">
      <dgm:prSet presAssocID="{F1589B43-CBA2-47A7-8A40-9768AEC6DE85}" presName="spacer" presStyleCnt="0"/>
      <dgm:spPr/>
    </dgm:pt>
    <dgm:pt modelId="{AE68EE03-9595-49A2-8436-0CDB7896521E}" type="pres">
      <dgm:prSet presAssocID="{56530524-A606-452F-BD07-E7B8818F8C91}" presName="parentText" presStyleLbl="node1" presStyleIdx="2" presStyleCnt="5">
        <dgm:presLayoutVars>
          <dgm:chMax val="0"/>
          <dgm:bulletEnabled val="1"/>
        </dgm:presLayoutVars>
      </dgm:prSet>
      <dgm:spPr/>
      <dgm:t>
        <a:bodyPr/>
        <a:lstStyle/>
        <a:p>
          <a:pPr rtl="1"/>
          <a:endParaRPr lang="fa-IR"/>
        </a:p>
      </dgm:t>
    </dgm:pt>
    <dgm:pt modelId="{D7E25A03-E89C-4705-ACB5-FFB3E7F2F447}" type="pres">
      <dgm:prSet presAssocID="{C838279B-7B84-41AB-8EBC-F0B36279FB6C}" presName="spacer" presStyleCnt="0"/>
      <dgm:spPr/>
    </dgm:pt>
    <dgm:pt modelId="{04A89C5C-1B0A-43A2-923D-D9FC67089677}" type="pres">
      <dgm:prSet presAssocID="{3E2EDE8D-5D51-40F3-906F-93664584D7B5}" presName="parentText" presStyleLbl="node1" presStyleIdx="3" presStyleCnt="5">
        <dgm:presLayoutVars>
          <dgm:chMax val="0"/>
          <dgm:bulletEnabled val="1"/>
        </dgm:presLayoutVars>
      </dgm:prSet>
      <dgm:spPr/>
      <dgm:t>
        <a:bodyPr/>
        <a:lstStyle/>
        <a:p>
          <a:pPr rtl="1"/>
          <a:endParaRPr lang="fa-IR"/>
        </a:p>
      </dgm:t>
    </dgm:pt>
    <dgm:pt modelId="{F07F161E-35A0-4D2C-9CC9-D5CE5D7B9496}" type="pres">
      <dgm:prSet presAssocID="{9108AE85-1B8E-4669-AEAE-FD533E4AEDCD}" presName="spacer" presStyleCnt="0"/>
      <dgm:spPr/>
    </dgm:pt>
    <dgm:pt modelId="{0047DEA9-0637-456E-B741-C2AD071DB779}" type="pres">
      <dgm:prSet presAssocID="{33E7ED04-8E90-4420-8D39-CF308AF1B3E9}" presName="parentText" presStyleLbl="node1" presStyleIdx="4" presStyleCnt="5" custLinFactY="20085" custLinFactNeighborX="-926" custLinFactNeighborY="100000">
        <dgm:presLayoutVars>
          <dgm:chMax val="0"/>
          <dgm:bulletEnabled val="1"/>
        </dgm:presLayoutVars>
      </dgm:prSet>
      <dgm:spPr/>
      <dgm:t>
        <a:bodyPr/>
        <a:lstStyle/>
        <a:p>
          <a:pPr rtl="1"/>
          <a:endParaRPr lang="fa-IR"/>
        </a:p>
      </dgm:t>
    </dgm:pt>
  </dgm:ptLst>
  <dgm:cxnLst>
    <dgm:cxn modelId="{8ED4C3E6-4748-4CEE-955B-BF954B8B0770}" type="presOf" srcId="{0B1156A0-EDD4-4DE3-AD6A-BCB33F583A7E}" destId="{619C822F-E02A-4A4B-BCAF-995B069CDCD9}" srcOrd="0" destOrd="0" presId="urn:microsoft.com/office/officeart/2005/8/layout/vList2"/>
    <dgm:cxn modelId="{807FAE7F-75D1-4190-B501-D27B33FF9798}" srcId="{0B1156A0-EDD4-4DE3-AD6A-BCB33F583A7E}" destId="{33E7ED04-8E90-4420-8D39-CF308AF1B3E9}" srcOrd="4" destOrd="0" parTransId="{825559E8-2B23-4D7F-AA89-3C77B4B97EAE}" sibTransId="{C30DDC16-A586-460F-BA29-A1904F3FD625}"/>
    <dgm:cxn modelId="{023786BB-642D-4924-B96C-ADF31F9AB049}" srcId="{0B1156A0-EDD4-4DE3-AD6A-BCB33F583A7E}" destId="{180097FA-4F96-4FA1-80D9-AB455C538B3A}" srcOrd="1" destOrd="0" parTransId="{D433A890-721A-48A6-9DA8-7ABBD20DE7B2}" sibTransId="{F1589B43-CBA2-47A7-8A40-9768AEC6DE85}"/>
    <dgm:cxn modelId="{AA9335BA-A76C-42C7-93DC-0B83F1A5D5D7}" type="presOf" srcId="{2A01834C-ED92-4BAC-9124-E743E547DCC5}" destId="{4B30385F-44C6-4108-B078-299E822466CD}" srcOrd="0" destOrd="0" presId="urn:microsoft.com/office/officeart/2005/8/layout/vList2"/>
    <dgm:cxn modelId="{9653D53A-3EC8-4DE4-915D-A86E48106A3F}" srcId="{0B1156A0-EDD4-4DE3-AD6A-BCB33F583A7E}" destId="{56530524-A606-452F-BD07-E7B8818F8C91}" srcOrd="2" destOrd="0" parTransId="{993F6940-4C41-4071-92C3-09A7D6A22E14}" sibTransId="{C838279B-7B84-41AB-8EBC-F0B36279FB6C}"/>
    <dgm:cxn modelId="{FA3CF733-B479-4043-ABFF-BF25389B5C50}" srcId="{0B1156A0-EDD4-4DE3-AD6A-BCB33F583A7E}" destId="{3E2EDE8D-5D51-40F3-906F-93664584D7B5}" srcOrd="3" destOrd="0" parTransId="{78D54E26-C125-4437-A9C6-B873D4054258}" sibTransId="{9108AE85-1B8E-4669-AEAE-FD533E4AEDCD}"/>
    <dgm:cxn modelId="{1BB5957F-8AAF-4009-96BF-1C5F3A4C3C5F}" type="presOf" srcId="{3E2EDE8D-5D51-40F3-906F-93664584D7B5}" destId="{04A89C5C-1B0A-43A2-923D-D9FC67089677}" srcOrd="0" destOrd="0" presId="urn:microsoft.com/office/officeart/2005/8/layout/vList2"/>
    <dgm:cxn modelId="{D3A979F1-1335-42F0-96AF-36D0B2B20C12}" type="presOf" srcId="{56530524-A606-452F-BD07-E7B8818F8C91}" destId="{AE68EE03-9595-49A2-8436-0CDB7896521E}" srcOrd="0" destOrd="0" presId="urn:microsoft.com/office/officeart/2005/8/layout/vList2"/>
    <dgm:cxn modelId="{537155A7-E86D-43C7-B3D0-6952282348E3}" type="presOf" srcId="{180097FA-4F96-4FA1-80D9-AB455C538B3A}" destId="{E4A8E295-2B32-4E75-A3A8-97D5BCF66E16}" srcOrd="0" destOrd="0" presId="urn:microsoft.com/office/officeart/2005/8/layout/vList2"/>
    <dgm:cxn modelId="{5DACA039-DA59-4B26-B4A1-D7303680D389}" type="presOf" srcId="{33E7ED04-8E90-4420-8D39-CF308AF1B3E9}" destId="{0047DEA9-0637-456E-B741-C2AD071DB779}" srcOrd="0" destOrd="0" presId="urn:microsoft.com/office/officeart/2005/8/layout/vList2"/>
    <dgm:cxn modelId="{61F1BF06-A969-4FD9-82EF-0933CFDC4A3E}" srcId="{0B1156A0-EDD4-4DE3-AD6A-BCB33F583A7E}" destId="{2A01834C-ED92-4BAC-9124-E743E547DCC5}" srcOrd="0" destOrd="0" parTransId="{749526D8-6B0E-41CA-BFE2-BC1FDF6DB272}" sibTransId="{26A04980-C80C-4B43-A8CB-4910FA476711}"/>
    <dgm:cxn modelId="{A5AD5F4A-23EB-4E72-84B8-7B5D7CBDD9CA}" type="presParOf" srcId="{619C822F-E02A-4A4B-BCAF-995B069CDCD9}" destId="{4B30385F-44C6-4108-B078-299E822466CD}" srcOrd="0" destOrd="0" presId="urn:microsoft.com/office/officeart/2005/8/layout/vList2"/>
    <dgm:cxn modelId="{3604C841-67FC-46E7-81AE-890C8A293095}" type="presParOf" srcId="{619C822F-E02A-4A4B-BCAF-995B069CDCD9}" destId="{52261E01-3C77-4F0C-BA8D-F0D2C4A7D880}" srcOrd="1" destOrd="0" presId="urn:microsoft.com/office/officeart/2005/8/layout/vList2"/>
    <dgm:cxn modelId="{7C4B1412-9F9B-4A91-BA7C-3A2F782A9A3F}" type="presParOf" srcId="{619C822F-E02A-4A4B-BCAF-995B069CDCD9}" destId="{E4A8E295-2B32-4E75-A3A8-97D5BCF66E16}" srcOrd="2" destOrd="0" presId="urn:microsoft.com/office/officeart/2005/8/layout/vList2"/>
    <dgm:cxn modelId="{5E9548DE-2327-4644-BC8F-79656B53FA92}" type="presParOf" srcId="{619C822F-E02A-4A4B-BCAF-995B069CDCD9}" destId="{2730C901-F63E-407B-8E77-66EA9C212C5A}" srcOrd="3" destOrd="0" presId="urn:microsoft.com/office/officeart/2005/8/layout/vList2"/>
    <dgm:cxn modelId="{F76FDDC0-E4A5-449C-A753-0FAC170A133D}" type="presParOf" srcId="{619C822F-E02A-4A4B-BCAF-995B069CDCD9}" destId="{AE68EE03-9595-49A2-8436-0CDB7896521E}" srcOrd="4" destOrd="0" presId="urn:microsoft.com/office/officeart/2005/8/layout/vList2"/>
    <dgm:cxn modelId="{11C798C8-FA31-4BC8-BD97-D5B1F34032D1}" type="presParOf" srcId="{619C822F-E02A-4A4B-BCAF-995B069CDCD9}" destId="{D7E25A03-E89C-4705-ACB5-FFB3E7F2F447}" srcOrd="5" destOrd="0" presId="urn:microsoft.com/office/officeart/2005/8/layout/vList2"/>
    <dgm:cxn modelId="{E54727FE-FFAC-4140-AC19-B14EEE631B41}" type="presParOf" srcId="{619C822F-E02A-4A4B-BCAF-995B069CDCD9}" destId="{04A89C5C-1B0A-43A2-923D-D9FC67089677}" srcOrd="6" destOrd="0" presId="urn:microsoft.com/office/officeart/2005/8/layout/vList2"/>
    <dgm:cxn modelId="{E2734B1D-1CEB-435F-AA79-B7D8C9963F24}" type="presParOf" srcId="{619C822F-E02A-4A4B-BCAF-995B069CDCD9}" destId="{F07F161E-35A0-4D2C-9CC9-D5CE5D7B9496}" srcOrd="7" destOrd="0" presId="urn:microsoft.com/office/officeart/2005/8/layout/vList2"/>
    <dgm:cxn modelId="{08034FC7-D67D-4362-87C2-F4CA74FB2EB8}" type="presParOf" srcId="{619C822F-E02A-4A4B-BCAF-995B069CDCD9}" destId="{0047DEA9-0637-456E-B741-C2AD071DB77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5698203-1EA2-4F12-ABB5-ED719928411C}"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8B9933DC-F558-48F1-B5D3-5338FF07FAE3}">
      <dgm:prSet custT="1"/>
      <dgm:spPr>
        <a:solidFill>
          <a:schemeClr val="tx1"/>
        </a:solidFill>
        <a:ln>
          <a:solidFill>
            <a:schemeClr val="accent1">
              <a:lumMod val="50000"/>
            </a:schemeClr>
          </a:solidFill>
        </a:ln>
      </dgm:spPr>
      <dgm:t>
        <a:bodyPr/>
        <a:lstStyle/>
        <a:p>
          <a:pPr algn="ctr" rtl="1"/>
          <a:r>
            <a:rPr lang="fa-IR" sz="3200" b="1" dirty="0" smtClean="0">
              <a:solidFill>
                <a:srgbClr val="FF0000"/>
              </a:solidFill>
              <a:cs typeface="B Nazanin" pitchFamily="2" charset="-78"/>
            </a:rPr>
            <a:t>شرط اول: ورود ضرر و زیان</a:t>
          </a:r>
          <a:endParaRPr lang="fa-IR" sz="3200" b="1" dirty="0">
            <a:solidFill>
              <a:srgbClr val="FF0000"/>
            </a:solidFill>
            <a:cs typeface="B Nazanin" pitchFamily="2" charset="-78"/>
          </a:endParaRPr>
        </a:p>
      </dgm:t>
    </dgm:pt>
    <dgm:pt modelId="{9D84CE37-16FB-4921-B22F-E8A9D022F8BB}" type="parTrans" cxnId="{630428A1-C7D6-4363-BFDB-37472EAAA85C}">
      <dgm:prSet/>
      <dgm:spPr/>
      <dgm:t>
        <a:bodyPr/>
        <a:lstStyle/>
        <a:p>
          <a:pPr rtl="1"/>
          <a:endParaRPr lang="fa-IR"/>
        </a:p>
      </dgm:t>
    </dgm:pt>
    <dgm:pt modelId="{D1CC68F8-EC44-40F8-B233-02B7B200ED7B}" type="sibTrans" cxnId="{630428A1-C7D6-4363-BFDB-37472EAAA85C}">
      <dgm:prSet/>
      <dgm:spPr/>
      <dgm:t>
        <a:bodyPr/>
        <a:lstStyle/>
        <a:p>
          <a:pPr rtl="1"/>
          <a:endParaRPr lang="fa-IR"/>
        </a:p>
      </dgm:t>
    </dgm:pt>
    <dgm:pt modelId="{ED323242-C49E-4088-895C-D5E4934169AB}">
      <dgm:prSet custT="1"/>
      <dgm:spPr>
        <a:solidFill>
          <a:srgbClr val="92D050"/>
        </a:solidFill>
      </dgm:spPr>
      <dgm:t>
        <a:bodyPr/>
        <a:lstStyle/>
        <a:p>
          <a:pPr algn="just" rtl="1"/>
          <a:r>
            <a:rPr lang="fa-IR" sz="2800" dirty="0" smtClean="0">
              <a:solidFill>
                <a:schemeClr val="bg1"/>
              </a:solidFill>
              <a:cs typeface="B Nazanin" pitchFamily="2" charset="-78"/>
            </a:rPr>
            <a:t>باید ضرری به شخص بایع وارد شده باشد.</a:t>
          </a:r>
          <a:endParaRPr lang="fa-IR" sz="2800" dirty="0">
            <a:solidFill>
              <a:schemeClr val="bg1"/>
            </a:solidFill>
            <a:cs typeface="B Nazanin" pitchFamily="2" charset="-78"/>
          </a:endParaRPr>
        </a:p>
      </dgm:t>
    </dgm:pt>
    <dgm:pt modelId="{B171DEC8-8EA6-4ABF-A8BC-CC9E7004C900}" type="parTrans" cxnId="{8A534CE3-F667-462F-A668-4BA70967C54F}">
      <dgm:prSet/>
      <dgm:spPr/>
      <dgm:t>
        <a:bodyPr/>
        <a:lstStyle/>
        <a:p>
          <a:pPr rtl="1"/>
          <a:endParaRPr lang="fa-IR"/>
        </a:p>
      </dgm:t>
    </dgm:pt>
    <dgm:pt modelId="{90365EC4-4B7A-4FD2-94D1-5E6138F76B8A}" type="sibTrans" cxnId="{8A534CE3-F667-462F-A668-4BA70967C54F}">
      <dgm:prSet/>
      <dgm:spPr/>
      <dgm:t>
        <a:bodyPr/>
        <a:lstStyle/>
        <a:p>
          <a:pPr rtl="1"/>
          <a:endParaRPr lang="fa-IR"/>
        </a:p>
      </dgm:t>
    </dgm:pt>
    <dgm:pt modelId="{7CB3FDCF-AAA9-4D67-9CFF-1996DC4EB672}">
      <dgm:prSet custT="1"/>
      <dgm:spPr>
        <a:solidFill>
          <a:schemeClr val="accent1"/>
        </a:solidFill>
      </dgm:spPr>
      <dgm:t>
        <a:bodyPr/>
        <a:lstStyle/>
        <a:p>
          <a:pPr algn="just" rtl="1"/>
          <a:r>
            <a:rPr lang="fa-IR" sz="2800" dirty="0" smtClean="0">
              <a:solidFill>
                <a:schemeClr val="bg1"/>
              </a:solidFill>
              <a:cs typeface="B Nazanin" pitchFamily="2" charset="-78"/>
            </a:rPr>
            <a:t>این امر از ماده 74 کنوانسیون قابل استنباط است.</a:t>
          </a:r>
          <a:endParaRPr lang="fa-IR" sz="2800" dirty="0">
            <a:solidFill>
              <a:schemeClr val="bg1"/>
            </a:solidFill>
            <a:cs typeface="B Nazanin" pitchFamily="2" charset="-78"/>
          </a:endParaRPr>
        </a:p>
      </dgm:t>
    </dgm:pt>
    <dgm:pt modelId="{7A264393-79EF-4F85-9A54-A370F7D95AE4}" type="parTrans" cxnId="{F2C4D3E7-17D9-416C-9BFF-24CEF3C4E54C}">
      <dgm:prSet/>
      <dgm:spPr/>
      <dgm:t>
        <a:bodyPr/>
        <a:lstStyle/>
        <a:p>
          <a:pPr rtl="1"/>
          <a:endParaRPr lang="fa-IR"/>
        </a:p>
      </dgm:t>
    </dgm:pt>
    <dgm:pt modelId="{5C206BFC-C580-41EE-8262-625D4DAE2861}" type="sibTrans" cxnId="{F2C4D3E7-17D9-416C-9BFF-24CEF3C4E54C}">
      <dgm:prSet/>
      <dgm:spPr/>
      <dgm:t>
        <a:bodyPr/>
        <a:lstStyle/>
        <a:p>
          <a:pPr rtl="1"/>
          <a:endParaRPr lang="fa-IR"/>
        </a:p>
      </dgm:t>
    </dgm:pt>
    <dgm:pt modelId="{B4D8D22F-7EEB-4F79-8986-A07D909C045F}">
      <dgm:prSet custT="1"/>
      <dgm:spPr>
        <a:solidFill>
          <a:srgbClr val="92D050"/>
        </a:solidFill>
      </dgm:spPr>
      <dgm:t>
        <a:bodyPr/>
        <a:lstStyle/>
        <a:p>
          <a:pPr algn="just" rtl="1"/>
          <a:r>
            <a:rPr lang="fa-IR" sz="2800" dirty="0" smtClean="0">
              <a:solidFill>
                <a:schemeClr val="bg1"/>
              </a:solidFill>
              <a:cs typeface="B Nazanin" pitchFamily="2" charset="-78"/>
            </a:rPr>
            <a:t>در نتیجه اگر نقض تعهدی صورت گرفته باشد ولی ضرری وارد نشده باشد، خسارت قابل جبران نیست.</a:t>
          </a:r>
          <a:endParaRPr lang="fa-IR" sz="2800" dirty="0">
            <a:solidFill>
              <a:schemeClr val="bg1"/>
            </a:solidFill>
            <a:cs typeface="B Nazanin" pitchFamily="2" charset="-78"/>
          </a:endParaRPr>
        </a:p>
      </dgm:t>
    </dgm:pt>
    <dgm:pt modelId="{68BA2B0F-BC09-41D7-9096-51B790B00182}" type="parTrans" cxnId="{7109DF23-9CD4-4C44-A878-5CF98B048FA3}">
      <dgm:prSet/>
      <dgm:spPr/>
      <dgm:t>
        <a:bodyPr/>
        <a:lstStyle/>
        <a:p>
          <a:pPr rtl="1"/>
          <a:endParaRPr lang="fa-IR"/>
        </a:p>
      </dgm:t>
    </dgm:pt>
    <dgm:pt modelId="{19DE2FF8-6B80-41B4-86D1-DD5E3F703C4F}" type="sibTrans" cxnId="{7109DF23-9CD4-4C44-A878-5CF98B048FA3}">
      <dgm:prSet/>
      <dgm:spPr/>
      <dgm:t>
        <a:bodyPr/>
        <a:lstStyle/>
        <a:p>
          <a:pPr rtl="1"/>
          <a:endParaRPr lang="fa-IR"/>
        </a:p>
      </dgm:t>
    </dgm:pt>
    <dgm:pt modelId="{883D4523-6812-4CF0-98B8-73E45704DBE0}">
      <dgm:prSet custT="1"/>
      <dgm:spPr>
        <a:solidFill>
          <a:schemeClr val="accent1"/>
        </a:solidFill>
      </dgm:spPr>
      <dgm:t>
        <a:bodyPr/>
        <a:lstStyle/>
        <a:p>
          <a:pPr algn="just" rtl="1"/>
          <a:r>
            <a:rPr lang="fa-IR" sz="2800" dirty="0" smtClean="0">
              <a:solidFill>
                <a:schemeClr val="bg1"/>
              </a:solidFill>
              <a:cs typeface="B Nazanin" pitchFamily="2" charset="-78"/>
            </a:rPr>
            <a:t>اثبات ورود ضرر بر عهده ی زیان دیده است.</a:t>
          </a:r>
          <a:endParaRPr lang="fa-IR" sz="2800" dirty="0">
            <a:solidFill>
              <a:schemeClr val="bg1"/>
            </a:solidFill>
            <a:cs typeface="B Nazanin" pitchFamily="2" charset="-78"/>
          </a:endParaRPr>
        </a:p>
      </dgm:t>
    </dgm:pt>
    <dgm:pt modelId="{A8CA87CB-2757-4566-B143-5BD853C5A741}" type="parTrans" cxnId="{5D720D4E-2F24-4D67-A8AD-87FE4FD56E54}">
      <dgm:prSet/>
      <dgm:spPr/>
      <dgm:t>
        <a:bodyPr/>
        <a:lstStyle/>
        <a:p>
          <a:pPr rtl="1"/>
          <a:endParaRPr lang="fa-IR"/>
        </a:p>
      </dgm:t>
    </dgm:pt>
    <dgm:pt modelId="{5D437FA7-8523-4CFE-B11B-775F6D810141}" type="sibTrans" cxnId="{5D720D4E-2F24-4D67-A8AD-87FE4FD56E54}">
      <dgm:prSet/>
      <dgm:spPr/>
      <dgm:t>
        <a:bodyPr/>
        <a:lstStyle/>
        <a:p>
          <a:pPr rtl="1"/>
          <a:endParaRPr lang="fa-IR"/>
        </a:p>
      </dgm:t>
    </dgm:pt>
    <dgm:pt modelId="{B00DFC34-572E-4B07-89CF-C12261DB2562}" type="pres">
      <dgm:prSet presAssocID="{55698203-1EA2-4F12-ABB5-ED719928411C}" presName="linear" presStyleCnt="0">
        <dgm:presLayoutVars>
          <dgm:animLvl val="lvl"/>
          <dgm:resizeHandles val="exact"/>
        </dgm:presLayoutVars>
      </dgm:prSet>
      <dgm:spPr/>
      <dgm:t>
        <a:bodyPr/>
        <a:lstStyle/>
        <a:p>
          <a:endParaRPr lang="en-US"/>
        </a:p>
      </dgm:t>
    </dgm:pt>
    <dgm:pt modelId="{DE88F6C9-FE5F-4E79-9993-02CF6E31342B}" type="pres">
      <dgm:prSet presAssocID="{8B9933DC-F558-48F1-B5D3-5338FF07FAE3}" presName="parentText" presStyleLbl="node1" presStyleIdx="0" presStyleCnt="5">
        <dgm:presLayoutVars>
          <dgm:chMax val="0"/>
          <dgm:bulletEnabled val="1"/>
        </dgm:presLayoutVars>
      </dgm:prSet>
      <dgm:spPr/>
      <dgm:t>
        <a:bodyPr/>
        <a:lstStyle/>
        <a:p>
          <a:endParaRPr lang="en-US"/>
        </a:p>
      </dgm:t>
    </dgm:pt>
    <dgm:pt modelId="{BADDD7C6-466F-4816-B305-67BB0D362625}" type="pres">
      <dgm:prSet presAssocID="{D1CC68F8-EC44-40F8-B233-02B7B200ED7B}" presName="spacer" presStyleCnt="0"/>
      <dgm:spPr/>
    </dgm:pt>
    <dgm:pt modelId="{4030EC21-C74C-48CC-B196-D00FD4C821DC}" type="pres">
      <dgm:prSet presAssocID="{ED323242-C49E-4088-895C-D5E4934169AB}" presName="parentText" presStyleLbl="node1" presStyleIdx="1" presStyleCnt="5">
        <dgm:presLayoutVars>
          <dgm:chMax val="0"/>
          <dgm:bulletEnabled val="1"/>
        </dgm:presLayoutVars>
      </dgm:prSet>
      <dgm:spPr/>
      <dgm:t>
        <a:bodyPr/>
        <a:lstStyle/>
        <a:p>
          <a:endParaRPr lang="en-US"/>
        </a:p>
      </dgm:t>
    </dgm:pt>
    <dgm:pt modelId="{CC34D263-B850-4127-B093-F720E21BCA67}" type="pres">
      <dgm:prSet presAssocID="{90365EC4-4B7A-4FD2-94D1-5E6138F76B8A}" presName="spacer" presStyleCnt="0"/>
      <dgm:spPr/>
    </dgm:pt>
    <dgm:pt modelId="{93F73709-73ED-4A2C-A814-C23C69A794EB}" type="pres">
      <dgm:prSet presAssocID="{7CB3FDCF-AAA9-4D67-9CFF-1996DC4EB672}" presName="parentText" presStyleLbl="node1" presStyleIdx="2" presStyleCnt="5">
        <dgm:presLayoutVars>
          <dgm:chMax val="0"/>
          <dgm:bulletEnabled val="1"/>
        </dgm:presLayoutVars>
      </dgm:prSet>
      <dgm:spPr/>
      <dgm:t>
        <a:bodyPr/>
        <a:lstStyle/>
        <a:p>
          <a:endParaRPr lang="en-US"/>
        </a:p>
      </dgm:t>
    </dgm:pt>
    <dgm:pt modelId="{ABF15C66-32D1-47B5-A474-B058CF197CB5}" type="pres">
      <dgm:prSet presAssocID="{5C206BFC-C580-41EE-8262-625D4DAE2861}" presName="spacer" presStyleCnt="0"/>
      <dgm:spPr/>
    </dgm:pt>
    <dgm:pt modelId="{D33031ED-9C67-48BA-80BB-7488C274F35B}" type="pres">
      <dgm:prSet presAssocID="{B4D8D22F-7EEB-4F79-8986-A07D909C045F}" presName="parentText" presStyleLbl="node1" presStyleIdx="3" presStyleCnt="5">
        <dgm:presLayoutVars>
          <dgm:chMax val="0"/>
          <dgm:bulletEnabled val="1"/>
        </dgm:presLayoutVars>
      </dgm:prSet>
      <dgm:spPr/>
      <dgm:t>
        <a:bodyPr/>
        <a:lstStyle/>
        <a:p>
          <a:pPr rtl="1"/>
          <a:endParaRPr lang="fa-IR"/>
        </a:p>
      </dgm:t>
    </dgm:pt>
    <dgm:pt modelId="{9CA01717-F1F3-443A-8DA9-9D1FCBAD614A}" type="pres">
      <dgm:prSet presAssocID="{19DE2FF8-6B80-41B4-86D1-DD5E3F703C4F}" presName="spacer" presStyleCnt="0"/>
      <dgm:spPr/>
    </dgm:pt>
    <dgm:pt modelId="{DCA18BF9-CF1D-4B27-A047-3B043185F3C5}" type="pres">
      <dgm:prSet presAssocID="{883D4523-6812-4CF0-98B8-73E45704DBE0}" presName="parentText" presStyleLbl="node1" presStyleIdx="4" presStyleCnt="5">
        <dgm:presLayoutVars>
          <dgm:chMax val="0"/>
          <dgm:bulletEnabled val="1"/>
        </dgm:presLayoutVars>
      </dgm:prSet>
      <dgm:spPr/>
      <dgm:t>
        <a:bodyPr/>
        <a:lstStyle/>
        <a:p>
          <a:endParaRPr lang="en-US"/>
        </a:p>
      </dgm:t>
    </dgm:pt>
  </dgm:ptLst>
  <dgm:cxnLst>
    <dgm:cxn modelId="{50826871-FC16-4C13-9049-E417D089BD81}" type="presOf" srcId="{883D4523-6812-4CF0-98B8-73E45704DBE0}" destId="{DCA18BF9-CF1D-4B27-A047-3B043185F3C5}" srcOrd="0" destOrd="0" presId="urn:microsoft.com/office/officeart/2005/8/layout/vList2"/>
    <dgm:cxn modelId="{3B44C123-FA32-486E-9CA5-F00BE5E5F6F1}" type="presOf" srcId="{55698203-1EA2-4F12-ABB5-ED719928411C}" destId="{B00DFC34-572E-4B07-89CF-C12261DB2562}" srcOrd="0" destOrd="0" presId="urn:microsoft.com/office/officeart/2005/8/layout/vList2"/>
    <dgm:cxn modelId="{1C4D46DE-7705-455C-9103-918379EBEA5E}" type="presOf" srcId="{7CB3FDCF-AAA9-4D67-9CFF-1996DC4EB672}" destId="{93F73709-73ED-4A2C-A814-C23C69A794EB}" srcOrd="0" destOrd="0" presId="urn:microsoft.com/office/officeart/2005/8/layout/vList2"/>
    <dgm:cxn modelId="{630428A1-C7D6-4363-BFDB-37472EAAA85C}" srcId="{55698203-1EA2-4F12-ABB5-ED719928411C}" destId="{8B9933DC-F558-48F1-B5D3-5338FF07FAE3}" srcOrd="0" destOrd="0" parTransId="{9D84CE37-16FB-4921-B22F-E8A9D022F8BB}" sibTransId="{D1CC68F8-EC44-40F8-B233-02B7B200ED7B}"/>
    <dgm:cxn modelId="{F2C4D3E7-17D9-416C-9BFF-24CEF3C4E54C}" srcId="{55698203-1EA2-4F12-ABB5-ED719928411C}" destId="{7CB3FDCF-AAA9-4D67-9CFF-1996DC4EB672}" srcOrd="2" destOrd="0" parTransId="{7A264393-79EF-4F85-9A54-A370F7D95AE4}" sibTransId="{5C206BFC-C580-41EE-8262-625D4DAE2861}"/>
    <dgm:cxn modelId="{8A534CE3-F667-462F-A668-4BA70967C54F}" srcId="{55698203-1EA2-4F12-ABB5-ED719928411C}" destId="{ED323242-C49E-4088-895C-D5E4934169AB}" srcOrd="1" destOrd="0" parTransId="{B171DEC8-8EA6-4ABF-A8BC-CC9E7004C900}" sibTransId="{90365EC4-4B7A-4FD2-94D1-5E6138F76B8A}"/>
    <dgm:cxn modelId="{7109DF23-9CD4-4C44-A878-5CF98B048FA3}" srcId="{55698203-1EA2-4F12-ABB5-ED719928411C}" destId="{B4D8D22F-7EEB-4F79-8986-A07D909C045F}" srcOrd="3" destOrd="0" parTransId="{68BA2B0F-BC09-41D7-9096-51B790B00182}" sibTransId="{19DE2FF8-6B80-41B4-86D1-DD5E3F703C4F}"/>
    <dgm:cxn modelId="{51D94584-41E0-45AD-8A05-1339EF419FE2}" type="presOf" srcId="{ED323242-C49E-4088-895C-D5E4934169AB}" destId="{4030EC21-C74C-48CC-B196-D00FD4C821DC}" srcOrd="0" destOrd="0" presId="urn:microsoft.com/office/officeart/2005/8/layout/vList2"/>
    <dgm:cxn modelId="{5D720D4E-2F24-4D67-A8AD-87FE4FD56E54}" srcId="{55698203-1EA2-4F12-ABB5-ED719928411C}" destId="{883D4523-6812-4CF0-98B8-73E45704DBE0}" srcOrd="4" destOrd="0" parTransId="{A8CA87CB-2757-4566-B143-5BD853C5A741}" sibTransId="{5D437FA7-8523-4CFE-B11B-775F6D810141}"/>
    <dgm:cxn modelId="{02A9AC0D-8AA6-468D-9598-E0F49D5A9F36}" type="presOf" srcId="{B4D8D22F-7EEB-4F79-8986-A07D909C045F}" destId="{D33031ED-9C67-48BA-80BB-7488C274F35B}" srcOrd="0" destOrd="0" presId="urn:microsoft.com/office/officeart/2005/8/layout/vList2"/>
    <dgm:cxn modelId="{302EE173-28ED-46F0-853F-FF0DD63BF861}" type="presOf" srcId="{8B9933DC-F558-48F1-B5D3-5338FF07FAE3}" destId="{DE88F6C9-FE5F-4E79-9993-02CF6E31342B}" srcOrd="0" destOrd="0" presId="urn:microsoft.com/office/officeart/2005/8/layout/vList2"/>
    <dgm:cxn modelId="{46C3530C-498F-4FBF-A7BD-07C86667957C}" type="presParOf" srcId="{B00DFC34-572E-4B07-89CF-C12261DB2562}" destId="{DE88F6C9-FE5F-4E79-9993-02CF6E31342B}" srcOrd="0" destOrd="0" presId="urn:microsoft.com/office/officeart/2005/8/layout/vList2"/>
    <dgm:cxn modelId="{E2D9F90A-2910-445B-8E2F-3A4103F473D7}" type="presParOf" srcId="{B00DFC34-572E-4B07-89CF-C12261DB2562}" destId="{BADDD7C6-466F-4816-B305-67BB0D362625}" srcOrd="1" destOrd="0" presId="urn:microsoft.com/office/officeart/2005/8/layout/vList2"/>
    <dgm:cxn modelId="{243434E1-4BA7-4F2E-A9E5-B8BDD5645EFB}" type="presParOf" srcId="{B00DFC34-572E-4B07-89CF-C12261DB2562}" destId="{4030EC21-C74C-48CC-B196-D00FD4C821DC}" srcOrd="2" destOrd="0" presId="urn:microsoft.com/office/officeart/2005/8/layout/vList2"/>
    <dgm:cxn modelId="{57427B98-274E-4FFE-BFFD-72F1F90B23D7}" type="presParOf" srcId="{B00DFC34-572E-4B07-89CF-C12261DB2562}" destId="{CC34D263-B850-4127-B093-F720E21BCA67}" srcOrd="3" destOrd="0" presId="urn:microsoft.com/office/officeart/2005/8/layout/vList2"/>
    <dgm:cxn modelId="{6314D624-6336-4FB8-9C02-84ACB18F7CC4}" type="presParOf" srcId="{B00DFC34-572E-4B07-89CF-C12261DB2562}" destId="{93F73709-73ED-4A2C-A814-C23C69A794EB}" srcOrd="4" destOrd="0" presId="urn:microsoft.com/office/officeart/2005/8/layout/vList2"/>
    <dgm:cxn modelId="{08A17EA1-B9A4-4C6E-85B0-3C5C8AED1121}" type="presParOf" srcId="{B00DFC34-572E-4B07-89CF-C12261DB2562}" destId="{ABF15C66-32D1-47B5-A474-B058CF197CB5}" srcOrd="5" destOrd="0" presId="urn:microsoft.com/office/officeart/2005/8/layout/vList2"/>
    <dgm:cxn modelId="{7318FA1F-454D-4B0B-8A7A-ECAF4443335A}" type="presParOf" srcId="{B00DFC34-572E-4B07-89CF-C12261DB2562}" destId="{D33031ED-9C67-48BA-80BB-7488C274F35B}" srcOrd="6" destOrd="0" presId="urn:microsoft.com/office/officeart/2005/8/layout/vList2"/>
    <dgm:cxn modelId="{B5F067B9-0A0E-4EA1-8933-C6BACD4714F9}" type="presParOf" srcId="{B00DFC34-572E-4B07-89CF-C12261DB2562}" destId="{9CA01717-F1F3-443A-8DA9-9D1FCBAD614A}" srcOrd="7" destOrd="0" presId="urn:microsoft.com/office/officeart/2005/8/layout/vList2"/>
    <dgm:cxn modelId="{439B43F8-45F9-4C31-831D-7611058395E2}" type="presParOf" srcId="{B00DFC34-572E-4B07-89CF-C12261DB2562}" destId="{DCA18BF9-CF1D-4B27-A047-3B043185F3C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6500A9C-8F4B-45F0-BEF9-3E76E2C8C75B}"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D69A5290-5B5D-4A85-8CA8-FC2710F52907}">
      <dgm:prSet custT="1"/>
      <dgm:spPr>
        <a:solidFill>
          <a:schemeClr val="tx1"/>
        </a:solidFill>
        <a:ln>
          <a:solidFill>
            <a:schemeClr val="accent1">
              <a:lumMod val="50000"/>
            </a:schemeClr>
          </a:solidFill>
        </a:ln>
      </dgm:spPr>
      <dgm:t>
        <a:bodyPr/>
        <a:lstStyle/>
        <a:p>
          <a:pPr algn="ctr" rtl="1"/>
          <a:r>
            <a:rPr lang="fa-IR" sz="3600" b="1" dirty="0" smtClean="0">
              <a:solidFill>
                <a:srgbClr val="FF0000"/>
              </a:solidFill>
              <a:cs typeface="B Nazanin" pitchFamily="2" charset="-78"/>
            </a:rPr>
            <a:t>شرط دوم: نقض قرارداد</a:t>
          </a:r>
          <a:endParaRPr lang="fa-IR" sz="3600" b="1" dirty="0">
            <a:solidFill>
              <a:srgbClr val="FF0000"/>
            </a:solidFill>
            <a:cs typeface="B Nazanin" pitchFamily="2" charset="-78"/>
          </a:endParaRPr>
        </a:p>
      </dgm:t>
    </dgm:pt>
    <dgm:pt modelId="{AB6A50F0-3216-4641-9127-8811D85C0D48}" type="parTrans" cxnId="{C39E09C9-762A-494F-BDC8-3A9A4F97C791}">
      <dgm:prSet/>
      <dgm:spPr/>
      <dgm:t>
        <a:bodyPr/>
        <a:lstStyle/>
        <a:p>
          <a:pPr rtl="1"/>
          <a:endParaRPr lang="fa-IR"/>
        </a:p>
      </dgm:t>
    </dgm:pt>
    <dgm:pt modelId="{92E0A690-4106-4B4A-ADC8-215973ADF1A6}" type="sibTrans" cxnId="{C39E09C9-762A-494F-BDC8-3A9A4F97C791}">
      <dgm:prSet/>
      <dgm:spPr/>
      <dgm:t>
        <a:bodyPr/>
        <a:lstStyle/>
        <a:p>
          <a:pPr rtl="1"/>
          <a:endParaRPr lang="fa-IR"/>
        </a:p>
      </dgm:t>
    </dgm:pt>
    <dgm:pt modelId="{CA56A9DD-51E1-4F0F-83A6-A49650A5713E}">
      <dgm:prSet custT="1"/>
      <dgm:spPr>
        <a:solidFill>
          <a:srgbClr val="92D050"/>
        </a:solidFill>
      </dgm:spPr>
      <dgm:t>
        <a:bodyPr/>
        <a:lstStyle/>
        <a:p>
          <a:pPr algn="just" rtl="1"/>
          <a:r>
            <a:rPr lang="fa-IR" sz="3200" dirty="0" smtClean="0">
              <a:solidFill>
                <a:schemeClr val="bg1"/>
              </a:solidFill>
              <a:cs typeface="B Nazanin" pitchFamily="2" charset="-78"/>
            </a:rPr>
            <a:t>صرف </a:t>
          </a:r>
          <a:r>
            <a:rPr lang="fa-IR" sz="3200" b="1" dirty="0" smtClean="0">
              <a:solidFill>
                <a:schemeClr val="bg1"/>
              </a:solidFill>
              <a:cs typeface="B Nazanin" pitchFamily="2" charset="-78"/>
            </a:rPr>
            <a:t>نقض قرارداد </a:t>
          </a:r>
          <a:r>
            <a:rPr lang="fa-IR" sz="3200" dirty="0" smtClean="0">
              <a:solidFill>
                <a:schemeClr val="bg1"/>
              </a:solidFill>
              <a:cs typeface="B Nazanin" pitchFamily="2" charset="-78"/>
            </a:rPr>
            <a:t>کافی ست و نیازی نیست که حتما تقصیری از جانب مشتری صورت گرفته باشد.</a:t>
          </a:r>
          <a:endParaRPr lang="fa-IR" sz="3200" dirty="0">
            <a:solidFill>
              <a:schemeClr val="bg1"/>
            </a:solidFill>
            <a:cs typeface="B Nazanin" pitchFamily="2" charset="-78"/>
          </a:endParaRPr>
        </a:p>
      </dgm:t>
    </dgm:pt>
    <dgm:pt modelId="{6B747F73-C667-41B4-A7A6-6C68E743D936}" type="parTrans" cxnId="{F13D74C3-CDCB-4D22-AE1F-12E7AA897AA4}">
      <dgm:prSet/>
      <dgm:spPr/>
      <dgm:t>
        <a:bodyPr/>
        <a:lstStyle/>
        <a:p>
          <a:pPr rtl="1"/>
          <a:endParaRPr lang="fa-IR"/>
        </a:p>
      </dgm:t>
    </dgm:pt>
    <dgm:pt modelId="{A25A7E93-1EE4-414B-9E74-A84E4513A11D}" type="sibTrans" cxnId="{F13D74C3-CDCB-4D22-AE1F-12E7AA897AA4}">
      <dgm:prSet/>
      <dgm:spPr/>
      <dgm:t>
        <a:bodyPr/>
        <a:lstStyle/>
        <a:p>
          <a:pPr rtl="1"/>
          <a:endParaRPr lang="fa-IR"/>
        </a:p>
      </dgm:t>
    </dgm:pt>
    <dgm:pt modelId="{B5F027FF-7C00-46A5-8500-B5F3EAF938F8}">
      <dgm:prSet custT="1"/>
      <dgm:spPr>
        <a:solidFill>
          <a:srgbClr val="92D050"/>
        </a:solidFill>
      </dgm:spPr>
      <dgm:t>
        <a:bodyPr/>
        <a:lstStyle/>
        <a:p>
          <a:pPr algn="just" rtl="1"/>
          <a:r>
            <a:rPr lang="fa-IR" sz="3200" dirty="0" smtClean="0">
              <a:solidFill>
                <a:schemeClr val="bg1"/>
              </a:solidFill>
              <a:cs typeface="B Nazanin" pitchFamily="2" charset="-78"/>
            </a:rPr>
            <a:t>به عبارت دیگر، صرف نقض تعهد، </a:t>
          </a:r>
          <a:r>
            <a:rPr lang="fa-IR" sz="3200" b="1" dirty="0" smtClean="0">
              <a:solidFill>
                <a:schemeClr val="bg1"/>
              </a:solidFill>
              <a:cs typeface="B Nazanin" pitchFamily="2" charset="-78"/>
            </a:rPr>
            <a:t>تقصیر</a:t>
          </a:r>
          <a:r>
            <a:rPr lang="fa-IR" sz="3200" dirty="0" smtClean="0">
              <a:solidFill>
                <a:schemeClr val="bg1"/>
              </a:solidFill>
              <a:cs typeface="B Nazanin" pitchFamily="2" charset="-78"/>
            </a:rPr>
            <a:t> تلقی شده است.</a:t>
          </a:r>
          <a:endParaRPr lang="fa-IR" sz="3200" dirty="0">
            <a:solidFill>
              <a:schemeClr val="bg1"/>
            </a:solidFill>
            <a:cs typeface="B Nazanin" pitchFamily="2" charset="-78"/>
          </a:endParaRPr>
        </a:p>
      </dgm:t>
    </dgm:pt>
    <dgm:pt modelId="{A5179BE5-BAD1-476A-AD1A-CD6A3FCA8A5D}" type="parTrans" cxnId="{C8195299-D308-4E22-90A7-CFD35E0DC308}">
      <dgm:prSet/>
      <dgm:spPr/>
      <dgm:t>
        <a:bodyPr/>
        <a:lstStyle/>
        <a:p>
          <a:pPr rtl="1"/>
          <a:endParaRPr lang="fa-IR"/>
        </a:p>
      </dgm:t>
    </dgm:pt>
    <dgm:pt modelId="{91E6D14A-D258-46E3-A224-8E0197FBAAD7}" type="sibTrans" cxnId="{C8195299-D308-4E22-90A7-CFD35E0DC308}">
      <dgm:prSet/>
      <dgm:spPr/>
      <dgm:t>
        <a:bodyPr/>
        <a:lstStyle/>
        <a:p>
          <a:pPr rtl="1"/>
          <a:endParaRPr lang="fa-IR"/>
        </a:p>
      </dgm:t>
    </dgm:pt>
    <dgm:pt modelId="{E796FA22-1387-449C-BE73-525433A1080D}" type="pres">
      <dgm:prSet presAssocID="{E6500A9C-8F4B-45F0-BEF9-3E76E2C8C75B}" presName="linear" presStyleCnt="0">
        <dgm:presLayoutVars>
          <dgm:animLvl val="lvl"/>
          <dgm:resizeHandles val="exact"/>
        </dgm:presLayoutVars>
      </dgm:prSet>
      <dgm:spPr/>
      <dgm:t>
        <a:bodyPr/>
        <a:lstStyle/>
        <a:p>
          <a:endParaRPr lang="en-US"/>
        </a:p>
      </dgm:t>
    </dgm:pt>
    <dgm:pt modelId="{1BFE7936-D9E1-44DE-9E08-46F081E378B2}" type="pres">
      <dgm:prSet presAssocID="{D69A5290-5B5D-4A85-8CA8-FC2710F52907}" presName="parentText" presStyleLbl="node1" presStyleIdx="0" presStyleCnt="3">
        <dgm:presLayoutVars>
          <dgm:chMax val="0"/>
          <dgm:bulletEnabled val="1"/>
        </dgm:presLayoutVars>
      </dgm:prSet>
      <dgm:spPr/>
      <dgm:t>
        <a:bodyPr/>
        <a:lstStyle/>
        <a:p>
          <a:endParaRPr lang="en-US"/>
        </a:p>
      </dgm:t>
    </dgm:pt>
    <dgm:pt modelId="{6A5041DE-D51E-46AE-AD7A-CFD88A6552ED}" type="pres">
      <dgm:prSet presAssocID="{92E0A690-4106-4B4A-ADC8-215973ADF1A6}" presName="spacer" presStyleCnt="0"/>
      <dgm:spPr/>
    </dgm:pt>
    <dgm:pt modelId="{BC5317E6-3ACE-4A55-A400-EC0E6C154CB1}" type="pres">
      <dgm:prSet presAssocID="{CA56A9DD-51E1-4F0F-83A6-A49650A5713E}" presName="parentText" presStyleLbl="node1" presStyleIdx="1" presStyleCnt="3">
        <dgm:presLayoutVars>
          <dgm:chMax val="0"/>
          <dgm:bulletEnabled val="1"/>
        </dgm:presLayoutVars>
      </dgm:prSet>
      <dgm:spPr/>
      <dgm:t>
        <a:bodyPr/>
        <a:lstStyle/>
        <a:p>
          <a:endParaRPr lang="en-US"/>
        </a:p>
      </dgm:t>
    </dgm:pt>
    <dgm:pt modelId="{A0CB11C1-9E4B-4F11-ADF7-19C1A3C787E4}" type="pres">
      <dgm:prSet presAssocID="{A25A7E93-1EE4-414B-9E74-A84E4513A11D}" presName="spacer" presStyleCnt="0"/>
      <dgm:spPr/>
    </dgm:pt>
    <dgm:pt modelId="{EA93826B-885F-4B91-B3AF-6FB140A05F11}" type="pres">
      <dgm:prSet presAssocID="{B5F027FF-7C00-46A5-8500-B5F3EAF938F8}" presName="parentText" presStyleLbl="node1" presStyleIdx="2" presStyleCnt="3">
        <dgm:presLayoutVars>
          <dgm:chMax val="0"/>
          <dgm:bulletEnabled val="1"/>
        </dgm:presLayoutVars>
      </dgm:prSet>
      <dgm:spPr/>
      <dgm:t>
        <a:bodyPr/>
        <a:lstStyle/>
        <a:p>
          <a:endParaRPr lang="en-US"/>
        </a:p>
      </dgm:t>
    </dgm:pt>
  </dgm:ptLst>
  <dgm:cxnLst>
    <dgm:cxn modelId="{0EA04496-0B9D-4473-B614-29DAC8FD4C6A}" type="presOf" srcId="{D69A5290-5B5D-4A85-8CA8-FC2710F52907}" destId="{1BFE7936-D9E1-44DE-9E08-46F081E378B2}" srcOrd="0" destOrd="0" presId="urn:microsoft.com/office/officeart/2005/8/layout/vList2"/>
    <dgm:cxn modelId="{C39E09C9-762A-494F-BDC8-3A9A4F97C791}" srcId="{E6500A9C-8F4B-45F0-BEF9-3E76E2C8C75B}" destId="{D69A5290-5B5D-4A85-8CA8-FC2710F52907}" srcOrd="0" destOrd="0" parTransId="{AB6A50F0-3216-4641-9127-8811D85C0D48}" sibTransId="{92E0A690-4106-4B4A-ADC8-215973ADF1A6}"/>
    <dgm:cxn modelId="{B1BDEF63-9921-4476-890F-D0A008740891}" type="presOf" srcId="{E6500A9C-8F4B-45F0-BEF9-3E76E2C8C75B}" destId="{E796FA22-1387-449C-BE73-525433A1080D}" srcOrd="0" destOrd="0" presId="urn:microsoft.com/office/officeart/2005/8/layout/vList2"/>
    <dgm:cxn modelId="{DDE33E1C-B671-4AF8-8C13-C8FD656984BE}" type="presOf" srcId="{B5F027FF-7C00-46A5-8500-B5F3EAF938F8}" destId="{EA93826B-885F-4B91-B3AF-6FB140A05F11}" srcOrd="0" destOrd="0" presId="urn:microsoft.com/office/officeart/2005/8/layout/vList2"/>
    <dgm:cxn modelId="{F13D74C3-CDCB-4D22-AE1F-12E7AA897AA4}" srcId="{E6500A9C-8F4B-45F0-BEF9-3E76E2C8C75B}" destId="{CA56A9DD-51E1-4F0F-83A6-A49650A5713E}" srcOrd="1" destOrd="0" parTransId="{6B747F73-C667-41B4-A7A6-6C68E743D936}" sibTransId="{A25A7E93-1EE4-414B-9E74-A84E4513A11D}"/>
    <dgm:cxn modelId="{C8195299-D308-4E22-90A7-CFD35E0DC308}" srcId="{E6500A9C-8F4B-45F0-BEF9-3E76E2C8C75B}" destId="{B5F027FF-7C00-46A5-8500-B5F3EAF938F8}" srcOrd="2" destOrd="0" parTransId="{A5179BE5-BAD1-476A-AD1A-CD6A3FCA8A5D}" sibTransId="{91E6D14A-D258-46E3-A224-8E0197FBAAD7}"/>
    <dgm:cxn modelId="{F1C8B5F2-7251-48F2-9568-0800B80E8BED}" type="presOf" srcId="{CA56A9DD-51E1-4F0F-83A6-A49650A5713E}" destId="{BC5317E6-3ACE-4A55-A400-EC0E6C154CB1}" srcOrd="0" destOrd="0" presId="urn:microsoft.com/office/officeart/2005/8/layout/vList2"/>
    <dgm:cxn modelId="{5354AA23-499A-44B2-9B5A-B4E097BAB9CB}" type="presParOf" srcId="{E796FA22-1387-449C-BE73-525433A1080D}" destId="{1BFE7936-D9E1-44DE-9E08-46F081E378B2}" srcOrd="0" destOrd="0" presId="urn:microsoft.com/office/officeart/2005/8/layout/vList2"/>
    <dgm:cxn modelId="{6E923AEF-EA6F-43B9-B832-B4FAB89F4BA1}" type="presParOf" srcId="{E796FA22-1387-449C-BE73-525433A1080D}" destId="{6A5041DE-D51E-46AE-AD7A-CFD88A6552ED}" srcOrd="1" destOrd="0" presId="urn:microsoft.com/office/officeart/2005/8/layout/vList2"/>
    <dgm:cxn modelId="{B5F3AD9E-9E1E-46B8-AA01-C9B23371033C}" type="presParOf" srcId="{E796FA22-1387-449C-BE73-525433A1080D}" destId="{BC5317E6-3ACE-4A55-A400-EC0E6C154CB1}" srcOrd="2" destOrd="0" presId="urn:microsoft.com/office/officeart/2005/8/layout/vList2"/>
    <dgm:cxn modelId="{0A993118-BA4A-462C-8E8E-E37DDDF3477E}" type="presParOf" srcId="{E796FA22-1387-449C-BE73-525433A1080D}" destId="{A0CB11C1-9E4B-4F11-ADF7-19C1A3C787E4}" srcOrd="3" destOrd="0" presId="urn:microsoft.com/office/officeart/2005/8/layout/vList2"/>
    <dgm:cxn modelId="{1B129DC8-E177-4671-9C85-3FD2E5200489}" type="presParOf" srcId="{E796FA22-1387-449C-BE73-525433A1080D}" destId="{EA93826B-885F-4B91-B3AF-6FB140A05F1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A6B9F73-5FE4-4995-80AB-F5ACA351FBC0}"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00E86878-2202-4EE9-B272-F350FC627A01}">
      <dgm:prSet custT="1"/>
      <dgm:spPr>
        <a:solidFill>
          <a:schemeClr val="tx1"/>
        </a:solidFill>
        <a:ln>
          <a:solidFill>
            <a:schemeClr val="accent1">
              <a:lumMod val="50000"/>
            </a:schemeClr>
          </a:solidFill>
        </a:ln>
      </dgm:spPr>
      <dgm:t>
        <a:bodyPr/>
        <a:lstStyle/>
        <a:p>
          <a:pPr algn="ctr" rtl="1"/>
          <a:r>
            <a:rPr lang="fa-IR" sz="3200" b="1" dirty="0" smtClean="0">
              <a:solidFill>
                <a:srgbClr val="FF0000"/>
              </a:solidFill>
              <a:cs typeface="B Nazanin" pitchFamily="2" charset="-78"/>
            </a:rPr>
            <a:t>شرط سوم: رابطه سببیت میان نقض قرارداد و زیان وارده</a:t>
          </a:r>
          <a:endParaRPr lang="fa-IR" sz="3200" b="1" dirty="0">
            <a:solidFill>
              <a:srgbClr val="FF0000"/>
            </a:solidFill>
            <a:cs typeface="B Nazanin" pitchFamily="2" charset="-78"/>
          </a:endParaRPr>
        </a:p>
      </dgm:t>
    </dgm:pt>
    <dgm:pt modelId="{B1CE079B-0C1E-46D1-835E-8A82EA5E4FC0}" type="parTrans" cxnId="{68D8AF5F-8064-4728-AA71-81DD3C6B32C5}">
      <dgm:prSet/>
      <dgm:spPr/>
      <dgm:t>
        <a:bodyPr/>
        <a:lstStyle/>
        <a:p>
          <a:pPr rtl="1"/>
          <a:endParaRPr lang="fa-IR"/>
        </a:p>
      </dgm:t>
    </dgm:pt>
    <dgm:pt modelId="{D823A956-25BD-4329-8C5A-DC934BDCFACF}" type="sibTrans" cxnId="{68D8AF5F-8064-4728-AA71-81DD3C6B32C5}">
      <dgm:prSet/>
      <dgm:spPr/>
      <dgm:t>
        <a:bodyPr/>
        <a:lstStyle/>
        <a:p>
          <a:pPr rtl="1"/>
          <a:endParaRPr lang="fa-IR"/>
        </a:p>
      </dgm:t>
    </dgm:pt>
    <dgm:pt modelId="{C3B6BE84-BD1D-4EBB-B0CD-EB184393BE60}">
      <dgm:prSet custT="1"/>
      <dgm:spPr>
        <a:solidFill>
          <a:srgbClr val="92D050"/>
        </a:solidFill>
      </dgm:spPr>
      <dgm:t>
        <a:bodyPr/>
        <a:lstStyle/>
        <a:p>
          <a:pPr algn="ctr" rtl="1"/>
          <a:r>
            <a:rPr lang="fa-IR" sz="2800" dirty="0" smtClean="0">
              <a:solidFill>
                <a:schemeClr val="bg2"/>
              </a:solidFill>
              <a:cs typeface="B Nazanin" pitchFamily="2" charset="-78"/>
            </a:rPr>
            <a:t>این شرط به صورت تلویحی از ماده 74 کنوانسیون قابل استنباط است.</a:t>
          </a:r>
          <a:endParaRPr lang="fa-IR" sz="2800" dirty="0">
            <a:solidFill>
              <a:schemeClr val="bg2"/>
            </a:solidFill>
            <a:cs typeface="B Nazanin" pitchFamily="2" charset="-78"/>
          </a:endParaRPr>
        </a:p>
      </dgm:t>
    </dgm:pt>
    <dgm:pt modelId="{68E5112A-8469-497B-A98F-B3F281A25725}" type="parTrans" cxnId="{166F2AF1-403C-4F35-B704-50E90711991D}">
      <dgm:prSet/>
      <dgm:spPr/>
      <dgm:t>
        <a:bodyPr/>
        <a:lstStyle/>
        <a:p>
          <a:pPr rtl="1"/>
          <a:endParaRPr lang="fa-IR"/>
        </a:p>
      </dgm:t>
    </dgm:pt>
    <dgm:pt modelId="{BB780C09-B248-4BFF-BD34-4427E6478459}" type="sibTrans" cxnId="{166F2AF1-403C-4F35-B704-50E90711991D}">
      <dgm:prSet/>
      <dgm:spPr/>
      <dgm:t>
        <a:bodyPr/>
        <a:lstStyle/>
        <a:p>
          <a:pPr rtl="1"/>
          <a:endParaRPr lang="fa-IR"/>
        </a:p>
      </dgm:t>
    </dgm:pt>
    <dgm:pt modelId="{90C20F10-FFF2-4C07-8609-C631B03FC429}">
      <dgm:prSet/>
      <dgm:spPr>
        <a:solidFill>
          <a:srgbClr val="92D050"/>
        </a:solidFill>
      </dgm:spPr>
      <dgm:t>
        <a:bodyPr/>
        <a:lstStyle/>
        <a:p>
          <a:pPr algn="ctr" rtl="1"/>
          <a:r>
            <a:rPr lang="fa-IR" dirty="0" smtClean="0">
              <a:solidFill>
                <a:schemeClr val="bg2"/>
              </a:solidFill>
              <a:cs typeface="B Nazanin" pitchFamily="2" charset="-78"/>
            </a:rPr>
            <a:t>زیان وارده چه اثر مستقیم نقض قرارداد باشد و چه اثر غیر مستقیم آن، قابل جبران است. (البته ضررهای غیر مستقیم اگر قابل پیش بینی باشند قابل جبران خواهند بود که در عمل قابلیت پیش بینی آن ها وجود ندارد.)</a:t>
          </a:r>
          <a:endParaRPr lang="fa-IR" dirty="0">
            <a:solidFill>
              <a:schemeClr val="bg2"/>
            </a:solidFill>
            <a:cs typeface="B Nazanin" pitchFamily="2" charset="-78"/>
          </a:endParaRPr>
        </a:p>
      </dgm:t>
    </dgm:pt>
    <dgm:pt modelId="{41A6D5AD-5A23-49DB-9E83-4EAEFA081D90}" type="parTrans" cxnId="{9EAC7180-BF65-4CBA-B28C-A16D718789CF}">
      <dgm:prSet/>
      <dgm:spPr/>
      <dgm:t>
        <a:bodyPr/>
        <a:lstStyle/>
        <a:p>
          <a:pPr rtl="1"/>
          <a:endParaRPr lang="fa-IR"/>
        </a:p>
      </dgm:t>
    </dgm:pt>
    <dgm:pt modelId="{0834BDD0-C23E-4B43-AD19-9963589D6C6C}" type="sibTrans" cxnId="{9EAC7180-BF65-4CBA-B28C-A16D718789CF}">
      <dgm:prSet/>
      <dgm:spPr/>
      <dgm:t>
        <a:bodyPr/>
        <a:lstStyle/>
        <a:p>
          <a:pPr rtl="1"/>
          <a:endParaRPr lang="fa-IR"/>
        </a:p>
      </dgm:t>
    </dgm:pt>
    <dgm:pt modelId="{37A8763B-0AB3-4E2B-9DBD-70ABA1637432}" type="pres">
      <dgm:prSet presAssocID="{CA6B9F73-5FE4-4995-80AB-F5ACA351FBC0}" presName="linear" presStyleCnt="0">
        <dgm:presLayoutVars>
          <dgm:animLvl val="lvl"/>
          <dgm:resizeHandles val="exact"/>
        </dgm:presLayoutVars>
      </dgm:prSet>
      <dgm:spPr/>
      <dgm:t>
        <a:bodyPr/>
        <a:lstStyle/>
        <a:p>
          <a:endParaRPr lang="en-US"/>
        </a:p>
      </dgm:t>
    </dgm:pt>
    <dgm:pt modelId="{9A781BC5-ABC4-4B35-8D9A-DB337B472010}" type="pres">
      <dgm:prSet presAssocID="{00E86878-2202-4EE9-B272-F350FC627A01}" presName="parentText" presStyleLbl="node1" presStyleIdx="0" presStyleCnt="3">
        <dgm:presLayoutVars>
          <dgm:chMax val="0"/>
          <dgm:bulletEnabled val="1"/>
        </dgm:presLayoutVars>
      </dgm:prSet>
      <dgm:spPr/>
      <dgm:t>
        <a:bodyPr/>
        <a:lstStyle/>
        <a:p>
          <a:pPr rtl="1"/>
          <a:endParaRPr lang="fa-IR"/>
        </a:p>
      </dgm:t>
    </dgm:pt>
    <dgm:pt modelId="{4445D492-6D90-4057-A1AE-F49490DE184F}" type="pres">
      <dgm:prSet presAssocID="{D823A956-25BD-4329-8C5A-DC934BDCFACF}" presName="spacer" presStyleCnt="0"/>
      <dgm:spPr/>
    </dgm:pt>
    <dgm:pt modelId="{2AA07FDC-2255-4D95-A285-DE54B95241BD}" type="pres">
      <dgm:prSet presAssocID="{C3B6BE84-BD1D-4EBB-B0CD-EB184393BE60}" presName="parentText" presStyleLbl="node1" presStyleIdx="1" presStyleCnt="3">
        <dgm:presLayoutVars>
          <dgm:chMax val="0"/>
          <dgm:bulletEnabled val="1"/>
        </dgm:presLayoutVars>
      </dgm:prSet>
      <dgm:spPr/>
      <dgm:t>
        <a:bodyPr/>
        <a:lstStyle/>
        <a:p>
          <a:endParaRPr lang="en-US"/>
        </a:p>
      </dgm:t>
    </dgm:pt>
    <dgm:pt modelId="{3C70B600-C4F9-456C-AC02-4EB53E1EF9BA}" type="pres">
      <dgm:prSet presAssocID="{BB780C09-B248-4BFF-BD34-4427E6478459}" presName="spacer" presStyleCnt="0"/>
      <dgm:spPr/>
    </dgm:pt>
    <dgm:pt modelId="{B1BB16C7-3068-440C-BF8F-58F937BB4C98}" type="pres">
      <dgm:prSet presAssocID="{90C20F10-FFF2-4C07-8609-C631B03FC429}" presName="parentText" presStyleLbl="node1" presStyleIdx="2" presStyleCnt="3">
        <dgm:presLayoutVars>
          <dgm:chMax val="0"/>
          <dgm:bulletEnabled val="1"/>
        </dgm:presLayoutVars>
      </dgm:prSet>
      <dgm:spPr/>
      <dgm:t>
        <a:bodyPr/>
        <a:lstStyle/>
        <a:p>
          <a:endParaRPr lang="en-US"/>
        </a:p>
      </dgm:t>
    </dgm:pt>
  </dgm:ptLst>
  <dgm:cxnLst>
    <dgm:cxn modelId="{68D8AF5F-8064-4728-AA71-81DD3C6B32C5}" srcId="{CA6B9F73-5FE4-4995-80AB-F5ACA351FBC0}" destId="{00E86878-2202-4EE9-B272-F350FC627A01}" srcOrd="0" destOrd="0" parTransId="{B1CE079B-0C1E-46D1-835E-8A82EA5E4FC0}" sibTransId="{D823A956-25BD-4329-8C5A-DC934BDCFACF}"/>
    <dgm:cxn modelId="{9EAC7180-BF65-4CBA-B28C-A16D718789CF}" srcId="{CA6B9F73-5FE4-4995-80AB-F5ACA351FBC0}" destId="{90C20F10-FFF2-4C07-8609-C631B03FC429}" srcOrd="2" destOrd="0" parTransId="{41A6D5AD-5A23-49DB-9E83-4EAEFA081D90}" sibTransId="{0834BDD0-C23E-4B43-AD19-9963589D6C6C}"/>
    <dgm:cxn modelId="{FC084237-3FB2-4F8E-884B-9BB120372746}" type="presOf" srcId="{90C20F10-FFF2-4C07-8609-C631B03FC429}" destId="{B1BB16C7-3068-440C-BF8F-58F937BB4C98}" srcOrd="0" destOrd="0" presId="urn:microsoft.com/office/officeart/2005/8/layout/vList2"/>
    <dgm:cxn modelId="{8F58427A-AA94-44AB-9FA8-C4A0119E1859}" type="presOf" srcId="{00E86878-2202-4EE9-B272-F350FC627A01}" destId="{9A781BC5-ABC4-4B35-8D9A-DB337B472010}" srcOrd="0" destOrd="0" presId="urn:microsoft.com/office/officeart/2005/8/layout/vList2"/>
    <dgm:cxn modelId="{3BEDE989-0AED-495B-9589-E6E6345A32E6}" type="presOf" srcId="{C3B6BE84-BD1D-4EBB-B0CD-EB184393BE60}" destId="{2AA07FDC-2255-4D95-A285-DE54B95241BD}" srcOrd="0" destOrd="0" presId="urn:microsoft.com/office/officeart/2005/8/layout/vList2"/>
    <dgm:cxn modelId="{166F2AF1-403C-4F35-B704-50E90711991D}" srcId="{CA6B9F73-5FE4-4995-80AB-F5ACA351FBC0}" destId="{C3B6BE84-BD1D-4EBB-B0CD-EB184393BE60}" srcOrd="1" destOrd="0" parTransId="{68E5112A-8469-497B-A98F-B3F281A25725}" sibTransId="{BB780C09-B248-4BFF-BD34-4427E6478459}"/>
    <dgm:cxn modelId="{EBCAE7DB-B4E0-4FAE-9B7B-3E0445AB10FF}" type="presOf" srcId="{CA6B9F73-5FE4-4995-80AB-F5ACA351FBC0}" destId="{37A8763B-0AB3-4E2B-9DBD-70ABA1637432}" srcOrd="0" destOrd="0" presId="urn:microsoft.com/office/officeart/2005/8/layout/vList2"/>
    <dgm:cxn modelId="{5A3DD2B6-F749-4CDD-86E1-70EBD4997E6C}" type="presParOf" srcId="{37A8763B-0AB3-4E2B-9DBD-70ABA1637432}" destId="{9A781BC5-ABC4-4B35-8D9A-DB337B472010}" srcOrd="0" destOrd="0" presId="urn:microsoft.com/office/officeart/2005/8/layout/vList2"/>
    <dgm:cxn modelId="{FEA77E37-D1CE-4A10-92A9-D0EA4A9C0AFB}" type="presParOf" srcId="{37A8763B-0AB3-4E2B-9DBD-70ABA1637432}" destId="{4445D492-6D90-4057-A1AE-F49490DE184F}" srcOrd="1" destOrd="0" presId="urn:microsoft.com/office/officeart/2005/8/layout/vList2"/>
    <dgm:cxn modelId="{0C4447DD-F8FF-4EB3-B8C0-EBAED14F47E0}" type="presParOf" srcId="{37A8763B-0AB3-4E2B-9DBD-70ABA1637432}" destId="{2AA07FDC-2255-4D95-A285-DE54B95241BD}" srcOrd="2" destOrd="0" presId="urn:microsoft.com/office/officeart/2005/8/layout/vList2"/>
    <dgm:cxn modelId="{7DC80669-5535-40D7-A824-CAF04A589792}" type="presParOf" srcId="{37A8763B-0AB3-4E2B-9DBD-70ABA1637432}" destId="{3C70B600-C4F9-456C-AC02-4EB53E1EF9BA}" srcOrd="3" destOrd="0" presId="urn:microsoft.com/office/officeart/2005/8/layout/vList2"/>
    <dgm:cxn modelId="{D122AD26-EBE0-4B88-8911-96D418C734CF}" type="presParOf" srcId="{37A8763B-0AB3-4E2B-9DBD-70ABA1637432}" destId="{B1BB16C7-3068-440C-BF8F-58F937BB4C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765ECDF-AA83-469A-8CB8-27276735A6EE}"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83AE001C-6B76-41F8-B3C8-45CE5CCDCABA}">
      <dgm:prSet custT="1"/>
      <dgm:spPr>
        <a:solidFill>
          <a:schemeClr val="tx1"/>
        </a:solidFill>
        <a:ln>
          <a:solidFill>
            <a:schemeClr val="accent1">
              <a:lumMod val="50000"/>
            </a:schemeClr>
          </a:solidFill>
        </a:ln>
      </dgm:spPr>
      <dgm:t>
        <a:bodyPr/>
        <a:lstStyle/>
        <a:p>
          <a:pPr algn="ctr" rtl="1"/>
          <a:r>
            <a:rPr lang="fa-IR" sz="3200" b="1" dirty="0" smtClean="0">
              <a:solidFill>
                <a:srgbClr val="FF0000"/>
              </a:solidFill>
              <a:cs typeface="B Nazanin" pitchFamily="2" charset="-78"/>
            </a:rPr>
            <a:t>شرط چهارم: قابلیت پیش بینی ضرر</a:t>
          </a:r>
          <a:endParaRPr lang="fa-IR" sz="3200" b="1" dirty="0">
            <a:solidFill>
              <a:srgbClr val="FF0000"/>
            </a:solidFill>
            <a:cs typeface="B Nazanin" pitchFamily="2" charset="-78"/>
          </a:endParaRPr>
        </a:p>
      </dgm:t>
    </dgm:pt>
    <dgm:pt modelId="{A7B264D9-60EC-4186-8C28-409FC9E67283}" type="parTrans" cxnId="{CB844E3C-F0A1-4ACE-8D33-6362F8F851F4}">
      <dgm:prSet/>
      <dgm:spPr/>
      <dgm:t>
        <a:bodyPr/>
        <a:lstStyle/>
        <a:p>
          <a:pPr rtl="1"/>
          <a:endParaRPr lang="fa-IR"/>
        </a:p>
      </dgm:t>
    </dgm:pt>
    <dgm:pt modelId="{7F379CC4-AFBE-4345-831F-50A0742D4208}" type="sibTrans" cxnId="{CB844E3C-F0A1-4ACE-8D33-6362F8F851F4}">
      <dgm:prSet/>
      <dgm:spPr/>
      <dgm:t>
        <a:bodyPr/>
        <a:lstStyle/>
        <a:p>
          <a:pPr rtl="1"/>
          <a:endParaRPr lang="fa-IR"/>
        </a:p>
      </dgm:t>
    </dgm:pt>
    <dgm:pt modelId="{9DF727CB-B832-4F12-B5E9-96BF18CCB321}">
      <dgm:prSet custT="1"/>
      <dgm:spPr/>
      <dgm:t>
        <a:bodyPr/>
        <a:lstStyle/>
        <a:p>
          <a:pPr algn="just" rtl="1"/>
          <a:r>
            <a:rPr lang="fa-IR" sz="2400" dirty="0" smtClean="0">
              <a:solidFill>
                <a:schemeClr val="bg1"/>
              </a:solidFill>
              <a:cs typeface="B Nazanin" pitchFamily="2" charset="-78"/>
            </a:rPr>
            <a:t>ضرر و زیان هایی قابل جبران است که از جانب مشتری قابل پیش بینی بوده باشد.</a:t>
          </a:r>
          <a:endParaRPr lang="fa-IR" sz="2400" dirty="0">
            <a:solidFill>
              <a:schemeClr val="bg1"/>
            </a:solidFill>
            <a:cs typeface="B Nazanin" pitchFamily="2" charset="-78"/>
          </a:endParaRPr>
        </a:p>
      </dgm:t>
    </dgm:pt>
    <dgm:pt modelId="{5FD1780E-98C4-4FAC-83C0-9BAC9AD442E4}" type="parTrans" cxnId="{DD914D2E-3725-4FFE-9993-B585EE301532}">
      <dgm:prSet/>
      <dgm:spPr/>
      <dgm:t>
        <a:bodyPr/>
        <a:lstStyle/>
        <a:p>
          <a:pPr rtl="1"/>
          <a:endParaRPr lang="fa-IR"/>
        </a:p>
      </dgm:t>
    </dgm:pt>
    <dgm:pt modelId="{4CD7B35E-2C45-4798-9A5E-435E59F1644C}" type="sibTrans" cxnId="{DD914D2E-3725-4FFE-9993-B585EE301532}">
      <dgm:prSet/>
      <dgm:spPr/>
      <dgm:t>
        <a:bodyPr/>
        <a:lstStyle/>
        <a:p>
          <a:pPr rtl="1"/>
          <a:endParaRPr lang="fa-IR"/>
        </a:p>
      </dgm:t>
    </dgm:pt>
    <dgm:pt modelId="{90FEE218-65A4-4041-87FC-09925BD64CF8}">
      <dgm:prSet custT="1"/>
      <dgm:spPr>
        <a:solidFill>
          <a:srgbClr val="92D050"/>
        </a:solidFill>
      </dgm:spPr>
      <dgm:t>
        <a:bodyPr/>
        <a:lstStyle/>
        <a:p>
          <a:pPr algn="just" rtl="1"/>
          <a:r>
            <a:rPr lang="fa-IR" sz="2400" dirty="0" smtClean="0">
              <a:solidFill>
                <a:schemeClr val="bg1"/>
              </a:solidFill>
              <a:cs typeface="B Nazanin" pitchFamily="2" charset="-78"/>
            </a:rPr>
            <a:t>معیار قابل پیش بینی بودن ضرر یک معیار نوعی ست: منظور آن است که هر فردی که در آن وضعیت می بود از قابلیت ورود ضررآگاه می بود و یا نمی توانست ناآگاه باشد.</a:t>
          </a:r>
          <a:endParaRPr lang="fa-IR" sz="2400" dirty="0">
            <a:solidFill>
              <a:schemeClr val="bg1"/>
            </a:solidFill>
            <a:cs typeface="B Nazanin" pitchFamily="2" charset="-78"/>
          </a:endParaRPr>
        </a:p>
      </dgm:t>
    </dgm:pt>
    <dgm:pt modelId="{63AB1BDD-8F02-48C5-A158-234B38E7151A}" type="parTrans" cxnId="{91583E96-3630-44C8-8282-B002A39B82E2}">
      <dgm:prSet/>
      <dgm:spPr/>
      <dgm:t>
        <a:bodyPr/>
        <a:lstStyle/>
        <a:p>
          <a:pPr rtl="1"/>
          <a:endParaRPr lang="fa-IR"/>
        </a:p>
      </dgm:t>
    </dgm:pt>
    <dgm:pt modelId="{B61DA339-3060-47E1-8629-82606AFF259D}" type="sibTrans" cxnId="{91583E96-3630-44C8-8282-B002A39B82E2}">
      <dgm:prSet/>
      <dgm:spPr/>
      <dgm:t>
        <a:bodyPr/>
        <a:lstStyle/>
        <a:p>
          <a:pPr rtl="1"/>
          <a:endParaRPr lang="fa-IR"/>
        </a:p>
      </dgm:t>
    </dgm:pt>
    <dgm:pt modelId="{018FAE25-A647-4727-B678-9780F2701B1B}">
      <dgm:prSet custT="1"/>
      <dgm:spPr>
        <a:solidFill>
          <a:schemeClr val="accent1"/>
        </a:solidFill>
      </dgm:spPr>
      <dgm:t>
        <a:bodyPr/>
        <a:lstStyle/>
        <a:p>
          <a:pPr rtl="1"/>
          <a:r>
            <a:rPr lang="fa-IR" sz="2600" dirty="0" smtClean="0">
              <a:solidFill>
                <a:schemeClr val="bg1"/>
              </a:solidFill>
              <a:cs typeface="B Nazanin" pitchFamily="2" charset="-78"/>
            </a:rPr>
            <a:t>زمان قابلیت پیش بینی ضرر زمان انعقاد قرارداد است.</a:t>
          </a:r>
          <a:endParaRPr lang="fa-IR" sz="2600" dirty="0">
            <a:solidFill>
              <a:schemeClr val="bg1"/>
            </a:solidFill>
            <a:cs typeface="B Nazanin" pitchFamily="2" charset="-78"/>
          </a:endParaRPr>
        </a:p>
      </dgm:t>
    </dgm:pt>
    <dgm:pt modelId="{53E3547A-9CFD-4739-B004-C979613348F1}" type="parTrans" cxnId="{015A81F4-198E-4F64-AE49-11D676B3573B}">
      <dgm:prSet/>
      <dgm:spPr/>
      <dgm:t>
        <a:bodyPr/>
        <a:lstStyle/>
        <a:p>
          <a:pPr rtl="1"/>
          <a:endParaRPr lang="fa-IR"/>
        </a:p>
      </dgm:t>
    </dgm:pt>
    <dgm:pt modelId="{796C9728-341D-4B81-98C1-D8B8D3C0111F}" type="sibTrans" cxnId="{015A81F4-198E-4F64-AE49-11D676B3573B}">
      <dgm:prSet/>
      <dgm:spPr/>
      <dgm:t>
        <a:bodyPr/>
        <a:lstStyle/>
        <a:p>
          <a:pPr rtl="1"/>
          <a:endParaRPr lang="fa-IR"/>
        </a:p>
      </dgm:t>
    </dgm:pt>
    <dgm:pt modelId="{29854CC2-1429-43CB-BB95-179197619D24}">
      <dgm:prSet custT="1"/>
      <dgm:spPr>
        <a:solidFill>
          <a:srgbClr val="92D050"/>
        </a:solidFill>
      </dgm:spPr>
      <dgm:t>
        <a:bodyPr/>
        <a:lstStyle/>
        <a:p>
          <a:pPr rtl="1"/>
          <a:r>
            <a:rPr lang="fa-IR" sz="2600" dirty="0" smtClean="0">
              <a:solidFill>
                <a:schemeClr val="bg1"/>
              </a:solidFill>
              <a:cs typeface="B Nazanin" pitchFamily="2" charset="-78"/>
            </a:rPr>
            <a:t>صرف قابلیت پیش بینی نوع ضرر کافی ست و نیازی به پیش بینی کردن مقدار ضرر وجود ندارد.</a:t>
          </a:r>
          <a:endParaRPr lang="fa-IR" sz="2600" dirty="0">
            <a:solidFill>
              <a:schemeClr val="bg1"/>
            </a:solidFill>
            <a:cs typeface="B Nazanin" pitchFamily="2" charset="-78"/>
          </a:endParaRPr>
        </a:p>
      </dgm:t>
    </dgm:pt>
    <dgm:pt modelId="{5DD778B5-3865-4B4F-9521-6A9F8D45881F}" type="parTrans" cxnId="{66EFFBBA-4C2A-4A4F-9777-714E1BF81AB2}">
      <dgm:prSet/>
      <dgm:spPr/>
      <dgm:t>
        <a:bodyPr/>
        <a:lstStyle/>
        <a:p>
          <a:pPr rtl="1"/>
          <a:endParaRPr lang="fa-IR"/>
        </a:p>
      </dgm:t>
    </dgm:pt>
    <dgm:pt modelId="{78669CAE-BF9C-4487-8B39-60D9F0C92BC5}" type="sibTrans" cxnId="{66EFFBBA-4C2A-4A4F-9777-714E1BF81AB2}">
      <dgm:prSet/>
      <dgm:spPr/>
      <dgm:t>
        <a:bodyPr/>
        <a:lstStyle/>
        <a:p>
          <a:pPr rtl="1"/>
          <a:endParaRPr lang="fa-IR"/>
        </a:p>
      </dgm:t>
    </dgm:pt>
    <dgm:pt modelId="{ABF8AD9D-C7B5-466C-A627-BC8719CBA106}" type="pres">
      <dgm:prSet presAssocID="{5765ECDF-AA83-469A-8CB8-27276735A6EE}" presName="linear" presStyleCnt="0">
        <dgm:presLayoutVars>
          <dgm:animLvl val="lvl"/>
          <dgm:resizeHandles val="exact"/>
        </dgm:presLayoutVars>
      </dgm:prSet>
      <dgm:spPr/>
      <dgm:t>
        <a:bodyPr/>
        <a:lstStyle/>
        <a:p>
          <a:endParaRPr lang="en-US"/>
        </a:p>
      </dgm:t>
    </dgm:pt>
    <dgm:pt modelId="{F38F917E-8E55-4146-A5C7-31CA31A8C2C4}" type="pres">
      <dgm:prSet presAssocID="{83AE001C-6B76-41F8-B3C8-45CE5CCDCABA}" presName="parentText" presStyleLbl="node1" presStyleIdx="0" presStyleCnt="5" custLinFactY="-7174" custLinFactNeighborY="-100000">
        <dgm:presLayoutVars>
          <dgm:chMax val="0"/>
          <dgm:bulletEnabled val="1"/>
        </dgm:presLayoutVars>
      </dgm:prSet>
      <dgm:spPr/>
      <dgm:t>
        <a:bodyPr/>
        <a:lstStyle/>
        <a:p>
          <a:endParaRPr lang="en-US"/>
        </a:p>
      </dgm:t>
    </dgm:pt>
    <dgm:pt modelId="{960B0714-321A-434E-85A6-8B12B30D13CB}" type="pres">
      <dgm:prSet presAssocID="{7F379CC4-AFBE-4345-831F-50A0742D4208}" presName="spacer" presStyleCnt="0"/>
      <dgm:spPr/>
    </dgm:pt>
    <dgm:pt modelId="{5D2A0638-D903-46FB-B90A-DE8762C56850}" type="pres">
      <dgm:prSet presAssocID="{9DF727CB-B832-4F12-B5E9-96BF18CCB321}" presName="parentText" presStyleLbl="node1" presStyleIdx="1" presStyleCnt="5">
        <dgm:presLayoutVars>
          <dgm:chMax val="0"/>
          <dgm:bulletEnabled val="1"/>
        </dgm:presLayoutVars>
      </dgm:prSet>
      <dgm:spPr/>
      <dgm:t>
        <a:bodyPr/>
        <a:lstStyle/>
        <a:p>
          <a:endParaRPr lang="en-US"/>
        </a:p>
      </dgm:t>
    </dgm:pt>
    <dgm:pt modelId="{B05C571C-1859-4158-9655-CD37233F1C7B}" type="pres">
      <dgm:prSet presAssocID="{4CD7B35E-2C45-4798-9A5E-435E59F1644C}" presName="spacer" presStyleCnt="0"/>
      <dgm:spPr/>
    </dgm:pt>
    <dgm:pt modelId="{12FFBDFF-1007-4220-9860-079676C64BE7}" type="pres">
      <dgm:prSet presAssocID="{90FEE218-65A4-4041-87FC-09925BD64CF8}" presName="parentText" presStyleLbl="node1" presStyleIdx="2" presStyleCnt="5" custLinFactY="1510" custLinFactNeighborY="100000">
        <dgm:presLayoutVars>
          <dgm:chMax val="0"/>
          <dgm:bulletEnabled val="1"/>
        </dgm:presLayoutVars>
      </dgm:prSet>
      <dgm:spPr/>
      <dgm:t>
        <a:bodyPr/>
        <a:lstStyle/>
        <a:p>
          <a:endParaRPr lang="en-US"/>
        </a:p>
      </dgm:t>
    </dgm:pt>
    <dgm:pt modelId="{952D96F3-EF97-4F6B-BFF5-A45BF79BF3A1}" type="pres">
      <dgm:prSet presAssocID="{B61DA339-3060-47E1-8629-82606AFF259D}" presName="spacer" presStyleCnt="0"/>
      <dgm:spPr/>
    </dgm:pt>
    <dgm:pt modelId="{423E4236-AC9F-4FBB-B746-2471F5C8B724}" type="pres">
      <dgm:prSet presAssocID="{018FAE25-A647-4727-B678-9780F2701B1B}" presName="parentText" presStyleLbl="node1" presStyleIdx="3" presStyleCnt="5" custLinFactY="5793" custLinFactNeighborY="100000">
        <dgm:presLayoutVars>
          <dgm:chMax val="0"/>
          <dgm:bulletEnabled val="1"/>
        </dgm:presLayoutVars>
      </dgm:prSet>
      <dgm:spPr/>
      <dgm:t>
        <a:bodyPr/>
        <a:lstStyle/>
        <a:p>
          <a:endParaRPr lang="en-US"/>
        </a:p>
      </dgm:t>
    </dgm:pt>
    <dgm:pt modelId="{22B2E994-A069-49D0-89C8-F4CD648363B8}" type="pres">
      <dgm:prSet presAssocID="{796C9728-341D-4B81-98C1-D8B8D3C0111F}" presName="spacer" presStyleCnt="0"/>
      <dgm:spPr/>
    </dgm:pt>
    <dgm:pt modelId="{0709B559-79FB-44BF-84FE-E3AFFDDFA213}" type="pres">
      <dgm:prSet presAssocID="{29854CC2-1429-43CB-BB95-179197619D24}" presName="parentText" presStyleLbl="node1" presStyleIdx="4" presStyleCnt="5" custLinFactY="10076" custLinFactNeighborY="100000">
        <dgm:presLayoutVars>
          <dgm:chMax val="0"/>
          <dgm:bulletEnabled val="1"/>
        </dgm:presLayoutVars>
      </dgm:prSet>
      <dgm:spPr/>
      <dgm:t>
        <a:bodyPr/>
        <a:lstStyle/>
        <a:p>
          <a:endParaRPr lang="en-US"/>
        </a:p>
      </dgm:t>
    </dgm:pt>
  </dgm:ptLst>
  <dgm:cxnLst>
    <dgm:cxn modelId="{A6C54144-7B58-4422-AA01-6E76A94FEAAC}" type="presOf" srcId="{29854CC2-1429-43CB-BB95-179197619D24}" destId="{0709B559-79FB-44BF-84FE-E3AFFDDFA213}" srcOrd="0" destOrd="0" presId="urn:microsoft.com/office/officeart/2005/8/layout/vList2"/>
    <dgm:cxn modelId="{E036F5DF-98F3-484B-A5C3-300CE7FEC049}" type="presOf" srcId="{5765ECDF-AA83-469A-8CB8-27276735A6EE}" destId="{ABF8AD9D-C7B5-466C-A627-BC8719CBA106}" srcOrd="0" destOrd="0" presId="urn:microsoft.com/office/officeart/2005/8/layout/vList2"/>
    <dgm:cxn modelId="{D0996610-0751-4992-954E-3D1A52E244A0}" type="presOf" srcId="{90FEE218-65A4-4041-87FC-09925BD64CF8}" destId="{12FFBDFF-1007-4220-9860-079676C64BE7}" srcOrd="0" destOrd="0" presId="urn:microsoft.com/office/officeart/2005/8/layout/vList2"/>
    <dgm:cxn modelId="{CB844E3C-F0A1-4ACE-8D33-6362F8F851F4}" srcId="{5765ECDF-AA83-469A-8CB8-27276735A6EE}" destId="{83AE001C-6B76-41F8-B3C8-45CE5CCDCABA}" srcOrd="0" destOrd="0" parTransId="{A7B264D9-60EC-4186-8C28-409FC9E67283}" sibTransId="{7F379CC4-AFBE-4345-831F-50A0742D4208}"/>
    <dgm:cxn modelId="{A6CE555B-B089-47CE-8B0E-EEF26B8A6413}" type="presOf" srcId="{018FAE25-A647-4727-B678-9780F2701B1B}" destId="{423E4236-AC9F-4FBB-B746-2471F5C8B724}" srcOrd="0" destOrd="0" presId="urn:microsoft.com/office/officeart/2005/8/layout/vList2"/>
    <dgm:cxn modelId="{FE81DFB8-B7B3-4DFD-B414-45FE6ACC6781}" type="presOf" srcId="{9DF727CB-B832-4F12-B5E9-96BF18CCB321}" destId="{5D2A0638-D903-46FB-B90A-DE8762C56850}" srcOrd="0" destOrd="0" presId="urn:microsoft.com/office/officeart/2005/8/layout/vList2"/>
    <dgm:cxn modelId="{91583E96-3630-44C8-8282-B002A39B82E2}" srcId="{5765ECDF-AA83-469A-8CB8-27276735A6EE}" destId="{90FEE218-65A4-4041-87FC-09925BD64CF8}" srcOrd="2" destOrd="0" parTransId="{63AB1BDD-8F02-48C5-A158-234B38E7151A}" sibTransId="{B61DA339-3060-47E1-8629-82606AFF259D}"/>
    <dgm:cxn modelId="{618AF6C2-83A7-4C5C-9DAC-A78D6BF115A8}" type="presOf" srcId="{83AE001C-6B76-41F8-B3C8-45CE5CCDCABA}" destId="{F38F917E-8E55-4146-A5C7-31CA31A8C2C4}" srcOrd="0" destOrd="0" presId="urn:microsoft.com/office/officeart/2005/8/layout/vList2"/>
    <dgm:cxn modelId="{DD914D2E-3725-4FFE-9993-B585EE301532}" srcId="{5765ECDF-AA83-469A-8CB8-27276735A6EE}" destId="{9DF727CB-B832-4F12-B5E9-96BF18CCB321}" srcOrd="1" destOrd="0" parTransId="{5FD1780E-98C4-4FAC-83C0-9BAC9AD442E4}" sibTransId="{4CD7B35E-2C45-4798-9A5E-435E59F1644C}"/>
    <dgm:cxn modelId="{015A81F4-198E-4F64-AE49-11D676B3573B}" srcId="{5765ECDF-AA83-469A-8CB8-27276735A6EE}" destId="{018FAE25-A647-4727-B678-9780F2701B1B}" srcOrd="3" destOrd="0" parTransId="{53E3547A-9CFD-4739-B004-C979613348F1}" sibTransId="{796C9728-341D-4B81-98C1-D8B8D3C0111F}"/>
    <dgm:cxn modelId="{66EFFBBA-4C2A-4A4F-9777-714E1BF81AB2}" srcId="{5765ECDF-AA83-469A-8CB8-27276735A6EE}" destId="{29854CC2-1429-43CB-BB95-179197619D24}" srcOrd="4" destOrd="0" parTransId="{5DD778B5-3865-4B4F-9521-6A9F8D45881F}" sibTransId="{78669CAE-BF9C-4487-8B39-60D9F0C92BC5}"/>
    <dgm:cxn modelId="{FAF1CA20-C94E-4FE0-8E77-A941341B6756}" type="presParOf" srcId="{ABF8AD9D-C7B5-466C-A627-BC8719CBA106}" destId="{F38F917E-8E55-4146-A5C7-31CA31A8C2C4}" srcOrd="0" destOrd="0" presId="urn:microsoft.com/office/officeart/2005/8/layout/vList2"/>
    <dgm:cxn modelId="{83B9F2DA-590B-4EAE-B211-0C32297F4A1C}" type="presParOf" srcId="{ABF8AD9D-C7B5-466C-A627-BC8719CBA106}" destId="{960B0714-321A-434E-85A6-8B12B30D13CB}" srcOrd="1" destOrd="0" presId="urn:microsoft.com/office/officeart/2005/8/layout/vList2"/>
    <dgm:cxn modelId="{F5C1ADEF-7424-4ECB-B966-04AB4576F0BD}" type="presParOf" srcId="{ABF8AD9D-C7B5-466C-A627-BC8719CBA106}" destId="{5D2A0638-D903-46FB-B90A-DE8762C56850}" srcOrd="2" destOrd="0" presId="urn:microsoft.com/office/officeart/2005/8/layout/vList2"/>
    <dgm:cxn modelId="{5FFB280B-995B-4AF3-9FC8-BB855E83810E}" type="presParOf" srcId="{ABF8AD9D-C7B5-466C-A627-BC8719CBA106}" destId="{B05C571C-1859-4158-9655-CD37233F1C7B}" srcOrd="3" destOrd="0" presId="urn:microsoft.com/office/officeart/2005/8/layout/vList2"/>
    <dgm:cxn modelId="{935A93C7-6CB4-42FA-9320-A668095E9EBB}" type="presParOf" srcId="{ABF8AD9D-C7B5-466C-A627-BC8719CBA106}" destId="{12FFBDFF-1007-4220-9860-079676C64BE7}" srcOrd="4" destOrd="0" presId="urn:microsoft.com/office/officeart/2005/8/layout/vList2"/>
    <dgm:cxn modelId="{F4EA0D46-A5C7-4274-9FDD-319AABE07D3A}" type="presParOf" srcId="{ABF8AD9D-C7B5-466C-A627-BC8719CBA106}" destId="{952D96F3-EF97-4F6B-BFF5-A45BF79BF3A1}" srcOrd="5" destOrd="0" presId="urn:microsoft.com/office/officeart/2005/8/layout/vList2"/>
    <dgm:cxn modelId="{71A9EF51-785C-4F46-A8DE-3681B4A125E9}" type="presParOf" srcId="{ABF8AD9D-C7B5-466C-A627-BC8719CBA106}" destId="{423E4236-AC9F-4FBB-B746-2471F5C8B724}" srcOrd="6" destOrd="0" presId="urn:microsoft.com/office/officeart/2005/8/layout/vList2"/>
    <dgm:cxn modelId="{CF910703-C527-4EA4-8C24-096DFEDEABBA}" type="presParOf" srcId="{ABF8AD9D-C7B5-466C-A627-BC8719CBA106}" destId="{22B2E994-A069-49D0-89C8-F4CD648363B8}" srcOrd="7" destOrd="0" presId="urn:microsoft.com/office/officeart/2005/8/layout/vList2"/>
    <dgm:cxn modelId="{D00DF2F5-F6A0-4FC5-962D-A29CB0220352}" type="presParOf" srcId="{ABF8AD9D-C7B5-466C-A627-BC8719CBA106}" destId="{0709B559-79FB-44BF-84FE-E3AFFDDFA21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C68E1A-0DFC-4FEE-8F29-39708E35A236}">
      <dsp:nvSpPr>
        <dsp:cNvPr id="0" name=""/>
        <dsp:cNvSpPr/>
      </dsp:nvSpPr>
      <dsp:spPr>
        <a:xfrm>
          <a:off x="0" y="46069"/>
          <a:ext cx="8229600" cy="1093748"/>
        </a:xfrm>
        <a:prstGeom prst="roundRect">
          <a:avLst/>
        </a:prstGeom>
        <a:solidFill>
          <a:schemeClr val="tx1"/>
        </a:solidFill>
        <a:ln w="1905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fa-IR" sz="3700" b="1" kern="1200" dirty="0" smtClean="0">
              <a:solidFill>
                <a:srgbClr val="FF0000"/>
              </a:solidFill>
              <a:cs typeface="B Nazanin" pitchFamily="2" charset="-78"/>
            </a:rPr>
            <a:t>تعهدات خریدار</a:t>
          </a:r>
          <a:endParaRPr lang="fa-IR" sz="3700" kern="1200" dirty="0">
            <a:solidFill>
              <a:srgbClr val="FF0000"/>
            </a:solidFill>
            <a:cs typeface="B Nazanin" pitchFamily="2" charset="-78"/>
          </a:endParaRPr>
        </a:p>
      </dsp:txBody>
      <dsp:txXfrm>
        <a:off x="53392" y="99461"/>
        <a:ext cx="8122816" cy="986964"/>
      </dsp:txXfrm>
    </dsp:sp>
    <dsp:sp modelId="{5561ABC2-0273-4840-8FF1-1AB982C6BE00}">
      <dsp:nvSpPr>
        <dsp:cNvPr id="0" name=""/>
        <dsp:cNvSpPr/>
      </dsp:nvSpPr>
      <dsp:spPr>
        <a:xfrm>
          <a:off x="0" y="1246378"/>
          <a:ext cx="8229600" cy="1093748"/>
        </a:xfrm>
        <a:prstGeom prst="roundRect">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fa-IR" sz="3700" b="1" kern="1200" dirty="0" smtClean="0">
              <a:solidFill>
                <a:srgbClr val="0C6A22"/>
              </a:solidFill>
              <a:cs typeface="B Nazanin" pitchFamily="2" charset="-78"/>
            </a:rPr>
            <a:t>الف) تعهدات اصلی:</a:t>
          </a:r>
          <a:endParaRPr lang="fa-IR" sz="3700" b="1" kern="1200" dirty="0">
            <a:solidFill>
              <a:srgbClr val="0C6A22"/>
            </a:solidFill>
            <a:cs typeface="B Nazanin" pitchFamily="2" charset="-78"/>
          </a:endParaRPr>
        </a:p>
      </dsp:txBody>
      <dsp:txXfrm>
        <a:off x="53392" y="1299770"/>
        <a:ext cx="8122816" cy="986964"/>
      </dsp:txXfrm>
    </dsp:sp>
    <dsp:sp modelId="{79AE8C1A-7D17-4530-8768-5BBF71A7DD93}">
      <dsp:nvSpPr>
        <dsp:cNvPr id="0" name=""/>
        <dsp:cNvSpPr/>
      </dsp:nvSpPr>
      <dsp:spPr>
        <a:xfrm>
          <a:off x="0" y="2340127"/>
          <a:ext cx="8229600" cy="1187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ctr" defTabSz="1289050" rtl="1">
            <a:lnSpc>
              <a:spcPct val="90000"/>
            </a:lnSpc>
            <a:spcBef>
              <a:spcPct val="0"/>
            </a:spcBef>
            <a:spcAft>
              <a:spcPct val="20000"/>
            </a:spcAft>
            <a:buChar char="••"/>
          </a:pPr>
          <a:r>
            <a:rPr lang="fa-IR" sz="2900" kern="1200" smtClean="0">
              <a:solidFill>
                <a:schemeClr val="bg1"/>
              </a:solidFill>
              <a:cs typeface="B Nazanin" pitchFamily="2" charset="-78"/>
            </a:rPr>
            <a:t>قبض مبیع</a:t>
          </a:r>
          <a:endParaRPr lang="fa-IR" sz="2900" kern="1200">
            <a:solidFill>
              <a:schemeClr val="bg1"/>
            </a:solidFill>
            <a:cs typeface="B Nazanin" pitchFamily="2" charset="-78"/>
          </a:endParaRPr>
        </a:p>
        <a:p>
          <a:pPr marL="285750" lvl="1" indent="-285750" algn="ctr" defTabSz="1289050" rtl="1">
            <a:lnSpc>
              <a:spcPct val="90000"/>
            </a:lnSpc>
            <a:spcBef>
              <a:spcPct val="0"/>
            </a:spcBef>
            <a:spcAft>
              <a:spcPct val="20000"/>
            </a:spcAft>
            <a:buChar char="••"/>
          </a:pPr>
          <a:r>
            <a:rPr lang="fa-IR" sz="2900" kern="1200" dirty="0" smtClean="0">
              <a:solidFill>
                <a:schemeClr val="bg1"/>
              </a:solidFill>
              <a:cs typeface="B Nazanin" pitchFamily="2" charset="-78"/>
            </a:rPr>
            <a:t>پرداخت ثمن</a:t>
          </a:r>
          <a:endParaRPr lang="fa-IR" sz="2900" kern="1200" dirty="0">
            <a:solidFill>
              <a:schemeClr val="bg1"/>
            </a:solidFill>
            <a:cs typeface="B Nazanin" pitchFamily="2" charset="-78"/>
          </a:endParaRPr>
        </a:p>
      </dsp:txBody>
      <dsp:txXfrm>
        <a:off x="0" y="2340127"/>
        <a:ext cx="8229600" cy="1187145"/>
      </dsp:txXfrm>
    </dsp:sp>
    <dsp:sp modelId="{C80C74D6-1101-4BE2-948F-7D5D76309784}">
      <dsp:nvSpPr>
        <dsp:cNvPr id="0" name=""/>
        <dsp:cNvSpPr/>
      </dsp:nvSpPr>
      <dsp:spPr>
        <a:xfrm>
          <a:off x="0" y="3527272"/>
          <a:ext cx="8229600" cy="1093748"/>
        </a:xfrm>
        <a:prstGeom prst="roundRect">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fa-IR" sz="3700" b="1" kern="1200" dirty="0" smtClean="0">
              <a:solidFill>
                <a:srgbClr val="0C6A22"/>
              </a:solidFill>
              <a:cs typeface="B Nazanin" pitchFamily="2" charset="-78"/>
            </a:rPr>
            <a:t>ب) تعهدات فرعی:</a:t>
          </a:r>
          <a:endParaRPr lang="fa-IR" sz="3700" b="1" kern="1200" dirty="0">
            <a:solidFill>
              <a:srgbClr val="0C6A22"/>
            </a:solidFill>
            <a:cs typeface="B Nazanin" pitchFamily="2" charset="-78"/>
          </a:endParaRPr>
        </a:p>
      </dsp:txBody>
      <dsp:txXfrm>
        <a:off x="53392" y="3580664"/>
        <a:ext cx="8122816" cy="986964"/>
      </dsp:txXfrm>
    </dsp:sp>
    <dsp:sp modelId="{A2614979-904B-48D5-91E4-534D2FACDFE4}">
      <dsp:nvSpPr>
        <dsp:cNvPr id="0" name=""/>
        <dsp:cNvSpPr/>
      </dsp:nvSpPr>
      <dsp:spPr>
        <a:xfrm>
          <a:off x="0" y="4727581"/>
          <a:ext cx="8229600" cy="109374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3200" kern="1200" dirty="0" smtClean="0">
              <a:solidFill>
                <a:schemeClr val="bg1"/>
              </a:solidFill>
              <a:cs typeface="B Nazanin" pitchFamily="2" charset="-78"/>
            </a:rPr>
            <a:t>در </a:t>
          </a:r>
          <a:r>
            <a:rPr lang="fa-IR" sz="3200" kern="1200" smtClean="0">
              <a:solidFill>
                <a:schemeClr val="bg1"/>
              </a:solidFill>
              <a:cs typeface="B Nazanin" pitchFamily="2" charset="-78"/>
            </a:rPr>
            <a:t>راستای تسهیل تعهدات </a:t>
          </a:r>
          <a:r>
            <a:rPr lang="fa-IR" sz="3200" kern="1200" dirty="0" smtClean="0">
              <a:solidFill>
                <a:schemeClr val="bg1"/>
              </a:solidFill>
              <a:cs typeface="B Nazanin" pitchFamily="2" charset="-78"/>
            </a:rPr>
            <a:t>اصلی ست.</a:t>
          </a:r>
          <a:endParaRPr lang="fa-IR" sz="3200" kern="1200" dirty="0">
            <a:solidFill>
              <a:schemeClr val="bg1"/>
            </a:solidFill>
            <a:cs typeface="B Nazanin" pitchFamily="2" charset="-78"/>
          </a:endParaRPr>
        </a:p>
      </dsp:txBody>
      <dsp:txXfrm>
        <a:off x="53392" y="4780973"/>
        <a:ext cx="8122816" cy="98696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0B91FF-8184-412D-9F6C-950FEA4A904A}">
      <dsp:nvSpPr>
        <dsp:cNvPr id="0" name=""/>
        <dsp:cNvSpPr/>
      </dsp:nvSpPr>
      <dsp:spPr>
        <a:xfrm>
          <a:off x="0" y="153972"/>
          <a:ext cx="8229600" cy="1244845"/>
        </a:xfrm>
        <a:prstGeom prst="roundRect">
          <a:avLst/>
        </a:prstGeom>
        <a:solidFill>
          <a:schemeClr val="tx1"/>
        </a:solidFill>
        <a:ln w="1905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fa-IR" sz="3600" b="1" kern="1200" dirty="0" smtClean="0">
              <a:solidFill>
                <a:srgbClr val="FF0000"/>
              </a:solidFill>
              <a:cs typeface="B Nazanin" pitchFamily="2" charset="-78"/>
            </a:rPr>
            <a:t>مفهوم جبران خسارت</a:t>
          </a:r>
          <a:endParaRPr lang="fa-IR" sz="3600" b="1" kern="1200" dirty="0">
            <a:solidFill>
              <a:srgbClr val="FF0000"/>
            </a:solidFill>
            <a:cs typeface="B Nazanin" pitchFamily="2" charset="-78"/>
          </a:endParaRPr>
        </a:p>
      </dsp:txBody>
      <dsp:txXfrm>
        <a:off x="60768" y="214740"/>
        <a:ext cx="8108064" cy="1123309"/>
      </dsp:txXfrm>
    </dsp:sp>
    <dsp:sp modelId="{641FE94E-DE85-46D0-8C47-779958C9D6C3}">
      <dsp:nvSpPr>
        <dsp:cNvPr id="0" name=""/>
        <dsp:cNvSpPr/>
      </dsp:nvSpPr>
      <dsp:spPr>
        <a:xfrm>
          <a:off x="0" y="1524900"/>
          <a:ext cx="8229600" cy="1409227"/>
        </a:xfrm>
        <a:prstGeom prst="roundRect">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r" defTabSz="1422400" rtl="1">
            <a:lnSpc>
              <a:spcPct val="90000"/>
            </a:lnSpc>
            <a:spcBef>
              <a:spcPct val="0"/>
            </a:spcBef>
            <a:spcAft>
              <a:spcPct val="35000"/>
            </a:spcAft>
          </a:pPr>
          <a:r>
            <a:rPr lang="fa-IR" sz="3200" kern="1200" dirty="0" smtClean="0">
              <a:solidFill>
                <a:schemeClr val="bg2"/>
              </a:solidFill>
              <a:cs typeface="B Nazanin" pitchFamily="2" charset="-78"/>
            </a:rPr>
            <a:t>هرگاه عدم انجام تعهد مشتری موجب خسارت بایع شود وی حق درخواست جبران خسارت را دارد.</a:t>
          </a:r>
          <a:endParaRPr lang="fa-IR" sz="3200" kern="1200" dirty="0">
            <a:solidFill>
              <a:schemeClr val="bg2"/>
            </a:solidFill>
            <a:cs typeface="B Nazanin" pitchFamily="2" charset="-78"/>
          </a:endParaRPr>
        </a:p>
      </dsp:txBody>
      <dsp:txXfrm>
        <a:off x="68793" y="1593693"/>
        <a:ext cx="8092014" cy="1271641"/>
      </dsp:txXfrm>
    </dsp:sp>
    <dsp:sp modelId="{23E47BB5-D25D-4CFC-9CBB-7E80C17096F9}">
      <dsp:nvSpPr>
        <dsp:cNvPr id="0" name=""/>
        <dsp:cNvSpPr/>
      </dsp:nvSpPr>
      <dsp:spPr>
        <a:xfrm>
          <a:off x="0" y="3022746"/>
          <a:ext cx="8229600" cy="1244845"/>
        </a:xfrm>
        <a:prstGeom prst="roundRect">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r" defTabSz="1422400" rtl="1">
            <a:lnSpc>
              <a:spcPct val="90000"/>
            </a:lnSpc>
            <a:spcBef>
              <a:spcPct val="0"/>
            </a:spcBef>
            <a:spcAft>
              <a:spcPct val="35000"/>
            </a:spcAft>
          </a:pPr>
          <a:r>
            <a:rPr lang="fa-IR" sz="3200" kern="1200" dirty="0" smtClean="0">
              <a:solidFill>
                <a:schemeClr val="bg2"/>
              </a:solidFill>
              <a:cs typeface="B Nazanin" pitchFamily="2" charset="-78"/>
            </a:rPr>
            <a:t>این روش به عنوان روش مستقل در کنار سایر روش های نقض تعهد مشتری به کار می رود. </a:t>
          </a:r>
          <a:endParaRPr lang="fa-IR" sz="3200" kern="1200" dirty="0">
            <a:solidFill>
              <a:schemeClr val="bg2"/>
            </a:solidFill>
            <a:cs typeface="B Nazanin" pitchFamily="2" charset="-78"/>
          </a:endParaRPr>
        </a:p>
      </dsp:txBody>
      <dsp:txXfrm>
        <a:off x="60768" y="3083514"/>
        <a:ext cx="8108064" cy="1123309"/>
      </dsp:txXfrm>
    </dsp:sp>
    <dsp:sp modelId="{79094905-9A3E-4D7D-9E34-2718FFD5927B}">
      <dsp:nvSpPr>
        <dsp:cNvPr id="0" name=""/>
        <dsp:cNvSpPr/>
      </dsp:nvSpPr>
      <dsp:spPr>
        <a:xfrm>
          <a:off x="0" y="4386198"/>
          <a:ext cx="8229600" cy="1244845"/>
        </a:xfrm>
        <a:prstGeom prst="roundRect">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r" defTabSz="1422400" rtl="1">
            <a:lnSpc>
              <a:spcPct val="90000"/>
            </a:lnSpc>
            <a:spcBef>
              <a:spcPct val="0"/>
            </a:spcBef>
            <a:spcAft>
              <a:spcPct val="35000"/>
            </a:spcAft>
          </a:pPr>
          <a:r>
            <a:rPr lang="fa-IR" sz="3200" kern="1200" dirty="0" smtClean="0">
              <a:solidFill>
                <a:schemeClr val="bg2"/>
              </a:solidFill>
              <a:cs typeface="B Nazanin" pitchFamily="2" charset="-78"/>
            </a:rPr>
            <a:t>حق جبران خسارت در ماده 45 کنوانسیون پیش بینی شده است.</a:t>
          </a:r>
          <a:endParaRPr lang="fa-IR" sz="3200" kern="1200" dirty="0">
            <a:solidFill>
              <a:schemeClr val="bg2"/>
            </a:solidFill>
            <a:cs typeface="B Nazanin" pitchFamily="2" charset="-78"/>
          </a:endParaRPr>
        </a:p>
      </dsp:txBody>
      <dsp:txXfrm>
        <a:off x="60768" y="4446966"/>
        <a:ext cx="8108064" cy="11233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191041-0D4A-4928-8EE6-7DD886CAB3CD}">
      <dsp:nvSpPr>
        <dsp:cNvPr id="0" name=""/>
        <dsp:cNvSpPr/>
      </dsp:nvSpPr>
      <dsp:spPr>
        <a:xfrm>
          <a:off x="0" y="2221"/>
          <a:ext cx="8001000" cy="1418315"/>
        </a:xfrm>
        <a:prstGeom prst="roundRect">
          <a:avLst/>
        </a:prstGeom>
        <a:solidFill>
          <a:schemeClr val="tx1"/>
        </a:solidFill>
        <a:ln w="19050"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fa-IR" sz="3600" b="1" kern="1200" dirty="0" smtClean="0">
              <a:solidFill>
                <a:srgbClr val="FF0000"/>
              </a:solidFill>
              <a:cs typeface="B Nazanin" pitchFamily="2" charset="-78"/>
            </a:rPr>
            <a:t>هدف از جبران خسارت</a:t>
          </a:r>
          <a:endParaRPr lang="fa-IR" sz="3600" b="1" kern="1200" dirty="0">
            <a:solidFill>
              <a:srgbClr val="FF0000"/>
            </a:solidFill>
            <a:cs typeface="B Nazanin" pitchFamily="2" charset="-78"/>
          </a:endParaRPr>
        </a:p>
      </dsp:txBody>
      <dsp:txXfrm>
        <a:off x="69236" y="71457"/>
        <a:ext cx="7862528" cy="1279843"/>
      </dsp:txXfrm>
    </dsp:sp>
    <dsp:sp modelId="{28EBF3D3-2E13-4341-AA4D-1FD2C7A73B11}">
      <dsp:nvSpPr>
        <dsp:cNvPr id="0" name=""/>
        <dsp:cNvSpPr/>
      </dsp:nvSpPr>
      <dsp:spPr>
        <a:xfrm>
          <a:off x="0" y="1432968"/>
          <a:ext cx="8001000" cy="1418315"/>
        </a:xfrm>
        <a:prstGeom prst="roundRect">
          <a:avLst/>
        </a:prstGeom>
        <a:solidFill>
          <a:srgbClr val="92D050"/>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fa-IR" sz="2800" b="1" kern="1200" dirty="0" smtClean="0">
              <a:solidFill>
                <a:srgbClr val="0C6A22"/>
              </a:solidFill>
              <a:cs typeface="B Nazanin" pitchFamily="2" charset="-78"/>
            </a:rPr>
            <a:t>قابل جبران بودن خسارت بستگی به هدف اصلی جبران خسارت دارد:</a:t>
          </a:r>
          <a:endParaRPr lang="fa-IR" sz="2800" b="1" kern="1200" dirty="0">
            <a:solidFill>
              <a:srgbClr val="0C6A22"/>
            </a:solidFill>
            <a:cs typeface="B Nazanin" pitchFamily="2" charset="-78"/>
          </a:endParaRPr>
        </a:p>
      </dsp:txBody>
      <dsp:txXfrm>
        <a:off x="69236" y="1502204"/>
        <a:ext cx="7862528" cy="1279843"/>
      </dsp:txXfrm>
    </dsp:sp>
    <dsp:sp modelId="{4C81F21B-0F3C-40F8-9F50-CBBED1963545}">
      <dsp:nvSpPr>
        <dsp:cNvPr id="0" name=""/>
        <dsp:cNvSpPr/>
      </dsp:nvSpPr>
      <dsp:spPr>
        <a:xfrm>
          <a:off x="0" y="2863715"/>
          <a:ext cx="8001000" cy="1418315"/>
        </a:xfrm>
        <a:prstGeom prst="roundRect">
          <a:avLst/>
        </a:prstGeom>
        <a:solidFill>
          <a:srgbClr val="92D050"/>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solidFill>
                <a:schemeClr val="bg1"/>
              </a:solidFill>
              <a:cs typeface="B Nazanin" pitchFamily="2" charset="-78"/>
            </a:rPr>
            <a:t>گاه هدف از جبران خسارت بازگشت زیان دیده به وضعیت قبل از انعقاد قرارداد است: در این صورت او تنها حق مطالبه </a:t>
          </a:r>
          <a:r>
            <a:rPr lang="fa-IR" sz="2400" b="1" kern="1200" dirty="0" smtClean="0">
              <a:solidFill>
                <a:schemeClr val="bg1"/>
              </a:solidFill>
              <a:cs typeface="B Nazanin" pitchFamily="2" charset="-78"/>
            </a:rPr>
            <a:t>زیان هایی که متحمل شده است </a:t>
          </a:r>
          <a:r>
            <a:rPr lang="fa-IR" sz="2400" kern="1200" dirty="0" smtClean="0">
              <a:solidFill>
                <a:schemeClr val="bg1"/>
              </a:solidFill>
              <a:cs typeface="B Nazanin" pitchFamily="2" charset="-78"/>
            </a:rPr>
            <a:t>را دارد.</a:t>
          </a:r>
          <a:endParaRPr lang="fa-IR" sz="2400" kern="1200" dirty="0">
            <a:solidFill>
              <a:schemeClr val="bg1"/>
            </a:solidFill>
            <a:cs typeface="B Nazanin" pitchFamily="2" charset="-78"/>
          </a:endParaRPr>
        </a:p>
      </dsp:txBody>
      <dsp:txXfrm>
        <a:off x="69236" y="2932951"/>
        <a:ext cx="7862528" cy="1279843"/>
      </dsp:txXfrm>
    </dsp:sp>
    <dsp:sp modelId="{90317E9B-F44A-488E-BED1-C8FD207A7CC1}">
      <dsp:nvSpPr>
        <dsp:cNvPr id="0" name=""/>
        <dsp:cNvSpPr/>
      </dsp:nvSpPr>
      <dsp:spPr>
        <a:xfrm>
          <a:off x="0" y="4294462"/>
          <a:ext cx="8001000" cy="1418315"/>
        </a:xfrm>
        <a:prstGeom prst="roundRect">
          <a:avLst/>
        </a:prstGeom>
        <a:solidFill>
          <a:srgbClr val="92D050"/>
        </a:solidFill>
        <a:ln w="1905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solidFill>
                <a:schemeClr val="bg1"/>
              </a:solidFill>
              <a:cs typeface="B Nazanin" pitchFamily="2" charset="-78"/>
            </a:rPr>
            <a:t>گاه هدف این است که زیان دیده در وضعیتی قرار گیرد که اگر قرارداد </a:t>
          </a:r>
          <a:r>
            <a:rPr lang="fa-IR" sz="2400" b="1" kern="1200" dirty="0" smtClean="0">
              <a:solidFill>
                <a:schemeClr val="bg1"/>
              </a:solidFill>
              <a:cs typeface="B Nazanin" pitchFamily="2" charset="-78"/>
            </a:rPr>
            <a:t>اجرا </a:t>
          </a:r>
          <a:r>
            <a:rPr lang="fa-IR" sz="2400" kern="1200" dirty="0" smtClean="0">
              <a:solidFill>
                <a:schemeClr val="bg1"/>
              </a:solidFill>
              <a:cs typeface="B Nazanin" pitchFamily="2" charset="-78"/>
            </a:rPr>
            <a:t>می شد، در آن وضعیت قرار می گرفت. در این صورت علاوه بر زیان های وارده </a:t>
          </a:r>
          <a:r>
            <a:rPr lang="fa-IR" sz="2400" b="1" kern="1200" dirty="0" smtClean="0">
              <a:solidFill>
                <a:schemeClr val="bg1"/>
              </a:solidFill>
              <a:cs typeface="B Nazanin" pitchFamily="2" charset="-78"/>
            </a:rPr>
            <a:t>عدم النفع </a:t>
          </a:r>
          <a:r>
            <a:rPr lang="fa-IR" sz="2400" kern="1200" dirty="0" smtClean="0">
              <a:solidFill>
                <a:schemeClr val="bg1"/>
              </a:solidFill>
              <a:cs typeface="B Nazanin" pitchFamily="2" charset="-78"/>
            </a:rPr>
            <a:t>هم قابل جبران است.</a:t>
          </a:r>
          <a:endParaRPr lang="fa-IR" sz="2400" kern="1200" dirty="0">
            <a:solidFill>
              <a:schemeClr val="bg1"/>
            </a:solidFill>
            <a:cs typeface="B Nazanin" pitchFamily="2" charset="-78"/>
          </a:endParaRPr>
        </a:p>
      </dsp:txBody>
      <dsp:txXfrm>
        <a:off x="69236" y="4363698"/>
        <a:ext cx="7862528" cy="12798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939F77F-1920-4CB2-9FAA-232768FD9F75}" type="datetimeFigureOut">
              <a:rPr lang="fa-IR" smtClean="0"/>
              <a:t>21/08/1436</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88755DB5-C58B-4220-A384-BA4466BCF732}"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39F77F-1920-4CB2-9FAA-232768FD9F75}" type="datetimeFigureOut">
              <a:rPr lang="fa-IR" smtClean="0"/>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8755DB5-C58B-4220-A384-BA4466BCF732}"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39F77F-1920-4CB2-9FAA-232768FD9F75}" type="datetimeFigureOut">
              <a:rPr lang="fa-IR" smtClean="0"/>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8755DB5-C58B-4220-A384-BA4466BCF732}"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39F77F-1920-4CB2-9FAA-232768FD9F75}" type="datetimeFigureOut">
              <a:rPr lang="fa-IR" smtClean="0"/>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8755DB5-C58B-4220-A384-BA4466BCF732}"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39F77F-1920-4CB2-9FAA-232768FD9F75}" type="datetimeFigureOut">
              <a:rPr lang="fa-IR" smtClean="0"/>
              <a:t>21/08/1436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8755DB5-C58B-4220-A384-BA4466BCF732}"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39F77F-1920-4CB2-9FAA-232768FD9F75}" type="datetimeFigureOut">
              <a:rPr lang="fa-IR" smtClean="0"/>
              <a:t>21/08/1436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8755DB5-C58B-4220-A384-BA4466BCF732}"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939F77F-1920-4CB2-9FAA-232768FD9F75}" type="datetimeFigureOut">
              <a:rPr lang="fa-IR" smtClean="0"/>
              <a:t>21/08/1436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8755DB5-C58B-4220-A384-BA4466BCF732}"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939F77F-1920-4CB2-9FAA-232768FD9F75}" type="datetimeFigureOut">
              <a:rPr lang="fa-IR" smtClean="0"/>
              <a:t>21/08/1436</a:t>
            </a:fld>
            <a:endParaRPr lang="fa-IR"/>
          </a:p>
        </p:txBody>
      </p:sp>
      <p:sp>
        <p:nvSpPr>
          <p:cNvPr id="8" name="Slide Number Placeholder 7"/>
          <p:cNvSpPr>
            <a:spLocks noGrp="1"/>
          </p:cNvSpPr>
          <p:nvPr>
            <p:ph type="sldNum" sz="quarter" idx="11"/>
          </p:nvPr>
        </p:nvSpPr>
        <p:spPr/>
        <p:txBody>
          <a:bodyPr/>
          <a:lstStyle/>
          <a:p>
            <a:fld id="{88755DB5-C58B-4220-A384-BA4466BCF732}" type="slidenum">
              <a:rPr lang="fa-IR" smtClean="0"/>
              <a:t>‹#›</a:t>
            </a:fld>
            <a:endParaRPr lang="fa-IR"/>
          </a:p>
        </p:txBody>
      </p:sp>
      <p:sp>
        <p:nvSpPr>
          <p:cNvPr id="9" name="Footer Placeholder 8"/>
          <p:cNvSpPr>
            <a:spLocks noGrp="1"/>
          </p:cNvSpPr>
          <p:nvPr>
            <p:ph type="ftr" sz="quarter" idx="12"/>
          </p:nvPr>
        </p:nvSpPr>
        <p:spPr/>
        <p:txBody>
          <a:bodyPr/>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9F77F-1920-4CB2-9FAA-232768FD9F75}" type="datetimeFigureOut">
              <a:rPr lang="fa-IR" smtClean="0"/>
              <a:t>21/08/1436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8755DB5-C58B-4220-A384-BA4466BCF732}"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39F77F-1920-4CB2-9FAA-232768FD9F75}" type="datetimeFigureOut">
              <a:rPr lang="fa-IR" smtClean="0"/>
              <a:t>21/08/1436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156448" y="6422064"/>
            <a:ext cx="762000" cy="365125"/>
          </a:xfrm>
        </p:spPr>
        <p:txBody>
          <a:bodyPr/>
          <a:lstStyle/>
          <a:p>
            <a:fld id="{88755DB5-C58B-4220-A384-BA4466BCF732}"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C939F77F-1920-4CB2-9FAA-232768FD9F75}" type="datetimeFigureOut">
              <a:rPr lang="fa-IR" smtClean="0"/>
              <a:t>21/08/1436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8755DB5-C58B-4220-A384-BA4466BCF732}"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939F77F-1920-4CB2-9FAA-232768FD9F75}" type="datetimeFigureOut">
              <a:rPr lang="fa-IR" smtClean="0"/>
              <a:t>21/08/1436</a:t>
            </a:fld>
            <a:endParaRPr lang="fa-I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a-I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8755DB5-C58B-4220-A384-BA4466BCF732}" type="slidenum">
              <a:rPr lang="fa-IR" smtClean="0"/>
              <a:t>‹#›</a:t>
            </a:fld>
            <a:endParaRPr lang="fa-I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5800" y="304800"/>
            <a:ext cx="7239000" cy="6019800"/>
          </a:xfrm>
        </p:spPr>
        <p:txBody>
          <a:bodyPr>
            <a:noAutofit/>
          </a:bodyPr>
          <a:lstStyle/>
          <a:p>
            <a:pPr algn="ctr"/>
            <a:r>
              <a:rPr lang="en-US" sz="4400" dirty="0" smtClean="0">
                <a:solidFill>
                  <a:schemeClr val="bg2">
                    <a:lumMod val="50000"/>
                  </a:schemeClr>
                </a:solidFill>
                <a:effectLst/>
                <a:latin typeface="Badr"/>
                <a:cs typeface="B Nazanin" pitchFamily="2" charset="-78"/>
              </a:rPr>
              <a:t/>
            </a:r>
            <a:br>
              <a:rPr lang="en-US" sz="4400" dirty="0" smtClean="0">
                <a:solidFill>
                  <a:schemeClr val="bg2">
                    <a:lumMod val="50000"/>
                  </a:schemeClr>
                </a:solidFill>
                <a:effectLst/>
                <a:latin typeface="Badr"/>
                <a:cs typeface="B Nazanin" pitchFamily="2" charset="-78"/>
              </a:rPr>
            </a:br>
            <a:r>
              <a:rPr lang="fa-IR" sz="4400" dirty="0" smtClean="0">
                <a:solidFill>
                  <a:schemeClr val="bg2">
                    <a:lumMod val="50000"/>
                  </a:schemeClr>
                </a:solidFill>
                <a:effectLst/>
                <a:latin typeface="Badr"/>
                <a:cs typeface="B Nazanin" pitchFamily="2" charset="-78"/>
              </a:rPr>
              <a:t>به نام خدا</a:t>
            </a:r>
            <a:r>
              <a:rPr lang="fa-IR" sz="3200" dirty="0" smtClean="0">
                <a:solidFill>
                  <a:schemeClr val="bg2">
                    <a:lumMod val="50000"/>
                  </a:schemeClr>
                </a:solidFill>
                <a:effectLst/>
                <a:latin typeface="Badr"/>
                <a:cs typeface="B Nazanin" pitchFamily="2" charset="-78"/>
              </a:rPr>
              <a:t/>
            </a:r>
            <a:br>
              <a:rPr lang="fa-IR" sz="3200" dirty="0" smtClean="0">
                <a:solidFill>
                  <a:schemeClr val="bg2">
                    <a:lumMod val="50000"/>
                  </a:schemeClr>
                </a:solidFill>
                <a:effectLst/>
                <a:latin typeface="Badr"/>
                <a:cs typeface="B Nazanin" pitchFamily="2" charset="-78"/>
              </a:rPr>
            </a:br>
            <a:r>
              <a:rPr lang="fa-IR" sz="3200" dirty="0" smtClean="0">
                <a:solidFill>
                  <a:schemeClr val="bg2">
                    <a:lumMod val="50000"/>
                  </a:schemeClr>
                </a:solidFill>
                <a:effectLst/>
                <a:latin typeface="Badr"/>
                <a:cs typeface="B Nazanin" pitchFamily="2" charset="-78"/>
              </a:rPr>
              <a:t/>
            </a:r>
            <a:br>
              <a:rPr lang="fa-IR" sz="3200" dirty="0" smtClean="0">
                <a:solidFill>
                  <a:schemeClr val="bg2">
                    <a:lumMod val="50000"/>
                  </a:schemeClr>
                </a:solidFill>
                <a:effectLst/>
                <a:latin typeface="Badr"/>
                <a:cs typeface="B Nazanin" pitchFamily="2" charset="-78"/>
              </a:rPr>
            </a:br>
            <a:r>
              <a:rPr lang="fa-IR" sz="3600" dirty="0" smtClean="0">
                <a:solidFill>
                  <a:srgbClr val="0C6A22"/>
                </a:solidFill>
                <a:effectLst>
                  <a:outerShdw blurRad="38100" dist="38100" dir="2700000" algn="tl">
                    <a:srgbClr val="000000">
                      <a:alpha val="43137"/>
                    </a:srgbClr>
                  </a:outerShdw>
                </a:effectLst>
                <a:latin typeface="Badr"/>
                <a:cs typeface="B Nazanin" pitchFamily="2" charset="-78"/>
              </a:rPr>
              <a:t>جبران خسارت ناشی از عدم انجام تعهد مشتری در بیع بین المللی</a:t>
            </a:r>
            <a:r>
              <a:rPr lang="fa-IR" sz="3600" dirty="0" smtClean="0">
                <a:solidFill>
                  <a:srgbClr val="0C6A22"/>
                </a:solidFill>
                <a:effectLst/>
                <a:latin typeface="Badr"/>
                <a:cs typeface="B Nazanin" pitchFamily="2" charset="-78"/>
              </a:rPr>
              <a:t/>
            </a:r>
            <a:br>
              <a:rPr lang="fa-IR" sz="3600" dirty="0" smtClean="0">
                <a:solidFill>
                  <a:srgbClr val="0C6A22"/>
                </a:solidFill>
                <a:effectLst/>
                <a:latin typeface="Badr"/>
                <a:cs typeface="B Nazanin" pitchFamily="2" charset="-78"/>
              </a:rPr>
            </a:br>
            <a:r>
              <a:rPr lang="fa-IR" sz="3600" dirty="0" smtClean="0">
                <a:solidFill>
                  <a:srgbClr val="0C6A22"/>
                </a:solidFill>
                <a:effectLst/>
                <a:latin typeface="Badr"/>
                <a:cs typeface="B Nazanin" pitchFamily="2" charset="-78"/>
              </a:rPr>
              <a:t/>
            </a:r>
            <a:br>
              <a:rPr lang="fa-IR" sz="3600" dirty="0" smtClean="0">
                <a:solidFill>
                  <a:srgbClr val="0C6A22"/>
                </a:solidFill>
                <a:effectLst/>
                <a:latin typeface="Badr"/>
                <a:cs typeface="B Nazanin" pitchFamily="2" charset="-78"/>
              </a:rPr>
            </a:br>
            <a:r>
              <a:rPr lang="fa-IR" sz="3200" dirty="0" smtClean="0">
                <a:solidFill>
                  <a:schemeClr val="bg2">
                    <a:lumMod val="50000"/>
                  </a:schemeClr>
                </a:solidFill>
                <a:effectLst/>
                <a:latin typeface="Badr"/>
                <a:cs typeface="B Nazanin" pitchFamily="2" charset="-78"/>
              </a:rPr>
              <a:t>استاد محترم</a:t>
            </a:r>
            <a:br>
              <a:rPr lang="fa-IR" sz="3200" dirty="0" smtClean="0">
                <a:solidFill>
                  <a:schemeClr val="bg2">
                    <a:lumMod val="50000"/>
                  </a:schemeClr>
                </a:solidFill>
                <a:effectLst/>
                <a:latin typeface="Badr"/>
                <a:cs typeface="B Nazanin" pitchFamily="2" charset="-78"/>
              </a:rPr>
            </a:br>
            <a:r>
              <a:rPr lang="fa-IR" sz="3200" dirty="0" smtClean="0">
                <a:solidFill>
                  <a:schemeClr val="bg2">
                    <a:lumMod val="50000"/>
                  </a:schemeClr>
                </a:solidFill>
                <a:effectLst/>
                <a:latin typeface="Badr"/>
                <a:cs typeface="B Nazanin" pitchFamily="2" charset="-78"/>
              </a:rPr>
              <a:t> </a:t>
            </a:r>
            <a:r>
              <a:rPr lang="fa-IR" sz="3200" b="1" dirty="0" smtClean="0">
                <a:solidFill>
                  <a:schemeClr val="bg2">
                    <a:lumMod val="50000"/>
                  </a:schemeClr>
                </a:solidFill>
                <a:effectLst/>
                <a:latin typeface="Badr"/>
                <a:cs typeface="B Nazanin" pitchFamily="2" charset="-78"/>
              </a:rPr>
              <a:t>جناب آقای دکتر علی زارع</a:t>
            </a:r>
            <a:br>
              <a:rPr lang="fa-IR" sz="3200" b="1" dirty="0" smtClean="0">
                <a:solidFill>
                  <a:schemeClr val="bg2">
                    <a:lumMod val="50000"/>
                  </a:schemeClr>
                </a:solidFill>
                <a:effectLst/>
                <a:latin typeface="Badr"/>
                <a:cs typeface="B Nazanin" pitchFamily="2" charset="-78"/>
              </a:rPr>
            </a:br>
            <a:r>
              <a:rPr lang="fa-IR" sz="3200" dirty="0" smtClean="0">
                <a:solidFill>
                  <a:schemeClr val="bg2">
                    <a:lumMod val="50000"/>
                  </a:schemeClr>
                </a:solidFill>
                <a:effectLst/>
                <a:latin typeface="Badr"/>
                <a:cs typeface="B Nazanin" pitchFamily="2" charset="-78"/>
              </a:rPr>
              <a:t/>
            </a:r>
            <a:br>
              <a:rPr lang="fa-IR" sz="3200" dirty="0" smtClean="0">
                <a:solidFill>
                  <a:schemeClr val="bg2">
                    <a:lumMod val="50000"/>
                  </a:schemeClr>
                </a:solidFill>
                <a:effectLst/>
                <a:latin typeface="Badr"/>
                <a:cs typeface="B Nazanin" pitchFamily="2" charset="-78"/>
              </a:rPr>
            </a:br>
            <a:r>
              <a:rPr lang="fa-IR" sz="3200" dirty="0" smtClean="0">
                <a:solidFill>
                  <a:schemeClr val="bg2">
                    <a:lumMod val="50000"/>
                  </a:schemeClr>
                </a:solidFill>
                <a:effectLst/>
                <a:latin typeface="Badr"/>
                <a:cs typeface="B Nazanin" pitchFamily="2" charset="-78"/>
              </a:rPr>
              <a:t>تهیه کنندگان</a:t>
            </a:r>
            <a:br>
              <a:rPr lang="fa-IR" sz="3200" dirty="0" smtClean="0">
                <a:solidFill>
                  <a:schemeClr val="bg2">
                    <a:lumMod val="50000"/>
                  </a:schemeClr>
                </a:solidFill>
                <a:effectLst/>
                <a:latin typeface="Badr"/>
                <a:cs typeface="B Nazanin" pitchFamily="2" charset="-78"/>
              </a:rPr>
            </a:br>
            <a:r>
              <a:rPr lang="fa-IR" sz="3200" dirty="0" smtClean="0">
                <a:solidFill>
                  <a:schemeClr val="bg2">
                    <a:lumMod val="50000"/>
                  </a:schemeClr>
                </a:solidFill>
                <a:effectLst/>
                <a:latin typeface="Badr"/>
                <a:cs typeface="B Nazanin" pitchFamily="2" charset="-78"/>
              </a:rPr>
              <a:t>مهشید شاه محمدی</a:t>
            </a:r>
            <a:br>
              <a:rPr lang="fa-IR" sz="3200" dirty="0" smtClean="0">
                <a:solidFill>
                  <a:schemeClr val="bg2">
                    <a:lumMod val="50000"/>
                  </a:schemeClr>
                </a:solidFill>
                <a:effectLst/>
                <a:latin typeface="Badr"/>
                <a:cs typeface="B Nazanin" pitchFamily="2" charset="-78"/>
              </a:rPr>
            </a:br>
            <a:r>
              <a:rPr lang="fa-IR" sz="3200" dirty="0" smtClean="0">
                <a:solidFill>
                  <a:schemeClr val="bg2">
                    <a:lumMod val="50000"/>
                  </a:schemeClr>
                </a:solidFill>
                <a:effectLst/>
                <a:latin typeface="Badr"/>
                <a:cs typeface="B Nazanin" pitchFamily="2" charset="-78"/>
              </a:rPr>
              <a:t>نسیم صالحی راد</a:t>
            </a:r>
            <a:br>
              <a:rPr lang="fa-IR" sz="3200" dirty="0" smtClean="0">
                <a:solidFill>
                  <a:schemeClr val="bg2">
                    <a:lumMod val="50000"/>
                  </a:schemeClr>
                </a:solidFill>
                <a:effectLst/>
                <a:latin typeface="Badr"/>
                <a:cs typeface="B Nazanin" pitchFamily="2" charset="-78"/>
              </a:rPr>
            </a:br>
            <a:r>
              <a:rPr lang="fa-IR" sz="1800" dirty="0" smtClean="0">
                <a:solidFill>
                  <a:schemeClr val="bg2">
                    <a:lumMod val="50000"/>
                  </a:schemeClr>
                </a:solidFill>
                <a:effectLst/>
                <a:latin typeface="Badr"/>
                <a:cs typeface="B Nazanin" pitchFamily="2" charset="-78"/>
              </a:rPr>
              <a:t/>
            </a:r>
            <a:br>
              <a:rPr lang="fa-IR" sz="1800" dirty="0" smtClean="0">
                <a:solidFill>
                  <a:schemeClr val="bg2">
                    <a:lumMod val="50000"/>
                  </a:schemeClr>
                </a:solidFill>
                <a:effectLst/>
                <a:latin typeface="Badr"/>
                <a:cs typeface="B Nazanin" pitchFamily="2" charset="-78"/>
              </a:rPr>
            </a:br>
            <a:r>
              <a:rPr lang="fa-IR" sz="1800" dirty="0" smtClean="0">
                <a:solidFill>
                  <a:schemeClr val="bg2">
                    <a:lumMod val="50000"/>
                  </a:schemeClr>
                </a:solidFill>
                <a:effectLst/>
                <a:latin typeface="Badr"/>
                <a:cs typeface="B Nazanin" pitchFamily="2" charset="-78"/>
              </a:rPr>
              <a:t>دانشگاه علوم و تحقیقات تهران</a:t>
            </a:r>
            <a:br>
              <a:rPr lang="fa-IR" sz="1800" dirty="0" smtClean="0">
                <a:solidFill>
                  <a:schemeClr val="bg2">
                    <a:lumMod val="50000"/>
                  </a:schemeClr>
                </a:solidFill>
                <a:effectLst/>
                <a:latin typeface="Badr"/>
                <a:cs typeface="B Nazanin" pitchFamily="2" charset="-78"/>
              </a:rPr>
            </a:br>
            <a:r>
              <a:rPr lang="fa-IR" sz="1800" dirty="0" smtClean="0">
                <a:solidFill>
                  <a:schemeClr val="bg2">
                    <a:lumMod val="50000"/>
                  </a:schemeClr>
                </a:solidFill>
                <a:latin typeface="Badr"/>
                <a:cs typeface="B Nazanin" pitchFamily="2" charset="-78"/>
              </a:rPr>
              <a:t>دانشکده اقتصاد و مدیریت</a:t>
            </a:r>
            <a:r>
              <a:rPr lang="fa-IR" sz="3200" dirty="0" smtClean="0">
                <a:solidFill>
                  <a:schemeClr val="bg2">
                    <a:lumMod val="50000"/>
                  </a:schemeClr>
                </a:solidFill>
                <a:effectLst/>
                <a:latin typeface="Badr"/>
                <a:cs typeface="B Nazanin" pitchFamily="2" charset="-78"/>
              </a:rPr>
              <a:t/>
            </a:r>
            <a:br>
              <a:rPr lang="fa-IR" sz="3200" dirty="0" smtClean="0">
                <a:solidFill>
                  <a:schemeClr val="bg2">
                    <a:lumMod val="50000"/>
                  </a:schemeClr>
                </a:solidFill>
                <a:effectLst/>
                <a:latin typeface="Badr"/>
                <a:cs typeface="B Nazanin" pitchFamily="2" charset="-78"/>
              </a:rPr>
            </a:br>
            <a:r>
              <a:rPr lang="fa-IR" sz="1800" dirty="0" smtClean="0">
                <a:solidFill>
                  <a:schemeClr val="bg2">
                    <a:lumMod val="50000"/>
                  </a:schemeClr>
                </a:solidFill>
                <a:effectLst/>
                <a:latin typeface="Badr"/>
                <a:cs typeface="B Nazanin" pitchFamily="2" charset="-78"/>
              </a:rPr>
              <a:t>خرداد 94</a:t>
            </a:r>
            <a:r>
              <a:rPr lang="fa-IR" sz="3200" dirty="0" smtClean="0">
                <a:solidFill>
                  <a:schemeClr val="bg2">
                    <a:lumMod val="50000"/>
                  </a:schemeClr>
                </a:solidFill>
                <a:effectLst/>
                <a:latin typeface="Badr"/>
                <a:cs typeface="B Nazanin" pitchFamily="2" charset="-78"/>
              </a:rPr>
              <a:t/>
            </a:r>
            <a:br>
              <a:rPr lang="fa-IR" sz="3200" dirty="0" smtClean="0">
                <a:solidFill>
                  <a:schemeClr val="bg2">
                    <a:lumMod val="50000"/>
                  </a:schemeClr>
                </a:solidFill>
                <a:effectLst/>
                <a:latin typeface="Badr"/>
                <a:cs typeface="B Nazanin" pitchFamily="2" charset="-78"/>
              </a:rPr>
            </a:br>
            <a:endParaRPr lang="fa-IR" sz="3200" dirty="0">
              <a:solidFill>
                <a:schemeClr val="bg2">
                  <a:lumMod val="50000"/>
                </a:schemeClr>
              </a:solidFill>
              <a:effectLst/>
              <a:latin typeface="Badr"/>
              <a:cs typeface="B Nazanin" pitchFamily="2" charset="-78"/>
            </a:endParaRPr>
          </a:p>
        </p:txBody>
      </p:sp>
    </p:spTree>
    <p:extLst>
      <p:ext uri="{BB962C8B-B14F-4D97-AF65-F5344CB8AC3E}">
        <p14:creationId xmlns:p14="http://schemas.microsoft.com/office/powerpoint/2010/main" val="1586164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36480270"/>
              </p:ext>
            </p:extLst>
          </p:nvPr>
        </p:nvGraphicFramePr>
        <p:xfrm>
          <a:off x="457200" y="533400"/>
          <a:ext cx="8229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73826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03352661"/>
              </p:ext>
            </p:extLst>
          </p:nvPr>
        </p:nvGraphicFramePr>
        <p:xfrm>
          <a:off x="457200" y="685800"/>
          <a:ext cx="7848600" cy="5440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612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89996399"/>
              </p:ext>
            </p:extLst>
          </p:nvPr>
        </p:nvGraphicFramePr>
        <p:xfrm>
          <a:off x="457200" y="762000"/>
          <a:ext cx="7772400" cy="5364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99154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491411333"/>
              </p:ext>
            </p:extLst>
          </p:nvPr>
        </p:nvGraphicFramePr>
        <p:xfrm>
          <a:off x="457200" y="762000"/>
          <a:ext cx="7772400" cy="5364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3197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469185340"/>
              </p:ext>
            </p:extLst>
          </p:nvPr>
        </p:nvGraphicFramePr>
        <p:xfrm>
          <a:off x="457200" y="533400"/>
          <a:ext cx="7772400" cy="5745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371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077200" cy="5943600"/>
          </a:xfrm>
        </p:spPr>
        <p:txBody>
          <a:bodyPr/>
          <a:lstStyle/>
          <a:p>
            <a:pPr marL="36576" indent="0" algn="just">
              <a:buNone/>
            </a:pPr>
            <a:endParaRPr lang="fa-IR" dirty="0" smtClean="0">
              <a:solidFill>
                <a:schemeClr val="bg1"/>
              </a:solidFill>
              <a:cs typeface="B Nazanin" pitchFamily="2" charset="-78"/>
            </a:endParaRPr>
          </a:p>
          <a:p>
            <a:pPr marL="36576" indent="0" algn="just">
              <a:buNone/>
            </a:pPr>
            <a:endParaRPr lang="fa-IR" dirty="0" smtClean="0">
              <a:solidFill>
                <a:schemeClr val="bg1"/>
              </a:solidFill>
              <a:cs typeface="B Nazanin" pitchFamily="2" charset="-78"/>
            </a:endParaRPr>
          </a:p>
          <a:p>
            <a:pPr marL="36576" indent="0" algn="just">
              <a:buNone/>
            </a:pPr>
            <a:endParaRPr lang="fa-IR" dirty="0">
              <a:solidFill>
                <a:schemeClr val="bg1"/>
              </a:solidFill>
              <a:cs typeface="B Nazanin" pitchFamily="2" charset="-78"/>
            </a:endParaRPr>
          </a:p>
          <a:p>
            <a:pPr marL="36576" indent="0" algn="just">
              <a:buNone/>
            </a:pPr>
            <a:r>
              <a:rPr lang="fa-IR" dirty="0" smtClean="0">
                <a:solidFill>
                  <a:schemeClr val="bg1"/>
                </a:solidFill>
                <a:cs typeface="B Nazanin" pitchFamily="2" charset="-78"/>
              </a:rPr>
              <a:t>کنوانسیون روش خاصی برای محاسبه خسارت پیش بینی نکرده است و آن را بر عهده ی دادگاه یا مرجع داوری گذاشته است.</a:t>
            </a:r>
          </a:p>
          <a:p>
            <a:pPr marL="36576" indent="0" algn="just">
              <a:buNone/>
            </a:pPr>
            <a:endParaRPr lang="fa-IR" dirty="0" smtClean="0">
              <a:solidFill>
                <a:schemeClr val="bg1"/>
              </a:solidFill>
              <a:cs typeface="B Nazanin" pitchFamily="2" charset="-78"/>
            </a:endParaRPr>
          </a:p>
          <a:p>
            <a:pPr algn="just">
              <a:buFont typeface="Wingdings" pitchFamily="2" charset="2"/>
              <a:buChar char="ü"/>
            </a:pPr>
            <a:r>
              <a:rPr lang="fa-IR" b="1" dirty="0" smtClean="0">
                <a:solidFill>
                  <a:srgbClr val="0C6A22"/>
                </a:solidFill>
                <a:cs typeface="B Nazanin" pitchFamily="2" charset="-78"/>
              </a:rPr>
              <a:t>محاسبه خسارت ناشی از زیان های وارده: </a:t>
            </a:r>
            <a:r>
              <a:rPr lang="fa-IR" dirty="0" smtClean="0">
                <a:solidFill>
                  <a:schemeClr val="bg1"/>
                </a:solidFill>
                <a:cs typeface="B Nazanin" pitchFamily="2" charset="-78"/>
              </a:rPr>
              <a:t>کلیه ضررهایی که قابل پیش بینی بود باید جبران شود.</a:t>
            </a:r>
          </a:p>
          <a:p>
            <a:pPr marL="36576" indent="0" algn="just">
              <a:buNone/>
            </a:pPr>
            <a:endParaRPr lang="fa-IR" dirty="0" smtClean="0">
              <a:solidFill>
                <a:schemeClr val="bg1"/>
              </a:solidFill>
              <a:cs typeface="B Nazanin" pitchFamily="2" charset="-78"/>
            </a:endParaRPr>
          </a:p>
          <a:p>
            <a:pPr algn="just">
              <a:buFont typeface="Wingdings" pitchFamily="2" charset="2"/>
              <a:buChar char="ü"/>
            </a:pPr>
            <a:r>
              <a:rPr lang="fa-IR" b="1" dirty="0" smtClean="0">
                <a:solidFill>
                  <a:srgbClr val="0C6A22"/>
                </a:solidFill>
                <a:cs typeface="B Nazanin" pitchFamily="2" charset="-78"/>
              </a:rPr>
              <a:t>محاسبه خسارت ناشی از عدم النفع: </a:t>
            </a:r>
            <a:r>
              <a:rPr lang="fa-IR" dirty="0" smtClean="0">
                <a:solidFill>
                  <a:schemeClr val="bg1"/>
                </a:solidFill>
                <a:cs typeface="B Nazanin" pitchFamily="2" charset="-78"/>
              </a:rPr>
              <a:t>تحصیل منفعت باید مسلم باشد، صرف احتمال یا شانس کافی نیست.</a:t>
            </a:r>
            <a:endParaRPr lang="fa-IR" dirty="0">
              <a:solidFill>
                <a:schemeClr val="bg1"/>
              </a:solidFill>
              <a:cs typeface="B Nazanin" pitchFamily="2" charset="-78"/>
            </a:endParaRPr>
          </a:p>
        </p:txBody>
      </p:sp>
      <p:sp>
        <p:nvSpPr>
          <p:cNvPr id="6" name="Rounded Rectangle 5"/>
          <p:cNvSpPr/>
          <p:nvPr/>
        </p:nvSpPr>
        <p:spPr>
          <a:xfrm>
            <a:off x="2971800" y="457200"/>
            <a:ext cx="3048000" cy="12192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000" b="1" dirty="0" smtClean="0">
                <a:solidFill>
                  <a:srgbClr val="FF0000"/>
                </a:solidFill>
                <a:cs typeface="B Nazanin" pitchFamily="2" charset="-78"/>
              </a:rPr>
              <a:t>نحوه جبران خسارت</a:t>
            </a:r>
            <a:endParaRPr lang="fa-IR" sz="3000" b="1" dirty="0">
              <a:solidFill>
                <a:srgbClr val="FF0000"/>
              </a:solidFill>
              <a:cs typeface="B Nazanin" pitchFamily="2" charset="-78"/>
            </a:endParaRPr>
          </a:p>
        </p:txBody>
      </p:sp>
    </p:spTree>
    <p:extLst>
      <p:ext uri="{BB962C8B-B14F-4D97-AF65-F5344CB8AC3E}">
        <p14:creationId xmlns:p14="http://schemas.microsoft.com/office/powerpoint/2010/main" val="3442032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91277365"/>
              </p:ext>
            </p:extLst>
          </p:nvPr>
        </p:nvGraphicFramePr>
        <p:xfrm>
          <a:off x="457200" y="609600"/>
          <a:ext cx="8001000" cy="5516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374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lstStyle/>
          <a:p>
            <a:pPr marL="0" indent="0" algn="just">
              <a:buNone/>
            </a:pPr>
            <a:endParaRPr lang="fa-IR" dirty="0" smtClean="0">
              <a:solidFill>
                <a:schemeClr val="bg2"/>
              </a:solidFill>
              <a:cs typeface="B Nazanin" pitchFamily="2" charset="-78"/>
            </a:endParaRPr>
          </a:p>
          <a:p>
            <a:pPr marL="0" indent="0" algn="just">
              <a:buNone/>
            </a:pPr>
            <a:endParaRPr lang="fa-IR" dirty="0">
              <a:solidFill>
                <a:schemeClr val="bg2"/>
              </a:solidFill>
              <a:cs typeface="B Nazanin" pitchFamily="2" charset="-78"/>
            </a:endParaRPr>
          </a:p>
          <a:p>
            <a:pPr marL="0" indent="0" algn="just">
              <a:buNone/>
            </a:pPr>
            <a:endParaRPr lang="fa-IR" dirty="0" smtClean="0">
              <a:solidFill>
                <a:schemeClr val="bg2"/>
              </a:solidFill>
              <a:cs typeface="B Nazanin" pitchFamily="2" charset="-78"/>
            </a:endParaRPr>
          </a:p>
          <a:p>
            <a:pPr marL="0" indent="0" algn="just">
              <a:buNone/>
            </a:pPr>
            <a:r>
              <a:rPr lang="fa-IR" dirty="0" smtClean="0">
                <a:solidFill>
                  <a:schemeClr val="bg2"/>
                </a:solidFill>
                <a:cs typeface="B Nazanin" pitchFamily="2" charset="-78"/>
              </a:rPr>
              <a:t>وظیفه متضرر به طور کلی تقلیل میزان خسارت است. (ماده 77 کنوانسیون) یعنی ولو اینکه ضرر و زیانی از ناحیه خریدار در حال وارد شدن به بایع است، وی باید تا آنجا که ممکن است نسبت به کاهش ضررهای وارده اقدام کند.</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4114800"/>
            <a:ext cx="3200400" cy="2228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ounded Rectangle 4"/>
          <p:cNvSpPr/>
          <p:nvPr/>
        </p:nvSpPr>
        <p:spPr>
          <a:xfrm>
            <a:off x="3124200" y="533400"/>
            <a:ext cx="2895600" cy="1143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solidFill>
                  <a:srgbClr val="FF0000"/>
                </a:solidFill>
                <a:cs typeface="B Nazanin" pitchFamily="2" charset="-78"/>
              </a:rPr>
              <a:t>لزوم تقلیل </a:t>
            </a:r>
            <a:r>
              <a:rPr lang="fa-IR" sz="2800" b="1" dirty="0" smtClean="0">
                <a:solidFill>
                  <a:srgbClr val="FF0000"/>
                </a:solidFill>
                <a:cs typeface="B Nazanin" pitchFamily="2" charset="-78"/>
              </a:rPr>
              <a:t>خسارت</a:t>
            </a:r>
            <a:endParaRPr lang="fa-IR" sz="2800" b="1" dirty="0">
              <a:solidFill>
                <a:srgbClr val="FF0000"/>
              </a:solidFill>
              <a:cs typeface="B Nazanin" pitchFamily="2" charset="-78"/>
            </a:endParaRPr>
          </a:p>
        </p:txBody>
      </p:sp>
    </p:spTree>
    <p:extLst>
      <p:ext uri="{BB962C8B-B14F-4D97-AF65-F5344CB8AC3E}">
        <p14:creationId xmlns:p14="http://schemas.microsoft.com/office/powerpoint/2010/main" val="7904596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172200"/>
          </a:xfrm>
        </p:spPr>
        <p:txBody>
          <a:bodyPr>
            <a:normAutofit/>
          </a:bodyPr>
          <a:lstStyle/>
          <a:p>
            <a:pPr marL="0" indent="0" algn="just">
              <a:buNone/>
            </a:pPr>
            <a:endParaRPr lang="fa-IR" sz="2800" dirty="0" smtClean="0">
              <a:solidFill>
                <a:schemeClr val="bg2"/>
              </a:solidFill>
              <a:cs typeface="B Nazanin" pitchFamily="2" charset="-78"/>
            </a:endParaRPr>
          </a:p>
          <a:p>
            <a:pPr marL="0" indent="0" algn="just">
              <a:buNone/>
            </a:pPr>
            <a:endParaRPr lang="fa-IR" sz="2800" dirty="0">
              <a:solidFill>
                <a:schemeClr val="bg2"/>
              </a:solidFill>
              <a:cs typeface="B Nazanin" pitchFamily="2" charset="-78"/>
            </a:endParaRPr>
          </a:p>
          <a:p>
            <a:pPr marL="0" indent="0" algn="just">
              <a:buNone/>
            </a:pPr>
            <a:r>
              <a:rPr lang="fa-IR" sz="2800" dirty="0" smtClean="0">
                <a:solidFill>
                  <a:schemeClr val="bg2"/>
                </a:solidFill>
                <a:cs typeface="B Nazanin" pitchFamily="2" charset="-78"/>
              </a:rPr>
              <a:t>در کلیه قراردادها به جهت تضمین حسن انجام تعهدات، ضمانت اجراهایی جهت عدم انجام آن ها پیش بینی شده است. ضمانت اجراهای ناشی از نقض تعهدات خریدار همانند ضمانت اجراهای ناشی از نقض تعهدات فروشنده در مقررات بین المللی مورد پیش بینی قرار گرفته است.</a:t>
            </a:r>
          </a:p>
          <a:p>
            <a:pPr marL="0" indent="0" algn="just">
              <a:buNone/>
            </a:pPr>
            <a:r>
              <a:rPr lang="fa-IR" sz="2800" dirty="0" smtClean="0">
                <a:solidFill>
                  <a:schemeClr val="bg2"/>
                </a:solidFill>
                <a:cs typeface="B Nazanin" pitchFamily="2" charset="-78"/>
              </a:rPr>
              <a:t>پرداخت خسارت به عنوان یک روش مستقل در کنار سایر روش های جبران خسارت پیش بینی شده است. هدف کلی از پیش بینی این مقررات حفظ حقوق فروشنده کالا است.</a:t>
            </a:r>
            <a:endParaRPr lang="fa-IR" sz="2800" dirty="0">
              <a:solidFill>
                <a:schemeClr val="bg2"/>
              </a:solidFill>
              <a:cs typeface="B Nazanin" pitchFamily="2" charset="-78"/>
            </a:endParaRPr>
          </a:p>
        </p:txBody>
      </p:sp>
      <p:sp>
        <p:nvSpPr>
          <p:cNvPr id="4" name="Rounded Rectangle 3"/>
          <p:cNvSpPr/>
          <p:nvPr/>
        </p:nvSpPr>
        <p:spPr>
          <a:xfrm>
            <a:off x="3276600" y="381000"/>
            <a:ext cx="2324100" cy="8382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a:solidFill>
                  <a:srgbClr val="FF0000"/>
                </a:solidFill>
                <a:cs typeface="B Nazanin" pitchFamily="2" charset="-78"/>
              </a:rPr>
              <a:t>نتیجه گیری</a:t>
            </a:r>
          </a:p>
        </p:txBody>
      </p:sp>
      <p:pic>
        <p:nvPicPr>
          <p:cNvPr id="5" name="Picture 4"/>
          <p:cNvPicPr>
            <a:picLocks noChangeAspect="1"/>
          </p:cNvPicPr>
          <p:nvPr/>
        </p:nvPicPr>
        <p:blipFill>
          <a:blip r:embed="rId2">
            <a:duotone>
              <a:prstClr val="black"/>
              <a:srgbClr val="92D050">
                <a:tint val="45000"/>
                <a:satMod val="400000"/>
              </a:srgbClr>
            </a:duotone>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2819400" y="4648200"/>
            <a:ext cx="3352800" cy="1981200"/>
          </a:xfrm>
          <a:prstGeom prst="rect">
            <a:avLst/>
          </a:prstGeom>
        </p:spPr>
      </p:pic>
    </p:spTree>
    <p:extLst>
      <p:ext uri="{BB962C8B-B14F-4D97-AF65-F5344CB8AC3E}">
        <p14:creationId xmlns:p14="http://schemas.microsoft.com/office/powerpoint/2010/main" val="3092010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pPr marL="0" indent="0">
              <a:buNone/>
            </a:pPr>
            <a:endParaRPr lang="fa-IR" sz="2800" dirty="0" smtClean="0">
              <a:solidFill>
                <a:schemeClr val="bg1"/>
              </a:solidFill>
              <a:cs typeface="B Nazanin" pitchFamily="2" charset="-78"/>
            </a:endParaRPr>
          </a:p>
          <a:p>
            <a:pPr marL="0" indent="0">
              <a:buNone/>
            </a:pPr>
            <a:endParaRPr lang="fa-IR" sz="2800" dirty="0" smtClean="0">
              <a:solidFill>
                <a:schemeClr val="bg1"/>
              </a:solidFill>
              <a:cs typeface="B Nazanin" pitchFamily="2" charset="-78"/>
            </a:endParaRPr>
          </a:p>
          <a:p>
            <a:pPr marL="0" indent="0">
              <a:buNone/>
            </a:pPr>
            <a:endParaRPr lang="fa-IR" sz="2800" dirty="0" smtClean="0">
              <a:solidFill>
                <a:schemeClr val="bg1"/>
              </a:solidFill>
              <a:cs typeface="B Nazanin" pitchFamily="2" charset="-78"/>
            </a:endParaRPr>
          </a:p>
          <a:p>
            <a:pPr marL="457200" indent="-457200">
              <a:buClrTx/>
              <a:buFont typeface="Arial" pitchFamily="34" charset="0"/>
              <a:buChar char="⃰"/>
            </a:pPr>
            <a:r>
              <a:rPr lang="fa-IR" sz="2800" dirty="0">
                <a:solidFill>
                  <a:schemeClr val="bg1"/>
                </a:solidFill>
                <a:cs typeface="B Nazanin" pitchFamily="2" charset="-78"/>
              </a:rPr>
              <a:t>کنوانسیون بیع بین المللی کالا وین </a:t>
            </a:r>
            <a:r>
              <a:rPr lang="fa-IR" sz="2800" dirty="0" smtClean="0">
                <a:solidFill>
                  <a:schemeClr val="bg1"/>
                </a:solidFill>
                <a:cs typeface="B Nazanin" pitchFamily="2" charset="-78"/>
              </a:rPr>
              <a:t>1980</a:t>
            </a:r>
            <a:r>
              <a:rPr lang="fa-IR" sz="2800" dirty="0">
                <a:solidFill>
                  <a:schemeClr val="bg1"/>
                </a:solidFill>
                <a:cs typeface="B Nazanin" pitchFamily="2" charset="-78"/>
              </a:rPr>
              <a:t/>
            </a:r>
            <a:br>
              <a:rPr lang="fa-IR" sz="2800" dirty="0">
                <a:solidFill>
                  <a:schemeClr val="bg1"/>
                </a:solidFill>
                <a:cs typeface="B Nazanin" pitchFamily="2" charset="-78"/>
              </a:rPr>
            </a:br>
            <a:endParaRPr lang="fa-IR" sz="2800" dirty="0" smtClean="0">
              <a:solidFill>
                <a:schemeClr val="bg1"/>
              </a:solidFill>
              <a:cs typeface="B Nazanin" pitchFamily="2" charset="-78"/>
            </a:endParaRPr>
          </a:p>
          <a:p>
            <a:pPr marL="457200" indent="-457200" algn="just">
              <a:buClrTx/>
              <a:buFont typeface="Arial" pitchFamily="34" charset="0"/>
              <a:buChar char="⃰"/>
            </a:pPr>
            <a:r>
              <a:rPr lang="fa-IR" sz="2800" dirty="0" smtClean="0">
                <a:solidFill>
                  <a:schemeClr val="bg1"/>
                </a:solidFill>
                <a:cs typeface="B Nazanin" pitchFamily="2" charset="-78"/>
              </a:rPr>
              <a:t>دکتر </a:t>
            </a:r>
            <a:r>
              <a:rPr lang="fa-IR" sz="2800" dirty="0">
                <a:solidFill>
                  <a:schemeClr val="bg1"/>
                </a:solidFill>
                <a:cs typeface="B Nazanin" pitchFamily="2" charset="-78"/>
              </a:rPr>
              <a:t>حسین صفایی</a:t>
            </a:r>
            <a:r>
              <a:rPr lang="fa-IR" sz="2800" dirty="0" smtClean="0">
                <a:solidFill>
                  <a:schemeClr val="bg1"/>
                </a:solidFill>
                <a:cs typeface="B Nazanin" pitchFamily="2" charset="-78"/>
              </a:rPr>
              <a:t>، کتاب حقوق </a:t>
            </a:r>
            <a:r>
              <a:rPr lang="fa-IR" sz="2800" dirty="0">
                <a:solidFill>
                  <a:schemeClr val="bg1"/>
                </a:solidFill>
                <a:cs typeface="B Nazanin" pitchFamily="2" charset="-78"/>
              </a:rPr>
              <a:t>بیع بین المللی</a:t>
            </a:r>
            <a:r>
              <a:rPr lang="fa-IR" sz="2800" dirty="0" smtClean="0">
                <a:solidFill>
                  <a:schemeClr val="bg1"/>
                </a:solidFill>
                <a:cs typeface="B Nazanin" pitchFamily="2" charset="-78"/>
              </a:rPr>
              <a:t>، انتشارات </a:t>
            </a:r>
            <a:r>
              <a:rPr lang="fa-IR" sz="2800" dirty="0">
                <a:solidFill>
                  <a:schemeClr val="bg1"/>
                </a:solidFill>
                <a:cs typeface="B Nazanin" pitchFamily="2" charset="-78"/>
              </a:rPr>
              <a:t>دانشگاه تهران </a:t>
            </a:r>
            <a:r>
              <a:rPr lang="fa-IR" sz="2800" dirty="0" smtClean="0">
                <a:solidFill>
                  <a:schemeClr val="bg1"/>
                </a:solidFill>
                <a:cs typeface="B Nazanin" pitchFamily="2" charset="-78"/>
              </a:rPr>
              <a:t>1390</a:t>
            </a:r>
          </a:p>
          <a:p>
            <a:pPr marL="457200" indent="-457200" algn="just">
              <a:buClrTx/>
              <a:buFont typeface="Arial" pitchFamily="34" charset="0"/>
              <a:buChar char="⃰"/>
            </a:pPr>
            <a:r>
              <a:rPr lang="fa-IR" sz="2800" dirty="0" smtClean="0">
                <a:solidFill>
                  <a:schemeClr val="bg1"/>
                </a:solidFill>
                <a:cs typeface="B Nazanin" pitchFamily="2" charset="-78"/>
              </a:rPr>
              <a:t>دکتر مهراب داراب پور، کتاب تفسیری بر حقوق بیع بین المللی، گنج دانش، تهران 1374، جلد 2 و 3</a:t>
            </a:r>
          </a:p>
          <a:p>
            <a:pPr marL="457200" indent="-457200" algn="just">
              <a:buClrTx/>
              <a:buFont typeface="Arial" pitchFamily="34" charset="0"/>
              <a:buChar char="⃰"/>
            </a:pPr>
            <a:r>
              <a:rPr lang="fa-IR" sz="2800" dirty="0" smtClean="0">
                <a:solidFill>
                  <a:schemeClr val="bg1"/>
                </a:solidFill>
                <a:cs typeface="B Nazanin" pitchFamily="2" charset="-78"/>
              </a:rPr>
              <a:t>سید علی حسینی آزاد، مقاله روش های جبران خسارت در کنوانسیون بیع بین المللی و حقوق ایران.</a:t>
            </a:r>
          </a:p>
          <a:p>
            <a:pPr marL="457200" indent="-457200" algn="just">
              <a:buClrTx/>
              <a:buFont typeface="Arial" pitchFamily="34" charset="0"/>
              <a:buChar char="⃰"/>
            </a:pPr>
            <a:r>
              <a:rPr lang="fa-IR" sz="2800" dirty="0" smtClean="0">
                <a:solidFill>
                  <a:schemeClr val="bg1"/>
                </a:solidFill>
                <a:cs typeface="B Nazanin" pitchFamily="2" charset="-78"/>
              </a:rPr>
              <a:t>محسن قاسمی، مقاله جبران خسارت نقض قرارداد در کنوانسیون بیع بین المللی کالا، مجله حقوقی، شماره 32</a:t>
            </a:r>
            <a:endParaRPr lang="fa-IR" sz="2800" dirty="0">
              <a:solidFill>
                <a:schemeClr val="bg1"/>
              </a:solidFill>
              <a:cs typeface="B Nazanin" pitchFamily="2" charset="-78"/>
            </a:endParaRPr>
          </a:p>
        </p:txBody>
      </p:sp>
      <p:sp>
        <p:nvSpPr>
          <p:cNvPr id="2" name="Rounded Rectangle 1"/>
          <p:cNvSpPr/>
          <p:nvPr/>
        </p:nvSpPr>
        <p:spPr>
          <a:xfrm>
            <a:off x="3352800" y="533400"/>
            <a:ext cx="2362200" cy="9906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solidFill>
                  <a:srgbClr val="FF0000"/>
                </a:solidFill>
                <a:cs typeface="B Nazanin" pitchFamily="2" charset="-78"/>
              </a:rPr>
              <a:t>منابع</a:t>
            </a:r>
            <a:endParaRPr lang="fa-IR" sz="3200" b="1" dirty="0">
              <a:solidFill>
                <a:srgbClr val="FF0000"/>
              </a:solidFill>
              <a:cs typeface="B Nazanin" pitchFamily="2"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609600"/>
            <a:ext cx="253218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97801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0" indent="0" algn="ctr">
              <a:buClr>
                <a:schemeClr val="bg2"/>
              </a:buClr>
              <a:buNone/>
            </a:pPr>
            <a:endParaRPr lang="fa-IR" sz="2600" dirty="0" smtClean="0">
              <a:solidFill>
                <a:schemeClr val="bg1"/>
              </a:solidFill>
              <a:cs typeface="B Nazanin" pitchFamily="2" charset="-78"/>
            </a:endParaRPr>
          </a:p>
          <a:p>
            <a:pPr marL="0" indent="0">
              <a:buClr>
                <a:schemeClr val="bg2"/>
              </a:buClr>
              <a:buNone/>
            </a:pPr>
            <a:endParaRPr lang="fa-IR" sz="2600" dirty="0" smtClean="0">
              <a:solidFill>
                <a:schemeClr val="bg1"/>
              </a:solidFill>
              <a:cs typeface="B Nazanin" pitchFamily="2" charset="-78"/>
            </a:endParaRPr>
          </a:p>
          <a:p>
            <a:pPr marL="514350" indent="-514350">
              <a:buClr>
                <a:schemeClr val="bg2"/>
              </a:buClr>
              <a:buFont typeface="Wingdings" pitchFamily="2" charset="2"/>
              <a:buChar char="ü"/>
            </a:pPr>
            <a:r>
              <a:rPr lang="fa-IR" sz="2600" dirty="0" smtClean="0">
                <a:solidFill>
                  <a:schemeClr val="bg1"/>
                </a:solidFill>
                <a:cs typeface="B Nazanin" pitchFamily="2" charset="-78"/>
              </a:rPr>
              <a:t>مقدمه</a:t>
            </a:r>
          </a:p>
          <a:p>
            <a:pPr marL="514350" indent="-514350">
              <a:buClr>
                <a:schemeClr val="bg2"/>
              </a:buClr>
              <a:buFont typeface="Wingdings" pitchFamily="2" charset="2"/>
              <a:buChar char="ü"/>
            </a:pPr>
            <a:r>
              <a:rPr lang="fa-IR" sz="2600" dirty="0" smtClean="0">
                <a:solidFill>
                  <a:schemeClr val="bg1"/>
                </a:solidFill>
                <a:cs typeface="B Nazanin" pitchFamily="2" charset="-78"/>
              </a:rPr>
              <a:t>تعهدات خریدار</a:t>
            </a:r>
          </a:p>
          <a:p>
            <a:pPr marL="514350" indent="-514350">
              <a:buClr>
                <a:schemeClr val="bg2"/>
              </a:buClr>
              <a:buFont typeface="Wingdings" pitchFamily="2" charset="2"/>
              <a:buChar char="ü"/>
            </a:pPr>
            <a:r>
              <a:rPr lang="fa-IR" sz="2600" dirty="0" smtClean="0">
                <a:solidFill>
                  <a:schemeClr val="bg1"/>
                </a:solidFill>
                <a:cs typeface="B Nazanin" pitchFamily="2" charset="-78"/>
              </a:rPr>
              <a:t>ضمانت اجراهای ناشی از نقض تعهدات در کنوانسیون بیع بین المللی کالا</a:t>
            </a:r>
          </a:p>
          <a:p>
            <a:pPr marL="514350" indent="-514350">
              <a:buClr>
                <a:schemeClr val="bg2"/>
              </a:buClr>
              <a:buFont typeface="Wingdings" pitchFamily="2" charset="2"/>
              <a:buChar char="ü"/>
            </a:pPr>
            <a:r>
              <a:rPr lang="fa-IR" sz="2600" dirty="0" smtClean="0">
                <a:solidFill>
                  <a:schemeClr val="bg1"/>
                </a:solidFill>
                <a:cs typeface="B Nazanin" pitchFamily="2" charset="-78"/>
              </a:rPr>
              <a:t>مفهوم جبران خسارت</a:t>
            </a:r>
          </a:p>
          <a:p>
            <a:pPr marL="514350" indent="-514350">
              <a:buClr>
                <a:schemeClr val="bg2"/>
              </a:buClr>
              <a:buFont typeface="Wingdings" pitchFamily="2" charset="2"/>
              <a:buChar char="ü"/>
            </a:pPr>
            <a:r>
              <a:rPr lang="fa-IR" sz="2600" dirty="0" smtClean="0">
                <a:solidFill>
                  <a:schemeClr val="bg1"/>
                </a:solidFill>
                <a:cs typeface="B Nazanin" pitchFamily="2" charset="-78"/>
              </a:rPr>
              <a:t>هدف از جبران خسارت</a:t>
            </a:r>
          </a:p>
          <a:p>
            <a:pPr marL="514350" indent="-514350">
              <a:buClr>
                <a:schemeClr val="bg2"/>
              </a:buClr>
              <a:buFont typeface="Wingdings" pitchFamily="2" charset="2"/>
              <a:buChar char="ü"/>
            </a:pPr>
            <a:r>
              <a:rPr lang="fa-IR" sz="2600" dirty="0" smtClean="0">
                <a:solidFill>
                  <a:schemeClr val="bg1"/>
                </a:solidFill>
                <a:cs typeface="B Nazanin" pitchFamily="2" charset="-78"/>
              </a:rPr>
              <a:t>انواع خسارت</a:t>
            </a:r>
          </a:p>
          <a:p>
            <a:pPr marL="514350" indent="-514350">
              <a:buClr>
                <a:schemeClr val="bg2"/>
              </a:buClr>
              <a:buFont typeface="Wingdings" pitchFamily="2" charset="2"/>
              <a:buChar char="ü"/>
            </a:pPr>
            <a:r>
              <a:rPr lang="fa-IR" sz="2600" dirty="0" smtClean="0">
                <a:solidFill>
                  <a:schemeClr val="bg1"/>
                </a:solidFill>
                <a:cs typeface="B Nazanin" pitchFamily="2" charset="-78"/>
              </a:rPr>
              <a:t>شرایط مطالبه خسارت</a:t>
            </a:r>
          </a:p>
          <a:p>
            <a:pPr marL="514350" indent="-514350">
              <a:buClr>
                <a:schemeClr val="bg2"/>
              </a:buClr>
              <a:buFont typeface="Wingdings" pitchFamily="2" charset="2"/>
              <a:buChar char="ü"/>
            </a:pPr>
            <a:r>
              <a:rPr lang="fa-IR" sz="2600" dirty="0" smtClean="0">
                <a:solidFill>
                  <a:schemeClr val="bg1"/>
                </a:solidFill>
                <a:cs typeface="B Nazanin" pitchFamily="2" charset="-78"/>
              </a:rPr>
              <a:t>نحوه جبران خسارت</a:t>
            </a:r>
          </a:p>
          <a:p>
            <a:pPr marL="514350" indent="-514350">
              <a:buClr>
                <a:schemeClr val="bg2"/>
              </a:buClr>
              <a:buFont typeface="Wingdings" pitchFamily="2" charset="2"/>
              <a:buChar char="ü"/>
            </a:pPr>
            <a:r>
              <a:rPr lang="fa-IR" sz="2600" dirty="0" smtClean="0">
                <a:solidFill>
                  <a:schemeClr val="bg1"/>
                </a:solidFill>
                <a:cs typeface="B Nazanin" pitchFamily="2" charset="-78"/>
              </a:rPr>
              <a:t>موارد معافیت از جبران خسارت</a:t>
            </a:r>
          </a:p>
          <a:p>
            <a:pPr marL="514350" indent="-514350">
              <a:buClr>
                <a:schemeClr val="bg2"/>
              </a:buClr>
              <a:buFont typeface="Wingdings" pitchFamily="2" charset="2"/>
              <a:buChar char="ü"/>
            </a:pPr>
            <a:r>
              <a:rPr lang="fa-IR" sz="2600" dirty="0" smtClean="0">
                <a:solidFill>
                  <a:schemeClr val="bg1"/>
                </a:solidFill>
                <a:cs typeface="B Nazanin" pitchFamily="2" charset="-78"/>
              </a:rPr>
              <a:t>نتیجه گیری</a:t>
            </a:r>
          </a:p>
          <a:p>
            <a:pPr marL="514350" indent="-514350">
              <a:buClr>
                <a:schemeClr val="bg2"/>
              </a:buClr>
              <a:buFont typeface="Wingdings" pitchFamily="2" charset="2"/>
              <a:buChar char="ü"/>
            </a:pPr>
            <a:r>
              <a:rPr lang="fa-IR" sz="2600" dirty="0" smtClean="0">
                <a:solidFill>
                  <a:schemeClr val="bg1"/>
                </a:solidFill>
                <a:cs typeface="B Nazanin" pitchFamily="2" charset="-78"/>
              </a:rPr>
              <a:t>منابع</a:t>
            </a:r>
            <a:endParaRPr lang="fa-IR" sz="2600" dirty="0">
              <a:solidFill>
                <a:schemeClr val="bg1"/>
              </a:solidFill>
              <a:cs typeface="B Nazanin" pitchFamily="2" charset="-78"/>
            </a:endParaRPr>
          </a:p>
        </p:txBody>
      </p:sp>
      <p:sp>
        <p:nvSpPr>
          <p:cNvPr id="2" name="Rounded Rectangle 1"/>
          <p:cNvSpPr/>
          <p:nvPr/>
        </p:nvSpPr>
        <p:spPr>
          <a:xfrm>
            <a:off x="3048000" y="457200"/>
            <a:ext cx="2590800" cy="10668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a:solidFill>
                  <a:srgbClr val="FF0000"/>
                </a:solidFill>
                <a:cs typeface="B Nazanin" pitchFamily="2" charset="-78"/>
              </a:rPr>
              <a:t>فهرست</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952" y="3733800"/>
            <a:ext cx="2466975" cy="2362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40976310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876800"/>
            <a:ext cx="8153400" cy="1733550"/>
          </a:xfrm>
          <a:prstGeom prst="rect">
            <a:avLst/>
          </a:prstGeom>
        </p:spPr>
      </p:pic>
      <p:sp>
        <p:nvSpPr>
          <p:cNvPr id="3" name="Content Placeholder 2"/>
          <p:cNvSpPr>
            <a:spLocks noGrp="1"/>
          </p:cNvSpPr>
          <p:nvPr>
            <p:ph idx="1"/>
          </p:nvPr>
        </p:nvSpPr>
        <p:spPr>
          <a:xfrm>
            <a:off x="304800" y="381000"/>
            <a:ext cx="8458200" cy="6229350"/>
          </a:xfrm>
        </p:spPr>
        <p:txBody>
          <a:bodyPr>
            <a:normAutofit/>
          </a:bodyPr>
          <a:lstStyle/>
          <a:p>
            <a:pPr marL="36576" indent="0" algn="just">
              <a:buNone/>
            </a:pPr>
            <a:endParaRPr lang="fa-IR" sz="2600" dirty="0" smtClean="0">
              <a:solidFill>
                <a:schemeClr val="bg1"/>
              </a:solidFill>
              <a:cs typeface="B Nazanin" pitchFamily="2" charset="-78"/>
            </a:endParaRPr>
          </a:p>
          <a:p>
            <a:pPr marL="36576" indent="0" algn="just">
              <a:buNone/>
            </a:pPr>
            <a:endParaRPr lang="fa-IR" sz="2600" dirty="0">
              <a:solidFill>
                <a:schemeClr val="bg1"/>
              </a:solidFill>
              <a:cs typeface="B Nazanin" pitchFamily="2" charset="-78"/>
            </a:endParaRPr>
          </a:p>
          <a:p>
            <a:pPr marL="36576" indent="0" algn="just">
              <a:buNone/>
            </a:pPr>
            <a:endParaRPr lang="fa-IR" sz="2600" dirty="0" smtClean="0">
              <a:solidFill>
                <a:schemeClr val="bg1"/>
              </a:solidFill>
              <a:cs typeface="B Nazanin" pitchFamily="2" charset="-78"/>
            </a:endParaRPr>
          </a:p>
          <a:p>
            <a:pPr marL="36576" indent="0" algn="just">
              <a:buNone/>
            </a:pPr>
            <a:r>
              <a:rPr lang="fa-IR" sz="2600" dirty="0" smtClean="0">
                <a:solidFill>
                  <a:schemeClr val="bg1"/>
                </a:solidFill>
                <a:cs typeface="B Nazanin" pitchFamily="2" charset="-78"/>
              </a:rPr>
              <a:t>در قرارداهای بیع بین المللی در مقابل تعهداتی که بر عهده ی فروشنده گذاشته شده است، تعهداتی نیز برای مشتری وجود دارد. ضمانت اجرای نقض این تعهدات در کنوانسیون وین پیش بینی شده است. بارزترین ضمانت اجرا، جبران خسارت از طریق پرداخت خسارت است که به عنوان روشی مستقل در کنار سایر روش های جبران خسارت به کار گرفته می شود.</a:t>
            </a:r>
          </a:p>
          <a:p>
            <a:pPr marL="36576" indent="0" algn="just">
              <a:buNone/>
            </a:pPr>
            <a:r>
              <a:rPr lang="fa-IR" sz="2600" dirty="0" smtClean="0">
                <a:solidFill>
                  <a:schemeClr val="bg1"/>
                </a:solidFill>
                <a:cs typeface="B Nazanin" pitchFamily="2" charset="-78"/>
              </a:rPr>
              <a:t>در ادامه به بررسی این روش می پردازیم.</a:t>
            </a:r>
          </a:p>
          <a:p>
            <a:pPr marL="36576" indent="0" algn="just">
              <a:buNone/>
            </a:pPr>
            <a:endParaRPr lang="fa-IR" sz="2600" dirty="0">
              <a:solidFill>
                <a:schemeClr val="bg1"/>
              </a:solidFill>
              <a:cs typeface="B Nazanin" pitchFamily="2" charset="-78"/>
            </a:endParaRPr>
          </a:p>
        </p:txBody>
      </p:sp>
      <p:sp>
        <p:nvSpPr>
          <p:cNvPr id="4" name="Rounded Rectangle 3"/>
          <p:cNvSpPr/>
          <p:nvPr/>
        </p:nvSpPr>
        <p:spPr>
          <a:xfrm>
            <a:off x="3124200" y="533400"/>
            <a:ext cx="2667000" cy="10668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dirty="0" smtClean="0">
                <a:solidFill>
                  <a:srgbClr val="FF0000"/>
                </a:solidFill>
                <a:cs typeface="B Nazanin" pitchFamily="2" charset="-78"/>
              </a:rPr>
              <a:t>مقدمه</a:t>
            </a:r>
            <a:endParaRPr lang="fa-IR" sz="3600" b="1" dirty="0">
              <a:solidFill>
                <a:srgbClr val="FF0000"/>
              </a:solidFill>
              <a:cs typeface="B Nazanin" pitchFamily="2" charset="-78"/>
            </a:endParaRPr>
          </a:p>
        </p:txBody>
      </p:sp>
    </p:spTree>
    <p:extLst>
      <p:ext uri="{BB962C8B-B14F-4D97-AF65-F5344CB8AC3E}">
        <p14:creationId xmlns:p14="http://schemas.microsoft.com/office/powerpoint/2010/main" val="3732282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143943410"/>
              </p:ext>
            </p:extLst>
          </p:nvPr>
        </p:nvGraphicFramePr>
        <p:xfrm>
          <a:off x="457200" y="533400"/>
          <a:ext cx="8229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5213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10000"/>
          </a:bodyPr>
          <a:lstStyle/>
          <a:p>
            <a:pPr marL="457200" indent="-457200" algn="just">
              <a:buFont typeface="Wingdings" pitchFamily="2" charset="2"/>
              <a:buChar char="ü"/>
            </a:pPr>
            <a:endParaRPr lang="fa-IR" dirty="0" smtClean="0">
              <a:solidFill>
                <a:schemeClr val="bg1"/>
              </a:solidFill>
              <a:cs typeface="B Nazanin" pitchFamily="2" charset="-78"/>
            </a:endParaRPr>
          </a:p>
          <a:p>
            <a:pPr marL="457200" indent="-457200" algn="just">
              <a:buFont typeface="Wingdings" pitchFamily="2" charset="2"/>
              <a:buChar char="ü"/>
            </a:pPr>
            <a:endParaRPr lang="fa-IR" dirty="0" smtClean="0">
              <a:solidFill>
                <a:schemeClr val="bg1"/>
              </a:solidFill>
              <a:cs typeface="B Nazanin" pitchFamily="2" charset="-78"/>
            </a:endParaRPr>
          </a:p>
          <a:p>
            <a:pPr marL="457200" indent="-457200" algn="just">
              <a:buFont typeface="Wingdings" pitchFamily="2" charset="2"/>
              <a:buChar char="ü"/>
            </a:pPr>
            <a:endParaRPr lang="fa-IR" dirty="0" smtClean="0">
              <a:solidFill>
                <a:schemeClr val="bg1"/>
              </a:solidFill>
              <a:cs typeface="B Nazanin" pitchFamily="2" charset="-78"/>
            </a:endParaRPr>
          </a:p>
          <a:p>
            <a:pPr marL="0" indent="0" algn="just">
              <a:buNone/>
            </a:pPr>
            <a:r>
              <a:rPr lang="fa-IR" dirty="0" smtClean="0">
                <a:solidFill>
                  <a:schemeClr val="bg1"/>
                </a:solidFill>
                <a:cs typeface="B Nazanin" pitchFamily="2" charset="-78"/>
              </a:rPr>
              <a:t>در صورت عدم انجام تعهدات توسط خریدار، ضمانت اجراهایی در کنوانسیون وین برای نقض این تعهدات پیش بینی شده است:</a:t>
            </a:r>
          </a:p>
          <a:p>
            <a:pPr marL="0" indent="0" algn="just">
              <a:buNone/>
            </a:pPr>
            <a:endParaRPr lang="fa-IR" dirty="0" smtClean="0">
              <a:solidFill>
                <a:schemeClr val="bg1"/>
              </a:solidFill>
              <a:cs typeface="B Nazanin" pitchFamily="2" charset="-78"/>
            </a:endParaRPr>
          </a:p>
          <a:p>
            <a:pPr marL="457200" indent="-457200" algn="just">
              <a:buFont typeface="Wingdings" pitchFamily="2" charset="2"/>
              <a:buChar char="ü"/>
            </a:pPr>
            <a:r>
              <a:rPr lang="fa-IR" sz="3500" b="1" dirty="0" smtClean="0">
                <a:solidFill>
                  <a:srgbClr val="0C6A22"/>
                </a:solidFill>
                <a:cs typeface="B Nazanin" pitchFamily="2" charset="-78"/>
              </a:rPr>
              <a:t>جبران </a:t>
            </a:r>
            <a:r>
              <a:rPr lang="fa-IR" sz="3500" b="1" dirty="0">
                <a:solidFill>
                  <a:srgbClr val="0C6A22"/>
                </a:solidFill>
                <a:cs typeface="B Nazanin" pitchFamily="2" charset="-78"/>
              </a:rPr>
              <a:t>خسارت</a:t>
            </a:r>
          </a:p>
          <a:p>
            <a:pPr marL="457200" indent="-457200" algn="just">
              <a:buFont typeface="Wingdings" pitchFamily="2" charset="2"/>
              <a:buChar char="ü"/>
            </a:pPr>
            <a:r>
              <a:rPr lang="fa-IR" dirty="0" smtClean="0">
                <a:solidFill>
                  <a:schemeClr val="bg1"/>
                </a:solidFill>
                <a:cs typeface="B Nazanin" pitchFamily="2" charset="-78"/>
              </a:rPr>
              <a:t>اجرای اجباری قرارداد (مواد 61 و 62)</a:t>
            </a:r>
          </a:p>
          <a:p>
            <a:pPr marL="457200" indent="-457200" algn="just">
              <a:buFont typeface="Wingdings" pitchFamily="2" charset="2"/>
              <a:buChar char="ü"/>
            </a:pPr>
            <a:r>
              <a:rPr lang="fa-IR" dirty="0" smtClean="0">
                <a:solidFill>
                  <a:schemeClr val="bg1"/>
                </a:solidFill>
                <a:cs typeface="B Nazanin" pitchFamily="2" charset="-78"/>
              </a:rPr>
              <a:t>فسخ قرارداد (مواد 61 و 64)</a:t>
            </a:r>
          </a:p>
          <a:p>
            <a:pPr marL="457200" indent="-457200" algn="just">
              <a:buFont typeface="Wingdings" pitchFamily="2" charset="2"/>
              <a:buChar char="ü"/>
            </a:pPr>
            <a:r>
              <a:rPr lang="fa-IR" dirty="0" smtClean="0">
                <a:solidFill>
                  <a:schemeClr val="bg1"/>
                </a:solidFill>
                <a:cs typeface="B Nazanin" pitchFamily="2" charset="-78"/>
              </a:rPr>
              <a:t>تقاضای بهره ثمن از جانب فروشنده (ماده 78)</a:t>
            </a:r>
          </a:p>
          <a:p>
            <a:pPr marL="457200" indent="-457200" algn="just">
              <a:buFont typeface="Wingdings" pitchFamily="2" charset="2"/>
              <a:buChar char="ü"/>
            </a:pPr>
            <a:r>
              <a:rPr lang="fa-IR" dirty="0" smtClean="0">
                <a:solidFill>
                  <a:schemeClr val="bg1"/>
                </a:solidFill>
                <a:cs typeface="B Nazanin" pitchFamily="2" charset="-78"/>
              </a:rPr>
              <a:t>فروش مبیع به دیگری از جانب فروشنده (ماده 88)</a:t>
            </a:r>
          </a:p>
          <a:p>
            <a:pPr marL="457200" indent="-457200" algn="just">
              <a:buFont typeface="Wingdings" pitchFamily="2" charset="2"/>
              <a:buChar char="ü"/>
            </a:pPr>
            <a:r>
              <a:rPr lang="fa-IR" dirty="0">
                <a:solidFill>
                  <a:schemeClr val="bg1"/>
                </a:solidFill>
                <a:cs typeface="B Nazanin" pitchFamily="2" charset="-78"/>
              </a:rPr>
              <a:t>اقدام در مقابل قصور </a:t>
            </a:r>
            <a:r>
              <a:rPr lang="fa-IR" dirty="0" smtClean="0">
                <a:solidFill>
                  <a:schemeClr val="bg1"/>
                </a:solidFill>
                <a:cs typeface="B Nazanin" pitchFamily="2" charset="-78"/>
              </a:rPr>
              <a:t>خریدار </a:t>
            </a:r>
            <a:r>
              <a:rPr lang="fa-IR" dirty="0">
                <a:solidFill>
                  <a:schemeClr val="bg1"/>
                </a:solidFill>
                <a:cs typeface="B Nazanin" pitchFamily="2" charset="-78"/>
              </a:rPr>
              <a:t>در تعیین مشخصات </a:t>
            </a:r>
            <a:r>
              <a:rPr lang="fa-IR" dirty="0" smtClean="0">
                <a:solidFill>
                  <a:schemeClr val="bg1"/>
                </a:solidFill>
                <a:cs typeface="B Nazanin" pitchFamily="2" charset="-78"/>
              </a:rPr>
              <a:t>کالا (ماده 65) </a:t>
            </a:r>
          </a:p>
          <a:p>
            <a:pPr marL="457200" indent="-457200" algn="just">
              <a:buFont typeface="Wingdings" pitchFamily="2" charset="2"/>
              <a:buChar char="ü"/>
            </a:pPr>
            <a:endParaRPr lang="fa-IR" dirty="0" smtClean="0">
              <a:solidFill>
                <a:schemeClr val="bg1"/>
              </a:solidFill>
              <a:cs typeface="B Nazanin" pitchFamily="2" charset="-78"/>
            </a:endParaRPr>
          </a:p>
        </p:txBody>
      </p:sp>
      <p:sp>
        <p:nvSpPr>
          <p:cNvPr id="5" name="Rounded Rectangle 4"/>
          <p:cNvSpPr/>
          <p:nvPr/>
        </p:nvSpPr>
        <p:spPr>
          <a:xfrm>
            <a:off x="1676400" y="381000"/>
            <a:ext cx="5410200" cy="12192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solidFill>
                  <a:srgbClr val="FF0000"/>
                </a:solidFill>
                <a:cs typeface="B Nazanin" pitchFamily="2" charset="-78"/>
              </a:rPr>
              <a:t>ضمانت اجراهای نقض تعهدات خریدار</a:t>
            </a:r>
          </a:p>
        </p:txBody>
      </p:sp>
    </p:spTree>
    <p:extLst>
      <p:ext uri="{BB962C8B-B14F-4D97-AF65-F5344CB8AC3E}">
        <p14:creationId xmlns:p14="http://schemas.microsoft.com/office/powerpoint/2010/main" val="2791527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76745532"/>
              </p:ext>
            </p:extLst>
          </p:nvPr>
        </p:nvGraphicFramePr>
        <p:xfrm>
          <a:off x="457200" y="533400"/>
          <a:ext cx="8229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5670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001000" cy="5592763"/>
          </a:xfrm>
        </p:spPr>
        <p:txBody>
          <a:bodyPr/>
          <a:lstStyle/>
          <a:p>
            <a:pPr marL="36576" indent="0" algn="ctr">
              <a:buNone/>
            </a:pPr>
            <a:endParaRPr lang="fa-IR" dirty="0" smtClean="0">
              <a:solidFill>
                <a:schemeClr val="bg1"/>
              </a:solidFill>
              <a:cs typeface="B Nazanin" pitchFamily="2" charset="-78"/>
            </a:endParaRPr>
          </a:p>
          <a:p>
            <a:pPr marL="36576" indent="0" algn="ctr">
              <a:buNone/>
            </a:pPr>
            <a:endParaRPr lang="fa-IR" dirty="0">
              <a:solidFill>
                <a:schemeClr val="bg1"/>
              </a:solidFill>
              <a:cs typeface="B Nazanin" pitchFamily="2" charset="-78"/>
            </a:endParaRPr>
          </a:p>
          <a:p>
            <a:pPr marL="36576" indent="0" algn="ctr">
              <a:buNone/>
            </a:pPr>
            <a:endParaRPr lang="fa-IR" dirty="0" smtClean="0">
              <a:solidFill>
                <a:schemeClr val="bg1"/>
              </a:solidFill>
              <a:cs typeface="B Nazanin" pitchFamily="2" charset="-78"/>
            </a:endParaRPr>
          </a:p>
          <a:p>
            <a:pPr marL="36576" indent="0" algn="ctr">
              <a:buNone/>
            </a:pPr>
            <a:r>
              <a:rPr lang="fa-IR" dirty="0" smtClean="0">
                <a:solidFill>
                  <a:schemeClr val="bg1"/>
                </a:solidFill>
                <a:cs typeface="B Nazanin" pitchFamily="2" charset="-78"/>
              </a:rPr>
              <a:t>با توجه به هدف جبران خسارت، خسارت های وارده را می توان به دو دسته تقسیم بندی کرد:</a:t>
            </a:r>
          </a:p>
          <a:p>
            <a:pPr marL="36576" indent="0" algn="ctr">
              <a:buNone/>
            </a:pPr>
            <a:endParaRPr lang="fa-IR" dirty="0" smtClean="0">
              <a:solidFill>
                <a:schemeClr val="bg1"/>
              </a:solidFill>
              <a:cs typeface="B Nazanin" pitchFamily="2" charset="-78"/>
            </a:endParaRPr>
          </a:p>
          <a:p>
            <a:pPr marL="36576" indent="0" algn="ctr">
              <a:buNone/>
            </a:pPr>
            <a:endParaRPr lang="fa-IR" sz="3200" b="1" dirty="0">
              <a:solidFill>
                <a:srgbClr val="0C6A22"/>
              </a:solidFill>
              <a:cs typeface="B Nazanin" pitchFamily="2"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609600"/>
            <a:ext cx="2971800"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5029200" y="3657600"/>
            <a:ext cx="3048000" cy="2286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dirty="0">
                <a:solidFill>
                  <a:schemeClr val="bg1"/>
                </a:solidFill>
                <a:cs typeface="B Nazanin" pitchFamily="2" charset="-78"/>
              </a:rPr>
              <a:t>خسارات قابل جبران</a:t>
            </a:r>
          </a:p>
        </p:txBody>
      </p:sp>
      <p:sp>
        <p:nvSpPr>
          <p:cNvPr id="6" name="Oval 5"/>
          <p:cNvSpPr/>
          <p:nvPr/>
        </p:nvSpPr>
        <p:spPr>
          <a:xfrm>
            <a:off x="1219200" y="3657600"/>
            <a:ext cx="3124200" cy="2286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dirty="0">
                <a:solidFill>
                  <a:schemeClr val="bg1"/>
                </a:solidFill>
                <a:cs typeface="B Nazanin" pitchFamily="2" charset="-78"/>
              </a:rPr>
              <a:t>خسارات غیر قابل </a:t>
            </a:r>
            <a:r>
              <a:rPr lang="fa-IR" sz="2800" dirty="0" smtClean="0">
                <a:solidFill>
                  <a:schemeClr val="bg1"/>
                </a:solidFill>
                <a:cs typeface="B Nazanin" pitchFamily="2" charset="-78"/>
              </a:rPr>
              <a:t>جبران</a:t>
            </a:r>
            <a:endParaRPr lang="fa-IR" sz="2800" dirty="0">
              <a:solidFill>
                <a:schemeClr val="bg1"/>
              </a:solidFill>
              <a:cs typeface="B Nazanin" pitchFamily="2" charset="-78"/>
            </a:endParaRPr>
          </a:p>
        </p:txBody>
      </p:sp>
    </p:spTree>
    <p:extLst>
      <p:ext uri="{BB962C8B-B14F-4D97-AF65-F5344CB8AC3E}">
        <p14:creationId xmlns:p14="http://schemas.microsoft.com/office/powerpoint/2010/main" val="3328665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40909117"/>
              </p:ext>
            </p:extLst>
          </p:nvPr>
        </p:nvGraphicFramePr>
        <p:xfrm>
          <a:off x="457200" y="609600"/>
          <a:ext cx="80010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3999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80589252"/>
              </p:ext>
            </p:extLst>
          </p:nvPr>
        </p:nvGraphicFramePr>
        <p:xfrm>
          <a:off x="457200" y="609600"/>
          <a:ext cx="79248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84773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895</TotalTime>
  <Words>925</Words>
  <Application>Microsoft Office PowerPoint</Application>
  <PresentationFormat>On-screen Show (4:3)</PresentationFormat>
  <Paragraphs>108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Technic</vt:lpstr>
      <vt:lpstr> به نام خدا  جبران خسارت ناشی از عدم انجام تعهد مشتری در بیع بین المللی  استاد محترم  جناب آقای دکتر علی زارع  تهیه کنندگان مهشید شاه محمدی نسیم صالحی راد  دانشگاه علوم و تحقیقات تهران دانشکده اقتصاد و مدیریت خرداد 94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Mooli</dc:creator>
  <cp:lastModifiedBy>Manager</cp:lastModifiedBy>
  <cp:revision>150</cp:revision>
  <dcterms:created xsi:type="dcterms:W3CDTF">2013-12-06T13:30:50Z</dcterms:created>
  <dcterms:modified xsi:type="dcterms:W3CDTF">2015-06-08T14:23:24Z</dcterms:modified>
</cp:coreProperties>
</file>