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بيست و نهم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1458946"/>
            <a:ext cx="785818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غَشِّنی فيهِ بِالرَّحْمَةِ وَ ارْزُقْنی فیهِ</a:t>
            </a: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التَّوْفیقَ وَ الْعِصْمَةَ وَ طَهِّرْ قَلْبی مِنْ غَیاهِبِ</a:t>
            </a:r>
          </a:p>
          <a:p>
            <a:pPr algn="ctr">
              <a:lnSpc>
                <a:spcPct val="150000"/>
              </a:lnSpc>
            </a:pPr>
            <a:r>
              <a:rPr lang="fa-IR" sz="4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التُّهَمَةِ یا رَحیماً بِعِبادِهِ الْمُؤْمِنینَ .</a:t>
            </a:r>
            <a:endParaRPr lang="en-US" sz="44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14422"/>
            <a:ext cx="4214842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فراگير مرا در اين ماه به مهر خود و روزيم كن</a:t>
            </a:r>
          </a:p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در آن به توفيق و خودنگهدارى و پاك كن دلم را از تيرگي هاى </a:t>
            </a:r>
          </a:p>
          <a:p>
            <a:pPr algn="ctr"/>
            <a:r>
              <a:rPr lang="fa-IR" sz="40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تهمت ؛ اى مهربان نسبت به بندگان مؤمن خود .</a:t>
            </a:r>
            <a:endParaRPr lang="en-US" sz="40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68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2014-06-27T15:16:58Z</dcterms:modified>
</cp:coreProperties>
</file>