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 وپنجم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اجْعَلْنی فیهِ مُحِبّاً لِأوْلیائِکَ وَ مُعادیاً لِأعْدائِکَ مُسْـتَـنّاً بِسُنَّةِ خاتَمِ اَنْبیائِکَ یا عاصِمَ قُلُوبِ النَّبیّینَ .</a:t>
            </a:r>
            <a:endParaRPr lang="en-US" sz="44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025800"/>
            <a:ext cx="4214842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قرارم ده در اين ماه دوستدار دوستانت و دشمن دارنده ي دشمنانت و پيرو راه و روش خاتم پيمبرانت ؛ اى نگهدارنده ي دل هاى پيمبران .</a:t>
            </a:r>
            <a:endParaRPr lang="fa-IR" sz="44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55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26</cp:revision>
  <dcterms:created xsi:type="dcterms:W3CDTF">2011-07-13T14:20:27Z</dcterms:created>
  <dcterms:modified xsi:type="dcterms:W3CDTF">2014-06-27T15:14:19Z</dcterms:modified>
</cp:coreProperties>
</file>