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روز سي ام ماه 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28662" y="1699520"/>
            <a:ext cx="7429552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الرَّحیمِ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اَللّهُمَّ اجْعَلْ صیامی فیهِ بِالشُّکْرِ وَ الْقَبولِ عَلى ما</a:t>
            </a:r>
          </a:p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تَرْضاهُ وَ یَرْضاهُ الرَّسولُ مُحْکَمَةً فُروعُهُ بِالْاُصُولِ</a:t>
            </a:r>
          </a:p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بِحَقِّ سَیِّدِنا مُحَمَّدٍ وَ آلِهِ الطّاهِرینَ</a:t>
            </a:r>
          </a:p>
          <a:p>
            <a:pPr algn="ctr">
              <a:lnSpc>
                <a:spcPct val="150000"/>
              </a:lnSpc>
            </a:pPr>
            <a:r>
              <a:rPr lang="fa-IR" sz="360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وَ الْحَمْدُ ِللهِ رَبِّ الْعالَمینَ </a:t>
            </a: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.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8837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00298" y="1000108"/>
            <a:ext cx="4214842" cy="540147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45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چنان كن روزه ام را در اين ماه كه مورد قدردانى و پذيرش بوده و بر طبق خشنودى تو و خشنودى رسولت باشد و محكم باشد فروع آن به وسيله ي اصول به حق آقاى ما محمد (ص) و آل پاكش ؛ و ستايش خاص پروردگار جهانيان است .</a:t>
            </a:r>
            <a:endParaRPr lang="en-US" sz="3450" dirty="0" smtClean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/>
            <a:endParaRPr lang="fa-IR" sz="3450" dirty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132</TotalTime>
  <Words>90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</dc:creator>
  <cp:lastModifiedBy>7</cp:lastModifiedBy>
  <cp:revision>25</cp:revision>
  <dcterms:created xsi:type="dcterms:W3CDTF">2011-07-13T14:20:27Z</dcterms:created>
  <dcterms:modified xsi:type="dcterms:W3CDTF">2014-06-27T15:17:17Z</dcterms:modified>
</cp:coreProperties>
</file>