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وششم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4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 </a:t>
            </a: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سَعْیی فیهِ </a:t>
            </a:r>
            <a:r>
              <a:rPr lang="fa-IR" sz="44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مَشْکوراً وَ ذَنْبی فیهِ مَغْفُوراً وَ عَمَلی فیهِ مَقْبُولاً وَ عَیْبی فیهِ مَسْتُوراً یا أسْمَعَ السّامِعینَ </a:t>
            </a: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.</a:t>
            </a:r>
            <a:endParaRPr lang="en-US" sz="44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قرار ده كوششم را در اين ماه مورد سپاس و تقدير و گناهم را در آن آمرزيده و عملم را در آن پذيرفته و عيبم را در آن پوشيده ؛ اى شنواترين شنوايان .</a:t>
            </a:r>
            <a:endParaRPr lang="fa-IR" sz="40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66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28</cp:revision>
  <dcterms:created xsi:type="dcterms:W3CDTF">2011-07-13T14:20:27Z</dcterms:created>
  <dcterms:modified xsi:type="dcterms:W3CDTF">2014-06-27T15:15:57Z</dcterms:modified>
</cp:coreProperties>
</file>