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بيست و هشتم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224" y="1500174"/>
            <a:ext cx="7572428" cy="45397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وَفِّرْ حَظّی فیهِ مِنَ النَّوافِلِ وَ أکْرِمْنی فیهِ بِإِحْضارِ الْمَسائِلِ وَ قَرِّبْ فیهِ وَسیلَتی اِلَیْکَ</a:t>
            </a: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مِنْ بَیْنِ الْوَسائِلِ یا مَنْ لا یَشْغَلُهُ</a:t>
            </a: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اِلْحاحُ الْمُلِحّینَ .</a:t>
            </a:r>
            <a:endParaRPr lang="en-US" sz="40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214422"/>
            <a:ext cx="4214842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سرشار كن بهره ام را در اين ماه از انجام مستحبات و نوافل و گراميم دار به ياد داشتن مسائل و نزديك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گردان در آن وسيله ام را به سويت از ميان ساير وسايل ؛ اى كه سرگرمش نكند سماجت سماجت كنندگان .</a:t>
            </a:r>
            <a:endParaRPr lang="en-US" sz="3600" dirty="0" smtClean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130</TotalTime>
  <Words>81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26</cp:revision>
  <dcterms:created xsi:type="dcterms:W3CDTF">2011-07-13T14:20:27Z</dcterms:created>
  <dcterms:modified xsi:type="dcterms:W3CDTF">2014-06-27T15:16:41Z</dcterms:modified>
</cp:coreProperties>
</file>