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 يكم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571612"/>
            <a:ext cx="6357982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 لی فیهِ اِلى مَرْضاتِکَ دَلیلاً وَ لا تَجْعَلْ لِلشَّیْطانِ فیهِ عَلَیَّ سَبیلاً وَ اجْعَلِ الْجَنَّةَ لی مَنْزِلاً وَ مَقیلاً یا قاضیَ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حَوائِجِ الطّالِبینَ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16070"/>
            <a:ext cx="421484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برايم در اين ماه دليلى به موجبات خشنودى خود مقرر فرما و راهى براى تسلط شيطان بر من باقى مگذار و بهشت را منزل و آسايشگاهم قرار ده ؛ اى برآرنده ي حاجات جويندگان .</a:t>
            </a: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</TotalTime>
  <Words>73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2014-06-27T15:12:27Z</dcterms:modified>
</cp:coreProperties>
</file>