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 چهارم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إنّی أسْألُکَ فیهِ ما یُرْضیکَ وَ أعُوذُ بِکَ مِمّا یُؤْذیکَ وَ أسْألـُکَ التَّوْفیقَ فیهِ لِأنْ اُطیعَکَ وَ لا أعْصیَکَ یا جَوادَ السّائِلین.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071546"/>
            <a:ext cx="4214842" cy="47705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8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از تو خواهم در اين ماه آن چه تو را خشنود سازد و پناه برم به تو از</a:t>
            </a:r>
          </a:p>
          <a:p>
            <a:pPr algn="ctr"/>
            <a:r>
              <a:rPr lang="fa-IR" sz="38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آن </a:t>
            </a:r>
            <a:r>
              <a:rPr lang="fa-IR" sz="38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چه تو را بيازارد و از تو خواهم در آن توفيق براى اين كه پيرويت كنم و نافرمانيت نكنم ؛ اى بخشنده به خواستاران .</a:t>
            </a:r>
            <a:endParaRPr lang="fa-IR" sz="38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80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2014-06-27T15:13:30Z</dcterms:modified>
</cp:coreProperties>
</file>