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روز بيست ودوم ماه 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0" y="1699520"/>
            <a:ext cx="6357982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الرَّحیمِ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اَللّهُمَّ افْتَحْ لی فیهِ أبْوابَ فَضْلِکَ وَ أنـْزِلْ عَلَیَّ فیهِ بَرَکاتِکَ وَ وَفِّقْنی فیهِ لِمُوجِباتِ مَرْضاتِکَ وَ أسْکِنّی فیهِ بُحْبُوحاتِ جَنّاتِکَ یا مُجیبَ</a:t>
            </a:r>
          </a:p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دَعْوَةِ الْمُضْطَرّینَ .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883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1142984"/>
            <a:ext cx="4214842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باز كن به رويم در اين ماه درهاى فضلت را و</a:t>
            </a:r>
          </a:p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بركاتت را در آن بر من</a:t>
            </a:r>
          </a:p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نازل فرما و موفقم دار در آن به موجبات خشنوديت و مسكنم ده در آن وسط هاى بهشتت ؛ اى اجابت كننده ي دعاى درماندگان .</a:t>
            </a:r>
            <a:endParaRPr lang="en-US" sz="3600" dirty="0" smtClean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158</TotalTime>
  <Words>80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</dc:creator>
  <cp:lastModifiedBy>7</cp:lastModifiedBy>
  <cp:revision>25</cp:revision>
  <dcterms:created xsi:type="dcterms:W3CDTF">2011-07-13T14:20:27Z</dcterms:created>
  <dcterms:modified xsi:type="dcterms:W3CDTF">2014-06-27T15:12:46Z</dcterms:modified>
</cp:coreProperties>
</file>