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1" autoAdjust="0"/>
    <p:restoredTop sz="94709" autoAdjust="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2428860" y="1071546"/>
            <a:ext cx="4143404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6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دعاي روز بيست وسوم ماه رمضان</a:t>
            </a:r>
            <a:endParaRPr lang="fa-IR" sz="26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cs typeface="B Davat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5786" y="1673260"/>
            <a:ext cx="7500990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بِسْمِ اللهِ الرَّحْمنِ الرَّحیمِ 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44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اَللّهُمَّ اغْسِلْنی فیهِ مِنَ الذُّنُوبِ وَ طَهِّرْنی فیهِ</a:t>
            </a:r>
          </a:p>
          <a:p>
            <a:pPr algn="ctr">
              <a:lnSpc>
                <a:spcPct val="150000"/>
              </a:lnSpc>
            </a:pPr>
            <a:r>
              <a:rPr lang="fa-IR" sz="44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مِنَ الْعُیوبِ وَ امْتَحِنْ قَلْبی فیهِ بِتَقْوَى الْقُلوبِ یا مُقیلَ عَثَراتِ الْمُذْنِبینَ .</a:t>
            </a:r>
            <a:endParaRPr lang="en-US" sz="44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8837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8860" y="1170935"/>
            <a:ext cx="4214842" cy="44012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40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خدايا شستشويم ده در اين ماه از گناهان و پاكم كن در آن از عيب ها و آزمايش كن در آن دلم را به پرهيزكارى دل ها ؛ اى ناديده گيرنده ي</a:t>
            </a:r>
          </a:p>
          <a:p>
            <a:pPr algn="ctr"/>
            <a:r>
              <a:rPr lang="fa-IR" sz="40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لغزش هاى گنه كاران .</a:t>
            </a:r>
            <a:endParaRPr lang="en-US" sz="4000" dirty="0" smtClean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160</TotalTime>
  <Words>68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Arian</dc:creator>
  <cp:lastModifiedBy>7</cp:lastModifiedBy>
  <cp:revision>25</cp:revision>
  <dcterms:created xsi:type="dcterms:W3CDTF">2011-07-13T14:20:27Z</dcterms:created>
  <dcterms:modified xsi:type="dcterms:W3CDTF">2014-06-27T15:13:06Z</dcterms:modified>
</cp:coreProperties>
</file>