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بيست و هفتم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910" y="1500174"/>
            <a:ext cx="7500990" cy="46166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ارْزُقْنی فیهِ فَضْلَ لَیْلَةِ الْقَدْرِ وَ صَـیِّرْ</a:t>
            </a:r>
          </a:p>
          <a:p>
            <a:pPr algn="ctr">
              <a:lnSpc>
                <a:spcPct val="150000"/>
              </a:lnSpc>
            </a:pPr>
            <a:r>
              <a:rPr lang="fa-IR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اُموری فیهِ مِنَ الْعُسْرِ اِلَى الْیُسْرِ وَ اقْبَلْ مَعاذیری</a:t>
            </a:r>
          </a:p>
          <a:p>
            <a:pPr algn="ctr">
              <a:lnSpc>
                <a:spcPct val="150000"/>
              </a:lnSpc>
            </a:pPr>
            <a:r>
              <a:rPr lang="fa-IR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وَ حُطَّ عَنّیَ الذَّنْبَ وَ الْوِزْرَ یا رَئـُوفاً</a:t>
            </a:r>
          </a:p>
          <a:p>
            <a:pPr algn="ctr">
              <a:lnSpc>
                <a:spcPct val="150000"/>
              </a:lnSpc>
            </a:pPr>
            <a:r>
              <a:rPr lang="fa-IR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بِعِبادِهِ الصّالِحینَ .</a:t>
            </a:r>
            <a:endParaRPr lang="en-US" sz="40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214422"/>
            <a:ext cx="4214842" cy="44012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40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فضيلت شب قدر را در اين ماه روزيم گردان و بگردان كارهايم را در آن</a:t>
            </a:r>
          </a:p>
          <a:p>
            <a:pPr algn="ctr"/>
            <a:r>
              <a:rPr lang="fa-IR" sz="40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از سختى به آسانى و عذرهايم را بپذير و وزر و گناهم را بريز ؛ اى مهربان به بندگان شايسته ات .</a:t>
            </a:r>
            <a:endParaRPr lang="en-US" sz="4000" dirty="0" smtClean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</TotalTime>
  <Words>77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25</cp:revision>
  <dcterms:created xsi:type="dcterms:W3CDTF">2011-07-13T14:20:27Z</dcterms:created>
  <dcterms:modified xsi:type="dcterms:W3CDTF">2014-06-27T15:16:19Z</dcterms:modified>
</cp:coreProperties>
</file>