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2192000" cy="6858000"/>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3987" autoAdjust="0"/>
    <p:restoredTop sz="94660"/>
  </p:normalViewPr>
  <p:slideViewPr>
    <p:cSldViewPr snapToGrid="0">
      <p:cViewPr varScale="1">
        <p:scale>
          <a:sx n="76" d="100"/>
          <a:sy n="76" d="100"/>
        </p:scale>
        <p:origin x="24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5098865-6AC5-433B-9551-866AE6E233E6}" type="doc">
      <dgm:prSet loTypeId="urn:microsoft.com/office/officeart/2005/8/layout/lProcess2" loCatId="relationship" qsTypeId="urn:microsoft.com/office/officeart/2005/8/quickstyle/3d2" qsCatId="3D" csTypeId="urn:microsoft.com/office/officeart/2005/8/colors/colorful5" csCatId="colorful" phldr="1"/>
      <dgm:spPr/>
      <dgm:t>
        <a:bodyPr/>
        <a:lstStyle/>
        <a:p>
          <a:pPr rtl="1"/>
          <a:endParaRPr lang="fa-IR"/>
        </a:p>
      </dgm:t>
    </dgm:pt>
    <dgm:pt modelId="{271E96B9-C019-4C12-BA77-5F43E1133BD1}">
      <dgm:prSet phldrT="[Text]"/>
      <dgm:spPr/>
      <dgm:t>
        <a:bodyPr/>
        <a:lstStyle/>
        <a:p>
          <a:pPr rtl="1"/>
          <a:r>
            <a:rPr lang="fa-IR" dirty="0" smtClean="0"/>
            <a:t>برهان ساده</a:t>
          </a:r>
          <a:endParaRPr lang="fa-IR" dirty="0"/>
        </a:p>
      </dgm:t>
    </dgm:pt>
    <dgm:pt modelId="{D540DC6B-E757-4FF3-BF08-DA053772B515}" type="parTrans" cxnId="{E4F2BEB4-458D-4F6C-92E8-E6104CD57250}">
      <dgm:prSet/>
      <dgm:spPr/>
      <dgm:t>
        <a:bodyPr/>
        <a:lstStyle/>
        <a:p>
          <a:pPr rtl="1"/>
          <a:endParaRPr lang="fa-IR"/>
        </a:p>
      </dgm:t>
    </dgm:pt>
    <dgm:pt modelId="{92A99590-AFE2-479D-A623-A8C321D9C6E1}" type="sibTrans" cxnId="{E4F2BEB4-458D-4F6C-92E8-E6104CD57250}">
      <dgm:prSet/>
      <dgm:spPr/>
      <dgm:t>
        <a:bodyPr/>
        <a:lstStyle/>
        <a:p>
          <a:pPr rtl="1"/>
          <a:endParaRPr lang="fa-IR"/>
        </a:p>
      </dgm:t>
    </dgm:pt>
    <dgm:pt modelId="{801CA170-788A-4ADF-B4D7-8ED3C7AEC0AD}">
      <dgm:prSet phldrT="[Text]"/>
      <dgm:spPr/>
      <dgm:t>
        <a:bodyPr/>
        <a:lstStyle/>
        <a:p>
          <a:pPr rtl="1"/>
          <a:r>
            <a:rPr lang="fa-IR" dirty="0" smtClean="0"/>
            <a:t>راه هموار و آسان</a:t>
          </a:r>
          <a:endParaRPr lang="fa-IR" dirty="0"/>
        </a:p>
      </dgm:t>
    </dgm:pt>
    <dgm:pt modelId="{F0117FF9-13E1-45D5-9C84-B4B5FDE9FFA0}" type="parTrans" cxnId="{9BACBB6A-2ACF-4F0C-A2C7-2D8B387FFD21}">
      <dgm:prSet/>
      <dgm:spPr/>
      <dgm:t>
        <a:bodyPr/>
        <a:lstStyle/>
        <a:p>
          <a:pPr rtl="1"/>
          <a:endParaRPr lang="fa-IR"/>
        </a:p>
      </dgm:t>
    </dgm:pt>
    <dgm:pt modelId="{903B58A1-CBA1-4445-92B2-C53E49D73701}" type="sibTrans" cxnId="{9BACBB6A-2ACF-4F0C-A2C7-2D8B387FFD21}">
      <dgm:prSet/>
      <dgm:spPr/>
      <dgm:t>
        <a:bodyPr/>
        <a:lstStyle/>
        <a:p>
          <a:pPr rtl="1"/>
          <a:endParaRPr lang="fa-IR"/>
        </a:p>
      </dgm:t>
    </dgm:pt>
    <dgm:pt modelId="{E60CFF68-696C-45C6-89EF-DD46DF05EB70}">
      <dgm:prSet phldrT="[Text]"/>
      <dgm:spPr/>
      <dgm:t>
        <a:bodyPr/>
        <a:lstStyle/>
        <a:p>
          <a:pPr rtl="1"/>
          <a:r>
            <a:rPr lang="fa-IR" dirty="0" smtClean="0"/>
            <a:t>برای انسان هایی کم شبهه و کم سؤال، با بار اندک و سبک</a:t>
          </a:r>
          <a:endParaRPr lang="fa-IR" dirty="0"/>
        </a:p>
      </dgm:t>
    </dgm:pt>
    <dgm:pt modelId="{5C53FFD3-4D0A-408F-AC73-F47C8ADDB21C}" type="parTrans" cxnId="{803196EF-E746-4895-9425-C444D134654E}">
      <dgm:prSet/>
      <dgm:spPr/>
      <dgm:t>
        <a:bodyPr/>
        <a:lstStyle/>
        <a:p>
          <a:pPr rtl="1"/>
          <a:endParaRPr lang="fa-IR"/>
        </a:p>
      </dgm:t>
    </dgm:pt>
    <dgm:pt modelId="{3A990E24-8EE7-4E09-9AB9-CE12C7E762E2}" type="sibTrans" cxnId="{803196EF-E746-4895-9425-C444D134654E}">
      <dgm:prSet/>
      <dgm:spPr/>
      <dgm:t>
        <a:bodyPr/>
        <a:lstStyle/>
        <a:p>
          <a:pPr rtl="1"/>
          <a:endParaRPr lang="fa-IR"/>
        </a:p>
      </dgm:t>
    </dgm:pt>
    <dgm:pt modelId="{84C8E06B-63ED-47C3-89B0-4CA8A8B8FCC7}">
      <dgm:prSet phldrT="[Text]"/>
      <dgm:spPr/>
      <dgm:t>
        <a:bodyPr/>
        <a:lstStyle/>
        <a:p>
          <a:pPr rtl="1"/>
          <a:r>
            <a:rPr lang="fa-IR" dirty="0" smtClean="0"/>
            <a:t>برهان های دشوار</a:t>
          </a:r>
          <a:endParaRPr lang="fa-IR" dirty="0"/>
        </a:p>
      </dgm:t>
    </dgm:pt>
    <dgm:pt modelId="{602DD8F4-652E-494F-97B6-8673139A30A9}" type="parTrans" cxnId="{DB0EB818-5C9B-4793-9FED-99B96E8E664C}">
      <dgm:prSet/>
      <dgm:spPr/>
      <dgm:t>
        <a:bodyPr/>
        <a:lstStyle/>
        <a:p>
          <a:pPr rtl="1"/>
          <a:endParaRPr lang="fa-IR"/>
        </a:p>
      </dgm:t>
    </dgm:pt>
    <dgm:pt modelId="{FB86330E-2BCC-4EA4-8332-E368AF8A268B}" type="sibTrans" cxnId="{DB0EB818-5C9B-4793-9FED-99B96E8E664C}">
      <dgm:prSet/>
      <dgm:spPr/>
      <dgm:t>
        <a:bodyPr/>
        <a:lstStyle/>
        <a:p>
          <a:pPr rtl="1"/>
          <a:endParaRPr lang="fa-IR"/>
        </a:p>
      </dgm:t>
    </dgm:pt>
    <dgm:pt modelId="{DAB61BF9-8064-49BD-8A30-20EBCEF0E167}">
      <dgm:prSet phldrT="[Text]"/>
      <dgm:spPr/>
      <dgm:t>
        <a:bodyPr/>
        <a:lstStyle/>
        <a:p>
          <a:pPr rtl="1"/>
          <a:r>
            <a:rPr lang="fa-IR" dirty="0" smtClean="0"/>
            <a:t>راه سخت و پر پیچ و خم</a:t>
          </a:r>
          <a:endParaRPr lang="fa-IR" dirty="0"/>
        </a:p>
      </dgm:t>
    </dgm:pt>
    <dgm:pt modelId="{7E054332-F362-4981-BCE3-A1DF3C5FAEBC}" type="parTrans" cxnId="{15648C12-A30F-4514-8337-467473F37861}">
      <dgm:prSet/>
      <dgm:spPr/>
      <dgm:t>
        <a:bodyPr/>
        <a:lstStyle/>
        <a:p>
          <a:pPr rtl="1"/>
          <a:endParaRPr lang="fa-IR"/>
        </a:p>
      </dgm:t>
    </dgm:pt>
    <dgm:pt modelId="{7FCE85D6-5D5D-44A9-A03C-DBD05DF014B4}" type="sibTrans" cxnId="{15648C12-A30F-4514-8337-467473F37861}">
      <dgm:prSet/>
      <dgm:spPr/>
      <dgm:t>
        <a:bodyPr/>
        <a:lstStyle/>
        <a:p>
          <a:pPr rtl="1"/>
          <a:endParaRPr lang="fa-IR"/>
        </a:p>
      </dgm:t>
    </dgm:pt>
    <dgm:pt modelId="{9EA66BE1-D971-42BD-9FD1-057B67DFCDB9}">
      <dgm:prSet phldrT="[Text]"/>
      <dgm:spPr/>
      <dgm:t>
        <a:bodyPr/>
        <a:lstStyle/>
        <a:p>
          <a:pPr rtl="1"/>
          <a:r>
            <a:rPr lang="fa-IR" dirty="0" smtClean="0"/>
            <a:t>برای انسان هایی با بار سنگینی از شبهات و سؤالات فراوان</a:t>
          </a:r>
          <a:endParaRPr lang="fa-IR" dirty="0"/>
        </a:p>
      </dgm:t>
    </dgm:pt>
    <dgm:pt modelId="{0261E623-F02A-4888-8467-F3841804C908}" type="parTrans" cxnId="{986A48F7-0B36-4A73-80FF-ACF3F27666E9}">
      <dgm:prSet/>
      <dgm:spPr/>
      <dgm:t>
        <a:bodyPr/>
        <a:lstStyle/>
        <a:p>
          <a:pPr rtl="1"/>
          <a:endParaRPr lang="fa-IR"/>
        </a:p>
      </dgm:t>
    </dgm:pt>
    <dgm:pt modelId="{E552DA1F-49F4-4D27-9A0B-CDE50367E7B7}" type="sibTrans" cxnId="{986A48F7-0B36-4A73-80FF-ACF3F27666E9}">
      <dgm:prSet/>
      <dgm:spPr/>
      <dgm:t>
        <a:bodyPr/>
        <a:lstStyle/>
        <a:p>
          <a:pPr rtl="1"/>
          <a:endParaRPr lang="fa-IR"/>
        </a:p>
      </dgm:t>
    </dgm:pt>
    <dgm:pt modelId="{52E30919-CF6C-4FC4-AB43-D5465A494FAD}" type="pres">
      <dgm:prSet presAssocID="{C5098865-6AC5-433B-9551-866AE6E233E6}" presName="theList" presStyleCnt="0">
        <dgm:presLayoutVars>
          <dgm:dir val="rev"/>
          <dgm:animLvl val="lvl"/>
          <dgm:resizeHandles val="exact"/>
        </dgm:presLayoutVars>
      </dgm:prSet>
      <dgm:spPr/>
    </dgm:pt>
    <dgm:pt modelId="{6DF47671-CD2B-487C-95F1-28D34EC52DA8}" type="pres">
      <dgm:prSet presAssocID="{271E96B9-C019-4C12-BA77-5F43E1133BD1}" presName="compNode" presStyleCnt="0"/>
      <dgm:spPr/>
    </dgm:pt>
    <dgm:pt modelId="{E58A77A0-5CF3-4E59-A1CF-75711ED291F3}" type="pres">
      <dgm:prSet presAssocID="{271E96B9-C019-4C12-BA77-5F43E1133BD1}" presName="aNode" presStyleLbl="bgShp" presStyleIdx="0" presStyleCnt="2"/>
      <dgm:spPr/>
    </dgm:pt>
    <dgm:pt modelId="{C4B2BB3E-0944-4B14-A9D8-705BD3B7601F}" type="pres">
      <dgm:prSet presAssocID="{271E96B9-C019-4C12-BA77-5F43E1133BD1}" presName="textNode" presStyleLbl="bgShp" presStyleIdx="0" presStyleCnt="2"/>
      <dgm:spPr/>
    </dgm:pt>
    <dgm:pt modelId="{E43FDFB4-C39E-494A-B4E2-F11945A86645}" type="pres">
      <dgm:prSet presAssocID="{271E96B9-C019-4C12-BA77-5F43E1133BD1}" presName="compChildNode" presStyleCnt="0"/>
      <dgm:spPr/>
    </dgm:pt>
    <dgm:pt modelId="{773CFCAF-4516-4640-B393-63C12E18129C}" type="pres">
      <dgm:prSet presAssocID="{271E96B9-C019-4C12-BA77-5F43E1133BD1}" presName="theInnerList" presStyleCnt="0"/>
      <dgm:spPr/>
    </dgm:pt>
    <dgm:pt modelId="{6D38E827-AA82-435B-AA1A-BBFDB6D5F18C}" type="pres">
      <dgm:prSet presAssocID="{801CA170-788A-4ADF-B4D7-8ED3C7AEC0AD}" presName="childNode" presStyleLbl="node1" presStyleIdx="0" presStyleCnt="4">
        <dgm:presLayoutVars>
          <dgm:bulletEnabled val="1"/>
        </dgm:presLayoutVars>
      </dgm:prSet>
      <dgm:spPr/>
    </dgm:pt>
    <dgm:pt modelId="{A2C7D554-260D-45B8-892E-5B92147CB552}" type="pres">
      <dgm:prSet presAssocID="{801CA170-788A-4ADF-B4D7-8ED3C7AEC0AD}" presName="aSpace2" presStyleCnt="0"/>
      <dgm:spPr/>
    </dgm:pt>
    <dgm:pt modelId="{DAC02D4D-3519-4920-8FEB-D83BC5EF8A0A}" type="pres">
      <dgm:prSet presAssocID="{E60CFF68-696C-45C6-89EF-DD46DF05EB70}" presName="childNode" presStyleLbl="node1" presStyleIdx="1" presStyleCnt="4">
        <dgm:presLayoutVars>
          <dgm:bulletEnabled val="1"/>
        </dgm:presLayoutVars>
      </dgm:prSet>
      <dgm:spPr/>
    </dgm:pt>
    <dgm:pt modelId="{A5BE7B47-1218-4FE4-910B-85CA72B8D46A}" type="pres">
      <dgm:prSet presAssocID="{271E96B9-C019-4C12-BA77-5F43E1133BD1}" presName="aSpace" presStyleCnt="0"/>
      <dgm:spPr/>
    </dgm:pt>
    <dgm:pt modelId="{61DCD4B8-7142-401E-B619-95812E48CE72}" type="pres">
      <dgm:prSet presAssocID="{84C8E06B-63ED-47C3-89B0-4CA8A8B8FCC7}" presName="compNode" presStyleCnt="0"/>
      <dgm:spPr/>
    </dgm:pt>
    <dgm:pt modelId="{5FB4483A-3F70-4DCF-A6C4-184785502BC7}" type="pres">
      <dgm:prSet presAssocID="{84C8E06B-63ED-47C3-89B0-4CA8A8B8FCC7}" presName="aNode" presStyleLbl="bgShp" presStyleIdx="1" presStyleCnt="2"/>
      <dgm:spPr/>
    </dgm:pt>
    <dgm:pt modelId="{765C7FCF-1764-49DB-9081-AF7902899E25}" type="pres">
      <dgm:prSet presAssocID="{84C8E06B-63ED-47C3-89B0-4CA8A8B8FCC7}" presName="textNode" presStyleLbl="bgShp" presStyleIdx="1" presStyleCnt="2"/>
      <dgm:spPr/>
    </dgm:pt>
    <dgm:pt modelId="{2D63CABF-857B-4F88-8CED-F4C2D812400A}" type="pres">
      <dgm:prSet presAssocID="{84C8E06B-63ED-47C3-89B0-4CA8A8B8FCC7}" presName="compChildNode" presStyleCnt="0"/>
      <dgm:spPr/>
    </dgm:pt>
    <dgm:pt modelId="{DBB7F8CF-D528-4817-81E5-2BB490B24E7F}" type="pres">
      <dgm:prSet presAssocID="{84C8E06B-63ED-47C3-89B0-4CA8A8B8FCC7}" presName="theInnerList" presStyleCnt="0"/>
      <dgm:spPr/>
    </dgm:pt>
    <dgm:pt modelId="{BFF454B9-1F5C-4EB8-A14F-464C2FDCC185}" type="pres">
      <dgm:prSet presAssocID="{DAB61BF9-8064-49BD-8A30-20EBCEF0E167}" presName="childNode" presStyleLbl="node1" presStyleIdx="2" presStyleCnt="4">
        <dgm:presLayoutVars>
          <dgm:bulletEnabled val="1"/>
        </dgm:presLayoutVars>
      </dgm:prSet>
      <dgm:spPr/>
    </dgm:pt>
    <dgm:pt modelId="{AF153575-EF72-4C60-9774-14EDF78A53D9}" type="pres">
      <dgm:prSet presAssocID="{DAB61BF9-8064-49BD-8A30-20EBCEF0E167}" presName="aSpace2" presStyleCnt="0"/>
      <dgm:spPr/>
    </dgm:pt>
    <dgm:pt modelId="{168EA900-046D-4FAA-A271-199546D7925F}" type="pres">
      <dgm:prSet presAssocID="{9EA66BE1-D971-42BD-9FD1-057B67DFCDB9}" presName="childNode" presStyleLbl="node1" presStyleIdx="3" presStyleCnt="4">
        <dgm:presLayoutVars>
          <dgm:bulletEnabled val="1"/>
        </dgm:presLayoutVars>
      </dgm:prSet>
      <dgm:spPr/>
    </dgm:pt>
  </dgm:ptLst>
  <dgm:cxnLst>
    <dgm:cxn modelId="{4DD291FF-C8B6-4C00-B399-FAD806D49780}" type="presOf" srcId="{84C8E06B-63ED-47C3-89B0-4CA8A8B8FCC7}" destId="{765C7FCF-1764-49DB-9081-AF7902899E25}" srcOrd="1" destOrd="0" presId="urn:microsoft.com/office/officeart/2005/8/layout/lProcess2"/>
    <dgm:cxn modelId="{A48995F0-876D-401A-B26C-A6DE47E28FD1}" type="presOf" srcId="{E60CFF68-696C-45C6-89EF-DD46DF05EB70}" destId="{DAC02D4D-3519-4920-8FEB-D83BC5EF8A0A}" srcOrd="0" destOrd="0" presId="urn:microsoft.com/office/officeart/2005/8/layout/lProcess2"/>
    <dgm:cxn modelId="{15648C12-A30F-4514-8337-467473F37861}" srcId="{84C8E06B-63ED-47C3-89B0-4CA8A8B8FCC7}" destId="{DAB61BF9-8064-49BD-8A30-20EBCEF0E167}" srcOrd="0" destOrd="0" parTransId="{7E054332-F362-4981-BCE3-A1DF3C5FAEBC}" sibTransId="{7FCE85D6-5D5D-44A9-A03C-DBD05DF014B4}"/>
    <dgm:cxn modelId="{DB0EB818-5C9B-4793-9FED-99B96E8E664C}" srcId="{C5098865-6AC5-433B-9551-866AE6E233E6}" destId="{84C8E06B-63ED-47C3-89B0-4CA8A8B8FCC7}" srcOrd="1" destOrd="0" parTransId="{602DD8F4-652E-494F-97B6-8673139A30A9}" sibTransId="{FB86330E-2BCC-4EA4-8332-E368AF8A268B}"/>
    <dgm:cxn modelId="{9BACBB6A-2ACF-4F0C-A2C7-2D8B387FFD21}" srcId="{271E96B9-C019-4C12-BA77-5F43E1133BD1}" destId="{801CA170-788A-4ADF-B4D7-8ED3C7AEC0AD}" srcOrd="0" destOrd="0" parTransId="{F0117FF9-13E1-45D5-9C84-B4B5FDE9FFA0}" sibTransId="{903B58A1-CBA1-4445-92B2-C53E49D73701}"/>
    <dgm:cxn modelId="{F3A54B43-8C97-4954-A674-953B14C0DCD0}" type="presOf" srcId="{DAB61BF9-8064-49BD-8A30-20EBCEF0E167}" destId="{BFF454B9-1F5C-4EB8-A14F-464C2FDCC185}" srcOrd="0" destOrd="0" presId="urn:microsoft.com/office/officeart/2005/8/layout/lProcess2"/>
    <dgm:cxn modelId="{1477AB73-0935-475C-BF4E-A924093BD7DA}" type="presOf" srcId="{271E96B9-C019-4C12-BA77-5F43E1133BD1}" destId="{C4B2BB3E-0944-4B14-A9D8-705BD3B7601F}" srcOrd="1" destOrd="0" presId="urn:microsoft.com/office/officeart/2005/8/layout/lProcess2"/>
    <dgm:cxn modelId="{D0B8563C-7FD6-4AC7-869E-AD5386CEDD4A}" type="presOf" srcId="{C5098865-6AC5-433B-9551-866AE6E233E6}" destId="{52E30919-CF6C-4FC4-AB43-D5465A494FAD}" srcOrd="0" destOrd="0" presId="urn:microsoft.com/office/officeart/2005/8/layout/lProcess2"/>
    <dgm:cxn modelId="{91D90BF4-1BDC-4F6C-9DB9-4386F079B83A}" type="presOf" srcId="{271E96B9-C019-4C12-BA77-5F43E1133BD1}" destId="{E58A77A0-5CF3-4E59-A1CF-75711ED291F3}" srcOrd="0" destOrd="0" presId="urn:microsoft.com/office/officeart/2005/8/layout/lProcess2"/>
    <dgm:cxn modelId="{986A48F7-0B36-4A73-80FF-ACF3F27666E9}" srcId="{84C8E06B-63ED-47C3-89B0-4CA8A8B8FCC7}" destId="{9EA66BE1-D971-42BD-9FD1-057B67DFCDB9}" srcOrd="1" destOrd="0" parTransId="{0261E623-F02A-4888-8467-F3841804C908}" sibTransId="{E552DA1F-49F4-4D27-9A0B-CDE50367E7B7}"/>
    <dgm:cxn modelId="{39CE7030-6D65-4E71-8874-E3DAE2CA92B4}" type="presOf" srcId="{9EA66BE1-D971-42BD-9FD1-057B67DFCDB9}" destId="{168EA900-046D-4FAA-A271-199546D7925F}" srcOrd="0" destOrd="0" presId="urn:microsoft.com/office/officeart/2005/8/layout/lProcess2"/>
    <dgm:cxn modelId="{30AD1129-6F3C-47EF-B9AB-8900EF6523C6}" type="presOf" srcId="{84C8E06B-63ED-47C3-89B0-4CA8A8B8FCC7}" destId="{5FB4483A-3F70-4DCF-A6C4-184785502BC7}" srcOrd="0" destOrd="0" presId="urn:microsoft.com/office/officeart/2005/8/layout/lProcess2"/>
    <dgm:cxn modelId="{803196EF-E746-4895-9425-C444D134654E}" srcId="{271E96B9-C019-4C12-BA77-5F43E1133BD1}" destId="{E60CFF68-696C-45C6-89EF-DD46DF05EB70}" srcOrd="1" destOrd="0" parTransId="{5C53FFD3-4D0A-408F-AC73-F47C8ADDB21C}" sibTransId="{3A990E24-8EE7-4E09-9AB9-CE12C7E762E2}"/>
    <dgm:cxn modelId="{E3A96E33-5CCD-46E4-A4A3-05BAF281848C}" type="presOf" srcId="{801CA170-788A-4ADF-B4D7-8ED3C7AEC0AD}" destId="{6D38E827-AA82-435B-AA1A-BBFDB6D5F18C}" srcOrd="0" destOrd="0" presId="urn:microsoft.com/office/officeart/2005/8/layout/lProcess2"/>
    <dgm:cxn modelId="{E4F2BEB4-458D-4F6C-92E8-E6104CD57250}" srcId="{C5098865-6AC5-433B-9551-866AE6E233E6}" destId="{271E96B9-C019-4C12-BA77-5F43E1133BD1}" srcOrd="0" destOrd="0" parTransId="{D540DC6B-E757-4FF3-BF08-DA053772B515}" sibTransId="{92A99590-AFE2-479D-A623-A8C321D9C6E1}"/>
    <dgm:cxn modelId="{DC3277A1-E4D3-4C63-AC51-C215AFA05D25}" type="presParOf" srcId="{52E30919-CF6C-4FC4-AB43-D5465A494FAD}" destId="{6DF47671-CD2B-487C-95F1-28D34EC52DA8}" srcOrd="0" destOrd="0" presId="urn:microsoft.com/office/officeart/2005/8/layout/lProcess2"/>
    <dgm:cxn modelId="{2D00EBAD-D459-4E34-9F50-E43BF5D24789}" type="presParOf" srcId="{6DF47671-CD2B-487C-95F1-28D34EC52DA8}" destId="{E58A77A0-5CF3-4E59-A1CF-75711ED291F3}" srcOrd="0" destOrd="0" presId="urn:microsoft.com/office/officeart/2005/8/layout/lProcess2"/>
    <dgm:cxn modelId="{7F03B004-80C6-41E8-B15F-63FC55BB3110}" type="presParOf" srcId="{6DF47671-CD2B-487C-95F1-28D34EC52DA8}" destId="{C4B2BB3E-0944-4B14-A9D8-705BD3B7601F}" srcOrd="1" destOrd="0" presId="urn:microsoft.com/office/officeart/2005/8/layout/lProcess2"/>
    <dgm:cxn modelId="{0B0D751A-8AD0-43F6-8FCD-E41676B3F8D8}" type="presParOf" srcId="{6DF47671-CD2B-487C-95F1-28D34EC52DA8}" destId="{E43FDFB4-C39E-494A-B4E2-F11945A86645}" srcOrd="2" destOrd="0" presId="urn:microsoft.com/office/officeart/2005/8/layout/lProcess2"/>
    <dgm:cxn modelId="{8D34FAA6-5F1F-4998-B240-3852C36A97EA}" type="presParOf" srcId="{E43FDFB4-C39E-494A-B4E2-F11945A86645}" destId="{773CFCAF-4516-4640-B393-63C12E18129C}" srcOrd="0" destOrd="0" presId="urn:microsoft.com/office/officeart/2005/8/layout/lProcess2"/>
    <dgm:cxn modelId="{55840927-A1D5-4D39-BF8F-B038A396F1F2}" type="presParOf" srcId="{773CFCAF-4516-4640-B393-63C12E18129C}" destId="{6D38E827-AA82-435B-AA1A-BBFDB6D5F18C}" srcOrd="0" destOrd="0" presId="urn:microsoft.com/office/officeart/2005/8/layout/lProcess2"/>
    <dgm:cxn modelId="{AA84142F-FAB4-4668-86C2-7CCC7AB016BD}" type="presParOf" srcId="{773CFCAF-4516-4640-B393-63C12E18129C}" destId="{A2C7D554-260D-45B8-892E-5B92147CB552}" srcOrd="1" destOrd="0" presId="urn:microsoft.com/office/officeart/2005/8/layout/lProcess2"/>
    <dgm:cxn modelId="{FF82FE32-19C4-4C5D-B659-A9E113FA99F5}" type="presParOf" srcId="{773CFCAF-4516-4640-B393-63C12E18129C}" destId="{DAC02D4D-3519-4920-8FEB-D83BC5EF8A0A}" srcOrd="2" destOrd="0" presId="urn:microsoft.com/office/officeart/2005/8/layout/lProcess2"/>
    <dgm:cxn modelId="{0221F539-C199-4F3B-8A69-4C064E20BCFF}" type="presParOf" srcId="{52E30919-CF6C-4FC4-AB43-D5465A494FAD}" destId="{A5BE7B47-1218-4FE4-910B-85CA72B8D46A}" srcOrd="1" destOrd="0" presId="urn:microsoft.com/office/officeart/2005/8/layout/lProcess2"/>
    <dgm:cxn modelId="{66CF21DA-B74A-4804-B308-ED138761DF3F}" type="presParOf" srcId="{52E30919-CF6C-4FC4-AB43-D5465A494FAD}" destId="{61DCD4B8-7142-401E-B619-95812E48CE72}" srcOrd="2" destOrd="0" presId="urn:microsoft.com/office/officeart/2005/8/layout/lProcess2"/>
    <dgm:cxn modelId="{6F06F41C-4026-4BBD-9A5F-A65FFC3FF155}" type="presParOf" srcId="{61DCD4B8-7142-401E-B619-95812E48CE72}" destId="{5FB4483A-3F70-4DCF-A6C4-184785502BC7}" srcOrd="0" destOrd="0" presId="urn:microsoft.com/office/officeart/2005/8/layout/lProcess2"/>
    <dgm:cxn modelId="{1CDBE338-1A2E-425F-9EC1-4DB60493CC82}" type="presParOf" srcId="{61DCD4B8-7142-401E-B619-95812E48CE72}" destId="{765C7FCF-1764-49DB-9081-AF7902899E25}" srcOrd="1" destOrd="0" presId="urn:microsoft.com/office/officeart/2005/8/layout/lProcess2"/>
    <dgm:cxn modelId="{085B5218-7298-43B8-AC2B-4605EC25AE58}" type="presParOf" srcId="{61DCD4B8-7142-401E-B619-95812E48CE72}" destId="{2D63CABF-857B-4F88-8CED-F4C2D812400A}" srcOrd="2" destOrd="0" presId="urn:microsoft.com/office/officeart/2005/8/layout/lProcess2"/>
    <dgm:cxn modelId="{40D5AB09-8151-4B71-A8C3-A4D4D5BDF19B}" type="presParOf" srcId="{2D63CABF-857B-4F88-8CED-F4C2D812400A}" destId="{DBB7F8CF-D528-4817-81E5-2BB490B24E7F}" srcOrd="0" destOrd="0" presId="urn:microsoft.com/office/officeart/2005/8/layout/lProcess2"/>
    <dgm:cxn modelId="{F946DFD0-A7A4-412A-967D-FF5A2BC984D0}" type="presParOf" srcId="{DBB7F8CF-D528-4817-81E5-2BB490B24E7F}" destId="{BFF454B9-1F5C-4EB8-A14F-464C2FDCC185}" srcOrd="0" destOrd="0" presId="urn:microsoft.com/office/officeart/2005/8/layout/lProcess2"/>
    <dgm:cxn modelId="{6FCC845E-9667-4086-A6DF-DBFFBD91F7C1}" type="presParOf" srcId="{DBB7F8CF-D528-4817-81E5-2BB490B24E7F}" destId="{AF153575-EF72-4C60-9774-14EDF78A53D9}" srcOrd="1" destOrd="0" presId="urn:microsoft.com/office/officeart/2005/8/layout/lProcess2"/>
    <dgm:cxn modelId="{A6E85083-9A08-4C30-B304-DC8A90C46459}" type="presParOf" srcId="{DBB7F8CF-D528-4817-81E5-2BB490B24E7F}" destId="{168EA900-046D-4FAA-A271-199546D7925F}" srcOrd="2"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8A77A0-5CF3-4E59-A1CF-75711ED291F3}">
      <dsp:nvSpPr>
        <dsp:cNvPr id="0" name=""/>
        <dsp:cNvSpPr/>
      </dsp:nvSpPr>
      <dsp:spPr>
        <a:xfrm>
          <a:off x="5064249" y="0"/>
          <a:ext cx="4706378" cy="4351338"/>
        </a:xfrm>
        <a:prstGeom prst="roundRect">
          <a:avLst>
            <a:gd name="adj" fmla="val 10000"/>
          </a:avLst>
        </a:prstGeom>
        <a:gradFill rotWithShape="0">
          <a:gsLst>
            <a:gs pos="0">
              <a:schemeClr val="accent5">
                <a:tint val="40000"/>
                <a:hueOff val="0"/>
                <a:satOff val="0"/>
                <a:lumOff val="0"/>
                <a:alphaOff val="0"/>
                <a:satMod val="103000"/>
                <a:lumMod val="102000"/>
                <a:tint val="94000"/>
              </a:schemeClr>
            </a:gs>
            <a:gs pos="50000">
              <a:schemeClr val="accent5">
                <a:tint val="40000"/>
                <a:hueOff val="0"/>
                <a:satOff val="0"/>
                <a:lumOff val="0"/>
                <a:alphaOff val="0"/>
                <a:satMod val="110000"/>
                <a:lumMod val="100000"/>
                <a:shade val="100000"/>
              </a:schemeClr>
            </a:gs>
            <a:gs pos="100000">
              <a:schemeClr val="accent5">
                <a:tint val="4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txBody>
        <a:bodyPr spcFirstLastPara="0" vert="horz" wrap="square" lIns="167640" tIns="167640" rIns="167640" bIns="167640" numCol="1" spcCol="1270" anchor="ctr" anchorCtr="0">
          <a:noAutofit/>
        </a:bodyPr>
        <a:lstStyle/>
        <a:p>
          <a:pPr lvl="0" algn="ctr" defTabSz="1955800" rtl="1">
            <a:lnSpc>
              <a:spcPct val="90000"/>
            </a:lnSpc>
            <a:spcBef>
              <a:spcPct val="0"/>
            </a:spcBef>
            <a:spcAft>
              <a:spcPct val="35000"/>
            </a:spcAft>
          </a:pPr>
          <a:r>
            <a:rPr lang="fa-IR" sz="4400" kern="1200" dirty="0" smtClean="0"/>
            <a:t>برهان ساده</a:t>
          </a:r>
          <a:endParaRPr lang="fa-IR" sz="4400" kern="1200" dirty="0"/>
        </a:p>
      </dsp:txBody>
      <dsp:txXfrm>
        <a:off x="5064249" y="0"/>
        <a:ext cx="4706378" cy="1305401"/>
      </dsp:txXfrm>
    </dsp:sp>
    <dsp:sp modelId="{6D38E827-AA82-435B-AA1A-BBFDB6D5F18C}">
      <dsp:nvSpPr>
        <dsp:cNvPr id="0" name=""/>
        <dsp:cNvSpPr/>
      </dsp:nvSpPr>
      <dsp:spPr>
        <a:xfrm>
          <a:off x="5534887" y="1306676"/>
          <a:ext cx="3765103" cy="1311987"/>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6040" tIns="49530" rIns="66040" bIns="49530" numCol="1" spcCol="1270" anchor="ctr" anchorCtr="0">
          <a:noAutofit/>
        </a:bodyPr>
        <a:lstStyle/>
        <a:p>
          <a:pPr lvl="0" algn="ctr" defTabSz="1155700" rtl="1">
            <a:lnSpc>
              <a:spcPct val="90000"/>
            </a:lnSpc>
            <a:spcBef>
              <a:spcPct val="0"/>
            </a:spcBef>
            <a:spcAft>
              <a:spcPct val="35000"/>
            </a:spcAft>
          </a:pPr>
          <a:r>
            <a:rPr lang="fa-IR" sz="2600" kern="1200" dirty="0" smtClean="0"/>
            <a:t>راه هموار و آسان</a:t>
          </a:r>
          <a:endParaRPr lang="fa-IR" sz="2600" kern="1200" dirty="0"/>
        </a:p>
      </dsp:txBody>
      <dsp:txXfrm>
        <a:off x="5573314" y="1345103"/>
        <a:ext cx="3688249" cy="1235133"/>
      </dsp:txXfrm>
    </dsp:sp>
    <dsp:sp modelId="{DAC02D4D-3519-4920-8FEB-D83BC5EF8A0A}">
      <dsp:nvSpPr>
        <dsp:cNvPr id="0" name=""/>
        <dsp:cNvSpPr/>
      </dsp:nvSpPr>
      <dsp:spPr>
        <a:xfrm>
          <a:off x="5534887" y="2820508"/>
          <a:ext cx="3765103" cy="1311987"/>
        </a:xfrm>
        <a:prstGeom prst="roundRect">
          <a:avLst>
            <a:gd name="adj" fmla="val 10000"/>
          </a:avLst>
        </a:prstGeom>
        <a:gradFill rotWithShape="0">
          <a:gsLst>
            <a:gs pos="0">
              <a:schemeClr val="accent5">
                <a:hueOff val="-2451115"/>
                <a:satOff val="-3409"/>
                <a:lumOff val="-1307"/>
                <a:alphaOff val="0"/>
                <a:satMod val="103000"/>
                <a:lumMod val="102000"/>
                <a:tint val="94000"/>
              </a:schemeClr>
            </a:gs>
            <a:gs pos="50000">
              <a:schemeClr val="accent5">
                <a:hueOff val="-2451115"/>
                <a:satOff val="-3409"/>
                <a:lumOff val="-1307"/>
                <a:alphaOff val="0"/>
                <a:satMod val="110000"/>
                <a:lumMod val="100000"/>
                <a:shade val="100000"/>
              </a:schemeClr>
            </a:gs>
            <a:gs pos="100000">
              <a:schemeClr val="accent5">
                <a:hueOff val="-2451115"/>
                <a:satOff val="-3409"/>
                <a:lumOff val="-1307"/>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6040" tIns="49530" rIns="66040" bIns="49530" numCol="1" spcCol="1270" anchor="ctr" anchorCtr="0">
          <a:noAutofit/>
        </a:bodyPr>
        <a:lstStyle/>
        <a:p>
          <a:pPr lvl="0" algn="ctr" defTabSz="1155700" rtl="1">
            <a:lnSpc>
              <a:spcPct val="90000"/>
            </a:lnSpc>
            <a:spcBef>
              <a:spcPct val="0"/>
            </a:spcBef>
            <a:spcAft>
              <a:spcPct val="35000"/>
            </a:spcAft>
          </a:pPr>
          <a:r>
            <a:rPr lang="fa-IR" sz="2600" kern="1200" dirty="0" smtClean="0"/>
            <a:t>برای انسان هایی کم شبهه و کم سؤال، با بار اندک و سبک</a:t>
          </a:r>
          <a:endParaRPr lang="fa-IR" sz="2600" kern="1200" dirty="0"/>
        </a:p>
      </dsp:txBody>
      <dsp:txXfrm>
        <a:off x="5573314" y="2858935"/>
        <a:ext cx="3688249" cy="1235133"/>
      </dsp:txXfrm>
    </dsp:sp>
    <dsp:sp modelId="{5FB4483A-3F70-4DCF-A6C4-184785502BC7}">
      <dsp:nvSpPr>
        <dsp:cNvPr id="0" name=""/>
        <dsp:cNvSpPr/>
      </dsp:nvSpPr>
      <dsp:spPr>
        <a:xfrm>
          <a:off x="4892" y="0"/>
          <a:ext cx="4706378" cy="4351338"/>
        </a:xfrm>
        <a:prstGeom prst="roundRect">
          <a:avLst>
            <a:gd name="adj" fmla="val 10000"/>
          </a:avLst>
        </a:prstGeom>
        <a:gradFill rotWithShape="0">
          <a:gsLst>
            <a:gs pos="0">
              <a:schemeClr val="accent5">
                <a:tint val="40000"/>
                <a:hueOff val="0"/>
                <a:satOff val="0"/>
                <a:lumOff val="0"/>
                <a:alphaOff val="0"/>
                <a:satMod val="103000"/>
                <a:lumMod val="102000"/>
                <a:tint val="94000"/>
              </a:schemeClr>
            </a:gs>
            <a:gs pos="50000">
              <a:schemeClr val="accent5">
                <a:tint val="40000"/>
                <a:hueOff val="0"/>
                <a:satOff val="0"/>
                <a:lumOff val="0"/>
                <a:alphaOff val="0"/>
                <a:satMod val="110000"/>
                <a:lumMod val="100000"/>
                <a:shade val="100000"/>
              </a:schemeClr>
            </a:gs>
            <a:gs pos="100000">
              <a:schemeClr val="accent5">
                <a:tint val="4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txBody>
        <a:bodyPr spcFirstLastPara="0" vert="horz" wrap="square" lIns="167640" tIns="167640" rIns="167640" bIns="167640" numCol="1" spcCol="1270" anchor="ctr" anchorCtr="0">
          <a:noAutofit/>
        </a:bodyPr>
        <a:lstStyle/>
        <a:p>
          <a:pPr lvl="0" algn="ctr" defTabSz="1955800" rtl="1">
            <a:lnSpc>
              <a:spcPct val="90000"/>
            </a:lnSpc>
            <a:spcBef>
              <a:spcPct val="0"/>
            </a:spcBef>
            <a:spcAft>
              <a:spcPct val="35000"/>
            </a:spcAft>
          </a:pPr>
          <a:r>
            <a:rPr lang="fa-IR" sz="4400" kern="1200" dirty="0" smtClean="0"/>
            <a:t>برهان های دشوار</a:t>
          </a:r>
          <a:endParaRPr lang="fa-IR" sz="4400" kern="1200" dirty="0"/>
        </a:p>
      </dsp:txBody>
      <dsp:txXfrm>
        <a:off x="4892" y="0"/>
        <a:ext cx="4706378" cy="1305401"/>
      </dsp:txXfrm>
    </dsp:sp>
    <dsp:sp modelId="{BFF454B9-1F5C-4EB8-A14F-464C2FDCC185}">
      <dsp:nvSpPr>
        <dsp:cNvPr id="0" name=""/>
        <dsp:cNvSpPr/>
      </dsp:nvSpPr>
      <dsp:spPr>
        <a:xfrm>
          <a:off x="475530" y="1306676"/>
          <a:ext cx="3765103" cy="1311987"/>
        </a:xfrm>
        <a:prstGeom prst="roundRect">
          <a:avLst>
            <a:gd name="adj" fmla="val 10000"/>
          </a:avLst>
        </a:prstGeom>
        <a:gradFill rotWithShape="0">
          <a:gsLst>
            <a:gs pos="0">
              <a:schemeClr val="accent5">
                <a:hueOff val="-4902230"/>
                <a:satOff val="-6819"/>
                <a:lumOff val="-2615"/>
                <a:alphaOff val="0"/>
                <a:satMod val="103000"/>
                <a:lumMod val="102000"/>
                <a:tint val="94000"/>
              </a:schemeClr>
            </a:gs>
            <a:gs pos="50000">
              <a:schemeClr val="accent5">
                <a:hueOff val="-4902230"/>
                <a:satOff val="-6819"/>
                <a:lumOff val="-2615"/>
                <a:alphaOff val="0"/>
                <a:satMod val="110000"/>
                <a:lumMod val="100000"/>
                <a:shade val="100000"/>
              </a:schemeClr>
            </a:gs>
            <a:gs pos="100000">
              <a:schemeClr val="accent5">
                <a:hueOff val="-4902230"/>
                <a:satOff val="-6819"/>
                <a:lumOff val="-2615"/>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6040" tIns="49530" rIns="66040" bIns="49530" numCol="1" spcCol="1270" anchor="ctr" anchorCtr="0">
          <a:noAutofit/>
        </a:bodyPr>
        <a:lstStyle/>
        <a:p>
          <a:pPr lvl="0" algn="ctr" defTabSz="1155700" rtl="1">
            <a:lnSpc>
              <a:spcPct val="90000"/>
            </a:lnSpc>
            <a:spcBef>
              <a:spcPct val="0"/>
            </a:spcBef>
            <a:spcAft>
              <a:spcPct val="35000"/>
            </a:spcAft>
          </a:pPr>
          <a:r>
            <a:rPr lang="fa-IR" sz="2600" kern="1200" dirty="0" smtClean="0"/>
            <a:t>راه سخت و پر پیچ و خم</a:t>
          </a:r>
          <a:endParaRPr lang="fa-IR" sz="2600" kern="1200" dirty="0"/>
        </a:p>
      </dsp:txBody>
      <dsp:txXfrm>
        <a:off x="513957" y="1345103"/>
        <a:ext cx="3688249" cy="1235133"/>
      </dsp:txXfrm>
    </dsp:sp>
    <dsp:sp modelId="{168EA900-046D-4FAA-A271-199546D7925F}">
      <dsp:nvSpPr>
        <dsp:cNvPr id="0" name=""/>
        <dsp:cNvSpPr/>
      </dsp:nvSpPr>
      <dsp:spPr>
        <a:xfrm>
          <a:off x="475530" y="2820508"/>
          <a:ext cx="3765103" cy="1311987"/>
        </a:xfrm>
        <a:prstGeom prst="roundRect">
          <a:avLst>
            <a:gd name="adj" fmla="val 10000"/>
          </a:avLst>
        </a:prstGeom>
        <a:gradFill rotWithShape="0">
          <a:gsLst>
            <a:gs pos="0">
              <a:schemeClr val="accent5">
                <a:hueOff val="-7353344"/>
                <a:satOff val="-10228"/>
                <a:lumOff val="-3922"/>
                <a:alphaOff val="0"/>
                <a:satMod val="103000"/>
                <a:lumMod val="102000"/>
                <a:tint val="94000"/>
              </a:schemeClr>
            </a:gs>
            <a:gs pos="50000">
              <a:schemeClr val="accent5">
                <a:hueOff val="-7353344"/>
                <a:satOff val="-10228"/>
                <a:lumOff val="-3922"/>
                <a:alphaOff val="0"/>
                <a:satMod val="110000"/>
                <a:lumMod val="100000"/>
                <a:shade val="100000"/>
              </a:schemeClr>
            </a:gs>
            <a:gs pos="100000">
              <a:schemeClr val="accent5">
                <a:hueOff val="-7353344"/>
                <a:satOff val="-10228"/>
                <a:lumOff val="-3922"/>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6040" tIns="49530" rIns="66040" bIns="49530" numCol="1" spcCol="1270" anchor="ctr" anchorCtr="0">
          <a:noAutofit/>
        </a:bodyPr>
        <a:lstStyle/>
        <a:p>
          <a:pPr lvl="0" algn="ctr" defTabSz="1155700" rtl="1">
            <a:lnSpc>
              <a:spcPct val="90000"/>
            </a:lnSpc>
            <a:spcBef>
              <a:spcPct val="0"/>
            </a:spcBef>
            <a:spcAft>
              <a:spcPct val="35000"/>
            </a:spcAft>
          </a:pPr>
          <a:r>
            <a:rPr lang="fa-IR" sz="2600" kern="1200" dirty="0" smtClean="0"/>
            <a:t>برای انسان هایی با بار سنگینی از شبهات و سؤالات فراوان</a:t>
          </a:r>
          <a:endParaRPr lang="fa-IR" sz="2600" kern="1200" dirty="0"/>
        </a:p>
      </dsp:txBody>
      <dsp:txXfrm>
        <a:off x="513957" y="2858935"/>
        <a:ext cx="3688249" cy="1235133"/>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87E24375-6796-4279-8B97-202C9D162B00}" type="datetimeFigureOut">
              <a:rPr lang="fa-IR" smtClean="0"/>
              <a:t>23/12/1436</a:t>
            </a:fld>
            <a:endParaRPr lang="fa-I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4D4E7CA4-BC58-4851-A625-7A0065F1F676}" type="slidenum">
              <a:rPr lang="fa-IR" smtClean="0"/>
              <a:t>‹#›</a:t>
            </a:fld>
            <a:endParaRPr lang="fa-IR"/>
          </a:p>
        </p:txBody>
      </p:sp>
    </p:spTree>
    <p:extLst>
      <p:ext uri="{BB962C8B-B14F-4D97-AF65-F5344CB8AC3E}">
        <p14:creationId xmlns:p14="http://schemas.microsoft.com/office/powerpoint/2010/main" val="836349405"/>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4D4E7CA4-BC58-4851-A625-7A0065F1F676}" type="slidenum">
              <a:rPr lang="fa-IR" smtClean="0"/>
              <a:t>12</a:t>
            </a:fld>
            <a:endParaRPr lang="fa-IR"/>
          </a:p>
        </p:txBody>
      </p:sp>
    </p:spTree>
    <p:extLst>
      <p:ext uri="{BB962C8B-B14F-4D97-AF65-F5344CB8AC3E}">
        <p14:creationId xmlns:p14="http://schemas.microsoft.com/office/powerpoint/2010/main" val="25667757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fa-I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p>
            <a:fld id="{9F5E8438-D304-42F7-A2F5-325FBE4CC25D}" type="datetime1">
              <a:rPr lang="fa-IR" smtClean="0"/>
              <a:t>23/12/1436</a:t>
            </a:fld>
            <a:endParaRPr lang="fa-IR"/>
          </a:p>
        </p:txBody>
      </p:sp>
      <p:sp>
        <p:nvSpPr>
          <p:cNvPr id="5" name="Footer Placeholder 4"/>
          <p:cNvSpPr>
            <a:spLocks noGrp="1"/>
          </p:cNvSpPr>
          <p:nvPr>
            <p:ph type="ftr" sz="quarter" idx="11"/>
          </p:nvPr>
        </p:nvSpPr>
        <p:spPr/>
        <p:txBody>
          <a:bodyPr/>
          <a:lstStyle/>
          <a:p>
            <a:r>
              <a:rPr lang="fa-IR" smtClean="0"/>
              <a:t>درس ششم: راه ساده خداشناسی</a:t>
            </a:r>
            <a:endParaRPr lang="fa-IR"/>
          </a:p>
        </p:txBody>
      </p:sp>
      <p:sp>
        <p:nvSpPr>
          <p:cNvPr id="6" name="Slide Number Placeholder 5"/>
          <p:cNvSpPr>
            <a:spLocks noGrp="1"/>
          </p:cNvSpPr>
          <p:nvPr>
            <p:ph type="sldNum" sz="quarter" idx="12"/>
          </p:nvPr>
        </p:nvSpPr>
        <p:spPr/>
        <p:txBody>
          <a:bodyPr/>
          <a:lstStyle/>
          <a:p>
            <a:fld id="{37B65DBC-7DAA-4B5B-8815-5F8523A2D276}" type="slidenum">
              <a:rPr lang="fa-IR" smtClean="0"/>
              <a:t>‹#›</a:t>
            </a:fld>
            <a:endParaRPr lang="fa-IR"/>
          </a:p>
        </p:txBody>
      </p:sp>
    </p:spTree>
    <p:extLst>
      <p:ext uri="{BB962C8B-B14F-4D97-AF65-F5344CB8AC3E}">
        <p14:creationId xmlns:p14="http://schemas.microsoft.com/office/powerpoint/2010/main" val="4011399761"/>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B9BA487E-A474-4D01-831D-BBF7FAA7AE4F}" type="datetime1">
              <a:rPr lang="fa-IR" smtClean="0"/>
              <a:t>23/12/1436</a:t>
            </a:fld>
            <a:endParaRPr lang="fa-IR"/>
          </a:p>
        </p:txBody>
      </p:sp>
      <p:sp>
        <p:nvSpPr>
          <p:cNvPr id="5" name="Footer Placeholder 4"/>
          <p:cNvSpPr>
            <a:spLocks noGrp="1"/>
          </p:cNvSpPr>
          <p:nvPr>
            <p:ph type="ftr" sz="quarter" idx="11"/>
          </p:nvPr>
        </p:nvSpPr>
        <p:spPr/>
        <p:txBody>
          <a:bodyPr/>
          <a:lstStyle/>
          <a:p>
            <a:r>
              <a:rPr lang="fa-IR" smtClean="0"/>
              <a:t>درس ششم: راه ساده خداشناسی</a:t>
            </a:r>
            <a:endParaRPr lang="fa-IR"/>
          </a:p>
        </p:txBody>
      </p:sp>
      <p:sp>
        <p:nvSpPr>
          <p:cNvPr id="6" name="Slide Number Placeholder 5"/>
          <p:cNvSpPr>
            <a:spLocks noGrp="1"/>
          </p:cNvSpPr>
          <p:nvPr>
            <p:ph type="sldNum" sz="quarter" idx="12"/>
          </p:nvPr>
        </p:nvSpPr>
        <p:spPr/>
        <p:txBody>
          <a:bodyPr/>
          <a:lstStyle/>
          <a:p>
            <a:fld id="{37B65DBC-7DAA-4B5B-8815-5F8523A2D276}" type="slidenum">
              <a:rPr lang="fa-IR" smtClean="0"/>
              <a:t>‹#›</a:t>
            </a:fld>
            <a:endParaRPr lang="fa-IR"/>
          </a:p>
        </p:txBody>
      </p:sp>
    </p:spTree>
    <p:extLst>
      <p:ext uri="{BB962C8B-B14F-4D97-AF65-F5344CB8AC3E}">
        <p14:creationId xmlns:p14="http://schemas.microsoft.com/office/powerpoint/2010/main" val="2131492403"/>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96836906-21D0-43CA-A688-BF05E5CD1EF4}" type="datetime1">
              <a:rPr lang="fa-IR" smtClean="0"/>
              <a:t>23/12/1436</a:t>
            </a:fld>
            <a:endParaRPr lang="fa-IR"/>
          </a:p>
        </p:txBody>
      </p:sp>
      <p:sp>
        <p:nvSpPr>
          <p:cNvPr id="5" name="Footer Placeholder 4"/>
          <p:cNvSpPr>
            <a:spLocks noGrp="1"/>
          </p:cNvSpPr>
          <p:nvPr>
            <p:ph type="ftr" sz="quarter" idx="11"/>
          </p:nvPr>
        </p:nvSpPr>
        <p:spPr/>
        <p:txBody>
          <a:bodyPr/>
          <a:lstStyle/>
          <a:p>
            <a:r>
              <a:rPr lang="fa-IR" smtClean="0"/>
              <a:t>درس ششم: راه ساده خداشناسی</a:t>
            </a:r>
            <a:endParaRPr lang="fa-IR"/>
          </a:p>
        </p:txBody>
      </p:sp>
      <p:sp>
        <p:nvSpPr>
          <p:cNvPr id="6" name="Slide Number Placeholder 5"/>
          <p:cNvSpPr>
            <a:spLocks noGrp="1"/>
          </p:cNvSpPr>
          <p:nvPr>
            <p:ph type="sldNum" sz="quarter" idx="12"/>
          </p:nvPr>
        </p:nvSpPr>
        <p:spPr/>
        <p:txBody>
          <a:bodyPr/>
          <a:lstStyle/>
          <a:p>
            <a:fld id="{37B65DBC-7DAA-4B5B-8815-5F8523A2D276}" type="slidenum">
              <a:rPr lang="fa-IR" smtClean="0"/>
              <a:t>‹#›</a:t>
            </a:fld>
            <a:endParaRPr lang="fa-IR"/>
          </a:p>
        </p:txBody>
      </p:sp>
    </p:spTree>
    <p:extLst>
      <p:ext uri="{BB962C8B-B14F-4D97-AF65-F5344CB8AC3E}">
        <p14:creationId xmlns:p14="http://schemas.microsoft.com/office/powerpoint/2010/main" val="2696271653"/>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A3F30ED5-2E71-4DB5-BDDA-1BF04CBD40A4}" type="datetime1">
              <a:rPr lang="fa-IR" smtClean="0"/>
              <a:t>23/12/1436</a:t>
            </a:fld>
            <a:endParaRPr lang="fa-IR"/>
          </a:p>
        </p:txBody>
      </p:sp>
      <p:sp>
        <p:nvSpPr>
          <p:cNvPr id="5" name="Footer Placeholder 4"/>
          <p:cNvSpPr>
            <a:spLocks noGrp="1"/>
          </p:cNvSpPr>
          <p:nvPr>
            <p:ph type="ftr" sz="quarter" idx="11"/>
          </p:nvPr>
        </p:nvSpPr>
        <p:spPr/>
        <p:txBody>
          <a:bodyPr/>
          <a:lstStyle/>
          <a:p>
            <a:r>
              <a:rPr lang="fa-IR" smtClean="0"/>
              <a:t>درس ششم: راه ساده خداشناسی</a:t>
            </a:r>
            <a:endParaRPr lang="fa-IR"/>
          </a:p>
        </p:txBody>
      </p:sp>
      <p:sp>
        <p:nvSpPr>
          <p:cNvPr id="6" name="Slide Number Placeholder 5"/>
          <p:cNvSpPr>
            <a:spLocks noGrp="1"/>
          </p:cNvSpPr>
          <p:nvPr>
            <p:ph type="sldNum" sz="quarter" idx="12"/>
          </p:nvPr>
        </p:nvSpPr>
        <p:spPr/>
        <p:txBody>
          <a:bodyPr/>
          <a:lstStyle/>
          <a:p>
            <a:fld id="{37B65DBC-7DAA-4B5B-8815-5F8523A2D276}" type="slidenum">
              <a:rPr lang="fa-IR" smtClean="0"/>
              <a:t>‹#›</a:t>
            </a:fld>
            <a:endParaRPr lang="fa-IR"/>
          </a:p>
        </p:txBody>
      </p:sp>
    </p:spTree>
    <p:extLst>
      <p:ext uri="{BB962C8B-B14F-4D97-AF65-F5344CB8AC3E}">
        <p14:creationId xmlns:p14="http://schemas.microsoft.com/office/powerpoint/2010/main" val="2163734630"/>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fa-I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E9DAAF7-96D6-45C2-86A1-796174E5255B}" type="datetime1">
              <a:rPr lang="fa-IR" smtClean="0"/>
              <a:t>23/12/1436</a:t>
            </a:fld>
            <a:endParaRPr lang="fa-IR"/>
          </a:p>
        </p:txBody>
      </p:sp>
      <p:sp>
        <p:nvSpPr>
          <p:cNvPr id="5" name="Footer Placeholder 4"/>
          <p:cNvSpPr>
            <a:spLocks noGrp="1"/>
          </p:cNvSpPr>
          <p:nvPr>
            <p:ph type="ftr" sz="quarter" idx="11"/>
          </p:nvPr>
        </p:nvSpPr>
        <p:spPr/>
        <p:txBody>
          <a:bodyPr/>
          <a:lstStyle/>
          <a:p>
            <a:r>
              <a:rPr lang="fa-IR" smtClean="0"/>
              <a:t>درس ششم: راه ساده خداشناسی</a:t>
            </a:r>
            <a:endParaRPr lang="fa-IR"/>
          </a:p>
        </p:txBody>
      </p:sp>
      <p:sp>
        <p:nvSpPr>
          <p:cNvPr id="6" name="Slide Number Placeholder 5"/>
          <p:cNvSpPr>
            <a:spLocks noGrp="1"/>
          </p:cNvSpPr>
          <p:nvPr>
            <p:ph type="sldNum" sz="quarter" idx="12"/>
          </p:nvPr>
        </p:nvSpPr>
        <p:spPr/>
        <p:txBody>
          <a:bodyPr/>
          <a:lstStyle/>
          <a:p>
            <a:fld id="{37B65DBC-7DAA-4B5B-8815-5F8523A2D276}" type="slidenum">
              <a:rPr lang="fa-IR" smtClean="0"/>
              <a:t>‹#›</a:t>
            </a:fld>
            <a:endParaRPr lang="fa-IR"/>
          </a:p>
        </p:txBody>
      </p:sp>
    </p:spTree>
    <p:extLst>
      <p:ext uri="{BB962C8B-B14F-4D97-AF65-F5344CB8AC3E}">
        <p14:creationId xmlns:p14="http://schemas.microsoft.com/office/powerpoint/2010/main" val="1088433536"/>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p>
            <a:fld id="{69CAFD30-068D-47AD-8C60-BD73DD4A965F}" type="datetime1">
              <a:rPr lang="fa-IR" smtClean="0"/>
              <a:t>23/12/1436</a:t>
            </a:fld>
            <a:endParaRPr lang="fa-IR"/>
          </a:p>
        </p:txBody>
      </p:sp>
      <p:sp>
        <p:nvSpPr>
          <p:cNvPr id="6" name="Footer Placeholder 5"/>
          <p:cNvSpPr>
            <a:spLocks noGrp="1"/>
          </p:cNvSpPr>
          <p:nvPr>
            <p:ph type="ftr" sz="quarter" idx="11"/>
          </p:nvPr>
        </p:nvSpPr>
        <p:spPr/>
        <p:txBody>
          <a:bodyPr/>
          <a:lstStyle/>
          <a:p>
            <a:r>
              <a:rPr lang="fa-IR" smtClean="0"/>
              <a:t>درس ششم: راه ساده خداشناسی</a:t>
            </a:r>
            <a:endParaRPr lang="fa-IR"/>
          </a:p>
        </p:txBody>
      </p:sp>
      <p:sp>
        <p:nvSpPr>
          <p:cNvPr id="7" name="Slide Number Placeholder 6"/>
          <p:cNvSpPr>
            <a:spLocks noGrp="1"/>
          </p:cNvSpPr>
          <p:nvPr>
            <p:ph type="sldNum" sz="quarter" idx="12"/>
          </p:nvPr>
        </p:nvSpPr>
        <p:spPr/>
        <p:txBody>
          <a:bodyPr/>
          <a:lstStyle/>
          <a:p>
            <a:fld id="{37B65DBC-7DAA-4B5B-8815-5F8523A2D276}" type="slidenum">
              <a:rPr lang="fa-IR" smtClean="0"/>
              <a:t>‹#›</a:t>
            </a:fld>
            <a:endParaRPr lang="fa-IR"/>
          </a:p>
        </p:txBody>
      </p:sp>
    </p:spTree>
    <p:extLst>
      <p:ext uri="{BB962C8B-B14F-4D97-AF65-F5344CB8AC3E}">
        <p14:creationId xmlns:p14="http://schemas.microsoft.com/office/powerpoint/2010/main" val="1837653854"/>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fa-I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p>
            <a:fld id="{4B4773AB-AA87-4C7E-A951-4CCFE1035520}" type="datetime1">
              <a:rPr lang="fa-IR" smtClean="0"/>
              <a:t>23/12/1436</a:t>
            </a:fld>
            <a:endParaRPr lang="fa-IR"/>
          </a:p>
        </p:txBody>
      </p:sp>
      <p:sp>
        <p:nvSpPr>
          <p:cNvPr id="8" name="Footer Placeholder 7"/>
          <p:cNvSpPr>
            <a:spLocks noGrp="1"/>
          </p:cNvSpPr>
          <p:nvPr>
            <p:ph type="ftr" sz="quarter" idx="11"/>
          </p:nvPr>
        </p:nvSpPr>
        <p:spPr/>
        <p:txBody>
          <a:bodyPr/>
          <a:lstStyle/>
          <a:p>
            <a:r>
              <a:rPr lang="fa-IR" smtClean="0"/>
              <a:t>درس ششم: راه ساده خداشناسی</a:t>
            </a:r>
            <a:endParaRPr lang="fa-IR"/>
          </a:p>
        </p:txBody>
      </p:sp>
      <p:sp>
        <p:nvSpPr>
          <p:cNvPr id="9" name="Slide Number Placeholder 8"/>
          <p:cNvSpPr>
            <a:spLocks noGrp="1"/>
          </p:cNvSpPr>
          <p:nvPr>
            <p:ph type="sldNum" sz="quarter" idx="12"/>
          </p:nvPr>
        </p:nvSpPr>
        <p:spPr/>
        <p:txBody>
          <a:bodyPr/>
          <a:lstStyle/>
          <a:p>
            <a:fld id="{37B65DBC-7DAA-4B5B-8815-5F8523A2D276}" type="slidenum">
              <a:rPr lang="fa-IR" smtClean="0"/>
              <a:t>‹#›</a:t>
            </a:fld>
            <a:endParaRPr lang="fa-IR"/>
          </a:p>
        </p:txBody>
      </p:sp>
    </p:spTree>
    <p:extLst>
      <p:ext uri="{BB962C8B-B14F-4D97-AF65-F5344CB8AC3E}">
        <p14:creationId xmlns:p14="http://schemas.microsoft.com/office/powerpoint/2010/main" val="800566271"/>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p>
            <a:fld id="{0F440E77-74B0-47F0-89AF-08998F657803}" type="datetime1">
              <a:rPr lang="fa-IR" smtClean="0"/>
              <a:t>23/12/1436</a:t>
            </a:fld>
            <a:endParaRPr lang="fa-IR"/>
          </a:p>
        </p:txBody>
      </p:sp>
      <p:sp>
        <p:nvSpPr>
          <p:cNvPr id="4" name="Footer Placeholder 3"/>
          <p:cNvSpPr>
            <a:spLocks noGrp="1"/>
          </p:cNvSpPr>
          <p:nvPr>
            <p:ph type="ftr" sz="quarter" idx="11"/>
          </p:nvPr>
        </p:nvSpPr>
        <p:spPr/>
        <p:txBody>
          <a:bodyPr/>
          <a:lstStyle/>
          <a:p>
            <a:r>
              <a:rPr lang="fa-IR" smtClean="0"/>
              <a:t>درس ششم: راه ساده خداشناسی</a:t>
            </a:r>
            <a:endParaRPr lang="fa-IR"/>
          </a:p>
        </p:txBody>
      </p:sp>
      <p:sp>
        <p:nvSpPr>
          <p:cNvPr id="5" name="Slide Number Placeholder 4"/>
          <p:cNvSpPr>
            <a:spLocks noGrp="1"/>
          </p:cNvSpPr>
          <p:nvPr>
            <p:ph type="sldNum" sz="quarter" idx="12"/>
          </p:nvPr>
        </p:nvSpPr>
        <p:spPr/>
        <p:txBody>
          <a:bodyPr/>
          <a:lstStyle/>
          <a:p>
            <a:fld id="{37B65DBC-7DAA-4B5B-8815-5F8523A2D276}" type="slidenum">
              <a:rPr lang="fa-IR" smtClean="0"/>
              <a:t>‹#›</a:t>
            </a:fld>
            <a:endParaRPr lang="fa-IR"/>
          </a:p>
        </p:txBody>
      </p:sp>
    </p:spTree>
    <p:extLst>
      <p:ext uri="{BB962C8B-B14F-4D97-AF65-F5344CB8AC3E}">
        <p14:creationId xmlns:p14="http://schemas.microsoft.com/office/powerpoint/2010/main" val="91472299"/>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449065-4052-473A-9647-0FA3EC1C59C6}" type="datetime1">
              <a:rPr lang="fa-IR" smtClean="0"/>
              <a:t>23/12/1436</a:t>
            </a:fld>
            <a:endParaRPr lang="fa-IR"/>
          </a:p>
        </p:txBody>
      </p:sp>
      <p:sp>
        <p:nvSpPr>
          <p:cNvPr id="3" name="Footer Placeholder 2"/>
          <p:cNvSpPr>
            <a:spLocks noGrp="1"/>
          </p:cNvSpPr>
          <p:nvPr>
            <p:ph type="ftr" sz="quarter" idx="11"/>
          </p:nvPr>
        </p:nvSpPr>
        <p:spPr/>
        <p:txBody>
          <a:bodyPr/>
          <a:lstStyle/>
          <a:p>
            <a:r>
              <a:rPr lang="fa-IR" smtClean="0"/>
              <a:t>درس ششم: راه ساده خداشناسی</a:t>
            </a:r>
            <a:endParaRPr lang="fa-IR"/>
          </a:p>
        </p:txBody>
      </p:sp>
      <p:sp>
        <p:nvSpPr>
          <p:cNvPr id="4" name="Slide Number Placeholder 3"/>
          <p:cNvSpPr>
            <a:spLocks noGrp="1"/>
          </p:cNvSpPr>
          <p:nvPr>
            <p:ph type="sldNum" sz="quarter" idx="12"/>
          </p:nvPr>
        </p:nvSpPr>
        <p:spPr/>
        <p:txBody>
          <a:bodyPr/>
          <a:lstStyle/>
          <a:p>
            <a:fld id="{37B65DBC-7DAA-4B5B-8815-5F8523A2D276}" type="slidenum">
              <a:rPr lang="fa-IR" smtClean="0"/>
              <a:t>‹#›</a:t>
            </a:fld>
            <a:endParaRPr lang="fa-IR"/>
          </a:p>
        </p:txBody>
      </p:sp>
    </p:spTree>
    <p:extLst>
      <p:ext uri="{BB962C8B-B14F-4D97-AF65-F5344CB8AC3E}">
        <p14:creationId xmlns:p14="http://schemas.microsoft.com/office/powerpoint/2010/main" val="2663847452"/>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a-I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C7BEC93-283F-49B7-BB89-7FD522CC49F9}" type="datetime1">
              <a:rPr lang="fa-IR" smtClean="0"/>
              <a:t>23/12/1436</a:t>
            </a:fld>
            <a:endParaRPr lang="fa-IR"/>
          </a:p>
        </p:txBody>
      </p:sp>
      <p:sp>
        <p:nvSpPr>
          <p:cNvPr id="6" name="Footer Placeholder 5"/>
          <p:cNvSpPr>
            <a:spLocks noGrp="1"/>
          </p:cNvSpPr>
          <p:nvPr>
            <p:ph type="ftr" sz="quarter" idx="11"/>
          </p:nvPr>
        </p:nvSpPr>
        <p:spPr/>
        <p:txBody>
          <a:bodyPr/>
          <a:lstStyle/>
          <a:p>
            <a:r>
              <a:rPr lang="fa-IR" smtClean="0"/>
              <a:t>درس ششم: راه ساده خداشناسی</a:t>
            </a:r>
            <a:endParaRPr lang="fa-IR"/>
          </a:p>
        </p:txBody>
      </p:sp>
      <p:sp>
        <p:nvSpPr>
          <p:cNvPr id="7" name="Slide Number Placeholder 6"/>
          <p:cNvSpPr>
            <a:spLocks noGrp="1"/>
          </p:cNvSpPr>
          <p:nvPr>
            <p:ph type="sldNum" sz="quarter" idx="12"/>
          </p:nvPr>
        </p:nvSpPr>
        <p:spPr/>
        <p:txBody>
          <a:bodyPr/>
          <a:lstStyle/>
          <a:p>
            <a:fld id="{37B65DBC-7DAA-4B5B-8815-5F8523A2D276}" type="slidenum">
              <a:rPr lang="fa-IR" smtClean="0"/>
              <a:t>‹#›</a:t>
            </a:fld>
            <a:endParaRPr lang="fa-IR"/>
          </a:p>
        </p:txBody>
      </p:sp>
    </p:spTree>
    <p:extLst>
      <p:ext uri="{BB962C8B-B14F-4D97-AF65-F5344CB8AC3E}">
        <p14:creationId xmlns:p14="http://schemas.microsoft.com/office/powerpoint/2010/main" val="1876931978"/>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a-I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0E1CAE6-9B04-41CB-A306-225B0985F426}" type="datetime1">
              <a:rPr lang="fa-IR" smtClean="0"/>
              <a:t>23/12/1436</a:t>
            </a:fld>
            <a:endParaRPr lang="fa-IR"/>
          </a:p>
        </p:txBody>
      </p:sp>
      <p:sp>
        <p:nvSpPr>
          <p:cNvPr id="6" name="Footer Placeholder 5"/>
          <p:cNvSpPr>
            <a:spLocks noGrp="1"/>
          </p:cNvSpPr>
          <p:nvPr>
            <p:ph type="ftr" sz="quarter" idx="11"/>
          </p:nvPr>
        </p:nvSpPr>
        <p:spPr/>
        <p:txBody>
          <a:bodyPr/>
          <a:lstStyle/>
          <a:p>
            <a:r>
              <a:rPr lang="fa-IR" smtClean="0"/>
              <a:t>درس ششم: راه ساده خداشناسی</a:t>
            </a:r>
            <a:endParaRPr lang="fa-IR"/>
          </a:p>
        </p:txBody>
      </p:sp>
      <p:sp>
        <p:nvSpPr>
          <p:cNvPr id="7" name="Slide Number Placeholder 6"/>
          <p:cNvSpPr>
            <a:spLocks noGrp="1"/>
          </p:cNvSpPr>
          <p:nvPr>
            <p:ph type="sldNum" sz="quarter" idx="12"/>
          </p:nvPr>
        </p:nvSpPr>
        <p:spPr/>
        <p:txBody>
          <a:bodyPr/>
          <a:lstStyle/>
          <a:p>
            <a:fld id="{37B65DBC-7DAA-4B5B-8815-5F8523A2D276}" type="slidenum">
              <a:rPr lang="fa-IR" smtClean="0"/>
              <a:t>‹#›</a:t>
            </a:fld>
            <a:endParaRPr lang="fa-IR"/>
          </a:p>
        </p:txBody>
      </p:sp>
    </p:spTree>
    <p:extLst>
      <p:ext uri="{BB962C8B-B14F-4D97-AF65-F5344CB8AC3E}">
        <p14:creationId xmlns:p14="http://schemas.microsoft.com/office/powerpoint/2010/main" val="824316578"/>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r="-10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en-US" smtClean="0"/>
              <a:t>Click to edit Master title style</a:t>
            </a:r>
            <a:endParaRPr lang="fa-I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E9504844-D6BC-4BD3-A4A1-7A4B2EB43D0E}" type="datetime1">
              <a:rPr lang="fa-IR" smtClean="0"/>
              <a:t>23/12/1436</a:t>
            </a:fld>
            <a:endParaRPr lang="fa-I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r>
              <a:rPr lang="fa-IR" smtClean="0"/>
              <a:t>درس ششم: راه ساده خداشناسی</a:t>
            </a:r>
            <a:endParaRPr lang="fa-IR"/>
          </a:p>
        </p:txBody>
      </p:sp>
      <p:sp>
        <p:nvSpPr>
          <p:cNvPr id="6" name="Slide Number Placeholder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37B65DBC-7DAA-4B5B-8815-5F8523A2D276}" type="slidenum">
              <a:rPr lang="fa-IR" smtClean="0"/>
              <a:t>‹#›</a:t>
            </a:fld>
            <a:endParaRPr lang="fa-IR"/>
          </a:p>
        </p:txBody>
      </p:sp>
    </p:spTree>
    <p:extLst>
      <p:ext uri="{BB962C8B-B14F-4D97-AF65-F5344CB8AC3E}">
        <p14:creationId xmlns:p14="http://schemas.microsoft.com/office/powerpoint/2010/main" val="19650564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hf sldNum="0" hdr="0" dt="0"/>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8.jpg"/><Relationship Id="rId13" Type="http://schemas.openxmlformats.org/officeDocument/2006/relationships/image" Target="../media/image13.jpeg"/><Relationship Id="rId3" Type="http://schemas.openxmlformats.org/officeDocument/2006/relationships/image" Target="../media/image3.jpg"/><Relationship Id="rId7" Type="http://schemas.openxmlformats.org/officeDocument/2006/relationships/image" Target="../media/image7.jpg"/><Relationship Id="rId12"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6.jpg"/><Relationship Id="rId11" Type="http://schemas.openxmlformats.org/officeDocument/2006/relationships/image" Target="../media/image11.jpg"/><Relationship Id="rId5" Type="http://schemas.openxmlformats.org/officeDocument/2006/relationships/image" Target="../media/image5.jpg"/><Relationship Id="rId10" Type="http://schemas.openxmlformats.org/officeDocument/2006/relationships/image" Target="../media/image10.jpeg"/><Relationship Id="rId4" Type="http://schemas.openxmlformats.org/officeDocument/2006/relationships/image" Target="../media/image4.jpg"/><Relationship Id="rId9" Type="http://schemas.openxmlformats.org/officeDocument/2006/relationships/image" Target="../media/image9.jp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a-IR" dirty="0" smtClean="0"/>
              <a:t>بسم الله الرحمن الرحیم</a:t>
            </a:r>
            <a:endParaRPr lang="fa-IR" dirty="0"/>
          </a:p>
        </p:txBody>
      </p:sp>
      <p:sp>
        <p:nvSpPr>
          <p:cNvPr id="3" name="Subtitle 2"/>
          <p:cNvSpPr>
            <a:spLocks noGrp="1"/>
          </p:cNvSpPr>
          <p:nvPr>
            <p:ph type="subTitle" idx="1"/>
          </p:nvPr>
        </p:nvSpPr>
        <p:spPr/>
        <p:txBody>
          <a:bodyPr>
            <a:normAutofit/>
          </a:bodyPr>
          <a:lstStyle/>
          <a:p>
            <a:r>
              <a:rPr lang="fa-IR" sz="3600" dirty="0" smtClean="0"/>
              <a:t>آموزش عقائد آیت الله مصباح یزدی</a:t>
            </a:r>
          </a:p>
          <a:p>
            <a:r>
              <a:rPr lang="fa-IR" sz="3600" dirty="0" smtClean="0"/>
              <a:t>درس ششم: </a:t>
            </a:r>
            <a:r>
              <a:rPr lang="fa-IR" sz="3600" b="1" dirty="0" smtClean="0">
                <a:effectLst/>
              </a:rPr>
              <a:t>راه ساده خداشناسى </a:t>
            </a:r>
            <a:endParaRPr lang="fa-IR" sz="3600" dirty="0"/>
          </a:p>
        </p:txBody>
      </p:sp>
      <p:sp>
        <p:nvSpPr>
          <p:cNvPr id="4" name="Footer Placeholder 3"/>
          <p:cNvSpPr>
            <a:spLocks noGrp="1"/>
          </p:cNvSpPr>
          <p:nvPr>
            <p:ph type="ftr" sz="quarter" idx="11"/>
          </p:nvPr>
        </p:nvSpPr>
        <p:spPr/>
        <p:txBody>
          <a:bodyPr/>
          <a:lstStyle/>
          <a:p>
            <a:r>
              <a:rPr lang="fa-IR" smtClean="0"/>
              <a:t>درس ششم: راه ساده خداشناسی</a:t>
            </a:r>
            <a:endParaRPr lang="fa-IR"/>
          </a:p>
        </p:txBody>
      </p:sp>
    </p:spTree>
    <p:extLst>
      <p:ext uri="{BB962C8B-B14F-4D97-AF65-F5344CB8AC3E}">
        <p14:creationId xmlns:p14="http://schemas.microsoft.com/office/powerpoint/2010/main" val="3156062731"/>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همين كتابى كه در دست داريد ....</a:t>
            </a:r>
            <a:endParaRPr lang="fa-IR" dirty="0"/>
          </a:p>
        </p:txBody>
      </p:sp>
      <p:sp>
        <p:nvSpPr>
          <p:cNvPr id="3" name="Content Placeholder 2"/>
          <p:cNvSpPr>
            <a:spLocks noGrp="1"/>
          </p:cNvSpPr>
          <p:nvPr>
            <p:ph idx="1"/>
          </p:nvPr>
        </p:nvSpPr>
        <p:spPr/>
        <p:txBody>
          <a:bodyPr>
            <a:normAutofit/>
          </a:bodyPr>
          <a:lstStyle/>
          <a:p>
            <a:pPr algn="just"/>
            <a:r>
              <a:rPr lang="fa-IR" sz="3200" dirty="0" smtClean="0"/>
              <a:t>همين كتابى كه در دست داريد نشانه‌اى از اوست، مگر نه اينست كه با خواندن آن، با نويسنده آگاه و هدفدارى آشنا مى‌شويد؟ آيا هيچگاه احتمال داده‌ايد كه اين كتاب در اثر يك سلسله فعل و انفعالات مادى بى هدف بوجود آمده و نويسنده هدفدارى ندارد؟ آيا احمقانه نيست كه كسى بپندارد كه يك دائرة المعارف بزرگ چند صد جلدى در اثر انفجارى در يك معدن فلزات بوجود آمده است بدينگونه كه ذرات آنها بصورت حروفى در آمده و با برخورد تصادفى با پاره هاى كاغذ، نوشته هايى را پديد آورده و سپس كاغذها با تصادف ديگرى تنظيم و صحافى شده است؟!</a:t>
            </a:r>
          </a:p>
          <a:p>
            <a:pPr algn="just"/>
            <a:r>
              <a:rPr lang="fa-IR" sz="3200" dirty="0" smtClean="0"/>
              <a:t>اما پذيرفتن تصادفات كور براى تبيين پيدايش اين جهان عظيم با آن همه اسرار و حكمتهاى شناخته و ناشناخته، هزاران بار احمقانه‌تر از آن پندار است!</a:t>
            </a:r>
          </a:p>
          <a:p>
            <a:pPr algn="just"/>
            <a:endParaRPr lang="fa-IR" sz="3200" dirty="0"/>
          </a:p>
        </p:txBody>
      </p:sp>
      <p:sp>
        <p:nvSpPr>
          <p:cNvPr id="4" name="Footer Placeholder 3"/>
          <p:cNvSpPr>
            <a:spLocks noGrp="1"/>
          </p:cNvSpPr>
          <p:nvPr>
            <p:ph type="ftr" sz="quarter" idx="11"/>
          </p:nvPr>
        </p:nvSpPr>
        <p:spPr/>
        <p:txBody>
          <a:bodyPr/>
          <a:lstStyle/>
          <a:p>
            <a:r>
              <a:rPr lang="fa-IR" smtClean="0"/>
              <a:t>درس ششم: راه ساده خداشناسی</a:t>
            </a:r>
            <a:endParaRPr lang="fa-IR"/>
          </a:p>
        </p:txBody>
      </p:sp>
    </p:spTree>
    <p:extLst>
      <p:ext uri="{BB962C8B-B14F-4D97-AF65-F5344CB8AC3E}">
        <p14:creationId xmlns:p14="http://schemas.microsoft.com/office/powerpoint/2010/main" val="3296933371"/>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17" name="Picture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2206" y="4571779"/>
            <a:ext cx="3309162" cy="1865804"/>
          </a:xfrm>
          <a:prstGeom prst="rect">
            <a:avLst/>
          </a:prstGeom>
        </p:spPr>
      </p:pic>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28718" y="2935063"/>
            <a:ext cx="2724150" cy="1676400"/>
          </a:xfrm>
          <a:prstGeom prst="rect">
            <a:avLst/>
          </a:prstGeom>
        </p:spPr>
      </p:pic>
      <p:pic>
        <p:nvPicPr>
          <p:cNvPr id="20" name="Picture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95311" y="3129020"/>
            <a:ext cx="2687251" cy="2424200"/>
          </a:xfrm>
          <a:prstGeom prst="rect">
            <a:avLst/>
          </a:prstGeom>
        </p:spPr>
      </p:pic>
      <p:pic>
        <p:nvPicPr>
          <p:cNvPr id="21" name="Picture 2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24341" y="3174079"/>
            <a:ext cx="3719966" cy="2412421"/>
          </a:xfrm>
          <a:prstGeom prst="rect">
            <a:avLst/>
          </a:prstGeom>
        </p:spPr>
      </p:pic>
      <p:pic>
        <p:nvPicPr>
          <p:cNvPr id="22" name="Picture 2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40649" y="247650"/>
            <a:ext cx="3886200" cy="2914650"/>
          </a:xfrm>
          <a:prstGeom prst="rect">
            <a:avLst/>
          </a:prstGeom>
        </p:spPr>
      </p:pic>
      <p:pic>
        <p:nvPicPr>
          <p:cNvPr id="23" name="Picture 2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292803" y="2935850"/>
            <a:ext cx="2466975" cy="1847850"/>
          </a:xfrm>
          <a:prstGeom prst="rect">
            <a:avLst/>
          </a:prstGeom>
        </p:spPr>
      </p:pic>
      <p:pic>
        <p:nvPicPr>
          <p:cNvPr id="24" name="Picture 2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583861" y="247650"/>
            <a:ext cx="3905250" cy="2933700"/>
          </a:xfrm>
          <a:prstGeom prst="rect">
            <a:avLst/>
          </a:prstGeom>
        </p:spPr>
      </p:pic>
      <p:pic>
        <p:nvPicPr>
          <p:cNvPr id="25" name="Picture 2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43604" y="3109379"/>
            <a:ext cx="2375479" cy="1572500"/>
          </a:xfrm>
          <a:prstGeom prst="rect">
            <a:avLst/>
          </a:prstGeom>
        </p:spPr>
      </p:pic>
      <p:pic>
        <p:nvPicPr>
          <p:cNvPr id="26" name="Picture 2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922113" y="4788899"/>
            <a:ext cx="2806127" cy="2104595"/>
          </a:xfrm>
          <a:prstGeom prst="rect">
            <a:avLst/>
          </a:prstGeom>
        </p:spPr>
      </p:pic>
      <p:pic>
        <p:nvPicPr>
          <p:cNvPr id="19" name="Picture 18"/>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792821" y="4544339"/>
            <a:ext cx="3041097" cy="2277887"/>
          </a:xfrm>
          <a:prstGeom prst="rect">
            <a:avLst/>
          </a:prstGeom>
        </p:spPr>
      </p:pic>
      <p:pic>
        <p:nvPicPr>
          <p:cNvPr id="28" name="Picture 2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385167" y="500063"/>
            <a:ext cx="3810000" cy="2381250"/>
          </a:xfrm>
          <a:prstGeom prst="rect">
            <a:avLst/>
          </a:prstGeom>
        </p:spPr>
      </p:pic>
      <p:pic>
        <p:nvPicPr>
          <p:cNvPr id="15" name="Content Placeholder 14"/>
          <p:cNvPicPr>
            <a:picLocks noGrp="1" noChangeAspect="1"/>
          </p:cNvPicPr>
          <p:nvPr>
            <p:ph idx="1"/>
          </p:nvPr>
        </p:nvPicPr>
        <p:blipFill>
          <a:blip r:embed="rId13" cstate="print">
            <a:extLst>
              <a:ext uri="{28A0092B-C50C-407E-A947-70E740481C1C}">
                <a14:useLocalDpi xmlns:a14="http://schemas.microsoft.com/office/drawing/2010/main" val="0"/>
              </a:ext>
            </a:extLst>
          </a:blip>
          <a:stretch>
            <a:fillRect/>
          </a:stretch>
        </p:blipFill>
        <p:spPr>
          <a:xfrm>
            <a:off x="683361" y="2168747"/>
            <a:ext cx="2780675" cy="1853783"/>
          </a:xfrm>
        </p:spPr>
      </p:pic>
      <p:sp>
        <p:nvSpPr>
          <p:cNvPr id="29" name="Footer Placeholder 28"/>
          <p:cNvSpPr>
            <a:spLocks noGrp="1"/>
          </p:cNvSpPr>
          <p:nvPr>
            <p:ph type="ftr" sz="quarter" idx="11"/>
          </p:nvPr>
        </p:nvSpPr>
        <p:spPr/>
        <p:txBody>
          <a:bodyPr/>
          <a:lstStyle/>
          <a:p>
            <a:r>
              <a:rPr lang="fa-IR" smtClean="0"/>
              <a:t>درس ششم: راه ساده خداشناسی</a:t>
            </a:r>
            <a:endParaRPr lang="fa-IR"/>
          </a:p>
        </p:txBody>
      </p:sp>
    </p:spTree>
    <p:extLst>
      <p:ext uri="{BB962C8B-B14F-4D97-AF65-F5344CB8AC3E}">
        <p14:creationId xmlns:p14="http://schemas.microsoft.com/office/powerpoint/2010/main" val="2251590851"/>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پایان</a:t>
            </a:r>
            <a:endParaRPr lang="fa-IR" dirty="0"/>
          </a:p>
        </p:txBody>
      </p:sp>
      <p:sp>
        <p:nvSpPr>
          <p:cNvPr id="5" name="Content Placeholder 4"/>
          <p:cNvSpPr>
            <a:spLocks noGrp="1"/>
          </p:cNvSpPr>
          <p:nvPr>
            <p:ph idx="1"/>
          </p:nvPr>
        </p:nvSpPr>
        <p:spPr/>
        <p:txBody>
          <a:bodyPr>
            <a:normAutofit/>
          </a:bodyPr>
          <a:lstStyle/>
          <a:p>
            <a:pPr algn="just"/>
            <a:r>
              <a:rPr lang="fa-IR" sz="4400" dirty="0" smtClean="0"/>
              <a:t>بديهى است هر قدر دانش بشر، گسترش يابد و قوانين و روابط پديده هاى طبيعى، بيشتر كشف شود اسرار و حكمتهاى آفرينش، بيشتر آشكار مى‌گردد. ولى تأمل در همين پديده هاى ساده و نشانه هاى روشن، براى دلهاى پاك و ناآلوده، كفايت مى‌كند.</a:t>
            </a:r>
            <a:endParaRPr lang="fa-IR" sz="4400" dirty="0"/>
          </a:p>
        </p:txBody>
      </p:sp>
      <p:sp>
        <p:nvSpPr>
          <p:cNvPr id="6" name="Footer Placeholder 5"/>
          <p:cNvSpPr>
            <a:spLocks noGrp="1"/>
          </p:cNvSpPr>
          <p:nvPr>
            <p:ph type="ftr" sz="quarter" idx="11"/>
          </p:nvPr>
        </p:nvSpPr>
        <p:spPr/>
        <p:txBody>
          <a:bodyPr/>
          <a:lstStyle/>
          <a:p>
            <a:r>
              <a:rPr lang="fa-IR" smtClean="0"/>
              <a:t>درس ششم: راه ساده خداشناسی</a:t>
            </a:r>
            <a:endParaRPr lang="fa-IR"/>
          </a:p>
        </p:txBody>
      </p:sp>
    </p:spTree>
    <p:extLst>
      <p:ext uri="{BB962C8B-B14F-4D97-AF65-F5344CB8AC3E}">
        <p14:creationId xmlns:p14="http://schemas.microsoft.com/office/powerpoint/2010/main" val="1850322902"/>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آنچه در این درس فرا خواهید گرفت ....</a:t>
            </a:r>
            <a:endParaRPr lang="fa-IR" dirty="0"/>
          </a:p>
        </p:txBody>
      </p:sp>
      <p:sp>
        <p:nvSpPr>
          <p:cNvPr id="3" name="Content Placeholder 2"/>
          <p:cNvSpPr>
            <a:spLocks noGrp="1"/>
          </p:cNvSpPr>
          <p:nvPr>
            <p:ph idx="1"/>
          </p:nvPr>
        </p:nvSpPr>
        <p:spPr/>
        <p:txBody>
          <a:bodyPr/>
          <a:lstStyle/>
          <a:p>
            <a:r>
              <a:rPr lang="fa-IR" b="1" dirty="0" smtClean="0"/>
              <a:t>راههاى شناخت خدا</a:t>
            </a:r>
            <a:endParaRPr lang="fa-IR" dirty="0" smtClean="0"/>
          </a:p>
          <a:p>
            <a:r>
              <a:rPr lang="fa-IR" b="1" dirty="0" smtClean="0"/>
              <a:t>شامل: ويژگيهاى راه ساده</a:t>
            </a:r>
            <a:endParaRPr lang="fa-IR" dirty="0" smtClean="0"/>
          </a:p>
          <a:p>
            <a:r>
              <a:rPr lang="fa-IR" b="1" dirty="0" smtClean="0"/>
              <a:t>ـ نشانه هاى آشنا</a:t>
            </a:r>
            <a:endParaRPr lang="fa-IR" dirty="0" smtClean="0"/>
          </a:p>
          <a:p>
            <a:endParaRPr lang="fa-IR" dirty="0"/>
          </a:p>
        </p:txBody>
      </p:sp>
      <p:sp>
        <p:nvSpPr>
          <p:cNvPr id="4" name="Footer Placeholder 3"/>
          <p:cNvSpPr>
            <a:spLocks noGrp="1"/>
          </p:cNvSpPr>
          <p:nvPr>
            <p:ph type="ftr" sz="quarter" idx="11"/>
          </p:nvPr>
        </p:nvSpPr>
        <p:spPr/>
        <p:txBody>
          <a:bodyPr/>
          <a:lstStyle/>
          <a:p>
            <a:r>
              <a:rPr lang="fa-IR" smtClean="0"/>
              <a:t>درس ششم: راه ساده خداشناسی</a:t>
            </a:r>
            <a:endParaRPr lang="fa-IR"/>
          </a:p>
        </p:txBody>
      </p:sp>
    </p:spTree>
    <p:extLst>
      <p:ext uri="{BB962C8B-B14F-4D97-AF65-F5344CB8AC3E}">
        <p14:creationId xmlns:p14="http://schemas.microsoft.com/office/powerpoint/2010/main" val="3601887551"/>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راههاى شناخت خدا</a:t>
            </a:r>
            <a:endParaRPr lang="fa-IR" dirty="0"/>
          </a:p>
        </p:txBody>
      </p:sp>
      <p:sp>
        <p:nvSpPr>
          <p:cNvPr id="3" name="Content Placeholder 2"/>
          <p:cNvSpPr>
            <a:spLocks noGrp="1"/>
          </p:cNvSpPr>
          <p:nvPr>
            <p:ph idx="1"/>
          </p:nvPr>
        </p:nvSpPr>
        <p:spPr/>
        <p:txBody>
          <a:bodyPr>
            <a:normAutofit/>
          </a:bodyPr>
          <a:lstStyle/>
          <a:p>
            <a:pPr algn="just"/>
            <a:r>
              <a:rPr lang="fa-IR" sz="3200" dirty="0" smtClean="0"/>
              <a:t>براى شناختن خداى متعال، راههاى فراوان و گوناگونى وجود دارد كه در كتابهاى مختلف فلسفى و كلامى و بيانات پيشوايان دينى و نيز در متن كتابهاى آسمانى به آنها اشاره شده است. اين دلايل و براهين از جهات مختلفى با يكديگر تفاوت دارند: مثلا در بعضى از آنها از مقدمات حسى و تجربى استفاده شده در حالى كه بعضى ديگر از مقدمات عقلى محض، تشكيل يافته اند؛ و بعضى مستقيماً درصدد اثبات خداى حكيم هستند در صورتى كه بعضى ديگر تنها موجودى را اثبات مى‌كنند كه وجودش مرهون موجود ديگرى نيست (واجب الوجود) و براى شناختن صفات او مى‌بايست براهين ديگرى اقامه شود.</a:t>
            </a:r>
          </a:p>
          <a:p>
            <a:pPr algn="just"/>
            <a:endParaRPr lang="fa-IR" sz="3200" dirty="0"/>
          </a:p>
        </p:txBody>
      </p:sp>
      <p:sp>
        <p:nvSpPr>
          <p:cNvPr id="4" name="Footer Placeholder 3"/>
          <p:cNvSpPr>
            <a:spLocks noGrp="1"/>
          </p:cNvSpPr>
          <p:nvPr>
            <p:ph type="ftr" sz="quarter" idx="11"/>
          </p:nvPr>
        </p:nvSpPr>
        <p:spPr/>
        <p:txBody>
          <a:bodyPr/>
          <a:lstStyle/>
          <a:p>
            <a:r>
              <a:rPr lang="fa-IR" smtClean="0"/>
              <a:t>درس ششم: راه ساده خداشناسی</a:t>
            </a:r>
            <a:endParaRPr lang="fa-IR"/>
          </a:p>
        </p:txBody>
      </p:sp>
    </p:spTree>
    <p:extLst>
      <p:ext uri="{BB962C8B-B14F-4D97-AF65-F5344CB8AC3E}">
        <p14:creationId xmlns:p14="http://schemas.microsoft.com/office/powerpoint/2010/main" val="2233283760"/>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تشبیهی برای راه های متفاوت اثبات خداوند</a:t>
            </a:r>
            <a:endParaRPr lang="fa-IR"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5981438"/>
              </p:ext>
            </p:extLst>
          </p:nvPr>
        </p:nvGraphicFramePr>
        <p:xfrm>
          <a:off x="1089763" y="1900781"/>
          <a:ext cx="9775521"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Footer Placeholder 4"/>
          <p:cNvSpPr>
            <a:spLocks noGrp="1"/>
          </p:cNvSpPr>
          <p:nvPr>
            <p:ph type="ftr" sz="quarter" idx="11"/>
          </p:nvPr>
        </p:nvSpPr>
        <p:spPr/>
        <p:txBody>
          <a:bodyPr/>
          <a:lstStyle/>
          <a:p>
            <a:r>
              <a:rPr lang="fa-IR" smtClean="0"/>
              <a:t>درس ششم: راه ساده خداشناسی</a:t>
            </a:r>
            <a:endParaRPr lang="fa-IR"/>
          </a:p>
        </p:txBody>
      </p:sp>
    </p:spTree>
    <p:extLst>
      <p:ext uri="{BB962C8B-B14F-4D97-AF65-F5344CB8AC3E}">
        <p14:creationId xmlns:p14="http://schemas.microsoft.com/office/powerpoint/2010/main" val="2490214084"/>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graphicEl>
                                              <a:dgm id="{E58A77A0-5CF3-4E59-A1CF-75711ED291F3}"/>
                                            </p:graphicEl>
                                          </p:spTgt>
                                        </p:tgtEl>
                                        <p:attrNameLst>
                                          <p:attrName>style.visibility</p:attrName>
                                        </p:attrNameLst>
                                      </p:cBhvr>
                                      <p:to>
                                        <p:strVal val="visible"/>
                                      </p:to>
                                    </p:set>
                                    <p:animEffect transition="in" filter="wipe(down)">
                                      <p:cBhvr>
                                        <p:cTn id="7" dur="500"/>
                                        <p:tgtEl>
                                          <p:spTgt spid="4">
                                            <p:graphicEl>
                                              <a:dgm id="{E58A77A0-5CF3-4E59-A1CF-75711ED291F3}"/>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graphicEl>
                                              <a:dgm id="{5FB4483A-3F70-4DCF-A6C4-184785502BC7}"/>
                                            </p:graphicEl>
                                          </p:spTgt>
                                        </p:tgtEl>
                                        <p:attrNameLst>
                                          <p:attrName>style.visibility</p:attrName>
                                        </p:attrNameLst>
                                      </p:cBhvr>
                                      <p:to>
                                        <p:strVal val="visible"/>
                                      </p:to>
                                    </p:set>
                                    <p:animEffect transition="in" filter="wipe(down)">
                                      <p:cBhvr>
                                        <p:cTn id="12" dur="500"/>
                                        <p:tgtEl>
                                          <p:spTgt spid="4">
                                            <p:graphicEl>
                                              <a:dgm id="{5FB4483A-3F70-4DCF-A6C4-184785502BC7}"/>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graphicEl>
                                              <a:dgm id="{6D38E827-AA82-435B-AA1A-BBFDB6D5F18C}"/>
                                            </p:graphicEl>
                                          </p:spTgt>
                                        </p:tgtEl>
                                        <p:attrNameLst>
                                          <p:attrName>style.visibility</p:attrName>
                                        </p:attrNameLst>
                                      </p:cBhvr>
                                      <p:to>
                                        <p:strVal val="visible"/>
                                      </p:to>
                                    </p:set>
                                    <p:animEffect transition="in" filter="wipe(down)">
                                      <p:cBhvr>
                                        <p:cTn id="17" dur="500"/>
                                        <p:tgtEl>
                                          <p:spTgt spid="4">
                                            <p:graphicEl>
                                              <a:dgm id="{6D38E827-AA82-435B-AA1A-BBFDB6D5F18C}"/>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
                                            <p:graphicEl>
                                              <a:dgm id="{DAC02D4D-3519-4920-8FEB-D83BC5EF8A0A}"/>
                                            </p:graphicEl>
                                          </p:spTgt>
                                        </p:tgtEl>
                                        <p:attrNameLst>
                                          <p:attrName>style.visibility</p:attrName>
                                        </p:attrNameLst>
                                      </p:cBhvr>
                                      <p:to>
                                        <p:strVal val="visible"/>
                                      </p:to>
                                    </p:set>
                                    <p:animEffect transition="in" filter="wipe(down)">
                                      <p:cBhvr>
                                        <p:cTn id="22" dur="500"/>
                                        <p:tgtEl>
                                          <p:spTgt spid="4">
                                            <p:graphicEl>
                                              <a:dgm id="{DAC02D4D-3519-4920-8FEB-D83BC5EF8A0A}"/>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4">
                                            <p:graphicEl>
                                              <a:dgm id="{BFF454B9-1F5C-4EB8-A14F-464C2FDCC185}"/>
                                            </p:graphicEl>
                                          </p:spTgt>
                                        </p:tgtEl>
                                        <p:attrNameLst>
                                          <p:attrName>style.visibility</p:attrName>
                                        </p:attrNameLst>
                                      </p:cBhvr>
                                      <p:to>
                                        <p:strVal val="visible"/>
                                      </p:to>
                                    </p:set>
                                    <p:animEffect transition="in" filter="wipe(down)">
                                      <p:cBhvr>
                                        <p:cTn id="27" dur="500"/>
                                        <p:tgtEl>
                                          <p:spTgt spid="4">
                                            <p:graphicEl>
                                              <a:dgm id="{BFF454B9-1F5C-4EB8-A14F-464C2FDCC185}"/>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4">
                                            <p:graphicEl>
                                              <a:dgm id="{168EA900-046D-4FAA-A271-199546D7925F}"/>
                                            </p:graphicEl>
                                          </p:spTgt>
                                        </p:tgtEl>
                                        <p:attrNameLst>
                                          <p:attrName>style.visibility</p:attrName>
                                        </p:attrNameLst>
                                      </p:cBhvr>
                                      <p:to>
                                        <p:strVal val="visible"/>
                                      </p:to>
                                    </p:set>
                                    <p:animEffect transition="in" filter="wipe(down)">
                                      <p:cBhvr>
                                        <p:cTn id="32" dur="500"/>
                                        <p:tgtEl>
                                          <p:spTgt spid="4">
                                            <p:graphicEl>
                                              <a:dgm id="{168EA900-046D-4FAA-A271-199546D7925F}"/>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lvlOne"/>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smtClean="0"/>
              <a:t>ويژگيهاى راه ساده</a:t>
            </a:r>
            <a:endParaRPr lang="fa-IR" dirty="0"/>
          </a:p>
        </p:txBody>
      </p:sp>
      <p:sp>
        <p:nvSpPr>
          <p:cNvPr id="3" name="Content Placeholder 2"/>
          <p:cNvSpPr>
            <a:spLocks noGrp="1"/>
          </p:cNvSpPr>
          <p:nvPr>
            <p:ph idx="1"/>
          </p:nvPr>
        </p:nvSpPr>
        <p:spPr/>
        <p:txBody>
          <a:bodyPr>
            <a:normAutofit/>
          </a:bodyPr>
          <a:lstStyle/>
          <a:p>
            <a:pPr algn="just"/>
            <a:r>
              <a:rPr lang="fa-IR" sz="3600" dirty="0" smtClean="0"/>
              <a:t>راه ساده خداشناسى، امتيازات و ويژگيهايى دارد كه مهمترين آنها از اين قرار است:</a:t>
            </a:r>
          </a:p>
          <a:p>
            <a:pPr algn="just"/>
            <a:endParaRPr lang="fa-IR" sz="3600" dirty="0" smtClean="0"/>
          </a:p>
          <a:p>
            <a:pPr algn="just"/>
            <a:r>
              <a:rPr lang="fa-IR" sz="3600" dirty="0" smtClean="0"/>
              <a:t>1- اين راه نيازى به مقدمات پيچيده و فنى ندارد و ساده ترين بيانى است كه مى‌توان در اين زمينه، مطرح كرد و از اينروى، براى همه مردم در هر سطحى از معلومات باشند قابل فهم و هضم است.</a:t>
            </a:r>
          </a:p>
          <a:p>
            <a:pPr algn="just"/>
            <a:endParaRPr lang="fa-IR" sz="3600" dirty="0"/>
          </a:p>
        </p:txBody>
      </p:sp>
      <p:sp>
        <p:nvSpPr>
          <p:cNvPr id="4" name="Footer Placeholder 3"/>
          <p:cNvSpPr>
            <a:spLocks noGrp="1"/>
          </p:cNvSpPr>
          <p:nvPr>
            <p:ph type="ftr" sz="quarter" idx="11"/>
          </p:nvPr>
        </p:nvSpPr>
        <p:spPr/>
        <p:txBody>
          <a:bodyPr/>
          <a:lstStyle/>
          <a:p>
            <a:r>
              <a:rPr lang="fa-IR" smtClean="0"/>
              <a:t>درس ششم: راه ساده خداشناسی</a:t>
            </a:r>
            <a:endParaRPr lang="fa-IR"/>
          </a:p>
        </p:txBody>
      </p:sp>
    </p:spTree>
    <p:extLst>
      <p:ext uri="{BB962C8B-B14F-4D97-AF65-F5344CB8AC3E}">
        <p14:creationId xmlns:p14="http://schemas.microsoft.com/office/powerpoint/2010/main" val="417122475"/>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a:bodyPr>
          <a:lstStyle/>
          <a:p>
            <a:pPr algn="just"/>
            <a:r>
              <a:rPr lang="fa-IR" sz="4000" dirty="0" smtClean="0"/>
              <a:t>2- اين راه مستقيماً بسوى «خداى آفريننده دانا و توانا» رهنمون مى‌شود برخلاف بسيارى از براهين فلسفى و كلامى كه نخست موجودى را بعنوان «واجب الوجود» اثبات مى‌كنند و علم و قدرت و حكمت و خالقيت و ربوبيت و ديگر صفات او را مى‌بايست با براهين ديگرى ثابت كرد.</a:t>
            </a:r>
          </a:p>
          <a:p>
            <a:pPr algn="just"/>
            <a:endParaRPr lang="fa-IR" sz="4000" dirty="0"/>
          </a:p>
        </p:txBody>
      </p:sp>
      <p:sp>
        <p:nvSpPr>
          <p:cNvPr id="4" name="Footer Placeholder 3"/>
          <p:cNvSpPr>
            <a:spLocks noGrp="1"/>
          </p:cNvSpPr>
          <p:nvPr>
            <p:ph type="ftr" sz="quarter" idx="11"/>
          </p:nvPr>
        </p:nvSpPr>
        <p:spPr/>
        <p:txBody>
          <a:bodyPr/>
          <a:lstStyle/>
          <a:p>
            <a:r>
              <a:rPr lang="fa-IR" smtClean="0"/>
              <a:t>درس ششم: راه ساده خداشناسی</a:t>
            </a:r>
            <a:endParaRPr lang="fa-IR"/>
          </a:p>
        </p:txBody>
      </p:sp>
    </p:spTree>
    <p:extLst>
      <p:ext uri="{BB962C8B-B14F-4D97-AF65-F5344CB8AC3E}">
        <p14:creationId xmlns:p14="http://schemas.microsoft.com/office/powerpoint/2010/main" val="1820055894"/>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a:bodyPr>
          <a:lstStyle/>
          <a:p>
            <a:pPr algn="just"/>
            <a:r>
              <a:rPr lang="fa-IR" sz="3600" dirty="0" smtClean="0"/>
              <a:t>3- اين راه، بيش از هر چيز، نقش بيدار كردن فطرت و به آگاهى رساندن معرفت فطرى را ايفاء مى‌كند و با تأمل در موارد آن، حالتى عرفانى به انسان دست مى‌دهد كه گويا دست خدا را در ايجاد و تدبير پديده هاى جهان، مشاهده مى‌كند، همان دستى كه فطرت او با آن، آشناست.</a:t>
            </a:r>
          </a:p>
          <a:p>
            <a:pPr algn="just"/>
            <a:endParaRPr lang="fa-IR" sz="3600" dirty="0"/>
          </a:p>
        </p:txBody>
      </p:sp>
      <p:sp>
        <p:nvSpPr>
          <p:cNvPr id="4" name="Footer Placeholder 3"/>
          <p:cNvSpPr>
            <a:spLocks noGrp="1"/>
          </p:cNvSpPr>
          <p:nvPr>
            <p:ph type="ftr" sz="quarter" idx="11"/>
          </p:nvPr>
        </p:nvSpPr>
        <p:spPr/>
        <p:txBody>
          <a:bodyPr/>
          <a:lstStyle/>
          <a:p>
            <a:r>
              <a:rPr lang="fa-IR" smtClean="0"/>
              <a:t>درس ششم: راه ساده خداشناسی</a:t>
            </a:r>
            <a:endParaRPr lang="fa-IR"/>
          </a:p>
        </p:txBody>
      </p:sp>
    </p:spTree>
    <p:extLst>
      <p:ext uri="{BB962C8B-B14F-4D97-AF65-F5344CB8AC3E}">
        <p14:creationId xmlns:p14="http://schemas.microsoft.com/office/powerpoint/2010/main" val="2138992920"/>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a:bodyPr>
          <a:lstStyle/>
          <a:p>
            <a:pPr algn="just"/>
            <a:r>
              <a:rPr lang="fa-IR" sz="4400" dirty="0" smtClean="0"/>
              <a:t>با توجه به اين ويژگيهاست كه رهبران دينى و پيشوايان اديان آسمانى، اين راه را براى توده هاى مردم برگزيده‌اند و همگان را به پيمودن آن، دعوت كرده‌اند و روشهاى ديگر را يا به خواص، اختصاص داده اند، يا در مقام احتجاج و بحث با انديشمندان ملحد و فيلسوفان مادى بكار گرفته اند.</a:t>
            </a:r>
          </a:p>
          <a:p>
            <a:pPr algn="just"/>
            <a:endParaRPr lang="fa-IR" sz="4400" dirty="0"/>
          </a:p>
        </p:txBody>
      </p:sp>
      <p:sp>
        <p:nvSpPr>
          <p:cNvPr id="4" name="Footer Placeholder 3"/>
          <p:cNvSpPr>
            <a:spLocks noGrp="1"/>
          </p:cNvSpPr>
          <p:nvPr>
            <p:ph type="ftr" sz="quarter" idx="11"/>
          </p:nvPr>
        </p:nvSpPr>
        <p:spPr/>
        <p:txBody>
          <a:bodyPr/>
          <a:lstStyle/>
          <a:p>
            <a:r>
              <a:rPr lang="fa-IR" smtClean="0"/>
              <a:t>درس ششم: راه ساده خداشناسی</a:t>
            </a:r>
            <a:endParaRPr lang="fa-IR"/>
          </a:p>
        </p:txBody>
      </p:sp>
    </p:spTree>
    <p:extLst>
      <p:ext uri="{BB962C8B-B14F-4D97-AF65-F5344CB8AC3E}">
        <p14:creationId xmlns:p14="http://schemas.microsoft.com/office/powerpoint/2010/main" val="4117668985"/>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smtClean="0"/>
              <a:t>نشانه هاى آشنا</a:t>
            </a:r>
            <a:endParaRPr lang="fa-IR" dirty="0"/>
          </a:p>
        </p:txBody>
      </p:sp>
      <p:sp>
        <p:nvSpPr>
          <p:cNvPr id="3" name="Content Placeholder 2"/>
          <p:cNvSpPr>
            <a:spLocks noGrp="1"/>
          </p:cNvSpPr>
          <p:nvPr>
            <p:ph idx="1"/>
          </p:nvPr>
        </p:nvSpPr>
        <p:spPr/>
        <p:txBody>
          <a:bodyPr>
            <a:normAutofit/>
          </a:bodyPr>
          <a:lstStyle/>
          <a:p>
            <a:pPr algn="just"/>
            <a:r>
              <a:rPr lang="fa-IR" sz="4000" dirty="0" smtClean="0"/>
              <a:t>راه ساده خداشناسى، تأمل در نشانه هاى خدا در جهان، و به تعبير قرآن كريم «تفكر در آيات الهى» است. گويى هر يك از پديده هاى جهان در زمين و آسمان و در وجود انسان، نشانى از مقصود و مطلوب آشنا دارند و عقربه دل را بسوى مركز هستى كه هميشه و در همه جا حضور دارد هدايت مى‌كنند.</a:t>
            </a:r>
          </a:p>
          <a:p>
            <a:pPr algn="just"/>
            <a:endParaRPr lang="fa-IR" sz="4000" dirty="0"/>
          </a:p>
        </p:txBody>
      </p:sp>
      <p:sp>
        <p:nvSpPr>
          <p:cNvPr id="5" name="Footer Placeholder 4"/>
          <p:cNvSpPr>
            <a:spLocks noGrp="1"/>
          </p:cNvSpPr>
          <p:nvPr>
            <p:ph type="ftr" sz="quarter" idx="11"/>
          </p:nvPr>
        </p:nvSpPr>
        <p:spPr/>
        <p:txBody>
          <a:bodyPr/>
          <a:lstStyle/>
          <a:p>
            <a:r>
              <a:rPr lang="fa-IR" smtClean="0"/>
              <a:t>درس ششم: راه ساده خداشناسی</a:t>
            </a:r>
            <a:endParaRPr lang="fa-IR"/>
          </a:p>
        </p:txBody>
      </p:sp>
    </p:spTree>
    <p:extLst>
      <p:ext uri="{BB962C8B-B14F-4D97-AF65-F5344CB8AC3E}">
        <p14:creationId xmlns:p14="http://schemas.microsoft.com/office/powerpoint/2010/main" val="1306253284"/>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دروس">
      <a:majorFont>
        <a:latin typeface="Calibri Light"/>
        <a:ea typeface=""/>
        <a:cs typeface="B Homa"/>
      </a:majorFont>
      <a:minorFont>
        <a:latin typeface="Calibri"/>
        <a:ea typeface=""/>
        <a:cs typeface="B Bad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TotalTime>
  <Words>768</Words>
  <Application>Microsoft Office PowerPoint</Application>
  <PresentationFormat>Widescreen</PresentationFormat>
  <Paragraphs>43</Paragraphs>
  <Slides>12</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B Badr</vt:lpstr>
      <vt:lpstr>B Homa</vt:lpstr>
      <vt:lpstr>Calibri</vt:lpstr>
      <vt:lpstr>Calibri Light</vt:lpstr>
      <vt:lpstr>Office Theme</vt:lpstr>
      <vt:lpstr>بسم الله الرحمن الرحیم</vt:lpstr>
      <vt:lpstr>آنچه در این درس فرا خواهید گرفت ....</vt:lpstr>
      <vt:lpstr>راههاى شناخت خدا</vt:lpstr>
      <vt:lpstr>تشبیهی برای راه های متفاوت اثبات خداوند</vt:lpstr>
      <vt:lpstr>ويژگيهاى راه ساده</vt:lpstr>
      <vt:lpstr>PowerPoint Presentation</vt:lpstr>
      <vt:lpstr>PowerPoint Presentation</vt:lpstr>
      <vt:lpstr>PowerPoint Presentation</vt:lpstr>
      <vt:lpstr>نشانه هاى آشنا</vt:lpstr>
      <vt:lpstr>همين كتابى كه در دست داريد ....</vt:lpstr>
      <vt:lpstr>PowerPoint Presentation</vt:lpstr>
      <vt:lpstr>پایان</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بسم الله الرحمن الرحیم</dc:title>
  <dc:creator>reza</dc:creator>
  <cp:lastModifiedBy>reza</cp:lastModifiedBy>
  <cp:revision>8</cp:revision>
  <dcterms:created xsi:type="dcterms:W3CDTF">2015-10-06T19:41:02Z</dcterms:created>
  <dcterms:modified xsi:type="dcterms:W3CDTF">2015-10-06T20:07:21Z</dcterms:modified>
</cp:coreProperties>
</file>