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CC8982AD-74DB-47C9-A248-91896D884A26}" type="datetimeFigureOut">
              <a:rPr lang="fa-IR" smtClean="0"/>
              <a:t>07/25/1442</a:t>
            </a:fld>
            <a:endParaRPr lang="fa-I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fa-I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5803C60-C9A5-4CC5-9850-1F2F84DC14EF}" type="slidenum">
              <a:rPr lang="fa-IR" smtClean="0"/>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8982AD-74DB-47C9-A248-91896D884A26}" type="datetimeFigureOut">
              <a:rPr lang="fa-IR" smtClean="0"/>
              <a:t>07/25/1442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5803C60-C9A5-4CC5-9850-1F2F84DC14EF}"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8982AD-74DB-47C9-A248-91896D884A26}" type="datetimeFigureOut">
              <a:rPr lang="fa-IR" smtClean="0"/>
              <a:t>07/25/1442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5803C60-C9A5-4CC5-9850-1F2F84DC14EF}"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CC8982AD-74DB-47C9-A248-91896D884A26}" type="datetimeFigureOut">
              <a:rPr lang="fa-IR" smtClean="0"/>
              <a:t>07/25/1442</a:t>
            </a:fld>
            <a:endParaRPr lang="fa-IR"/>
          </a:p>
        </p:txBody>
      </p:sp>
      <p:sp>
        <p:nvSpPr>
          <p:cNvPr id="9" name="Slide Number Placeholder 8"/>
          <p:cNvSpPr>
            <a:spLocks noGrp="1"/>
          </p:cNvSpPr>
          <p:nvPr>
            <p:ph type="sldNum" sz="quarter" idx="15"/>
          </p:nvPr>
        </p:nvSpPr>
        <p:spPr/>
        <p:txBody>
          <a:bodyPr rtlCol="0"/>
          <a:lstStyle/>
          <a:p>
            <a:fld id="{75803C60-C9A5-4CC5-9850-1F2F84DC14EF}" type="slidenum">
              <a:rPr lang="fa-IR" smtClean="0"/>
              <a:t>‹#›</a:t>
            </a:fld>
            <a:endParaRPr lang="fa-IR"/>
          </a:p>
        </p:txBody>
      </p:sp>
      <p:sp>
        <p:nvSpPr>
          <p:cNvPr id="10" name="Footer Placeholder 9"/>
          <p:cNvSpPr>
            <a:spLocks noGrp="1"/>
          </p:cNvSpPr>
          <p:nvPr>
            <p:ph type="ftr" sz="quarter" idx="16"/>
          </p:nvPr>
        </p:nvSpPr>
        <p:spPr/>
        <p:txBody>
          <a:bodyPr rtlCol="0"/>
          <a:lstStyle/>
          <a:p>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CC8982AD-74DB-47C9-A248-91896D884A26}" type="datetimeFigureOut">
              <a:rPr lang="fa-IR" smtClean="0"/>
              <a:t>07/25/1442</a:t>
            </a:fld>
            <a:endParaRPr lang="fa-I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fa-I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5803C60-C9A5-4CC5-9850-1F2F84DC14EF}"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C8982AD-74DB-47C9-A248-91896D884A26}" type="datetimeFigureOut">
              <a:rPr lang="fa-IR" smtClean="0"/>
              <a:t>07/25/1442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5803C60-C9A5-4CC5-9850-1F2F84DC14EF}" type="slidenum">
              <a:rPr lang="fa-IR" smtClean="0"/>
              <a:t>‹#›</a:t>
            </a:fld>
            <a:endParaRPr lang="fa-I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CC8982AD-74DB-47C9-A248-91896D884A26}" type="datetimeFigureOut">
              <a:rPr lang="fa-IR" smtClean="0"/>
              <a:t>07/25/1442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5803C60-C9A5-4CC5-9850-1F2F84DC14EF}" type="slidenum">
              <a:rPr lang="fa-IR" smtClean="0"/>
              <a:t>‹#›</a:t>
            </a:fld>
            <a:endParaRPr lang="fa-I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CC8982AD-74DB-47C9-A248-91896D884A26}" type="datetimeFigureOut">
              <a:rPr lang="fa-IR" smtClean="0"/>
              <a:t>07/25/1442</a:t>
            </a:fld>
            <a:endParaRPr lang="fa-IR"/>
          </a:p>
        </p:txBody>
      </p:sp>
      <p:sp>
        <p:nvSpPr>
          <p:cNvPr id="7" name="Slide Number Placeholder 6"/>
          <p:cNvSpPr>
            <a:spLocks noGrp="1"/>
          </p:cNvSpPr>
          <p:nvPr>
            <p:ph type="sldNum" sz="quarter" idx="11"/>
          </p:nvPr>
        </p:nvSpPr>
        <p:spPr/>
        <p:txBody>
          <a:bodyPr rtlCol="0"/>
          <a:lstStyle/>
          <a:p>
            <a:fld id="{75803C60-C9A5-4CC5-9850-1F2F84DC14EF}" type="slidenum">
              <a:rPr lang="fa-IR" smtClean="0"/>
              <a:t>‹#›</a:t>
            </a:fld>
            <a:endParaRPr lang="fa-IR"/>
          </a:p>
        </p:txBody>
      </p:sp>
      <p:sp>
        <p:nvSpPr>
          <p:cNvPr id="8" name="Footer Placeholder 7"/>
          <p:cNvSpPr>
            <a:spLocks noGrp="1"/>
          </p:cNvSpPr>
          <p:nvPr>
            <p:ph type="ftr" sz="quarter" idx="12"/>
          </p:nvPr>
        </p:nvSpPr>
        <p:spPr/>
        <p:txBody>
          <a:bodyPr rtlCol="0"/>
          <a:lstStyle/>
          <a:p>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8982AD-74DB-47C9-A248-91896D884A26}" type="datetimeFigureOut">
              <a:rPr lang="fa-IR" smtClean="0"/>
              <a:t>07/25/1442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5803C60-C9A5-4CC5-9850-1F2F84DC14EF}"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CC8982AD-74DB-47C9-A248-91896D884A26}" type="datetimeFigureOut">
              <a:rPr lang="fa-IR" smtClean="0"/>
              <a:t>07/25/1442</a:t>
            </a:fld>
            <a:endParaRPr lang="fa-IR"/>
          </a:p>
        </p:txBody>
      </p:sp>
      <p:sp>
        <p:nvSpPr>
          <p:cNvPr id="22" name="Slide Number Placeholder 21"/>
          <p:cNvSpPr>
            <a:spLocks noGrp="1"/>
          </p:cNvSpPr>
          <p:nvPr>
            <p:ph type="sldNum" sz="quarter" idx="15"/>
          </p:nvPr>
        </p:nvSpPr>
        <p:spPr/>
        <p:txBody>
          <a:bodyPr rtlCol="0"/>
          <a:lstStyle/>
          <a:p>
            <a:fld id="{75803C60-C9A5-4CC5-9850-1F2F84DC14EF}" type="slidenum">
              <a:rPr lang="fa-IR" smtClean="0"/>
              <a:t>‹#›</a:t>
            </a:fld>
            <a:endParaRPr lang="fa-IR"/>
          </a:p>
        </p:txBody>
      </p:sp>
      <p:sp>
        <p:nvSpPr>
          <p:cNvPr id="23" name="Footer Placeholder 22"/>
          <p:cNvSpPr>
            <a:spLocks noGrp="1"/>
          </p:cNvSpPr>
          <p:nvPr>
            <p:ph type="ftr" sz="quarter" idx="16"/>
          </p:nvPr>
        </p:nvSpPr>
        <p:spPr/>
        <p:txBody>
          <a:bodyPr rtlCol="0"/>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CC8982AD-74DB-47C9-A248-91896D884A26}" type="datetimeFigureOut">
              <a:rPr lang="fa-IR" smtClean="0"/>
              <a:t>07/25/1442</a:t>
            </a:fld>
            <a:endParaRPr lang="fa-IR"/>
          </a:p>
        </p:txBody>
      </p:sp>
      <p:sp>
        <p:nvSpPr>
          <p:cNvPr id="18" name="Slide Number Placeholder 17"/>
          <p:cNvSpPr>
            <a:spLocks noGrp="1"/>
          </p:cNvSpPr>
          <p:nvPr>
            <p:ph type="sldNum" sz="quarter" idx="11"/>
          </p:nvPr>
        </p:nvSpPr>
        <p:spPr/>
        <p:txBody>
          <a:bodyPr rtlCol="0"/>
          <a:lstStyle/>
          <a:p>
            <a:fld id="{75803C60-C9A5-4CC5-9850-1F2F84DC14EF}" type="slidenum">
              <a:rPr lang="fa-IR" smtClean="0"/>
              <a:t>‹#›</a:t>
            </a:fld>
            <a:endParaRPr lang="fa-IR"/>
          </a:p>
        </p:txBody>
      </p:sp>
      <p:sp>
        <p:nvSpPr>
          <p:cNvPr id="21" name="Footer Placeholder 20"/>
          <p:cNvSpPr>
            <a:spLocks noGrp="1"/>
          </p:cNvSpPr>
          <p:nvPr>
            <p:ph type="ftr" sz="quarter" idx="12"/>
          </p:nvPr>
        </p:nvSpPr>
        <p:spPr/>
        <p:txBody>
          <a:bodyPr rtlCol="0"/>
          <a:lstStyle/>
          <a:p>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C8982AD-74DB-47C9-A248-91896D884A26}" type="datetimeFigureOut">
              <a:rPr lang="fa-IR" smtClean="0"/>
              <a:t>07/25/1442</a:t>
            </a:fld>
            <a:endParaRPr lang="fa-I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a-I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5803C60-C9A5-4CC5-9850-1F2F84DC14EF}"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namnak.com/%D8%AA%D8%A7%D8%B1%DB%8C%D8%AE%DA%86%D9%87-%DB%8C-%D8%B9%DB%8C%D8%AF-%D9%86%D9%88%D8%B1%D9%88%D8%B2.p706"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2857488" y="2357406"/>
            <a:ext cx="5929354" cy="38576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800" b="1" dirty="0" smtClean="0">
                <a:solidFill>
                  <a:schemeClr val="tx1">
                    <a:lumMod val="85000"/>
                    <a:lumOff val="15000"/>
                  </a:schemeClr>
                </a:solidFill>
              </a:rPr>
              <a:t>برنامه ریزی درسی برای ایام عید</a:t>
            </a:r>
            <a:r>
              <a:rPr lang="en-US" sz="2800" b="1" dirty="0" smtClean="0">
                <a:solidFill>
                  <a:schemeClr val="tx1">
                    <a:lumMod val="85000"/>
                    <a:lumOff val="15000"/>
                  </a:schemeClr>
                </a:solidFill>
              </a:rPr>
              <a:t/>
            </a:r>
            <a:br>
              <a:rPr lang="en-US" sz="2800" b="1" dirty="0" smtClean="0">
                <a:solidFill>
                  <a:schemeClr val="tx1">
                    <a:lumMod val="85000"/>
                    <a:lumOff val="15000"/>
                  </a:schemeClr>
                </a:solidFill>
              </a:rPr>
            </a:br>
            <a:endParaRPr lang="en-US" sz="2800" dirty="0" smtClean="0">
              <a:solidFill>
                <a:schemeClr val="tx1">
                  <a:lumMod val="85000"/>
                  <a:lumOff val="15000"/>
                </a:schemeClr>
              </a:solidFill>
            </a:endParaRPr>
          </a:p>
          <a:p>
            <a:r>
              <a:rPr lang="fa-IR" sz="2800" dirty="0" smtClean="0">
                <a:solidFill>
                  <a:schemeClr val="tx2">
                    <a:lumMod val="75000"/>
                  </a:schemeClr>
                </a:solidFill>
                <a:cs typeface="A Danesh" pitchFamily="2" charset="-78"/>
              </a:rPr>
              <a:t>چند روز مانده به شروع تعطیلات کتاب های درسی خود را به صورت اولویت بندی از دروس سخت تر تا به دروس راحت تر بچینید.دروس سخت تر دروسی هستند که در آنها ضعیف تر هستید و زمان بیشتری برای یادگیری آنها نیاز دارید</a:t>
            </a:r>
            <a:r>
              <a:rPr lang="en-US" sz="2800" dirty="0" smtClean="0">
                <a:solidFill>
                  <a:schemeClr val="tx2">
                    <a:lumMod val="75000"/>
                  </a:schemeClr>
                </a:solidFill>
                <a:cs typeface="A Danesh" pitchFamily="2" charset="-78"/>
              </a:rPr>
              <a:t>.</a:t>
            </a:r>
          </a:p>
          <a:p>
            <a:r>
              <a:rPr lang="fa-IR" sz="2800" dirty="0" smtClean="0">
                <a:solidFill>
                  <a:schemeClr val="tx2">
                    <a:lumMod val="75000"/>
                  </a:schemeClr>
                </a:solidFill>
                <a:cs typeface="A Danesh" pitchFamily="2" charset="-78"/>
              </a:rPr>
              <a:t>روز اول و سیزدهم عید را استراحت کنید و به تفریح بپردازید</a:t>
            </a:r>
            <a:r>
              <a:rPr lang="en-US" sz="2800" dirty="0" smtClean="0">
                <a:solidFill>
                  <a:schemeClr val="tx2">
                    <a:lumMod val="75000"/>
                  </a:schemeClr>
                </a:solidFill>
                <a:cs typeface="A Danesh" pitchFamily="2" charset="-78"/>
              </a:rPr>
              <a:t>.</a:t>
            </a:r>
          </a:p>
          <a:p>
            <a:r>
              <a:rPr lang="fa-IR" sz="2800" dirty="0" smtClean="0">
                <a:solidFill>
                  <a:schemeClr val="tx2">
                    <a:lumMod val="75000"/>
                  </a:schemeClr>
                </a:solidFill>
                <a:cs typeface="A Danesh" pitchFamily="2" charset="-78"/>
              </a:rPr>
              <a:t>روز دوم تا دوازدهم تعطیلات</a:t>
            </a:r>
            <a:r>
              <a:rPr lang="en-US" sz="2800" dirty="0" smtClean="0">
                <a:solidFill>
                  <a:schemeClr val="tx2">
                    <a:lumMod val="75000"/>
                  </a:schemeClr>
                </a:solidFill>
                <a:cs typeface="A Danesh" pitchFamily="2" charset="-78"/>
              </a:rPr>
              <a:t> </a:t>
            </a:r>
            <a:r>
              <a:rPr lang="fa-IR" sz="2800" b="1" dirty="0" smtClean="0">
                <a:solidFill>
                  <a:schemeClr val="tx2">
                    <a:lumMod val="75000"/>
                  </a:schemeClr>
                </a:solidFill>
                <a:cs typeface="A Danesh" pitchFamily="2" charset="-78"/>
                <a:hlinkClick r:id="rId2" tooltip="تاریخچه ی عید نوروز"/>
              </a:rPr>
              <a:t>عید نوروز</a:t>
            </a:r>
            <a:r>
              <a:rPr lang="fa-IR" sz="2800" dirty="0" smtClean="0">
                <a:solidFill>
                  <a:schemeClr val="tx2">
                    <a:lumMod val="75000"/>
                  </a:schemeClr>
                </a:solidFill>
                <a:cs typeface="A Danesh" pitchFamily="2" charset="-78"/>
              </a:rPr>
              <a:t>، درس هایی که در آنها ضعیف هستید را مطالعه نمایید و یا درس هایتان را دوره کنید</a:t>
            </a:r>
            <a:r>
              <a:rPr lang="en-US" sz="2800" dirty="0" smtClean="0">
                <a:solidFill>
                  <a:schemeClr val="tx2">
                    <a:lumMod val="75000"/>
                  </a:schemeClr>
                </a:solidFill>
                <a:cs typeface="A Danesh" pitchFamily="2" charset="-78"/>
              </a:rPr>
              <a:t>.</a:t>
            </a:r>
            <a:endParaRPr lang="en-US" sz="2800" dirty="0" smtClean="0">
              <a:solidFill>
                <a:schemeClr val="tx2">
                  <a:lumMod val="75000"/>
                </a:schemeClr>
              </a:solidFill>
              <a:cs typeface="A Danesh" pitchFamily="2" charset="-78"/>
            </a:endParaRPr>
          </a:p>
        </p:txBody>
      </p:sp>
      <p:pic>
        <p:nvPicPr>
          <p:cNvPr id="2050" name="Picture 2"/>
          <p:cNvPicPr>
            <a:picLocks noChangeAspect="1" noChangeArrowheads="1"/>
          </p:cNvPicPr>
          <p:nvPr/>
        </p:nvPicPr>
        <p:blipFill>
          <a:blip r:embed="rId3"/>
          <a:srcRect/>
          <a:stretch>
            <a:fillRect/>
          </a:stretch>
        </p:blipFill>
        <p:spPr bwMode="auto">
          <a:xfrm>
            <a:off x="2428860" y="571480"/>
            <a:ext cx="2928958" cy="1571636"/>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857224" y="3071810"/>
            <a:ext cx="5429288" cy="26432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dirty="0" smtClean="0">
                <a:solidFill>
                  <a:schemeClr val="tx1">
                    <a:lumMod val="85000"/>
                    <a:lumOff val="15000"/>
                  </a:schemeClr>
                </a:solidFill>
              </a:rPr>
              <a:t>در صورت اجرای این برنامه خود را تشویق کنید و برنامه مورد علاقه تان را ببینید و در صورت اجرا نکردن این برنامه، خود را تنبیه کنید</a:t>
            </a:r>
            <a:r>
              <a:rPr lang="en-US" dirty="0" smtClean="0">
                <a:solidFill>
                  <a:schemeClr val="tx1">
                    <a:lumMod val="85000"/>
                    <a:lumOff val="15000"/>
                  </a:schemeClr>
                </a:solidFill>
              </a:rPr>
              <a:t>.</a:t>
            </a:r>
          </a:p>
          <a:p>
            <a:r>
              <a:rPr lang="fa-IR" dirty="0" smtClean="0">
                <a:solidFill>
                  <a:schemeClr val="tx1">
                    <a:lumMod val="85000"/>
                    <a:lumOff val="15000"/>
                  </a:schemeClr>
                </a:solidFill>
              </a:rPr>
              <a:t>یکی از اعضای خانواده را به عنوان ناظر یا پشتیبان خود انتخاب کرده و از او راهنمایی بخواهید</a:t>
            </a:r>
            <a:r>
              <a:rPr lang="en-US" dirty="0" smtClean="0">
                <a:solidFill>
                  <a:schemeClr val="tx1">
                    <a:lumMod val="85000"/>
                    <a:lumOff val="15000"/>
                  </a:schemeClr>
                </a:solidFill>
              </a:rPr>
              <a:t>.</a:t>
            </a:r>
          </a:p>
          <a:p>
            <a:r>
              <a:rPr lang="fa-IR" dirty="0" smtClean="0">
                <a:solidFill>
                  <a:schemeClr val="tx1">
                    <a:lumMod val="85000"/>
                    <a:lumOff val="15000"/>
                  </a:schemeClr>
                </a:solidFill>
              </a:rPr>
              <a:t>در برنامه ریزی هر روز برای دروس سخت که در آن ضعیف هستید زمانی را اختصاص دهید تا بتوانید با خواندن این دروس هر روز مشکلات درسی را برطرف کنید. دروسی را که برایتان آسان تر هستند را یک روز درمیان یا دو روز در میان بخوانید</a:t>
            </a:r>
            <a:r>
              <a:rPr lang="en-US" dirty="0" smtClean="0">
                <a:solidFill>
                  <a:schemeClr val="tx1">
                    <a:lumMod val="85000"/>
                    <a:lumOff val="15000"/>
                  </a:schemeClr>
                </a:solidFill>
              </a:rPr>
              <a:t>.</a:t>
            </a:r>
            <a:endParaRPr lang="en-US" dirty="0" smtClean="0">
              <a:solidFill>
                <a:schemeClr val="tx1">
                  <a:lumMod val="85000"/>
                  <a:lumOff val="15000"/>
                </a:schemeClr>
              </a:solidFill>
            </a:endParaRPr>
          </a:p>
        </p:txBody>
      </p:sp>
      <p:pic>
        <p:nvPicPr>
          <p:cNvPr id="1026" name="Picture 2"/>
          <p:cNvPicPr>
            <a:picLocks noChangeAspect="1" noChangeArrowheads="1"/>
          </p:cNvPicPr>
          <p:nvPr/>
        </p:nvPicPr>
        <p:blipFill>
          <a:blip r:embed="rId2"/>
          <a:srcRect/>
          <a:stretch>
            <a:fillRect/>
          </a:stretch>
        </p:blipFill>
        <p:spPr bwMode="auto">
          <a:xfrm>
            <a:off x="144463" y="144462"/>
            <a:ext cx="3526665" cy="2641595"/>
          </a:xfrm>
          <a:prstGeom prst="rect">
            <a:avLst/>
          </a:prstGeom>
          <a:noFill/>
          <a:ln w="9525">
            <a:noFill/>
            <a:miter lim="800000"/>
            <a:headEnd/>
            <a:tailEnd/>
          </a:ln>
          <a:effectLst/>
        </p:spPr>
      </p:pic>
      <p:sp>
        <p:nvSpPr>
          <p:cNvPr id="8" name="Oval 7"/>
          <p:cNvSpPr/>
          <p:nvPr/>
        </p:nvSpPr>
        <p:spPr>
          <a:xfrm>
            <a:off x="4500562" y="1000108"/>
            <a:ext cx="3643338" cy="18573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t>گردآورندگان: سرکار خانم سمیرا قاسمی-محبوبه ملکی </a:t>
            </a:r>
          </a:p>
          <a:p>
            <a:pPr algn="ctr"/>
            <a:r>
              <a:rPr lang="fa-IR" dirty="0" smtClean="0"/>
              <a:t>کارشناسان مشاور ناحیه 3 اداره آموزش و پرورش استان کرمانشاه</a:t>
            </a:r>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10</TotalTime>
  <Words>120</Words>
  <Application>Microsoft Office PowerPoint</Application>
  <PresentationFormat>On-screen Show (4:3)</PresentationFormat>
  <Paragraphs>9</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Oriel</vt:lpstr>
      <vt:lpstr>Slide 1</vt:lpstr>
      <vt:lpstr>Slide 2</vt:lpstr>
    </vt:vector>
  </TitlesOfParts>
  <Company>MRT www.Win2Farsi.com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arka</dc:creator>
  <cp:lastModifiedBy>arka</cp:lastModifiedBy>
  <cp:revision>2</cp:revision>
  <dcterms:created xsi:type="dcterms:W3CDTF">2021-03-08T06:00:26Z</dcterms:created>
  <dcterms:modified xsi:type="dcterms:W3CDTF">2021-03-08T06:10:54Z</dcterms:modified>
</cp:coreProperties>
</file>