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0B35-0E18-4A3B-B7EB-8AE508475F2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0B35-0E18-4A3B-B7EB-8AE508475F2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0B35-0E18-4A3B-B7EB-8AE508475F2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0B35-0E18-4A3B-B7EB-8AE508475F2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0B35-0E18-4A3B-B7EB-8AE508475F2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0B35-0E18-4A3B-B7EB-8AE508475F2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0B35-0E18-4A3B-B7EB-8AE508475F2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0B35-0E18-4A3B-B7EB-8AE508475F2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0B35-0E18-4A3B-B7EB-8AE508475F2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0B35-0E18-4A3B-B7EB-8AE508475F2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0B35-0E18-4A3B-B7EB-8AE508475F2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3880B35-0E18-4A3B-B7EB-8AE508475F2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12" y="4726905"/>
            <a:ext cx="8458200" cy="1222375"/>
          </a:xfrm>
        </p:spPr>
        <p:txBody>
          <a:bodyPr>
            <a:normAutofit/>
          </a:bodyPr>
          <a:lstStyle/>
          <a:p>
            <a:r>
              <a:rPr lang="en-US" sz="4400" dirty="0" smtClean="0"/>
              <a:t>Python basic tutorial</a:t>
            </a:r>
            <a:endParaRPr lang="en-US" sz="4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620688"/>
            <a:ext cx="2794000" cy="4191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1043608" y="5912310"/>
            <a:ext cx="3693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Design by :</a:t>
            </a:r>
            <a:r>
              <a:rPr lang="en-US" dirty="0" smtClean="0"/>
              <a:t> Abdullah  </a:t>
            </a:r>
            <a:r>
              <a:rPr lang="en-US" dirty="0" err="1" smtClean="0"/>
              <a:t>Saremi</a:t>
            </a:r>
            <a:r>
              <a:rPr lang="en-US" dirty="0" smtClean="0"/>
              <a:t>  </a:t>
            </a:r>
            <a:r>
              <a:rPr lang="en-US" dirty="0" err="1" smtClean="0"/>
              <a:t>Naeini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1412776"/>
            <a:ext cx="23591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err="1" smtClean="0"/>
              <a:t>numpy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35956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838200"/>
          </a:xfrm>
        </p:spPr>
        <p:txBody>
          <a:bodyPr/>
          <a:lstStyle/>
          <a:p>
            <a:pPr algn="r" rtl="1"/>
            <a:r>
              <a:rPr lang="fa-IR" dirty="0" smtClean="0">
                <a:cs typeface="B Titr" pitchFamily="2" charset="-78"/>
              </a:rPr>
              <a:t>نصب</a:t>
            </a:r>
            <a:endParaRPr lang="en-US" dirty="0">
              <a:cs typeface="B Titr" pitchFamily="2" charset="-7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33"/>
          <a:stretch/>
        </p:blipFill>
        <p:spPr bwMode="auto">
          <a:xfrm>
            <a:off x="0" y="2276872"/>
            <a:ext cx="9144000" cy="4104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000647"/>
            <a:ext cx="68389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7544" y="1124744"/>
            <a:ext cx="83936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b="1" dirty="0" smtClean="0">
                <a:cs typeface="B Nazanin" pitchFamily="2" charset="-78"/>
              </a:rPr>
              <a:t>فایل </a:t>
            </a:r>
            <a:r>
              <a:rPr lang="en-US" sz="2000" b="1" dirty="0" err="1" smtClean="0">
                <a:cs typeface="B Nazanin" pitchFamily="2" charset="-78"/>
              </a:rPr>
              <a:t>whl</a:t>
            </a:r>
            <a:r>
              <a:rPr lang="en-US" sz="2000" b="1" dirty="0" smtClean="0">
                <a:cs typeface="B Nazanin" pitchFamily="2" charset="-78"/>
              </a:rPr>
              <a:t> </a:t>
            </a:r>
            <a:r>
              <a:rPr lang="fa-IR" sz="2000" b="1" dirty="0" smtClean="0">
                <a:cs typeface="B Nazanin" pitchFamily="2" charset="-78"/>
              </a:rPr>
              <a:t> مناسب را از آدرس زیر دانلود می کنیم.</a:t>
            </a:r>
          </a:p>
          <a:p>
            <a:r>
              <a:rPr lang="en-US" sz="2400" dirty="0">
                <a:cs typeface="B Nazanin" pitchFamily="2" charset="-78"/>
              </a:rPr>
              <a:t>https://pypi.python.org/pypi/numpy</a:t>
            </a:r>
          </a:p>
        </p:txBody>
      </p:sp>
    </p:spTree>
    <p:extLst>
      <p:ext uri="{BB962C8B-B14F-4D97-AF65-F5344CB8AC3E}">
        <p14:creationId xmlns:p14="http://schemas.microsoft.com/office/powerpoint/2010/main" val="359408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838200"/>
          </a:xfrm>
        </p:spPr>
        <p:txBody>
          <a:bodyPr/>
          <a:lstStyle/>
          <a:p>
            <a:pPr algn="r" rtl="1"/>
            <a:r>
              <a:rPr lang="fa-IR" dirty="0" smtClean="0">
                <a:cs typeface="B Titr" pitchFamily="2" charset="-78"/>
              </a:rPr>
              <a:t>نصب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1124744"/>
            <a:ext cx="83936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b="1" dirty="0" smtClean="0">
                <a:cs typeface="B Nazanin" pitchFamily="2" charset="-78"/>
              </a:rPr>
              <a:t>فایل </a:t>
            </a:r>
            <a:r>
              <a:rPr lang="en-US" sz="2000" b="1" dirty="0" err="1" smtClean="0">
                <a:cs typeface="B Nazanin" pitchFamily="2" charset="-78"/>
              </a:rPr>
              <a:t>whl</a:t>
            </a:r>
            <a:r>
              <a:rPr lang="en-US" sz="2000" b="1" dirty="0" smtClean="0">
                <a:cs typeface="B Nazanin" pitchFamily="2" charset="-78"/>
              </a:rPr>
              <a:t> </a:t>
            </a:r>
            <a:r>
              <a:rPr lang="fa-IR" sz="2000" b="1" dirty="0" smtClean="0">
                <a:cs typeface="B Nazanin" pitchFamily="2" charset="-78"/>
              </a:rPr>
              <a:t>  را در مسیر زیر کپی می کنیم: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" y="1844824"/>
            <a:ext cx="8267700" cy="466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463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838200"/>
          </a:xfrm>
        </p:spPr>
        <p:txBody>
          <a:bodyPr/>
          <a:lstStyle/>
          <a:p>
            <a:pPr algn="r" rtl="1"/>
            <a:r>
              <a:rPr lang="fa-IR" dirty="0" smtClean="0">
                <a:cs typeface="B Titr" pitchFamily="2" charset="-78"/>
              </a:rPr>
              <a:t>نصب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1124744"/>
            <a:ext cx="83936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b="1" dirty="0" smtClean="0">
                <a:cs typeface="B Nazanin" pitchFamily="2" charset="-78"/>
              </a:rPr>
              <a:t>با استفاده از خط فرمان به صورت زیر نصب می کنیم:</a:t>
            </a:r>
            <a:endParaRPr lang="en-US" sz="2000" b="1" dirty="0" smtClean="0">
              <a:cs typeface="B Nazanin" pitchFamily="2" charset="-78"/>
            </a:endParaRPr>
          </a:p>
          <a:p>
            <a:r>
              <a:rPr lang="en-US" sz="2000" b="1" dirty="0" smtClean="0">
                <a:cs typeface="B Nazanin" pitchFamily="2" charset="-78"/>
              </a:rPr>
              <a:t>pip </a:t>
            </a:r>
            <a:r>
              <a:rPr lang="en-US" sz="2000" b="1" dirty="0">
                <a:cs typeface="B Nazanin" pitchFamily="2" charset="-78"/>
              </a:rPr>
              <a:t>install  numpy-1.11.1-cp34-none-win_amd64.whl</a:t>
            </a:r>
            <a:endParaRPr lang="fa-IR" sz="2000" b="1" dirty="0" smtClean="0">
              <a:cs typeface="B Nazanin" pitchFamily="2" charset="-78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981" y="2276872"/>
            <a:ext cx="8340768" cy="422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428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838200"/>
          </a:xfrm>
        </p:spPr>
        <p:txBody>
          <a:bodyPr/>
          <a:lstStyle/>
          <a:p>
            <a:pPr algn="r" rtl="1"/>
            <a:r>
              <a:rPr lang="fa-IR" dirty="0" smtClean="0">
                <a:cs typeface="B Titr" pitchFamily="2" charset="-78"/>
              </a:rPr>
              <a:t>حل چند معادله و چند مجهول</a:t>
            </a:r>
            <a:endParaRPr lang="en-US" dirty="0">
              <a:cs typeface="B Titr" pitchFamily="2" charset="-78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36912"/>
            <a:ext cx="5918125" cy="25183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5301208"/>
            <a:ext cx="3537993" cy="79208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547664" y="1412776"/>
                <a:ext cx="2159117" cy="8968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800" b="1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1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800" b="1" i="1" smtClean="0">
                                    <a:latin typeface="Cambria Math"/>
                                  </a:rPr>
                                  <m:t>𝟑</m:t>
                                </m:r>
                                <m:r>
                                  <a:rPr lang="en-US" sz="2800" b="1" i="1" smtClean="0">
                                    <a:latin typeface="Cambria Math"/>
                                  </a:rPr>
                                  <m:t>𝒙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sz="2800" b="1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sz="2800" b="1" i="1" smtClean="0">
                                    <a:latin typeface="Cambria Math"/>
                                  </a:rPr>
                                  <m:t>𝒚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sz="2800" b="1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sz="2800" b="1" i="1" smtClean="0">
                                    <a:latin typeface="Cambria Math"/>
                                  </a:rPr>
                                  <m:t>𝟗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1" i="1" smtClean="0">
                                    <a:latin typeface="Cambria Math"/>
                                  </a:rPr>
                                  <m:t>𝒙</m:t>
                                </m:r>
                                <m:r>
                                  <a:rPr lang="en-US" sz="2800" b="1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2800" b="1" i="1" smtClean="0"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en-US" sz="2800" b="1" i="1" smtClean="0"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sz="2800" b="1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sz="2800" b="1" i="1" smtClean="0">
                                    <a:latin typeface="Cambria Math"/>
                                  </a:rPr>
                                  <m:t>𝟖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b="1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1412776"/>
                <a:ext cx="2159117" cy="89684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3903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838200"/>
          </a:xfrm>
        </p:spPr>
        <p:txBody>
          <a:bodyPr/>
          <a:lstStyle/>
          <a:p>
            <a:pPr algn="r" rtl="1"/>
            <a:r>
              <a:rPr lang="fa-IR" dirty="0" smtClean="0">
                <a:cs typeface="B Titr" pitchFamily="2" charset="-78"/>
              </a:rPr>
              <a:t>حل چند معادله و چند مجهول</a:t>
            </a:r>
            <a:endParaRPr lang="en-US" dirty="0">
              <a:cs typeface="B Titr" pitchFamily="2" charset="-78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28800"/>
            <a:ext cx="7272808" cy="411008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965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838200"/>
          </a:xfrm>
        </p:spPr>
        <p:txBody>
          <a:bodyPr/>
          <a:lstStyle/>
          <a:p>
            <a:pPr algn="r" rtl="1"/>
            <a:r>
              <a:rPr lang="fa-IR" dirty="0" smtClean="0">
                <a:cs typeface="B Titr" pitchFamily="2" charset="-78"/>
              </a:rPr>
              <a:t>حل چند معادله و چند مجهول</a:t>
            </a:r>
            <a:endParaRPr lang="en-US" dirty="0">
              <a:cs typeface="B Titr" pitchFamily="2" charset="-78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628800"/>
            <a:ext cx="6696963" cy="431916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131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1020</TotalTime>
  <Words>83</Words>
  <Application>Microsoft Office PowerPoint</Application>
  <PresentationFormat>On-screen Show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Trek</vt:lpstr>
      <vt:lpstr>Python basic tutorial</vt:lpstr>
      <vt:lpstr>نصب</vt:lpstr>
      <vt:lpstr>نصب</vt:lpstr>
      <vt:lpstr>نصب</vt:lpstr>
      <vt:lpstr>حل چند معادله و چند مجهول</vt:lpstr>
      <vt:lpstr>حل چند معادله و چند مجهول</vt:lpstr>
      <vt:lpstr>حل چند معادله و چند مجهول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</dc:title>
  <dc:creator>Education</dc:creator>
  <cp:lastModifiedBy>Sima</cp:lastModifiedBy>
  <cp:revision>40</cp:revision>
  <dcterms:created xsi:type="dcterms:W3CDTF">2016-08-07T10:36:11Z</dcterms:created>
  <dcterms:modified xsi:type="dcterms:W3CDTF">2016-08-20T08:03:11Z</dcterms:modified>
</cp:coreProperties>
</file>