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6"/>
            <a:ext cx="9144000" cy="6855808"/>
          </a:xfrm>
        </p:spPr>
      </p:pic>
    </p:spTree>
    <p:extLst>
      <p:ext uri="{BB962C8B-B14F-4D97-AF65-F5344CB8AC3E}">
        <p14:creationId xmlns:p14="http://schemas.microsoft.com/office/powerpoint/2010/main" val="464293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4"/>
            <a:ext cx="9144000" cy="6853612"/>
          </a:xfrm>
        </p:spPr>
      </p:pic>
    </p:spTree>
    <p:extLst>
      <p:ext uri="{BB962C8B-B14F-4D97-AF65-F5344CB8AC3E}">
        <p14:creationId xmlns:p14="http://schemas.microsoft.com/office/powerpoint/2010/main" val="2342107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9" y="0"/>
            <a:ext cx="9126482" cy="6858000"/>
          </a:xfrm>
        </p:spPr>
      </p:pic>
    </p:spTree>
    <p:extLst>
      <p:ext uri="{BB962C8B-B14F-4D97-AF65-F5344CB8AC3E}">
        <p14:creationId xmlns:p14="http://schemas.microsoft.com/office/powerpoint/2010/main" val="876895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" y="0"/>
            <a:ext cx="9123589" cy="6858000"/>
          </a:xfrm>
        </p:spPr>
      </p:pic>
    </p:spTree>
    <p:extLst>
      <p:ext uri="{BB962C8B-B14F-4D97-AF65-F5344CB8AC3E}">
        <p14:creationId xmlns:p14="http://schemas.microsoft.com/office/powerpoint/2010/main" val="2243634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"/>
            <a:ext cx="9129713" cy="6867017"/>
          </a:xfrm>
        </p:spPr>
      </p:pic>
    </p:spTree>
    <p:extLst>
      <p:ext uri="{BB962C8B-B14F-4D97-AF65-F5344CB8AC3E}">
        <p14:creationId xmlns:p14="http://schemas.microsoft.com/office/powerpoint/2010/main" val="1031231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25"/>
            <a:ext cx="9144000" cy="6838349"/>
          </a:xfrm>
        </p:spPr>
      </p:pic>
    </p:spTree>
    <p:extLst>
      <p:ext uri="{BB962C8B-B14F-4D97-AF65-F5344CB8AC3E}">
        <p14:creationId xmlns:p14="http://schemas.microsoft.com/office/powerpoint/2010/main" val="1716751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58"/>
            <a:ext cx="9144000" cy="6847083"/>
          </a:xfrm>
        </p:spPr>
      </p:pic>
    </p:spTree>
    <p:extLst>
      <p:ext uri="{BB962C8B-B14F-4D97-AF65-F5344CB8AC3E}">
        <p14:creationId xmlns:p14="http://schemas.microsoft.com/office/powerpoint/2010/main" val="101617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6"/>
            <a:ext cx="9144000" cy="6855808"/>
          </a:xfrm>
        </p:spPr>
      </p:pic>
    </p:spTree>
    <p:extLst>
      <p:ext uri="{BB962C8B-B14F-4D97-AF65-F5344CB8AC3E}">
        <p14:creationId xmlns:p14="http://schemas.microsoft.com/office/powerpoint/2010/main" val="3218870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</dc:creator>
  <cp:lastModifiedBy>Ahmad</cp:lastModifiedBy>
  <cp:revision>1</cp:revision>
  <dcterms:created xsi:type="dcterms:W3CDTF">2006-08-16T00:00:00Z</dcterms:created>
  <dcterms:modified xsi:type="dcterms:W3CDTF">2013-11-22T12:57:39Z</dcterms:modified>
</cp:coreProperties>
</file>