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5046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265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26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588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2022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9405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8533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593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993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6895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32E7B3-C213-4BEB-97B2-17F9507D299F}" type="datetimeFigureOut">
              <a:rPr lang="fa-IR" smtClean="0"/>
              <a:t>12/08/1444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D29D87-3970-4949-9F4B-4FF4904E9A90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106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69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54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36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2</cp:revision>
  <dcterms:created xsi:type="dcterms:W3CDTF">2023-03-05T02:29:58Z</dcterms:created>
  <dcterms:modified xsi:type="dcterms:W3CDTF">2023-03-05T02:31:15Z</dcterms:modified>
</cp:coreProperties>
</file>