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97F048-AC15-4A6E-BD4D-3A67204F3495}" type="doc">
      <dgm:prSet loTypeId="urn:microsoft.com/office/officeart/2005/8/layout/funnel1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B280161F-279A-4E10-BF19-0516B0A7F613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a-IR" b="1" dirty="0" smtClean="0">
              <a:cs typeface="B Mitra" pitchFamily="2" charset="-78"/>
            </a:rPr>
            <a:t>خانواده و جنسیت</a:t>
          </a:r>
          <a:endParaRPr lang="en-US" b="1" dirty="0">
            <a:cs typeface="B Mitra" pitchFamily="2" charset="-78"/>
          </a:endParaRPr>
        </a:p>
      </dgm:t>
    </dgm:pt>
    <dgm:pt modelId="{DCFA67C1-41BD-4D22-93D4-B36DEDCB9B25}" type="parTrans" cxnId="{7D2941DB-2DC5-4A3D-A514-AAB471BFA109}">
      <dgm:prSet/>
      <dgm:spPr/>
      <dgm:t>
        <a:bodyPr/>
        <a:lstStyle/>
        <a:p>
          <a:endParaRPr lang="en-US" b="1">
            <a:cs typeface="B Mitra" pitchFamily="2" charset="-78"/>
          </a:endParaRPr>
        </a:p>
      </dgm:t>
    </dgm:pt>
    <dgm:pt modelId="{79D22BA3-C82A-4A36-96ED-CFD9E99AF08E}" type="sibTrans" cxnId="{7D2941DB-2DC5-4A3D-A514-AAB471BFA109}">
      <dgm:prSet/>
      <dgm:spPr/>
      <dgm:t>
        <a:bodyPr/>
        <a:lstStyle/>
        <a:p>
          <a:endParaRPr lang="en-US" b="1">
            <a:cs typeface="B Mitra" pitchFamily="2" charset="-78"/>
          </a:endParaRPr>
        </a:p>
      </dgm:t>
    </dgm:pt>
    <dgm:pt modelId="{CFC1DC93-D44D-4347-9CEA-782C3F6B198B}">
      <dgm:prSet phldrT="[Text]"/>
      <dgm:spPr>
        <a:solidFill>
          <a:schemeClr val="bg2"/>
        </a:solidFill>
      </dgm:spPr>
      <dgm:t>
        <a:bodyPr/>
        <a:lstStyle/>
        <a:p>
          <a:r>
            <a:rPr lang="fa-IR" b="1" dirty="0" smtClean="0">
              <a:cs typeface="B Mitra" pitchFamily="2" charset="-78"/>
            </a:rPr>
            <a:t>  آموزش و محیط</a:t>
          </a:r>
          <a:endParaRPr lang="en-US" b="1" dirty="0">
            <a:cs typeface="B Mitra" pitchFamily="2" charset="-78"/>
          </a:endParaRPr>
        </a:p>
      </dgm:t>
    </dgm:pt>
    <dgm:pt modelId="{1028D3CB-52F8-43DC-8060-5F3E4C21E39B}" type="parTrans" cxnId="{BBDCF749-4C17-4365-8DED-F0E1E960C092}">
      <dgm:prSet/>
      <dgm:spPr/>
      <dgm:t>
        <a:bodyPr/>
        <a:lstStyle/>
        <a:p>
          <a:endParaRPr lang="en-US" b="1">
            <a:cs typeface="B Mitra" pitchFamily="2" charset="-78"/>
          </a:endParaRPr>
        </a:p>
      </dgm:t>
    </dgm:pt>
    <dgm:pt modelId="{F325820D-ADCC-4A97-B42B-AD00DEA186E8}" type="sibTrans" cxnId="{BBDCF749-4C17-4365-8DED-F0E1E960C092}">
      <dgm:prSet/>
      <dgm:spPr/>
      <dgm:t>
        <a:bodyPr/>
        <a:lstStyle/>
        <a:p>
          <a:endParaRPr lang="en-US" b="1">
            <a:cs typeface="B Mitra" pitchFamily="2" charset="-78"/>
          </a:endParaRPr>
        </a:p>
      </dgm:t>
    </dgm:pt>
    <dgm:pt modelId="{3965040A-58C6-47E8-8D18-C264EBCFE027}">
      <dgm:prSet phldrT="[Text]" custT="1"/>
      <dgm:spPr/>
      <dgm:t>
        <a:bodyPr/>
        <a:lstStyle/>
        <a:p>
          <a:r>
            <a:rPr lang="fa-IR" sz="3200" b="1" dirty="0" smtClean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rPr>
            <a:t>صفات و خصلت ها</a:t>
          </a:r>
          <a:endParaRPr lang="en-US" sz="3200" b="1" dirty="0">
            <a:solidFill>
              <a:schemeClr val="bg2">
                <a:lumMod val="20000"/>
                <a:lumOff val="80000"/>
              </a:schemeClr>
            </a:solidFill>
            <a:cs typeface="B Mitra" pitchFamily="2" charset="-78"/>
          </a:endParaRPr>
        </a:p>
      </dgm:t>
    </dgm:pt>
    <dgm:pt modelId="{4EE13706-9F7E-4015-B0D2-5F7F3B21514C}" type="parTrans" cxnId="{428BFDCA-0439-4616-97BB-2B83020F2182}">
      <dgm:prSet/>
      <dgm:spPr/>
      <dgm:t>
        <a:bodyPr/>
        <a:lstStyle/>
        <a:p>
          <a:endParaRPr lang="en-US" b="1">
            <a:cs typeface="B Mitra" pitchFamily="2" charset="-78"/>
          </a:endParaRPr>
        </a:p>
      </dgm:t>
    </dgm:pt>
    <dgm:pt modelId="{96DD89B9-0955-423E-81C3-A673E9D16E45}" type="sibTrans" cxnId="{428BFDCA-0439-4616-97BB-2B83020F2182}">
      <dgm:prSet/>
      <dgm:spPr/>
      <dgm:t>
        <a:bodyPr/>
        <a:lstStyle/>
        <a:p>
          <a:endParaRPr lang="en-US" b="1">
            <a:cs typeface="B Mitra" pitchFamily="2" charset="-78"/>
          </a:endParaRPr>
        </a:p>
      </dgm:t>
    </dgm:pt>
    <dgm:pt modelId="{A02FE8C3-DA89-4AB4-8B67-C358B0B337D4}">
      <dgm:prSet phldrT="[Text]"/>
      <dgm:spPr>
        <a:solidFill>
          <a:schemeClr val="accent5"/>
        </a:solidFill>
      </dgm:spPr>
      <dgm:t>
        <a:bodyPr/>
        <a:lstStyle/>
        <a:p>
          <a:r>
            <a:rPr lang="fa-IR" b="1" dirty="0" smtClean="0">
              <a:cs typeface="B Mitra" pitchFamily="2" charset="-78"/>
            </a:rPr>
            <a:t>  اعمال</a:t>
          </a:r>
          <a:endParaRPr lang="en-US" b="1" dirty="0">
            <a:cs typeface="B Mitra" pitchFamily="2" charset="-78"/>
          </a:endParaRPr>
        </a:p>
      </dgm:t>
    </dgm:pt>
    <dgm:pt modelId="{F0A9E47A-5D1B-49AC-A8CB-5A9463950363}" type="sibTrans" cxnId="{DADED9C7-C3F5-451B-9709-D8F7BA46ED8B}">
      <dgm:prSet/>
      <dgm:spPr/>
      <dgm:t>
        <a:bodyPr/>
        <a:lstStyle/>
        <a:p>
          <a:endParaRPr lang="en-US" b="1">
            <a:cs typeface="B Mitra" pitchFamily="2" charset="-78"/>
          </a:endParaRPr>
        </a:p>
      </dgm:t>
    </dgm:pt>
    <dgm:pt modelId="{21463EC9-7598-4387-80C8-626CEAEB2CEB}" type="parTrans" cxnId="{DADED9C7-C3F5-451B-9709-D8F7BA46ED8B}">
      <dgm:prSet/>
      <dgm:spPr/>
      <dgm:t>
        <a:bodyPr/>
        <a:lstStyle/>
        <a:p>
          <a:endParaRPr lang="en-US" b="1">
            <a:cs typeface="B Mitra" pitchFamily="2" charset="-78"/>
          </a:endParaRPr>
        </a:p>
      </dgm:t>
    </dgm:pt>
    <dgm:pt modelId="{AD2C7ACE-B968-444C-8020-84AF0D493DB8}">
      <dgm:prSet phldrT="[Text]"/>
      <dgm:spPr/>
      <dgm:t>
        <a:bodyPr/>
        <a:lstStyle/>
        <a:p>
          <a:endParaRPr lang="en-US" b="1" dirty="0">
            <a:cs typeface="B Mitra" pitchFamily="2" charset="-78"/>
          </a:endParaRPr>
        </a:p>
      </dgm:t>
    </dgm:pt>
    <dgm:pt modelId="{B995998D-C2D9-45E3-8652-ABC71F164A50}" type="parTrans" cxnId="{F899C0C2-6D63-4BA2-9B77-6C62F14D3612}">
      <dgm:prSet/>
      <dgm:spPr/>
      <dgm:t>
        <a:bodyPr/>
        <a:lstStyle/>
        <a:p>
          <a:endParaRPr lang="en-US" b="1">
            <a:cs typeface="B Mitra" pitchFamily="2" charset="-78"/>
          </a:endParaRPr>
        </a:p>
      </dgm:t>
    </dgm:pt>
    <dgm:pt modelId="{CE417C23-E2B3-4FF7-991D-3AB792ED152C}" type="sibTrans" cxnId="{F899C0C2-6D63-4BA2-9B77-6C62F14D3612}">
      <dgm:prSet/>
      <dgm:spPr/>
      <dgm:t>
        <a:bodyPr/>
        <a:lstStyle/>
        <a:p>
          <a:endParaRPr lang="en-US" b="1">
            <a:cs typeface="B Mitra" pitchFamily="2" charset="-78"/>
          </a:endParaRPr>
        </a:p>
      </dgm:t>
    </dgm:pt>
    <dgm:pt modelId="{3CA951B4-C73D-4A68-AF1C-BA2631DDF781}" type="pres">
      <dgm:prSet presAssocID="{DB97F048-AC15-4A6E-BD4D-3A67204F3495}" presName="Name0" presStyleCnt="0">
        <dgm:presLayoutVars>
          <dgm:chMax val="4"/>
          <dgm:resizeHandles val="exact"/>
        </dgm:presLayoutVars>
      </dgm:prSet>
      <dgm:spPr/>
    </dgm:pt>
    <dgm:pt modelId="{CC9A8FD8-A2F8-462B-8322-E04407D7946B}" type="pres">
      <dgm:prSet presAssocID="{DB97F048-AC15-4A6E-BD4D-3A67204F3495}" presName="ellipse" presStyleLbl="trBgShp" presStyleIdx="0" presStyleCnt="1"/>
      <dgm:spPr/>
    </dgm:pt>
    <dgm:pt modelId="{C99EAE8C-B66B-4761-A314-1BBE120A9592}" type="pres">
      <dgm:prSet presAssocID="{DB97F048-AC15-4A6E-BD4D-3A67204F3495}" presName="arrow1" presStyleLbl="fgShp" presStyleIdx="0" presStyleCnt="1"/>
      <dgm:spPr>
        <a:ln>
          <a:solidFill>
            <a:srgbClr val="0070C0"/>
          </a:solidFill>
        </a:ln>
      </dgm:spPr>
    </dgm:pt>
    <dgm:pt modelId="{7712FAEA-141F-4CCC-9AE4-3D22F860D600}" type="pres">
      <dgm:prSet presAssocID="{DB97F048-AC15-4A6E-BD4D-3A67204F3495}" presName="rectangle" presStyleLbl="revTx" presStyleIdx="0" presStyleCnt="1">
        <dgm:presLayoutVars>
          <dgm:bulletEnabled val="1"/>
        </dgm:presLayoutVars>
      </dgm:prSet>
      <dgm:spPr/>
    </dgm:pt>
    <dgm:pt modelId="{784365B9-0E89-4CE2-AF53-396419DD07D5}" type="pres">
      <dgm:prSet presAssocID="{A02FE8C3-DA89-4AB4-8B67-C358B0B337D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01BDAE-615D-417A-B95A-3DAEAB000D11}" type="pres">
      <dgm:prSet presAssocID="{CFC1DC93-D44D-4347-9CEA-782C3F6B198B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12E08-0BDA-47C3-BC30-BFED7862D183}" type="pres">
      <dgm:prSet presAssocID="{3965040A-58C6-47E8-8D18-C264EBCFE027}" presName="item3" presStyleLbl="node1" presStyleIdx="2" presStyleCnt="3">
        <dgm:presLayoutVars>
          <dgm:bulletEnabled val="1"/>
        </dgm:presLayoutVars>
      </dgm:prSet>
      <dgm:spPr/>
    </dgm:pt>
    <dgm:pt modelId="{0D20432E-AE65-43B9-833F-1603D1D4FA34}" type="pres">
      <dgm:prSet presAssocID="{DB97F048-AC15-4A6E-BD4D-3A67204F3495}" presName="funnel" presStyleLbl="trAlignAcc1" presStyleIdx="0" presStyleCnt="1"/>
      <dgm:spPr>
        <a:solidFill>
          <a:schemeClr val="tx2">
            <a:lumMod val="75000"/>
            <a:lumOff val="25000"/>
            <a:alpha val="55000"/>
          </a:schemeClr>
        </a:solidFill>
      </dgm:spPr>
    </dgm:pt>
  </dgm:ptLst>
  <dgm:cxnLst>
    <dgm:cxn modelId="{DADED9C7-C3F5-451B-9709-D8F7BA46ED8B}" srcId="{DB97F048-AC15-4A6E-BD4D-3A67204F3495}" destId="{A02FE8C3-DA89-4AB4-8B67-C358B0B337D4}" srcOrd="1" destOrd="0" parTransId="{21463EC9-7598-4387-80C8-626CEAEB2CEB}" sibTransId="{F0A9E47A-5D1B-49AC-A8CB-5A9463950363}"/>
    <dgm:cxn modelId="{7D2941DB-2DC5-4A3D-A514-AAB471BFA109}" srcId="{DB97F048-AC15-4A6E-BD4D-3A67204F3495}" destId="{B280161F-279A-4E10-BF19-0516B0A7F613}" srcOrd="0" destOrd="0" parTransId="{DCFA67C1-41BD-4D22-93D4-B36DEDCB9B25}" sibTransId="{79D22BA3-C82A-4A36-96ED-CFD9E99AF08E}"/>
    <dgm:cxn modelId="{3E3CFB0D-E327-421B-BEC0-F00EAB858233}" type="presOf" srcId="{CFC1DC93-D44D-4347-9CEA-782C3F6B198B}" destId="{784365B9-0E89-4CE2-AF53-396419DD07D5}" srcOrd="0" destOrd="0" presId="urn:microsoft.com/office/officeart/2005/8/layout/funnel1"/>
    <dgm:cxn modelId="{428BFDCA-0439-4616-97BB-2B83020F2182}" srcId="{DB97F048-AC15-4A6E-BD4D-3A67204F3495}" destId="{3965040A-58C6-47E8-8D18-C264EBCFE027}" srcOrd="3" destOrd="0" parTransId="{4EE13706-9F7E-4015-B0D2-5F7F3B21514C}" sibTransId="{96DD89B9-0955-423E-81C3-A673E9D16E45}"/>
    <dgm:cxn modelId="{60B20F3C-7EC4-4487-A0A4-B03922A20955}" type="presOf" srcId="{A02FE8C3-DA89-4AB4-8B67-C358B0B337D4}" destId="{7901BDAE-615D-417A-B95A-3DAEAB000D11}" srcOrd="0" destOrd="0" presId="urn:microsoft.com/office/officeart/2005/8/layout/funnel1"/>
    <dgm:cxn modelId="{BBDCF749-4C17-4365-8DED-F0E1E960C092}" srcId="{DB97F048-AC15-4A6E-BD4D-3A67204F3495}" destId="{CFC1DC93-D44D-4347-9CEA-782C3F6B198B}" srcOrd="2" destOrd="0" parTransId="{1028D3CB-52F8-43DC-8060-5F3E4C21E39B}" sibTransId="{F325820D-ADCC-4A97-B42B-AD00DEA186E8}"/>
    <dgm:cxn modelId="{2F88D818-DF0A-4BBD-9BD1-B133A6C04B55}" type="presOf" srcId="{B280161F-279A-4E10-BF19-0516B0A7F613}" destId="{B6212E08-0BDA-47C3-BC30-BFED7862D183}" srcOrd="0" destOrd="0" presId="urn:microsoft.com/office/officeart/2005/8/layout/funnel1"/>
    <dgm:cxn modelId="{F899C0C2-6D63-4BA2-9B77-6C62F14D3612}" srcId="{DB97F048-AC15-4A6E-BD4D-3A67204F3495}" destId="{AD2C7ACE-B968-444C-8020-84AF0D493DB8}" srcOrd="4" destOrd="0" parTransId="{B995998D-C2D9-45E3-8652-ABC71F164A50}" sibTransId="{CE417C23-E2B3-4FF7-991D-3AB792ED152C}"/>
    <dgm:cxn modelId="{D1737893-2FB9-4084-AF97-AED9C5367B13}" type="presOf" srcId="{3965040A-58C6-47E8-8D18-C264EBCFE027}" destId="{7712FAEA-141F-4CCC-9AE4-3D22F860D600}" srcOrd="0" destOrd="0" presId="urn:microsoft.com/office/officeart/2005/8/layout/funnel1"/>
    <dgm:cxn modelId="{97249F55-3B3B-4D4A-88CD-10F9DB899F47}" type="presOf" srcId="{DB97F048-AC15-4A6E-BD4D-3A67204F3495}" destId="{3CA951B4-C73D-4A68-AF1C-BA2631DDF781}" srcOrd="0" destOrd="0" presId="urn:microsoft.com/office/officeart/2005/8/layout/funnel1"/>
    <dgm:cxn modelId="{45B50771-BE8A-4628-9F99-FA59CDF6925E}" type="presParOf" srcId="{3CA951B4-C73D-4A68-AF1C-BA2631DDF781}" destId="{CC9A8FD8-A2F8-462B-8322-E04407D7946B}" srcOrd="0" destOrd="0" presId="urn:microsoft.com/office/officeart/2005/8/layout/funnel1"/>
    <dgm:cxn modelId="{A5EEE264-DF95-4FAC-A78E-E56F8B85F1E3}" type="presParOf" srcId="{3CA951B4-C73D-4A68-AF1C-BA2631DDF781}" destId="{C99EAE8C-B66B-4761-A314-1BBE120A9592}" srcOrd="1" destOrd="0" presId="urn:microsoft.com/office/officeart/2005/8/layout/funnel1"/>
    <dgm:cxn modelId="{68880696-A631-4468-BC42-D98A3F3A64C6}" type="presParOf" srcId="{3CA951B4-C73D-4A68-AF1C-BA2631DDF781}" destId="{7712FAEA-141F-4CCC-9AE4-3D22F860D600}" srcOrd="2" destOrd="0" presId="urn:microsoft.com/office/officeart/2005/8/layout/funnel1"/>
    <dgm:cxn modelId="{09DBC35C-A4C8-435B-9C5D-CD65B81442BE}" type="presParOf" srcId="{3CA951B4-C73D-4A68-AF1C-BA2631DDF781}" destId="{784365B9-0E89-4CE2-AF53-396419DD07D5}" srcOrd="3" destOrd="0" presId="urn:microsoft.com/office/officeart/2005/8/layout/funnel1"/>
    <dgm:cxn modelId="{30E7F331-52D9-4E3F-98B5-779769B1C0A9}" type="presParOf" srcId="{3CA951B4-C73D-4A68-AF1C-BA2631DDF781}" destId="{7901BDAE-615D-417A-B95A-3DAEAB000D11}" srcOrd="4" destOrd="0" presId="urn:microsoft.com/office/officeart/2005/8/layout/funnel1"/>
    <dgm:cxn modelId="{90FEC7E7-A1F8-40A2-87AE-297B7E12454F}" type="presParOf" srcId="{3CA951B4-C73D-4A68-AF1C-BA2631DDF781}" destId="{B6212E08-0BDA-47C3-BC30-BFED7862D183}" srcOrd="5" destOrd="0" presId="urn:microsoft.com/office/officeart/2005/8/layout/funnel1"/>
    <dgm:cxn modelId="{4B6C28A8-ABE3-4832-8477-4E318F18FAEF}" type="presParOf" srcId="{3CA951B4-C73D-4A68-AF1C-BA2631DDF781}" destId="{0D20432E-AE65-43B9-833F-1603D1D4FA3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8D4B0F-4FB3-4A4A-8352-570AFD7ACDE1}" type="doc">
      <dgm:prSet loTypeId="urn:microsoft.com/office/officeart/2005/8/layout/radial3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7F10040-3F2C-4069-B35A-3674917B2081}">
      <dgm:prSet phldrT="[Text]"/>
      <dgm:spPr>
        <a:solidFill>
          <a:schemeClr val="bg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fa-IR" smtClean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rPr>
            <a:t>رشد عقلانی</a:t>
          </a:r>
          <a:endParaRPr lang="en-US" dirty="0">
            <a:solidFill>
              <a:schemeClr val="bg2">
                <a:lumMod val="20000"/>
                <a:lumOff val="80000"/>
              </a:schemeClr>
            </a:solidFill>
            <a:cs typeface="B Mitra" pitchFamily="2" charset="-78"/>
          </a:endParaRPr>
        </a:p>
      </dgm:t>
    </dgm:pt>
    <dgm:pt modelId="{26648069-67FE-457C-A146-A9569F7F96D0}" type="parTrans" cxnId="{C033E443-D12A-4E1B-B01C-40DA31D51D37}">
      <dgm:prSet/>
      <dgm:spPr/>
      <dgm:t>
        <a:bodyPr/>
        <a:lstStyle/>
        <a:p>
          <a:endParaRPr lang="en-US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D52A8564-3AEF-43BC-8A98-C625EBD1E093}" type="sibTrans" cxnId="{C033E443-D12A-4E1B-B01C-40DA31D51D37}">
      <dgm:prSet/>
      <dgm:spPr/>
      <dgm:t>
        <a:bodyPr/>
        <a:lstStyle/>
        <a:p>
          <a:endParaRPr lang="en-US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F01846CE-C069-4AAA-8E0D-D4508D6831A1}">
      <dgm:prSet phldrT="[Text]" custT="1"/>
      <dgm:spPr/>
      <dgm:t>
        <a:bodyPr/>
        <a:lstStyle/>
        <a:p>
          <a:r>
            <a:rPr lang="fa-IR" sz="2000" b="1" smtClean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rPr>
            <a:t>بروز آن پس از شکل گیری باورها و اعتقادات</a:t>
          </a:r>
          <a:endParaRPr lang="en-US" sz="2000" b="1" dirty="0">
            <a:solidFill>
              <a:schemeClr val="bg2">
                <a:lumMod val="20000"/>
                <a:lumOff val="80000"/>
              </a:schemeClr>
            </a:solidFill>
            <a:cs typeface="B Mitra" pitchFamily="2" charset="-78"/>
          </a:endParaRPr>
        </a:p>
      </dgm:t>
    </dgm:pt>
    <dgm:pt modelId="{66930155-92FD-4872-B772-DC859A6B4100}" type="parTrans" cxnId="{2B167989-5839-4C90-85AF-C2B5097ADF07}">
      <dgm:prSet/>
      <dgm:spPr/>
      <dgm:t>
        <a:bodyPr/>
        <a:lstStyle/>
        <a:p>
          <a:endParaRPr lang="en-US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4B712E65-E5D2-4FFB-9C68-0154B6359C18}" type="sibTrans" cxnId="{2B167989-5839-4C90-85AF-C2B5097ADF07}">
      <dgm:prSet/>
      <dgm:spPr/>
      <dgm:t>
        <a:bodyPr/>
        <a:lstStyle/>
        <a:p>
          <a:endParaRPr lang="en-US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E848A09E-DE1A-4A46-AF17-B9F33E7B0848}">
      <dgm:prSet phldrT="[Text]" custT="1"/>
      <dgm:spPr/>
      <dgm:t>
        <a:bodyPr/>
        <a:lstStyle/>
        <a:p>
          <a:r>
            <a:rPr lang="fa-IR" sz="2000" b="1" smtClean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rPr>
            <a:t>امتیاز انسان نسبت به حیوانات</a:t>
          </a:r>
          <a:endParaRPr lang="en-US" sz="2000" b="1" dirty="0">
            <a:solidFill>
              <a:schemeClr val="bg2">
                <a:lumMod val="20000"/>
                <a:lumOff val="80000"/>
              </a:schemeClr>
            </a:solidFill>
            <a:cs typeface="B Mitra" pitchFamily="2" charset="-78"/>
          </a:endParaRPr>
        </a:p>
      </dgm:t>
    </dgm:pt>
    <dgm:pt modelId="{725282DF-E720-44A3-A00F-41D1F4848929}" type="parTrans" cxnId="{CE2BFBF5-E9CC-47B9-87C2-5BA95EF0FF00}">
      <dgm:prSet/>
      <dgm:spPr/>
      <dgm:t>
        <a:bodyPr/>
        <a:lstStyle/>
        <a:p>
          <a:endParaRPr lang="en-US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096492AD-FEE3-4C8B-BFED-C16454870192}" type="sibTrans" cxnId="{CE2BFBF5-E9CC-47B9-87C2-5BA95EF0FF00}">
      <dgm:prSet/>
      <dgm:spPr/>
      <dgm:t>
        <a:bodyPr/>
        <a:lstStyle/>
        <a:p>
          <a:endParaRPr lang="en-US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131E6BB0-D38A-4BB0-B289-9F549BC31148}">
      <dgm:prSet phldrT="[Text]" custT="1"/>
      <dgm:spPr/>
      <dgm:t>
        <a:bodyPr/>
        <a:lstStyle/>
        <a:p>
          <a:r>
            <a:rPr lang="fa-IR" sz="2000" b="1" dirty="0" smtClean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rPr>
            <a:t>علت جزا و پاداش</a:t>
          </a:r>
          <a:endParaRPr lang="en-US" sz="2000" b="1" dirty="0">
            <a:solidFill>
              <a:schemeClr val="bg2">
                <a:lumMod val="20000"/>
                <a:lumOff val="80000"/>
              </a:schemeClr>
            </a:solidFill>
            <a:cs typeface="B Mitra" pitchFamily="2" charset="-78"/>
          </a:endParaRPr>
        </a:p>
      </dgm:t>
    </dgm:pt>
    <dgm:pt modelId="{8EF86EC1-8B5B-4CDD-B163-AF1547B5E4C4}" type="parTrans" cxnId="{CC733197-69FD-40BF-B757-BB8D7D386EFB}">
      <dgm:prSet/>
      <dgm:spPr/>
      <dgm:t>
        <a:bodyPr/>
        <a:lstStyle/>
        <a:p>
          <a:endParaRPr lang="en-US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4777BB8C-1649-4820-82FC-C6E8D0A67342}" type="sibTrans" cxnId="{CC733197-69FD-40BF-B757-BB8D7D386EFB}">
      <dgm:prSet/>
      <dgm:spPr/>
      <dgm:t>
        <a:bodyPr/>
        <a:lstStyle/>
        <a:p>
          <a:endParaRPr lang="en-US">
            <a:solidFill>
              <a:schemeClr val="bg2">
                <a:lumMod val="20000"/>
                <a:lumOff val="80000"/>
              </a:schemeClr>
            </a:solidFill>
          </a:endParaRPr>
        </a:p>
      </dgm:t>
    </dgm:pt>
    <dgm:pt modelId="{B31005A2-8A48-4B82-B178-772E2E5E6436}" type="pres">
      <dgm:prSet presAssocID="{3E8D4B0F-4FB3-4A4A-8352-570AFD7ACDE1}" presName="composite" presStyleCnt="0">
        <dgm:presLayoutVars>
          <dgm:chMax val="1"/>
          <dgm:dir/>
          <dgm:resizeHandles val="exact"/>
        </dgm:presLayoutVars>
      </dgm:prSet>
      <dgm:spPr/>
    </dgm:pt>
    <dgm:pt modelId="{35141400-97F7-4EE3-93F0-B2EB56DD1460}" type="pres">
      <dgm:prSet presAssocID="{3E8D4B0F-4FB3-4A4A-8352-570AFD7ACDE1}" presName="radial" presStyleCnt="0">
        <dgm:presLayoutVars>
          <dgm:animLvl val="ctr"/>
        </dgm:presLayoutVars>
      </dgm:prSet>
      <dgm:spPr/>
    </dgm:pt>
    <dgm:pt modelId="{01B45C87-F14F-4177-9D6F-93ABB98BED9D}" type="pres">
      <dgm:prSet presAssocID="{27F10040-3F2C-4069-B35A-3674917B2081}" presName="centerShape" presStyleLbl="vennNode1" presStyleIdx="0" presStyleCnt="4"/>
      <dgm:spPr/>
    </dgm:pt>
    <dgm:pt modelId="{F5153CF2-A6AD-4452-AA20-870D75C2C7D4}" type="pres">
      <dgm:prSet presAssocID="{F01846CE-C069-4AAA-8E0D-D4508D6831A1}" presName="node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ECBBCD-3127-4B32-970C-0CAC6B27E216}" type="pres">
      <dgm:prSet presAssocID="{E848A09E-DE1A-4A46-AF17-B9F33E7B0848}" presName="node" presStyleLbl="vennNode1" presStyleIdx="2" presStyleCnt="4">
        <dgm:presLayoutVars>
          <dgm:bulletEnabled val="1"/>
        </dgm:presLayoutVars>
      </dgm:prSet>
      <dgm:spPr/>
    </dgm:pt>
    <dgm:pt modelId="{5140C398-60FC-4924-A426-131FBA563301}" type="pres">
      <dgm:prSet presAssocID="{131E6BB0-D38A-4BB0-B289-9F549BC31148}" presName="node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2BFBF5-E9CC-47B9-87C2-5BA95EF0FF00}" srcId="{27F10040-3F2C-4069-B35A-3674917B2081}" destId="{E848A09E-DE1A-4A46-AF17-B9F33E7B0848}" srcOrd="1" destOrd="0" parTransId="{725282DF-E720-44A3-A00F-41D1F4848929}" sibTransId="{096492AD-FEE3-4C8B-BFED-C16454870192}"/>
    <dgm:cxn modelId="{E883ACDD-619A-4D58-860E-73669310AD88}" type="presOf" srcId="{E848A09E-DE1A-4A46-AF17-B9F33E7B0848}" destId="{67ECBBCD-3127-4B32-970C-0CAC6B27E216}" srcOrd="0" destOrd="0" presId="urn:microsoft.com/office/officeart/2005/8/layout/radial3"/>
    <dgm:cxn modelId="{DA55E9D2-8668-42CF-9E3B-9661A3F6B802}" type="presOf" srcId="{27F10040-3F2C-4069-B35A-3674917B2081}" destId="{01B45C87-F14F-4177-9D6F-93ABB98BED9D}" srcOrd="0" destOrd="0" presId="urn:microsoft.com/office/officeart/2005/8/layout/radial3"/>
    <dgm:cxn modelId="{2B167989-5839-4C90-85AF-C2B5097ADF07}" srcId="{27F10040-3F2C-4069-B35A-3674917B2081}" destId="{F01846CE-C069-4AAA-8E0D-D4508D6831A1}" srcOrd="0" destOrd="0" parTransId="{66930155-92FD-4872-B772-DC859A6B4100}" sibTransId="{4B712E65-E5D2-4FFB-9C68-0154B6359C18}"/>
    <dgm:cxn modelId="{DB9B4A6F-F51C-4652-8B3A-BDDA2D5933E4}" type="presOf" srcId="{F01846CE-C069-4AAA-8E0D-D4508D6831A1}" destId="{F5153CF2-A6AD-4452-AA20-870D75C2C7D4}" srcOrd="0" destOrd="0" presId="urn:microsoft.com/office/officeart/2005/8/layout/radial3"/>
    <dgm:cxn modelId="{EEC06DDC-E2D3-4911-83FD-6734001A733D}" type="presOf" srcId="{3E8D4B0F-4FB3-4A4A-8352-570AFD7ACDE1}" destId="{B31005A2-8A48-4B82-B178-772E2E5E6436}" srcOrd="0" destOrd="0" presId="urn:microsoft.com/office/officeart/2005/8/layout/radial3"/>
    <dgm:cxn modelId="{CC733197-69FD-40BF-B757-BB8D7D386EFB}" srcId="{27F10040-3F2C-4069-B35A-3674917B2081}" destId="{131E6BB0-D38A-4BB0-B289-9F549BC31148}" srcOrd="2" destOrd="0" parTransId="{8EF86EC1-8B5B-4CDD-B163-AF1547B5E4C4}" sibTransId="{4777BB8C-1649-4820-82FC-C6E8D0A67342}"/>
    <dgm:cxn modelId="{C033E443-D12A-4E1B-B01C-40DA31D51D37}" srcId="{3E8D4B0F-4FB3-4A4A-8352-570AFD7ACDE1}" destId="{27F10040-3F2C-4069-B35A-3674917B2081}" srcOrd="0" destOrd="0" parTransId="{26648069-67FE-457C-A146-A9569F7F96D0}" sibTransId="{D52A8564-3AEF-43BC-8A98-C625EBD1E093}"/>
    <dgm:cxn modelId="{B8ACB458-5132-4663-BB30-F228C0E29985}" type="presOf" srcId="{131E6BB0-D38A-4BB0-B289-9F549BC31148}" destId="{5140C398-60FC-4924-A426-131FBA563301}" srcOrd="0" destOrd="0" presId="urn:microsoft.com/office/officeart/2005/8/layout/radial3"/>
    <dgm:cxn modelId="{60E1E868-828B-4572-8DE4-7BFDE5163FC9}" type="presParOf" srcId="{B31005A2-8A48-4B82-B178-772E2E5E6436}" destId="{35141400-97F7-4EE3-93F0-B2EB56DD1460}" srcOrd="0" destOrd="0" presId="urn:microsoft.com/office/officeart/2005/8/layout/radial3"/>
    <dgm:cxn modelId="{4352FEAE-D89B-4BE3-8CD2-BA233932B532}" type="presParOf" srcId="{35141400-97F7-4EE3-93F0-B2EB56DD1460}" destId="{01B45C87-F14F-4177-9D6F-93ABB98BED9D}" srcOrd="0" destOrd="0" presId="urn:microsoft.com/office/officeart/2005/8/layout/radial3"/>
    <dgm:cxn modelId="{D48F4BB5-D44A-4F28-820E-CD7BE74B6455}" type="presParOf" srcId="{35141400-97F7-4EE3-93F0-B2EB56DD1460}" destId="{F5153CF2-A6AD-4452-AA20-870D75C2C7D4}" srcOrd="1" destOrd="0" presId="urn:microsoft.com/office/officeart/2005/8/layout/radial3"/>
    <dgm:cxn modelId="{0139676D-BDEB-4572-A4E2-A4B5230CB604}" type="presParOf" srcId="{35141400-97F7-4EE3-93F0-B2EB56DD1460}" destId="{67ECBBCD-3127-4B32-970C-0CAC6B27E216}" srcOrd="2" destOrd="0" presId="urn:microsoft.com/office/officeart/2005/8/layout/radial3"/>
    <dgm:cxn modelId="{7FC41C5A-DD1F-4C12-8F97-6A86CDDC47AE}" type="presParOf" srcId="{35141400-97F7-4EE3-93F0-B2EB56DD1460}" destId="{5140C398-60FC-4924-A426-131FBA563301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A8FD8-A2F8-462B-8322-E04407D7946B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1">
            <a:tint val="50000"/>
            <a:alpha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EAE8C-B66B-4761-A314-1BBE120A9592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12FAEA-141F-4CCC-9AE4-3D22F860D600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 dirty="0" smtClean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rPr>
            <a:t>صفات و خصلت ها</a:t>
          </a:r>
          <a:endParaRPr lang="en-US" sz="3200" b="1" kern="1200" dirty="0">
            <a:solidFill>
              <a:schemeClr val="bg2">
                <a:lumMod val="20000"/>
                <a:lumOff val="80000"/>
              </a:schemeClr>
            </a:solidFill>
            <a:cs typeface="B Mitra" pitchFamily="2" charset="-78"/>
          </a:endParaRPr>
        </a:p>
      </dsp:txBody>
      <dsp:txXfrm>
        <a:off x="1524000" y="3276600"/>
        <a:ext cx="3048000" cy="762000"/>
      </dsp:txXfrm>
    </dsp:sp>
    <dsp:sp modelId="{784365B9-0E89-4CE2-AF53-396419DD07D5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solidFill>
          <a:schemeClr val="bg2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b="1" kern="1200" dirty="0" smtClean="0">
              <a:cs typeface="B Mitra" pitchFamily="2" charset="-78"/>
            </a:rPr>
            <a:t>  آموزش و محیط</a:t>
          </a:r>
          <a:endParaRPr lang="en-US" sz="1900" b="1" kern="1200" dirty="0">
            <a:cs typeface="B Mitra" pitchFamily="2" charset="-78"/>
          </a:endParaRPr>
        </a:p>
      </dsp:txBody>
      <dsp:txXfrm>
        <a:off x="2763268" y="1558292"/>
        <a:ext cx="808224" cy="808224"/>
      </dsp:txXfrm>
    </dsp:sp>
    <dsp:sp modelId="{7901BDAE-615D-417A-B95A-3DAEAB000D11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solidFill>
          <a:schemeClr val="accent5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b="1" kern="1200" dirty="0" smtClean="0">
              <a:cs typeface="B Mitra" pitchFamily="2" charset="-78"/>
            </a:rPr>
            <a:t>  اعمال</a:t>
          </a:r>
          <a:endParaRPr lang="en-US" sz="1900" b="1" kern="1200" dirty="0">
            <a:cs typeface="B Mitra" pitchFamily="2" charset="-78"/>
          </a:endParaRPr>
        </a:p>
      </dsp:txBody>
      <dsp:txXfrm>
        <a:off x="1945388" y="700787"/>
        <a:ext cx="808224" cy="808224"/>
      </dsp:txXfrm>
    </dsp:sp>
    <dsp:sp modelId="{B6212E08-0BDA-47C3-BC30-BFED7862D183}">
      <dsp:nvSpPr>
        <dsp:cNvPr id="0" name=""/>
        <dsp:cNvSpPr/>
      </dsp:nvSpPr>
      <dsp:spPr>
        <a:xfrm>
          <a:off x="2946400" y="257047"/>
          <a:ext cx="1143000" cy="114300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900" b="1" kern="1200" dirty="0" smtClean="0">
              <a:cs typeface="B Mitra" pitchFamily="2" charset="-78"/>
            </a:rPr>
            <a:t>خانواده و جنسیت</a:t>
          </a:r>
          <a:endParaRPr lang="en-US" sz="1900" b="1" kern="1200" dirty="0">
            <a:cs typeface="B Mitra" pitchFamily="2" charset="-78"/>
          </a:endParaRPr>
        </a:p>
      </dsp:txBody>
      <dsp:txXfrm>
        <a:off x="3113788" y="424435"/>
        <a:ext cx="808224" cy="808224"/>
      </dsp:txXfrm>
    </dsp:sp>
    <dsp:sp modelId="{0D20432E-AE65-43B9-833F-1603D1D4FA34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tx2">
            <a:lumMod val="75000"/>
            <a:lumOff val="25000"/>
            <a:alpha val="5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B45C87-F14F-4177-9D6F-93ABB98BED9D}">
      <dsp:nvSpPr>
        <dsp:cNvPr id="0" name=""/>
        <dsp:cNvSpPr/>
      </dsp:nvSpPr>
      <dsp:spPr>
        <a:xfrm>
          <a:off x="2139664" y="1628613"/>
          <a:ext cx="3416870" cy="3416870"/>
        </a:xfrm>
        <a:prstGeom prst="ellipse">
          <a:avLst/>
        </a:prstGeom>
        <a:solidFill>
          <a:schemeClr val="bg2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smtClean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rPr>
            <a:t>رشد عقلانی</a:t>
          </a:r>
          <a:endParaRPr lang="en-US" sz="6500" kern="1200" dirty="0">
            <a:solidFill>
              <a:schemeClr val="bg2">
                <a:lumMod val="20000"/>
                <a:lumOff val="80000"/>
              </a:schemeClr>
            </a:solidFill>
            <a:cs typeface="B Mitra" pitchFamily="2" charset="-78"/>
          </a:endParaRPr>
        </a:p>
      </dsp:txBody>
      <dsp:txXfrm>
        <a:off x="2640053" y="2129002"/>
        <a:ext cx="2416092" cy="2416092"/>
      </dsp:txXfrm>
    </dsp:sp>
    <dsp:sp modelId="{F5153CF2-A6AD-4452-AA20-870D75C2C7D4}">
      <dsp:nvSpPr>
        <dsp:cNvPr id="0" name=""/>
        <dsp:cNvSpPr/>
      </dsp:nvSpPr>
      <dsp:spPr>
        <a:xfrm>
          <a:off x="2993882" y="259837"/>
          <a:ext cx="1708435" cy="1708435"/>
        </a:xfrm>
        <a:prstGeom prst="ellipse">
          <a:avLst/>
        </a:prstGeom>
        <a:solidFill>
          <a:schemeClr val="accent4">
            <a:alpha val="50000"/>
            <a:hueOff val="513507"/>
            <a:satOff val="33333"/>
            <a:lumOff val="1725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rPr>
            <a:t>بروز آن پس از شکل گیری باورها و اعتقادات</a:t>
          </a:r>
          <a:endParaRPr lang="en-US" sz="2000" b="1" kern="1200" dirty="0">
            <a:solidFill>
              <a:schemeClr val="bg2">
                <a:lumMod val="20000"/>
                <a:lumOff val="80000"/>
              </a:schemeClr>
            </a:solidFill>
            <a:cs typeface="B Mitra" pitchFamily="2" charset="-78"/>
          </a:endParaRPr>
        </a:p>
      </dsp:txBody>
      <dsp:txXfrm>
        <a:off x="3244077" y="510032"/>
        <a:ext cx="1208045" cy="1208045"/>
      </dsp:txXfrm>
    </dsp:sp>
    <dsp:sp modelId="{67ECBBCD-3127-4B32-970C-0CAC6B27E216}">
      <dsp:nvSpPr>
        <dsp:cNvPr id="0" name=""/>
        <dsp:cNvSpPr/>
      </dsp:nvSpPr>
      <dsp:spPr>
        <a:xfrm>
          <a:off x="4919051" y="3594327"/>
          <a:ext cx="1708435" cy="1708435"/>
        </a:xfrm>
        <a:prstGeom prst="ellipse">
          <a:avLst/>
        </a:prstGeom>
        <a:solidFill>
          <a:schemeClr val="accent4">
            <a:alpha val="50000"/>
            <a:hueOff val="1027013"/>
            <a:satOff val="66667"/>
            <a:lumOff val="3450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smtClean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rPr>
            <a:t>امتیاز انسان نسبت به حیوانات</a:t>
          </a:r>
          <a:endParaRPr lang="en-US" sz="2000" b="1" kern="1200" dirty="0">
            <a:solidFill>
              <a:schemeClr val="bg2">
                <a:lumMod val="20000"/>
                <a:lumOff val="80000"/>
              </a:schemeClr>
            </a:solidFill>
            <a:cs typeface="B Mitra" pitchFamily="2" charset="-78"/>
          </a:endParaRPr>
        </a:p>
      </dsp:txBody>
      <dsp:txXfrm>
        <a:off x="5169246" y="3844522"/>
        <a:ext cx="1208045" cy="1208045"/>
      </dsp:txXfrm>
    </dsp:sp>
    <dsp:sp modelId="{5140C398-60FC-4924-A426-131FBA563301}">
      <dsp:nvSpPr>
        <dsp:cNvPr id="0" name=""/>
        <dsp:cNvSpPr/>
      </dsp:nvSpPr>
      <dsp:spPr>
        <a:xfrm>
          <a:off x="1068713" y="3594327"/>
          <a:ext cx="1708435" cy="1708435"/>
        </a:xfrm>
        <a:prstGeom prst="ellipse">
          <a:avLst/>
        </a:prstGeom>
        <a:solidFill>
          <a:schemeClr val="accent4">
            <a:alpha val="50000"/>
            <a:hueOff val="1540520"/>
            <a:satOff val="100000"/>
            <a:lumOff val="5176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rPr>
            <a:t>علت جزا و پاداش</a:t>
          </a:r>
          <a:endParaRPr lang="en-US" sz="2000" b="1" kern="1200" dirty="0">
            <a:solidFill>
              <a:schemeClr val="bg2">
                <a:lumMod val="20000"/>
                <a:lumOff val="80000"/>
              </a:schemeClr>
            </a:solidFill>
            <a:cs typeface="B Mitra" pitchFamily="2" charset="-78"/>
          </a:endParaRPr>
        </a:p>
      </dsp:txBody>
      <dsp:txXfrm>
        <a:off x="1318908" y="3844522"/>
        <a:ext cx="1208045" cy="1208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495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72"/>
          <a:stretch/>
        </p:blipFill>
        <p:spPr>
          <a:xfrm>
            <a:off x="-189139" y="1447800"/>
            <a:ext cx="9790339" cy="5600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-457200"/>
            <a:ext cx="2971800" cy="297180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1" name="TextBox 10"/>
          <p:cNvSpPr txBox="1"/>
          <p:nvPr/>
        </p:nvSpPr>
        <p:spPr>
          <a:xfrm>
            <a:off x="6019800" y="381000"/>
            <a:ext cx="2743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 smtClean="0">
                <a:cs typeface="B Mitra" pitchFamily="2" charset="-78"/>
              </a:rPr>
              <a:t>درس چهاردهم</a:t>
            </a:r>
          </a:p>
          <a:p>
            <a:pPr algn="ctr"/>
            <a:r>
              <a:rPr lang="fa-IR" sz="2400" b="1" dirty="0" smtClean="0">
                <a:cs typeface="B Mitra" pitchFamily="2" charset="-78"/>
              </a:rPr>
              <a:t> </a:t>
            </a:r>
          </a:p>
          <a:p>
            <a:endParaRPr lang="fa-IR" sz="3600" b="1" dirty="0" smtClean="0">
              <a:solidFill>
                <a:schemeClr val="bg2"/>
              </a:solidFill>
              <a:cs typeface="B Mitra" pitchFamily="2" charset="-78"/>
            </a:endParaRPr>
          </a:p>
          <a:p>
            <a:r>
              <a:rPr lang="fa-IR" sz="3600" b="1" dirty="0" smtClean="0">
                <a:solidFill>
                  <a:schemeClr val="bg2"/>
                </a:solidFill>
                <a:cs typeface="B Mitra" pitchFamily="2" charset="-78"/>
              </a:rPr>
              <a:t>چ</a:t>
            </a:r>
            <a:r>
              <a:rPr lang="fa-IR" sz="3600" b="1" dirty="0" smtClean="0">
                <a:solidFill>
                  <a:schemeClr val="bg1"/>
                </a:solidFill>
                <a:cs typeface="B Mitra" pitchFamily="2" charset="-78"/>
              </a:rPr>
              <a:t>ر</a:t>
            </a:r>
            <a:r>
              <a:rPr lang="fa-IR" sz="3600" b="1" dirty="0" smtClean="0">
                <a:solidFill>
                  <a:srgbClr val="FF0000"/>
                </a:solidFill>
                <a:cs typeface="B Mitra" pitchFamily="2" charset="-78"/>
              </a:rPr>
              <a:t>خ</a:t>
            </a:r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cs typeface="B Mitra" pitchFamily="2" charset="-78"/>
              </a:rPr>
              <a:t>ه</a:t>
            </a:r>
            <a:r>
              <a:rPr lang="fa-IR" sz="3600" b="1" dirty="0" smtClean="0">
                <a:solidFill>
                  <a:schemeClr val="bg2"/>
                </a:solidFill>
                <a:cs typeface="B Mitra" pitchFamily="2" charset="-78"/>
              </a:rPr>
              <a:t> </a:t>
            </a:r>
            <a:r>
              <a:rPr lang="fa-IR" sz="3600" b="1" dirty="0" smtClean="0">
                <a:solidFill>
                  <a:schemeClr val="accent5">
                    <a:lumMod val="75000"/>
                  </a:schemeClr>
                </a:solidFill>
                <a:cs typeface="B Mitra" pitchFamily="2" charset="-78"/>
              </a:rPr>
              <a:t>ی </a:t>
            </a:r>
            <a:r>
              <a:rPr lang="fa-IR" sz="3600" b="1" dirty="0" smtClean="0">
                <a:solidFill>
                  <a:schemeClr val="bg2">
                    <a:lumMod val="50000"/>
                  </a:schemeClr>
                </a:solidFill>
                <a:cs typeface="B Mitra" pitchFamily="2" charset="-78"/>
              </a:rPr>
              <a:t>ک</a:t>
            </a:r>
            <a:r>
              <a:rPr lang="fa-IR" sz="3600" b="1" dirty="0" smtClean="0">
                <a:solidFill>
                  <a:schemeClr val="bg1"/>
                </a:solidFill>
                <a:cs typeface="B Mitra" pitchFamily="2" charset="-78"/>
              </a:rPr>
              <a:t>م</a:t>
            </a:r>
            <a:r>
              <a:rPr lang="fa-IR" sz="3600" b="1" dirty="0" smtClean="0">
                <a:solidFill>
                  <a:schemeClr val="accent5"/>
                </a:solidFill>
                <a:cs typeface="B Mitra" pitchFamily="2" charset="-78"/>
              </a:rPr>
              <a:t>ا</a:t>
            </a:r>
            <a:r>
              <a:rPr lang="fa-IR" sz="3600" b="1" dirty="0" smtClean="0">
                <a:solidFill>
                  <a:schemeClr val="bg1"/>
                </a:solidFill>
                <a:cs typeface="B Mitra" pitchFamily="2" charset="-78"/>
              </a:rPr>
              <a:t>ل</a:t>
            </a:r>
          </a:p>
          <a:p>
            <a:pPr algn="ctr"/>
            <a:endParaRPr lang="fa-IR" sz="2400" b="1" dirty="0">
              <a:cs typeface="B Mitra" pitchFamily="2" charset="-78"/>
            </a:endParaRPr>
          </a:p>
          <a:p>
            <a:pPr algn="ctr"/>
            <a:endParaRPr lang="fa-IR" sz="2400" b="1" dirty="0" smtClean="0">
              <a:cs typeface="B Mitra" pitchFamily="2" charset="-78"/>
            </a:endParaRPr>
          </a:p>
          <a:p>
            <a:pPr algn="ctr"/>
            <a:endParaRPr lang="en-US" sz="2400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198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123709" y="3352800"/>
            <a:ext cx="762000" cy="685800"/>
          </a:xfrm>
          <a:prstGeom prst="ellipse">
            <a:avLst/>
          </a:prstGeom>
          <a:noFill/>
          <a:ln w="28575">
            <a:solidFill>
              <a:srgbClr val="C22D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حس</a:t>
            </a:r>
            <a:endParaRPr lang="en-US" sz="1600" b="1" dirty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85509" y="3352800"/>
            <a:ext cx="762000" cy="685800"/>
          </a:xfrm>
          <a:prstGeom prst="ellipse">
            <a:avLst/>
          </a:prstGeom>
          <a:noFill/>
          <a:ln w="28575">
            <a:solidFill>
              <a:srgbClr val="ABF1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خیال</a:t>
            </a:r>
            <a:endParaRPr lang="en-US" sz="1600" b="1" dirty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4447309" y="3352800"/>
            <a:ext cx="762000" cy="68580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وهم</a:t>
            </a:r>
            <a:endParaRPr lang="en-US" b="1" dirty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5285509" y="3352800"/>
            <a:ext cx="762000" cy="685800"/>
          </a:xfrm>
          <a:prstGeom prst="ellipse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عمل</a:t>
            </a:r>
            <a:endParaRPr lang="en-US" sz="1600" b="1" dirty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3685309" y="3352800"/>
            <a:ext cx="762000" cy="685800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عقل</a:t>
            </a:r>
            <a:endParaRPr lang="en-US" sz="1600" b="1" dirty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2819400" y="3352800"/>
            <a:ext cx="762000" cy="68580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فعل</a:t>
            </a:r>
            <a:endParaRPr lang="en-US" sz="1600" b="1" dirty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52600" y="533400"/>
            <a:ext cx="5133109" cy="914400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مراحل رشد از ادراک تا عمل </a:t>
            </a:r>
          </a:p>
          <a:p>
            <a:pPr algn="ctr"/>
            <a:r>
              <a:rPr lang="fa-IR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از بدو تولد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  <p:sp>
        <p:nvSpPr>
          <p:cNvPr id="10" name="Right Brace 9"/>
          <p:cNvSpPr/>
          <p:nvPr/>
        </p:nvSpPr>
        <p:spPr>
          <a:xfrm rot="5400000">
            <a:off x="5829300" y="3543300"/>
            <a:ext cx="533400" cy="1524000"/>
          </a:xfrm>
          <a:prstGeom prst="rightBrace">
            <a:avLst>
              <a:gd name="adj1" fmla="val 8333"/>
              <a:gd name="adj2" fmla="val 48182"/>
            </a:avLst>
          </a:prstGeom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447309" y="4648200"/>
            <a:ext cx="3553691" cy="38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تحریک گرایشها و تمایلات با حس نیازها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172200" y="5105400"/>
            <a:ext cx="0" cy="304800"/>
          </a:xfrm>
          <a:prstGeom prst="straightConnector1">
            <a:avLst/>
          </a:prstGeom>
          <a:ln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76800" y="5562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شکل گیری عواطف و احساسات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22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09166 -0.0055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-27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1.11111E-6 L -0.18333 -0.0055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27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556 L -0.275 -0.0055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666 1.11111E-6 L -0.35833 -0.0055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-27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6" grpId="1" animBg="1"/>
      <p:bldP spid="6" grpId="2" animBg="1"/>
      <p:bldP spid="6" grpId="3" animBg="1"/>
      <p:bldP spid="6" grpId="4" animBg="1"/>
      <p:bldP spid="7" grpId="0" animBg="1"/>
      <p:bldP spid="8" grpId="0" animBg="1"/>
      <p:bldP spid="9" grpId="0" animBg="1"/>
      <p:bldP spid="10" grpId="0" animBg="1"/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074776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9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99EAE8C-B66B-4761-A314-1BBE120A9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C99EAE8C-B66B-4761-A314-1BBE120A9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C99EAE8C-B66B-4761-A314-1BBE120A9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graphicEl>
                                              <a:dgm id="{C99EAE8C-B66B-4761-A314-1BBE120A9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C9A8FD8-A2F8-462B-8322-E04407D794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dgm id="{CC9A8FD8-A2F8-462B-8322-E04407D794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graphicEl>
                                              <a:dgm id="{CC9A8FD8-A2F8-462B-8322-E04407D794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graphicEl>
                                              <a:dgm id="{CC9A8FD8-A2F8-462B-8322-E04407D794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D20432E-AE65-43B9-833F-1603D1D4FA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0D20432E-AE65-43B9-833F-1603D1D4FA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0D20432E-AE65-43B9-833F-1603D1D4FA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graphicEl>
                                              <a:dgm id="{0D20432E-AE65-43B9-833F-1603D1D4FA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6212E08-0BDA-47C3-BC30-BFED7862D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graphicEl>
                                              <a:dgm id="{B6212E08-0BDA-47C3-BC30-BFED7862D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graphicEl>
                                              <a:dgm id="{B6212E08-0BDA-47C3-BC30-BFED7862D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B6212E08-0BDA-47C3-BC30-BFED7862D1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01BDAE-615D-417A-B95A-3DAEAB000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graphicEl>
                                              <a:dgm id="{7901BDAE-615D-417A-B95A-3DAEAB000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7901BDAE-615D-417A-B95A-3DAEAB000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graphicEl>
                                              <a:dgm id="{7901BDAE-615D-417A-B95A-3DAEAB000D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84365B9-0E89-4CE2-AF53-396419DD0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784365B9-0E89-4CE2-AF53-396419DD0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graphicEl>
                                              <a:dgm id="{784365B9-0E89-4CE2-AF53-396419DD0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graphicEl>
                                              <a:dgm id="{784365B9-0E89-4CE2-AF53-396419DD07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712FAEA-141F-4CCC-9AE4-3D22F860D6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graphicEl>
                                              <a:dgm id="{7712FAEA-141F-4CCC-9AE4-3D22F860D6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graphicEl>
                                              <a:dgm id="{7712FAEA-141F-4CCC-9AE4-3D22F860D6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7712FAEA-141F-4CCC-9AE4-3D22F860D6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2209800" y="533400"/>
            <a:ext cx="0" cy="5029200"/>
          </a:xfrm>
          <a:prstGeom prst="line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209800" y="5486400"/>
            <a:ext cx="5562600" cy="76200"/>
          </a:xfrm>
          <a:prstGeom prst="line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247900" y="3962400"/>
            <a:ext cx="1562100" cy="1524000"/>
          </a:xfrm>
          <a:prstGeom prst="line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671935" y="457200"/>
            <a:ext cx="461665" cy="285613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محور رشد طبیعی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48400" y="5715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محور رشد جنسی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rot="18881753">
            <a:off x="2250987" y="404625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محور رشد عقلی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4800600" y="533400"/>
            <a:ext cx="3657600" cy="135186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Mitra" pitchFamily="2" charset="-78"/>
              </a:rPr>
              <a:t>رشد طبیعی و رشد جنسی امکانات جنود عقل برای رشد عقلی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143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72906418"/>
              </p:ext>
            </p:extLst>
          </p:nvPr>
        </p:nvGraphicFramePr>
        <p:xfrm>
          <a:off x="533400" y="533400"/>
          <a:ext cx="7696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71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B45C87-F14F-4177-9D6F-93ABB98BED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01B45C87-F14F-4177-9D6F-93ABB98BED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01B45C87-F14F-4177-9D6F-93ABB98BED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01B45C87-F14F-4177-9D6F-93ABB98BED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153CF2-A6AD-4452-AA20-870D75C2C7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F5153CF2-A6AD-4452-AA20-870D75C2C7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F5153CF2-A6AD-4452-AA20-870D75C2C7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F5153CF2-A6AD-4452-AA20-870D75C2C7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ECBBCD-3127-4B32-970C-0CAC6B27E2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67ECBBCD-3127-4B32-970C-0CAC6B27E2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67ECBBCD-3127-4B32-970C-0CAC6B27E2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67ECBBCD-3127-4B32-970C-0CAC6B27E2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40C398-60FC-4924-A426-131FBA563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5140C398-60FC-4924-A426-131FBA563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5140C398-60FC-4924-A426-131FBA563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40C398-60FC-4924-A426-131FBA5633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47800" y="5181600"/>
            <a:ext cx="1676400" cy="914400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FFFF"/>
                </a:solidFill>
                <a:cs typeface="B Mitra" pitchFamily="2" charset="-78"/>
              </a:rPr>
              <a:t>افزایش علم</a:t>
            </a:r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38200" y="4267200"/>
            <a:ext cx="1676400" cy="914400"/>
          </a:xfrm>
          <a:prstGeom prst="roundRect">
            <a:avLst/>
          </a:prstGeom>
          <a:ln>
            <a:solidFill>
              <a:srgbClr val="00B0F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FFFF"/>
                </a:solidFill>
                <a:cs typeface="B Mitra" pitchFamily="2" charset="-78"/>
              </a:rPr>
              <a:t>رسیدن به برهان</a:t>
            </a:r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105400" y="152400"/>
            <a:ext cx="1676400" cy="9144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FFFF"/>
                </a:solidFill>
                <a:cs typeface="B Mitra" pitchFamily="2" charset="-78"/>
              </a:rPr>
              <a:t>افزایش رشد طبیعی</a:t>
            </a:r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0" y="1524000"/>
            <a:ext cx="1676400" cy="914400"/>
          </a:xfrm>
          <a:prstGeom prst="roundRect">
            <a:avLst/>
          </a:prstGeom>
          <a:ln>
            <a:solidFill>
              <a:srgbClr val="00B0F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FFFF"/>
                </a:solidFill>
                <a:cs typeface="B Mitra" pitchFamily="2" charset="-78"/>
              </a:rPr>
              <a:t>بهره مندی از رشد عقلانی</a:t>
            </a:r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3352800"/>
            <a:ext cx="1676400" cy="914400"/>
          </a:xfrm>
          <a:prstGeom prst="roundRect">
            <a:avLst/>
          </a:prstGeom>
          <a:ln>
            <a:solidFill>
              <a:srgbClr val="00B0F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FFFF"/>
                </a:solidFill>
                <a:cs typeface="B Mitra" pitchFamily="2" charset="-78"/>
              </a:rPr>
              <a:t>به دست آوردن بینه </a:t>
            </a:r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62000" y="2438400"/>
            <a:ext cx="1676400" cy="914400"/>
          </a:xfrm>
          <a:prstGeom prst="roundRect">
            <a:avLst/>
          </a:prstGeom>
          <a:ln>
            <a:solidFill>
              <a:srgbClr val="00B0F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FFFF"/>
                </a:solidFill>
                <a:cs typeface="B Mitra" pitchFamily="2" charset="-78"/>
              </a:rPr>
              <a:t>افزایش خیر گزینی با تقویت تفکر و تعقل</a:t>
            </a:r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895600" y="152400"/>
            <a:ext cx="1676400" cy="914400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FFFF"/>
                </a:solidFill>
                <a:cs typeface="B Mitra" pitchFamily="2" charset="-78"/>
              </a:rPr>
              <a:t>افزایش تنوع موضوعات مورد ابتلا</a:t>
            </a:r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4648200" y="609600"/>
            <a:ext cx="381000" cy="152400"/>
          </a:xfrm>
          <a:prstGeom prst="lef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13" name="Left Arrow 12"/>
          <p:cNvSpPr/>
          <p:nvPr/>
        </p:nvSpPr>
        <p:spPr>
          <a:xfrm rot="18292159">
            <a:off x="2533670" y="1190462"/>
            <a:ext cx="381000" cy="152400"/>
          </a:xfrm>
          <a:prstGeom prst="leftArrow">
            <a:avLst/>
          </a:prstGeom>
          <a:ln>
            <a:solidFill>
              <a:srgbClr val="00B0F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394673" y="2913829"/>
            <a:ext cx="2438400" cy="12192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rgbClr val="FFFFFF"/>
                </a:solidFill>
                <a:cs typeface="B Mitra" pitchFamily="2" charset="-78"/>
              </a:rPr>
              <a:t>رشد عقلی و شکوفایی صفات و خصال نیک</a:t>
            </a:r>
            <a:endParaRPr lang="en-US" sz="2000" b="1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248400" y="1447800"/>
            <a:ext cx="1676400" cy="9144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FFFF"/>
                </a:solidFill>
                <a:cs typeface="B Mitra" pitchFamily="2" charset="-78"/>
              </a:rPr>
              <a:t>عدم رشد عقلانی</a:t>
            </a:r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22" name="Left Arrow 21"/>
          <p:cNvSpPr/>
          <p:nvPr/>
        </p:nvSpPr>
        <p:spPr>
          <a:xfrm rot="18292159">
            <a:off x="1047730" y="1952462"/>
            <a:ext cx="381000" cy="152400"/>
          </a:xfrm>
          <a:prstGeom prst="leftArrow">
            <a:avLst/>
          </a:prstGeom>
          <a:ln>
            <a:solidFill>
              <a:srgbClr val="00B0F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23" name="Left Arrow 22"/>
          <p:cNvSpPr/>
          <p:nvPr/>
        </p:nvSpPr>
        <p:spPr>
          <a:xfrm rot="18292159">
            <a:off x="285730" y="2924338"/>
            <a:ext cx="381000" cy="152400"/>
          </a:xfrm>
          <a:prstGeom prst="leftArrow">
            <a:avLst/>
          </a:prstGeom>
          <a:ln>
            <a:solidFill>
              <a:srgbClr val="00B0F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24" name="Left Arrow 23"/>
          <p:cNvSpPr/>
          <p:nvPr/>
        </p:nvSpPr>
        <p:spPr>
          <a:xfrm rot="13508140">
            <a:off x="302694" y="4459423"/>
            <a:ext cx="381000" cy="152400"/>
          </a:xfrm>
          <a:prstGeom prst="leftArrow">
            <a:avLst/>
          </a:prstGeom>
          <a:ln>
            <a:solidFill>
              <a:srgbClr val="00B0F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25" name="Left Arrow 24"/>
          <p:cNvSpPr/>
          <p:nvPr/>
        </p:nvSpPr>
        <p:spPr>
          <a:xfrm rot="13508140">
            <a:off x="912294" y="5373823"/>
            <a:ext cx="381000" cy="152400"/>
          </a:xfrm>
          <a:prstGeom prst="leftArrow">
            <a:avLst/>
          </a:prstGeom>
          <a:ln>
            <a:solidFill>
              <a:srgbClr val="00B0F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26" name="Left Arrow 25"/>
          <p:cNvSpPr/>
          <p:nvPr/>
        </p:nvSpPr>
        <p:spPr>
          <a:xfrm rot="13508140">
            <a:off x="6783906" y="1103177"/>
            <a:ext cx="381000" cy="152400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629400" y="2362200"/>
            <a:ext cx="1676400" cy="9144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FFFF"/>
                </a:solidFill>
                <a:cs typeface="B Mitra" pitchFamily="2" charset="-78"/>
              </a:rPr>
              <a:t>عدم خیر گزینی </a:t>
            </a:r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086600" y="3276600"/>
            <a:ext cx="1676400" cy="9144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rgbClr val="FFFFFF"/>
                </a:solidFill>
                <a:cs typeface="B Mitra" pitchFamily="2" charset="-78"/>
              </a:rPr>
              <a:t>افزایش انحراف از حق</a:t>
            </a:r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29" name="Left Arrow 28"/>
          <p:cNvSpPr/>
          <p:nvPr/>
        </p:nvSpPr>
        <p:spPr>
          <a:xfrm rot="14560995">
            <a:off x="7889425" y="2005575"/>
            <a:ext cx="381000" cy="152400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30" name="Left Arrow 29"/>
          <p:cNvSpPr/>
          <p:nvPr/>
        </p:nvSpPr>
        <p:spPr>
          <a:xfrm rot="14560995">
            <a:off x="8270425" y="2919975"/>
            <a:ext cx="381000" cy="152400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FFFF"/>
              </a:solidFill>
              <a:cs typeface="B Mitra" pitchFamily="2" charset="-78"/>
            </a:endParaRPr>
          </a:p>
        </p:txBody>
      </p:sp>
      <p:sp>
        <p:nvSpPr>
          <p:cNvPr id="33" name="Left Arrow 32"/>
          <p:cNvSpPr/>
          <p:nvPr/>
        </p:nvSpPr>
        <p:spPr>
          <a:xfrm rot="7646159" flipV="1">
            <a:off x="2959550" y="4917769"/>
            <a:ext cx="1709679" cy="215545"/>
          </a:xfrm>
          <a:prstGeom prst="leftArrow">
            <a:avLst/>
          </a:prstGeom>
          <a:ln>
            <a:solidFill>
              <a:srgbClr val="00B0F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FFFFFF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293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4" grpId="0" animBg="1"/>
      <p:bldP spid="5" grpId="0" animBg="1"/>
      <p:bldP spid="7" grpId="0" animBg="1"/>
      <p:bldP spid="8" grpId="0" animBg="1"/>
      <p:bldP spid="9" grpId="0" animBg="1"/>
      <p:bldP spid="11" grpId="0" animBg="1"/>
      <p:bldP spid="13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3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9">
      <a:dk1>
        <a:sysClr val="windowText" lastClr="000000"/>
      </a:dk1>
      <a:lt1>
        <a:srgbClr val="000000"/>
      </a:lt1>
      <a:dk2>
        <a:srgbClr val="031B2C"/>
      </a:dk2>
      <a:lt2>
        <a:srgbClr val="FFFF00"/>
      </a:lt2>
      <a:accent1>
        <a:srgbClr val="4E67C8"/>
      </a:accent1>
      <a:accent2>
        <a:srgbClr val="92D050"/>
      </a:accent2>
      <a:accent3>
        <a:srgbClr val="A7EA52"/>
      </a:accent3>
      <a:accent4>
        <a:srgbClr val="0C0C0C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</TotalTime>
  <Words>134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NafasNafas ta amadan</dc:creator>
  <cp:lastModifiedBy>zahra</cp:lastModifiedBy>
  <cp:revision>62</cp:revision>
  <dcterms:created xsi:type="dcterms:W3CDTF">2006-08-16T00:00:00Z</dcterms:created>
  <dcterms:modified xsi:type="dcterms:W3CDTF">2012-08-22T20:20:42Z</dcterms:modified>
</cp:coreProperties>
</file>