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2"/>
  </p:notesMasterIdLst>
  <p:sldIdLst>
    <p:sldId id="256" r:id="rId2"/>
    <p:sldId id="257" r:id="rId3"/>
    <p:sldId id="267" r:id="rId4"/>
    <p:sldId id="258" r:id="rId5"/>
    <p:sldId id="259" r:id="rId6"/>
    <p:sldId id="261" r:id="rId7"/>
    <p:sldId id="262" r:id="rId8"/>
    <p:sldId id="263" r:id="rId9"/>
    <p:sldId id="265" r:id="rId10"/>
    <p:sldId id="266" r:id="rId11"/>
  </p:sldIdLst>
  <p:sldSz cx="9144000" cy="6858000" type="screen4x3"/>
  <p:notesSz cx="6858000" cy="9144000"/>
  <p:embeddedFontLst>
    <p:embeddedFont>
      <p:font typeface="Lucida Handwriting" pitchFamily="66" charset="0"/>
      <p:regular r:id="rId13"/>
    </p:embeddedFont>
    <p:embeddedFont>
      <p:font typeface="B Arshia" pitchFamily="2" charset="-78"/>
      <p:regular r:id="rId14"/>
    </p:embeddedFont>
    <p:embeddedFont>
      <p:font typeface="B Titr" pitchFamily="2" charset="-78"/>
      <p:bold r:id="rId15"/>
    </p:embeddedFont>
    <p:embeddedFont>
      <p:font typeface="Calibri" pitchFamily="34" charset="0"/>
      <p:regular r:id="rId16"/>
      <p:bold r:id="rId17"/>
      <p:italic r:id="rId18"/>
      <p:boldItalic r:id="rId19"/>
    </p:embeddedFont>
    <p:embeddedFont>
      <p:font typeface="B Tabassom" pitchFamily="2" charset="-78"/>
      <p:regular r:id="rId20"/>
    </p:embeddedFont>
    <p:embeddedFont>
      <p:font typeface="B Bardiya" pitchFamily="2" charset="-78"/>
      <p:regular r:id="rId21"/>
      <p:bold r:id="rId22"/>
    </p:embeddedFont>
    <p:embeddedFont>
      <p:font typeface="B Homa" pitchFamily="2" charset="-78"/>
      <p:regular r:id="rId23"/>
    </p:embeddedFont>
    <p:embeddedFont>
      <p:font typeface="B Nazanin" pitchFamily="2" charset="-78"/>
      <p:regular r:id="rId24"/>
      <p:bold r:id="rId25"/>
    </p:embeddedFont>
    <p:embeddedFont>
      <p:font typeface="Urdu Typesetting" pitchFamily="66" charset="-78"/>
      <p:regular r:id="rId26"/>
    </p:embeddedFont>
    <p:embeddedFont>
      <p:font typeface="Forte" pitchFamily="66" charset="0"/>
      <p:regular r:id="rId27"/>
    </p:embeddedFont>
  </p:embeddedFont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88" autoAdjust="0"/>
    <p:restoredTop sz="55694" autoAdjust="0"/>
  </p:normalViewPr>
  <p:slideViewPr>
    <p:cSldViewPr showGuides="1">
      <p:cViewPr varScale="1">
        <p:scale>
          <a:sx n="40" d="100"/>
          <a:sy n="40" d="100"/>
        </p:scale>
        <p:origin x="-2562" y="-102"/>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notesViewPr>
    <p:cSldViewPr>
      <p:cViewPr varScale="1">
        <p:scale>
          <a:sx n="56" d="100"/>
          <a:sy n="56" d="100"/>
        </p:scale>
        <p:origin x="-282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4685CB-471D-49B9-B1C5-E86D2DB52A30}" type="doc">
      <dgm:prSet loTypeId="urn:microsoft.com/office/officeart/2008/layout/LinedList" loCatId="list" qsTypeId="urn:microsoft.com/office/officeart/2005/8/quickstyle/simple4" qsCatId="simple" csTypeId="urn:microsoft.com/office/officeart/2005/8/colors/accent1_2" csCatId="accent1" phldr="1"/>
      <dgm:spPr/>
    </dgm:pt>
    <dgm:pt modelId="{2A62CF88-2511-4568-8715-4A91699C7103}">
      <dgm:prSet phldrT="[Text]"/>
      <dgm:spPr/>
      <dgm:t>
        <a:bodyPr/>
        <a:lstStyle/>
        <a:p>
          <a:pPr algn="r" rtl="1"/>
          <a:r>
            <a:rPr lang="fa-IR" dirty="0" smtClean="0">
              <a:cs typeface="B Titr" pitchFamily="2" charset="-78"/>
            </a:rPr>
            <a:t>1. مقدمه</a:t>
          </a:r>
          <a:endParaRPr lang="en-US" dirty="0">
            <a:cs typeface="B Nazanin" pitchFamily="2" charset="-78"/>
          </a:endParaRPr>
        </a:p>
      </dgm:t>
    </dgm:pt>
    <dgm:pt modelId="{C00A058B-DBB6-4D62-83FA-1EF5DEB1A9A3}" type="parTrans" cxnId="{E038C5AB-A7E4-4F32-B2E5-4AC04868ED05}">
      <dgm:prSet/>
      <dgm:spPr/>
      <dgm:t>
        <a:bodyPr/>
        <a:lstStyle/>
        <a:p>
          <a:endParaRPr lang="en-US"/>
        </a:p>
      </dgm:t>
    </dgm:pt>
    <dgm:pt modelId="{B86971DC-C232-4385-9B61-27CB84161F39}" type="sibTrans" cxnId="{E038C5AB-A7E4-4F32-B2E5-4AC04868ED05}">
      <dgm:prSet/>
      <dgm:spPr/>
      <dgm:t>
        <a:bodyPr/>
        <a:lstStyle/>
        <a:p>
          <a:endParaRPr lang="en-US"/>
        </a:p>
      </dgm:t>
    </dgm:pt>
    <dgm:pt modelId="{B94DC40A-542D-4B80-B437-3849AE7B9AC4}">
      <dgm:prSet phldrT="[Text]"/>
      <dgm:spPr/>
      <dgm:t>
        <a:bodyPr/>
        <a:lstStyle/>
        <a:p>
          <a:pPr algn="r" rtl="1"/>
          <a:r>
            <a:rPr lang="fa-IR" dirty="0" smtClean="0">
              <a:cs typeface="B Titr" pitchFamily="2" charset="-78"/>
            </a:rPr>
            <a:t>4. روش های نمونه گیری</a:t>
          </a:r>
          <a:endParaRPr lang="en-US" dirty="0">
            <a:cs typeface="B Nazanin" pitchFamily="2" charset="-78"/>
          </a:endParaRPr>
        </a:p>
      </dgm:t>
    </dgm:pt>
    <dgm:pt modelId="{8DFEB552-0326-4978-8AC0-876947F6F60E}" type="parTrans" cxnId="{B8B18D63-EB2F-4F48-866D-A3FC5460B904}">
      <dgm:prSet/>
      <dgm:spPr/>
      <dgm:t>
        <a:bodyPr/>
        <a:lstStyle/>
        <a:p>
          <a:endParaRPr lang="en-US"/>
        </a:p>
      </dgm:t>
    </dgm:pt>
    <dgm:pt modelId="{ABD6E0A4-FE22-4B32-A73E-38602ABCDE80}" type="sibTrans" cxnId="{B8B18D63-EB2F-4F48-866D-A3FC5460B904}">
      <dgm:prSet/>
      <dgm:spPr/>
      <dgm:t>
        <a:bodyPr/>
        <a:lstStyle/>
        <a:p>
          <a:endParaRPr lang="en-US"/>
        </a:p>
      </dgm:t>
    </dgm:pt>
    <dgm:pt modelId="{82976289-FDE0-49FF-8B97-70027CB32CA9}">
      <dgm:prSet/>
      <dgm:spPr/>
      <dgm:t>
        <a:bodyPr/>
        <a:lstStyle/>
        <a:p>
          <a:pPr algn="r" rtl="1"/>
          <a:r>
            <a:rPr lang="fa-IR" dirty="0" smtClean="0">
              <a:cs typeface="B Titr" pitchFamily="2" charset="-78"/>
            </a:rPr>
            <a:t>2. معیارهای ارزیابی روش های جمع آوری داده ها</a:t>
          </a:r>
          <a:endParaRPr lang="en-US" dirty="0">
            <a:cs typeface="B Nazanin" pitchFamily="2" charset="-78"/>
          </a:endParaRPr>
        </a:p>
      </dgm:t>
    </dgm:pt>
    <dgm:pt modelId="{105C42BE-8A27-49E0-8FFC-0DCA2FFA9DE2}" type="parTrans" cxnId="{300F0109-036E-4100-B240-F062A697003E}">
      <dgm:prSet/>
      <dgm:spPr/>
      <dgm:t>
        <a:bodyPr/>
        <a:lstStyle/>
        <a:p>
          <a:endParaRPr lang="en-US"/>
        </a:p>
      </dgm:t>
    </dgm:pt>
    <dgm:pt modelId="{CAF88FF1-91D8-4052-8B0C-E7C14E80562B}" type="sibTrans" cxnId="{300F0109-036E-4100-B240-F062A697003E}">
      <dgm:prSet/>
      <dgm:spPr/>
      <dgm:t>
        <a:bodyPr/>
        <a:lstStyle/>
        <a:p>
          <a:endParaRPr lang="en-US"/>
        </a:p>
      </dgm:t>
    </dgm:pt>
    <dgm:pt modelId="{AA3FF976-6E5B-4F98-8B30-FB10C56EEA52}">
      <dgm:prSet/>
      <dgm:spPr/>
      <dgm:t>
        <a:bodyPr/>
        <a:lstStyle/>
        <a:p>
          <a:pPr algn="r" rtl="1"/>
          <a:r>
            <a:rPr lang="fa-IR" dirty="0" smtClean="0">
              <a:cs typeface="B Titr" pitchFamily="2" charset="-78"/>
            </a:rPr>
            <a:t>3. انواع داده های تحقیق</a:t>
          </a:r>
          <a:endParaRPr lang="en-US" dirty="0">
            <a:cs typeface="B Nazanin" pitchFamily="2" charset="-78"/>
          </a:endParaRPr>
        </a:p>
      </dgm:t>
    </dgm:pt>
    <dgm:pt modelId="{71D3ED30-1FFE-4A73-A7B2-616F46D4D8F2}" type="parTrans" cxnId="{4B294B79-CFD8-4AFC-8A96-AF3821805E84}">
      <dgm:prSet/>
      <dgm:spPr/>
      <dgm:t>
        <a:bodyPr/>
        <a:lstStyle/>
        <a:p>
          <a:endParaRPr lang="en-US"/>
        </a:p>
      </dgm:t>
    </dgm:pt>
    <dgm:pt modelId="{ED775FA9-336C-447E-8794-24BF64145E26}" type="sibTrans" cxnId="{4B294B79-CFD8-4AFC-8A96-AF3821805E84}">
      <dgm:prSet/>
      <dgm:spPr/>
      <dgm:t>
        <a:bodyPr/>
        <a:lstStyle/>
        <a:p>
          <a:endParaRPr lang="en-US"/>
        </a:p>
      </dgm:t>
    </dgm:pt>
    <dgm:pt modelId="{A735921F-6AB6-4EF1-9DA2-4E0BF296DA66}">
      <dgm:prSet phldrT="[Text]"/>
      <dgm:spPr/>
      <dgm:t>
        <a:bodyPr/>
        <a:lstStyle/>
        <a:p>
          <a:pPr algn="r" rtl="1"/>
          <a:r>
            <a:rPr lang="fa-IR" dirty="0" smtClean="0">
              <a:cs typeface="B Titr" pitchFamily="2" charset="-78"/>
            </a:rPr>
            <a:t>5. خطاهای انتخاب روش های جمع آوری داده و نمونه گیری</a:t>
          </a:r>
          <a:endParaRPr lang="en-US" dirty="0">
            <a:cs typeface="B Nazanin" pitchFamily="2" charset="-78"/>
          </a:endParaRPr>
        </a:p>
      </dgm:t>
    </dgm:pt>
    <dgm:pt modelId="{8C25EC65-F21A-4797-A6B1-2B3985B48115}" type="parTrans" cxnId="{0DB3F201-DE08-4A8B-B978-9E78CC0374D7}">
      <dgm:prSet/>
      <dgm:spPr/>
      <dgm:t>
        <a:bodyPr/>
        <a:lstStyle/>
        <a:p>
          <a:endParaRPr lang="en-US"/>
        </a:p>
      </dgm:t>
    </dgm:pt>
    <dgm:pt modelId="{06E85BD0-3B85-4095-8BBD-F4CAB55AF325}" type="sibTrans" cxnId="{0DB3F201-DE08-4A8B-B978-9E78CC0374D7}">
      <dgm:prSet/>
      <dgm:spPr/>
      <dgm:t>
        <a:bodyPr/>
        <a:lstStyle/>
        <a:p>
          <a:endParaRPr lang="en-US"/>
        </a:p>
      </dgm:t>
    </dgm:pt>
    <dgm:pt modelId="{23B9807F-ECFE-4D3E-8F07-3067CDB6811E}" type="pres">
      <dgm:prSet presAssocID="{A44685CB-471D-49B9-B1C5-E86D2DB52A30}" presName="vert0" presStyleCnt="0">
        <dgm:presLayoutVars>
          <dgm:dir/>
          <dgm:animOne val="branch"/>
          <dgm:animLvl val="lvl"/>
        </dgm:presLayoutVars>
      </dgm:prSet>
      <dgm:spPr/>
    </dgm:pt>
    <dgm:pt modelId="{C626A707-DA4D-4E10-A9BC-234E188C4BA0}" type="pres">
      <dgm:prSet presAssocID="{2A62CF88-2511-4568-8715-4A91699C7103}" presName="thickLine" presStyleLbl="alignNode1" presStyleIdx="0" presStyleCnt="5"/>
      <dgm:spPr/>
    </dgm:pt>
    <dgm:pt modelId="{BD021E39-AA1A-4C69-B3C7-F5099D4667EE}" type="pres">
      <dgm:prSet presAssocID="{2A62CF88-2511-4568-8715-4A91699C7103}" presName="horz1" presStyleCnt="0"/>
      <dgm:spPr/>
    </dgm:pt>
    <dgm:pt modelId="{7AA311A2-A3D5-42F3-AEEB-72D7D7613DCD}" type="pres">
      <dgm:prSet presAssocID="{2A62CF88-2511-4568-8715-4A91699C7103}" presName="tx1" presStyleLbl="revTx" presStyleIdx="0" presStyleCnt="5"/>
      <dgm:spPr/>
      <dgm:t>
        <a:bodyPr/>
        <a:lstStyle/>
        <a:p>
          <a:endParaRPr lang="en-US"/>
        </a:p>
      </dgm:t>
    </dgm:pt>
    <dgm:pt modelId="{78F381C7-44A7-468F-BA2C-0F22698C7452}" type="pres">
      <dgm:prSet presAssocID="{2A62CF88-2511-4568-8715-4A91699C7103}" presName="vert1" presStyleCnt="0"/>
      <dgm:spPr/>
    </dgm:pt>
    <dgm:pt modelId="{2F5A8B69-E8D1-4BCB-B94A-31B42A6F9430}" type="pres">
      <dgm:prSet presAssocID="{82976289-FDE0-49FF-8B97-70027CB32CA9}" presName="thickLine" presStyleLbl="alignNode1" presStyleIdx="1" presStyleCnt="5"/>
      <dgm:spPr/>
    </dgm:pt>
    <dgm:pt modelId="{2F127933-5792-462D-B8B6-4028082EDA90}" type="pres">
      <dgm:prSet presAssocID="{82976289-FDE0-49FF-8B97-70027CB32CA9}" presName="horz1" presStyleCnt="0"/>
      <dgm:spPr/>
    </dgm:pt>
    <dgm:pt modelId="{D9846E3D-0F41-4EBB-A623-9985071F4E2A}" type="pres">
      <dgm:prSet presAssocID="{82976289-FDE0-49FF-8B97-70027CB32CA9}" presName="tx1" presStyleLbl="revTx" presStyleIdx="1" presStyleCnt="5"/>
      <dgm:spPr/>
      <dgm:t>
        <a:bodyPr/>
        <a:lstStyle/>
        <a:p>
          <a:endParaRPr lang="en-US"/>
        </a:p>
      </dgm:t>
    </dgm:pt>
    <dgm:pt modelId="{30AD478D-E372-4BCB-8A7C-74F712EA373D}" type="pres">
      <dgm:prSet presAssocID="{82976289-FDE0-49FF-8B97-70027CB32CA9}" presName="vert1" presStyleCnt="0"/>
      <dgm:spPr/>
    </dgm:pt>
    <dgm:pt modelId="{2AD245C3-8C35-4FCF-84A4-487E39A9C8D6}" type="pres">
      <dgm:prSet presAssocID="{AA3FF976-6E5B-4F98-8B30-FB10C56EEA52}" presName="thickLine" presStyleLbl="alignNode1" presStyleIdx="2" presStyleCnt="5"/>
      <dgm:spPr/>
    </dgm:pt>
    <dgm:pt modelId="{5131650C-6223-441D-8A16-8BED8AC0AF89}" type="pres">
      <dgm:prSet presAssocID="{AA3FF976-6E5B-4F98-8B30-FB10C56EEA52}" presName="horz1" presStyleCnt="0"/>
      <dgm:spPr/>
    </dgm:pt>
    <dgm:pt modelId="{4AD11FBC-B401-4D44-9106-CBC9A5E9F55D}" type="pres">
      <dgm:prSet presAssocID="{AA3FF976-6E5B-4F98-8B30-FB10C56EEA52}" presName="tx1" presStyleLbl="revTx" presStyleIdx="2" presStyleCnt="5"/>
      <dgm:spPr/>
      <dgm:t>
        <a:bodyPr/>
        <a:lstStyle/>
        <a:p>
          <a:endParaRPr lang="en-US"/>
        </a:p>
      </dgm:t>
    </dgm:pt>
    <dgm:pt modelId="{C49B81CC-C726-41B9-A961-A2AD7A3CB8C4}" type="pres">
      <dgm:prSet presAssocID="{AA3FF976-6E5B-4F98-8B30-FB10C56EEA52}" presName="vert1" presStyleCnt="0"/>
      <dgm:spPr/>
    </dgm:pt>
    <dgm:pt modelId="{8E805104-BFE8-4DC5-A647-533800448E8B}" type="pres">
      <dgm:prSet presAssocID="{B94DC40A-542D-4B80-B437-3849AE7B9AC4}" presName="thickLine" presStyleLbl="alignNode1" presStyleIdx="3" presStyleCnt="5"/>
      <dgm:spPr/>
    </dgm:pt>
    <dgm:pt modelId="{1564A7A1-CABB-466E-9EF7-5934CDEAD124}" type="pres">
      <dgm:prSet presAssocID="{B94DC40A-542D-4B80-B437-3849AE7B9AC4}" presName="horz1" presStyleCnt="0"/>
      <dgm:spPr/>
    </dgm:pt>
    <dgm:pt modelId="{0B87E5E5-044D-491F-A0E8-0E750751AB33}" type="pres">
      <dgm:prSet presAssocID="{B94DC40A-542D-4B80-B437-3849AE7B9AC4}" presName="tx1" presStyleLbl="revTx" presStyleIdx="3" presStyleCnt="5"/>
      <dgm:spPr/>
      <dgm:t>
        <a:bodyPr/>
        <a:lstStyle/>
        <a:p>
          <a:endParaRPr lang="en-US"/>
        </a:p>
      </dgm:t>
    </dgm:pt>
    <dgm:pt modelId="{6D7CFEFE-81DE-460C-873E-DDF97F630BD4}" type="pres">
      <dgm:prSet presAssocID="{B94DC40A-542D-4B80-B437-3849AE7B9AC4}" presName="vert1" presStyleCnt="0"/>
      <dgm:spPr/>
    </dgm:pt>
    <dgm:pt modelId="{814078AD-3392-47D2-998F-A0E8CB400B99}" type="pres">
      <dgm:prSet presAssocID="{A735921F-6AB6-4EF1-9DA2-4E0BF296DA66}" presName="thickLine" presStyleLbl="alignNode1" presStyleIdx="4" presStyleCnt="5"/>
      <dgm:spPr/>
    </dgm:pt>
    <dgm:pt modelId="{7BF2675E-49BA-4C90-A935-17F915015727}" type="pres">
      <dgm:prSet presAssocID="{A735921F-6AB6-4EF1-9DA2-4E0BF296DA66}" presName="horz1" presStyleCnt="0"/>
      <dgm:spPr/>
    </dgm:pt>
    <dgm:pt modelId="{AE1D00F1-FDCA-4B66-8DFD-49AC3B05FAB6}" type="pres">
      <dgm:prSet presAssocID="{A735921F-6AB6-4EF1-9DA2-4E0BF296DA66}" presName="tx1" presStyleLbl="revTx" presStyleIdx="4" presStyleCnt="5"/>
      <dgm:spPr/>
      <dgm:t>
        <a:bodyPr/>
        <a:lstStyle/>
        <a:p>
          <a:endParaRPr lang="en-US"/>
        </a:p>
      </dgm:t>
    </dgm:pt>
    <dgm:pt modelId="{B0E919D2-658F-460B-931A-B3649E8AC91F}" type="pres">
      <dgm:prSet presAssocID="{A735921F-6AB6-4EF1-9DA2-4E0BF296DA66}" presName="vert1" presStyleCnt="0"/>
      <dgm:spPr/>
    </dgm:pt>
  </dgm:ptLst>
  <dgm:cxnLst>
    <dgm:cxn modelId="{0DB3F201-DE08-4A8B-B978-9E78CC0374D7}" srcId="{A44685CB-471D-49B9-B1C5-E86D2DB52A30}" destId="{A735921F-6AB6-4EF1-9DA2-4E0BF296DA66}" srcOrd="4" destOrd="0" parTransId="{8C25EC65-F21A-4797-A6B1-2B3985B48115}" sibTransId="{06E85BD0-3B85-4095-8BBD-F4CAB55AF325}"/>
    <dgm:cxn modelId="{4B294B79-CFD8-4AFC-8A96-AF3821805E84}" srcId="{A44685CB-471D-49B9-B1C5-E86D2DB52A30}" destId="{AA3FF976-6E5B-4F98-8B30-FB10C56EEA52}" srcOrd="2" destOrd="0" parTransId="{71D3ED30-1FFE-4A73-A7B2-616F46D4D8F2}" sibTransId="{ED775FA9-336C-447E-8794-24BF64145E26}"/>
    <dgm:cxn modelId="{312F8384-5210-4767-8813-01F449D0340F}" type="presOf" srcId="{82976289-FDE0-49FF-8B97-70027CB32CA9}" destId="{D9846E3D-0F41-4EBB-A623-9985071F4E2A}" srcOrd="0" destOrd="0" presId="urn:microsoft.com/office/officeart/2008/layout/LinedList"/>
    <dgm:cxn modelId="{E038C5AB-A7E4-4F32-B2E5-4AC04868ED05}" srcId="{A44685CB-471D-49B9-B1C5-E86D2DB52A30}" destId="{2A62CF88-2511-4568-8715-4A91699C7103}" srcOrd="0" destOrd="0" parTransId="{C00A058B-DBB6-4D62-83FA-1EF5DEB1A9A3}" sibTransId="{B86971DC-C232-4385-9B61-27CB84161F39}"/>
    <dgm:cxn modelId="{22AC7FC7-7C4F-409E-AC61-7B0A4FBDA60C}" type="presOf" srcId="{A44685CB-471D-49B9-B1C5-E86D2DB52A30}" destId="{23B9807F-ECFE-4D3E-8F07-3067CDB6811E}" srcOrd="0" destOrd="0" presId="urn:microsoft.com/office/officeart/2008/layout/LinedList"/>
    <dgm:cxn modelId="{C1C8D749-275B-406F-9562-8A8FC60D9C80}" type="presOf" srcId="{A735921F-6AB6-4EF1-9DA2-4E0BF296DA66}" destId="{AE1D00F1-FDCA-4B66-8DFD-49AC3B05FAB6}" srcOrd="0" destOrd="0" presId="urn:microsoft.com/office/officeart/2008/layout/LinedList"/>
    <dgm:cxn modelId="{300F0109-036E-4100-B240-F062A697003E}" srcId="{A44685CB-471D-49B9-B1C5-E86D2DB52A30}" destId="{82976289-FDE0-49FF-8B97-70027CB32CA9}" srcOrd="1" destOrd="0" parTransId="{105C42BE-8A27-49E0-8FFC-0DCA2FFA9DE2}" sibTransId="{CAF88FF1-91D8-4052-8B0C-E7C14E80562B}"/>
    <dgm:cxn modelId="{5F7F0BD7-91BD-4854-AAFC-B476FE1C1F88}" type="presOf" srcId="{2A62CF88-2511-4568-8715-4A91699C7103}" destId="{7AA311A2-A3D5-42F3-AEEB-72D7D7613DCD}" srcOrd="0" destOrd="0" presId="urn:microsoft.com/office/officeart/2008/layout/LinedList"/>
    <dgm:cxn modelId="{EF9ABFF4-E45C-4987-BF71-441A156BD01F}" type="presOf" srcId="{AA3FF976-6E5B-4F98-8B30-FB10C56EEA52}" destId="{4AD11FBC-B401-4D44-9106-CBC9A5E9F55D}" srcOrd="0" destOrd="0" presId="urn:microsoft.com/office/officeart/2008/layout/LinedList"/>
    <dgm:cxn modelId="{8C4B0F1E-0CFD-494B-AFCF-93AFBA6601AB}" type="presOf" srcId="{B94DC40A-542D-4B80-B437-3849AE7B9AC4}" destId="{0B87E5E5-044D-491F-A0E8-0E750751AB33}" srcOrd="0" destOrd="0" presId="urn:microsoft.com/office/officeart/2008/layout/LinedList"/>
    <dgm:cxn modelId="{B8B18D63-EB2F-4F48-866D-A3FC5460B904}" srcId="{A44685CB-471D-49B9-B1C5-E86D2DB52A30}" destId="{B94DC40A-542D-4B80-B437-3849AE7B9AC4}" srcOrd="3" destOrd="0" parTransId="{8DFEB552-0326-4978-8AC0-876947F6F60E}" sibTransId="{ABD6E0A4-FE22-4B32-A73E-38602ABCDE80}"/>
    <dgm:cxn modelId="{EDCA79D0-CE10-47F1-8B4C-8B44FE28C2EC}" type="presParOf" srcId="{23B9807F-ECFE-4D3E-8F07-3067CDB6811E}" destId="{C626A707-DA4D-4E10-A9BC-234E188C4BA0}" srcOrd="0" destOrd="0" presId="urn:microsoft.com/office/officeart/2008/layout/LinedList"/>
    <dgm:cxn modelId="{DEEB19E7-E822-445A-B454-EE752BAD9CAA}" type="presParOf" srcId="{23B9807F-ECFE-4D3E-8F07-3067CDB6811E}" destId="{BD021E39-AA1A-4C69-B3C7-F5099D4667EE}" srcOrd="1" destOrd="0" presId="urn:microsoft.com/office/officeart/2008/layout/LinedList"/>
    <dgm:cxn modelId="{F26B8D83-FED9-445C-91AC-0401FD50BC9C}" type="presParOf" srcId="{BD021E39-AA1A-4C69-B3C7-F5099D4667EE}" destId="{7AA311A2-A3D5-42F3-AEEB-72D7D7613DCD}" srcOrd="0" destOrd="0" presId="urn:microsoft.com/office/officeart/2008/layout/LinedList"/>
    <dgm:cxn modelId="{3FA43AA6-4FF8-4519-A02E-06DAF39FF81C}" type="presParOf" srcId="{BD021E39-AA1A-4C69-B3C7-F5099D4667EE}" destId="{78F381C7-44A7-468F-BA2C-0F22698C7452}" srcOrd="1" destOrd="0" presId="urn:microsoft.com/office/officeart/2008/layout/LinedList"/>
    <dgm:cxn modelId="{C445E23E-42EA-4984-8A17-378658A04341}" type="presParOf" srcId="{23B9807F-ECFE-4D3E-8F07-3067CDB6811E}" destId="{2F5A8B69-E8D1-4BCB-B94A-31B42A6F9430}" srcOrd="2" destOrd="0" presId="urn:microsoft.com/office/officeart/2008/layout/LinedList"/>
    <dgm:cxn modelId="{7528397A-99DA-482A-9208-9072723BC498}" type="presParOf" srcId="{23B9807F-ECFE-4D3E-8F07-3067CDB6811E}" destId="{2F127933-5792-462D-B8B6-4028082EDA90}" srcOrd="3" destOrd="0" presId="urn:microsoft.com/office/officeart/2008/layout/LinedList"/>
    <dgm:cxn modelId="{BEA5C7CF-2241-47CD-ADF8-E4BF9C0811CB}" type="presParOf" srcId="{2F127933-5792-462D-B8B6-4028082EDA90}" destId="{D9846E3D-0F41-4EBB-A623-9985071F4E2A}" srcOrd="0" destOrd="0" presId="urn:microsoft.com/office/officeart/2008/layout/LinedList"/>
    <dgm:cxn modelId="{93DF1AB0-9555-41CF-8D63-235F0A88963C}" type="presParOf" srcId="{2F127933-5792-462D-B8B6-4028082EDA90}" destId="{30AD478D-E372-4BCB-8A7C-74F712EA373D}" srcOrd="1" destOrd="0" presId="urn:microsoft.com/office/officeart/2008/layout/LinedList"/>
    <dgm:cxn modelId="{0E54A14F-23C7-4DD3-A51A-ECC91EC86001}" type="presParOf" srcId="{23B9807F-ECFE-4D3E-8F07-3067CDB6811E}" destId="{2AD245C3-8C35-4FCF-84A4-487E39A9C8D6}" srcOrd="4" destOrd="0" presId="urn:microsoft.com/office/officeart/2008/layout/LinedList"/>
    <dgm:cxn modelId="{E1922D66-E6F3-425C-995F-20E280CD47FF}" type="presParOf" srcId="{23B9807F-ECFE-4D3E-8F07-3067CDB6811E}" destId="{5131650C-6223-441D-8A16-8BED8AC0AF89}" srcOrd="5" destOrd="0" presId="urn:microsoft.com/office/officeart/2008/layout/LinedList"/>
    <dgm:cxn modelId="{51B10EA5-8D88-4D36-A992-C5990E971941}" type="presParOf" srcId="{5131650C-6223-441D-8A16-8BED8AC0AF89}" destId="{4AD11FBC-B401-4D44-9106-CBC9A5E9F55D}" srcOrd="0" destOrd="0" presId="urn:microsoft.com/office/officeart/2008/layout/LinedList"/>
    <dgm:cxn modelId="{53BA0235-B5B5-463A-8E77-A65FF407E7DC}" type="presParOf" srcId="{5131650C-6223-441D-8A16-8BED8AC0AF89}" destId="{C49B81CC-C726-41B9-A961-A2AD7A3CB8C4}" srcOrd="1" destOrd="0" presId="urn:microsoft.com/office/officeart/2008/layout/LinedList"/>
    <dgm:cxn modelId="{06F5101C-43A3-4DEC-A1DA-E245B5C1D823}" type="presParOf" srcId="{23B9807F-ECFE-4D3E-8F07-3067CDB6811E}" destId="{8E805104-BFE8-4DC5-A647-533800448E8B}" srcOrd="6" destOrd="0" presId="urn:microsoft.com/office/officeart/2008/layout/LinedList"/>
    <dgm:cxn modelId="{06A8E37A-90F9-4B0A-98A7-1C5A4D22F38C}" type="presParOf" srcId="{23B9807F-ECFE-4D3E-8F07-3067CDB6811E}" destId="{1564A7A1-CABB-466E-9EF7-5934CDEAD124}" srcOrd="7" destOrd="0" presId="urn:microsoft.com/office/officeart/2008/layout/LinedList"/>
    <dgm:cxn modelId="{9D660FD4-5C15-4ADE-9417-E7D0F67AB6FC}" type="presParOf" srcId="{1564A7A1-CABB-466E-9EF7-5934CDEAD124}" destId="{0B87E5E5-044D-491F-A0E8-0E750751AB33}" srcOrd="0" destOrd="0" presId="urn:microsoft.com/office/officeart/2008/layout/LinedList"/>
    <dgm:cxn modelId="{59A67925-A383-4F4D-8801-AD44DD870ADF}" type="presParOf" srcId="{1564A7A1-CABB-466E-9EF7-5934CDEAD124}" destId="{6D7CFEFE-81DE-460C-873E-DDF97F630BD4}" srcOrd="1" destOrd="0" presId="urn:microsoft.com/office/officeart/2008/layout/LinedList"/>
    <dgm:cxn modelId="{DE868AB7-E113-4468-8BA9-66B88C691D81}" type="presParOf" srcId="{23B9807F-ECFE-4D3E-8F07-3067CDB6811E}" destId="{814078AD-3392-47D2-998F-A0E8CB400B99}" srcOrd="8" destOrd="0" presId="urn:microsoft.com/office/officeart/2008/layout/LinedList"/>
    <dgm:cxn modelId="{1F80E857-920B-4926-BDE2-E66F46494D4B}" type="presParOf" srcId="{23B9807F-ECFE-4D3E-8F07-3067CDB6811E}" destId="{7BF2675E-49BA-4C90-A935-17F915015727}" srcOrd="9" destOrd="0" presId="urn:microsoft.com/office/officeart/2008/layout/LinedList"/>
    <dgm:cxn modelId="{F59550B6-0A85-4DF3-918B-B90608DEA969}" type="presParOf" srcId="{7BF2675E-49BA-4C90-A935-17F915015727}" destId="{AE1D00F1-FDCA-4B66-8DFD-49AC3B05FAB6}" srcOrd="0" destOrd="0" presId="urn:microsoft.com/office/officeart/2008/layout/LinedList"/>
    <dgm:cxn modelId="{C9A91671-069F-4BF7-89D6-0FB2CDF3B581}" type="presParOf" srcId="{7BF2675E-49BA-4C90-A935-17F915015727}" destId="{B0E919D2-658F-460B-931A-B3649E8AC9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685CB-471D-49B9-B1C5-E86D2DB52A30}" type="doc">
      <dgm:prSet loTypeId="urn:microsoft.com/office/officeart/2005/8/layout/list1" loCatId="list" qsTypeId="urn:microsoft.com/office/officeart/2005/8/quickstyle/simple4" qsCatId="simple" csTypeId="urn:microsoft.com/office/officeart/2005/8/colors/accent1_2" csCatId="accent1" phldr="1"/>
      <dgm:spPr/>
    </dgm:pt>
    <dgm:pt modelId="{2A62CF88-2511-4568-8715-4A91699C7103}">
      <dgm:prSet phldrT="[Text]"/>
      <dgm:spPr/>
      <dgm:t>
        <a:bodyPr/>
        <a:lstStyle/>
        <a:p>
          <a:pPr algn="r" rtl="1"/>
          <a:r>
            <a:rPr lang="fa-IR" dirty="0" smtClean="0">
              <a:cs typeface="B Nazanin" pitchFamily="2" charset="-78"/>
            </a:rPr>
            <a:t>یکی از مراحل مهم فرآیند طرح پژوهشی</a:t>
          </a:r>
          <a:endParaRPr lang="en-US" dirty="0">
            <a:cs typeface="B Nazanin" pitchFamily="2" charset="-78"/>
          </a:endParaRPr>
        </a:p>
      </dgm:t>
    </dgm:pt>
    <dgm:pt modelId="{C00A058B-DBB6-4D62-83FA-1EF5DEB1A9A3}" type="parTrans" cxnId="{E038C5AB-A7E4-4F32-B2E5-4AC04868ED05}">
      <dgm:prSet/>
      <dgm:spPr/>
      <dgm:t>
        <a:bodyPr/>
        <a:lstStyle/>
        <a:p>
          <a:endParaRPr lang="en-US"/>
        </a:p>
      </dgm:t>
    </dgm:pt>
    <dgm:pt modelId="{B86971DC-C232-4385-9B61-27CB84161F39}" type="sibTrans" cxnId="{E038C5AB-A7E4-4F32-B2E5-4AC04868ED05}">
      <dgm:prSet/>
      <dgm:spPr/>
      <dgm:t>
        <a:bodyPr/>
        <a:lstStyle/>
        <a:p>
          <a:endParaRPr lang="en-US"/>
        </a:p>
      </dgm:t>
    </dgm:pt>
    <dgm:pt modelId="{B94DC40A-542D-4B80-B437-3849AE7B9AC4}">
      <dgm:prSet phldrT="[Text]"/>
      <dgm:spPr/>
      <dgm:t>
        <a:bodyPr/>
        <a:lstStyle/>
        <a:p>
          <a:pPr algn="r" rtl="1"/>
          <a:r>
            <a:rPr lang="fa-IR" dirty="0" smtClean="0">
              <a:cs typeface="B Nazanin" pitchFamily="2" charset="-78"/>
            </a:rPr>
            <a:t>بیشترین هزینه (زمان و پول) در فرآیند</a:t>
          </a:r>
          <a:endParaRPr lang="en-US" dirty="0">
            <a:cs typeface="B Nazanin" pitchFamily="2" charset="-78"/>
          </a:endParaRPr>
        </a:p>
      </dgm:t>
    </dgm:pt>
    <dgm:pt modelId="{8DFEB552-0326-4978-8AC0-876947F6F60E}" type="parTrans" cxnId="{B8B18D63-EB2F-4F48-866D-A3FC5460B904}">
      <dgm:prSet/>
      <dgm:spPr/>
      <dgm:t>
        <a:bodyPr/>
        <a:lstStyle/>
        <a:p>
          <a:endParaRPr lang="en-US"/>
        </a:p>
      </dgm:t>
    </dgm:pt>
    <dgm:pt modelId="{ABD6E0A4-FE22-4B32-A73E-38602ABCDE80}" type="sibTrans" cxnId="{B8B18D63-EB2F-4F48-866D-A3FC5460B904}">
      <dgm:prSet/>
      <dgm:spPr/>
      <dgm:t>
        <a:bodyPr/>
        <a:lstStyle/>
        <a:p>
          <a:endParaRPr lang="en-US"/>
        </a:p>
      </dgm:t>
    </dgm:pt>
    <dgm:pt modelId="{82976289-FDE0-49FF-8B97-70027CB32CA9}">
      <dgm:prSet/>
      <dgm:spPr/>
      <dgm:t>
        <a:bodyPr/>
        <a:lstStyle/>
        <a:p>
          <a:pPr algn="r" rtl="1"/>
          <a:r>
            <a:rPr lang="fa-IR" smtClean="0">
              <a:cs typeface="B Nazanin" pitchFamily="2" charset="-78"/>
            </a:rPr>
            <a:t>چهارمین گام در فرآیند پژوهش</a:t>
          </a:r>
          <a:endParaRPr lang="en-US" dirty="0">
            <a:cs typeface="B Nazanin" pitchFamily="2" charset="-78"/>
          </a:endParaRPr>
        </a:p>
      </dgm:t>
    </dgm:pt>
    <dgm:pt modelId="{105C42BE-8A27-49E0-8FFC-0DCA2FFA9DE2}" type="parTrans" cxnId="{300F0109-036E-4100-B240-F062A697003E}">
      <dgm:prSet/>
      <dgm:spPr/>
      <dgm:t>
        <a:bodyPr/>
        <a:lstStyle/>
        <a:p>
          <a:endParaRPr lang="en-US"/>
        </a:p>
      </dgm:t>
    </dgm:pt>
    <dgm:pt modelId="{CAF88FF1-91D8-4052-8B0C-E7C14E80562B}" type="sibTrans" cxnId="{300F0109-036E-4100-B240-F062A697003E}">
      <dgm:prSet/>
      <dgm:spPr/>
      <dgm:t>
        <a:bodyPr/>
        <a:lstStyle/>
        <a:p>
          <a:endParaRPr lang="en-US"/>
        </a:p>
      </dgm:t>
    </dgm:pt>
    <dgm:pt modelId="{AA3FF976-6E5B-4F98-8B30-FB10C56EEA52}">
      <dgm:prSet/>
      <dgm:spPr/>
      <dgm:t>
        <a:bodyPr/>
        <a:lstStyle/>
        <a:p>
          <a:pPr algn="r" rtl="1"/>
          <a:r>
            <a:rPr lang="fa-IR" dirty="0" smtClean="0">
              <a:cs typeface="B Nazanin" pitchFamily="2" charset="-78"/>
            </a:rPr>
            <a:t>روش جمع آوری داده ها = چگونگی انجام فعالیت در فرآیند</a:t>
          </a:r>
          <a:endParaRPr lang="en-US" dirty="0">
            <a:cs typeface="B Nazanin" pitchFamily="2" charset="-78"/>
          </a:endParaRPr>
        </a:p>
      </dgm:t>
    </dgm:pt>
    <dgm:pt modelId="{71D3ED30-1FFE-4A73-A7B2-616F46D4D8F2}" type="parTrans" cxnId="{4B294B79-CFD8-4AFC-8A96-AF3821805E84}">
      <dgm:prSet/>
      <dgm:spPr/>
      <dgm:t>
        <a:bodyPr/>
        <a:lstStyle/>
        <a:p>
          <a:endParaRPr lang="en-US"/>
        </a:p>
      </dgm:t>
    </dgm:pt>
    <dgm:pt modelId="{ED775FA9-336C-447E-8794-24BF64145E26}" type="sibTrans" cxnId="{4B294B79-CFD8-4AFC-8A96-AF3821805E84}">
      <dgm:prSet/>
      <dgm:spPr/>
      <dgm:t>
        <a:bodyPr/>
        <a:lstStyle/>
        <a:p>
          <a:endParaRPr lang="en-US"/>
        </a:p>
      </dgm:t>
    </dgm:pt>
    <dgm:pt modelId="{2AB973AE-CDED-4452-8851-1CF07D1EA5EB}" type="pres">
      <dgm:prSet presAssocID="{A44685CB-471D-49B9-B1C5-E86D2DB52A30}" presName="linear" presStyleCnt="0">
        <dgm:presLayoutVars>
          <dgm:dir/>
          <dgm:animLvl val="lvl"/>
          <dgm:resizeHandles val="exact"/>
        </dgm:presLayoutVars>
      </dgm:prSet>
      <dgm:spPr/>
    </dgm:pt>
    <dgm:pt modelId="{FCAA9BA7-3D45-4505-8E27-F99835EE83ED}" type="pres">
      <dgm:prSet presAssocID="{2A62CF88-2511-4568-8715-4A91699C7103}" presName="parentLin" presStyleCnt="0"/>
      <dgm:spPr/>
    </dgm:pt>
    <dgm:pt modelId="{B67BD969-CC53-41D1-9ED3-9F86EF0AC05E}" type="pres">
      <dgm:prSet presAssocID="{2A62CF88-2511-4568-8715-4A91699C7103}" presName="parentLeftMargin" presStyleLbl="node1" presStyleIdx="0" presStyleCnt="4"/>
      <dgm:spPr/>
      <dgm:t>
        <a:bodyPr/>
        <a:lstStyle/>
        <a:p>
          <a:endParaRPr lang="en-US"/>
        </a:p>
      </dgm:t>
    </dgm:pt>
    <dgm:pt modelId="{C54B99FC-9C09-4E92-BCF9-109D70537ABA}" type="pres">
      <dgm:prSet presAssocID="{2A62CF88-2511-4568-8715-4A91699C7103}" presName="parentText" presStyleLbl="node1" presStyleIdx="0" presStyleCnt="4">
        <dgm:presLayoutVars>
          <dgm:chMax val="0"/>
          <dgm:bulletEnabled val="1"/>
        </dgm:presLayoutVars>
      </dgm:prSet>
      <dgm:spPr/>
      <dgm:t>
        <a:bodyPr/>
        <a:lstStyle/>
        <a:p>
          <a:endParaRPr lang="en-US"/>
        </a:p>
      </dgm:t>
    </dgm:pt>
    <dgm:pt modelId="{55E82B48-ED6B-45D5-BA2B-7F5745562EE9}" type="pres">
      <dgm:prSet presAssocID="{2A62CF88-2511-4568-8715-4A91699C7103}" presName="negativeSpace" presStyleCnt="0"/>
      <dgm:spPr/>
    </dgm:pt>
    <dgm:pt modelId="{9BFDA9E5-F861-4C9C-A2FA-6EDE77F5C958}" type="pres">
      <dgm:prSet presAssocID="{2A62CF88-2511-4568-8715-4A91699C7103}" presName="childText" presStyleLbl="conFgAcc1" presStyleIdx="0" presStyleCnt="4">
        <dgm:presLayoutVars>
          <dgm:bulletEnabled val="1"/>
        </dgm:presLayoutVars>
      </dgm:prSet>
      <dgm:spPr/>
    </dgm:pt>
    <dgm:pt modelId="{A8E4AC11-9356-4B03-A9CF-9DCBAA4CACB7}" type="pres">
      <dgm:prSet presAssocID="{B86971DC-C232-4385-9B61-27CB84161F39}" presName="spaceBetweenRectangles" presStyleCnt="0"/>
      <dgm:spPr/>
    </dgm:pt>
    <dgm:pt modelId="{88BCAF04-78DC-4C70-BEA9-6453F3CCC9B7}" type="pres">
      <dgm:prSet presAssocID="{82976289-FDE0-49FF-8B97-70027CB32CA9}" presName="parentLin" presStyleCnt="0"/>
      <dgm:spPr/>
    </dgm:pt>
    <dgm:pt modelId="{4784F9FB-4F8D-495F-AD37-085429D8F447}" type="pres">
      <dgm:prSet presAssocID="{82976289-FDE0-49FF-8B97-70027CB32CA9}" presName="parentLeftMargin" presStyleLbl="node1" presStyleIdx="0" presStyleCnt="4"/>
      <dgm:spPr/>
      <dgm:t>
        <a:bodyPr/>
        <a:lstStyle/>
        <a:p>
          <a:endParaRPr lang="en-US"/>
        </a:p>
      </dgm:t>
    </dgm:pt>
    <dgm:pt modelId="{E112DEC9-D8CC-4E71-AE6D-64FAD201EC4B}" type="pres">
      <dgm:prSet presAssocID="{82976289-FDE0-49FF-8B97-70027CB32CA9}" presName="parentText" presStyleLbl="node1" presStyleIdx="1" presStyleCnt="4">
        <dgm:presLayoutVars>
          <dgm:chMax val="0"/>
          <dgm:bulletEnabled val="1"/>
        </dgm:presLayoutVars>
      </dgm:prSet>
      <dgm:spPr/>
      <dgm:t>
        <a:bodyPr/>
        <a:lstStyle/>
        <a:p>
          <a:endParaRPr lang="en-US"/>
        </a:p>
      </dgm:t>
    </dgm:pt>
    <dgm:pt modelId="{67ABFFD4-8732-4281-9BE3-29A110945879}" type="pres">
      <dgm:prSet presAssocID="{82976289-FDE0-49FF-8B97-70027CB32CA9}" presName="negativeSpace" presStyleCnt="0"/>
      <dgm:spPr/>
    </dgm:pt>
    <dgm:pt modelId="{F12C1B76-1306-438A-84A0-E2E26DDCF8CC}" type="pres">
      <dgm:prSet presAssocID="{82976289-FDE0-49FF-8B97-70027CB32CA9}" presName="childText" presStyleLbl="conFgAcc1" presStyleIdx="1" presStyleCnt="4">
        <dgm:presLayoutVars>
          <dgm:bulletEnabled val="1"/>
        </dgm:presLayoutVars>
      </dgm:prSet>
      <dgm:spPr/>
    </dgm:pt>
    <dgm:pt modelId="{817D27C2-9333-4576-ABBE-0089CE78972A}" type="pres">
      <dgm:prSet presAssocID="{CAF88FF1-91D8-4052-8B0C-E7C14E80562B}" presName="spaceBetweenRectangles" presStyleCnt="0"/>
      <dgm:spPr/>
    </dgm:pt>
    <dgm:pt modelId="{141AC260-F6BE-47AF-A28F-061BEA9A9849}" type="pres">
      <dgm:prSet presAssocID="{AA3FF976-6E5B-4F98-8B30-FB10C56EEA52}" presName="parentLin" presStyleCnt="0"/>
      <dgm:spPr/>
    </dgm:pt>
    <dgm:pt modelId="{E6AC8814-F73A-493F-B50C-C5E8F8E3EFFF}" type="pres">
      <dgm:prSet presAssocID="{AA3FF976-6E5B-4F98-8B30-FB10C56EEA52}" presName="parentLeftMargin" presStyleLbl="node1" presStyleIdx="1" presStyleCnt="4"/>
      <dgm:spPr/>
      <dgm:t>
        <a:bodyPr/>
        <a:lstStyle/>
        <a:p>
          <a:endParaRPr lang="en-US"/>
        </a:p>
      </dgm:t>
    </dgm:pt>
    <dgm:pt modelId="{17C41A8B-EC21-4F5F-B4C0-0CBA5862962D}" type="pres">
      <dgm:prSet presAssocID="{AA3FF976-6E5B-4F98-8B30-FB10C56EEA52}" presName="parentText" presStyleLbl="node1" presStyleIdx="2" presStyleCnt="4">
        <dgm:presLayoutVars>
          <dgm:chMax val="0"/>
          <dgm:bulletEnabled val="1"/>
        </dgm:presLayoutVars>
      </dgm:prSet>
      <dgm:spPr/>
      <dgm:t>
        <a:bodyPr/>
        <a:lstStyle/>
        <a:p>
          <a:endParaRPr lang="en-US"/>
        </a:p>
      </dgm:t>
    </dgm:pt>
    <dgm:pt modelId="{24E8EC23-5F0B-457D-AD60-ADAAD5ACB109}" type="pres">
      <dgm:prSet presAssocID="{AA3FF976-6E5B-4F98-8B30-FB10C56EEA52}" presName="negativeSpace" presStyleCnt="0"/>
      <dgm:spPr/>
    </dgm:pt>
    <dgm:pt modelId="{5B672369-2344-443C-8762-FE0089AD48DB}" type="pres">
      <dgm:prSet presAssocID="{AA3FF976-6E5B-4F98-8B30-FB10C56EEA52}" presName="childText" presStyleLbl="conFgAcc1" presStyleIdx="2" presStyleCnt="4">
        <dgm:presLayoutVars>
          <dgm:bulletEnabled val="1"/>
        </dgm:presLayoutVars>
      </dgm:prSet>
      <dgm:spPr/>
    </dgm:pt>
    <dgm:pt modelId="{B1317BBA-5DA0-405A-AC51-273A46BE45E2}" type="pres">
      <dgm:prSet presAssocID="{ED775FA9-336C-447E-8794-24BF64145E26}" presName="spaceBetweenRectangles" presStyleCnt="0"/>
      <dgm:spPr/>
    </dgm:pt>
    <dgm:pt modelId="{E7B64F28-9F69-495D-B07C-2D17A32C4FD1}" type="pres">
      <dgm:prSet presAssocID="{B94DC40A-542D-4B80-B437-3849AE7B9AC4}" presName="parentLin" presStyleCnt="0"/>
      <dgm:spPr/>
    </dgm:pt>
    <dgm:pt modelId="{9EFC1432-1D60-4E1A-9ECB-75C8F3B90920}" type="pres">
      <dgm:prSet presAssocID="{B94DC40A-542D-4B80-B437-3849AE7B9AC4}" presName="parentLeftMargin" presStyleLbl="node1" presStyleIdx="2" presStyleCnt="4"/>
      <dgm:spPr/>
      <dgm:t>
        <a:bodyPr/>
        <a:lstStyle/>
        <a:p>
          <a:endParaRPr lang="en-US"/>
        </a:p>
      </dgm:t>
    </dgm:pt>
    <dgm:pt modelId="{8D1B759A-417D-49E9-BCB5-DD207EFD5D78}" type="pres">
      <dgm:prSet presAssocID="{B94DC40A-542D-4B80-B437-3849AE7B9AC4}" presName="parentText" presStyleLbl="node1" presStyleIdx="3" presStyleCnt="4">
        <dgm:presLayoutVars>
          <dgm:chMax val="0"/>
          <dgm:bulletEnabled val="1"/>
        </dgm:presLayoutVars>
      </dgm:prSet>
      <dgm:spPr/>
      <dgm:t>
        <a:bodyPr/>
        <a:lstStyle/>
        <a:p>
          <a:endParaRPr lang="en-US"/>
        </a:p>
      </dgm:t>
    </dgm:pt>
    <dgm:pt modelId="{E5D4B6D1-2D75-4940-B505-86AC3F3E9622}" type="pres">
      <dgm:prSet presAssocID="{B94DC40A-542D-4B80-B437-3849AE7B9AC4}" presName="negativeSpace" presStyleCnt="0"/>
      <dgm:spPr/>
    </dgm:pt>
    <dgm:pt modelId="{4800027F-33FD-474E-8FAA-E290E24315BA}" type="pres">
      <dgm:prSet presAssocID="{B94DC40A-542D-4B80-B437-3849AE7B9AC4}" presName="childText" presStyleLbl="conFgAcc1" presStyleIdx="3" presStyleCnt="4">
        <dgm:presLayoutVars>
          <dgm:bulletEnabled val="1"/>
        </dgm:presLayoutVars>
      </dgm:prSet>
      <dgm:spPr/>
    </dgm:pt>
  </dgm:ptLst>
  <dgm:cxnLst>
    <dgm:cxn modelId="{4B294B79-CFD8-4AFC-8A96-AF3821805E84}" srcId="{A44685CB-471D-49B9-B1C5-E86D2DB52A30}" destId="{AA3FF976-6E5B-4F98-8B30-FB10C56EEA52}" srcOrd="2" destOrd="0" parTransId="{71D3ED30-1FFE-4A73-A7B2-616F46D4D8F2}" sibTransId="{ED775FA9-336C-447E-8794-24BF64145E26}"/>
    <dgm:cxn modelId="{7DBE0457-E088-4A50-8FFE-A71488035619}" type="presOf" srcId="{AA3FF976-6E5B-4F98-8B30-FB10C56EEA52}" destId="{E6AC8814-F73A-493F-B50C-C5E8F8E3EFFF}" srcOrd="0" destOrd="0" presId="urn:microsoft.com/office/officeart/2005/8/layout/list1"/>
    <dgm:cxn modelId="{E038C5AB-A7E4-4F32-B2E5-4AC04868ED05}" srcId="{A44685CB-471D-49B9-B1C5-E86D2DB52A30}" destId="{2A62CF88-2511-4568-8715-4A91699C7103}" srcOrd="0" destOrd="0" parTransId="{C00A058B-DBB6-4D62-83FA-1EF5DEB1A9A3}" sibTransId="{B86971DC-C232-4385-9B61-27CB84161F39}"/>
    <dgm:cxn modelId="{7157D2DD-8D82-4B58-8023-308BE9329418}" type="presOf" srcId="{AA3FF976-6E5B-4F98-8B30-FB10C56EEA52}" destId="{17C41A8B-EC21-4F5F-B4C0-0CBA5862962D}" srcOrd="1" destOrd="0" presId="urn:microsoft.com/office/officeart/2005/8/layout/list1"/>
    <dgm:cxn modelId="{D16FB5C1-2D92-4FA0-A266-94CD748FD90F}" type="presOf" srcId="{2A62CF88-2511-4568-8715-4A91699C7103}" destId="{C54B99FC-9C09-4E92-BCF9-109D70537ABA}" srcOrd="1" destOrd="0" presId="urn:microsoft.com/office/officeart/2005/8/layout/list1"/>
    <dgm:cxn modelId="{5EA36193-F9DB-4486-8118-E414F5067495}" type="presOf" srcId="{82976289-FDE0-49FF-8B97-70027CB32CA9}" destId="{E112DEC9-D8CC-4E71-AE6D-64FAD201EC4B}" srcOrd="1" destOrd="0" presId="urn:microsoft.com/office/officeart/2005/8/layout/list1"/>
    <dgm:cxn modelId="{2ACD52B3-A31A-40EE-91CA-A576A93EB31D}" type="presOf" srcId="{A44685CB-471D-49B9-B1C5-E86D2DB52A30}" destId="{2AB973AE-CDED-4452-8851-1CF07D1EA5EB}" srcOrd="0" destOrd="0" presId="urn:microsoft.com/office/officeart/2005/8/layout/list1"/>
    <dgm:cxn modelId="{300F0109-036E-4100-B240-F062A697003E}" srcId="{A44685CB-471D-49B9-B1C5-E86D2DB52A30}" destId="{82976289-FDE0-49FF-8B97-70027CB32CA9}" srcOrd="1" destOrd="0" parTransId="{105C42BE-8A27-49E0-8FFC-0DCA2FFA9DE2}" sibTransId="{CAF88FF1-91D8-4052-8B0C-E7C14E80562B}"/>
    <dgm:cxn modelId="{D14B908C-7598-4005-93FE-1B820709A5E6}" type="presOf" srcId="{B94DC40A-542D-4B80-B437-3849AE7B9AC4}" destId="{9EFC1432-1D60-4E1A-9ECB-75C8F3B90920}" srcOrd="0" destOrd="0" presId="urn:microsoft.com/office/officeart/2005/8/layout/list1"/>
    <dgm:cxn modelId="{1BAB3792-39E7-4D8B-B380-E668450856D5}" type="presOf" srcId="{82976289-FDE0-49FF-8B97-70027CB32CA9}" destId="{4784F9FB-4F8D-495F-AD37-085429D8F447}" srcOrd="0" destOrd="0" presId="urn:microsoft.com/office/officeart/2005/8/layout/list1"/>
    <dgm:cxn modelId="{1A543A6A-3BE4-44D3-86C8-2EE4829B2948}" type="presOf" srcId="{2A62CF88-2511-4568-8715-4A91699C7103}" destId="{B67BD969-CC53-41D1-9ED3-9F86EF0AC05E}" srcOrd="0" destOrd="0" presId="urn:microsoft.com/office/officeart/2005/8/layout/list1"/>
    <dgm:cxn modelId="{0858E727-C739-49C7-9720-08ABC296776B}" type="presOf" srcId="{B94DC40A-542D-4B80-B437-3849AE7B9AC4}" destId="{8D1B759A-417D-49E9-BCB5-DD207EFD5D78}" srcOrd="1" destOrd="0" presId="urn:microsoft.com/office/officeart/2005/8/layout/list1"/>
    <dgm:cxn modelId="{B8B18D63-EB2F-4F48-866D-A3FC5460B904}" srcId="{A44685CB-471D-49B9-B1C5-E86D2DB52A30}" destId="{B94DC40A-542D-4B80-B437-3849AE7B9AC4}" srcOrd="3" destOrd="0" parTransId="{8DFEB552-0326-4978-8AC0-876947F6F60E}" sibTransId="{ABD6E0A4-FE22-4B32-A73E-38602ABCDE80}"/>
    <dgm:cxn modelId="{A8588B4F-5143-43DD-91CC-48ED2DAEAA8D}" type="presParOf" srcId="{2AB973AE-CDED-4452-8851-1CF07D1EA5EB}" destId="{FCAA9BA7-3D45-4505-8E27-F99835EE83ED}" srcOrd="0" destOrd="0" presId="urn:microsoft.com/office/officeart/2005/8/layout/list1"/>
    <dgm:cxn modelId="{B37B2938-F77F-423E-A3C5-132F6E0022AA}" type="presParOf" srcId="{FCAA9BA7-3D45-4505-8E27-F99835EE83ED}" destId="{B67BD969-CC53-41D1-9ED3-9F86EF0AC05E}" srcOrd="0" destOrd="0" presId="urn:microsoft.com/office/officeart/2005/8/layout/list1"/>
    <dgm:cxn modelId="{D4C1F13B-5342-4824-A9AB-A530957341C6}" type="presParOf" srcId="{FCAA9BA7-3D45-4505-8E27-F99835EE83ED}" destId="{C54B99FC-9C09-4E92-BCF9-109D70537ABA}" srcOrd="1" destOrd="0" presId="urn:microsoft.com/office/officeart/2005/8/layout/list1"/>
    <dgm:cxn modelId="{932C98D3-7C3B-4AE5-8929-3FD1DCDA8CAD}" type="presParOf" srcId="{2AB973AE-CDED-4452-8851-1CF07D1EA5EB}" destId="{55E82B48-ED6B-45D5-BA2B-7F5745562EE9}" srcOrd="1" destOrd="0" presId="urn:microsoft.com/office/officeart/2005/8/layout/list1"/>
    <dgm:cxn modelId="{5444840D-8A81-463A-B845-F9E9313ECD28}" type="presParOf" srcId="{2AB973AE-CDED-4452-8851-1CF07D1EA5EB}" destId="{9BFDA9E5-F861-4C9C-A2FA-6EDE77F5C958}" srcOrd="2" destOrd="0" presId="urn:microsoft.com/office/officeart/2005/8/layout/list1"/>
    <dgm:cxn modelId="{C485C656-8772-454E-A4E8-37B08D6EC6AA}" type="presParOf" srcId="{2AB973AE-CDED-4452-8851-1CF07D1EA5EB}" destId="{A8E4AC11-9356-4B03-A9CF-9DCBAA4CACB7}" srcOrd="3" destOrd="0" presId="urn:microsoft.com/office/officeart/2005/8/layout/list1"/>
    <dgm:cxn modelId="{95337CA3-81DD-43CB-A67F-047630BEB373}" type="presParOf" srcId="{2AB973AE-CDED-4452-8851-1CF07D1EA5EB}" destId="{88BCAF04-78DC-4C70-BEA9-6453F3CCC9B7}" srcOrd="4" destOrd="0" presId="urn:microsoft.com/office/officeart/2005/8/layout/list1"/>
    <dgm:cxn modelId="{CC6891B9-E810-4D72-892D-1C7789F9B50A}" type="presParOf" srcId="{88BCAF04-78DC-4C70-BEA9-6453F3CCC9B7}" destId="{4784F9FB-4F8D-495F-AD37-085429D8F447}" srcOrd="0" destOrd="0" presId="urn:microsoft.com/office/officeart/2005/8/layout/list1"/>
    <dgm:cxn modelId="{5F8C332E-3934-46E8-8F05-C18DE154A6D8}" type="presParOf" srcId="{88BCAF04-78DC-4C70-BEA9-6453F3CCC9B7}" destId="{E112DEC9-D8CC-4E71-AE6D-64FAD201EC4B}" srcOrd="1" destOrd="0" presId="urn:microsoft.com/office/officeart/2005/8/layout/list1"/>
    <dgm:cxn modelId="{87B66C3D-2CA1-4555-8D27-B23669892297}" type="presParOf" srcId="{2AB973AE-CDED-4452-8851-1CF07D1EA5EB}" destId="{67ABFFD4-8732-4281-9BE3-29A110945879}" srcOrd="5" destOrd="0" presId="urn:microsoft.com/office/officeart/2005/8/layout/list1"/>
    <dgm:cxn modelId="{6E57DA1D-83B6-495A-AED6-FA45B1EEA2EB}" type="presParOf" srcId="{2AB973AE-CDED-4452-8851-1CF07D1EA5EB}" destId="{F12C1B76-1306-438A-84A0-E2E26DDCF8CC}" srcOrd="6" destOrd="0" presId="urn:microsoft.com/office/officeart/2005/8/layout/list1"/>
    <dgm:cxn modelId="{67B592A8-F968-423C-B314-461FE7049AB3}" type="presParOf" srcId="{2AB973AE-CDED-4452-8851-1CF07D1EA5EB}" destId="{817D27C2-9333-4576-ABBE-0089CE78972A}" srcOrd="7" destOrd="0" presId="urn:microsoft.com/office/officeart/2005/8/layout/list1"/>
    <dgm:cxn modelId="{C65A57AA-80F7-4BF5-BD50-34CCC2004A09}" type="presParOf" srcId="{2AB973AE-CDED-4452-8851-1CF07D1EA5EB}" destId="{141AC260-F6BE-47AF-A28F-061BEA9A9849}" srcOrd="8" destOrd="0" presId="urn:microsoft.com/office/officeart/2005/8/layout/list1"/>
    <dgm:cxn modelId="{F07E0FE7-741F-499B-86E6-54AC32723A53}" type="presParOf" srcId="{141AC260-F6BE-47AF-A28F-061BEA9A9849}" destId="{E6AC8814-F73A-493F-B50C-C5E8F8E3EFFF}" srcOrd="0" destOrd="0" presId="urn:microsoft.com/office/officeart/2005/8/layout/list1"/>
    <dgm:cxn modelId="{4A8CA187-194D-4CD0-A1E9-5616337F3BDD}" type="presParOf" srcId="{141AC260-F6BE-47AF-A28F-061BEA9A9849}" destId="{17C41A8B-EC21-4F5F-B4C0-0CBA5862962D}" srcOrd="1" destOrd="0" presId="urn:microsoft.com/office/officeart/2005/8/layout/list1"/>
    <dgm:cxn modelId="{735ED1ED-6C92-464F-A66F-31E75C83E5F2}" type="presParOf" srcId="{2AB973AE-CDED-4452-8851-1CF07D1EA5EB}" destId="{24E8EC23-5F0B-457D-AD60-ADAAD5ACB109}" srcOrd="9" destOrd="0" presId="urn:microsoft.com/office/officeart/2005/8/layout/list1"/>
    <dgm:cxn modelId="{21CF8733-4DFB-48C3-B5F7-48F977333E05}" type="presParOf" srcId="{2AB973AE-CDED-4452-8851-1CF07D1EA5EB}" destId="{5B672369-2344-443C-8762-FE0089AD48DB}" srcOrd="10" destOrd="0" presId="urn:microsoft.com/office/officeart/2005/8/layout/list1"/>
    <dgm:cxn modelId="{14939762-36EB-468F-8CEC-1BE0A1ECAC75}" type="presParOf" srcId="{2AB973AE-CDED-4452-8851-1CF07D1EA5EB}" destId="{B1317BBA-5DA0-405A-AC51-273A46BE45E2}" srcOrd="11" destOrd="0" presId="urn:microsoft.com/office/officeart/2005/8/layout/list1"/>
    <dgm:cxn modelId="{C079DB64-414E-44C9-A749-DF8A35B59704}" type="presParOf" srcId="{2AB973AE-CDED-4452-8851-1CF07D1EA5EB}" destId="{E7B64F28-9F69-495D-B07C-2D17A32C4FD1}" srcOrd="12" destOrd="0" presId="urn:microsoft.com/office/officeart/2005/8/layout/list1"/>
    <dgm:cxn modelId="{F706247D-BAFD-4E54-8B10-34DD8CD69772}" type="presParOf" srcId="{E7B64F28-9F69-495D-B07C-2D17A32C4FD1}" destId="{9EFC1432-1D60-4E1A-9ECB-75C8F3B90920}" srcOrd="0" destOrd="0" presId="urn:microsoft.com/office/officeart/2005/8/layout/list1"/>
    <dgm:cxn modelId="{76C772DB-70B6-4CC2-BEAA-DFAF44CE3C20}" type="presParOf" srcId="{E7B64F28-9F69-495D-B07C-2D17A32C4FD1}" destId="{8D1B759A-417D-49E9-BCB5-DD207EFD5D78}" srcOrd="1" destOrd="0" presId="urn:microsoft.com/office/officeart/2005/8/layout/list1"/>
    <dgm:cxn modelId="{165AEF47-58F7-42F4-AB9C-1ECFDFAD27DD}" type="presParOf" srcId="{2AB973AE-CDED-4452-8851-1CF07D1EA5EB}" destId="{E5D4B6D1-2D75-4940-B505-86AC3F3E9622}" srcOrd="13" destOrd="0" presId="urn:microsoft.com/office/officeart/2005/8/layout/list1"/>
    <dgm:cxn modelId="{298E99A4-4A29-45C3-8282-335519DCA870}" type="presParOf" srcId="{2AB973AE-CDED-4452-8851-1CF07D1EA5EB}" destId="{4800027F-33FD-474E-8FAA-E290E24315BA}"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44685CB-471D-49B9-B1C5-E86D2DB52A30}" type="doc">
      <dgm:prSet loTypeId="urn:microsoft.com/office/officeart/2009/layout/CircleArrowProcess" loCatId="cycle" qsTypeId="urn:microsoft.com/office/officeart/2005/8/quickstyle/simple4" qsCatId="simple" csTypeId="urn:microsoft.com/office/officeart/2005/8/colors/accent1_2" csCatId="accent1" phldr="1"/>
      <dgm:spPr/>
    </dgm:pt>
    <dgm:pt modelId="{2A62CF88-2511-4568-8715-4A91699C7103}">
      <dgm:prSet phldrT="[Text]" custT="1"/>
      <dgm:spPr/>
      <dgm:t>
        <a:bodyPr/>
        <a:lstStyle/>
        <a:p>
          <a:pPr algn="ctr" rtl="1"/>
          <a:r>
            <a:rPr lang="fa-IR" sz="2000" dirty="0" smtClean="0">
              <a:cs typeface="B Homa" pitchFamily="2" charset="-78"/>
            </a:rPr>
            <a:t>روش های جمع آوری داده ها</a:t>
          </a:r>
          <a:endParaRPr lang="en-US" sz="2000" dirty="0">
            <a:cs typeface="B Homa" pitchFamily="2" charset="-78"/>
          </a:endParaRPr>
        </a:p>
      </dgm:t>
    </dgm:pt>
    <dgm:pt modelId="{C00A058B-DBB6-4D62-83FA-1EF5DEB1A9A3}" type="parTrans" cxnId="{E038C5AB-A7E4-4F32-B2E5-4AC04868ED05}">
      <dgm:prSet/>
      <dgm:spPr/>
      <dgm:t>
        <a:bodyPr/>
        <a:lstStyle/>
        <a:p>
          <a:endParaRPr lang="en-US" sz="1800">
            <a:cs typeface="B Homa" pitchFamily="2" charset="-78"/>
          </a:endParaRPr>
        </a:p>
      </dgm:t>
    </dgm:pt>
    <dgm:pt modelId="{B86971DC-C232-4385-9B61-27CB84161F39}" type="sibTrans" cxnId="{E038C5AB-A7E4-4F32-B2E5-4AC04868ED05}">
      <dgm:prSet/>
      <dgm:spPr/>
      <dgm:t>
        <a:bodyPr/>
        <a:lstStyle/>
        <a:p>
          <a:endParaRPr lang="en-US" sz="1800">
            <a:cs typeface="B Homa" pitchFamily="2" charset="-78"/>
          </a:endParaRPr>
        </a:p>
      </dgm:t>
    </dgm:pt>
    <dgm:pt modelId="{82976289-FDE0-49FF-8B97-70027CB32CA9}">
      <dgm:prSet custT="1"/>
      <dgm:spPr/>
      <dgm:t>
        <a:bodyPr/>
        <a:lstStyle/>
        <a:p>
          <a:pPr algn="ctr" rtl="1"/>
          <a:r>
            <a:rPr lang="fa-IR" sz="2000" dirty="0" smtClean="0">
              <a:cs typeface="B Homa" pitchFamily="2" charset="-78"/>
            </a:rPr>
            <a:t>بسته به سؤالاتی که باید پاسخ داده شود</a:t>
          </a:r>
          <a:endParaRPr lang="en-US" sz="2000" dirty="0">
            <a:cs typeface="B Homa" pitchFamily="2" charset="-78"/>
          </a:endParaRPr>
        </a:p>
      </dgm:t>
    </dgm:pt>
    <dgm:pt modelId="{CAF88FF1-91D8-4052-8B0C-E7C14E80562B}" type="sibTrans" cxnId="{300F0109-036E-4100-B240-F062A697003E}">
      <dgm:prSet/>
      <dgm:spPr/>
      <dgm:t>
        <a:bodyPr/>
        <a:lstStyle/>
        <a:p>
          <a:endParaRPr lang="en-US" sz="1800">
            <a:cs typeface="B Homa" pitchFamily="2" charset="-78"/>
          </a:endParaRPr>
        </a:p>
      </dgm:t>
    </dgm:pt>
    <dgm:pt modelId="{105C42BE-8A27-49E0-8FFC-0DCA2FFA9DE2}" type="parTrans" cxnId="{300F0109-036E-4100-B240-F062A697003E}">
      <dgm:prSet/>
      <dgm:spPr/>
      <dgm:t>
        <a:bodyPr/>
        <a:lstStyle/>
        <a:p>
          <a:endParaRPr lang="en-US" sz="1800">
            <a:cs typeface="B Homa" pitchFamily="2" charset="-78"/>
          </a:endParaRPr>
        </a:p>
      </dgm:t>
    </dgm:pt>
    <dgm:pt modelId="{AA3FF976-6E5B-4F98-8B30-FB10C56EEA52}">
      <dgm:prSet custT="1"/>
      <dgm:spPr/>
      <dgm:t>
        <a:bodyPr/>
        <a:lstStyle/>
        <a:p>
          <a:pPr algn="r" rtl="1"/>
          <a:r>
            <a:rPr lang="fa-IR" sz="2400" dirty="0" smtClean="0">
              <a:cs typeface="B Homa" pitchFamily="2" charset="-78"/>
            </a:rPr>
            <a:t>ممکن است متنوع باشند</a:t>
          </a:r>
          <a:endParaRPr lang="en-US" sz="2400" dirty="0">
            <a:cs typeface="B Homa" pitchFamily="2" charset="-78"/>
          </a:endParaRPr>
        </a:p>
      </dgm:t>
    </dgm:pt>
    <dgm:pt modelId="{ED775FA9-336C-447E-8794-24BF64145E26}" type="sibTrans" cxnId="{4B294B79-CFD8-4AFC-8A96-AF3821805E84}">
      <dgm:prSet/>
      <dgm:spPr/>
      <dgm:t>
        <a:bodyPr/>
        <a:lstStyle/>
        <a:p>
          <a:endParaRPr lang="en-US" sz="1800">
            <a:cs typeface="B Homa" pitchFamily="2" charset="-78"/>
          </a:endParaRPr>
        </a:p>
      </dgm:t>
    </dgm:pt>
    <dgm:pt modelId="{71D3ED30-1FFE-4A73-A7B2-616F46D4D8F2}" type="parTrans" cxnId="{4B294B79-CFD8-4AFC-8A96-AF3821805E84}">
      <dgm:prSet/>
      <dgm:spPr/>
      <dgm:t>
        <a:bodyPr/>
        <a:lstStyle/>
        <a:p>
          <a:endParaRPr lang="en-US" sz="1800">
            <a:cs typeface="B Homa" pitchFamily="2" charset="-78"/>
          </a:endParaRPr>
        </a:p>
      </dgm:t>
    </dgm:pt>
    <dgm:pt modelId="{CC9AD8CB-08C0-45CA-A144-6C1F119196F0}" type="pres">
      <dgm:prSet presAssocID="{A44685CB-471D-49B9-B1C5-E86D2DB52A30}" presName="Name0" presStyleCnt="0">
        <dgm:presLayoutVars>
          <dgm:chMax val="7"/>
          <dgm:chPref val="7"/>
          <dgm:dir/>
          <dgm:animLvl val="lvl"/>
        </dgm:presLayoutVars>
      </dgm:prSet>
      <dgm:spPr/>
    </dgm:pt>
    <dgm:pt modelId="{90765F86-350D-4A31-BA0C-5501166D9868}" type="pres">
      <dgm:prSet presAssocID="{2A62CF88-2511-4568-8715-4A91699C7103}" presName="Accent1" presStyleCnt="0"/>
      <dgm:spPr/>
    </dgm:pt>
    <dgm:pt modelId="{255B7F49-ABFE-4FB5-A785-726F7DB6BA79}" type="pres">
      <dgm:prSet presAssocID="{2A62CF88-2511-4568-8715-4A91699C7103}" presName="Accent" presStyleLbl="node1" presStyleIdx="0" presStyleCnt="3"/>
      <dgm:spPr>
        <a:prstGeom prst="curvedLeftArrow">
          <a:avLst/>
        </a:prstGeom>
      </dgm:spPr>
    </dgm:pt>
    <dgm:pt modelId="{3D56231A-5E32-4D37-B041-6CBE543C7478}" type="pres">
      <dgm:prSet presAssocID="{2A62CF88-2511-4568-8715-4A91699C7103}" presName="Parent1" presStyleLbl="revTx" presStyleIdx="0" presStyleCnt="3" custScaleX="297018" custLinFactNeighborX="-44543" custLinFactNeighborY="-29522">
        <dgm:presLayoutVars>
          <dgm:chMax val="1"/>
          <dgm:chPref val="1"/>
          <dgm:bulletEnabled val="1"/>
        </dgm:presLayoutVars>
      </dgm:prSet>
      <dgm:spPr/>
      <dgm:t>
        <a:bodyPr/>
        <a:lstStyle/>
        <a:p>
          <a:endParaRPr lang="en-US"/>
        </a:p>
      </dgm:t>
    </dgm:pt>
    <dgm:pt modelId="{50AB9E46-5555-4B01-A710-9C24C6694323}" type="pres">
      <dgm:prSet presAssocID="{82976289-FDE0-49FF-8B97-70027CB32CA9}" presName="Accent2" presStyleCnt="0"/>
      <dgm:spPr/>
    </dgm:pt>
    <dgm:pt modelId="{6FEC1592-04A9-4BED-9051-FA2362831596}" type="pres">
      <dgm:prSet presAssocID="{82976289-FDE0-49FF-8B97-70027CB32CA9}" presName="Accent" presStyleLbl="node1" presStyleIdx="1" presStyleCnt="3" custLinFactNeighborX="-74725" custLinFactNeighborY="6864"/>
      <dgm:spPr>
        <a:prstGeom prst="curvedRightArrow">
          <a:avLst/>
        </a:prstGeom>
      </dgm:spPr>
    </dgm:pt>
    <dgm:pt modelId="{D9A14154-D4D6-4C14-A3DA-ED7B3570AED0}" type="pres">
      <dgm:prSet presAssocID="{82976289-FDE0-49FF-8B97-70027CB32CA9}" presName="Parent2" presStyleLbl="revTx" presStyleIdx="1" presStyleCnt="3" custScaleX="278777" custLinFactNeighborX="-63292" custLinFactNeighborY="10850">
        <dgm:presLayoutVars>
          <dgm:chMax val="1"/>
          <dgm:chPref val="1"/>
          <dgm:bulletEnabled val="1"/>
        </dgm:presLayoutVars>
      </dgm:prSet>
      <dgm:spPr/>
      <dgm:t>
        <a:bodyPr/>
        <a:lstStyle/>
        <a:p>
          <a:endParaRPr lang="en-US"/>
        </a:p>
      </dgm:t>
    </dgm:pt>
    <dgm:pt modelId="{BC754205-8A11-4F9B-AB52-0307835014D7}" type="pres">
      <dgm:prSet presAssocID="{AA3FF976-6E5B-4F98-8B30-FB10C56EEA52}" presName="Accent3" presStyleCnt="0"/>
      <dgm:spPr/>
    </dgm:pt>
    <dgm:pt modelId="{47029037-79B8-4F9D-ABCB-58DF50C178E0}" type="pres">
      <dgm:prSet presAssocID="{AA3FF976-6E5B-4F98-8B30-FB10C56EEA52}" presName="Accent" presStyleLbl="node1" presStyleIdx="2" presStyleCnt="3" custLinFactNeighborX="-12092" custLinFactNeighborY="-1018"/>
      <dgm:spPr/>
    </dgm:pt>
    <dgm:pt modelId="{96256CFC-946F-44A9-9092-A559B30B364D}" type="pres">
      <dgm:prSet presAssocID="{AA3FF976-6E5B-4F98-8B30-FB10C56EEA52}" presName="Parent3" presStyleLbl="revTx" presStyleIdx="2" presStyleCnt="3" custLinFactNeighborX="-18695" custLinFactNeighborY="9041">
        <dgm:presLayoutVars>
          <dgm:chMax val="1"/>
          <dgm:chPref val="1"/>
          <dgm:bulletEnabled val="1"/>
        </dgm:presLayoutVars>
      </dgm:prSet>
      <dgm:spPr/>
      <dgm:t>
        <a:bodyPr/>
        <a:lstStyle/>
        <a:p>
          <a:endParaRPr lang="en-US"/>
        </a:p>
      </dgm:t>
    </dgm:pt>
  </dgm:ptLst>
  <dgm:cxnLst>
    <dgm:cxn modelId="{4B294B79-CFD8-4AFC-8A96-AF3821805E84}" srcId="{A44685CB-471D-49B9-B1C5-E86D2DB52A30}" destId="{AA3FF976-6E5B-4F98-8B30-FB10C56EEA52}" srcOrd="2" destOrd="0" parTransId="{71D3ED30-1FFE-4A73-A7B2-616F46D4D8F2}" sibTransId="{ED775FA9-336C-447E-8794-24BF64145E26}"/>
    <dgm:cxn modelId="{A2A1583E-9C38-4DFC-8942-7AF400F039E2}" type="presOf" srcId="{2A62CF88-2511-4568-8715-4A91699C7103}" destId="{3D56231A-5E32-4D37-B041-6CBE543C7478}" srcOrd="0" destOrd="0" presId="urn:microsoft.com/office/officeart/2009/layout/CircleArrowProcess"/>
    <dgm:cxn modelId="{81CDC66B-1567-453E-A517-98E2ABF35D38}" type="presOf" srcId="{82976289-FDE0-49FF-8B97-70027CB32CA9}" destId="{D9A14154-D4D6-4C14-A3DA-ED7B3570AED0}" srcOrd="0" destOrd="0" presId="urn:microsoft.com/office/officeart/2009/layout/CircleArrowProcess"/>
    <dgm:cxn modelId="{E038C5AB-A7E4-4F32-B2E5-4AC04868ED05}" srcId="{A44685CB-471D-49B9-B1C5-E86D2DB52A30}" destId="{2A62CF88-2511-4568-8715-4A91699C7103}" srcOrd="0" destOrd="0" parTransId="{C00A058B-DBB6-4D62-83FA-1EF5DEB1A9A3}" sibTransId="{B86971DC-C232-4385-9B61-27CB84161F39}"/>
    <dgm:cxn modelId="{7E41C80A-4B48-48FB-9038-D9BB401D4214}" type="presOf" srcId="{AA3FF976-6E5B-4F98-8B30-FB10C56EEA52}" destId="{96256CFC-946F-44A9-9092-A559B30B364D}" srcOrd="0" destOrd="0" presId="urn:microsoft.com/office/officeart/2009/layout/CircleArrowProcess"/>
    <dgm:cxn modelId="{300F0109-036E-4100-B240-F062A697003E}" srcId="{A44685CB-471D-49B9-B1C5-E86D2DB52A30}" destId="{82976289-FDE0-49FF-8B97-70027CB32CA9}" srcOrd="1" destOrd="0" parTransId="{105C42BE-8A27-49E0-8FFC-0DCA2FFA9DE2}" sibTransId="{CAF88FF1-91D8-4052-8B0C-E7C14E80562B}"/>
    <dgm:cxn modelId="{A8329307-5B0F-4FF4-9F6C-4AADB3875305}" type="presOf" srcId="{A44685CB-471D-49B9-B1C5-E86D2DB52A30}" destId="{CC9AD8CB-08C0-45CA-A144-6C1F119196F0}" srcOrd="0" destOrd="0" presId="urn:microsoft.com/office/officeart/2009/layout/CircleArrowProcess"/>
    <dgm:cxn modelId="{B1A71E61-5A68-41B0-A76C-34F90E0DDC97}" type="presParOf" srcId="{CC9AD8CB-08C0-45CA-A144-6C1F119196F0}" destId="{90765F86-350D-4A31-BA0C-5501166D9868}" srcOrd="0" destOrd="0" presId="urn:microsoft.com/office/officeart/2009/layout/CircleArrowProcess"/>
    <dgm:cxn modelId="{DFC7DFE7-146A-474D-9CD6-C84C4AE3CCBE}" type="presParOf" srcId="{90765F86-350D-4A31-BA0C-5501166D9868}" destId="{255B7F49-ABFE-4FB5-A785-726F7DB6BA79}" srcOrd="0" destOrd="0" presId="urn:microsoft.com/office/officeart/2009/layout/CircleArrowProcess"/>
    <dgm:cxn modelId="{88ACA539-4301-4554-B69F-BDF7B97CC344}" type="presParOf" srcId="{CC9AD8CB-08C0-45CA-A144-6C1F119196F0}" destId="{3D56231A-5E32-4D37-B041-6CBE543C7478}" srcOrd="1" destOrd="0" presId="urn:microsoft.com/office/officeart/2009/layout/CircleArrowProcess"/>
    <dgm:cxn modelId="{AAC80118-157F-4A16-97C0-1C13AC3808B3}" type="presParOf" srcId="{CC9AD8CB-08C0-45CA-A144-6C1F119196F0}" destId="{50AB9E46-5555-4B01-A710-9C24C6694323}" srcOrd="2" destOrd="0" presId="urn:microsoft.com/office/officeart/2009/layout/CircleArrowProcess"/>
    <dgm:cxn modelId="{8B8B7FB0-926F-40C9-9E6E-8EFB39F17EF7}" type="presParOf" srcId="{50AB9E46-5555-4B01-A710-9C24C6694323}" destId="{6FEC1592-04A9-4BED-9051-FA2362831596}" srcOrd="0" destOrd="0" presId="urn:microsoft.com/office/officeart/2009/layout/CircleArrowProcess"/>
    <dgm:cxn modelId="{20256179-DD01-44ED-A16B-9BE875826AB1}" type="presParOf" srcId="{CC9AD8CB-08C0-45CA-A144-6C1F119196F0}" destId="{D9A14154-D4D6-4C14-A3DA-ED7B3570AED0}" srcOrd="3" destOrd="0" presId="urn:microsoft.com/office/officeart/2009/layout/CircleArrowProcess"/>
    <dgm:cxn modelId="{F8F475D5-15A3-4EA1-BD20-C369F7FF8CD4}" type="presParOf" srcId="{CC9AD8CB-08C0-45CA-A144-6C1F119196F0}" destId="{BC754205-8A11-4F9B-AB52-0307835014D7}" srcOrd="4" destOrd="0" presId="urn:microsoft.com/office/officeart/2009/layout/CircleArrowProcess"/>
    <dgm:cxn modelId="{4D13A4E3-C7CC-4110-9329-22696E5548C9}" type="presParOf" srcId="{BC754205-8A11-4F9B-AB52-0307835014D7}" destId="{47029037-79B8-4F9D-ABCB-58DF50C178E0}" srcOrd="0" destOrd="0" presId="urn:microsoft.com/office/officeart/2009/layout/CircleArrowProcess"/>
    <dgm:cxn modelId="{E7C30273-67AC-43EB-964A-2967571E2434}" type="presParOf" srcId="{CC9AD8CB-08C0-45CA-A144-6C1F119196F0}" destId="{96256CFC-946F-44A9-9092-A559B30B364D}" srcOrd="5"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4685CB-471D-49B9-B1C5-E86D2DB52A30}" type="doc">
      <dgm:prSet loTypeId="urn:microsoft.com/office/officeart/2008/layout/SquareAccentList" loCatId="list" qsTypeId="urn:microsoft.com/office/officeart/2005/8/quickstyle/simple4" qsCatId="simple" csTypeId="urn:microsoft.com/office/officeart/2005/8/colors/accent1_2" csCatId="accent1" phldr="1"/>
      <dgm:spPr>
        <a:scene3d>
          <a:camera prst="isometricTopUp"/>
          <a:lightRig rig="threePt" dir="t"/>
        </a:scene3d>
      </dgm:spPr>
    </dgm:pt>
    <dgm:pt modelId="{2A62CF88-2511-4568-8715-4A91699C7103}">
      <dgm:prSet phldrT="[Text]" custT="1"/>
      <dgm:spPr/>
      <dgm:t>
        <a:bodyPr/>
        <a:lstStyle/>
        <a:p>
          <a:pPr rtl="1"/>
          <a:r>
            <a:rPr lang="fa-IR" sz="6600" dirty="0" smtClean="0">
              <a:cs typeface="B Tabassom" pitchFamily="2" charset="-78"/>
            </a:rPr>
            <a:t>غیراحتمالی</a:t>
          </a:r>
          <a:endParaRPr lang="en-US" sz="6600" dirty="0">
            <a:cs typeface="B Tabassom" pitchFamily="2" charset="-78"/>
          </a:endParaRPr>
        </a:p>
      </dgm:t>
    </dgm:pt>
    <dgm:pt modelId="{C00A058B-DBB6-4D62-83FA-1EF5DEB1A9A3}" type="parTrans" cxnId="{E038C5AB-A7E4-4F32-B2E5-4AC04868ED05}">
      <dgm:prSet/>
      <dgm:spPr/>
      <dgm:t>
        <a:bodyPr/>
        <a:lstStyle/>
        <a:p>
          <a:endParaRPr lang="en-US" sz="4400">
            <a:cs typeface="B Tabassom" pitchFamily="2" charset="-78"/>
          </a:endParaRPr>
        </a:p>
      </dgm:t>
    </dgm:pt>
    <dgm:pt modelId="{B86971DC-C232-4385-9B61-27CB84161F39}" type="sibTrans" cxnId="{E038C5AB-A7E4-4F32-B2E5-4AC04868ED05}">
      <dgm:prSet/>
      <dgm:spPr/>
      <dgm:t>
        <a:bodyPr/>
        <a:lstStyle/>
        <a:p>
          <a:endParaRPr lang="en-US" sz="4400">
            <a:cs typeface="B Tabassom" pitchFamily="2" charset="-78"/>
          </a:endParaRPr>
        </a:p>
      </dgm:t>
    </dgm:pt>
    <dgm:pt modelId="{B94DC40A-542D-4B80-B437-3849AE7B9AC4}">
      <dgm:prSet phldrT="[Text]" custT="1"/>
      <dgm:spPr/>
      <dgm:t>
        <a:bodyPr/>
        <a:lstStyle/>
        <a:p>
          <a:pPr rtl="1"/>
          <a:r>
            <a:rPr lang="fa-IR" sz="4000" dirty="0" smtClean="0">
              <a:cs typeface="B Tabassom" pitchFamily="2" charset="-78"/>
            </a:rPr>
            <a:t>سهمیه ای</a:t>
          </a:r>
          <a:endParaRPr lang="en-US" sz="4000" dirty="0">
            <a:cs typeface="B Tabassom" pitchFamily="2" charset="-78"/>
          </a:endParaRPr>
        </a:p>
      </dgm:t>
    </dgm:pt>
    <dgm:pt modelId="{8DFEB552-0326-4978-8AC0-876947F6F60E}" type="parTrans" cxnId="{B8B18D63-EB2F-4F48-866D-A3FC5460B904}">
      <dgm:prSet/>
      <dgm:spPr/>
      <dgm:t>
        <a:bodyPr/>
        <a:lstStyle/>
        <a:p>
          <a:endParaRPr lang="en-US" sz="4400">
            <a:cs typeface="B Tabassom" pitchFamily="2" charset="-78"/>
          </a:endParaRPr>
        </a:p>
      </dgm:t>
    </dgm:pt>
    <dgm:pt modelId="{ABD6E0A4-FE22-4B32-A73E-38602ABCDE80}" type="sibTrans" cxnId="{B8B18D63-EB2F-4F48-866D-A3FC5460B904}">
      <dgm:prSet/>
      <dgm:spPr/>
      <dgm:t>
        <a:bodyPr/>
        <a:lstStyle/>
        <a:p>
          <a:endParaRPr lang="en-US" sz="4400">
            <a:cs typeface="B Tabassom" pitchFamily="2" charset="-78"/>
          </a:endParaRPr>
        </a:p>
      </dgm:t>
    </dgm:pt>
    <dgm:pt modelId="{82976289-FDE0-49FF-8B97-70027CB32CA9}">
      <dgm:prSet custT="1"/>
      <dgm:spPr/>
      <dgm:t>
        <a:bodyPr/>
        <a:lstStyle/>
        <a:p>
          <a:pPr rtl="1"/>
          <a:r>
            <a:rPr lang="fa-IR" sz="4000" dirty="0" smtClean="0">
              <a:cs typeface="B Tabassom" pitchFamily="2" charset="-78"/>
            </a:rPr>
            <a:t>در دسترس</a:t>
          </a:r>
          <a:endParaRPr lang="en-US" sz="4000" dirty="0">
            <a:cs typeface="B Tabassom" pitchFamily="2" charset="-78"/>
          </a:endParaRPr>
        </a:p>
      </dgm:t>
    </dgm:pt>
    <dgm:pt modelId="{105C42BE-8A27-49E0-8FFC-0DCA2FFA9DE2}" type="parTrans" cxnId="{300F0109-036E-4100-B240-F062A697003E}">
      <dgm:prSet/>
      <dgm:spPr/>
      <dgm:t>
        <a:bodyPr/>
        <a:lstStyle/>
        <a:p>
          <a:endParaRPr lang="en-US" sz="4400">
            <a:cs typeface="B Tabassom" pitchFamily="2" charset="-78"/>
          </a:endParaRPr>
        </a:p>
      </dgm:t>
    </dgm:pt>
    <dgm:pt modelId="{CAF88FF1-91D8-4052-8B0C-E7C14E80562B}" type="sibTrans" cxnId="{300F0109-036E-4100-B240-F062A697003E}">
      <dgm:prSet/>
      <dgm:spPr/>
      <dgm:t>
        <a:bodyPr/>
        <a:lstStyle/>
        <a:p>
          <a:endParaRPr lang="en-US" sz="4400">
            <a:cs typeface="B Tabassom" pitchFamily="2" charset="-78"/>
          </a:endParaRPr>
        </a:p>
      </dgm:t>
    </dgm:pt>
    <dgm:pt modelId="{AA3FF976-6E5B-4F98-8B30-FB10C56EEA52}">
      <dgm:prSet custT="1"/>
      <dgm:spPr/>
      <dgm:t>
        <a:bodyPr/>
        <a:lstStyle/>
        <a:p>
          <a:pPr rtl="1"/>
          <a:r>
            <a:rPr lang="fa-IR" sz="4000" dirty="0" smtClean="0">
              <a:cs typeface="B Tabassom" pitchFamily="2" charset="-78"/>
            </a:rPr>
            <a:t>هدفمند</a:t>
          </a:r>
          <a:endParaRPr lang="en-US" sz="4000" dirty="0">
            <a:cs typeface="B Tabassom" pitchFamily="2" charset="-78"/>
          </a:endParaRPr>
        </a:p>
      </dgm:t>
    </dgm:pt>
    <dgm:pt modelId="{71D3ED30-1FFE-4A73-A7B2-616F46D4D8F2}" type="parTrans" cxnId="{4B294B79-CFD8-4AFC-8A96-AF3821805E84}">
      <dgm:prSet/>
      <dgm:spPr/>
      <dgm:t>
        <a:bodyPr/>
        <a:lstStyle/>
        <a:p>
          <a:endParaRPr lang="en-US" sz="4400">
            <a:cs typeface="B Tabassom" pitchFamily="2" charset="-78"/>
          </a:endParaRPr>
        </a:p>
      </dgm:t>
    </dgm:pt>
    <dgm:pt modelId="{ED775FA9-336C-447E-8794-24BF64145E26}" type="sibTrans" cxnId="{4B294B79-CFD8-4AFC-8A96-AF3821805E84}">
      <dgm:prSet/>
      <dgm:spPr/>
      <dgm:t>
        <a:bodyPr/>
        <a:lstStyle/>
        <a:p>
          <a:endParaRPr lang="en-US" sz="4400">
            <a:cs typeface="B Tabassom" pitchFamily="2" charset="-78"/>
          </a:endParaRPr>
        </a:p>
      </dgm:t>
    </dgm:pt>
    <dgm:pt modelId="{F5D268D1-279D-4BA5-AD27-180AE6B7C77E}">
      <dgm:prSet phldrT="[Text]" custT="1"/>
      <dgm:spPr/>
      <dgm:t>
        <a:bodyPr/>
        <a:lstStyle/>
        <a:p>
          <a:pPr rtl="1"/>
          <a:r>
            <a:rPr lang="fa-IR" sz="4000" dirty="0" smtClean="0">
              <a:cs typeface="B Tabassom" pitchFamily="2" charset="-78"/>
            </a:rPr>
            <a:t>گلوله برفی</a:t>
          </a:r>
          <a:endParaRPr lang="en-US" sz="4000" dirty="0">
            <a:cs typeface="B Tabassom" pitchFamily="2" charset="-78"/>
          </a:endParaRPr>
        </a:p>
      </dgm:t>
    </dgm:pt>
    <dgm:pt modelId="{B14BF5CE-A8DA-4617-82CE-F3DF255BEA00}" type="parTrans" cxnId="{EB23690F-EBE1-415F-8693-BFEF641477D5}">
      <dgm:prSet/>
      <dgm:spPr/>
      <dgm:t>
        <a:bodyPr/>
        <a:lstStyle/>
        <a:p>
          <a:endParaRPr lang="en-US" sz="4400">
            <a:cs typeface="B Tabassom" pitchFamily="2" charset="-78"/>
          </a:endParaRPr>
        </a:p>
      </dgm:t>
    </dgm:pt>
    <dgm:pt modelId="{E88B39D8-2190-4807-9760-9B0B8119825F}" type="sibTrans" cxnId="{EB23690F-EBE1-415F-8693-BFEF641477D5}">
      <dgm:prSet/>
      <dgm:spPr/>
      <dgm:t>
        <a:bodyPr/>
        <a:lstStyle/>
        <a:p>
          <a:endParaRPr lang="en-US" sz="4400">
            <a:cs typeface="B Tabassom" pitchFamily="2" charset="-78"/>
          </a:endParaRPr>
        </a:p>
      </dgm:t>
    </dgm:pt>
    <dgm:pt modelId="{C19708AC-3F06-48BC-AB43-FF2A902BB1D5}">
      <dgm:prSet phldrT="[Text]" custT="1"/>
      <dgm:spPr/>
      <dgm:t>
        <a:bodyPr/>
        <a:lstStyle/>
        <a:p>
          <a:pPr rtl="1"/>
          <a:r>
            <a:rPr lang="fa-IR" sz="6600" dirty="0" smtClean="0">
              <a:cs typeface="B Tabassom" pitchFamily="2" charset="-78"/>
            </a:rPr>
            <a:t>احتمالی</a:t>
          </a:r>
          <a:endParaRPr lang="en-US" sz="6600" dirty="0">
            <a:cs typeface="B Tabassom" pitchFamily="2" charset="-78"/>
          </a:endParaRPr>
        </a:p>
      </dgm:t>
    </dgm:pt>
    <dgm:pt modelId="{BE90C9BF-2DF7-4EE1-A19D-DDA6F4C34B22}" type="parTrans" cxnId="{C82E46DF-48CC-4E6E-9CC8-7625FF9918C0}">
      <dgm:prSet/>
      <dgm:spPr/>
      <dgm:t>
        <a:bodyPr/>
        <a:lstStyle/>
        <a:p>
          <a:endParaRPr lang="en-US" sz="4400">
            <a:cs typeface="B Tabassom" pitchFamily="2" charset="-78"/>
          </a:endParaRPr>
        </a:p>
      </dgm:t>
    </dgm:pt>
    <dgm:pt modelId="{A1E50DEE-C171-48B7-BF9D-9CDA5F6DE89C}" type="sibTrans" cxnId="{C82E46DF-48CC-4E6E-9CC8-7625FF9918C0}">
      <dgm:prSet/>
      <dgm:spPr/>
      <dgm:t>
        <a:bodyPr/>
        <a:lstStyle/>
        <a:p>
          <a:endParaRPr lang="en-US" sz="4400">
            <a:cs typeface="B Tabassom" pitchFamily="2" charset="-78"/>
          </a:endParaRPr>
        </a:p>
      </dgm:t>
    </dgm:pt>
    <dgm:pt modelId="{7F17A75C-9F36-413D-9618-EE66A06E18D2}">
      <dgm:prSet phldrT="[Text]" custT="1"/>
      <dgm:spPr/>
      <dgm:t>
        <a:bodyPr/>
        <a:lstStyle/>
        <a:p>
          <a:pPr rtl="1"/>
          <a:r>
            <a:rPr lang="fa-IR" sz="4000" dirty="0" smtClean="0">
              <a:cs typeface="B Tabassom" pitchFamily="2" charset="-78"/>
            </a:rPr>
            <a:t>تصادفی</a:t>
          </a:r>
          <a:endParaRPr lang="en-US" sz="4000" dirty="0">
            <a:cs typeface="B Tabassom" pitchFamily="2" charset="-78"/>
          </a:endParaRPr>
        </a:p>
      </dgm:t>
    </dgm:pt>
    <dgm:pt modelId="{0D33EEFD-C711-438D-9688-DA0119A724DB}" type="parTrans" cxnId="{D54837AB-F878-4E3E-928D-23A81D951848}">
      <dgm:prSet/>
      <dgm:spPr/>
      <dgm:t>
        <a:bodyPr/>
        <a:lstStyle/>
        <a:p>
          <a:endParaRPr lang="en-US" sz="4400">
            <a:cs typeface="B Tabassom" pitchFamily="2" charset="-78"/>
          </a:endParaRPr>
        </a:p>
      </dgm:t>
    </dgm:pt>
    <dgm:pt modelId="{4E35D775-BFAF-4431-AFE1-46E5681EE55F}" type="sibTrans" cxnId="{D54837AB-F878-4E3E-928D-23A81D951848}">
      <dgm:prSet/>
      <dgm:spPr/>
      <dgm:t>
        <a:bodyPr/>
        <a:lstStyle/>
        <a:p>
          <a:endParaRPr lang="en-US" sz="4400">
            <a:cs typeface="B Tabassom" pitchFamily="2" charset="-78"/>
          </a:endParaRPr>
        </a:p>
      </dgm:t>
    </dgm:pt>
    <dgm:pt modelId="{1A0048D1-AE58-468B-AB45-E398A3C702BD}">
      <dgm:prSet phldrT="[Text]" custT="1"/>
      <dgm:spPr/>
      <dgm:t>
        <a:bodyPr/>
        <a:lstStyle/>
        <a:p>
          <a:pPr rtl="1"/>
          <a:r>
            <a:rPr lang="fa-IR" sz="4000" dirty="0" smtClean="0">
              <a:cs typeface="B Tabassom" pitchFamily="2" charset="-78"/>
            </a:rPr>
            <a:t>طبقه بندی شده</a:t>
          </a:r>
          <a:endParaRPr lang="en-US" sz="4000" dirty="0">
            <a:cs typeface="B Tabassom" pitchFamily="2" charset="-78"/>
          </a:endParaRPr>
        </a:p>
      </dgm:t>
    </dgm:pt>
    <dgm:pt modelId="{DB84BA8E-4237-4521-9654-1C0936FD47FA}" type="parTrans" cxnId="{39B09BD5-DB20-442C-85EA-5375D4532151}">
      <dgm:prSet/>
      <dgm:spPr/>
      <dgm:t>
        <a:bodyPr/>
        <a:lstStyle/>
        <a:p>
          <a:endParaRPr lang="en-US" sz="4400">
            <a:cs typeface="B Tabassom" pitchFamily="2" charset="-78"/>
          </a:endParaRPr>
        </a:p>
      </dgm:t>
    </dgm:pt>
    <dgm:pt modelId="{2AE64D81-C3B9-4AD0-B373-3F12AE907A91}" type="sibTrans" cxnId="{39B09BD5-DB20-442C-85EA-5375D4532151}">
      <dgm:prSet/>
      <dgm:spPr/>
      <dgm:t>
        <a:bodyPr/>
        <a:lstStyle/>
        <a:p>
          <a:endParaRPr lang="en-US" sz="4400">
            <a:cs typeface="B Tabassom" pitchFamily="2" charset="-78"/>
          </a:endParaRPr>
        </a:p>
      </dgm:t>
    </dgm:pt>
    <dgm:pt modelId="{3A538E77-5D66-4C15-94F3-4ECD4DE1BB43}">
      <dgm:prSet phldrT="[Text]" custT="1"/>
      <dgm:spPr/>
      <dgm:t>
        <a:bodyPr/>
        <a:lstStyle/>
        <a:p>
          <a:pPr rtl="1"/>
          <a:r>
            <a:rPr lang="fa-IR" sz="4000" dirty="0" smtClean="0">
              <a:cs typeface="B Tabassom" pitchFamily="2" charset="-78"/>
            </a:rPr>
            <a:t>سیستماتیک</a:t>
          </a:r>
          <a:endParaRPr lang="en-US" sz="4000" dirty="0">
            <a:cs typeface="B Tabassom" pitchFamily="2" charset="-78"/>
          </a:endParaRPr>
        </a:p>
      </dgm:t>
    </dgm:pt>
    <dgm:pt modelId="{09B9E12D-C7DC-45D3-AB3A-4F4D3E038E40}" type="parTrans" cxnId="{5CFBA9E3-1430-4A98-BED4-7DF0307C0107}">
      <dgm:prSet/>
      <dgm:spPr/>
      <dgm:t>
        <a:bodyPr/>
        <a:lstStyle/>
        <a:p>
          <a:endParaRPr lang="en-US" sz="4400">
            <a:cs typeface="B Tabassom" pitchFamily="2" charset="-78"/>
          </a:endParaRPr>
        </a:p>
      </dgm:t>
    </dgm:pt>
    <dgm:pt modelId="{40DB5139-2BB5-4235-B198-25884E89B39A}" type="sibTrans" cxnId="{5CFBA9E3-1430-4A98-BED4-7DF0307C0107}">
      <dgm:prSet/>
      <dgm:spPr/>
      <dgm:t>
        <a:bodyPr/>
        <a:lstStyle/>
        <a:p>
          <a:endParaRPr lang="en-US" sz="4400">
            <a:cs typeface="B Tabassom" pitchFamily="2" charset="-78"/>
          </a:endParaRPr>
        </a:p>
      </dgm:t>
    </dgm:pt>
    <dgm:pt modelId="{E4096246-9644-4996-8E1C-9BD656C299FF}">
      <dgm:prSet phldrT="[Text]" custT="1"/>
      <dgm:spPr/>
      <dgm:t>
        <a:bodyPr/>
        <a:lstStyle/>
        <a:p>
          <a:pPr rtl="1"/>
          <a:r>
            <a:rPr lang="fa-IR" sz="4000" dirty="0" smtClean="0">
              <a:cs typeface="B Tabassom" pitchFamily="2" charset="-78"/>
            </a:rPr>
            <a:t>خوشه ای</a:t>
          </a:r>
          <a:endParaRPr lang="en-US" sz="4000" dirty="0">
            <a:cs typeface="B Tabassom" pitchFamily="2" charset="-78"/>
          </a:endParaRPr>
        </a:p>
      </dgm:t>
    </dgm:pt>
    <dgm:pt modelId="{FC44D548-A77A-4292-BA92-5573E9D0AEF7}" type="parTrans" cxnId="{63F234B5-3942-4A66-A05C-0CB7CFDE81D5}">
      <dgm:prSet/>
      <dgm:spPr/>
      <dgm:t>
        <a:bodyPr/>
        <a:lstStyle/>
        <a:p>
          <a:endParaRPr lang="en-US" sz="4400">
            <a:cs typeface="B Tabassom" pitchFamily="2" charset="-78"/>
          </a:endParaRPr>
        </a:p>
      </dgm:t>
    </dgm:pt>
    <dgm:pt modelId="{E0FD300B-5230-452D-A365-CF7A4354B4B6}" type="sibTrans" cxnId="{63F234B5-3942-4A66-A05C-0CB7CFDE81D5}">
      <dgm:prSet/>
      <dgm:spPr/>
      <dgm:t>
        <a:bodyPr/>
        <a:lstStyle/>
        <a:p>
          <a:endParaRPr lang="en-US" sz="4400">
            <a:cs typeface="B Tabassom" pitchFamily="2" charset="-78"/>
          </a:endParaRPr>
        </a:p>
      </dgm:t>
    </dgm:pt>
    <dgm:pt modelId="{DC627133-BC3B-44E7-987C-FDD6E0C9FF11}" type="pres">
      <dgm:prSet presAssocID="{A44685CB-471D-49B9-B1C5-E86D2DB52A30}" presName="layout" presStyleCnt="0">
        <dgm:presLayoutVars>
          <dgm:chMax/>
          <dgm:chPref/>
          <dgm:dir/>
          <dgm:resizeHandles/>
        </dgm:presLayoutVars>
      </dgm:prSet>
      <dgm:spPr/>
    </dgm:pt>
    <dgm:pt modelId="{F7104BD3-046E-4662-8134-A164F0D698F4}" type="pres">
      <dgm:prSet presAssocID="{2A62CF88-2511-4568-8715-4A91699C7103}" presName="root" presStyleCnt="0">
        <dgm:presLayoutVars>
          <dgm:chMax/>
          <dgm:chPref/>
        </dgm:presLayoutVars>
      </dgm:prSet>
      <dgm:spPr/>
    </dgm:pt>
    <dgm:pt modelId="{53A22A8C-0144-43B8-A8F2-54D3429B921E}" type="pres">
      <dgm:prSet presAssocID="{2A62CF88-2511-4568-8715-4A91699C7103}" presName="rootComposite" presStyleCnt="0">
        <dgm:presLayoutVars/>
      </dgm:prSet>
      <dgm:spPr/>
    </dgm:pt>
    <dgm:pt modelId="{5EDF86D2-C455-4EC7-9E94-8D08D7EAD074}" type="pres">
      <dgm:prSet presAssocID="{2A62CF88-2511-4568-8715-4A91699C7103}" presName="ParentAccent" presStyleLbl="alignNode1" presStyleIdx="0" presStyleCnt="2"/>
      <dgm:spPr/>
    </dgm:pt>
    <dgm:pt modelId="{11020C35-8208-45EB-AD3F-52775FE7A708}" type="pres">
      <dgm:prSet presAssocID="{2A62CF88-2511-4568-8715-4A91699C7103}" presName="ParentSmallAccent" presStyleLbl="fgAcc1" presStyleIdx="0" presStyleCnt="2"/>
      <dgm:spPr/>
    </dgm:pt>
    <dgm:pt modelId="{768D3B58-23A1-4F6C-8BAF-066A5C963949}" type="pres">
      <dgm:prSet presAssocID="{2A62CF88-2511-4568-8715-4A91699C7103}" presName="Parent" presStyleLbl="revTx" presStyleIdx="0" presStyleCnt="10">
        <dgm:presLayoutVars>
          <dgm:chMax/>
          <dgm:chPref val="4"/>
          <dgm:bulletEnabled val="1"/>
        </dgm:presLayoutVars>
      </dgm:prSet>
      <dgm:spPr/>
      <dgm:t>
        <a:bodyPr/>
        <a:lstStyle/>
        <a:p>
          <a:endParaRPr lang="en-US"/>
        </a:p>
      </dgm:t>
    </dgm:pt>
    <dgm:pt modelId="{B26A7EDA-A0D4-4B2B-B62B-D2A85AB56BB3}" type="pres">
      <dgm:prSet presAssocID="{2A62CF88-2511-4568-8715-4A91699C7103}" presName="childShape" presStyleCnt="0">
        <dgm:presLayoutVars>
          <dgm:chMax val="0"/>
          <dgm:chPref val="0"/>
        </dgm:presLayoutVars>
      </dgm:prSet>
      <dgm:spPr/>
    </dgm:pt>
    <dgm:pt modelId="{784E8383-1905-4335-97E0-0F50020F82C6}" type="pres">
      <dgm:prSet presAssocID="{82976289-FDE0-49FF-8B97-70027CB32CA9}" presName="childComposite" presStyleCnt="0">
        <dgm:presLayoutVars>
          <dgm:chMax val="0"/>
          <dgm:chPref val="0"/>
        </dgm:presLayoutVars>
      </dgm:prSet>
      <dgm:spPr/>
    </dgm:pt>
    <dgm:pt modelId="{B4AF7A66-F27A-42B9-988B-790D689F69CE}" type="pres">
      <dgm:prSet presAssocID="{82976289-FDE0-49FF-8B97-70027CB32CA9}" presName="ChildAccent" presStyleLbl="solidFgAcc1" presStyleIdx="0" presStyleCnt="8"/>
      <dgm:spPr/>
    </dgm:pt>
    <dgm:pt modelId="{7CA3D45D-02AC-47A6-9CB3-7262FF53D1A3}" type="pres">
      <dgm:prSet presAssocID="{82976289-FDE0-49FF-8B97-70027CB32CA9}" presName="Child" presStyleLbl="revTx" presStyleIdx="1" presStyleCnt="10">
        <dgm:presLayoutVars>
          <dgm:chMax val="0"/>
          <dgm:chPref val="0"/>
          <dgm:bulletEnabled val="1"/>
        </dgm:presLayoutVars>
      </dgm:prSet>
      <dgm:spPr/>
      <dgm:t>
        <a:bodyPr/>
        <a:lstStyle/>
        <a:p>
          <a:endParaRPr lang="en-US"/>
        </a:p>
      </dgm:t>
    </dgm:pt>
    <dgm:pt modelId="{71C10DFE-8BC6-4DC7-85E9-DCC5FC8A1F73}" type="pres">
      <dgm:prSet presAssocID="{AA3FF976-6E5B-4F98-8B30-FB10C56EEA52}" presName="childComposite" presStyleCnt="0">
        <dgm:presLayoutVars>
          <dgm:chMax val="0"/>
          <dgm:chPref val="0"/>
        </dgm:presLayoutVars>
      </dgm:prSet>
      <dgm:spPr/>
    </dgm:pt>
    <dgm:pt modelId="{8B902F61-BC13-42DF-906C-8BA771230693}" type="pres">
      <dgm:prSet presAssocID="{AA3FF976-6E5B-4F98-8B30-FB10C56EEA52}" presName="ChildAccent" presStyleLbl="solidFgAcc1" presStyleIdx="1" presStyleCnt="8"/>
      <dgm:spPr/>
    </dgm:pt>
    <dgm:pt modelId="{45F1B529-2934-4974-BBF0-A6A84AF0B27E}" type="pres">
      <dgm:prSet presAssocID="{AA3FF976-6E5B-4F98-8B30-FB10C56EEA52}" presName="Child" presStyleLbl="revTx" presStyleIdx="2" presStyleCnt="10">
        <dgm:presLayoutVars>
          <dgm:chMax val="0"/>
          <dgm:chPref val="0"/>
          <dgm:bulletEnabled val="1"/>
        </dgm:presLayoutVars>
      </dgm:prSet>
      <dgm:spPr/>
      <dgm:t>
        <a:bodyPr/>
        <a:lstStyle/>
        <a:p>
          <a:endParaRPr lang="en-US"/>
        </a:p>
      </dgm:t>
    </dgm:pt>
    <dgm:pt modelId="{9A6A4C0E-4D49-40E1-8D43-B78E4EB07492}" type="pres">
      <dgm:prSet presAssocID="{B94DC40A-542D-4B80-B437-3849AE7B9AC4}" presName="childComposite" presStyleCnt="0">
        <dgm:presLayoutVars>
          <dgm:chMax val="0"/>
          <dgm:chPref val="0"/>
        </dgm:presLayoutVars>
      </dgm:prSet>
      <dgm:spPr/>
    </dgm:pt>
    <dgm:pt modelId="{E08B1441-2258-4FE3-B262-F96B2BA1FEE1}" type="pres">
      <dgm:prSet presAssocID="{B94DC40A-542D-4B80-B437-3849AE7B9AC4}" presName="ChildAccent" presStyleLbl="solidFgAcc1" presStyleIdx="2" presStyleCnt="8"/>
      <dgm:spPr/>
    </dgm:pt>
    <dgm:pt modelId="{BC5F10FA-E9B4-41B0-98F0-361C2925F28B}" type="pres">
      <dgm:prSet presAssocID="{B94DC40A-542D-4B80-B437-3849AE7B9AC4}" presName="Child" presStyleLbl="revTx" presStyleIdx="3" presStyleCnt="10">
        <dgm:presLayoutVars>
          <dgm:chMax val="0"/>
          <dgm:chPref val="0"/>
          <dgm:bulletEnabled val="1"/>
        </dgm:presLayoutVars>
      </dgm:prSet>
      <dgm:spPr/>
      <dgm:t>
        <a:bodyPr/>
        <a:lstStyle/>
        <a:p>
          <a:endParaRPr lang="en-US"/>
        </a:p>
      </dgm:t>
    </dgm:pt>
    <dgm:pt modelId="{F8DCCF94-A822-4CC9-8B3D-08C73563B993}" type="pres">
      <dgm:prSet presAssocID="{F5D268D1-279D-4BA5-AD27-180AE6B7C77E}" presName="childComposite" presStyleCnt="0">
        <dgm:presLayoutVars>
          <dgm:chMax val="0"/>
          <dgm:chPref val="0"/>
        </dgm:presLayoutVars>
      </dgm:prSet>
      <dgm:spPr/>
    </dgm:pt>
    <dgm:pt modelId="{1E449BB8-0B93-432B-8F8B-79D5EAA35517}" type="pres">
      <dgm:prSet presAssocID="{F5D268D1-279D-4BA5-AD27-180AE6B7C77E}" presName="ChildAccent" presStyleLbl="solidFgAcc1" presStyleIdx="3" presStyleCnt="8"/>
      <dgm:spPr/>
    </dgm:pt>
    <dgm:pt modelId="{F24337AB-B890-4937-816E-C4D75F823244}" type="pres">
      <dgm:prSet presAssocID="{F5D268D1-279D-4BA5-AD27-180AE6B7C77E}" presName="Child" presStyleLbl="revTx" presStyleIdx="4" presStyleCnt="10">
        <dgm:presLayoutVars>
          <dgm:chMax val="0"/>
          <dgm:chPref val="0"/>
          <dgm:bulletEnabled val="1"/>
        </dgm:presLayoutVars>
      </dgm:prSet>
      <dgm:spPr/>
      <dgm:t>
        <a:bodyPr/>
        <a:lstStyle/>
        <a:p>
          <a:endParaRPr lang="en-US"/>
        </a:p>
      </dgm:t>
    </dgm:pt>
    <dgm:pt modelId="{FBE7EFD4-F8D1-48A4-B23D-9316EB3BE960}" type="pres">
      <dgm:prSet presAssocID="{C19708AC-3F06-48BC-AB43-FF2A902BB1D5}" presName="root" presStyleCnt="0">
        <dgm:presLayoutVars>
          <dgm:chMax/>
          <dgm:chPref/>
        </dgm:presLayoutVars>
      </dgm:prSet>
      <dgm:spPr/>
    </dgm:pt>
    <dgm:pt modelId="{E8B34564-3D96-449E-AF18-3B27E26DD6E5}" type="pres">
      <dgm:prSet presAssocID="{C19708AC-3F06-48BC-AB43-FF2A902BB1D5}" presName="rootComposite" presStyleCnt="0">
        <dgm:presLayoutVars/>
      </dgm:prSet>
      <dgm:spPr/>
    </dgm:pt>
    <dgm:pt modelId="{BB3ED763-046D-4759-BF6F-B61B52760C16}" type="pres">
      <dgm:prSet presAssocID="{C19708AC-3F06-48BC-AB43-FF2A902BB1D5}" presName="ParentAccent" presStyleLbl="alignNode1" presStyleIdx="1" presStyleCnt="2"/>
      <dgm:spPr/>
    </dgm:pt>
    <dgm:pt modelId="{BA85021E-2F03-42C0-BCD4-FE7338EB8F69}" type="pres">
      <dgm:prSet presAssocID="{C19708AC-3F06-48BC-AB43-FF2A902BB1D5}" presName="ParentSmallAccent" presStyleLbl="fgAcc1" presStyleIdx="1" presStyleCnt="2"/>
      <dgm:spPr/>
    </dgm:pt>
    <dgm:pt modelId="{0D888086-219E-4353-B00E-F8F7424CDE81}" type="pres">
      <dgm:prSet presAssocID="{C19708AC-3F06-48BC-AB43-FF2A902BB1D5}" presName="Parent" presStyleLbl="revTx" presStyleIdx="5" presStyleCnt="10">
        <dgm:presLayoutVars>
          <dgm:chMax/>
          <dgm:chPref val="4"/>
          <dgm:bulletEnabled val="1"/>
        </dgm:presLayoutVars>
      </dgm:prSet>
      <dgm:spPr/>
      <dgm:t>
        <a:bodyPr/>
        <a:lstStyle/>
        <a:p>
          <a:endParaRPr lang="en-US"/>
        </a:p>
      </dgm:t>
    </dgm:pt>
    <dgm:pt modelId="{127E3902-C495-42BA-ABA3-E17BC20A702C}" type="pres">
      <dgm:prSet presAssocID="{C19708AC-3F06-48BC-AB43-FF2A902BB1D5}" presName="childShape" presStyleCnt="0">
        <dgm:presLayoutVars>
          <dgm:chMax val="0"/>
          <dgm:chPref val="0"/>
        </dgm:presLayoutVars>
      </dgm:prSet>
      <dgm:spPr/>
    </dgm:pt>
    <dgm:pt modelId="{C41B4ABB-21E4-400C-BC7B-46552BA95AB7}" type="pres">
      <dgm:prSet presAssocID="{7F17A75C-9F36-413D-9618-EE66A06E18D2}" presName="childComposite" presStyleCnt="0">
        <dgm:presLayoutVars>
          <dgm:chMax val="0"/>
          <dgm:chPref val="0"/>
        </dgm:presLayoutVars>
      </dgm:prSet>
      <dgm:spPr/>
    </dgm:pt>
    <dgm:pt modelId="{B4967EC6-6B9B-468B-8D8B-29C226A626B1}" type="pres">
      <dgm:prSet presAssocID="{7F17A75C-9F36-413D-9618-EE66A06E18D2}" presName="ChildAccent" presStyleLbl="solidFgAcc1" presStyleIdx="4" presStyleCnt="8"/>
      <dgm:spPr/>
    </dgm:pt>
    <dgm:pt modelId="{F5C96A90-2409-45B1-908D-8427B0D1F9EF}" type="pres">
      <dgm:prSet presAssocID="{7F17A75C-9F36-413D-9618-EE66A06E18D2}" presName="Child" presStyleLbl="revTx" presStyleIdx="6" presStyleCnt="10">
        <dgm:presLayoutVars>
          <dgm:chMax val="0"/>
          <dgm:chPref val="0"/>
          <dgm:bulletEnabled val="1"/>
        </dgm:presLayoutVars>
      </dgm:prSet>
      <dgm:spPr/>
      <dgm:t>
        <a:bodyPr/>
        <a:lstStyle/>
        <a:p>
          <a:endParaRPr lang="en-US"/>
        </a:p>
      </dgm:t>
    </dgm:pt>
    <dgm:pt modelId="{2197A67B-7160-4A3A-A112-D1B6520DB48F}" type="pres">
      <dgm:prSet presAssocID="{3A538E77-5D66-4C15-94F3-4ECD4DE1BB43}" presName="childComposite" presStyleCnt="0">
        <dgm:presLayoutVars>
          <dgm:chMax val="0"/>
          <dgm:chPref val="0"/>
        </dgm:presLayoutVars>
      </dgm:prSet>
      <dgm:spPr/>
    </dgm:pt>
    <dgm:pt modelId="{42E3BFD3-065D-4433-89EF-5254723D561E}" type="pres">
      <dgm:prSet presAssocID="{3A538E77-5D66-4C15-94F3-4ECD4DE1BB43}" presName="ChildAccent" presStyleLbl="solidFgAcc1" presStyleIdx="5" presStyleCnt="8"/>
      <dgm:spPr/>
    </dgm:pt>
    <dgm:pt modelId="{367AF842-657A-48DF-A7E5-6FBC3E4123BF}" type="pres">
      <dgm:prSet presAssocID="{3A538E77-5D66-4C15-94F3-4ECD4DE1BB43}" presName="Child" presStyleLbl="revTx" presStyleIdx="7" presStyleCnt="10">
        <dgm:presLayoutVars>
          <dgm:chMax val="0"/>
          <dgm:chPref val="0"/>
          <dgm:bulletEnabled val="1"/>
        </dgm:presLayoutVars>
      </dgm:prSet>
      <dgm:spPr/>
      <dgm:t>
        <a:bodyPr/>
        <a:lstStyle/>
        <a:p>
          <a:endParaRPr lang="en-US"/>
        </a:p>
      </dgm:t>
    </dgm:pt>
    <dgm:pt modelId="{B5D4121D-B436-465B-B077-717C7B4DFFE3}" type="pres">
      <dgm:prSet presAssocID="{1A0048D1-AE58-468B-AB45-E398A3C702BD}" presName="childComposite" presStyleCnt="0">
        <dgm:presLayoutVars>
          <dgm:chMax val="0"/>
          <dgm:chPref val="0"/>
        </dgm:presLayoutVars>
      </dgm:prSet>
      <dgm:spPr/>
    </dgm:pt>
    <dgm:pt modelId="{9D4A3042-C8B4-4287-B1C0-FC47C041045F}" type="pres">
      <dgm:prSet presAssocID="{1A0048D1-AE58-468B-AB45-E398A3C702BD}" presName="ChildAccent" presStyleLbl="solidFgAcc1" presStyleIdx="6" presStyleCnt="8"/>
      <dgm:spPr/>
    </dgm:pt>
    <dgm:pt modelId="{8EB206F4-3AEE-4C2F-AE28-2C7C9EA7A3B8}" type="pres">
      <dgm:prSet presAssocID="{1A0048D1-AE58-468B-AB45-E398A3C702BD}" presName="Child" presStyleLbl="revTx" presStyleIdx="8" presStyleCnt="10">
        <dgm:presLayoutVars>
          <dgm:chMax val="0"/>
          <dgm:chPref val="0"/>
          <dgm:bulletEnabled val="1"/>
        </dgm:presLayoutVars>
      </dgm:prSet>
      <dgm:spPr/>
      <dgm:t>
        <a:bodyPr/>
        <a:lstStyle/>
        <a:p>
          <a:endParaRPr lang="en-US"/>
        </a:p>
      </dgm:t>
    </dgm:pt>
    <dgm:pt modelId="{69616AEA-B69E-4EB4-9C48-A8DBA31ACA0E}" type="pres">
      <dgm:prSet presAssocID="{E4096246-9644-4996-8E1C-9BD656C299FF}" presName="childComposite" presStyleCnt="0">
        <dgm:presLayoutVars>
          <dgm:chMax val="0"/>
          <dgm:chPref val="0"/>
        </dgm:presLayoutVars>
      </dgm:prSet>
      <dgm:spPr/>
    </dgm:pt>
    <dgm:pt modelId="{CE8AC755-A78B-4677-B407-76B897D32D07}" type="pres">
      <dgm:prSet presAssocID="{E4096246-9644-4996-8E1C-9BD656C299FF}" presName="ChildAccent" presStyleLbl="solidFgAcc1" presStyleIdx="7" presStyleCnt="8"/>
      <dgm:spPr/>
    </dgm:pt>
    <dgm:pt modelId="{4976833A-4029-4E6B-A525-FEE3D34CEE8E}" type="pres">
      <dgm:prSet presAssocID="{E4096246-9644-4996-8E1C-9BD656C299FF}" presName="Child" presStyleLbl="revTx" presStyleIdx="9" presStyleCnt="10">
        <dgm:presLayoutVars>
          <dgm:chMax val="0"/>
          <dgm:chPref val="0"/>
          <dgm:bulletEnabled val="1"/>
        </dgm:presLayoutVars>
      </dgm:prSet>
      <dgm:spPr/>
      <dgm:t>
        <a:bodyPr/>
        <a:lstStyle/>
        <a:p>
          <a:endParaRPr lang="en-US"/>
        </a:p>
      </dgm:t>
    </dgm:pt>
  </dgm:ptLst>
  <dgm:cxnLst>
    <dgm:cxn modelId="{E038C5AB-A7E4-4F32-B2E5-4AC04868ED05}" srcId="{A44685CB-471D-49B9-B1C5-E86D2DB52A30}" destId="{2A62CF88-2511-4568-8715-4A91699C7103}" srcOrd="0" destOrd="0" parTransId="{C00A058B-DBB6-4D62-83FA-1EF5DEB1A9A3}" sibTransId="{B86971DC-C232-4385-9B61-27CB84161F39}"/>
    <dgm:cxn modelId="{4B294B79-CFD8-4AFC-8A96-AF3821805E84}" srcId="{2A62CF88-2511-4568-8715-4A91699C7103}" destId="{AA3FF976-6E5B-4F98-8B30-FB10C56EEA52}" srcOrd="1" destOrd="0" parTransId="{71D3ED30-1FFE-4A73-A7B2-616F46D4D8F2}" sibTransId="{ED775FA9-336C-447E-8794-24BF64145E26}"/>
    <dgm:cxn modelId="{63F234B5-3942-4A66-A05C-0CB7CFDE81D5}" srcId="{C19708AC-3F06-48BC-AB43-FF2A902BB1D5}" destId="{E4096246-9644-4996-8E1C-9BD656C299FF}" srcOrd="3" destOrd="0" parTransId="{FC44D548-A77A-4292-BA92-5573E9D0AEF7}" sibTransId="{E0FD300B-5230-452D-A365-CF7A4354B4B6}"/>
    <dgm:cxn modelId="{82C76ED4-4111-4CAB-A7EB-F7CBD47D7555}" type="presOf" srcId="{82976289-FDE0-49FF-8B97-70027CB32CA9}" destId="{7CA3D45D-02AC-47A6-9CB3-7262FF53D1A3}" srcOrd="0" destOrd="0" presId="urn:microsoft.com/office/officeart/2008/layout/SquareAccentList"/>
    <dgm:cxn modelId="{EB23690F-EBE1-415F-8693-BFEF641477D5}" srcId="{2A62CF88-2511-4568-8715-4A91699C7103}" destId="{F5D268D1-279D-4BA5-AD27-180AE6B7C77E}" srcOrd="3" destOrd="0" parTransId="{B14BF5CE-A8DA-4617-82CE-F3DF255BEA00}" sibTransId="{E88B39D8-2190-4807-9760-9B0B8119825F}"/>
    <dgm:cxn modelId="{5CFBA9E3-1430-4A98-BED4-7DF0307C0107}" srcId="{C19708AC-3F06-48BC-AB43-FF2A902BB1D5}" destId="{3A538E77-5D66-4C15-94F3-4ECD4DE1BB43}" srcOrd="1" destOrd="0" parTransId="{09B9E12D-C7DC-45D3-AB3A-4F4D3E038E40}" sibTransId="{40DB5139-2BB5-4235-B198-25884E89B39A}"/>
    <dgm:cxn modelId="{F0DD2571-EB12-4D37-BC75-58BE9EC642B2}" type="presOf" srcId="{2A62CF88-2511-4568-8715-4A91699C7103}" destId="{768D3B58-23A1-4F6C-8BAF-066A5C963949}" srcOrd="0" destOrd="0" presId="urn:microsoft.com/office/officeart/2008/layout/SquareAccentList"/>
    <dgm:cxn modelId="{E27A9066-1B07-4FE0-9D2D-4687F2FA6AA3}" type="presOf" srcId="{AA3FF976-6E5B-4F98-8B30-FB10C56EEA52}" destId="{45F1B529-2934-4974-BBF0-A6A84AF0B27E}" srcOrd="0" destOrd="0" presId="urn:microsoft.com/office/officeart/2008/layout/SquareAccentList"/>
    <dgm:cxn modelId="{6DAD0CC8-F4BF-4554-99C9-ED9FBC7BB53B}" type="presOf" srcId="{7F17A75C-9F36-413D-9618-EE66A06E18D2}" destId="{F5C96A90-2409-45B1-908D-8427B0D1F9EF}" srcOrd="0" destOrd="0" presId="urn:microsoft.com/office/officeart/2008/layout/SquareAccentList"/>
    <dgm:cxn modelId="{B7A68C9D-169B-436E-A3E3-030CD83E3B79}" type="presOf" srcId="{B94DC40A-542D-4B80-B437-3849AE7B9AC4}" destId="{BC5F10FA-E9B4-41B0-98F0-361C2925F28B}" srcOrd="0" destOrd="0" presId="urn:microsoft.com/office/officeart/2008/layout/SquareAccentList"/>
    <dgm:cxn modelId="{9785F12C-ECA6-4488-8A36-7CF3FAA4F69E}" type="presOf" srcId="{A44685CB-471D-49B9-B1C5-E86D2DB52A30}" destId="{DC627133-BC3B-44E7-987C-FDD6E0C9FF11}" srcOrd="0" destOrd="0" presId="urn:microsoft.com/office/officeart/2008/layout/SquareAccentList"/>
    <dgm:cxn modelId="{300F0109-036E-4100-B240-F062A697003E}" srcId="{2A62CF88-2511-4568-8715-4A91699C7103}" destId="{82976289-FDE0-49FF-8B97-70027CB32CA9}" srcOrd="0" destOrd="0" parTransId="{105C42BE-8A27-49E0-8FFC-0DCA2FFA9DE2}" sibTransId="{CAF88FF1-91D8-4052-8B0C-E7C14E80562B}"/>
    <dgm:cxn modelId="{B8B18D63-EB2F-4F48-866D-A3FC5460B904}" srcId="{2A62CF88-2511-4568-8715-4A91699C7103}" destId="{B94DC40A-542D-4B80-B437-3849AE7B9AC4}" srcOrd="2" destOrd="0" parTransId="{8DFEB552-0326-4978-8AC0-876947F6F60E}" sibTransId="{ABD6E0A4-FE22-4B32-A73E-38602ABCDE80}"/>
    <dgm:cxn modelId="{1EE66482-8A0C-4708-AC9B-328790E040A3}" type="presOf" srcId="{1A0048D1-AE58-468B-AB45-E398A3C702BD}" destId="{8EB206F4-3AEE-4C2F-AE28-2C7C9EA7A3B8}" srcOrd="0" destOrd="0" presId="urn:microsoft.com/office/officeart/2008/layout/SquareAccentList"/>
    <dgm:cxn modelId="{30B1C7FA-D018-4793-937A-49BBA46636D0}" type="presOf" srcId="{3A538E77-5D66-4C15-94F3-4ECD4DE1BB43}" destId="{367AF842-657A-48DF-A7E5-6FBC3E4123BF}" srcOrd="0" destOrd="0" presId="urn:microsoft.com/office/officeart/2008/layout/SquareAccentList"/>
    <dgm:cxn modelId="{D54837AB-F878-4E3E-928D-23A81D951848}" srcId="{C19708AC-3F06-48BC-AB43-FF2A902BB1D5}" destId="{7F17A75C-9F36-413D-9618-EE66A06E18D2}" srcOrd="0" destOrd="0" parTransId="{0D33EEFD-C711-438D-9688-DA0119A724DB}" sibTransId="{4E35D775-BFAF-4431-AFE1-46E5681EE55F}"/>
    <dgm:cxn modelId="{2FF028D6-DEB5-4308-BB78-F1A3BBEC8DEC}" type="presOf" srcId="{E4096246-9644-4996-8E1C-9BD656C299FF}" destId="{4976833A-4029-4E6B-A525-FEE3D34CEE8E}" srcOrd="0" destOrd="0" presId="urn:microsoft.com/office/officeart/2008/layout/SquareAccentList"/>
    <dgm:cxn modelId="{47BB9693-2FE9-4521-BC04-E8B8336875DA}" type="presOf" srcId="{F5D268D1-279D-4BA5-AD27-180AE6B7C77E}" destId="{F24337AB-B890-4937-816E-C4D75F823244}" srcOrd="0" destOrd="0" presId="urn:microsoft.com/office/officeart/2008/layout/SquareAccentList"/>
    <dgm:cxn modelId="{C82E46DF-48CC-4E6E-9CC8-7625FF9918C0}" srcId="{A44685CB-471D-49B9-B1C5-E86D2DB52A30}" destId="{C19708AC-3F06-48BC-AB43-FF2A902BB1D5}" srcOrd="1" destOrd="0" parTransId="{BE90C9BF-2DF7-4EE1-A19D-DDA6F4C34B22}" sibTransId="{A1E50DEE-C171-48B7-BF9D-9CDA5F6DE89C}"/>
    <dgm:cxn modelId="{39B09BD5-DB20-442C-85EA-5375D4532151}" srcId="{C19708AC-3F06-48BC-AB43-FF2A902BB1D5}" destId="{1A0048D1-AE58-468B-AB45-E398A3C702BD}" srcOrd="2" destOrd="0" parTransId="{DB84BA8E-4237-4521-9654-1C0936FD47FA}" sibTransId="{2AE64D81-C3B9-4AD0-B373-3F12AE907A91}"/>
    <dgm:cxn modelId="{783895A0-678D-4D5D-99B3-8FF1D243029F}" type="presOf" srcId="{C19708AC-3F06-48BC-AB43-FF2A902BB1D5}" destId="{0D888086-219E-4353-B00E-F8F7424CDE81}" srcOrd="0" destOrd="0" presId="urn:microsoft.com/office/officeart/2008/layout/SquareAccentList"/>
    <dgm:cxn modelId="{6A33BEEF-AD2E-4FDD-9607-2B730020B3CF}" type="presParOf" srcId="{DC627133-BC3B-44E7-987C-FDD6E0C9FF11}" destId="{F7104BD3-046E-4662-8134-A164F0D698F4}" srcOrd="0" destOrd="0" presId="urn:microsoft.com/office/officeart/2008/layout/SquareAccentList"/>
    <dgm:cxn modelId="{F0EEA70A-7294-4647-80D9-4337BA5B94F9}" type="presParOf" srcId="{F7104BD3-046E-4662-8134-A164F0D698F4}" destId="{53A22A8C-0144-43B8-A8F2-54D3429B921E}" srcOrd="0" destOrd="0" presId="urn:microsoft.com/office/officeart/2008/layout/SquareAccentList"/>
    <dgm:cxn modelId="{5700CEA2-DE29-4AE5-AED2-FBA7174292C7}" type="presParOf" srcId="{53A22A8C-0144-43B8-A8F2-54D3429B921E}" destId="{5EDF86D2-C455-4EC7-9E94-8D08D7EAD074}" srcOrd="0" destOrd="0" presId="urn:microsoft.com/office/officeart/2008/layout/SquareAccentList"/>
    <dgm:cxn modelId="{336B9E2A-0C04-4517-A6BA-E42469BCC576}" type="presParOf" srcId="{53A22A8C-0144-43B8-A8F2-54D3429B921E}" destId="{11020C35-8208-45EB-AD3F-52775FE7A708}" srcOrd="1" destOrd="0" presId="urn:microsoft.com/office/officeart/2008/layout/SquareAccentList"/>
    <dgm:cxn modelId="{D0A3800E-EEE0-491E-9435-8403BF254536}" type="presParOf" srcId="{53A22A8C-0144-43B8-A8F2-54D3429B921E}" destId="{768D3B58-23A1-4F6C-8BAF-066A5C963949}" srcOrd="2" destOrd="0" presId="urn:microsoft.com/office/officeart/2008/layout/SquareAccentList"/>
    <dgm:cxn modelId="{5DF3953B-ECD2-48F0-82D8-EEFF27ABBDE2}" type="presParOf" srcId="{F7104BD3-046E-4662-8134-A164F0D698F4}" destId="{B26A7EDA-A0D4-4B2B-B62B-D2A85AB56BB3}" srcOrd="1" destOrd="0" presId="urn:microsoft.com/office/officeart/2008/layout/SquareAccentList"/>
    <dgm:cxn modelId="{3341EDDE-0406-45EC-8567-254F45E9A076}" type="presParOf" srcId="{B26A7EDA-A0D4-4B2B-B62B-D2A85AB56BB3}" destId="{784E8383-1905-4335-97E0-0F50020F82C6}" srcOrd="0" destOrd="0" presId="urn:microsoft.com/office/officeart/2008/layout/SquareAccentList"/>
    <dgm:cxn modelId="{120302FD-6472-4E82-A68E-5B8CDB81BBF8}" type="presParOf" srcId="{784E8383-1905-4335-97E0-0F50020F82C6}" destId="{B4AF7A66-F27A-42B9-988B-790D689F69CE}" srcOrd="0" destOrd="0" presId="urn:microsoft.com/office/officeart/2008/layout/SquareAccentList"/>
    <dgm:cxn modelId="{9B85DC41-F68C-4E8F-92F6-5D8D9B52969F}" type="presParOf" srcId="{784E8383-1905-4335-97E0-0F50020F82C6}" destId="{7CA3D45D-02AC-47A6-9CB3-7262FF53D1A3}" srcOrd="1" destOrd="0" presId="urn:microsoft.com/office/officeart/2008/layout/SquareAccentList"/>
    <dgm:cxn modelId="{8696D18E-B384-463A-83BB-C1693D0D3BE5}" type="presParOf" srcId="{B26A7EDA-A0D4-4B2B-B62B-D2A85AB56BB3}" destId="{71C10DFE-8BC6-4DC7-85E9-DCC5FC8A1F73}" srcOrd="1" destOrd="0" presId="urn:microsoft.com/office/officeart/2008/layout/SquareAccentList"/>
    <dgm:cxn modelId="{254E91B0-77FA-475B-93E4-A0050CC038CD}" type="presParOf" srcId="{71C10DFE-8BC6-4DC7-85E9-DCC5FC8A1F73}" destId="{8B902F61-BC13-42DF-906C-8BA771230693}" srcOrd="0" destOrd="0" presId="urn:microsoft.com/office/officeart/2008/layout/SquareAccentList"/>
    <dgm:cxn modelId="{76ABE3DB-B186-48F7-87FF-C38D846ABF1C}" type="presParOf" srcId="{71C10DFE-8BC6-4DC7-85E9-DCC5FC8A1F73}" destId="{45F1B529-2934-4974-BBF0-A6A84AF0B27E}" srcOrd="1" destOrd="0" presId="urn:microsoft.com/office/officeart/2008/layout/SquareAccentList"/>
    <dgm:cxn modelId="{01191168-DAAB-4A9C-BD2C-6C916A54E8C0}" type="presParOf" srcId="{B26A7EDA-A0D4-4B2B-B62B-D2A85AB56BB3}" destId="{9A6A4C0E-4D49-40E1-8D43-B78E4EB07492}" srcOrd="2" destOrd="0" presId="urn:microsoft.com/office/officeart/2008/layout/SquareAccentList"/>
    <dgm:cxn modelId="{0452E3E0-11B0-4A3A-A7C0-DB37A4A434BF}" type="presParOf" srcId="{9A6A4C0E-4D49-40E1-8D43-B78E4EB07492}" destId="{E08B1441-2258-4FE3-B262-F96B2BA1FEE1}" srcOrd="0" destOrd="0" presId="urn:microsoft.com/office/officeart/2008/layout/SquareAccentList"/>
    <dgm:cxn modelId="{C4E8139D-F4E6-4398-B560-DBE7F85222DA}" type="presParOf" srcId="{9A6A4C0E-4D49-40E1-8D43-B78E4EB07492}" destId="{BC5F10FA-E9B4-41B0-98F0-361C2925F28B}" srcOrd="1" destOrd="0" presId="urn:microsoft.com/office/officeart/2008/layout/SquareAccentList"/>
    <dgm:cxn modelId="{ABBE9711-599E-42D9-985E-FDB223BF50F1}" type="presParOf" srcId="{B26A7EDA-A0D4-4B2B-B62B-D2A85AB56BB3}" destId="{F8DCCF94-A822-4CC9-8B3D-08C73563B993}" srcOrd="3" destOrd="0" presId="urn:microsoft.com/office/officeart/2008/layout/SquareAccentList"/>
    <dgm:cxn modelId="{F3A38661-B764-4AAD-AF44-74A0C805CA34}" type="presParOf" srcId="{F8DCCF94-A822-4CC9-8B3D-08C73563B993}" destId="{1E449BB8-0B93-432B-8F8B-79D5EAA35517}" srcOrd="0" destOrd="0" presId="urn:microsoft.com/office/officeart/2008/layout/SquareAccentList"/>
    <dgm:cxn modelId="{F010E26E-5483-4A92-98E8-B209DF6586B6}" type="presParOf" srcId="{F8DCCF94-A822-4CC9-8B3D-08C73563B993}" destId="{F24337AB-B890-4937-816E-C4D75F823244}" srcOrd="1" destOrd="0" presId="urn:microsoft.com/office/officeart/2008/layout/SquareAccentList"/>
    <dgm:cxn modelId="{19FB53BF-EE58-462E-925A-C265D41EB0B1}" type="presParOf" srcId="{DC627133-BC3B-44E7-987C-FDD6E0C9FF11}" destId="{FBE7EFD4-F8D1-48A4-B23D-9316EB3BE960}" srcOrd="1" destOrd="0" presId="urn:microsoft.com/office/officeart/2008/layout/SquareAccentList"/>
    <dgm:cxn modelId="{A5ABA120-31D2-4D53-A4C2-42B0054C398B}" type="presParOf" srcId="{FBE7EFD4-F8D1-48A4-B23D-9316EB3BE960}" destId="{E8B34564-3D96-449E-AF18-3B27E26DD6E5}" srcOrd="0" destOrd="0" presId="urn:microsoft.com/office/officeart/2008/layout/SquareAccentList"/>
    <dgm:cxn modelId="{8142DE90-D90C-47E0-B1B4-EAE4974E4A55}" type="presParOf" srcId="{E8B34564-3D96-449E-AF18-3B27E26DD6E5}" destId="{BB3ED763-046D-4759-BF6F-B61B52760C16}" srcOrd="0" destOrd="0" presId="urn:microsoft.com/office/officeart/2008/layout/SquareAccentList"/>
    <dgm:cxn modelId="{456FAFB5-BAFA-4009-9981-A8B6D733C9A9}" type="presParOf" srcId="{E8B34564-3D96-449E-AF18-3B27E26DD6E5}" destId="{BA85021E-2F03-42C0-BCD4-FE7338EB8F69}" srcOrd="1" destOrd="0" presId="urn:microsoft.com/office/officeart/2008/layout/SquareAccentList"/>
    <dgm:cxn modelId="{3E865E5D-74FA-4AFA-9EDC-908F36794091}" type="presParOf" srcId="{E8B34564-3D96-449E-AF18-3B27E26DD6E5}" destId="{0D888086-219E-4353-B00E-F8F7424CDE81}" srcOrd="2" destOrd="0" presId="urn:microsoft.com/office/officeart/2008/layout/SquareAccentList"/>
    <dgm:cxn modelId="{632B6C28-1518-4CB0-8041-20E7B6AF8D9E}" type="presParOf" srcId="{FBE7EFD4-F8D1-48A4-B23D-9316EB3BE960}" destId="{127E3902-C495-42BA-ABA3-E17BC20A702C}" srcOrd="1" destOrd="0" presId="urn:microsoft.com/office/officeart/2008/layout/SquareAccentList"/>
    <dgm:cxn modelId="{BC5FFBAC-F6DA-4231-B0E4-10239B77A287}" type="presParOf" srcId="{127E3902-C495-42BA-ABA3-E17BC20A702C}" destId="{C41B4ABB-21E4-400C-BC7B-46552BA95AB7}" srcOrd="0" destOrd="0" presId="urn:microsoft.com/office/officeart/2008/layout/SquareAccentList"/>
    <dgm:cxn modelId="{79866620-FBF3-496E-A793-62FB2128D904}" type="presParOf" srcId="{C41B4ABB-21E4-400C-BC7B-46552BA95AB7}" destId="{B4967EC6-6B9B-468B-8D8B-29C226A626B1}" srcOrd="0" destOrd="0" presId="urn:microsoft.com/office/officeart/2008/layout/SquareAccentList"/>
    <dgm:cxn modelId="{7C13B31B-8FE5-414F-BC06-8FEEAB1E677A}" type="presParOf" srcId="{C41B4ABB-21E4-400C-BC7B-46552BA95AB7}" destId="{F5C96A90-2409-45B1-908D-8427B0D1F9EF}" srcOrd="1" destOrd="0" presId="urn:microsoft.com/office/officeart/2008/layout/SquareAccentList"/>
    <dgm:cxn modelId="{C9B785FF-0569-4381-8B1B-DA3A7CBD315D}" type="presParOf" srcId="{127E3902-C495-42BA-ABA3-E17BC20A702C}" destId="{2197A67B-7160-4A3A-A112-D1B6520DB48F}" srcOrd="1" destOrd="0" presId="urn:microsoft.com/office/officeart/2008/layout/SquareAccentList"/>
    <dgm:cxn modelId="{087E216A-C701-4648-AB1C-FD4C4CCE6B09}" type="presParOf" srcId="{2197A67B-7160-4A3A-A112-D1B6520DB48F}" destId="{42E3BFD3-065D-4433-89EF-5254723D561E}" srcOrd="0" destOrd="0" presId="urn:microsoft.com/office/officeart/2008/layout/SquareAccentList"/>
    <dgm:cxn modelId="{FBE49FD4-2858-40F2-8DCC-399F31816164}" type="presParOf" srcId="{2197A67B-7160-4A3A-A112-D1B6520DB48F}" destId="{367AF842-657A-48DF-A7E5-6FBC3E4123BF}" srcOrd="1" destOrd="0" presId="urn:microsoft.com/office/officeart/2008/layout/SquareAccentList"/>
    <dgm:cxn modelId="{9FCB2E68-003A-40EB-A2FB-F2A5CEBB1959}" type="presParOf" srcId="{127E3902-C495-42BA-ABA3-E17BC20A702C}" destId="{B5D4121D-B436-465B-B077-717C7B4DFFE3}" srcOrd="2" destOrd="0" presId="urn:microsoft.com/office/officeart/2008/layout/SquareAccentList"/>
    <dgm:cxn modelId="{D87A9635-2DDE-4FEE-9D2C-2A6136A77094}" type="presParOf" srcId="{B5D4121D-B436-465B-B077-717C7B4DFFE3}" destId="{9D4A3042-C8B4-4287-B1C0-FC47C041045F}" srcOrd="0" destOrd="0" presId="urn:microsoft.com/office/officeart/2008/layout/SquareAccentList"/>
    <dgm:cxn modelId="{C6ED5A19-9FCB-4A5B-ABAD-D5CD2CE8CECB}" type="presParOf" srcId="{B5D4121D-B436-465B-B077-717C7B4DFFE3}" destId="{8EB206F4-3AEE-4C2F-AE28-2C7C9EA7A3B8}" srcOrd="1" destOrd="0" presId="urn:microsoft.com/office/officeart/2008/layout/SquareAccentList"/>
    <dgm:cxn modelId="{A35AD8E1-6240-497E-BD36-8349405B05C1}" type="presParOf" srcId="{127E3902-C495-42BA-ABA3-E17BC20A702C}" destId="{69616AEA-B69E-4EB4-9C48-A8DBA31ACA0E}" srcOrd="3" destOrd="0" presId="urn:microsoft.com/office/officeart/2008/layout/SquareAccentList"/>
    <dgm:cxn modelId="{3D917894-40B2-4E50-A8A3-54319027500E}" type="presParOf" srcId="{69616AEA-B69E-4EB4-9C48-A8DBA31ACA0E}" destId="{CE8AC755-A78B-4677-B407-76B897D32D07}" srcOrd="0" destOrd="0" presId="urn:microsoft.com/office/officeart/2008/layout/SquareAccentList"/>
    <dgm:cxn modelId="{584286EF-DA9F-4006-BF1B-7513F93F0D07}" type="presParOf" srcId="{69616AEA-B69E-4EB4-9C48-A8DBA31ACA0E}" destId="{4976833A-4029-4E6B-A525-FEE3D34CEE8E}"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4685CB-471D-49B9-B1C5-E86D2DB52A30}" type="doc">
      <dgm:prSet loTypeId="urn:microsoft.com/office/officeart/2005/8/layout/pyramid2" loCatId="pyramid" qsTypeId="urn:microsoft.com/office/officeart/2005/8/quickstyle/3d4" qsCatId="3D" csTypeId="urn:microsoft.com/office/officeart/2005/8/colors/accent1_2" csCatId="accent1" phldr="1"/>
      <dgm:spPr/>
    </dgm:pt>
    <dgm:pt modelId="{8CC1AF62-8026-4C84-8B59-14DCE2441B93}">
      <dgm:prSet custT="1"/>
      <dgm:spPr/>
      <dgm:t>
        <a:bodyPr/>
        <a:lstStyle/>
        <a:p>
          <a:pPr rtl="1"/>
          <a:r>
            <a:rPr lang="fa-IR" sz="2000" b="0" dirty="0" smtClean="0">
              <a:latin typeface="Urdu Typesetting" pitchFamily="66" charset="-78"/>
              <a:cs typeface="B Bardiya" pitchFamily="2" charset="-78"/>
            </a:rPr>
            <a:t>جمع آوری داده ها = بخش بسیار مهمی از طرح تحقیق</a:t>
          </a:r>
          <a:endParaRPr lang="en-US" sz="2000" b="0" dirty="0">
            <a:latin typeface="Urdu Typesetting" pitchFamily="66" charset="-78"/>
            <a:cs typeface="B Bardiya" pitchFamily="2" charset="-78"/>
          </a:endParaRPr>
        </a:p>
      </dgm:t>
    </dgm:pt>
    <dgm:pt modelId="{B6D1D485-1DEC-42C5-BA42-189F3E1598D1}" type="sibTrans" cxnId="{976DAAA7-E1E7-4597-85D6-038359FA572B}">
      <dgm:prSet/>
      <dgm:spPr/>
      <dgm:t>
        <a:bodyPr/>
        <a:lstStyle/>
        <a:p>
          <a:pPr rtl="1"/>
          <a:endParaRPr lang="en-US" sz="3200" b="0">
            <a:latin typeface="Urdu Typesetting" pitchFamily="66" charset="-78"/>
            <a:cs typeface="B Bardiya" pitchFamily="2" charset="-78"/>
          </a:endParaRPr>
        </a:p>
      </dgm:t>
    </dgm:pt>
    <dgm:pt modelId="{D5DC5D40-B36E-4F1B-BC3F-FE6B5477B4C9}" type="parTrans" cxnId="{976DAAA7-E1E7-4597-85D6-038359FA572B}">
      <dgm:prSet/>
      <dgm:spPr/>
      <dgm:t>
        <a:bodyPr/>
        <a:lstStyle/>
        <a:p>
          <a:pPr rtl="1"/>
          <a:endParaRPr lang="en-US" sz="3200" b="0">
            <a:latin typeface="Urdu Typesetting" pitchFamily="66" charset="-78"/>
            <a:cs typeface="B Bardiya" pitchFamily="2" charset="-78"/>
          </a:endParaRPr>
        </a:p>
      </dgm:t>
    </dgm:pt>
    <dgm:pt modelId="{8A3F45F0-81EF-4DDE-ACCA-5307ADE4886F}">
      <dgm:prSet custT="1"/>
      <dgm:spPr/>
      <dgm:t>
        <a:bodyPr/>
        <a:lstStyle/>
        <a:p>
          <a:pPr rtl="1"/>
          <a:r>
            <a:rPr lang="fa-IR" sz="2000" b="0" dirty="0" smtClean="0">
              <a:latin typeface="Urdu Typesetting" pitchFamily="66" charset="-78"/>
              <a:cs typeface="B Bardiya" pitchFamily="2" charset="-78"/>
            </a:rPr>
            <a:t>انتخاب مناسب ترین روش برای جمع آوری داده ها</a:t>
          </a:r>
          <a:endParaRPr lang="en-US" sz="2000" b="0" dirty="0">
            <a:latin typeface="Urdu Typesetting" pitchFamily="66" charset="-78"/>
            <a:cs typeface="B Bardiya" pitchFamily="2" charset="-78"/>
          </a:endParaRPr>
        </a:p>
      </dgm:t>
    </dgm:pt>
    <dgm:pt modelId="{0397D1C3-8411-4163-85F4-11F9ED06DFBC}" type="parTrans" cxnId="{99A8B35F-3F3A-47AC-951F-6170DD0AC4C9}">
      <dgm:prSet/>
      <dgm:spPr/>
      <dgm:t>
        <a:bodyPr/>
        <a:lstStyle/>
        <a:p>
          <a:endParaRPr lang="en-US" sz="1800" b="0">
            <a:cs typeface="B Bardiya" pitchFamily="2" charset="-78"/>
          </a:endParaRPr>
        </a:p>
      </dgm:t>
    </dgm:pt>
    <dgm:pt modelId="{AB2AB9B9-3ECB-45FC-B996-773D66FB34E2}" type="sibTrans" cxnId="{99A8B35F-3F3A-47AC-951F-6170DD0AC4C9}">
      <dgm:prSet/>
      <dgm:spPr/>
      <dgm:t>
        <a:bodyPr/>
        <a:lstStyle/>
        <a:p>
          <a:endParaRPr lang="en-US" sz="1800" b="0">
            <a:cs typeface="B Bardiya" pitchFamily="2" charset="-78"/>
          </a:endParaRPr>
        </a:p>
      </dgm:t>
    </dgm:pt>
    <dgm:pt modelId="{F3FCDA03-1DA6-43AF-B356-74B0F71A8EB6}">
      <dgm:prSet custT="1"/>
      <dgm:spPr/>
      <dgm:t>
        <a:bodyPr/>
        <a:lstStyle/>
        <a:p>
          <a:pPr rtl="1"/>
          <a:r>
            <a:rPr lang="fa-IR" sz="2000" b="0" dirty="0" smtClean="0">
              <a:latin typeface="Urdu Typesetting" pitchFamily="66" charset="-78"/>
              <a:cs typeface="B Bardiya" pitchFamily="2" charset="-78"/>
            </a:rPr>
            <a:t>شناسایی روش های بالقوه مربوط به مسأله تحقیق</a:t>
          </a:r>
          <a:endParaRPr lang="en-US" sz="2000" b="0" dirty="0">
            <a:latin typeface="Urdu Typesetting" pitchFamily="66" charset="-78"/>
            <a:cs typeface="B Bardiya" pitchFamily="2" charset="-78"/>
          </a:endParaRPr>
        </a:p>
      </dgm:t>
    </dgm:pt>
    <dgm:pt modelId="{74394A9E-E1AD-4625-96FC-BF61C38B0EA4}" type="parTrans" cxnId="{38FAF773-1891-4F28-A537-779E7A606402}">
      <dgm:prSet/>
      <dgm:spPr/>
      <dgm:t>
        <a:bodyPr/>
        <a:lstStyle/>
        <a:p>
          <a:endParaRPr lang="en-US" sz="1800" b="0">
            <a:cs typeface="B Bardiya" pitchFamily="2" charset="-78"/>
          </a:endParaRPr>
        </a:p>
      </dgm:t>
    </dgm:pt>
    <dgm:pt modelId="{AD38C298-99B1-4FC5-AD3E-DCFE9987D884}" type="sibTrans" cxnId="{38FAF773-1891-4F28-A537-779E7A606402}">
      <dgm:prSet/>
      <dgm:spPr/>
      <dgm:t>
        <a:bodyPr/>
        <a:lstStyle/>
        <a:p>
          <a:endParaRPr lang="en-US" sz="1800" b="0">
            <a:cs typeface="B Bardiya" pitchFamily="2" charset="-78"/>
          </a:endParaRPr>
        </a:p>
      </dgm:t>
    </dgm:pt>
    <dgm:pt modelId="{2D076C73-7CF5-4A50-A1EE-EECB390BD997}" type="pres">
      <dgm:prSet presAssocID="{A44685CB-471D-49B9-B1C5-E86D2DB52A30}" presName="compositeShape" presStyleCnt="0">
        <dgm:presLayoutVars>
          <dgm:dir/>
          <dgm:resizeHandles/>
        </dgm:presLayoutVars>
      </dgm:prSet>
      <dgm:spPr/>
    </dgm:pt>
    <dgm:pt modelId="{BF903D47-7785-4E01-AD60-7EA01D837A3F}" type="pres">
      <dgm:prSet presAssocID="{A44685CB-471D-49B9-B1C5-E86D2DB52A30}" presName="pyramid" presStyleLbl="node1" presStyleIdx="0" presStyleCnt="1"/>
      <dgm:spPr/>
    </dgm:pt>
    <dgm:pt modelId="{966A5A79-55AF-4A85-8DA4-B23303A9EE14}" type="pres">
      <dgm:prSet presAssocID="{A44685CB-471D-49B9-B1C5-E86D2DB52A30}" presName="theList" presStyleCnt="0"/>
      <dgm:spPr/>
    </dgm:pt>
    <dgm:pt modelId="{93342012-73BF-4A88-84FA-9708C6BB2129}" type="pres">
      <dgm:prSet presAssocID="{8CC1AF62-8026-4C84-8B59-14DCE2441B93}" presName="aNode" presStyleLbl="fgAcc1" presStyleIdx="0" presStyleCnt="3" custLinFactNeighborX="-82185">
        <dgm:presLayoutVars>
          <dgm:bulletEnabled val="1"/>
        </dgm:presLayoutVars>
      </dgm:prSet>
      <dgm:spPr/>
      <dgm:t>
        <a:bodyPr/>
        <a:lstStyle/>
        <a:p>
          <a:endParaRPr lang="en-US"/>
        </a:p>
      </dgm:t>
    </dgm:pt>
    <dgm:pt modelId="{B530AA9C-F2A2-47CC-ADFA-196B8E4C9794}" type="pres">
      <dgm:prSet presAssocID="{8CC1AF62-8026-4C84-8B59-14DCE2441B93}" presName="aSpace" presStyleCnt="0"/>
      <dgm:spPr/>
    </dgm:pt>
    <dgm:pt modelId="{4300219E-050C-4CFE-983A-678196C2A147}" type="pres">
      <dgm:prSet presAssocID="{8A3F45F0-81EF-4DDE-ACCA-5307ADE4886F}" presName="aNode" presStyleLbl="fgAcc1" presStyleIdx="1" presStyleCnt="3" custLinFactNeighborX="-82185">
        <dgm:presLayoutVars>
          <dgm:bulletEnabled val="1"/>
        </dgm:presLayoutVars>
      </dgm:prSet>
      <dgm:spPr/>
      <dgm:t>
        <a:bodyPr/>
        <a:lstStyle/>
        <a:p>
          <a:endParaRPr lang="en-US"/>
        </a:p>
      </dgm:t>
    </dgm:pt>
    <dgm:pt modelId="{699AEA8D-B59E-4717-BAC0-BEC7A13BBD3E}" type="pres">
      <dgm:prSet presAssocID="{8A3F45F0-81EF-4DDE-ACCA-5307ADE4886F}" presName="aSpace" presStyleCnt="0"/>
      <dgm:spPr/>
    </dgm:pt>
    <dgm:pt modelId="{5B6A0722-B185-4BB3-8035-DC9F1982618A}" type="pres">
      <dgm:prSet presAssocID="{F3FCDA03-1DA6-43AF-B356-74B0F71A8EB6}" presName="aNode" presStyleLbl="fgAcc1" presStyleIdx="2" presStyleCnt="3" custLinFactNeighborX="-82185">
        <dgm:presLayoutVars>
          <dgm:bulletEnabled val="1"/>
        </dgm:presLayoutVars>
      </dgm:prSet>
      <dgm:spPr/>
      <dgm:t>
        <a:bodyPr/>
        <a:lstStyle/>
        <a:p>
          <a:endParaRPr lang="en-US"/>
        </a:p>
      </dgm:t>
    </dgm:pt>
    <dgm:pt modelId="{B2A0CF11-AD58-48A6-B903-61B8CE145172}" type="pres">
      <dgm:prSet presAssocID="{F3FCDA03-1DA6-43AF-B356-74B0F71A8EB6}" presName="aSpace" presStyleCnt="0"/>
      <dgm:spPr/>
    </dgm:pt>
  </dgm:ptLst>
  <dgm:cxnLst>
    <dgm:cxn modelId="{ED2545E3-FA89-4571-B1AC-A5F532534A64}" type="presOf" srcId="{8CC1AF62-8026-4C84-8B59-14DCE2441B93}" destId="{93342012-73BF-4A88-84FA-9708C6BB2129}" srcOrd="0" destOrd="0" presId="urn:microsoft.com/office/officeart/2005/8/layout/pyramid2"/>
    <dgm:cxn modelId="{067A3664-471B-4891-8663-D05EE254CAC7}" type="presOf" srcId="{A44685CB-471D-49B9-B1C5-E86D2DB52A30}" destId="{2D076C73-7CF5-4A50-A1EE-EECB390BD997}" srcOrd="0" destOrd="0" presId="urn:microsoft.com/office/officeart/2005/8/layout/pyramid2"/>
    <dgm:cxn modelId="{38FAF773-1891-4F28-A537-779E7A606402}" srcId="{A44685CB-471D-49B9-B1C5-E86D2DB52A30}" destId="{F3FCDA03-1DA6-43AF-B356-74B0F71A8EB6}" srcOrd="2" destOrd="0" parTransId="{74394A9E-E1AD-4625-96FC-BF61C38B0EA4}" sibTransId="{AD38C298-99B1-4FC5-AD3E-DCFE9987D884}"/>
    <dgm:cxn modelId="{976DAAA7-E1E7-4597-85D6-038359FA572B}" srcId="{A44685CB-471D-49B9-B1C5-E86D2DB52A30}" destId="{8CC1AF62-8026-4C84-8B59-14DCE2441B93}" srcOrd="0" destOrd="0" parTransId="{D5DC5D40-B36E-4F1B-BC3F-FE6B5477B4C9}" sibTransId="{B6D1D485-1DEC-42C5-BA42-189F3E1598D1}"/>
    <dgm:cxn modelId="{876D5A5D-6126-48B4-86C2-7E08FB684302}" type="presOf" srcId="{F3FCDA03-1DA6-43AF-B356-74B0F71A8EB6}" destId="{5B6A0722-B185-4BB3-8035-DC9F1982618A}" srcOrd="0" destOrd="0" presId="urn:microsoft.com/office/officeart/2005/8/layout/pyramid2"/>
    <dgm:cxn modelId="{2354070C-14CE-4393-92FD-9DCEFCBA1466}" type="presOf" srcId="{8A3F45F0-81EF-4DDE-ACCA-5307ADE4886F}" destId="{4300219E-050C-4CFE-983A-678196C2A147}" srcOrd="0" destOrd="0" presId="urn:microsoft.com/office/officeart/2005/8/layout/pyramid2"/>
    <dgm:cxn modelId="{99A8B35F-3F3A-47AC-951F-6170DD0AC4C9}" srcId="{A44685CB-471D-49B9-B1C5-E86D2DB52A30}" destId="{8A3F45F0-81EF-4DDE-ACCA-5307ADE4886F}" srcOrd="1" destOrd="0" parTransId="{0397D1C3-8411-4163-85F4-11F9ED06DFBC}" sibTransId="{AB2AB9B9-3ECB-45FC-B996-773D66FB34E2}"/>
    <dgm:cxn modelId="{96F83200-8CF4-4AED-B497-2A98F6D14E12}" type="presParOf" srcId="{2D076C73-7CF5-4A50-A1EE-EECB390BD997}" destId="{BF903D47-7785-4E01-AD60-7EA01D837A3F}" srcOrd="0" destOrd="0" presId="urn:microsoft.com/office/officeart/2005/8/layout/pyramid2"/>
    <dgm:cxn modelId="{4E2BD46B-CF9E-4D41-8A53-DD87B618AD75}" type="presParOf" srcId="{2D076C73-7CF5-4A50-A1EE-EECB390BD997}" destId="{966A5A79-55AF-4A85-8DA4-B23303A9EE14}" srcOrd="1" destOrd="0" presId="urn:microsoft.com/office/officeart/2005/8/layout/pyramid2"/>
    <dgm:cxn modelId="{EC37305A-1978-470C-8589-D76E1C5912AD}" type="presParOf" srcId="{966A5A79-55AF-4A85-8DA4-B23303A9EE14}" destId="{93342012-73BF-4A88-84FA-9708C6BB2129}" srcOrd="0" destOrd="0" presId="urn:microsoft.com/office/officeart/2005/8/layout/pyramid2"/>
    <dgm:cxn modelId="{BE86501B-24E1-4CAB-918D-424330F54940}" type="presParOf" srcId="{966A5A79-55AF-4A85-8DA4-B23303A9EE14}" destId="{B530AA9C-F2A2-47CC-ADFA-196B8E4C9794}" srcOrd="1" destOrd="0" presId="urn:microsoft.com/office/officeart/2005/8/layout/pyramid2"/>
    <dgm:cxn modelId="{7209FF8F-0446-4718-97EA-2DB109068161}" type="presParOf" srcId="{966A5A79-55AF-4A85-8DA4-B23303A9EE14}" destId="{4300219E-050C-4CFE-983A-678196C2A147}" srcOrd="2" destOrd="0" presId="urn:microsoft.com/office/officeart/2005/8/layout/pyramid2"/>
    <dgm:cxn modelId="{930EC8CF-DD0C-4D2E-B60A-30ED06F4C8DB}" type="presParOf" srcId="{966A5A79-55AF-4A85-8DA4-B23303A9EE14}" destId="{699AEA8D-B59E-4717-BAC0-BEC7A13BBD3E}" srcOrd="3" destOrd="0" presId="urn:microsoft.com/office/officeart/2005/8/layout/pyramid2"/>
    <dgm:cxn modelId="{A5A8DD3B-8DD8-438C-A872-A10138E0F806}" type="presParOf" srcId="{966A5A79-55AF-4A85-8DA4-B23303A9EE14}" destId="{5B6A0722-B185-4BB3-8035-DC9F1982618A}" srcOrd="4" destOrd="0" presId="urn:microsoft.com/office/officeart/2005/8/layout/pyramid2"/>
    <dgm:cxn modelId="{B9E0BD45-316B-4B54-A5F8-92309252BD9C}" type="presParOf" srcId="{966A5A79-55AF-4A85-8DA4-B23303A9EE14}" destId="{B2A0CF11-AD58-48A6-B903-61B8CE145172}" srcOrd="5"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6A707-DA4D-4E10-A9BC-234E188C4BA0}">
      <dsp:nvSpPr>
        <dsp:cNvPr id="0" name=""/>
        <dsp:cNvSpPr/>
      </dsp:nvSpPr>
      <dsp:spPr>
        <a:xfrm>
          <a:off x="0" y="421"/>
          <a:ext cx="6477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AA311A2-A3D5-42F3-AEEB-72D7D7613DCD}">
      <dsp:nvSpPr>
        <dsp:cNvPr id="0" name=""/>
        <dsp:cNvSpPr/>
      </dsp:nvSpPr>
      <dsp:spPr>
        <a:xfrm>
          <a:off x="0" y="421"/>
          <a:ext cx="6477000" cy="69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cs typeface="B Titr" pitchFamily="2" charset="-78"/>
            </a:rPr>
            <a:t>1. مقدمه</a:t>
          </a:r>
          <a:endParaRPr lang="en-US" sz="2300" kern="1200" dirty="0">
            <a:cs typeface="B Nazanin" pitchFamily="2" charset="-78"/>
          </a:endParaRPr>
        </a:p>
      </dsp:txBody>
      <dsp:txXfrm>
        <a:off x="0" y="421"/>
        <a:ext cx="6477000" cy="690711"/>
      </dsp:txXfrm>
    </dsp:sp>
    <dsp:sp modelId="{2F5A8B69-E8D1-4BCB-B94A-31B42A6F9430}">
      <dsp:nvSpPr>
        <dsp:cNvPr id="0" name=""/>
        <dsp:cNvSpPr/>
      </dsp:nvSpPr>
      <dsp:spPr>
        <a:xfrm>
          <a:off x="0" y="691133"/>
          <a:ext cx="6477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D9846E3D-0F41-4EBB-A623-9985071F4E2A}">
      <dsp:nvSpPr>
        <dsp:cNvPr id="0" name=""/>
        <dsp:cNvSpPr/>
      </dsp:nvSpPr>
      <dsp:spPr>
        <a:xfrm>
          <a:off x="0" y="691133"/>
          <a:ext cx="6477000" cy="69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cs typeface="B Titr" pitchFamily="2" charset="-78"/>
            </a:rPr>
            <a:t>2. معیارهای ارزیابی روش های جمع آوری داده ها</a:t>
          </a:r>
          <a:endParaRPr lang="en-US" sz="2300" kern="1200" dirty="0">
            <a:cs typeface="B Nazanin" pitchFamily="2" charset="-78"/>
          </a:endParaRPr>
        </a:p>
      </dsp:txBody>
      <dsp:txXfrm>
        <a:off x="0" y="691133"/>
        <a:ext cx="6477000" cy="690711"/>
      </dsp:txXfrm>
    </dsp:sp>
    <dsp:sp modelId="{2AD245C3-8C35-4FCF-84A4-487E39A9C8D6}">
      <dsp:nvSpPr>
        <dsp:cNvPr id="0" name=""/>
        <dsp:cNvSpPr/>
      </dsp:nvSpPr>
      <dsp:spPr>
        <a:xfrm>
          <a:off x="0" y="1381844"/>
          <a:ext cx="6477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AD11FBC-B401-4D44-9106-CBC9A5E9F55D}">
      <dsp:nvSpPr>
        <dsp:cNvPr id="0" name=""/>
        <dsp:cNvSpPr/>
      </dsp:nvSpPr>
      <dsp:spPr>
        <a:xfrm>
          <a:off x="0" y="1381844"/>
          <a:ext cx="6477000" cy="69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cs typeface="B Titr" pitchFamily="2" charset="-78"/>
            </a:rPr>
            <a:t>3. انواع داده های تحقیق</a:t>
          </a:r>
          <a:endParaRPr lang="en-US" sz="2300" kern="1200" dirty="0">
            <a:cs typeface="B Nazanin" pitchFamily="2" charset="-78"/>
          </a:endParaRPr>
        </a:p>
      </dsp:txBody>
      <dsp:txXfrm>
        <a:off x="0" y="1381844"/>
        <a:ext cx="6477000" cy="690711"/>
      </dsp:txXfrm>
    </dsp:sp>
    <dsp:sp modelId="{8E805104-BFE8-4DC5-A647-533800448E8B}">
      <dsp:nvSpPr>
        <dsp:cNvPr id="0" name=""/>
        <dsp:cNvSpPr/>
      </dsp:nvSpPr>
      <dsp:spPr>
        <a:xfrm>
          <a:off x="0" y="2072555"/>
          <a:ext cx="6477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B87E5E5-044D-491F-A0E8-0E750751AB33}">
      <dsp:nvSpPr>
        <dsp:cNvPr id="0" name=""/>
        <dsp:cNvSpPr/>
      </dsp:nvSpPr>
      <dsp:spPr>
        <a:xfrm>
          <a:off x="0" y="2072555"/>
          <a:ext cx="6477000" cy="69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cs typeface="B Titr" pitchFamily="2" charset="-78"/>
            </a:rPr>
            <a:t>4. روش های نمونه گیری</a:t>
          </a:r>
          <a:endParaRPr lang="en-US" sz="2300" kern="1200" dirty="0">
            <a:cs typeface="B Nazanin" pitchFamily="2" charset="-78"/>
          </a:endParaRPr>
        </a:p>
      </dsp:txBody>
      <dsp:txXfrm>
        <a:off x="0" y="2072555"/>
        <a:ext cx="6477000" cy="690711"/>
      </dsp:txXfrm>
    </dsp:sp>
    <dsp:sp modelId="{814078AD-3392-47D2-998F-A0E8CB400B99}">
      <dsp:nvSpPr>
        <dsp:cNvPr id="0" name=""/>
        <dsp:cNvSpPr/>
      </dsp:nvSpPr>
      <dsp:spPr>
        <a:xfrm>
          <a:off x="0" y="2763266"/>
          <a:ext cx="6477000"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E1D00F1-FDCA-4B66-8DFD-49AC3B05FAB6}">
      <dsp:nvSpPr>
        <dsp:cNvPr id="0" name=""/>
        <dsp:cNvSpPr/>
      </dsp:nvSpPr>
      <dsp:spPr>
        <a:xfrm>
          <a:off x="0" y="2763266"/>
          <a:ext cx="6477000" cy="690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r" defTabSz="1022350" rtl="1">
            <a:lnSpc>
              <a:spcPct val="90000"/>
            </a:lnSpc>
            <a:spcBef>
              <a:spcPct val="0"/>
            </a:spcBef>
            <a:spcAft>
              <a:spcPct val="35000"/>
            </a:spcAft>
          </a:pPr>
          <a:r>
            <a:rPr lang="fa-IR" sz="2300" kern="1200" dirty="0" smtClean="0">
              <a:cs typeface="B Titr" pitchFamily="2" charset="-78"/>
            </a:rPr>
            <a:t>5. خطاهای انتخاب روش های جمع آوری داده و نمونه گیری</a:t>
          </a:r>
          <a:endParaRPr lang="en-US" sz="2300" kern="1200" dirty="0">
            <a:cs typeface="B Nazanin" pitchFamily="2" charset="-78"/>
          </a:endParaRPr>
        </a:p>
      </dsp:txBody>
      <dsp:txXfrm>
        <a:off x="0" y="2763266"/>
        <a:ext cx="6477000" cy="690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DA9E5-F861-4C9C-A2FA-6EDE77F5C958}">
      <dsp:nvSpPr>
        <dsp:cNvPr id="0" name=""/>
        <dsp:cNvSpPr/>
      </dsp:nvSpPr>
      <dsp:spPr>
        <a:xfrm>
          <a:off x="0" y="408519"/>
          <a:ext cx="6477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54B99FC-9C09-4E92-BCF9-109D70537ABA}">
      <dsp:nvSpPr>
        <dsp:cNvPr id="0" name=""/>
        <dsp:cNvSpPr/>
      </dsp:nvSpPr>
      <dsp:spPr>
        <a:xfrm>
          <a:off x="323850" y="142839"/>
          <a:ext cx="45339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r" defTabSz="800100" rtl="1">
            <a:lnSpc>
              <a:spcPct val="90000"/>
            </a:lnSpc>
            <a:spcBef>
              <a:spcPct val="0"/>
            </a:spcBef>
            <a:spcAft>
              <a:spcPct val="35000"/>
            </a:spcAft>
          </a:pPr>
          <a:r>
            <a:rPr lang="fa-IR" sz="1800" kern="1200" dirty="0" smtClean="0">
              <a:cs typeface="B Nazanin" pitchFamily="2" charset="-78"/>
            </a:rPr>
            <a:t>یکی از مراحل مهم فرآیند طرح پژوهشی</a:t>
          </a:r>
          <a:endParaRPr lang="en-US" sz="1800" kern="1200" dirty="0">
            <a:cs typeface="B Nazanin" pitchFamily="2" charset="-78"/>
          </a:endParaRPr>
        </a:p>
      </dsp:txBody>
      <dsp:txXfrm>
        <a:off x="349789" y="168778"/>
        <a:ext cx="4482022" cy="479482"/>
      </dsp:txXfrm>
    </dsp:sp>
    <dsp:sp modelId="{F12C1B76-1306-438A-84A0-E2E26DDCF8CC}">
      <dsp:nvSpPr>
        <dsp:cNvPr id="0" name=""/>
        <dsp:cNvSpPr/>
      </dsp:nvSpPr>
      <dsp:spPr>
        <a:xfrm>
          <a:off x="0" y="1224999"/>
          <a:ext cx="6477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112DEC9-D8CC-4E71-AE6D-64FAD201EC4B}">
      <dsp:nvSpPr>
        <dsp:cNvPr id="0" name=""/>
        <dsp:cNvSpPr/>
      </dsp:nvSpPr>
      <dsp:spPr>
        <a:xfrm>
          <a:off x="323850" y="959319"/>
          <a:ext cx="45339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r" defTabSz="800100" rtl="1">
            <a:lnSpc>
              <a:spcPct val="90000"/>
            </a:lnSpc>
            <a:spcBef>
              <a:spcPct val="0"/>
            </a:spcBef>
            <a:spcAft>
              <a:spcPct val="35000"/>
            </a:spcAft>
          </a:pPr>
          <a:r>
            <a:rPr lang="fa-IR" sz="1800" kern="1200" smtClean="0">
              <a:cs typeface="B Nazanin" pitchFamily="2" charset="-78"/>
            </a:rPr>
            <a:t>چهارمین گام در فرآیند پژوهش</a:t>
          </a:r>
          <a:endParaRPr lang="en-US" sz="1800" kern="1200" dirty="0">
            <a:cs typeface="B Nazanin" pitchFamily="2" charset="-78"/>
          </a:endParaRPr>
        </a:p>
      </dsp:txBody>
      <dsp:txXfrm>
        <a:off x="349789" y="985258"/>
        <a:ext cx="4482022" cy="479482"/>
      </dsp:txXfrm>
    </dsp:sp>
    <dsp:sp modelId="{5B672369-2344-443C-8762-FE0089AD48DB}">
      <dsp:nvSpPr>
        <dsp:cNvPr id="0" name=""/>
        <dsp:cNvSpPr/>
      </dsp:nvSpPr>
      <dsp:spPr>
        <a:xfrm>
          <a:off x="0" y="2041479"/>
          <a:ext cx="6477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C41A8B-EC21-4F5F-B4C0-0CBA5862962D}">
      <dsp:nvSpPr>
        <dsp:cNvPr id="0" name=""/>
        <dsp:cNvSpPr/>
      </dsp:nvSpPr>
      <dsp:spPr>
        <a:xfrm>
          <a:off x="323850" y="1775800"/>
          <a:ext cx="45339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r" defTabSz="800100" rtl="1">
            <a:lnSpc>
              <a:spcPct val="90000"/>
            </a:lnSpc>
            <a:spcBef>
              <a:spcPct val="0"/>
            </a:spcBef>
            <a:spcAft>
              <a:spcPct val="35000"/>
            </a:spcAft>
          </a:pPr>
          <a:r>
            <a:rPr lang="fa-IR" sz="1800" kern="1200" dirty="0" smtClean="0">
              <a:cs typeface="B Nazanin" pitchFamily="2" charset="-78"/>
            </a:rPr>
            <a:t>روش جمع آوری داده ها = چگونگی انجام فعالیت در فرآیند</a:t>
          </a:r>
          <a:endParaRPr lang="en-US" sz="1800" kern="1200" dirty="0">
            <a:cs typeface="B Nazanin" pitchFamily="2" charset="-78"/>
          </a:endParaRPr>
        </a:p>
      </dsp:txBody>
      <dsp:txXfrm>
        <a:off x="349789" y="1801739"/>
        <a:ext cx="4482022" cy="479482"/>
      </dsp:txXfrm>
    </dsp:sp>
    <dsp:sp modelId="{4800027F-33FD-474E-8FAA-E290E24315BA}">
      <dsp:nvSpPr>
        <dsp:cNvPr id="0" name=""/>
        <dsp:cNvSpPr/>
      </dsp:nvSpPr>
      <dsp:spPr>
        <a:xfrm>
          <a:off x="0" y="2857960"/>
          <a:ext cx="6477000"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D1B759A-417D-49E9-BCB5-DD207EFD5D78}">
      <dsp:nvSpPr>
        <dsp:cNvPr id="0" name=""/>
        <dsp:cNvSpPr/>
      </dsp:nvSpPr>
      <dsp:spPr>
        <a:xfrm>
          <a:off x="323850" y="2592280"/>
          <a:ext cx="4533900" cy="53136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1371" tIns="0" rIns="171371" bIns="0" numCol="1" spcCol="1270" anchor="ctr" anchorCtr="0">
          <a:noAutofit/>
        </a:bodyPr>
        <a:lstStyle/>
        <a:p>
          <a:pPr lvl="0" algn="r" defTabSz="800100" rtl="1">
            <a:lnSpc>
              <a:spcPct val="90000"/>
            </a:lnSpc>
            <a:spcBef>
              <a:spcPct val="0"/>
            </a:spcBef>
            <a:spcAft>
              <a:spcPct val="35000"/>
            </a:spcAft>
          </a:pPr>
          <a:r>
            <a:rPr lang="fa-IR" sz="1800" kern="1200" dirty="0" smtClean="0">
              <a:cs typeface="B Nazanin" pitchFamily="2" charset="-78"/>
            </a:rPr>
            <a:t>بیشترین هزینه (زمان و پول) در فرآیند</a:t>
          </a:r>
          <a:endParaRPr lang="en-US" sz="1800" kern="1200" dirty="0">
            <a:cs typeface="B Nazanin" pitchFamily="2" charset="-78"/>
          </a:endParaRPr>
        </a:p>
      </dsp:txBody>
      <dsp:txXfrm>
        <a:off x="349789" y="2618219"/>
        <a:ext cx="4482022"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5B7F49-ABFE-4FB5-A785-726F7DB6BA79}">
      <dsp:nvSpPr>
        <dsp:cNvPr id="0" name=""/>
        <dsp:cNvSpPr/>
      </dsp:nvSpPr>
      <dsp:spPr>
        <a:xfrm>
          <a:off x="2290193" y="0"/>
          <a:ext cx="2457365" cy="2457739"/>
        </a:xfrm>
        <a:prstGeom prst="curvedLef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D56231A-5E32-4D37-B041-6CBE543C7478}">
      <dsp:nvSpPr>
        <dsp:cNvPr id="0" name=""/>
        <dsp:cNvSpPr/>
      </dsp:nvSpPr>
      <dsp:spPr>
        <a:xfrm>
          <a:off x="879961" y="685803"/>
          <a:ext cx="4055812" cy="68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Homa" pitchFamily="2" charset="-78"/>
            </a:rPr>
            <a:t>روش های جمع آوری داده ها</a:t>
          </a:r>
          <a:endParaRPr lang="en-US" sz="2000" kern="1200" dirty="0">
            <a:cs typeface="B Homa" pitchFamily="2" charset="-78"/>
          </a:endParaRPr>
        </a:p>
      </dsp:txBody>
      <dsp:txXfrm>
        <a:off x="879961" y="685803"/>
        <a:ext cx="4055812" cy="682591"/>
      </dsp:txXfrm>
    </dsp:sp>
    <dsp:sp modelId="{6FEC1592-04A9-4BED-9051-FA2362831596}">
      <dsp:nvSpPr>
        <dsp:cNvPr id="0" name=""/>
        <dsp:cNvSpPr/>
      </dsp:nvSpPr>
      <dsp:spPr>
        <a:xfrm>
          <a:off x="-228597" y="1580852"/>
          <a:ext cx="2457365" cy="2457739"/>
        </a:xfrm>
        <a:prstGeom prst="curvedRightArrow">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9A14154-D4D6-4C14-A3DA-ED7B3570AED0}">
      <dsp:nvSpPr>
        <dsp:cNvPr id="0" name=""/>
        <dsp:cNvSpPr/>
      </dsp:nvSpPr>
      <dsp:spPr>
        <a:xfrm>
          <a:off x="68727" y="2381702"/>
          <a:ext cx="3806729" cy="68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kern="1200" dirty="0" smtClean="0">
              <a:cs typeface="B Homa" pitchFamily="2" charset="-78"/>
            </a:rPr>
            <a:t>بسته به سؤالاتی که باید پاسخ داده شود</a:t>
          </a:r>
          <a:endParaRPr lang="en-US" sz="2000" kern="1200" dirty="0">
            <a:cs typeface="B Homa" pitchFamily="2" charset="-78"/>
          </a:endParaRPr>
        </a:p>
      </dsp:txBody>
      <dsp:txXfrm>
        <a:off x="68727" y="2381702"/>
        <a:ext cx="3806729" cy="682591"/>
      </dsp:txXfrm>
    </dsp:sp>
    <dsp:sp modelId="{47029037-79B8-4F9D-ABCB-58DF50C178E0}">
      <dsp:nvSpPr>
        <dsp:cNvPr id="0" name=""/>
        <dsp:cNvSpPr/>
      </dsp:nvSpPr>
      <dsp:spPr>
        <a:xfrm>
          <a:off x="2209799" y="2971794"/>
          <a:ext cx="2111257" cy="2112103"/>
        </a:xfrm>
        <a:prstGeom prst="blockArc">
          <a:avLst>
            <a:gd name="adj1" fmla="val 13500000"/>
            <a:gd name="adj2" fmla="val 10800000"/>
            <a:gd name="adj3" fmla="val 1274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256CFC-946F-44A9-9092-A559B30B364D}">
      <dsp:nvSpPr>
        <dsp:cNvPr id="0" name=""/>
        <dsp:cNvSpPr/>
      </dsp:nvSpPr>
      <dsp:spPr>
        <a:xfrm>
          <a:off x="2581299" y="3791718"/>
          <a:ext cx="1365510" cy="68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r" defTabSz="1066800" rtl="1">
            <a:lnSpc>
              <a:spcPct val="90000"/>
            </a:lnSpc>
            <a:spcBef>
              <a:spcPct val="0"/>
            </a:spcBef>
            <a:spcAft>
              <a:spcPct val="35000"/>
            </a:spcAft>
          </a:pPr>
          <a:r>
            <a:rPr lang="fa-IR" sz="2400" kern="1200" dirty="0" smtClean="0">
              <a:cs typeface="B Homa" pitchFamily="2" charset="-78"/>
            </a:rPr>
            <a:t>ممکن است متنوع باشند</a:t>
          </a:r>
          <a:endParaRPr lang="en-US" sz="2400" kern="1200" dirty="0">
            <a:cs typeface="B Homa" pitchFamily="2" charset="-78"/>
          </a:endParaRPr>
        </a:p>
      </dsp:txBody>
      <dsp:txXfrm>
        <a:off x="2581299" y="3791718"/>
        <a:ext cx="1365510" cy="682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DF86D2-C455-4EC7-9E94-8D08D7EAD074}">
      <dsp:nvSpPr>
        <dsp:cNvPr id="0" name=""/>
        <dsp:cNvSpPr/>
      </dsp:nvSpPr>
      <dsp:spPr>
        <a:xfrm>
          <a:off x="1448" y="855983"/>
          <a:ext cx="4050196" cy="4764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1020C35-8208-45EB-AD3F-52775FE7A708}">
      <dsp:nvSpPr>
        <dsp:cNvPr id="0" name=""/>
        <dsp:cNvSpPr/>
      </dsp:nvSpPr>
      <dsp:spPr>
        <a:xfrm>
          <a:off x="1448" y="1034934"/>
          <a:ext cx="297542" cy="29754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68D3B58-23A1-4F6C-8BAF-066A5C963949}">
      <dsp:nvSpPr>
        <dsp:cNvPr id="0" name=""/>
        <dsp:cNvSpPr/>
      </dsp:nvSpPr>
      <dsp:spPr>
        <a:xfrm>
          <a:off x="1448" y="0"/>
          <a:ext cx="4050196" cy="855983"/>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125730" tIns="83820" rIns="125730" bIns="83820" numCol="1" spcCol="1270" anchor="ctr" anchorCtr="0">
          <a:noAutofit/>
        </a:bodyPr>
        <a:lstStyle/>
        <a:p>
          <a:pPr lvl="0" algn="ctr" defTabSz="2933700" rtl="1">
            <a:lnSpc>
              <a:spcPct val="90000"/>
            </a:lnSpc>
            <a:spcBef>
              <a:spcPct val="0"/>
            </a:spcBef>
            <a:spcAft>
              <a:spcPct val="35000"/>
            </a:spcAft>
          </a:pPr>
          <a:r>
            <a:rPr lang="fa-IR" sz="6600" kern="1200" dirty="0" smtClean="0">
              <a:cs typeface="B Tabassom" pitchFamily="2" charset="-78"/>
            </a:rPr>
            <a:t>غیراحتمالی</a:t>
          </a:r>
          <a:endParaRPr lang="en-US" sz="6600" kern="1200" dirty="0">
            <a:cs typeface="B Tabassom" pitchFamily="2" charset="-78"/>
          </a:endParaRPr>
        </a:p>
      </dsp:txBody>
      <dsp:txXfrm>
        <a:off x="1448" y="0"/>
        <a:ext cx="4050196" cy="855983"/>
      </dsp:txXfrm>
    </dsp:sp>
    <dsp:sp modelId="{B4AF7A66-F27A-42B9-988B-790D689F69CE}">
      <dsp:nvSpPr>
        <dsp:cNvPr id="0" name=""/>
        <dsp:cNvSpPr/>
      </dsp:nvSpPr>
      <dsp:spPr>
        <a:xfrm>
          <a:off x="1448" y="1728496"/>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CA3D45D-02AC-47A6-9CB3-7262FF53D1A3}">
      <dsp:nvSpPr>
        <dsp:cNvPr id="0" name=""/>
        <dsp:cNvSpPr/>
      </dsp:nvSpPr>
      <dsp:spPr>
        <a:xfrm>
          <a:off x="284962" y="1530486"/>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در دسترس</a:t>
          </a:r>
          <a:endParaRPr lang="en-US" sz="4000" kern="1200" dirty="0">
            <a:cs typeface="B Tabassom" pitchFamily="2" charset="-78"/>
          </a:endParaRPr>
        </a:p>
      </dsp:txBody>
      <dsp:txXfrm>
        <a:off x="284962" y="1530486"/>
        <a:ext cx="3766682" cy="693554"/>
      </dsp:txXfrm>
    </dsp:sp>
    <dsp:sp modelId="{8B902F61-BC13-42DF-906C-8BA771230693}">
      <dsp:nvSpPr>
        <dsp:cNvPr id="0" name=""/>
        <dsp:cNvSpPr/>
      </dsp:nvSpPr>
      <dsp:spPr>
        <a:xfrm>
          <a:off x="1448" y="2422050"/>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5F1B529-2934-4974-BBF0-A6A84AF0B27E}">
      <dsp:nvSpPr>
        <dsp:cNvPr id="0" name=""/>
        <dsp:cNvSpPr/>
      </dsp:nvSpPr>
      <dsp:spPr>
        <a:xfrm>
          <a:off x="284962" y="2224040"/>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هدفمند</a:t>
          </a:r>
          <a:endParaRPr lang="en-US" sz="4000" kern="1200" dirty="0">
            <a:cs typeface="B Tabassom" pitchFamily="2" charset="-78"/>
          </a:endParaRPr>
        </a:p>
      </dsp:txBody>
      <dsp:txXfrm>
        <a:off x="284962" y="2224040"/>
        <a:ext cx="3766682" cy="693554"/>
      </dsp:txXfrm>
    </dsp:sp>
    <dsp:sp modelId="{E08B1441-2258-4FE3-B262-F96B2BA1FEE1}">
      <dsp:nvSpPr>
        <dsp:cNvPr id="0" name=""/>
        <dsp:cNvSpPr/>
      </dsp:nvSpPr>
      <dsp:spPr>
        <a:xfrm>
          <a:off x="1448" y="3115604"/>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C5F10FA-E9B4-41B0-98F0-361C2925F28B}">
      <dsp:nvSpPr>
        <dsp:cNvPr id="0" name=""/>
        <dsp:cNvSpPr/>
      </dsp:nvSpPr>
      <dsp:spPr>
        <a:xfrm>
          <a:off x="284962" y="2917594"/>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سهمیه ای</a:t>
          </a:r>
          <a:endParaRPr lang="en-US" sz="4000" kern="1200" dirty="0">
            <a:cs typeface="B Tabassom" pitchFamily="2" charset="-78"/>
          </a:endParaRPr>
        </a:p>
      </dsp:txBody>
      <dsp:txXfrm>
        <a:off x="284962" y="2917594"/>
        <a:ext cx="3766682" cy="693554"/>
      </dsp:txXfrm>
    </dsp:sp>
    <dsp:sp modelId="{1E449BB8-0B93-432B-8F8B-79D5EAA35517}">
      <dsp:nvSpPr>
        <dsp:cNvPr id="0" name=""/>
        <dsp:cNvSpPr/>
      </dsp:nvSpPr>
      <dsp:spPr>
        <a:xfrm>
          <a:off x="1448" y="3809158"/>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24337AB-B890-4937-816E-C4D75F823244}">
      <dsp:nvSpPr>
        <dsp:cNvPr id="0" name=""/>
        <dsp:cNvSpPr/>
      </dsp:nvSpPr>
      <dsp:spPr>
        <a:xfrm>
          <a:off x="284962" y="3611149"/>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گلوله برفی</a:t>
          </a:r>
          <a:endParaRPr lang="en-US" sz="4000" kern="1200" dirty="0">
            <a:cs typeface="B Tabassom" pitchFamily="2" charset="-78"/>
          </a:endParaRPr>
        </a:p>
      </dsp:txBody>
      <dsp:txXfrm>
        <a:off x="284962" y="3611149"/>
        <a:ext cx="3766682" cy="693554"/>
      </dsp:txXfrm>
    </dsp:sp>
    <dsp:sp modelId="{BB3ED763-046D-4759-BF6F-B61B52760C16}">
      <dsp:nvSpPr>
        <dsp:cNvPr id="0" name=""/>
        <dsp:cNvSpPr/>
      </dsp:nvSpPr>
      <dsp:spPr>
        <a:xfrm>
          <a:off x="4254154" y="855983"/>
          <a:ext cx="4050196" cy="476493"/>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A85021E-2F03-42C0-BCD4-FE7338EB8F69}">
      <dsp:nvSpPr>
        <dsp:cNvPr id="0" name=""/>
        <dsp:cNvSpPr/>
      </dsp:nvSpPr>
      <dsp:spPr>
        <a:xfrm>
          <a:off x="4254154" y="1034934"/>
          <a:ext cx="297542" cy="297542"/>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888086-219E-4353-B00E-F8F7424CDE81}">
      <dsp:nvSpPr>
        <dsp:cNvPr id="0" name=""/>
        <dsp:cNvSpPr/>
      </dsp:nvSpPr>
      <dsp:spPr>
        <a:xfrm>
          <a:off x="4254154" y="0"/>
          <a:ext cx="4050196" cy="855983"/>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125730" tIns="83820" rIns="125730" bIns="83820" numCol="1" spcCol="1270" anchor="ctr" anchorCtr="0">
          <a:noAutofit/>
        </a:bodyPr>
        <a:lstStyle/>
        <a:p>
          <a:pPr lvl="0" algn="ctr" defTabSz="2933700" rtl="1">
            <a:lnSpc>
              <a:spcPct val="90000"/>
            </a:lnSpc>
            <a:spcBef>
              <a:spcPct val="0"/>
            </a:spcBef>
            <a:spcAft>
              <a:spcPct val="35000"/>
            </a:spcAft>
          </a:pPr>
          <a:r>
            <a:rPr lang="fa-IR" sz="6600" kern="1200" dirty="0" smtClean="0">
              <a:cs typeface="B Tabassom" pitchFamily="2" charset="-78"/>
            </a:rPr>
            <a:t>احتمالی</a:t>
          </a:r>
          <a:endParaRPr lang="en-US" sz="6600" kern="1200" dirty="0">
            <a:cs typeface="B Tabassom" pitchFamily="2" charset="-78"/>
          </a:endParaRPr>
        </a:p>
      </dsp:txBody>
      <dsp:txXfrm>
        <a:off x="4254154" y="0"/>
        <a:ext cx="4050196" cy="855983"/>
      </dsp:txXfrm>
    </dsp:sp>
    <dsp:sp modelId="{B4967EC6-6B9B-468B-8D8B-29C226A626B1}">
      <dsp:nvSpPr>
        <dsp:cNvPr id="0" name=""/>
        <dsp:cNvSpPr/>
      </dsp:nvSpPr>
      <dsp:spPr>
        <a:xfrm>
          <a:off x="4254154" y="1728496"/>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5C96A90-2409-45B1-908D-8427B0D1F9EF}">
      <dsp:nvSpPr>
        <dsp:cNvPr id="0" name=""/>
        <dsp:cNvSpPr/>
      </dsp:nvSpPr>
      <dsp:spPr>
        <a:xfrm>
          <a:off x="4537668" y="1530486"/>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تصادفی</a:t>
          </a:r>
          <a:endParaRPr lang="en-US" sz="4000" kern="1200" dirty="0">
            <a:cs typeface="B Tabassom" pitchFamily="2" charset="-78"/>
          </a:endParaRPr>
        </a:p>
      </dsp:txBody>
      <dsp:txXfrm>
        <a:off x="4537668" y="1530486"/>
        <a:ext cx="3766682" cy="693554"/>
      </dsp:txXfrm>
    </dsp:sp>
    <dsp:sp modelId="{42E3BFD3-065D-4433-89EF-5254723D561E}">
      <dsp:nvSpPr>
        <dsp:cNvPr id="0" name=""/>
        <dsp:cNvSpPr/>
      </dsp:nvSpPr>
      <dsp:spPr>
        <a:xfrm>
          <a:off x="4254154" y="2422050"/>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67AF842-657A-48DF-A7E5-6FBC3E4123BF}">
      <dsp:nvSpPr>
        <dsp:cNvPr id="0" name=""/>
        <dsp:cNvSpPr/>
      </dsp:nvSpPr>
      <dsp:spPr>
        <a:xfrm>
          <a:off x="4537668" y="2224040"/>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سیستماتیک</a:t>
          </a:r>
          <a:endParaRPr lang="en-US" sz="4000" kern="1200" dirty="0">
            <a:cs typeface="B Tabassom" pitchFamily="2" charset="-78"/>
          </a:endParaRPr>
        </a:p>
      </dsp:txBody>
      <dsp:txXfrm>
        <a:off x="4537668" y="2224040"/>
        <a:ext cx="3766682" cy="693554"/>
      </dsp:txXfrm>
    </dsp:sp>
    <dsp:sp modelId="{9D4A3042-C8B4-4287-B1C0-FC47C041045F}">
      <dsp:nvSpPr>
        <dsp:cNvPr id="0" name=""/>
        <dsp:cNvSpPr/>
      </dsp:nvSpPr>
      <dsp:spPr>
        <a:xfrm>
          <a:off x="4254154" y="3115604"/>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EB206F4-3AEE-4C2F-AE28-2C7C9EA7A3B8}">
      <dsp:nvSpPr>
        <dsp:cNvPr id="0" name=""/>
        <dsp:cNvSpPr/>
      </dsp:nvSpPr>
      <dsp:spPr>
        <a:xfrm>
          <a:off x="4537668" y="2917594"/>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طبقه بندی شده</a:t>
          </a:r>
          <a:endParaRPr lang="en-US" sz="4000" kern="1200" dirty="0">
            <a:cs typeface="B Tabassom" pitchFamily="2" charset="-78"/>
          </a:endParaRPr>
        </a:p>
      </dsp:txBody>
      <dsp:txXfrm>
        <a:off x="4537668" y="2917594"/>
        <a:ext cx="3766682" cy="693554"/>
      </dsp:txXfrm>
    </dsp:sp>
    <dsp:sp modelId="{CE8AC755-A78B-4677-B407-76B897D32D07}">
      <dsp:nvSpPr>
        <dsp:cNvPr id="0" name=""/>
        <dsp:cNvSpPr/>
      </dsp:nvSpPr>
      <dsp:spPr>
        <a:xfrm>
          <a:off x="4254154" y="3809158"/>
          <a:ext cx="297534" cy="297534"/>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976833A-4029-4E6B-A525-FEE3D34CEE8E}">
      <dsp:nvSpPr>
        <dsp:cNvPr id="0" name=""/>
        <dsp:cNvSpPr/>
      </dsp:nvSpPr>
      <dsp:spPr>
        <a:xfrm>
          <a:off x="4537668" y="3611149"/>
          <a:ext cx="3766682" cy="693554"/>
        </a:xfrm>
        <a:prstGeom prst="rect">
          <a:avLst/>
        </a:prstGeom>
        <a:noFill/>
        <a:ln>
          <a:noFill/>
        </a:ln>
        <a:effectLst/>
        <a:scene3d>
          <a:camera prst="isometricTopUp"/>
          <a:lightRig rig="threePt" dir="t"/>
        </a:scene3d>
      </dsp:spPr>
      <dsp:style>
        <a:lnRef idx="0">
          <a:scrgbClr r="0" g="0" b="0"/>
        </a:lnRef>
        <a:fillRef idx="0">
          <a:scrgbClr r="0" g="0" b="0"/>
        </a:fillRef>
        <a:effectRef idx="0">
          <a:scrgbClr r="0" g="0" b="0"/>
        </a:effectRef>
        <a:fontRef idx="minor"/>
      </dsp:style>
      <dsp:txBody>
        <a:bodyPr spcFirstLastPara="0" vert="horz" wrap="square" lIns="284480" tIns="284480" rIns="284480" bIns="284480" numCol="1" spcCol="1270" anchor="ctr" anchorCtr="0">
          <a:noAutofit/>
        </a:bodyPr>
        <a:lstStyle/>
        <a:p>
          <a:pPr lvl="0" algn="ctr" defTabSz="1778000" rtl="1">
            <a:lnSpc>
              <a:spcPct val="90000"/>
            </a:lnSpc>
            <a:spcBef>
              <a:spcPct val="0"/>
            </a:spcBef>
            <a:spcAft>
              <a:spcPct val="35000"/>
            </a:spcAft>
          </a:pPr>
          <a:r>
            <a:rPr lang="fa-IR" sz="4000" kern="1200" dirty="0" smtClean="0">
              <a:cs typeface="B Tabassom" pitchFamily="2" charset="-78"/>
            </a:rPr>
            <a:t>خوشه ای</a:t>
          </a:r>
          <a:endParaRPr lang="en-US" sz="4000" kern="1200" dirty="0">
            <a:cs typeface="B Tabassom" pitchFamily="2" charset="-78"/>
          </a:endParaRPr>
        </a:p>
      </dsp:txBody>
      <dsp:txXfrm>
        <a:off x="4537668" y="3611149"/>
        <a:ext cx="3766682" cy="693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903D47-7785-4E01-AD60-7EA01D837A3F}">
      <dsp:nvSpPr>
        <dsp:cNvPr id="0" name=""/>
        <dsp:cNvSpPr/>
      </dsp:nvSpPr>
      <dsp:spPr>
        <a:xfrm>
          <a:off x="760094" y="0"/>
          <a:ext cx="6629400" cy="6629400"/>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3342012-73BF-4A88-84FA-9708C6BB2129}">
      <dsp:nvSpPr>
        <dsp:cNvPr id="0" name=""/>
        <dsp:cNvSpPr/>
      </dsp:nvSpPr>
      <dsp:spPr>
        <a:xfrm>
          <a:off x="533352" y="666500"/>
          <a:ext cx="4309110" cy="15693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0" kern="1200" dirty="0" smtClean="0">
              <a:latin typeface="Urdu Typesetting" pitchFamily="66" charset="-78"/>
              <a:cs typeface="B Bardiya" pitchFamily="2" charset="-78"/>
            </a:rPr>
            <a:t>جمع آوری داده ها = بخش بسیار مهمی از طرح تحقیق</a:t>
          </a:r>
          <a:endParaRPr lang="en-US" sz="2000" b="0" kern="1200" dirty="0">
            <a:latin typeface="Urdu Typesetting" pitchFamily="66" charset="-78"/>
            <a:cs typeface="B Bardiya" pitchFamily="2" charset="-78"/>
          </a:endParaRPr>
        </a:p>
      </dsp:txBody>
      <dsp:txXfrm>
        <a:off x="609959" y="743107"/>
        <a:ext cx="4155896" cy="1416089"/>
      </dsp:txXfrm>
    </dsp:sp>
    <dsp:sp modelId="{4300219E-050C-4CFE-983A-678196C2A147}">
      <dsp:nvSpPr>
        <dsp:cNvPr id="0" name=""/>
        <dsp:cNvSpPr/>
      </dsp:nvSpPr>
      <dsp:spPr>
        <a:xfrm>
          <a:off x="533352" y="2431966"/>
          <a:ext cx="4309110" cy="15693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0" kern="1200" dirty="0" smtClean="0">
              <a:latin typeface="Urdu Typesetting" pitchFamily="66" charset="-78"/>
              <a:cs typeface="B Bardiya" pitchFamily="2" charset="-78"/>
            </a:rPr>
            <a:t>انتخاب مناسب ترین روش برای جمع آوری داده ها</a:t>
          </a:r>
          <a:endParaRPr lang="en-US" sz="2000" b="0" kern="1200" dirty="0">
            <a:latin typeface="Urdu Typesetting" pitchFamily="66" charset="-78"/>
            <a:cs typeface="B Bardiya" pitchFamily="2" charset="-78"/>
          </a:endParaRPr>
        </a:p>
      </dsp:txBody>
      <dsp:txXfrm>
        <a:off x="609959" y="2508573"/>
        <a:ext cx="4155896" cy="1416089"/>
      </dsp:txXfrm>
    </dsp:sp>
    <dsp:sp modelId="{5B6A0722-B185-4BB3-8035-DC9F1982618A}">
      <dsp:nvSpPr>
        <dsp:cNvPr id="0" name=""/>
        <dsp:cNvSpPr/>
      </dsp:nvSpPr>
      <dsp:spPr>
        <a:xfrm>
          <a:off x="533352" y="4197433"/>
          <a:ext cx="4309110" cy="15693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0" kern="1200" dirty="0" smtClean="0">
              <a:latin typeface="Urdu Typesetting" pitchFamily="66" charset="-78"/>
              <a:cs typeface="B Bardiya" pitchFamily="2" charset="-78"/>
            </a:rPr>
            <a:t>شناسایی روش های بالقوه مربوط به مسأله تحقیق</a:t>
          </a:r>
          <a:endParaRPr lang="en-US" sz="2000" b="0" kern="1200" dirty="0">
            <a:latin typeface="Urdu Typesetting" pitchFamily="66" charset="-78"/>
            <a:cs typeface="B Bardiya" pitchFamily="2" charset="-78"/>
          </a:endParaRPr>
        </a:p>
      </dsp:txBody>
      <dsp:txXfrm>
        <a:off x="609959" y="4274040"/>
        <a:ext cx="4155896" cy="141608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FAA4F-E245-4EF4-A5DF-FED6FF23A678}" type="datetimeFigureOut">
              <a:rPr lang="en-US" smtClean="0"/>
              <a:t>6/16/2013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C8895C-0527-445B-A4AF-3B7B28221467}" type="slidenum">
              <a:rPr lang="en-US" smtClean="0"/>
              <a:t>‹#›</a:t>
            </a:fld>
            <a:endParaRPr lang="en-US"/>
          </a:p>
        </p:txBody>
      </p:sp>
    </p:spTree>
    <p:extLst>
      <p:ext uri="{BB962C8B-B14F-4D97-AF65-F5344CB8AC3E}">
        <p14:creationId xmlns:p14="http://schemas.microsoft.com/office/powerpoint/2010/main" val="125005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8895C-0527-445B-A4AF-3B7B28221467}" type="slidenum">
              <a:rPr lang="en-US" smtClean="0"/>
              <a:t>1</a:t>
            </a:fld>
            <a:endParaRPr lang="en-US"/>
          </a:p>
        </p:txBody>
      </p:sp>
    </p:spTree>
    <p:extLst>
      <p:ext uri="{BB962C8B-B14F-4D97-AF65-F5344CB8AC3E}">
        <p14:creationId xmlns:p14="http://schemas.microsoft.com/office/powerpoint/2010/main" val="3198764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8895C-0527-445B-A4AF-3B7B28221467}" type="slidenum">
              <a:rPr lang="en-US" smtClean="0"/>
              <a:t>2</a:t>
            </a:fld>
            <a:endParaRPr lang="en-US"/>
          </a:p>
        </p:txBody>
      </p:sp>
    </p:spTree>
    <p:extLst>
      <p:ext uri="{BB962C8B-B14F-4D97-AF65-F5344CB8AC3E}">
        <p14:creationId xmlns:p14="http://schemas.microsoft.com/office/powerpoint/2010/main" val="3376188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8895C-0527-445B-A4AF-3B7B28221467}" type="slidenum">
              <a:rPr lang="en-US" smtClean="0"/>
              <a:t>3</a:t>
            </a:fld>
            <a:endParaRPr lang="en-US"/>
          </a:p>
        </p:txBody>
      </p:sp>
    </p:spTree>
    <p:extLst>
      <p:ext uri="{BB962C8B-B14F-4D97-AF65-F5344CB8AC3E}">
        <p14:creationId xmlns:p14="http://schemas.microsoft.com/office/powerpoint/2010/main" val="927830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8895C-0527-445B-A4AF-3B7B28221467}" type="slidenum">
              <a:rPr lang="en-US" smtClean="0"/>
              <a:t>4</a:t>
            </a:fld>
            <a:endParaRPr lang="en-US"/>
          </a:p>
        </p:txBody>
      </p:sp>
    </p:spTree>
    <p:extLst>
      <p:ext uri="{BB962C8B-B14F-4D97-AF65-F5344CB8AC3E}">
        <p14:creationId xmlns:p14="http://schemas.microsoft.com/office/powerpoint/2010/main" val="25636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cs typeface="B Nazanin" pitchFamily="2" charset="-78"/>
              </a:rPr>
              <a:t>قابلیت</a:t>
            </a:r>
            <a:r>
              <a:rPr lang="fa-IR" sz="1200" baseline="0" dirty="0" smtClean="0">
                <a:cs typeface="B Nazanin" pitchFamily="2" charset="-78"/>
              </a:rPr>
              <a:t> اعتبار: روش انتخاب شده باید داده هایی را در اختیار شما قرار دهد که آنچه را به دنبال سنجش آن هستید، اندازه گیری کند و پاسخی معتبر به مسأله شما بدهد.</a:t>
            </a:r>
          </a:p>
          <a:p>
            <a:pPr algn="r" rtl="1"/>
            <a:endParaRPr lang="fa-IR" sz="1200" baseline="0" dirty="0" smtClean="0">
              <a:cs typeface="B Nazanin" pitchFamily="2" charset="-78"/>
            </a:endParaRPr>
          </a:p>
          <a:p>
            <a:pPr algn="r" rtl="1"/>
            <a:r>
              <a:rPr lang="fa-IR" sz="1200" baseline="0" dirty="0" smtClean="0">
                <a:cs typeface="B Nazanin" pitchFamily="2" charset="-78"/>
              </a:rPr>
              <a:t>قابلیت اتکا: روش انتخاب شده باید داده هایی را با نتایج استوار ارئه کند؛ به خصوص اگر آن تحقیق را دیگران نیز تکرار کرده باشند.</a:t>
            </a:r>
          </a:p>
          <a:p>
            <a:pPr algn="r" rtl="1"/>
            <a:r>
              <a:rPr lang="fa-IR" sz="1200" baseline="0" dirty="0" smtClean="0">
                <a:cs typeface="B Nazanin" pitchFamily="2" charset="-78"/>
              </a:rPr>
              <a:t>راه ارزیابی قابلیت اتکا: آزمون دوباره</a:t>
            </a:r>
          </a:p>
          <a:p>
            <a:pPr algn="r" rtl="1"/>
            <a:endParaRPr lang="fa-IR" sz="1200" baseline="0" dirty="0" smtClean="0">
              <a:cs typeface="B Nazanin" pitchFamily="2" charset="-78"/>
            </a:endParaRPr>
          </a:p>
          <a:p>
            <a:pPr algn="r" rtl="1"/>
            <a:r>
              <a:rPr lang="fa-IR" sz="1200" baseline="0" dirty="0" smtClean="0">
                <a:cs typeface="B Nazanin" pitchFamily="2" charset="-78"/>
              </a:rPr>
              <a:t>تناسب: روش انتخاب شده باید با اهداف یا مسأله طرح تحقیق متناسب باشد.</a:t>
            </a:r>
          </a:p>
          <a:p>
            <a:pPr algn="r" rtl="1"/>
            <a:r>
              <a:rPr lang="fa-IR" sz="1200" baseline="0" dirty="0" smtClean="0">
                <a:cs typeface="B Nazanin" pitchFamily="2" charset="-78"/>
              </a:rPr>
              <a:t>مشاهده ی اینکه دیگران در مطالعات قبلی خود، در همان قلمرو تخصصی، چه کاری انجام داده اند، می تواند به تأیید مناسب ترین روش کمک کند.</a:t>
            </a:r>
          </a:p>
          <a:p>
            <a:pPr algn="r" rtl="1"/>
            <a:endParaRPr lang="fa-IR" sz="1200" baseline="0" dirty="0" smtClean="0">
              <a:cs typeface="B Nazanin" pitchFamily="2" charset="-78"/>
            </a:endParaRPr>
          </a:p>
          <a:p>
            <a:pPr algn="r" rtl="1"/>
            <a:r>
              <a:rPr lang="fa-IR" sz="1200" baseline="0" dirty="0" smtClean="0">
                <a:cs typeface="B Nazanin" pitchFamily="2" charset="-78"/>
              </a:rPr>
              <a:t>میزان داده ها: روش انتخاب شده به اندازه کافی کیفیت داده های مورد نیاز را تأمین کند.</a:t>
            </a:r>
          </a:p>
          <a:p>
            <a:pPr algn="r" rtl="1"/>
            <a:endParaRPr lang="fa-IR" sz="1200" baseline="0" dirty="0" smtClean="0">
              <a:cs typeface="B Nazanin" pitchFamily="2" charset="-78"/>
            </a:endParaRPr>
          </a:p>
          <a:p>
            <a:pPr algn="r" rtl="1"/>
            <a:r>
              <a:rPr lang="fa-IR" sz="1200" baseline="0" dirty="0" smtClean="0">
                <a:cs typeface="B Nazanin" pitchFamily="2" charset="-78"/>
              </a:rPr>
              <a:t>انعطاف پذیری: روش انتخاب شده باید دارای انعطاف پذیری لازم برای برآوردن نیازهای اطلاعاتی شما باشد.</a:t>
            </a:r>
          </a:p>
          <a:p>
            <a:pPr algn="r" rtl="1"/>
            <a:endParaRPr lang="fa-IR" sz="1200" baseline="0" dirty="0" smtClean="0">
              <a:cs typeface="B Nazanin" pitchFamily="2" charset="-78"/>
            </a:endParaRPr>
          </a:p>
          <a:p>
            <a:pPr algn="r" rtl="1"/>
            <a:r>
              <a:rPr lang="fa-IR" sz="1200" baseline="0" dirty="0" smtClean="0">
                <a:cs typeface="B Nazanin" pitchFamily="2" charset="-78"/>
              </a:rPr>
              <a:t>محدوده ی زمانی: روش انتخاب شده باید به گونه ای باشد که به شما اجازه دهد داده ها را جمع آوری، تجزیه و تحلیل و تفسیر کنید و همچنین گزارش لازم را در محدوده زمانی تعیین شده توسط استاد راهنما بنویسید.</a:t>
            </a:r>
          </a:p>
          <a:p>
            <a:pPr algn="r" rtl="1"/>
            <a:endParaRPr lang="fa-IR" sz="1200" baseline="0" dirty="0" smtClean="0">
              <a:cs typeface="B Nazanin" pitchFamily="2" charset="-78"/>
            </a:endParaRPr>
          </a:p>
          <a:p>
            <a:pPr algn="r" rtl="1"/>
            <a:r>
              <a:rPr lang="fa-IR" sz="1200" baseline="0" dirty="0" smtClean="0">
                <a:cs typeface="B Nazanin" pitchFamily="2" charset="-78"/>
              </a:rPr>
              <a:t>خطاهای بالقوه: فارغ از اینکه چه روشی به کار می گیرید، باید توجه داشته باشید که تعدادی خطای بالقوه هستند که ممکن است بر روی کیفیت تحقیق شما تأثیرگذار باشند.</a:t>
            </a:r>
          </a:p>
          <a:p>
            <a:pPr algn="r" rtl="1"/>
            <a:endParaRPr lang="fa-IR" sz="1200" baseline="0" dirty="0" smtClean="0">
              <a:cs typeface="B Nazanin" pitchFamily="2" charset="-78"/>
            </a:endParaRPr>
          </a:p>
          <a:p>
            <a:pPr algn="r" rtl="1"/>
            <a:r>
              <a:rPr lang="fa-IR" sz="1200" baseline="0" dirty="0" smtClean="0">
                <a:cs typeface="B Nazanin" pitchFamily="2" charset="-78"/>
              </a:rPr>
              <a:t>توانایی پژوهشگر: روش انتخاب شده باید متناسب با توان شما در انجام تحقیق باشد.</a:t>
            </a:r>
            <a:endParaRPr lang="en-US" sz="1200" baseline="0" dirty="0" smtClean="0">
              <a:cs typeface="B Nazanin" pitchFamily="2" charset="-78"/>
            </a:endParaRPr>
          </a:p>
        </p:txBody>
      </p:sp>
      <p:sp>
        <p:nvSpPr>
          <p:cNvPr id="4" name="Slide Number Placeholder 3"/>
          <p:cNvSpPr>
            <a:spLocks noGrp="1"/>
          </p:cNvSpPr>
          <p:nvPr>
            <p:ph type="sldNum" sz="quarter" idx="10"/>
          </p:nvPr>
        </p:nvSpPr>
        <p:spPr/>
        <p:txBody>
          <a:bodyPr/>
          <a:lstStyle/>
          <a:p>
            <a:fld id="{6DC8895C-0527-445B-A4AF-3B7B28221467}" type="slidenum">
              <a:rPr lang="en-US" smtClean="0"/>
              <a:t>5</a:t>
            </a:fld>
            <a:endParaRPr lang="en-US"/>
          </a:p>
        </p:txBody>
      </p:sp>
    </p:spTree>
    <p:extLst>
      <p:ext uri="{BB962C8B-B14F-4D97-AF65-F5344CB8AC3E}">
        <p14:creationId xmlns:p14="http://schemas.microsoft.com/office/powerpoint/2010/main" val="24053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baseline="0" dirty="0" smtClean="0"/>
              <a:t>داده های دست دوم، داده هایی هستند که قبلا برای مقاصد دیگری به جز مسأله ای که در دست بررسی است، جمع آوری شده اند.</a:t>
            </a:r>
          </a:p>
          <a:p>
            <a:pPr algn="r" rtl="1"/>
            <a:endParaRPr lang="fa-IR" baseline="0" dirty="0" smtClean="0"/>
          </a:p>
          <a:p>
            <a:pPr algn="r" rtl="1"/>
            <a:r>
              <a:rPr lang="fa-IR" baseline="0" dirty="0" smtClean="0"/>
              <a:t>داده های داخلی یا درون سازمانی داده هایی هستند که برای کسی که تحقیق را هدایت و اداره می کند، در درون سازمان در دسترس است.</a:t>
            </a:r>
          </a:p>
          <a:p>
            <a:pPr algn="r" rtl="1"/>
            <a:endParaRPr lang="fa-IR" baseline="0" dirty="0" smtClean="0"/>
          </a:p>
          <a:p>
            <a:pPr algn="r" rtl="1"/>
            <a:r>
              <a:rPr lang="fa-IR" baseline="0" dirty="0" smtClean="0"/>
              <a:t>داده های بیرونی: داده های داخلی از درون سازمان تولید می شوند. اما داده های بیرونی را منابعی در خارج از سازمان فراهم می سازند.</a:t>
            </a:r>
          </a:p>
          <a:p>
            <a:pPr algn="r" rtl="1"/>
            <a:endParaRPr lang="fa-IR" baseline="0" dirty="0" smtClean="0"/>
          </a:p>
          <a:p>
            <a:pPr algn="r" rtl="1"/>
            <a:r>
              <a:rPr lang="fa-IR" baseline="0" dirty="0" smtClean="0"/>
              <a:t>داده های دست اول، داده های جمع آوری شده ای هستند که خود محقق برای هدفی خاص در رسیدگی به یک مشکل تولید می کند. هدف این داده ها پاسخگویی به مسأله تحقیق موجود است.</a:t>
            </a:r>
          </a:p>
          <a:p>
            <a:pPr algn="r" rtl="1"/>
            <a:endParaRPr lang="fa-IR" baseline="0" dirty="0" smtClean="0"/>
          </a:p>
          <a:p>
            <a:pPr algn="r" rtl="1"/>
            <a:r>
              <a:rPr lang="fa-IR" baseline="0" dirty="0" smtClean="0"/>
              <a:t>روش های تحقیق کیفی، فنونی هستند که با تعداد کمی از پاسخ دهندگان که اطلاعاتی را در مورد افکار و احساساتشان ارئه می کنند، سروکار دارند و به سادگی نمی توان آنها را به کل جامعه نسبت داد.</a:t>
            </a:r>
          </a:p>
          <a:p>
            <a:pPr algn="r" rtl="1"/>
            <a:endParaRPr lang="fa-IR" baseline="0" dirty="0" smtClean="0"/>
          </a:p>
          <a:p>
            <a:pPr algn="r" rtl="1"/>
            <a:r>
              <a:rPr lang="fa-IR" baseline="0" dirty="0" smtClean="0"/>
              <a:t>در روش گروه های هدف، تعدادی از شرکت کنندگان که به صورت هدفمند انتخاب شده، در یک جلسه در مورد موضوعی خاص به آن علاقه مندند صحبت می کنند و شخصی نیز در مقام مدیر جلسه به صحبت های آنان گوش می دهد و یادداشت برمی دارد.</a:t>
            </a:r>
          </a:p>
          <a:p>
            <a:pPr algn="r" rtl="1"/>
            <a:endParaRPr lang="fa-IR" baseline="0" dirty="0" smtClean="0"/>
          </a:p>
          <a:p>
            <a:pPr algn="r" rtl="1"/>
            <a:r>
              <a:rPr lang="fa-IR" baseline="0" dirty="0" smtClean="0"/>
              <a:t>مصاحبه های عمیق به صورت یک به یک انجام می شوند.</a:t>
            </a:r>
          </a:p>
          <a:p>
            <a:pPr algn="r" rtl="1"/>
            <a:endParaRPr lang="fa-IR" baseline="0" dirty="0" smtClean="0"/>
          </a:p>
          <a:p>
            <a:pPr algn="r" rtl="1"/>
            <a:r>
              <a:rPr lang="fa-IR" baseline="0" dirty="0" smtClean="0"/>
              <a:t>فنون فرا فکنی اغلب در عبارات، کلام، تصاویر و گزاره ها پنهان سازی شده اند.</a:t>
            </a:r>
          </a:p>
          <a:p>
            <a:pPr algn="r" rtl="1"/>
            <a:endParaRPr lang="fa-IR" baseline="0" dirty="0" smtClean="0"/>
          </a:p>
          <a:p>
            <a:pPr algn="r" rtl="1"/>
            <a:r>
              <a:rPr lang="fa-IR" baseline="0" dirty="0" smtClean="0"/>
              <a:t>روش های تحقیق کمی روش هایی هستند که مستلزم تعداد نسبتا زیادی از پاسخ دهندگان می باشند و این روش ها برای تولید اطلاعاتی که بتوان آن ها را به کل جامعه تعمیم داد، طراحی شده اند.</a:t>
            </a:r>
          </a:p>
          <a:p>
            <a:pPr algn="r" rtl="1"/>
            <a:endParaRPr lang="fa-IR" baseline="0" dirty="0" smtClean="0"/>
          </a:p>
          <a:p>
            <a:pPr algn="r" rtl="1"/>
            <a:r>
              <a:rPr lang="fa-IR" baseline="0" dirty="0" smtClean="0"/>
              <a:t>در بررسی های میدانی یک پرسشنامه ساختاریافته یه نمونه ای از جامعه داده می شود که قصد آن پی بردن به اطلاعات خاص از پاسخ دهندگان می باشد. برای مثال: بررسی های شخصی، تلفنی، الکترونیکی، پرسشنامه ای.</a:t>
            </a:r>
          </a:p>
          <a:p>
            <a:pPr algn="r" rtl="1"/>
            <a:endParaRPr lang="fa-IR" baseline="0" dirty="0" smtClean="0"/>
          </a:p>
          <a:p>
            <a:pPr algn="r" rtl="1"/>
            <a:r>
              <a:rPr lang="fa-IR" baseline="0" dirty="0" smtClean="0"/>
              <a:t>مشاهده، شامل دیدن و ثبت اعمال و رفتارهای افراد در موقعیت های مختلف یا در برابر محرک های خاص است. مشاهده را می توان از طریق مشاهده های شخصی، مکانیکی و تجزیه و تحلیل مطالب انجام داد.</a:t>
            </a:r>
          </a:p>
          <a:p>
            <a:pPr algn="r" rtl="1"/>
            <a:endParaRPr lang="fa-IR" baseline="0" dirty="0" smtClean="0"/>
          </a:p>
          <a:p>
            <a:pPr algn="r" rtl="1"/>
            <a:r>
              <a:rPr lang="fa-IR" baseline="0" dirty="0" smtClean="0"/>
              <a:t>تحقیقات تجربی شامل مجموعه ای از داده های دست اول است که طی آن محقق یک متغیر را دستکاری می کند و اثر آن را روی متغیر یا متغیرهای دیگر اندازه می گیرد. این کار را می توان در آزمایشگاه و یا هر جای دیگری انجام داد.</a:t>
            </a:r>
          </a:p>
        </p:txBody>
      </p:sp>
      <p:sp>
        <p:nvSpPr>
          <p:cNvPr id="4" name="Slide Number Placeholder 3"/>
          <p:cNvSpPr>
            <a:spLocks noGrp="1"/>
          </p:cNvSpPr>
          <p:nvPr>
            <p:ph type="sldNum" sz="quarter" idx="10"/>
          </p:nvPr>
        </p:nvSpPr>
        <p:spPr/>
        <p:txBody>
          <a:bodyPr/>
          <a:lstStyle/>
          <a:p>
            <a:fld id="{6DC8895C-0527-445B-A4AF-3B7B28221467}" type="slidenum">
              <a:rPr lang="en-US" smtClean="0"/>
              <a:t>6</a:t>
            </a:fld>
            <a:endParaRPr lang="en-US"/>
          </a:p>
        </p:txBody>
      </p:sp>
    </p:spTree>
    <p:extLst>
      <p:ext uri="{BB962C8B-B14F-4D97-AF65-F5344CB8AC3E}">
        <p14:creationId xmlns:p14="http://schemas.microsoft.com/office/powerpoint/2010/main" val="323160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نمونه</a:t>
            </a:r>
            <a:r>
              <a:rPr lang="fa-IR" baseline="0" dirty="0" smtClean="0"/>
              <a:t> گیری غیر احتمالی از شیوه های انتخاب شانسی و احتمالی برای مشخص کردن اعضای نمونه استفاده نمی کند. این روش متکی بر قضاوت های شخصی پژوهشگر برای تصمیم گیری در مورد اعضای نمونه است.</a:t>
            </a:r>
          </a:p>
          <a:p>
            <a:pPr algn="r" rtl="1"/>
            <a:endParaRPr lang="fa-IR" baseline="0" dirty="0" smtClean="0"/>
          </a:p>
          <a:p>
            <a:pPr algn="r" rtl="1"/>
            <a:r>
              <a:rPr lang="fa-IR" baseline="0" dirty="0" smtClean="0"/>
              <a:t>نمونه گیری در دسترس روشی است که سعی در دستیابی به یک نمونه از مخاطبان در دسترس و مناسب را دارد؛ مانند انتخاب دانشجوبان توسط استاد.</a:t>
            </a:r>
          </a:p>
          <a:p>
            <a:pPr algn="r" rtl="1"/>
            <a:endParaRPr lang="fa-IR" baseline="0" dirty="0" smtClean="0"/>
          </a:p>
          <a:p>
            <a:pPr algn="r" rtl="1"/>
            <a:r>
              <a:rPr lang="fa-IR" baseline="0" dirty="0" smtClean="0"/>
              <a:t>نمونه گیری هدفمند روشی است که در آن اعضای نمونه برای هدفی معین و بر مبنای قضاوت های محقق انتخاب می شود.</a:t>
            </a:r>
          </a:p>
          <a:p>
            <a:pPr algn="r" rtl="1"/>
            <a:endParaRPr lang="fa-IR" baseline="0" dirty="0" smtClean="0"/>
          </a:p>
          <a:p>
            <a:pPr algn="r" rtl="1"/>
            <a:r>
              <a:rPr lang="fa-IR" baseline="0" dirty="0" smtClean="0"/>
              <a:t>نمونه گیری سهمیه ای یک روش نمونه گیری هدفمند محدود است که در آن مرحله ی اول شامل سهمیه بندی جامعه و مرحله ی دوم انتخاب اعضای نمونه بر اساس هدفمندی یا در دسترس بودن است.</a:t>
            </a:r>
          </a:p>
          <a:p>
            <a:pPr algn="r" rtl="1"/>
            <a:endParaRPr lang="fa-IR" baseline="0" dirty="0" smtClean="0"/>
          </a:p>
          <a:p>
            <a:pPr algn="r" rtl="1"/>
            <a:r>
              <a:rPr lang="fa-IR" baseline="0" dirty="0" smtClean="0"/>
              <a:t>نمونه گیری گلوله برفی روشی است که در آن گروه اول از مخاطبان به صورت تصادفی انتخاب و سپس مخاطبان بعدی بر اساس افرادی که مخاطبان قبلی معرفی می کنند، برگزیده می شوند.</a:t>
            </a:r>
          </a:p>
          <a:p>
            <a:pPr algn="r" rtl="1"/>
            <a:endParaRPr lang="fa-IR" baseline="0" dirty="0" smtClean="0"/>
          </a:p>
          <a:p>
            <a:pPr algn="r" rtl="1"/>
            <a:r>
              <a:rPr lang="fa-IR" baseline="0" dirty="0" smtClean="0"/>
              <a:t>نمونه گیری احتمالی شیوه ای از نمونه گیری است که در آن هر عضو جامعه برای انتخاب شدن در نمونه از شانس و احتمال برابری برخوردار می باشند.</a:t>
            </a:r>
          </a:p>
          <a:p>
            <a:pPr algn="r" rtl="1"/>
            <a:endParaRPr lang="fa-IR" baseline="0" dirty="0" smtClean="0"/>
          </a:p>
          <a:p>
            <a:pPr algn="r" rtl="1"/>
            <a:r>
              <a:rPr lang="fa-IR" baseline="0" dirty="0" smtClean="0"/>
              <a:t>نمونه گیری تصادفی روشی است که در آن هر عضو جامعه برای انتخاب شدن در نمونه از شانس و احتمال برابر برخوردار است.</a:t>
            </a:r>
          </a:p>
          <a:p>
            <a:pPr algn="r" rtl="1"/>
            <a:endParaRPr lang="fa-IR" baseline="0" dirty="0" smtClean="0"/>
          </a:p>
          <a:p>
            <a:pPr algn="r" rtl="1"/>
            <a:r>
              <a:rPr lang="fa-IR" baseline="0" dirty="0" smtClean="0"/>
              <a:t>نمونه گیری سیستماتیک روشی است که در آن با انتخاب یک نقطه ی شروع تصادفی، اولین عضو نمونه انتخاب می شود و برای گزینش سایر اعضای نمونه، هر عضوی به طور متوالی در فاصله ی </a:t>
            </a:r>
            <a:r>
              <a:rPr lang="en-US" baseline="0" dirty="0" smtClean="0"/>
              <a:t>K</a:t>
            </a:r>
            <a:r>
              <a:rPr lang="fa-IR" baseline="0" dirty="0" smtClean="0"/>
              <a:t>ام از آن قرار دارد، انتخاب می گردد.</a:t>
            </a:r>
          </a:p>
          <a:p>
            <a:pPr algn="r" rtl="1"/>
            <a:endParaRPr lang="fa-IR" baseline="0" dirty="0" smtClean="0"/>
          </a:p>
          <a:p>
            <a:pPr algn="r" rtl="1"/>
            <a:r>
              <a:rPr lang="fa-IR" baseline="0" dirty="0" smtClean="0"/>
              <a:t>نمونه گیری طبقه بندی شده شامل یک فرآیند دو مرحله ای است. در این روش ابتدا جامعه را به زیر مجموعه ها یا طبقه هایی تقسیم و سپس عناصر نمونه را از هر طبقه به نسبت و به طور تصادفی یا سیستماتیک انتخاب می کنند.</a:t>
            </a:r>
          </a:p>
          <a:p>
            <a:pPr algn="r" rtl="1"/>
            <a:endParaRPr lang="fa-IR" baseline="0" dirty="0" smtClean="0"/>
          </a:p>
          <a:p>
            <a:pPr algn="r" rtl="1"/>
            <a:r>
              <a:rPr lang="fa-IR" baseline="0" dirty="0" smtClean="0"/>
              <a:t>نمونه گیری خوشه ای یکی دیگر از روش های دو مر حله ای است که در آن نخست جامعه ی هدف را به طبقه هایی همنوع تقسیم می کنند که در آن هر طبقه خوشه نامیده می شود و سپس با نمونه گیری تصادفی، یک نمونه تصادفی از خوشه ها انتخاب می گردد.</a:t>
            </a:r>
          </a:p>
        </p:txBody>
      </p:sp>
      <p:sp>
        <p:nvSpPr>
          <p:cNvPr id="4" name="Slide Number Placeholder 3"/>
          <p:cNvSpPr>
            <a:spLocks noGrp="1"/>
          </p:cNvSpPr>
          <p:nvPr>
            <p:ph type="sldNum" sz="quarter" idx="10"/>
          </p:nvPr>
        </p:nvSpPr>
        <p:spPr/>
        <p:txBody>
          <a:bodyPr/>
          <a:lstStyle/>
          <a:p>
            <a:fld id="{6DC8895C-0527-445B-A4AF-3B7B28221467}" type="slidenum">
              <a:rPr lang="en-US" smtClean="0"/>
              <a:t>7</a:t>
            </a:fld>
            <a:endParaRPr lang="en-US"/>
          </a:p>
        </p:txBody>
      </p:sp>
    </p:spTree>
    <p:extLst>
      <p:ext uri="{BB962C8B-B14F-4D97-AF65-F5344CB8AC3E}">
        <p14:creationId xmlns:p14="http://schemas.microsoft.com/office/powerpoint/2010/main" val="328637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بخش مهمی از برنامه ریزی محقق برای جمع آوری داده ها، تلاش برای به حداقل</a:t>
            </a:r>
            <a:r>
              <a:rPr lang="fa-IR" baseline="0" dirty="0" smtClean="0"/>
              <a:t> رساندن بروز خطاها و پیامدهای آن بر تحقیق است.</a:t>
            </a:r>
          </a:p>
          <a:p>
            <a:pPr algn="r" rtl="1"/>
            <a:endParaRPr lang="fa-IR" baseline="0" dirty="0" smtClean="0"/>
          </a:p>
          <a:p>
            <a:pPr algn="r" rtl="1"/>
            <a:r>
              <a:rPr lang="fa-IR" baseline="0" dirty="0" smtClean="0"/>
              <a:t>خطاهای نمونه گیری تصادفی زمانی رخ می دهد که اعضای نمونه ی انتخاب شده برای مطالعه، نماینده ی جامعه ی هدف نباشد. لذا در این حالت، پاسخ ها متعلق به کسانی نیستند که در طرح تحقیق مدنظر بوده است. این مشکل ممکن است به خاطر بی دقتی محقق به وجود آید. در نتیجه باید جامعه و نمونه را به طو صحیح انتخاب کرد</a:t>
            </a:r>
          </a:p>
          <a:p>
            <a:pPr algn="r" rtl="1"/>
            <a:endParaRPr lang="fa-IR" baseline="0" dirty="0" smtClean="0"/>
          </a:p>
          <a:p>
            <a:pPr algn="r" rtl="1"/>
            <a:r>
              <a:rPr lang="fa-IR" baseline="0" dirty="0" smtClean="0"/>
              <a:t>خطاهای غیر نمونه گیری  آن دسته از خطاهایی هستند که به روش انتخاب اعضای نمونه مربوط نمی شوند.</a:t>
            </a:r>
          </a:p>
          <a:p>
            <a:pPr algn="r" rtl="1"/>
            <a:endParaRPr lang="fa-IR" baseline="0" dirty="0" smtClean="0"/>
          </a:p>
          <a:p>
            <a:pPr algn="r" rtl="1"/>
            <a:r>
              <a:rPr lang="fa-IR" baseline="0" dirty="0" smtClean="0"/>
              <a:t>خطاهای عدم پاسخ دهی هنگامی حادث می شوند که مخاطبان موجود در نمونه، پرسشنامه و یا یک سوال خاص پاسخ نمی دهند. این خطاها خارج از کنترل محقق می باشند و معمولا به یکی از دلایل امتناع از پاسخگویی یا در دسترس نبودن مخاطب به وجود می آیند.</a:t>
            </a:r>
          </a:p>
          <a:p>
            <a:pPr algn="r" rtl="1"/>
            <a:endParaRPr lang="fa-IR" baseline="0" dirty="0" smtClean="0"/>
          </a:p>
          <a:p>
            <a:pPr algn="r" rtl="1"/>
            <a:r>
              <a:rPr lang="fa-IR" baseline="0" dirty="0" smtClean="0"/>
              <a:t>خطاهای پاسخ ها زمانی رخ می دهد که مخاطبان پاسخ های اشتباه و غیر دقیقی می دهند و یا پاسخ های آن ها به صورت اشتباه و نادرست ثبت و یا تجزیه و تحلیل می شوند. این خطاها را ممکن است محققان، مصاحبه کنندگان یا مخاطبان مرتکب شوند.</a:t>
            </a:r>
          </a:p>
          <a:p>
            <a:pPr algn="r" rtl="1"/>
            <a:endParaRPr lang="fa-IR" baseline="0" dirty="0" smtClean="0"/>
          </a:p>
          <a:p>
            <a:pPr algn="r" rtl="1"/>
            <a:endParaRPr lang="en-US" dirty="0"/>
          </a:p>
        </p:txBody>
      </p:sp>
      <p:sp>
        <p:nvSpPr>
          <p:cNvPr id="4" name="Slide Number Placeholder 3"/>
          <p:cNvSpPr>
            <a:spLocks noGrp="1"/>
          </p:cNvSpPr>
          <p:nvPr>
            <p:ph type="sldNum" sz="quarter" idx="10"/>
          </p:nvPr>
        </p:nvSpPr>
        <p:spPr/>
        <p:txBody>
          <a:bodyPr/>
          <a:lstStyle/>
          <a:p>
            <a:fld id="{6DC8895C-0527-445B-A4AF-3B7B28221467}" type="slidenum">
              <a:rPr lang="en-US" smtClean="0"/>
              <a:t>8</a:t>
            </a:fld>
            <a:endParaRPr lang="en-US"/>
          </a:p>
        </p:txBody>
      </p:sp>
    </p:spTree>
    <p:extLst>
      <p:ext uri="{BB962C8B-B14F-4D97-AF65-F5344CB8AC3E}">
        <p14:creationId xmlns:p14="http://schemas.microsoft.com/office/powerpoint/2010/main" val="2923895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t>بدون جمع آوری داده ها هیچ راهی وجود ندارد که بتوانید به اهداف دست یابید</a:t>
            </a:r>
            <a:r>
              <a:rPr lang="fa-IR" baseline="0" dirty="0" smtClean="0"/>
              <a:t> و به مسأله تحقیق خود به طور کامل پاسخ دهید.</a:t>
            </a:r>
          </a:p>
          <a:p>
            <a:pPr algn="r" rtl="1"/>
            <a:endParaRPr lang="fa-IR" baseline="0" dirty="0" smtClean="0"/>
          </a:p>
          <a:p>
            <a:pPr algn="r" rtl="1"/>
            <a:r>
              <a:rPr lang="fa-IR" baseline="0" dirty="0" smtClean="0"/>
              <a:t>بنابراین باید روش های بالقوه را شناسایی کنید و قبل از تصمیم گیری، مزایا و محدودیت های گوناگون هر کدام را بررسی کنید.</a:t>
            </a:r>
          </a:p>
        </p:txBody>
      </p:sp>
      <p:sp>
        <p:nvSpPr>
          <p:cNvPr id="4" name="Slide Number Placeholder 3"/>
          <p:cNvSpPr>
            <a:spLocks noGrp="1"/>
          </p:cNvSpPr>
          <p:nvPr>
            <p:ph type="sldNum" sz="quarter" idx="10"/>
          </p:nvPr>
        </p:nvSpPr>
        <p:spPr/>
        <p:txBody>
          <a:bodyPr/>
          <a:lstStyle/>
          <a:p>
            <a:fld id="{6DC8895C-0527-445B-A4AF-3B7B28221467}" type="slidenum">
              <a:rPr lang="en-US" smtClean="0"/>
              <a:t>9</a:t>
            </a:fld>
            <a:endParaRPr lang="en-US"/>
          </a:p>
        </p:txBody>
      </p:sp>
    </p:spTree>
    <p:extLst>
      <p:ext uri="{BB962C8B-B14F-4D97-AF65-F5344CB8AC3E}">
        <p14:creationId xmlns:p14="http://schemas.microsoft.com/office/powerpoint/2010/main" val="23625347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784721"/>
            <a:ext cx="7772400" cy="1470025"/>
          </a:xfrm>
        </p:spPr>
        <p:txBody>
          <a:bodyPr anchor="b"/>
          <a:lstStyle>
            <a:lvl1pPr algn="ctr">
              <a:defRPr sz="4000" b="1">
                <a:solidFill>
                  <a:schemeClr val="bg1"/>
                </a:solidFill>
              </a:defRPr>
            </a:lvl1pPr>
          </a:lstStyle>
          <a:p>
            <a:r>
              <a:rPr lang="en-US" smtClean="0"/>
              <a:t>Click to edit Master title style</a:t>
            </a:r>
            <a:endParaRPr lang="en-GB"/>
          </a:p>
        </p:txBody>
      </p:sp>
      <p:sp>
        <p:nvSpPr>
          <p:cNvPr id="3" name="Subtitle 2"/>
          <p:cNvSpPr>
            <a:spLocks noGrp="1"/>
          </p:cNvSpPr>
          <p:nvPr>
            <p:ph type="subTitle" idx="1"/>
          </p:nvPr>
        </p:nvSpPr>
        <p:spPr>
          <a:xfrm>
            <a:off x="683568" y="2420888"/>
            <a:ext cx="7776864"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p>
            <a:fld id="{248E5D29-03C9-4CDE-BEC1-99909517B3A2}" type="datetimeFigureOut">
              <a:rPr lang="en-GB" smtClean="0"/>
              <a:t>16/06/2013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90264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E5D29-03C9-4CDE-BEC1-99909517B3A2}" type="datetimeFigureOut">
              <a:rPr lang="en-GB" smtClean="0"/>
              <a:t>16/06/2013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840019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27300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17728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E5D29-03C9-4CDE-BEC1-99909517B3A2}" type="datetimeFigureOut">
              <a:rPr lang="en-GB" smtClean="0"/>
              <a:t>16/06/2013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216325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E5D29-03C9-4CDE-BEC1-99909517B3A2}" type="datetimeFigureOut">
              <a:rPr lang="en-GB" smtClean="0"/>
              <a:t>16/06/2013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277894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E5D29-03C9-4CDE-BEC1-99909517B3A2}" type="datetimeFigureOut">
              <a:rPr lang="en-GB" smtClean="0"/>
              <a:t>16/06/2013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21707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E5D29-03C9-4CDE-BEC1-99909517B3A2}" type="datetimeFigureOut">
              <a:rPr lang="en-GB" smtClean="0"/>
              <a:t>16/06/2013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1568274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E5D29-03C9-4CDE-BEC1-99909517B3A2}" type="datetimeFigureOut">
              <a:rPr lang="en-GB" smtClean="0"/>
              <a:t>16/06/2013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30DADB-6D76-4E71-9706-67ABCB4B760A}" type="slidenum">
              <a:rPr lang="en-GB" smtClean="0"/>
              <a:t>‹#›</a:t>
            </a:fld>
            <a:endParaRPr lang="en-GB"/>
          </a:p>
        </p:txBody>
      </p:sp>
    </p:spTree>
    <p:extLst>
      <p:ext uri="{BB962C8B-B14F-4D97-AF65-F5344CB8AC3E}">
        <p14:creationId xmlns:p14="http://schemas.microsoft.com/office/powerpoint/2010/main" val="260944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289932" y="1340768"/>
            <a:ext cx="8674556" cy="47853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1259632" y="6448251"/>
            <a:ext cx="1331168" cy="365125"/>
          </a:xfrm>
          <a:prstGeom prst="rect">
            <a:avLst/>
          </a:prstGeom>
        </p:spPr>
        <p:txBody>
          <a:bodyPr vert="horz" lIns="91440" tIns="45720" rIns="91440" bIns="45720" rtlCol="0" anchor="ctr"/>
          <a:lstStyle>
            <a:lvl1pPr algn="l">
              <a:defRPr sz="1200">
                <a:solidFill>
                  <a:schemeClr val="accent4"/>
                </a:solidFill>
              </a:defRPr>
            </a:lvl1pPr>
          </a:lstStyle>
          <a:p>
            <a:fld id="{248E5D29-03C9-4CDE-BEC1-99909517B3A2}" type="datetimeFigureOut">
              <a:rPr lang="en-GB" smtClean="0"/>
              <a:pPr/>
              <a:t>16/06/2013</a:t>
            </a:fld>
            <a:endParaRPr lang="en-GB"/>
          </a:p>
        </p:txBody>
      </p:sp>
      <p:sp>
        <p:nvSpPr>
          <p:cNvPr id="5" name="Footer Placeholder 4"/>
          <p:cNvSpPr>
            <a:spLocks noGrp="1"/>
          </p:cNvSpPr>
          <p:nvPr>
            <p:ph type="ftr" sz="quarter" idx="3"/>
          </p:nvPr>
        </p:nvSpPr>
        <p:spPr>
          <a:xfrm>
            <a:off x="2699792" y="6448251"/>
            <a:ext cx="4536504" cy="365125"/>
          </a:xfrm>
          <a:prstGeom prst="rect">
            <a:avLst/>
          </a:prstGeom>
        </p:spPr>
        <p:txBody>
          <a:bodyPr vert="horz" lIns="91440" tIns="45720" rIns="91440" bIns="45720" rtlCol="0" anchor="ctr"/>
          <a:lstStyle>
            <a:lvl1pPr algn="ctr">
              <a:defRPr sz="1200">
                <a:solidFill>
                  <a:schemeClr val="accent4"/>
                </a:solidFill>
              </a:defRPr>
            </a:lvl1pPr>
          </a:lstStyle>
          <a:p>
            <a:endParaRPr lang="en-GB" dirty="0"/>
          </a:p>
        </p:txBody>
      </p:sp>
      <p:sp>
        <p:nvSpPr>
          <p:cNvPr id="6" name="Slide Number Placeholder 5"/>
          <p:cNvSpPr>
            <a:spLocks noGrp="1"/>
          </p:cNvSpPr>
          <p:nvPr>
            <p:ph type="sldNum" sz="quarter" idx="4"/>
          </p:nvPr>
        </p:nvSpPr>
        <p:spPr>
          <a:xfrm>
            <a:off x="8594104" y="6448251"/>
            <a:ext cx="514400" cy="365125"/>
          </a:xfrm>
          <a:prstGeom prst="rect">
            <a:avLst/>
          </a:prstGeom>
        </p:spPr>
        <p:txBody>
          <a:bodyPr vert="horz" lIns="91440" tIns="45720" rIns="91440" bIns="45720" rtlCol="0" anchor="ctr"/>
          <a:lstStyle>
            <a:lvl1pPr algn="r">
              <a:defRPr sz="1200">
                <a:solidFill>
                  <a:schemeClr val="accent4"/>
                </a:solidFill>
              </a:defRPr>
            </a:lvl1pPr>
          </a:lstStyle>
          <a:p>
            <a:fld id="{6730DADB-6D76-4E71-9706-67ABCB4B760A}" type="slidenum">
              <a:rPr lang="en-GB" smtClean="0"/>
              <a:pPr/>
              <a:t>‹#›</a:t>
            </a:fld>
            <a:endParaRPr lang="en-GB"/>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1238250"/>
          </a:xfrm>
          <a:prstGeom prst="rect">
            <a:avLst/>
          </a:prstGeom>
        </p:spPr>
      </p:pic>
      <p:sp>
        <p:nvSpPr>
          <p:cNvPr id="2" name="Title Placeholder 1"/>
          <p:cNvSpPr>
            <a:spLocks noGrp="1"/>
          </p:cNvSpPr>
          <p:nvPr>
            <p:ph type="title"/>
          </p:nvPr>
        </p:nvSpPr>
        <p:spPr>
          <a:xfrm>
            <a:off x="287524" y="31573"/>
            <a:ext cx="8676964" cy="445099"/>
          </a:xfrm>
          <a:prstGeom prst="rect">
            <a:avLst/>
          </a:prstGeom>
        </p:spPr>
        <p:txBody>
          <a:bodyPr vert="horz" lIns="91440" tIns="45720" rIns="91440" bIns="45720" rtlCol="0" anchor="ctr">
            <a:noAutofit/>
          </a:bodyPr>
          <a:lstStyle/>
          <a:p>
            <a:r>
              <a:rPr lang="en-US" smtClean="0"/>
              <a:t>Click to edit Master title style</a:t>
            </a:r>
            <a:endParaRPr lang="en-GB"/>
          </a:p>
        </p:txBody>
      </p:sp>
    </p:spTree>
    <p:extLst>
      <p:ext uri="{BB962C8B-B14F-4D97-AF65-F5344CB8AC3E}">
        <p14:creationId xmlns:p14="http://schemas.microsoft.com/office/powerpoint/2010/main" val="2568498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spect="1"/>
          </p:cNvSpPr>
          <p:nvPr/>
        </p:nvSpPr>
        <p:spPr>
          <a:xfrm>
            <a:off x="6248400" y="3508757"/>
            <a:ext cx="1797501" cy="910843"/>
          </a:xfrm>
          <a:prstGeom prst="rect">
            <a:avLst/>
          </a:prstGeom>
          <a:noFill/>
        </p:spPr>
        <p:txBody>
          <a:bodyPr wrap="square" rtlCol="0" anchor="ctr">
            <a:noAutofit/>
          </a:bodyPr>
          <a:lstStyle/>
          <a:p>
            <a:pPr algn="r"/>
            <a:r>
              <a:rPr lang="fa-IR" sz="2800" b="1" dirty="0" smtClean="0">
                <a:solidFill>
                  <a:schemeClr val="bg1"/>
                </a:solidFill>
                <a:latin typeface="Lucida Handwriting" pitchFamily="66" charset="0"/>
                <a:cs typeface="B Tabassom" pitchFamily="2" charset="-78"/>
              </a:rPr>
              <a:t>حسین رفیع زاده</a:t>
            </a:r>
            <a:endParaRPr lang="en-GB" sz="2800" b="1" dirty="0">
              <a:solidFill>
                <a:schemeClr val="bg1"/>
              </a:solidFill>
              <a:latin typeface="Lucida Handwriting" pitchFamily="66" charset="0"/>
              <a:cs typeface="B Tabassom" pitchFamily="2" charset="-78"/>
            </a:endParaRPr>
          </a:p>
        </p:txBody>
      </p:sp>
      <p:sp>
        <p:nvSpPr>
          <p:cNvPr id="4" name="TextBox 3"/>
          <p:cNvSpPr txBox="1">
            <a:spLocks noChangeAspect="1"/>
          </p:cNvSpPr>
          <p:nvPr/>
        </p:nvSpPr>
        <p:spPr>
          <a:xfrm>
            <a:off x="1140332" y="1607314"/>
            <a:ext cx="7165468" cy="1821686"/>
          </a:xfrm>
          <a:prstGeom prst="rect">
            <a:avLst/>
          </a:prstGeom>
          <a:noFill/>
        </p:spPr>
        <p:txBody>
          <a:bodyPr wrap="square" rtlCol="0" anchor="ctr">
            <a:noAutofit/>
          </a:bodyPr>
          <a:lstStyle/>
          <a:p>
            <a:pPr algn="ctr"/>
            <a:r>
              <a:rPr lang="fa-IR" sz="13800" dirty="0" smtClean="0">
                <a:solidFill>
                  <a:schemeClr val="bg1"/>
                </a:solidFill>
                <a:latin typeface="Lucida Handwriting" pitchFamily="66" charset="0"/>
                <a:cs typeface="B Arshia" pitchFamily="2" charset="-78"/>
              </a:rPr>
              <a:t>جمع آوری داده ها</a:t>
            </a:r>
            <a:endParaRPr lang="en-GB" sz="13800" dirty="0">
              <a:solidFill>
                <a:schemeClr val="bg1"/>
              </a:solidFill>
              <a:latin typeface="Lucida Handwriting" pitchFamily="66" charset="0"/>
              <a:cs typeface="B Arshia" pitchFamily="2" charset="-78"/>
            </a:endParaRPr>
          </a:p>
        </p:txBody>
      </p:sp>
      <p:sp>
        <p:nvSpPr>
          <p:cNvPr id="12" name="TextBox 11"/>
          <p:cNvSpPr txBox="1">
            <a:spLocks noChangeAspect="1"/>
          </p:cNvSpPr>
          <p:nvPr/>
        </p:nvSpPr>
        <p:spPr>
          <a:xfrm>
            <a:off x="1936299" y="4346957"/>
            <a:ext cx="1797501" cy="910843"/>
          </a:xfrm>
          <a:prstGeom prst="rect">
            <a:avLst/>
          </a:prstGeom>
          <a:noFill/>
        </p:spPr>
        <p:txBody>
          <a:bodyPr wrap="square" rtlCol="0" anchor="ctr">
            <a:noAutofit/>
          </a:bodyPr>
          <a:lstStyle/>
          <a:p>
            <a:pPr algn="r"/>
            <a:r>
              <a:rPr lang="fa-IR" sz="2800" b="1" dirty="0" smtClean="0">
                <a:solidFill>
                  <a:schemeClr val="bg1"/>
                </a:solidFill>
                <a:latin typeface="Lucida Handwriting" pitchFamily="66" charset="0"/>
                <a:cs typeface="B Tabassom" pitchFamily="2" charset="-78"/>
              </a:rPr>
              <a:t>بهار 92</a:t>
            </a:r>
            <a:endParaRPr lang="en-GB" sz="2800" b="1" dirty="0">
              <a:solidFill>
                <a:schemeClr val="bg1"/>
              </a:solidFill>
              <a:latin typeface="Lucida Handwriting" pitchFamily="66" charset="0"/>
              <a:cs typeface="B Tabassom" pitchFamily="2" charset="-78"/>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95625" y="7101408"/>
            <a:ext cx="3783262" cy="4752528"/>
          </a:xfrm>
          <a:prstGeom prst="rect">
            <a:avLst/>
          </a:prstGeom>
          <a:noFill/>
          <a:effectLst>
            <a:outerShdw blurRad="393700" dist="368300" dir="2700000" sx="98000" sy="98000" algn="tl" rotWithShape="0">
              <a:prstClr val="black">
                <a:alpha val="39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1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withEffect">
                                  <p:stCondLst>
                                    <p:cond delay="0"/>
                                  </p:stCondLst>
                                  <p:childTnLst>
                                    <p:animMotion origin="layout" path="M 0.72969 -0.6875 L 0.48802 -0.69861 " pathEditMode="relative" rAng="0" ptsTypes="AA">
                                      <p:cBhvr>
                                        <p:cTn id="6" dur="750" fill="hold"/>
                                        <p:tgtEl>
                                          <p:spTgt spid="5"/>
                                        </p:tgtEl>
                                        <p:attrNameLst>
                                          <p:attrName>ppt_x</p:attrName>
                                          <p:attrName>ppt_y</p:attrName>
                                        </p:attrNameLst>
                                      </p:cBhvr>
                                      <p:rCtr x="-12083" y="-556"/>
                                    </p:animMotion>
                                  </p:childTnLst>
                                </p:cTn>
                              </p:par>
                            </p:childTnLst>
                          </p:cTn>
                        </p:par>
                        <p:par>
                          <p:cTn id="7" fill="hold">
                            <p:stCondLst>
                              <p:cond delay="750"/>
                            </p:stCondLst>
                            <p:childTnLst>
                              <p:par>
                                <p:cTn id="8" presetID="0" presetClass="path" presetSubtype="0" accel="50000" decel="50000" fill="hold" nodeType="afterEffect">
                                  <p:stCondLst>
                                    <p:cond delay="50"/>
                                  </p:stCondLst>
                                  <p:childTnLst>
                                    <p:animMotion origin="layout" path="M -0.20989 -0.62638 C -0.21198 -0.63449 -0.20208 -0.73935 -0.20087 -0.7375 C -0.19705 -0.73935 -0.18715 -0.70324 -0.18715 -0.70763 C -0.18715 -0.71111 -0.17899 -0.72268 -0.17899 -0.71898 C -0.17899 -0.71064 -0.17656 -0.70162 -0.16736 -0.69699 C -0.16128 -0.69814 -0.15468 -0.69768 -0.15 -0.70046 C -0.1342 -0.70902 -0.15833 -0.69907 -0.13975 -0.70625 C -0.13941 -0.70254 -0.13923 -0.69838 -0.13837 -0.69444 C -0.13819 -0.69351 -0.13837 -0.69143 -0.13663 -0.69097 C -0.13524 -0.69074 -0.13403 -0.69259 -0.13246 -0.69351 C -0.12864 -0.69976 -0.12743 -0.70625 -0.1217 -0.71226 C -0.12135 -0.71157 -0.11944 -0.71157 -0.11788 -0.71088 C -0.11684 -0.70995 -0.11701 -0.70787 -0.11475 -0.70763 C -0.1125 -0.70694 -0.10903 -0.70833 -0.10677 -0.70856 C -0.10538 -0.70972 -0.10468 -0.71134 -0.10347 -0.71226 C -0.09583 -0.71713 -0.0993 -0.70601 -0.09462 -0.70393 C -0.09149 -0.70254 -0.08802 -0.70324 -0.08472 -0.70277 C -0.08437 -0.70185 -0.08229 -0.69675 -0.08159 -0.69583 C -0.07951 -0.69282 -0.0743 -0.68773 -0.0743 -0.6875 C -0.07118 -0.68865 -0.06771 -0.68912 -0.06562 -0.69097 C -0.05312 -0.70185 -0.05885 -0.70671 -0.04166 -0.71365 C -0.03368 -0.70949 -0.02951 -0.71666 -0.02656 -0.70972 C -0.02587 -0.70393 -0.02708 -0.69722 -0.02361 -0.69236 C -0.02274 -0.6912 -0.02066 -0.69143 -0.01944 -0.69097 C -0.0125 -0.6993 -0.01632 -0.69652 -0.00885 -0.70046 C -0.00295 -0.69884 -0.00139 -0.7 0.00417 -0.70277 C 0.00243 -0.70347 0.00174 -0.70509 -0.00034 -0.70509 C -0.00712 -0.70509 -0.00312 -0.69884 -0.00607 -0.70625 C -0.01302 -0.69768 -0.00538 -0.69907 0.00243 -0.70046 C 0.0125 -0.70439 0.00799 -0.74398 0.01858 -0.74675 C 0.02361 -0.74305 0.03646 -0.71111 0.04011 -0.70625 C 0.04323 -0.69699 0.04722 -0.70023 0.05643 -0.70393 C 0.06059 -0.70902 0.06354 -0.7118 0.07084 -0.71342 C 0.07795 -0.71759 0.08559 -0.7206 0.09254 -0.725 C 0.09393 -0.72407 0.09618 -0.72384 0.09688 -0.72268 C 0.09809 -0.72129 0.09636 -0.71828 0.09809 -0.71805 C 0.1007 -0.71759 0.10243 -0.7206 0.10417 -0.72152 C 0.10556 -0.72199 0.10712 -0.72222 0.10868 -0.72268 C 0.11094 -0.71597 0.11354 -0.71967 0.11615 -0.71226 C 0.11407 -0.70625 0.11129 -0.70162 0.10868 -0.69583 C 0.10729 -0.69351 0.10556 -0.68865 0.10556 -0.68842 C 0.10625 -0.68657 0.10469 -0.68356 0.10712 -0.68287 C 0.11042 -0.68171 0.11459 -0.68865 0.11615 -0.69004 C 0.11927 -0.69328 0.1224 -0.69444 0.12466 -0.69814 C 0.12743 -0.70347 0.129 -0.70902 0.13195 -0.71435 C 0.13403 -0.71828 0.1375 -0.72615 0.1375 -0.72592 C 0.13976 -0.71805 0.14375 -0.71527 0.14775 -0.70856 C 0.15 -0.70439 0.14827 -0.703 0.15452 -0.69907 C 0.15782 -0.69745 0.16163 -0.69791 0.16511 -0.69699 C 0.17118 -0.69884 0.18577 -0.70671 0.19132 -0.70972 C 0.19358 -0.7118 0.19844 -0.71574 0.19844 -0.7155 C 0.19879 -0.71157 0.19775 -0.70671 0.19966 -0.70277 C 0.20174 -0.69976 0.2066 -0.70578 0.20868 -0.70856 C 0.21163 -0.71689 0.20782 -0.70995 0.22657 -0.71342 C 0.22778 -0.71342 0.229 -0.71527 0.23038 -0.71574 C 0.23438 -0.71736 0.23802 -0.75439 0.23802 -0.75416 C 0.24306 -0.74652 0.24532 -0.71088 0.25677 -0.70856 C 0.26511 -0.70902 0.27327 -0.70856 0.28125 -0.70972 C 0.28351 -0.71018 0.2882 -0.71875 0.29202 -0.72152 C 0.29757 -0.73101 0.29202 -0.72453 0.29584 -0.71898 C 0.2967 -0.71805 0.29913 -0.71828 0.3 -0.71805 C 0.30434 -0.71828 0.30834 -0.71805 0.31198 -0.71898 C 0.31875 -0.72106 0.31476 -0.7287 0.31788 -0.71574 C 0.32795 -0.71759 0.33629 -0.71388 0.34341 -0.7199 C 0.34427 -0.71875 0.36823 -0.71388 0.36927 -0.71365 C 0.37674 -0.7125 0.38143 -0.7287 0.38646 -0.73055 C 0.39132 -0.73217 0.39653 -0.728 0.39966 -0.72476 C 0.40452 -0.72407 0.39913 -0.71226 0.40365 -0.71018 C 0.40816 -0.7081 0.42257 -0.70995 0.42761 -0.7125 C 0.43264 -0.71504 0.43038 -0.72546 0.43438 -0.72476 C 0.4382 -0.72384 0.44757 -0.70856 0.45174 -0.70763 C 0.45556 -0.70671 0.45347 -0.72083 0.45938 -0.71944 C 0.46563 -0.71805 0.48143 -0.70347 0.48802 -0.69907 " pathEditMode="relative" rAng="0" ptsTypes="fffffffffffffffffffffffffffffffffffffffffffffffffffffffffffffffffafaaaaaf">
                                      <p:cBhvr>
                                        <p:cTn id="9" dur="3000" spd="-100000" fill="hold"/>
                                        <p:tgtEl>
                                          <p:spTgt spid="5"/>
                                        </p:tgtEl>
                                        <p:attrNameLst>
                                          <p:attrName>ppt_x</p:attrName>
                                          <p:attrName>ppt_y</p:attrName>
                                        </p:attrNameLst>
                                      </p:cBhvr>
                                      <p:rCtr x="34792" y="-6412"/>
                                    </p:animMotion>
                                  </p:childTnLst>
                                </p:cTn>
                              </p:par>
                              <p:par>
                                <p:cTn id="10" presetID="22" presetClass="entr" presetSubtype="2"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2750"/>
                                        <p:tgtEl>
                                          <p:spTgt spid="4"/>
                                        </p:tgtEl>
                                      </p:cBhvr>
                                    </p:animEffect>
                                  </p:childTnLst>
                                </p:cTn>
                              </p:par>
                            </p:childTnLst>
                          </p:cTn>
                        </p:par>
                        <p:par>
                          <p:cTn id="13" fill="hold">
                            <p:stCondLst>
                              <p:cond delay="4000"/>
                            </p:stCondLst>
                            <p:childTnLst>
                              <p:par>
                                <p:cTn id="14" presetID="35" presetClass="path" presetSubtype="0" fill="hold" nodeType="afterEffect">
                                  <p:stCondLst>
                                    <p:cond delay="0"/>
                                  </p:stCondLst>
                                  <p:childTnLst>
                                    <p:animMotion origin="layout" path="M 0.50677 -0.49027 L -0.2099 -0.62638 " pathEditMode="relative" rAng="0" ptsTypes="AA">
                                      <p:cBhvr>
                                        <p:cTn id="15" dur="1000" spd="-100000" fill="hold"/>
                                        <p:tgtEl>
                                          <p:spTgt spid="5"/>
                                        </p:tgtEl>
                                        <p:attrNameLst>
                                          <p:attrName>ppt_x</p:attrName>
                                          <p:attrName>ppt_y</p:attrName>
                                        </p:attrNameLst>
                                      </p:cBhvr>
                                      <p:rCtr x="-35833" y="-6806"/>
                                    </p:animMotion>
                                  </p:childTnLst>
                                </p:cTn>
                              </p:par>
                            </p:childTnLst>
                          </p:cTn>
                        </p:par>
                        <p:par>
                          <p:cTn id="16" fill="hold">
                            <p:stCondLst>
                              <p:cond delay="5000"/>
                            </p:stCondLst>
                            <p:childTnLst>
                              <p:par>
                                <p:cTn id="17" presetID="0" presetClass="path" presetSubtype="0" accel="50000" decel="50000" fill="hold" nodeType="afterEffect">
                                  <p:stCondLst>
                                    <p:cond delay="0"/>
                                  </p:stCondLst>
                                  <p:childTnLst>
                                    <p:animMotion origin="layout" path="M 0.49636 -0.49467 L 0.49063 -0.51713 L 0.48143 -0.50486 L 0.47257 -0.49791 L 0.46962 -0.52662 L 0.46025 -0.50254 L 0.45139 -0.5243 L 0.44236 -0.50763 L 0.43403 -0.5375 L 0.42483 -0.53449 L 0.41719 -0.49467 L 0.41163 -0.51875 L 0.3974 -0.49467 L 0.40104 -0.53125 L 0.38125 -0.53449 L 0.37761 -0.49467 C 0.37431 -0.49467 0.37153 -0.50949 0.36806 -0.50949 C 0.36459 -0.50949 0.36111 -0.49328 0.35764 -0.49467 L 0.34688 -0.51736 L 0.33802 -0.49467 " pathEditMode="relative" rAng="0" ptsTypes="FFFFAAAFFAFAFFAfaFFF">
                                      <p:cBhvr>
                                        <p:cTn id="18" dur="3000" fill="hold"/>
                                        <p:tgtEl>
                                          <p:spTgt spid="5"/>
                                        </p:tgtEl>
                                        <p:attrNameLst>
                                          <p:attrName>ppt_x</p:attrName>
                                          <p:attrName>ppt_y</p:attrName>
                                        </p:attrNameLst>
                                      </p:cBhvr>
                                      <p:rCtr x="-7917" y="-2083"/>
                                    </p:animMotion>
                                  </p:childTnLst>
                                </p:cTn>
                              </p:par>
                              <p:par>
                                <p:cTn id="19" presetID="22" presetClass="entr" presetSubtype="2" fill="hold" grpId="0"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2750"/>
                                        <p:tgtEl>
                                          <p:spTgt spid="9"/>
                                        </p:tgtEl>
                                      </p:cBhvr>
                                    </p:animEffect>
                                  </p:childTnLst>
                                </p:cTn>
                              </p:par>
                            </p:childTnLst>
                          </p:cTn>
                        </p:par>
                        <p:par>
                          <p:cTn id="22" fill="hold">
                            <p:stCondLst>
                              <p:cond delay="8250"/>
                            </p:stCondLst>
                            <p:childTnLst>
                              <p:par>
                                <p:cTn id="23" presetID="42" presetClass="path" presetSubtype="0" accel="50000" decel="50000" fill="hold" nodeType="afterEffect">
                                  <p:stCondLst>
                                    <p:cond delay="0"/>
                                  </p:stCondLst>
                                  <p:childTnLst>
                                    <p:animMotion origin="layout" path="M 0.33802 -0.49467 L 0.02275 -0.38171 " pathEditMode="relative" rAng="0" ptsTypes="AA">
                                      <p:cBhvr>
                                        <p:cTn id="24" dur="2000" fill="hold"/>
                                        <p:tgtEl>
                                          <p:spTgt spid="5"/>
                                        </p:tgtEl>
                                        <p:attrNameLst>
                                          <p:attrName>ppt_x</p:attrName>
                                          <p:attrName>ppt_y</p:attrName>
                                        </p:attrNameLst>
                                      </p:cBhvr>
                                      <p:rCtr x="-15764" y="5648"/>
                                    </p:animMotion>
                                  </p:childTnLst>
                                </p:cTn>
                              </p:par>
                            </p:childTnLst>
                          </p:cTn>
                        </p:par>
                        <p:par>
                          <p:cTn id="25" fill="hold">
                            <p:stCondLst>
                              <p:cond delay="10250"/>
                            </p:stCondLst>
                            <p:childTnLst>
                              <p:par>
                                <p:cTn id="26" presetID="60" presetClass="path" presetSubtype="0" accel="50000" decel="50000" fill="hold" nodeType="afterEffect">
                                  <p:stCondLst>
                                    <p:cond delay="0"/>
                                  </p:stCondLst>
                                  <p:childTnLst>
                                    <p:animMotion origin="layout" path="M 0.02275 -0.38171 L 0.01823 -0.39213 L 0.01528 -0.37731 L 0.00816 -0.38518 L 0.00157 -0.37268 L -0.00781 -0.38564 L -0.01354 -0.37592 L -0.01927 -0.3912 L -0.02031 -0.37986 L -0.02725 -0.38588 L -0.02882 -0.37685 L -0.04271 -0.37407 L -0.04687 -0.38796 L -0.04913 -0.37384 L -0.11753 -0.27824 " pathEditMode="relative" rAng="0" ptsTypes="FAFAAAAAAAFAAFF">
                                      <p:cBhvr>
                                        <p:cTn id="27" dur="2000" fill="hold"/>
                                        <p:tgtEl>
                                          <p:spTgt spid="5"/>
                                        </p:tgtEl>
                                        <p:attrNameLst>
                                          <p:attrName>ppt_x</p:attrName>
                                          <p:attrName>ppt_y</p:attrName>
                                        </p:attrNameLst>
                                      </p:cBhvr>
                                      <p:rCtr x="-7014" y="4653"/>
                                    </p:animMotion>
                                  </p:childTnLst>
                                </p:cTn>
                              </p:par>
                              <p:par>
                                <p:cTn id="28" presetID="22" presetClass="entr" presetSubtype="2"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right)">
                                      <p:cBhvr>
                                        <p:cTn id="30"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9805" y="2286000"/>
            <a:ext cx="3124200" cy="31242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80528" y="1057870"/>
            <a:ext cx="8520666"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perspectiveContrastingRightFacing"/>
              <a:lightRig rig="contrasting" dir="t">
                <a:rot lat="0" lon="0" rev="4500000"/>
              </a:lightRig>
            </a:scene3d>
            <a:sp3d contourW="6350" prstMaterial="metal">
              <a:contourClr>
                <a:schemeClr val="accent1">
                  <a:shade val="75000"/>
                </a:schemeClr>
              </a:contourClr>
            </a:sp3d>
          </a:bodyPr>
          <a:lstStyle/>
          <a:p>
            <a:r>
              <a:rPr lang="en-US" sz="5400" b="1" dirty="0" smtClean="0">
                <a:ln w="0">
                  <a:solidFill>
                    <a:schemeClr val="tx1"/>
                  </a:solidFill>
                </a:ln>
                <a:noFill/>
                <a:effectLst>
                  <a:reflection blurRad="6350" stA="55000" endA="50" endPos="85000" dist="60007" dir="5400000" sy="-100000" algn="bl" rotWithShape="0"/>
                </a:effectLst>
                <a:latin typeface="Forte" pitchFamily="66" charset="0"/>
              </a:rPr>
              <a:t>Thanks For Your Attendance!</a:t>
            </a:r>
            <a:endParaRPr lang="en-US" sz="5400" b="1" dirty="0">
              <a:ln w="0">
                <a:solidFill>
                  <a:schemeClr val="tx1"/>
                </a:solidFill>
              </a:ln>
              <a:noFill/>
              <a:effectLst>
                <a:reflection blurRad="6350" stA="55000" endA="50" endPos="85000" dist="60007" dir="5400000" sy="-100000" algn="bl" rotWithShape="0"/>
              </a:effectLst>
              <a:latin typeface="Forte" pitchFamily="66" charset="0"/>
            </a:endParaRPr>
          </a:p>
        </p:txBody>
      </p:sp>
      <p:sp>
        <p:nvSpPr>
          <p:cNvPr id="3" name="Rectangle 2"/>
          <p:cNvSpPr/>
          <p:nvPr/>
        </p:nvSpPr>
        <p:spPr>
          <a:xfrm>
            <a:off x="-180528" y="3648670"/>
            <a:ext cx="4440639" cy="923330"/>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none" lIns="91440" tIns="45720" rIns="91440" bIns="45720">
            <a:spAutoFit/>
            <a:scene3d>
              <a:camera prst="perspectiveContrastingRightFacing"/>
              <a:lightRig rig="contrasting" dir="t">
                <a:rot lat="0" lon="0" rev="4500000"/>
              </a:lightRig>
            </a:scene3d>
            <a:sp3d contourW="6350" prstMaterial="metal">
              <a:contourClr>
                <a:schemeClr val="accent1">
                  <a:shade val="75000"/>
                </a:schemeClr>
              </a:contourClr>
            </a:sp3d>
          </a:bodyPr>
          <a:lstStyle/>
          <a:p>
            <a:r>
              <a:rPr lang="en-US" sz="5400" b="1" dirty="0" smtClean="0">
                <a:ln w="0">
                  <a:solidFill>
                    <a:schemeClr val="tx1"/>
                  </a:solidFill>
                </a:ln>
                <a:noFill/>
                <a:effectLst>
                  <a:reflection blurRad="6350" stA="55000" endA="50" endPos="85000" dist="60007" dir="5400000" sy="-100000" algn="bl" rotWithShape="0"/>
                </a:effectLst>
                <a:latin typeface="Forte" pitchFamily="66" charset="0"/>
              </a:rPr>
              <a:t>Any Question?</a:t>
            </a:r>
            <a:endParaRPr lang="en-US" sz="5400" b="1" dirty="0">
              <a:ln w="0">
                <a:solidFill>
                  <a:schemeClr val="tx1"/>
                </a:solidFill>
              </a:ln>
              <a:noFill/>
              <a:effectLst>
                <a:reflection blurRad="6350" stA="55000" endA="50" endPos="85000" dist="60007" dir="5400000" sy="-100000" algn="bl" rotWithShape="0"/>
              </a:effectLst>
              <a:latin typeface="Forte" pitchFamily="66" charset="0"/>
            </a:endParaRPr>
          </a:p>
        </p:txBody>
      </p:sp>
    </p:spTree>
    <p:extLst>
      <p:ext uri="{BB962C8B-B14F-4D97-AF65-F5344CB8AC3E}">
        <p14:creationId xmlns:p14="http://schemas.microsoft.com/office/powerpoint/2010/main" val="3195340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1650"/>
                            </p:stCondLst>
                            <p:childTnLst>
                              <p:par>
                                <p:cTn id="13" presetID="38" presetClass="entr" presetSubtype="0" accel="50000" fill="hold" grpId="0" nodeType="afterEffect">
                                  <p:stCondLst>
                                    <p:cond delay="50"/>
                                  </p:stCondLst>
                                  <p:iterate type="lt">
                                    <p:tmPct val="10909"/>
                                  </p:iterate>
                                  <p:childTnLst>
                                    <p:set>
                                      <p:cBhvr>
                                        <p:cTn id="14" dur="1" fill="hold">
                                          <p:stCondLst>
                                            <p:cond delay="0"/>
                                          </p:stCondLst>
                                        </p:cTn>
                                        <p:tgtEl>
                                          <p:spTgt spid="3"/>
                                        </p:tgtEl>
                                        <p:attrNameLst>
                                          <p:attrName>style.visibility</p:attrName>
                                        </p:attrNameLst>
                                      </p:cBhvr>
                                      <p:to>
                                        <p:strVal val="visible"/>
                                      </p:to>
                                    </p:set>
                                    <p:set>
                                      <p:cBhvr>
                                        <p:cTn id="15" dur="455" fill="hold">
                                          <p:stCondLst>
                                            <p:cond delay="0"/>
                                          </p:stCondLst>
                                        </p:cTn>
                                        <p:tgtEl>
                                          <p:spTgt spid="3"/>
                                        </p:tgtEl>
                                        <p:attrNameLst>
                                          <p:attrName>style.rotation</p:attrName>
                                        </p:attrNameLst>
                                      </p:cBhvr>
                                      <p:to>
                                        <p:strVal val="-45.0"/>
                                      </p:to>
                                    </p:set>
                                    <p:anim calcmode="lin" valueType="num">
                                      <p:cBhvr>
                                        <p:cTn id="16"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par>
                          <p:cTn id="20" fill="hold">
                            <p:stCondLst>
                              <p:cond delay="3900"/>
                            </p:stCondLst>
                            <p:childTnLst>
                              <p:par>
                                <p:cTn id="21" presetID="28" presetClass="emph" presetSubtype="0" fill="hold" grpId="1" nodeType="afterEffect">
                                  <p:stCondLst>
                                    <p:cond delay="0"/>
                                  </p:stCondLst>
                                  <p:iterate type="lt">
                                    <p:tmPct val="10000"/>
                                  </p:iterate>
                                  <p:childTnLst>
                                    <p:animClr clrSpc="rgb" dir="cw">
                                      <p:cBhvr override="childStyle">
                                        <p:cTn id="22" dur="500" fill="hold"/>
                                        <p:tgtEl>
                                          <p:spTgt spid="3"/>
                                        </p:tgtEl>
                                        <p:attrNameLst>
                                          <p:attrName>style.color</p:attrName>
                                        </p:attrNameLst>
                                      </p:cBhvr>
                                      <p:to>
                                        <a:schemeClr val="accent2"/>
                                      </p:to>
                                    </p:animClr>
                                    <p:animClr clrSpc="rgb" dir="cw">
                                      <p:cBhvr>
                                        <p:cTn id="23" dur="500" fill="hold"/>
                                        <p:tgtEl>
                                          <p:spTgt spid="3"/>
                                        </p:tgtEl>
                                        <p:attrNameLst>
                                          <p:attrName>fillcolor</p:attrName>
                                        </p:attrNameLst>
                                      </p:cBhvr>
                                      <p:to>
                                        <a:schemeClr val="accent2"/>
                                      </p:to>
                                    </p:animClr>
                                    <p:set>
                                      <p:cBhvr>
                                        <p:cTn id="24" dur="500" fill="hold"/>
                                        <p:tgtEl>
                                          <p:spTgt spid="3"/>
                                        </p:tgtEl>
                                        <p:attrNameLst>
                                          <p:attrName>fill.type</p:attrName>
                                        </p:attrNameLst>
                                      </p:cBhvr>
                                      <p:to>
                                        <p:strVal val="solid"/>
                                      </p:to>
                                    </p:set>
                                    <p:anim to="1.5" calcmode="lin" valueType="num">
                                      <p:cBhvr override="childStyle">
                                        <p:cTn id="25" dur="500" fill="hold"/>
                                        <p:tgtEl>
                                          <p:spTgt spid="3"/>
                                        </p:tgtEl>
                                        <p:attrNameLst>
                                          <p:attrName>style.fontSize</p:attrName>
                                        </p:attrNameLst>
                                      </p:cBhvr>
                                    </p:anim>
                                  </p:childTnLst>
                                </p:cTn>
                              </p:par>
                            </p:childTnLst>
                          </p:cTn>
                        </p:par>
                        <p:par>
                          <p:cTn id="26" fill="hold">
                            <p:stCondLst>
                              <p:cond delay="4950"/>
                            </p:stCondLst>
                            <p:childTnLst>
                              <p:par>
                                <p:cTn id="27" presetID="35" presetClass="entr" presetSubtype="0" fill="hold" nodeType="afterEffect">
                                  <p:stCondLst>
                                    <p:cond delay="0"/>
                                  </p:stCondLst>
                                  <p:childTnLst>
                                    <p:set>
                                      <p:cBhvr>
                                        <p:cTn id="28" dur="1" fill="hold">
                                          <p:stCondLst>
                                            <p:cond delay="0"/>
                                          </p:stCondLst>
                                        </p:cTn>
                                        <p:tgtEl>
                                          <p:spTgt spid="2050"/>
                                        </p:tgtEl>
                                        <p:attrNameLst>
                                          <p:attrName>style.visibility</p:attrName>
                                        </p:attrNameLst>
                                      </p:cBhvr>
                                      <p:to>
                                        <p:strVal val="visible"/>
                                      </p:to>
                                    </p:set>
                                    <p:animEffect transition="in" filter="fade">
                                      <p:cBhvr>
                                        <p:cTn id="29" dur="2000"/>
                                        <p:tgtEl>
                                          <p:spTgt spid="2050"/>
                                        </p:tgtEl>
                                      </p:cBhvr>
                                    </p:animEffect>
                                    <p:anim calcmode="lin" valueType="num">
                                      <p:cBhvr>
                                        <p:cTn id="30" dur="2000" fill="hold"/>
                                        <p:tgtEl>
                                          <p:spTgt spid="2050"/>
                                        </p:tgtEl>
                                        <p:attrNameLst>
                                          <p:attrName>style.rotation</p:attrName>
                                        </p:attrNameLst>
                                      </p:cBhvr>
                                      <p:tavLst>
                                        <p:tav tm="0">
                                          <p:val>
                                            <p:fltVal val="720"/>
                                          </p:val>
                                        </p:tav>
                                        <p:tav tm="100000">
                                          <p:val>
                                            <p:fltVal val="0"/>
                                          </p:val>
                                        </p:tav>
                                      </p:tavLst>
                                    </p:anim>
                                    <p:anim calcmode="lin" valueType="num">
                                      <p:cBhvr>
                                        <p:cTn id="31" dur="2000" fill="hold"/>
                                        <p:tgtEl>
                                          <p:spTgt spid="2050"/>
                                        </p:tgtEl>
                                        <p:attrNameLst>
                                          <p:attrName>ppt_h</p:attrName>
                                        </p:attrNameLst>
                                      </p:cBhvr>
                                      <p:tavLst>
                                        <p:tav tm="0">
                                          <p:val>
                                            <p:fltVal val="0"/>
                                          </p:val>
                                        </p:tav>
                                        <p:tav tm="100000">
                                          <p:val>
                                            <p:strVal val="#ppt_h"/>
                                          </p:val>
                                        </p:tav>
                                      </p:tavLst>
                                    </p:anim>
                                    <p:anim calcmode="lin" valueType="num">
                                      <p:cBhvr>
                                        <p:cTn id="32" dur="2000" fill="hold"/>
                                        <p:tgtEl>
                                          <p:spTgt spid="205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smtClean="0">
                <a:cs typeface="B Titr" pitchFamily="2" charset="-78"/>
              </a:rPr>
              <a:t>فهرست مطالب</a:t>
            </a:r>
            <a:endParaRPr lang="en-GB" dirty="0">
              <a:cs typeface="B Titr" pitchFamily="2" charset="-78"/>
            </a:endParaRPr>
          </a:p>
        </p:txBody>
      </p:sp>
      <p:graphicFrame>
        <p:nvGraphicFramePr>
          <p:cNvPr id="5" name="Diagram 4"/>
          <p:cNvGraphicFramePr/>
          <p:nvPr>
            <p:extLst>
              <p:ext uri="{D42A27DB-BD31-4B8C-83A1-F6EECF244321}">
                <p14:modId xmlns:p14="http://schemas.microsoft.com/office/powerpoint/2010/main" val="2142529311"/>
              </p:ext>
            </p:extLst>
          </p:nvPr>
        </p:nvGraphicFramePr>
        <p:xfrm>
          <a:off x="1333500" y="1270000"/>
          <a:ext cx="64770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4540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graphicEl>
                                              <a:dgm id="{C626A707-DA4D-4E10-A9BC-234E188C4BA0}"/>
                                            </p:graphicEl>
                                          </p:spTgt>
                                        </p:tgtEl>
                                        <p:attrNameLst>
                                          <p:attrName>style.visibility</p:attrName>
                                        </p:attrNameLst>
                                      </p:cBhvr>
                                      <p:to>
                                        <p:strVal val="visible"/>
                                      </p:to>
                                    </p:set>
                                    <p:animEffect transition="in" filter="fade">
                                      <p:cBhvr>
                                        <p:cTn id="14" dur="500"/>
                                        <p:tgtEl>
                                          <p:spTgt spid="5">
                                            <p:graphicEl>
                                              <a:dgm id="{C626A707-DA4D-4E10-A9BC-234E188C4BA0}"/>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7AA311A2-A3D5-42F3-AEEB-72D7D7613DCD}"/>
                                            </p:graphicEl>
                                          </p:spTgt>
                                        </p:tgtEl>
                                        <p:attrNameLst>
                                          <p:attrName>style.visibility</p:attrName>
                                        </p:attrNameLst>
                                      </p:cBhvr>
                                      <p:to>
                                        <p:strVal val="visible"/>
                                      </p:to>
                                    </p:set>
                                    <p:animEffect transition="in" filter="fade">
                                      <p:cBhvr>
                                        <p:cTn id="17" dur="500"/>
                                        <p:tgtEl>
                                          <p:spTgt spid="5">
                                            <p:graphicEl>
                                              <a:dgm id="{7AA311A2-A3D5-42F3-AEEB-72D7D7613DCD}"/>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2F5A8B69-E8D1-4BCB-B94A-31B42A6F9430}"/>
                                            </p:graphicEl>
                                          </p:spTgt>
                                        </p:tgtEl>
                                        <p:attrNameLst>
                                          <p:attrName>style.visibility</p:attrName>
                                        </p:attrNameLst>
                                      </p:cBhvr>
                                      <p:to>
                                        <p:strVal val="visible"/>
                                      </p:to>
                                    </p:set>
                                    <p:animEffect transition="in" filter="fade">
                                      <p:cBhvr>
                                        <p:cTn id="22" dur="500"/>
                                        <p:tgtEl>
                                          <p:spTgt spid="5">
                                            <p:graphicEl>
                                              <a:dgm id="{2F5A8B69-E8D1-4BCB-B94A-31B42A6F9430}"/>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D9846E3D-0F41-4EBB-A623-9985071F4E2A}"/>
                                            </p:graphicEl>
                                          </p:spTgt>
                                        </p:tgtEl>
                                        <p:attrNameLst>
                                          <p:attrName>style.visibility</p:attrName>
                                        </p:attrNameLst>
                                      </p:cBhvr>
                                      <p:to>
                                        <p:strVal val="visible"/>
                                      </p:to>
                                    </p:set>
                                    <p:animEffect transition="in" filter="fade">
                                      <p:cBhvr>
                                        <p:cTn id="25" dur="500"/>
                                        <p:tgtEl>
                                          <p:spTgt spid="5">
                                            <p:graphicEl>
                                              <a:dgm id="{D9846E3D-0F41-4EBB-A623-9985071F4E2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2AD245C3-8C35-4FCF-84A4-487E39A9C8D6}"/>
                                            </p:graphicEl>
                                          </p:spTgt>
                                        </p:tgtEl>
                                        <p:attrNameLst>
                                          <p:attrName>style.visibility</p:attrName>
                                        </p:attrNameLst>
                                      </p:cBhvr>
                                      <p:to>
                                        <p:strVal val="visible"/>
                                      </p:to>
                                    </p:set>
                                    <p:animEffect transition="in" filter="fade">
                                      <p:cBhvr>
                                        <p:cTn id="30" dur="500"/>
                                        <p:tgtEl>
                                          <p:spTgt spid="5">
                                            <p:graphicEl>
                                              <a:dgm id="{2AD245C3-8C35-4FCF-84A4-487E39A9C8D6}"/>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4AD11FBC-B401-4D44-9106-CBC9A5E9F55D}"/>
                                            </p:graphicEl>
                                          </p:spTgt>
                                        </p:tgtEl>
                                        <p:attrNameLst>
                                          <p:attrName>style.visibility</p:attrName>
                                        </p:attrNameLst>
                                      </p:cBhvr>
                                      <p:to>
                                        <p:strVal val="visible"/>
                                      </p:to>
                                    </p:set>
                                    <p:animEffect transition="in" filter="fade">
                                      <p:cBhvr>
                                        <p:cTn id="33" dur="500"/>
                                        <p:tgtEl>
                                          <p:spTgt spid="5">
                                            <p:graphicEl>
                                              <a:dgm id="{4AD11FBC-B401-4D44-9106-CBC9A5E9F55D}"/>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8E805104-BFE8-4DC5-A647-533800448E8B}"/>
                                            </p:graphicEl>
                                          </p:spTgt>
                                        </p:tgtEl>
                                        <p:attrNameLst>
                                          <p:attrName>style.visibility</p:attrName>
                                        </p:attrNameLst>
                                      </p:cBhvr>
                                      <p:to>
                                        <p:strVal val="visible"/>
                                      </p:to>
                                    </p:set>
                                    <p:animEffect transition="in" filter="fade">
                                      <p:cBhvr>
                                        <p:cTn id="38" dur="500"/>
                                        <p:tgtEl>
                                          <p:spTgt spid="5">
                                            <p:graphicEl>
                                              <a:dgm id="{8E805104-BFE8-4DC5-A647-533800448E8B}"/>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0B87E5E5-044D-491F-A0E8-0E750751AB33}"/>
                                            </p:graphicEl>
                                          </p:spTgt>
                                        </p:tgtEl>
                                        <p:attrNameLst>
                                          <p:attrName>style.visibility</p:attrName>
                                        </p:attrNameLst>
                                      </p:cBhvr>
                                      <p:to>
                                        <p:strVal val="visible"/>
                                      </p:to>
                                    </p:set>
                                    <p:animEffect transition="in" filter="fade">
                                      <p:cBhvr>
                                        <p:cTn id="41" dur="500"/>
                                        <p:tgtEl>
                                          <p:spTgt spid="5">
                                            <p:graphicEl>
                                              <a:dgm id="{0B87E5E5-044D-491F-A0E8-0E750751AB3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graphicEl>
                                              <a:dgm id="{814078AD-3392-47D2-998F-A0E8CB400B99}"/>
                                            </p:graphicEl>
                                          </p:spTgt>
                                        </p:tgtEl>
                                        <p:attrNameLst>
                                          <p:attrName>style.visibility</p:attrName>
                                        </p:attrNameLst>
                                      </p:cBhvr>
                                      <p:to>
                                        <p:strVal val="visible"/>
                                      </p:to>
                                    </p:set>
                                    <p:animEffect transition="in" filter="fade">
                                      <p:cBhvr>
                                        <p:cTn id="46" dur="500"/>
                                        <p:tgtEl>
                                          <p:spTgt spid="5">
                                            <p:graphicEl>
                                              <a:dgm id="{814078AD-3392-47D2-998F-A0E8CB400B99}"/>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
                                            <p:graphicEl>
                                              <a:dgm id="{AE1D00F1-FDCA-4B66-8DFD-49AC3B05FAB6}"/>
                                            </p:graphicEl>
                                          </p:spTgt>
                                        </p:tgtEl>
                                        <p:attrNameLst>
                                          <p:attrName>style.visibility</p:attrName>
                                        </p:attrNameLst>
                                      </p:cBhvr>
                                      <p:to>
                                        <p:strVal val="visible"/>
                                      </p:to>
                                    </p:set>
                                    <p:animEffect transition="in" filter="fade">
                                      <p:cBhvr>
                                        <p:cTn id="49" dur="500"/>
                                        <p:tgtEl>
                                          <p:spTgt spid="5">
                                            <p:graphicEl>
                                              <a:dgm id="{AE1D00F1-FDCA-4B66-8DFD-49AC3B05FAB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جمع آوری داده ها</a:t>
            </a:r>
            <a:endParaRPr lang="en-GB" dirty="0">
              <a:cs typeface="B Titr" pitchFamily="2" charset="-78"/>
            </a:endParaRPr>
          </a:p>
        </p:txBody>
      </p:sp>
      <p:graphicFrame>
        <p:nvGraphicFramePr>
          <p:cNvPr id="5" name="Diagram 4"/>
          <p:cNvGraphicFramePr/>
          <p:nvPr>
            <p:extLst>
              <p:ext uri="{D42A27DB-BD31-4B8C-83A1-F6EECF244321}">
                <p14:modId xmlns:p14="http://schemas.microsoft.com/office/powerpoint/2010/main" val="3561984557"/>
              </p:ext>
            </p:extLst>
          </p:nvPr>
        </p:nvGraphicFramePr>
        <p:xfrm>
          <a:off x="1333500" y="1270000"/>
          <a:ext cx="6477000" cy="345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024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graphicEl>
                                              <a:dgm id="{C54B99FC-9C09-4E92-BCF9-109D70537ABA}"/>
                                            </p:graphicEl>
                                          </p:spTgt>
                                        </p:tgtEl>
                                        <p:attrNameLst>
                                          <p:attrName>style.visibility</p:attrName>
                                        </p:attrNameLst>
                                      </p:cBhvr>
                                      <p:to>
                                        <p:strVal val="visible"/>
                                      </p:to>
                                    </p:set>
                                    <p:animEffect transition="in" filter="fade">
                                      <p:cBhvr>
                                        <p:cTn id="14" dur="500"/>
                                        <p:tgtEl>
                                          <p:spTgt spid="5">
                                            <p:graphicEl>
                                              <a:dgm id="{C54B99FC-9C09-4E92-BCF9-109D70537ABA}"/>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9BFDA9E5-F861-4C9C-A2FA-6EDE77F5C958}"/>
                                            </p:graphicEl>
                                          </p:spTgt>
                                        </p:tgtEl>
                                        <p:attrNameLst>
                                          <p:attrName>style.visibility</p:attrName>
                                        </p:attrNameLst>
                                      </p:cBhvr>
                                      <p:to>
                                        <p:strVal val="visible"/>
                                      </p:to>
                                    </p:set>
                                    <p:animEffect transition="in" filter="fade">
                                      <p:cBhvr>
                                        <p:cTn id="17" dur="500"/>
                                        <p:tgtEl>
                                          <p:spTgt spid="5">
                                            <p:graphicEl>
                                              <a:dgm id="{9BFDA9E5-F861-4C9C-A2FA-6EDE77F5C958}"/>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E112DEC9-D8CC-4E71-AE6D-64FAD201EC4B}"/>
                                            </p:graphicEl>
                                          </p:spTgt>
                                        </p:tgtEl>
                                        <p:attrNameLst>
                                          <p:attrName>style.visibility</p:attrName>
                                        </p:attrNameLst>
                                      </p:cBhvr>
                                      <p:to>
                                        <p:strVal val="visible"/>
                                      </p:to>
                                    </p:set>
                                    <p:animEffect transition="in" filter="fade">
                                      <p:cBhvr>
                                        <p:cTn id="22" dur="500"/>
                                        <p:tgtEl>
                                          <p:spTgt spid="5">
                                            <p:graphicEl>
                                              <a:dgm id="{E112DEC9-D8CC-4E71-AE6D-64FAD201EC4B}"/>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graphicEl>
                                              <a:dgm id="{F12C1B76-1306-438A-84A0-E2E26DDCF8CC}"/>
                                            </p:graphicEl>
                                          </p:spTgt>
                                        </p:tgtEl>
                                        <p:attrNameLst>
                                          <p:attrName>style.visibility</p:attrName>
                                        </p:attrNameLst>
                                      </p:cBhvr>
                                      <p:to>
                                        <p:strVal val="visible"/>
                                      </p:to>
                                    </p:set>
                                    <p:animEffect transition="in" filter="fade">
                                      <p:cBhvr>
                                        <p:cTn id="25" dur="500"/>
                                        <p:tgtEl>
                                          <p:spTgt spid="5">
                                            <p:graphicEl>
                                              <a:dgm id="{F12C1B76-1306-438A-84A0-E2E26DDCF8CC}"/>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17C41A8B-EC21-4F5F-B4C0-0CBA5862962D}"/>
                                            </p:graphicEl>
                                          </p:spTgt>
                                        </p:tgtEl>
                                        <p:attrNameLst>
                                          <p:attrName>style.visibility</p:attrName>
                                        </p:attrNameLst>
                                      </p:cBhvr>
                                      <p:to>
                                        <p:strVal val="visible"/>
                                      </p:to>
                                    </p:set>
                                    <p:animEffect transition="in" filter="fade">
                                      <p:cBhvr>
                                        <p:cTn id="30" dur="500"/>
                                        <p:tgtEl>
                                          <p:spTgt spid="5">
                                            <p:graphicEl>
                                              <a:dgm id="{17C41A8B-EC21-4F5F-B4C0-0CBA5862962D}"/>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5B672369-2344-443C-8762-FE0089AD48DB}"/>
                                            </p:graphicEl>
                                          </p:spTgt>
                                        </p:tgtEl>
                                        <p:attrNameLst>
                                          <p:attrName>style.visibility</p:attrName>
                                        </p:attrNameLst>
                                      </p:cBhvr>
                                      <p:to>
                                        <p:strVal val="visible"/>
                                      </p:to>
                                    </p:set>
                                    <p:animEffect transition="in" filter="fade">
                                      <p:cBhvr>
                                        <p:cTn id="33" dur="500"/>
                                        <p:tgtEl>
                                          <p:spTgt spid="5">
                                            <p:graphicEl>
                                              <a:dgm id="{5B672369-2344-443C-8762-FE0089AD48DB}"/>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graphicEl>
                                              <a:dgm id="{8D1B759A-417D-49E9-BCB5-DD207EFD5D78}"/>
                                            </p:graphicEl>
                                          </p:spTgt>
                                        </p:tgtEl>
                                        <p:attrNameLst>
                                          <p:attrName>style.visibility</p:attrName>
                                        </p:attrNameLst>
                                      </p:cBhvr>
                                      <p:to>
                                        <p:strVal val="visible"/>
                                      </p:to>
                                    </p:set>
                                    <p:animEffect transition="in" filter="fade">
                                      <p:cBhvr>
                                        <p:cTn id="38" dur="500"/>
                                        <p:tgtEl>
                                          <p:spTgt spid="5">
                                            <p:graphicEl>
                                              <a:dgm id="{8D1B759A-417D-49E9-BCB5-DD207EFD5D78}"/>
                                            </p:graphic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graphicEl>
                                              <a:dgm id="{4800027F-33FD-474E-8FAA-E290E24315BA}"/>
                                            </p:graphicEl>
                                          </p:spTgt>
                                        </p:tgtEl>
                                        <p:attrNameLst>
                                          <p:attrName>style.visibility</p:attrName>
                                        </p:attrNameLst>
                                      </p:cBhvr>
                                      <p:to>
                                        <p:strVal val="visible"/>
                                      </p:to>
                                    </p:set>
                                    <p:animEffect transition="in" filter="fade">
                                      <p:cBhvr>
                                        <p:cTn id="41" dur="500"/>
                                        <p:tgtEl>
                                          <p:spTgt spid="5">
                                            <p:graphicEl>
                                              <a:dgm id="{4800027F-33FD-474E-8FAA-E290E24315B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مقدمه</a:t>
            </a:r>
            <a:endParaRPr lang="en-GB" dirty="0">
              <a:cs typeface="B Titr" pitchFamily="2" charset="-78"/>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28575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2366965177"/>
              </p:ext>
            </p:extLst>
          </p:nvPr>
        </p:nvGraphicFramePr>
        <p:xfrm>
          <a:off x="2438400" y="685800"/>
          <a:ext cx="64770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891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graphicEl>
                                              <a:dgm id="{255B7F49-ABFE-4FB5-A785-726F7DB6BA79}"/>
                                            </p:graphicEl>
                                          </p:spTgt>
                                        </p:tgtEl>
                                        <p:attrNameLst>
                                          <p:attrName>style.visibility</p:attrName>
                                        </p:attrNameLst>
                                      </p:cBhvr>
                                      <p:to>
                                        <p:strVal val="visible"/>
                                      </p:to>
                                    </p:set>
                                    <p:animEffect transition="in" filter="wipe(up)">
                                      <p:cBhvr>
                                        <p:cTn id="14" dur="500"/>
                                        <p:tgtEl>
                                          <p:spTgt spid="5">
                                            <p:graphicEl>
                                              <a:dgm id="{255B7F49-ABFE-4FB5-A785-726F7DB6BA79}"/>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graphicEl>
                                              <a:dgm id="{3D56231A-5E32-4D37-B041-6CBE543C7478}"/>
                                            </p:graphicEl>
                                          </p:spTgt>
                                        </p:tgtEl>
                                        <p:attrNameLst>
                                          <p:attrName>style.visibility</p:attrName>
                                        </p:attrNameLst>
                                      </p:cBhvr>
                                      <p:to>
                                        <p:strVal val="visible"/>
                                      </p:to>
                                    </p:set>
                                    <p:animEffect transition="in" filter="fade">
                                      <p:cBhvr>
                                        <p:cTn id="17" dur="500"/>
                                        <p:tgtEl>
                                          <p:spTgt spid="5">
                                            <p:graphicEl>
                                              <a:dgm id="{3D56231A-5E32-4D37-B041-6CBE543C7478}"/>
                                            </p:graphicEl>
                                          </p:spTgt>
                                        </p:tgtEl>
                                      </p:cBhvr>
                                    </p:animEffect>
                                  </p:childTnLst>
                                </p:cTn>
                              </p:par>
                            </p:childTnLst>
                          </p:cTn>
                        </p:par>
                        <p:par>
                          <p:cTn id="18" fill="hold">
                            <p:stCondLst>
                              <p:cond delay="500"/>
                            </p:stCondLst>
                            <p:childTnLst>
                              <p:par>
                                <p:cTn id="19" presetID="49" presetClass="entr" presetSubtype="0" decel="100000"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 calcmode="lin" valueType="num">
                                      <p:cBhvr>
                                        <p:cTn id="23" dur="500" fill="hold"/>
                                        <p:tgtEl>
                                          <p:spTgt spid="1028"/>
                                        </p:tgtEl>
                                        <p:attrNameLst>
                                          <p:attrName>style.rotation</p:attrName>
                                        </p:attrNameLst>
                                      </p:cBhvr>
                                      <p:tavLst>
                                        <p:tav tm="0">
                                          <p:val>
                                            <p:fltVal val="360"/>
                                          </p:val>
                                        </p:tav>
                                        <p:tav tm="100000">
                                          <p:val>
                                            <p:fltVal val="0"/>
                                          </p:val>
                                        </p:tav>
                                      </p:tavLst>
                                    </p:anim>
                                    <p:animEffect transition="in" filter="fade">
                                      <p:cBhvr>
                                        <p:cTn id="24" dur="500"/>
                                        <p:tgtEl>
                                          <p:spTgt spid="10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5">
                                            <p:graphicEl>
                                              <a:dgm id="{6FEC1592-04A9-4BED-9051-FA2362831596}"/>
                                            </p:graphicEl>
                                          </p:spTgt>
                                        </p:tgtEl>
                                        <p:attrNameLst>
                                          <p:attrName>style.visibility</p:attrName>
                                        </p:attrNameLst>
                                      </p:cBhvr>
                                      <p:to>
                                        <p:strVal val="visible"/>
                                      </p:to>
                                    </p:set>
                                    <p:animEffect transition="in" filter="wipe(up)">
                                      <p:cBhvr>
                                        <p:cTn id="29" dur="500"/>
                                        <p:tgtEl>
                                          <p:spTgt spid="5">
                                            <p:graphicEl>
                                              <a:dgm id="{6FEC1592-04A9-4BED-9051-FA2362831596}"/>
                                            </p:graphicEl>
                                          </p:spTgt>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5">
                                            <p:graphicEl>
                                              <a:dgm id="{D9A14154-D4D6-4C14-A3DA-ED7B3570AED0}"/>
                                            </p:graphicEl>
                                          </p:spTgt>
                                        </p:tgtEl>
                                        <p:attrNameLst>
                                          <p:attrName>style.visibility</p:attrName>
                                        </p:attrNameLst>
                                      </p:cBhvr>
                                      <p:to>
                                        <p:strVal val="visible"/>
                                      </p:to>
                                    </p:set>
                                    <p:anim calcmode="lin" valueType="num">
                                      <p:cBhvr>
                                        <p:cTn id="32" dur="1000" fill="hold"/>
                                        <p:tgtEl>
                                          <p:spTgt spid="5">
                                            <p:graphicEl>
                                              <a:dgm id="{D9A14154-D4D6-4C14-A3DA-ED7B3570AED0}"/>
                                            </p:graphicEl>
                                          </p:spTgt>
                                        </p:tgtEl>
                                        <p:attrNameLst>
                                          <p:attrName>ppt_w</p:attrName>
                                        </p:attrNameLst>
                                      </p:cBhvr>
                                      <p:tavLst>
                                        <p:tav tm="0">
                                          <p:val>
                                            <p:fltVal val="0"/>
                                          </p:val>
                                        </p:tav>
                                        <p:tav tm="100000">
                                          <p:val>
                                            <p:strVal val="#ppt_w"/>
                                          </p:val>
                                        </p:tav>
                                      </p:tavLst>
                                    </p:anim>
                                    <p:anim calcmode="lin" valueType="num">
                                      <p:cBhvr>
                                        <p:cTn id="33" dur="1000" fill="hold"/>
                                        <p:tgtEl>
                                          <p:spTgt spid="5">
                                            <p:graphicEl>
                                              <a:dgm id="{D9A14154-D4D6-4C14-A3DA-ED7B3570AED0}"/>
                                            </p:graphicEl>
                                          </p:spTgt>
                                        </p:tgtEl>
                                        <p:attrNameLst>
                                          <p:attrName>ppt_h</p:attrName>
                                        </p:attrNameLst>
                                      </p:cBhvr>
                                      <p:tavLst>
                                        <p:tav tm="0">
                                          <p:val>
                                            <p:fltVal val="0"/>
                                          </p:val>
                                        </p:tav>
                                        <p:tav tm="100000">
                                          <p:val>
                                            <p:strVal val="#ppt_h"/>
                                          </p:val>
                                        </p:tav>
                                      </p:tavLst>
                                    </p:anim>
                                    <p:anim calcmode="lin" valueType="num">
                                      <p:cBhvr>
                                        <p:cTn id="34" dur="1000" fill="hold"/>
                                        <p:tgtEl>
                                          <p:spTgt spid="5">
                                            <p:graphicEl>
                                              <a:dgm id="{D9A14154-D4D6-4C14-A3DA-ED7B3570AED0}"/>
                                            </p:graphicEl>
                                          </p:spTgt>
                                        </p:tgtEl>
                                        <p:attrNameLst>
                                          <p:attrName>style.rotation</p:attrName>
                                        </p:attrNameLst>
                                      </p:cBhvr>
                                      <p:tavLst>
                                        <p:tav tm="0">
                                          <p:val>
                                            <p:fltVal val="90"/>
                                          </p:val>
                                        </p:tav>
                                        <p:tav tm="100000">
                                          <p:val>
                                            <p:fltVal val="0"/>
                                          </p:val>
                                        </p:tav>
                                      </p:tavLst>
                                    </p:anim>
                                    <p:animEffect transition="in" filter="fade">
                                      <p:cBhvr>
                                        <p:cTn id="35" dur="1000"/>
                                        <p:tgtEl>
                                          <p:spTgt spid="5">
                                            <p:graphicEl>
                                              <a:dgm id="{D9A14154-D4D6-4C14-A3DA-ED7B3570AED0}"/>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5">
                                            <p:graphicEl>
                                              <a:dgm id="{47029037-79B8-4F9D-ABCB-58DF50C178E0}"/>
                                            </p:graphicEl>
                                          </p:spTgt>
                                        </p:tgtEl>
                                        <p:attrNameLst>
                                          <p:attrName>style.visibility</p:attrName>
                                        </p:attrNameLst>
                                      </p:cBhvr>
                                      <p:to>
                                        <p:strVal val="visible"/>
                                      </p:to>
                                    </p:set>
                                    <p:animEffect transition="in" filter="wipe(up)">
                                      <p:cBhvr>
                                        <p:cTn id="40" dur="500"/>
                                        <p:tgtEl>
                                          <p:spTgt spid="5">
                                            <p:graphicEl>
                                              <a:dgm id="{47029037-79B8-4F9D-ABCB-58DF50C178E0}"/>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
                                            <p:graphicEl>
                                              <a:dgm id="{96256CFC-946F-44A9-9092-A559B30B364D}"/>
                                            </p:graphicEl>
                                          </p:spTgt>
                                        </p:tgtEl>
                                        <p:attrNameLst>
                                          <p:attrName>style.visibility</p:attrName>
                                        </p:attrNameLst>
                                      </p:cBhvr>
                                      <p:to>
                                        <p:strVal val="visible"/>
                                      </p:to>
                                    </p:set>
                                    <p:anim calcmode="lin" valueType="num">
                                      <p:cBhvr>
                                        <p:cTn id="43" dur="500" fill="hold"/>
                                        <p:tgtEl>
                                          <p:spTgt spid="5">
                                            <p:graphicEl>
                                              <a:dgm id="{96256CFC-946F-44A9-9092-A559B30B364D}"/>
                                            </p:graphicEl>
                                          </p:spTgt>
                                        </p:tgtEl>
                                        <p:attrNameLst>
                                          <p:attrName>ppt_w</p:attrName>
                                        </p:attrNameLst>
                                      </p:cBhvr>
                                      <p:tavLst>
                                        <p:tav tm="0">
                                          <p:val>
                                            <p:fltVal val="0"/>
                                          </p:val>
                                        </p:tav>
                                        <p:tav tm="100000">
                                          <p:val>
                                            <p:strVal val="#ppt_w"/>
                                          </p:val>
                                        </p:tav>
                                      </p:tavLst>
                                    </p:anim>
                                    <p:anim calcmode="lin" valueType="num">
                                      <p:cBhvr>
                                        <p:cTn id="44" dur="500" fill="hold"/>
                                        <p:tgtEl>
                                          <p:spTgt spid="5">
                                            <p:graphicEl>
                                              <a:dgm id="{96256CFC-946F-44A9-9092-A559B30B364D}"/>
                                            </p:graphicEl>
                                          </p:spTgt>
                                        </p:tgtEl>
                                        <p:attrNameLst>
                                          <p:attrName>ppt_h</p:attrName>
                                        </p:attrNameLst>
                                      </p:cBhvr>
                                      <p:tavLst>
                                        <p:tav tm="0">
                                          <p:val>
                                            <p:fltVal val="0"/>
                                          </p:val>
                                        </p:tav>
                                        <p:tav tm="100000">
                                          <p:val>
                                            <p:strVal val="#ppt_h"/>
                                          </p:val>
                                        </p:tav>
                                      </p:tavLst>
                                    </p:anim>
                                    <p:animEffect transition="in" filter="fade">
                                      <p:cBhvr>
                                        <p:cTn id="45" dur="500"/>
                                        <p:tgtEl>
                                          <p:spTgt spid="5">
                                            <p:graphicEl>
                                              <a:dgm id="{96256CFC-946F-44A9-9092-A559B30B364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معیارهای ارزیابی روش های جمع آوری داده ها</a:t>
            </a:r>
            <a:endParaRPr lang="en-GB" dirty="0">
              <a:cs typeface="B Titr" pitchFamily="2" charset="-78"/>
            </a:endParaRPr>
          </a:p>
        </p:txBody>
      </p:sp>
      <p:sp>
        <p:nvSpPr>
          <p:cNvPr id="14" name="Freeform 13"/>
          <p:cNvSpPr/>
          <p:nvPr/>
        </p:nvSpPr>
        <p:spPr>
          <a:xfrm>
            <a:off x="460687" y="3032845"/>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32352" tIns="332356" rIns="332352" bIns="332356" numCol="1" spcCol="1270" anchor="ctr" anchorCtr="0">
            <a:noAutofit/>
          </a:bodyPr>
          <a:lstStyle/>
          <a:p>
            <a:pPr lvl="0" algn="ctr" defTabSz="889000" rtl="1" eaLnBrk="1" latinLnBrk="0">
              <a:lnSpc>
                <a:spcPct val="90000"/>
              </a:lnSpc>
              <a:spcBef>
                <a:spcPct val="0"/>
              </a:spcBef>
              <a:spcAft>
                <a:spcPct val="35000"/>
              </a:spcAft>
            </a:pPr>
            <a:r>
              <a:rPr lang="fa-IR" sz="2000" b="1" i="0" kern="1200" dirty="0" smtClean="0">
                <a:cs typeface="B Nazanin" pitchFamily="2" charset="-78"/>
              </a:rPr>
              <a:t>8. توانایی پژوهشگر</a:t>
            </a:r>
            <a:endParaRPr lang="en-US" sz="2000" b="1" i="0" kern="1200" dirty="0" smtClean="0">
              <a:cs typeface="B Nazanin" pitchFamily="2" charset="-78"/>
            </a:endParaRPr>
          </a:p>
        </p:txBody>
      </p:sp>
      <p:sp>
        <p:nvSpPr>
          <p:cNvPr id="6" name="Freeform 5"/>
          <p:cNvSpPr/>
          <p:nvPr/>
        </p:nvSpPr>
        <p:spPr>
          <a:xfrm>
            <a:off x="1333500" y="1745809"/>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47592" tIns="347596" rIns="347592" bIns="347596" numCol="1" spcCol="1270" anchor="ctr" anchorCtr="0">
            <a:noAutofit/>
          </a:bodyPr>
          <a:lstStyle/>
          <a:p>
            <a:pPr lvl="0" algn="ctr" defTabSz="1066800" rtl="1" eaLnBrk="1" latinLnBrk="0">
              <a:lnSpc>
                <a:spcPct val="90000"/>
              </a:lnSpc>
              <a:spcBef>
                <a:spcPct val="0"/>
              </a:spcBef>
              <a:spcAft>
                <a:spcPct val="35000"/>
              </a:spcAft>
            </a:pPr>
            <a:r>
              <a:rPr lang="fa-IR" sz="2400" b="1" i="0" kern="1200" dirty="0" smtClean="0">
                <a:cs typeface="B Nazanin" pitchFamily="2" charset="-78"/>
              </a:rPr>
              <a:t>4. میزان داده ها</a:t>
            </a:r>
          </a:p>
        </p:txBody>
      </p:sp>
      <p:sp>
        <p:nvSpPr>
          <p:cNvPr id="7" name="Freeform 6"/>
          <p:cNvSpPr/>
          <p:nvPr/>
        </p:nvSpPr>
        <p:spPr>
          <a:xfrm>
            <a:off x="2229074" y="3032846"/>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32352" tIns="332356" rIns="332352" bIns="332356" numCol="1" spcCol="1270" anchor="ctr" anchorCtr="0">
            <a:noAutofit/>
          </a:bodyPr>
          <a:lstStyle/>
          <a:p>
            <a:pPr lvl="0" algn="ctr" defTabSz="889000" rtl="1" eaLnBrk="1" latinLnBrk="0">
              <a:lnSpc>
                <a:spcPct val="90000"/>
              </a:lnSpc>
              <a:spcBef>
                <a:spcPct val="0"/>
              </a:spcBef>
              <a:spcAft>
                <a:spcPct val="35000"/>
              </a:spcAft>
            </a:pPr>
            <a:r>
              <a:rPr lang="fa-IR" sz="2000" b="1" i="0" kern="1200" dirty="0" smtClean="0">
                <a:cs typeface="B Nazanin" pitchFamily="2" charset="-78"/>
              </a:rPr>
              <a:t>7. خطاهای بالقوه</a:t>
            </a:r>
            <a:endParaRPr lang="en-US" sz="2000" b="1" i="0" kern="1200" dirty="0" smtClean="0">
              <a:cs typeface="B Nazanin" pitchFamily="2" charset="-78"/>
            </a:endParaRPr>
          </a:p>
        </p:txBody>
      </p:sp>
      <p:sp>
        <p:nvSpPr>
          <p:cNvPr id="8" name="Freeform 7"/>
          <p:cNvSpPr/>
          <p:nvPr/>
        </p:nvSpPr>
        <p:spPr>
          <a:xfrm>
            <a:off x="3125362" y="1745809"/>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47592" tIns="347596" rIns="347592" bIns="347596" numCol="1" spcCol="1270" anchor="ctr" anchorCtr="0">
            <a:noAutofit/>
          </a:bodyPr>
          <a:lstStyle/>
          <a:p>
            <a:pPr lvl="0" algn="ctr" defTabSz="1066800" rtl="1">
              <a:lnSpc>
                <a:spcPct val="90000"/>
              </a:lnSpc>
              <a:spcBef>
                <a:spcPct val="0"/>
              </a:spcBef>
              <a:spcAft>
                <a:spcPct val="35000"/>
              </a:spcAft>
            </a:pPr>
            <a:r>
              <a:rPr lang="fa-IR" sz="2400" b="1" i="0" kern="1200" dirty="0" smtClean="0">
                <a:cs typeface="B Nazanin" pitchFamily="2" charset="-78"/>
              </a:rPr>
              <a:t>3. تناسب</a:t>
            </a:r>
            <a:endParaRPr lang="en-US" sz="2400" b="1" i="0" kern="1200" dirty="0">
              <a:cs typeface="B Nazanin" pitchFamily="2" charset="-78"/>
            </a:endParaRPr>
          </a:p>
        </p:txBody>
      </p:sp>
      <p:sp>
        <p:nvSpPr>
          <p:cNvPr id="9" name="Freeform 8"/>
          <p:cNvSpPr/>
          <p:nvPr/>
        </p:nvSpPr>
        <p:spPr>
          <a:xfrm>
            <a:off x="4020936" y="3032846"/>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32352" tIns="332356" rIns="332352" bIns="332356" numCol="1" spcCol="1270" anchor="ctr" anchorCtr="0">
            <a:noAutofit/>
          </a:bodyPr>
          <a:lstStyle/>
          <a:p>
            <a:pPr lvl="0" algn="ctr" defTabSz="889000" rtl="1" eaLnBrk="1" latinLnBrk="0">
              <a:lnSpc>
                <a:spcPct val="90000"/>
              </a:lnSpc>
              <a:spcBef>
                <a:spcPct val="0"/>
              </a:spcBef>
              <a:spcAft>
                <a:spcPct val="35000"/>
              </a:spcAft>
            </a:pPr>
            <a:r>
              <a:rPr lang="fa-IR" sz="2000" b="1" i="0" kern="1200" dirty="0" smtClean="0">
                <a:cs typeface="B Nazanin" pitchFamily="2" charset="-78"/>
              </a:rPr>
              <a:t>6. محدوده زمانی</a:t>
            </a:r>
            <a:endParaRPr lang="en-US" sz="2000" b="1" i="0" kern="1200" dirty="0" smtClean="0">
              <a:cs typeface="B Nazanin" pitchFamily="2" charset="-78"/>
            </a:endParaRPr>
          </a:p>
        </p:txBody>
      </p:sp>
      <p:sp>
        <p:nvSpPr>
          <p:cNvPr id="10" name="Freeform 9"/>
          <p:cNvSpPr/>
          <p:nvPr/>
        </p:nvSpPr>
        <p:spPr>
          <a:xfrm>
            <a:off x="4917224" y="1745809"/>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47592" tIns="347596" rIns="347592" bIns="347596" numCol="1" spcCol="1270" anchor="ctr" anchorCtr="0">
            <a:noAutofit/>
          </a:bodyPr>
          <a:lstStyle/>
          <a:p>
            <a:pPr lvl="0" algn="ctr" defTabSz="1066800" rtl="1" eaLnBrk="1" latinLnBrk="0">
              <a:lnSpc>
                <a:spcPct val="90000"/>
              </a:lnSpc>
              <a:spcBef>
                <a:spcPct val="0"/>
              </a:spcBef>
              <a:spcAft>
                <a:spcPct val="35000"/>
              </a:spcAft>
            </a:pPr>
            <a:r>
              <a:rPr lang="fa-IR" sz="2400" b="1" i="0" kern="1200" dirty="0" smtClean="0">
                <a:cs typeface="B Nazanin" pitchFamily="2" charset="-78"/>
              </a:rPr>
              <a:t>2. قابلیت اتکا</a:t>
            </a:r>
            <a:endParaRPr lang="en-US" sz="2400" b="1" i="0" kern="1200" dirty="0" smtClean="0">
              <a:cs typeface="B Nazanin" pitchFamily="2" charset="-78"/>
            </a:endParaRPr>
          </a:p>
        </p:txBody>
      </p:sp>
      <p:sp>
        <p:nvSpPr>
          <p:cNvPr id="11" name="Freeform 10"/>
          <p:cNvSpPr/>
          <p:nvPr/>
        </p:nvSpPr>
        <p:spPr>
          <a:xfrm>
            <a:off x="5812798" y="3032846"/>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47592" tIns="347596" rIns="347592" bIns="347596" numCol="1" spcCol="1270" anchor="ctr" anchorCtr="0">
            <a:noAutofit/>
          </a:bodyPr>
          <a:lstStyle/>
          <a:p>
            <a:pPr lvl="0" algn="ctr" defTabSz="1066800" rtl="1">
              <a:lnSpc>
                <a:spcPct val="90000"/>
              </a:lnSpc>
              <a:spcBef>
                <a:spcPct val="0"/>
              </a:spcBef>
              <a:spcAft>
                <a:spcPct val="35000"/>
              </a:spcAft>
            </a:pPr>
            <a:r>
              <a:rPr lang="fa-IR" sz="2000" b="1" i="0" kern="1200" dirty="0" smtClean="0">
                <a:cs typeface="B Nazanin" pitchFamily="2" charset="-78"/>
              </a:rPr>
              <a:t>5. انعطاف پذیری</a:t>
            </a:r>
            <a:endParaRPr lang="en-US" sz="2000" b="1" i="0" kern="1200" dirty="0">
              <a:cs typeface="B Nazanin" pitchFamily="2" charset="-78"/>
            </a:endParaRPr>
          </a:p>
        </p:txBody>
      </p:sp>
      <p:sp>
        <p:nvSpPr>
          <p:cNvPr id="12" name="Freeform 11"/>
          <p:cNvSpPr/>
          <p:nvPr/>
        </p:nvSpPr>
        <p:spPr>
          <a:xfrm>
            <a:off x="6709086" y="1745809"/>
            <a:ext cx="1749113" cy="1749143"/>
          </a:xfrm>
          <a:custGeom>
            <a:avLst/>
            <a:gdLst>
              <a:gd name="connsiteX0" fmla="*/ 0 w 1749113"/>
              <a:gd name="connsiteY0" fmla="*/ 874572 h 1749143"/>
              <a:gd name="connsiteX1" fmla="*/ 874557 w 1749113"/>
              <a:gd name="connsiteY1" fmla="*/ 0 h 1749143"/>
              <a:gd name="connsiteX2" fmla="*/ 1749114 w 1749113"/>
              <a:gd name="connsiteY2" fmla="*/ 874572 h 1749143"/>
              <a:gd name="connsiteX3" fmla="*/ 874557 w 1749113"/>
              <a:gd name="connsiteY3" fmla="*/ 1749144 h 1749143"/>
              <a:gd name="connsiteX4" fmla="*/ 0 w 1749113"/>
              <a:gd name="connsiteY4" fmla="*/ 874572 h 174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9113" h="1749143">
                <a:moveTo>
                  <a:pt x="0" y="874572"/>
                </a:moveTo>
                <a:cubicBezTo>
                  <a:pt x="0" y="391559"/>
                  <a:pt x="391553" y="0"/>
                  <a:pt x="874557" y="0"/>
                </a:cubicBezTo>
                <a:cubicBezTo>
                  <a:pt x="1357561" y="0"/>
                  <a:pt x="1749114" y="391559"/>
                  <a:pt x="1749114" y="874572"/>
                </a:cubicBezTo>
                <a:cubicBezTo>
                  <a:pt x="1749114" y="1357585"/>
                  <a:pt x="1357561" y="1749144"/>
                  <a:pt x="874557" y="1749144"/>
                </a:cubicBezTo>
                <a:cubicBezTo>
                  <a:pt x="391553" y="1749144"/>
                  <a:pt x="0" y="1357585"/>
                  <a:pt x="0" y="874572"/>
                </a:cubicBezTo>
                <a:close/>
              </a:path>
            </a:pathLst>
          </a:custGeom>
        </p:spPr>
        <p:style>
          <a:lnRef idx="3">
            <a:schemeClr val="accent1">
              <a:shade val="80000"/>
              <a:hueOff val="0"/>
              <a:satOff val="0"/>
              <a:lumOff val="0"/>
              <a:alphaOff val="0"/>
            </a:schemeClr>
          </a:lnRef>
          <a:fillRef idx="1">
            <a:schemeClr val="lt1">
              <a:alpha val="50000"/>
              <a:hueOff val="0"/>
              <a:satOff val="0"/>
              <a:lumOff val="0"/>
              <a:alphaOff val="0"/>
            </a:schemeClr>
          </a:fillRef>
          <a:effectRef idx="0">
            <a:schemeClr val="lt1">
              <a:alpha val="50000"/>
              <a:hueOff val="0"/>
              <a:satOff val="0"/>
              <a:lumOff val="0"/>
              <a:alphaOff val="0"/>
            </a:schemeClr>
          </a:effectRef>
          <a:fontRef idx="minor">
            <a:schemeClr val="tx1"/>
          </a:fontRef>
        </p:style>
        <p:txBody>
          <a:bodyPr spcFirstLastPara="0" vert="horz" wrap="square" lIns="347592" tIns="347596" rIns="347592" bIns="347596" numCol="1" spcCol="1270" anchor="ctr" anchorCtr="0">
            <a:noAutofit/>
          </a:bodyPr>
          <a:lstStyle/>
          <a:p>
            <a:pPr lvl="0" algn="ctr" defTabSz="1066800" rtl="1">
              <a:lnSpc>
                <a:spcPct val="90000"/>
              </a:lnSpc>
              <a:spcBef>
                <a:spcPct val="0"/>
              </a:spcBef>
              <a:spcAft>
                <a:spcPct val="35000"/>
              </a:spcAft>
            </a:pPr>
            <a:r>
              <a:rPr lang="fa-IR" sz="2400" b="1" i="0" kern="1200" dirty="0" smtClean="0">
                <a:cs typeface="B Nazanin" pitchFamily="2" charset="-78"/>
              </a:rPr>
              <a:t>1. قابلیت اعتبار</a:t>
            </a:r>
            <a:endParaRPr lang="en-US" sz="2400" b="1" i="0" kern="1200" dirty="0">
              <a:cs typeface="B Nazanin" pitchFamily="2" charset="-78"/>
            </a:endParaRPr>
          </a:p>
        </p:txBody>
      </p:sp>
    </p:spTree>
    <p:extLst>
      <p:ext uri="{BB962C8B-B14F-4D97-AF65-F5344CB8AC3E}">
        <p14:creationId xmlns:p14="http://schemas.microsoft.com/office/powerpoint/2010/main" val="62881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12">
                                            <p:bg/>
                                          </p:spTgt>
                                        </p:tgtEl>
                                        <p:attrNameLst>
                                          <p:attrName>style.visibility</p:attrName>
                                        </p:attrNameLst>
                                      </p:cBhvr>
                                      <p:to>
                                        <p:strVal val="visible"/>
                                      </p:to>
                                    </p:set>
                                    <p:anim calcmode="lin" valueType="num">
                                      <p:cBhvr>
                                        <p:cTn id="14" dur="500" fill="hold"/>
                                        <p:tgtEl>
                                          <p:spTgt spid="12">
                                            <p:bg/>
                                          </p:spTgt>
                                        </p:tgtEl>
                                        <p:attrNameLst>
                                          <p:attrName>ppt_w</p:attrName>
                                        </p:attrNameLst>
                                      </p:cBhvr>
                                      <p:tavLst>
                                        <p:tav tm="0">
                                          <p:val>
                                            <p:fltVal val="0"/>
                                          </p:val>
                                        </p:tav>
                                        <p:tav tm="100000">
                                          <p:val>
                                            <p:strVal val="#ppt_w"/>
                                          </p:val>
                                        </p:tav>
                                      </p:tavLst>
                                    </p:anim>
                                    <p:anim calcmode="lin" valueType="num">
                                      <p:cBhvr>
                                        <p:cTn id="15" dur="500" fill="hold"/>
                                        <p:tgtEl>
                                          <p:spTgt spid="12">
                                            <p:bg/>
                                          </p:spTgt>
                                        </p:tgtEl>
                                        <p:attrNameLst>
                                          <p:attrName>ppt_h</p:attrName>
                                        </p:attrNameLst>
                                      </p:cBhvr>
                                      <p:tavLst>
                                        <p:tav tm="0">
                                          <p:val>
                                            <p:fltVal val="0"/>
                                          </p:val>
                                        </p:tav>
                                        <p:tav tm="100000">
                                          <p:val>
                                            <p:strVal val="#ppt_h"/>
                                          </p:val>
                                        </p:tav>
                                      </p:tavLst>
                                    </p:anim>
                                    <p:anim calcmode="lin" valueType="num">
                                      <p:cBhvr>
                                        <p:cTn id="16" dur="500" fill="hold"/>
                                        <p:tgtEl>
                                          <p:spTgt spid="12">
                                            <p:bg/>
                                          </p:spTgt>
                                        </p:tgtEl>
                                        <p:attrNameLst>
                                          <p:attrName>style.rotation</p:attrName>
                                        </p:attrNameLst>
                                      </p:cBhvr>
                                      <p:tavLst>
                                        <p:tav tm="0">
                                          <p:val>
                                            <p:fltVal val="360"/>
                                          </p:val>
                                        </p:tav>
                                        <p:tav tm="100000">
                                          <p:val>
                                            <p:fltVal val="0"/>
                                          </p:val>
                                        </p:tav>
                                      </p:tavLst>
                                    </p:anim>
                                    <p:animEffect transition="in" filter="fade">
                                      <p:cBhvr>
                                        <p:cTn id="17" dur="500"/>
                                        <p:tgtEl>
                                          <p:spTgt spid="12">
                                            <p:bg/>
                                          </p:spTgt>
                                        </p:tgtEl>
                                      </p:cBhvr>
                                    </p:animEffect>
                                  </p:childTnLst>
                                </p:cTn>
                              </p:par>
                              <p:par>
                                <p:cTn id="18" presetID="49" presetClass="entr" presetSubtype="0" decel="100000" fill="hold" grpId="0" nodeType="with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 calcmode="lin" valueType="num">
                                      <p:cBhvr>
                                        <p:cTn id="20"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22" dur="5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23" dur="500"/>
                                        <p:tgtEl>
                                          <p:spTgt spid="1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10">
                                            <p:bg/>
                                          </p:spTgt>
                                        </p:tgtEl>
                                        <p:attrNameLst>
                                          <p:attrName>style.visibility</p:attrName>
                                        </p:attrNameLst>
                                      </p:cBhvr>
                                      <p:to>
                                        <p:strVal val="visible"/>
                                      </p:to>
                                    </p:set>
                                    <p:anim calcmode="lin" valueType="num">
                                      <p:cBhvr>
                                        <p:cTn id="28" dur="500" fill="hold"/>
                                        <p:tgtEl>
                                          <p:spTgt spid="10">
                                            <p:bg/>
                                          </p:spTgt>
                                        </p:tgtEl>
                                        <p:attrNameLst>
                                          <p:attrName>ppt_w</p:attrName>
                                        </p:attrNameLst>
                                      </p:cBhvr>
                                      <p:tavLst>
                                        <p:tav tm="0">
                                          <p:val>
                                            <p:fltVal val="0"/>
                                          </p:val>
                                        </p:tav>
                                        <p:tav tm="100000">
                                          <p:val>
                                            <p:strVal val="#ppt_w"/>
                                          </p:val>
                                        </p:tav>
                                      </p:tavLst>
                                    </p:anim>
                                    <p:anim calcmode="lin" valueType="num">
                                      <p:cBhvr>
                                        <p:cTn id="29" dur="500" fill="hold"/>
                                        <p:tgtEl>
                                          <p:spTgt spid="10">
                                            <p:bg/>
                                          </p:spTgt>
                                        </p:tgtEl>
                                        <p:attrNameLst>
                                          <p:attrName>ppt_h</p:attrName>
                                        </p:attrNameLst>
                                      </p:cBhvr>
                                      <p:tavLst>
                                        <p:tav tm="0">
                                          <p:val>
                                            <p:fltVal val="0"/>
                                          </p:val>
                                        </p:tav>
                                        <p:tav tm="100000">
                                          <p:val>
                                            <p:strVal val="#ppt_h"/>
                                          </p:val>
                                        </p:tav>
                                      </p:tavLst>
                                    </p:anim>
                                    <p:anim calcmode="lin" valueType="num">
                                      <p:cBhvr>
                                        <p:cTn id="30" dur="500" fill="hold"/>
                                        <p:tgtEl>
                                          <p:spTgt spid="10">
                                            <p:bg/>
                                          </p:spTgt>
                                        </p:tgtEl>
                                        <p:attrNameLst>
                                          <p:attrName>style.rotation</p:attrName>
                                        </p:attrNameLst>
                                      </p:cBhvr>
                                      <p:tavLst>
                                        <p:tav tm="0">
                                          <p:val>
                                            <p:fltVal val="360"/>
                                          </p:val>
                                        </p:tav>
                                        <p:tav tm="100000">
                                          <p:val>
                                            <p:fltVal val="0"/>
                                          </p:val>
                                        </p:tav>
                                      </p:tavLst>
                                    </p:anim>
                                    <p:animEffect transition="in" filter="fade">
                                      <p:cBhvr>
                                        <p:cTn id="31" dur="500"/>
                                        <p:tgtEl>
                                          <p:spTgt spid="10">
                                            <p:bg/>
                                          </p:spTgt>
                                        </p:tgtEl>
                                      </p:cBhvr>
                                    </p:animEffect>
                                  </p:childTnLst>
                                </p:cTn>
                              </p:par>
                              <p:par>
                                <p:cTn id="32" presetID="49" presetClass="entr" presetSubtype="0" decel="100000" fill="hold" grpId="0" nodeType="with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p:cTn id="3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5"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6"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8">
                                            <p:bg/>
                                          </p:spTgt>
                                        </p:tgtEl>
                                        <p:attrNameLst>
                                          <p:attrName>style.visibility</p:attrName>
                                        </p:attrNameLst>
                                      </p:cBhvr>
                                      <p:to>
                                        <p:strVal val="visible"/>
                                      </p:to>
                                    </p:set>
                                    <p:anim calcmode="lin" valueType="num">
                                      <p:cBhvr>
                                        <p:cTn id="42" dur="500" fill="hold"/>
                                        <p:tgtEl>
                                          <p:spTgt spid="8">
                                            <p:bg/>
                                          </p:spTgt>
                                        </p:tgtEl>
                                        <p:attrNameLst>
                                          <p:attrName>ppt_w</p:attrName>
                                        </p:attrNameLst>
                                      </p:cBhvr>
                                      <p:tavLst>
                                        <p:tav tm="0">
                                          <p:val>
                                            <p:fltVal val="0"/>
                                          </p:val>
                                        </p:tav>
                                        <p:tav tm="100000">
                                          <p:val>
                                            <p:strVal val="#ppt_w"/>
                                          </p:val>
                                        </p:tav>
                                      </p:tavLst>
                                    </p:anim>
                                    <p:anim calcmode="lin" valueType="num">
                                      <p:cBhvr>
                                        <p:cTn id="43" dur="500" fill="hold"/>
                                        <p:tgtEl>
                                          <p:spTgt spid="8">
                                            <p:bg/>
                                          </p:spTgt>
                                        </p:tgtEl>
                                        <p:attrNameLst>
                                          <p:attrName>ppt_h</p:attrName>
                                        </p:attrNameLst>
                                      </p:cBhvr>
                                      <p:tavLst>
                                        <p:tav tm="0">
                                          <p:val>
                                            <p:fltVal val="0"/>
                                          </p:val>
                                        </p:tav>
                                        <p:tav tm="100000">
                                          <p:val>
                                            <p:strVal val="#ppt_h"/>
                                          </p:val>
                                        </p:tav>
                                      </p:tavLst>
                                    </p:anim>
                                    <p:anim calcmode="lin" valueType="num">
                                      <p:cBhvr>
                                        <p:cTn id="44" dur="500" fill="hold"/>
                                        <p:tgtEl>
                                          <p:spTgt spid="8">
                                            <p:bg/>
                                          </p:spTgt>
                                        </p:tgtEl>
                                        <p:attrNameLst>
                                          <p:attrName>style.rotation</p:attrName>
                                        </p:attrNameLst>
                                      </p:cBhvr>
                                      <p:tavLst>
                                        <p:tav tm="0">
                                          <p:val>
                                            <p:fltVal val="360"/>
                                          </p:val>
                                        </p:tav>
                                        <p:tav tm="100000">
                                          <p:val>
                                            <p:fltVal val="0"/>
                                          </p:val>
                                        </p:tav>
                                      </p:tavLst>
                                    </p:anim>
                                    <p:animEffect transition="in" filter="fade">
                                      <p:cBhvr>
                                        <p:cTn id="45" dur="500"/>
                                        <p:tgtEl>
                                          <p:spTgt spid="8">
                                            <p:bg/>
                                          </p:spTgt>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 calcmode="lin" valueType="num">
                                      <p:cBhvr>
                                        <p:cTn id="48"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9" dur="5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0" dur="500" fill="hold"/>
                                        <p:tgtEl>
                                          <p:spTgt spid="8">
                                            <p:txEl>
                                              <p:pRg st="0" end="0"/>
                                            </p:txEl>
                                          </p:spTgt>
                                        </p:tgtEl>
                                        <p:attrNameLst>
                                          <p:attrName>style.rotation</p:attrName>
                                        </p:attrNameLst>
                                      </p:cBhvr>
                                      <p:tavLst>
                                        <p:tav tm="0">
                                          <p:val>
                                            <p:fltVal val="360"/>
                                          </p:val>
                                        </p:tav>
                                        <p:tav tm="100000">
                                          <p:val>
                                            <p:fltVal val="0"/>
                                          </p:val>
                                        </p:tav>
                                      </p:tavLst>
                                    </p:anim>
                                    <p:animEffect transition="in" filter="fade">
                                      <p:cBhvr>
                                        <p:cTn id="51" dur="500"/>
                                        <p:tgtEl>
                                          <p:spTgt spid="8">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grpId="0" nodeType="clickEffect">
                                  <p:stCondLst>
                                    <p:cond delay="0"/>
                                  </p:stCondLst>
                                  <p:childTnLst>
                                    <p:set>
                                      <p:cBhvr>
                                        <p:cTn id="55" dur="1" fill="hold">
                                          <p:stCondLst>
                                            <p:cond delay="0"/>
                                          </p:stCondLst>
                                        </p:cTn>
                                        <p:tgtEl>
                                          <p:spTgt spid="6">
                                            <p:bg/>
                                          </p:spTgt>
                                        </p:tgtEl>
                                        <p:attrNameLst>
                                          <p:attrName>style.visibility</p:attrName>
                                        </p:attrNameLst>
                                      </p:cBhvr>
                                      <p:to>
                                        <p:strVal val="visible"/>
                                      </p:to>
                                    </p:set>
                                    <p:anim calcmode="lin" valueType="num">
                                      <p:cBhvr>
                                        <p:cTn id="56" dur="500" fill="hold"/>
                                        <p:tgtEl>
                                          <p:spTgt spid="6">
                                            <p:bg/>
                                          </p:spTgt>
                                        </p:tgtEl>
                                        <p:attrNameLst>
                                          <p:attrName>ppt_w</p:attrName>
                                        </p:attrNameLst>
                                      </p:cBhvr>
                                      <p:tavLst>
                                        <p:tav tm="0">
                                          <p:val>
                                            <p:fltVal val="0"/>
                                          </p:val>
                                        </p:tav>
                                        <p:tav tm="100000">
                                          <p:val>
                                            <p:strVal val="#ppt_w"/>
                                          </p:val>
                                        </p:tav>
                                      </p:tavLst>
                                    </p:anim>
                                    <p:anim calcmode="lin" valueType="num">
                                      <p:cBhvr>
                                        <p:cTn id="57" dur="500" fill="hold"/>
                                        <p:tgtEl>
                                          <p:spTgt spid="6">
                                            <p:bg/>
                                          </p:spTgt>
                                        </p:tgtEl>
                                        <p:attrNameLst>
                                          <p:attrName>ppt_h</p:attrName>
                                        </p:attrNameLst>
                                      </p:cBhvr>
                                      <p:tavLst>
                                        <p:tav tm="0">
                                          <p:val>
                                            <p:fltVal val="0"/>
                                          </p:val>
                                        </p:tav>
                                        <p:tav tm="100000">
                                          <p:val>
                                            <p:strVal val="#ppt_h"/>
                                          </p:val>
                                        </p:tav>
                                      </p:tavLst>
                                    </p:anim>
                                    <p:anim calcmode="lin" valueType="num">
                                      <p:cBhvr>
                                        <p:cTn id="58" dur="500" fill="hold"/>
                                        <p:tgtEl>
                                          <p:spTgt spid="6">
                                            <p:bg/>
                                          </p:spTgt>
                                        </p:tgtEl>
                                        <p:attrNameLst>
                                          <p:attrName>style.rotation</p:attrName>
                                        </p:attrNameLst>
                                      </p:cBhvr>
                                      <p:tavLst>
                                        <p:tav tm="0">
                                          <p:val>
                                            <p:fltVal val="360"/>
                                          </p:val>
                                        </p:tav>
                                        <p:tav tm="100000">
                                          <p:val>
                                            <p:fltVal val="0"/>
                                          </p:val>
                                        </p:tav>
                                      </p:tavLst>
                                    </p:anim>
                                    <p:animEffect transition="in" filter="fade">
                                      <p:cBhvr>
                                        <p:cTn id="59" dur="500"/>
                                        <p:tgtEl>
                                          <p:spTgt spid="6">
                                            <p:bg/>
                                          </p:spTgt>
                                        </p:tgtEl>
                                      </p:cBhvr>
                                    </p:animEffect>
                                  </p:childTnLst>
                                </p:cTn>
                              </p:par>
                              <p:par>
                                <p:cTn id="60" presetID="49" presetClass="entr" presetSubtype="0" decel="100000" fill="hold" grpId="0" nodeType="with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 calcmode="lin" valueType="num">
                                      <p:cBhvr>
                                        <p:cTn id="6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63" dur="500" fill="hold"/>
                                        <p:tgtEl>
                                          <p:spTgt spid="6">
                                            <p:txEl>
                                              <p:pRg st="0" end="0"/>
                                            </p:txEl>
                                          </p:spTgt>
                                        </p:tgtEl>
                                        <p:attrNameLst>
                                          <p:attrName>ppt_h</p:attrName>
                                        </p:attrNameLst>
                                      </p:cBhvr>
                                      <p:tavLst>
                                        <p:tav tm="0">
                                          <p:val>
                                            <p:fltVal val="0"/>
                                          </p:val>
                                        </p:tav>
                                        <p:tav tm="100000">
                                          <p:val>
                                            <p:strVal val="#ppt_h"/>
                                          </p:val>
                                        </p:tav>
                                      </p:tavLst>
                                    </p:anim>
                                    <p:anim calcmode="lin" valueType="num">
                                      <p:cBhvr>
                                        <p:cTn id="64" dur="500" fill="hold"/>
                                        <p:tgtEl>
                                          <p:spTgt spid="6">
                                            <p:txEl>
                                              <p:pRg st="0" end="0"/>
                                            </p:txEl>
                                          </p:spTgt>
                                        </p:tgtEl>
                                        <p:attrNameLst>
                                          <p:attrName>style.rotation</p:attrName>
                                        </p:attrNameLst>
                                      </p:cBhvr>
                                      <p:tavLst>
                                        <p:tav tm="0">
                                          <p:val>
                                            <p:fltVal val="360"/>
                                          </p:val>
                                        </p:tav>
                                        <p:tav tm="100000">
                                          <p:val>
                                            <p:fltVal val="0"/>
                                          </p:val>
                                        </p:tav>
                                      </p:tavLst>
                                    </p:anim>
                                    <p:animEffect transition="in" filter="fade">
                                      <p:cBhvr>
                                        <p:cTn id="65" dur="500"/>
                                        <p:tgtEl>
                                          <p:spTgt spid="6">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49" presetClass="entr" presetSubtype="0" decel="100000" fill="hold" grpId="0" nodeType="clickEffect">
                                  <p:stCondLst>
                                    <p:cond delay="0"/>
                                  </p:stCondLst>
                                  <p:childTnLst>
                                    <p:set>
                                      <p:cBhvr>
                                        <p:cTn id="69" dur="1" fill="hold">
                                          <p:stCondLst>
                                            <p:cond delay="0"/>
                                          </p:stCondLst>
                                        </p:cTn>
                                        <p:tgtEl>
                                          <p:spTgt spid="11">
                                            <p:bg/>
                                          </p:spTgt>
                                        </p:tgtEl>
                                        <p:attrNameLst>
                                          <p:attrName>style.visibility</p:attrName>
                                        </p:attrNameLst>
                                      </p:cBhvr>
                                      <p:to>
                                        <p:strVal val="visible"/>
                                      </p:to>
                                    </p:set>
                                    <p:anim calcmode="lin" valueType="num">
                                      <p:cBhvr>
                                        <p:cTn id="70" dur="500" fill="hold"/>
                                        <p:tgtEl>
                                          <p:spTgt spid="11">
                                            <p:bg/>
                                          </p:spTgt>
                                        </p:tgtEl>
                                        <p:attrNameLst>
                                          <p:attrName>ppt_w</p:attrName>
                                        </p:attrNameLst>
                                      </p:cBhvr>
                                      <p:tavLst>
                                        <p:tav tm="0">
                                          <p:val>
                                            <p:fltVal val="0"/>
                                          </p:val>
                                        </p:tav>
                                        <p:tav tm="100000">
                                          <p:val>
                                            <p:strVal val="#ppt_w"/>
                                          </p:val>
                                        </p:tav>
                                      </p:tavLst>
                                    </p:anim>
                                    <p:anim calcmode="lin" valueType="num">
                                      <p:cBhvr>
                                        <p:cTn id="71" dur="500" fill="hold"/>
                                        <p:tgtEl>
                                          <p:spTgt spid="11">
                                            <p:bg/>
                                          </p:spTgt>
                                        </p:tgtEl>
                                        <p:attrNameLst>
                                          <p:attrName>ppt_h</p:attrName>
                                        </p:attrNameLst>
                                      </p:cBhvr>
                                      <p:tavLst>
                                        <p:tav tm="0">
                                          <p:val>
                                            <p:fltVal val="0"/>
                                          </p:val>
                                        </p:tav>
                                        <p:tav tm="100000">
                                          <p:val>
                                            <p:strVal val="#ppt_h"/>
                                          </p:val>
                                        </p:tav>
                                      </p:tavLst>
                                    </p:anim>
                                    <p:anim calcmode="lin" valueType="num">
                                      <p:cBhvr>
                                        <p:cTn id="72" dur="500" fill="hold"/>
                                        <p:tgtEl>
                                          <p:spTgt spid="11">
                                            <p:bg/>
                                          </p:spTgt>
                                        </p:tgtEl>
                                        <p:attrNameLst>
                                          <p:attrName>style.rotation</p:attrName>
                                        </p:attrNameLst>
                                      </p:cBhvr>
                                      <p:tavLst>
                                        <p:tav tm="0">
                                          <p:val>
                                            <p:fltVal val="360"/>
                                          </p:val>
                                        </p:tav>
                                        <p:tav tm="100000">
                                          <p:val>
                                            <p:fltVal val="0"/>
                                          </p:val>
                                        </p:tav>
                                      </p:tavLst>
                                    </p:anim>
                                    <p:animEffect transition="in" filter="fade">
                                      <p:cBhvr>
                                        <p:cTn id="73" dur="500"/>
                                        <p:tgtEl>
                                          <p:spTgt spid="11">
                                            <p:bg/>
                                          </p:spTgt>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11">
                                            <p:txEl>
                                              <p:pRg st="0" end="0"/>
                                            </p:txEl>
                                          </p:spTgt>
                                        </p:tgtEl>
                                        <p:attrNameLst>
                                          <p:attrName>style.visibility</p:attrName>
                                        </p:attrNameLst>
                                      </p:cBhvr>
                                      <p:to>
                                        <p:strVal val="visible"/>
                                      </p:to>
                                    </p:set>
                                    <p:anim calcmode="lin" valueType="num">
                                      <p:cBhvr>
                                        <p:cTn id="76"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78" dur="5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79" dur="500"/>
                                        <p:tgtEl>
                                          <p:spTgt spid="11">
                                            <p:txEl>
                                              <p:pRg st="0" end="0"/>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49" presetClass="entr" presetSubtype="0" decel="100000" fill="hold" grpId="0" nodeType="clickEffect">
                                  <p:stCondLst>
                                    <p:cond delay="0"/>
                                  </p:stCondLst>
                                  <p:childTnLst>
                                    <p:set>
                                      <p:cBhvr>
                                        <p:cTn id="83" dur="1" fill="hold">
                                          <p:stCondLst>
                                            <p:cond delay="0"/>
                                          </p:stCondLst>
                                        </p:cTn>
                                        <p:tgtEl>
                                          <p:spTgt spid="9">
                                            <p:bg/>
                                          </p:spTgt>
                                        </p:tgtEl>
                                        <p:attrNameLst>
                                          <p:attrName>style.visibility</p:attrName>
                                        </p:attrNameLst>
                                      </p:cBhvr>
                                      <p:to>
                                        <p:strVal val="visible"/>
                                      </p:to>
                                    </p:set>
                                    <p:anim calcmode="lin" valueType="num">
                                      <p:cBhvr>
                                        <p:cTn id="84" dur="500" fill="hold"/>
                                        <p:tgtEl>
                                          <p:spTgt spid="9">
                                            <p:bg/>
                                          </p:spTgt>
                                        </p:tgtEl>
                                        <p:attrNameLst>
                                          <p:attrName>ppt_w</p:attrName>
                                        </p:attrNameLst>
                                      </p:cBhvr>
                                      <p:tavLst>
                                        <p:tav tm="0">
                                          <p:val>
                                            <p:fltVal val="0"/>
                                          </p:val>
                                        </p:tav>
                                        <p:tav tm="100000">
                                          <p:val>
                                            <p:strVal val="#ppt_w"/>
                                          </p:val>
                                        </p:tav>
                                      </p:tavLst>
                                    </p:anim>
                                    <p:anim calcmode="lin" valueType="num">
                                      <p:cBhvr>
                                        <p:cTn id="85" dur="500" fill="hold"/>
                                        <p:tgtEl>
                                          <p:spTgt spid="9">
                                            <p:bg/>
                                          </p:spTgt>
                                        </p:tgtEl>
                                        <p:attrNameLst>
                                          <p:attrName>ppt_h</p:attrName>
                                        </p:attrNameLst>
                                      </p:cBhvr>
                                      <p:tavLst>
                                        <p:tav tm="0">
                                          <p:val>
                                            <p:fltVal val="0"/>
                                          </p:val>
                                        </p:tav>
                                        <p:tav tm="100000">
                                          <p:val>
                                            <p:strVal val="#ppt_h"/>
                                          </p:val>
                                        </p:tav>
                                      </p:tavLst>
                                    </p:anim>
                                    <p:anim calcmode="lin" valueType="num">
                                      <p:cBhvr>
                                        <p:cTn id="86" dur="500" fill="hold"/>
                                        <p:tgtEl>
                                          <p:spTgt spid="9">
                                            <p:bg/>
                                          </p:spTgt>
                                        </p:tgtEl>
                                        <p:attrNameLst>
                                          <p:attrName>style.rotation</p:attrName>
                                        </p:attrNameLst>
                                      </p:cBhvr>
                                      <p:tavLst>
                                        <p:tav tm="0">
                                          <p:val>
                                            <p:fltVal val="360"/>
                                          </p:val>
                                        </p:tav>
                                        <p:tav tm="100000">
                                          <p:val>
                                            <p:fltVal val="0"/>
                                          </p:val>
                                        </p:tav>
                                      </p:tavLst>
                                    </p:anim>
                                    <p:animEffect transition="in" filter="fade">
                                      <p:cBhvr>
                                        <p:cTn id="87" dur="500"/>
                                        <p:tgtEl>
                                          <p:spTgt spid="9">
                                            <p:bg/>
                                          </p:spTgt>
                                        </p:tgtEl>
                                      </p:cBhvr>
                                    </p:animEffect>
                                  </p:childTnLst>
                                </p:cTn>
                              </p:par>
                              <p:par>
                                <p:cTn id="88" presetID="49" presetClass="entr" presetSubtype="0" decel="100000" fill="hold" grpId="0" nodeType="withEffect">
                                  <p:stCondLst>
                                    <p:cond delay="0"/>
                                  </p:stCondLst>
                                  <p:childTnLst>
                                    <p:set>
                                      <p:cBhvr>
                                        <p:cTn id="89" dur="1" fill="hold">
                                          <p:stCondLst>
                                            <p:cond delay="0"/>
                                          </p:stCondLst>
                                        </p:cTn>
                                        <p:tgtEl>
                                          <p:spTgt spid="9">
                                            <p:txEl>
                                              <p:pRg st="0" end="0"/>
                                            </p:txEl>
                                          </p:spTgt>
                                        </p:tgtEl>
                                        <p:attrNameLst>
                                          <p:attrName>style.visibility</p:attrName>
                                        </p:attrNameLst>
                                      </p:cBhvr>
                                      <p:to>
                                        <p:strVal val="visible"/>
                                      </p:to>
                                    </p:set>
                                    <p:anim calcmode="lin" valueType="num">
                                      <p:cBhvr>
                                        <p:cTn id="90"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91"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2"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93" dur="500"/>
                                        <p:tgtEl>
                                          <p:spTgt spid="9">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49" presetClass="entr" presetSubtype="0" decel="100000" fill="hold" grpId="0" nodeType="clickEffect">
                                  <p:stCondLst>
                                    <p:cond delay="0"/>
                                  </p:stCondLst>
                                  <p:childTnLst>
                                    <p:set>
                                      <p:cBhvr>
                                        <p:cTn id="97" dur="1" fill="hold">
                                          <p:stCondLst>
                                            <p:cond delay="0"/>
                                          </p:stCondLst>
                                        </p:cTn>
                                        <p:tgtEl>
                                          <p:spTgt spid="7">
                                            <p:bg/>
                                          </p:spTgt>
                                        </p:tgtEl>
                                        <p:attrNameLst>
                                          <p:attrName>style.visibility</p:attrName>
                                        </p:attrNameLst>
                                      </p:cBhvr>
                                      <p:to>
                                        <p:strVal val="visible"/>
                                      </p:to>
                                    </p:set>
                                    <p:anim calcmode="lin" valueType="num">
                                      <p:cBhvr>
                                        <p:cTn id="98" dur="500" fill="hold"/>
                                        <p:tgtEl>
                                          <p:spTgt spid="7">
                                            <p:bg/>
                                          </p:spTgt>
                                        </p:tgtEl>
                                        <p:attrNameLst>
                                          <p:attrName>ppt_w</p:attrName>
                                        </p:attrNameLst>
                                      </p:cBhvr>
                                      <p:tavLst>
                                        <p:tav tm="0">
                                          <p:val>
                                            <p:fltVal val="0"/>
                                          </p:val>
                                        </p:tav>
                                        <p:tav tm="100000">
                                          <p:val>
                                            <p:strVal val="#ppt_w"/>
                                          </p:val>
                                        </p:tav>
                                      </p:tavLst>
                                    </p:anim>
                                    <p:anim calcmode="lin" valueType="num">
                                      <p:cBhvr>
                                        <p:cTn id="99" dur="500" fill="hold"/>
                                        <p:tgtEl>
                                          <p:spTgt spid="7">
                                            <p:bg/>
                                          </p:spTgt>
                                        </p:tgtEl>
                                        <p:attrNameLst>
                                          <p:attrName>ppt_h</p:attrName>
                                        </p:attrNameLst>
                                      </p:cBhvr>
                                      <p:tavLst>
                                        <p:tav tm="0">
                                          <p:val>
                                            <p:fltVal val="0"/>
                                          </p:val>
                                        </p:tav>
                                        <p:tav tm="100000">
                                          <p:val>
                                            <p:strVal val="#ppt_h"/>
                                          </p:val>
                                        </p:tav>
                                      </p:tavLst>
                                    </p:anim>
                                    <p:anim calcmode="lin" valueType="num">
                                      <p:cBhvr>
                                        <p:cTn id="100" dur="500" fill="hold"/>
                                        <p:tgtEl>
                                          <p:spTgt spid="7">
                                            <p:bg/>
                                          </p:spTgt>
                                        </p:tgtEl>
                                        <p:attrNameLst>
                                          <p:attrName>style.rotation</p:attrName>
                                        </p:attrNameLst>
                                      </p:cBhvr>
                                      <p:tavLst>
                                        <p:tav tm="0">
                                          <p:val>
                                            <p:fltVal val="360"/>
                                          </p:val>
                                        </p:tav>
                                        <p:tav tm="100000">
                                          <p:val>
                                            <p:fltVal val="0"/>
                                          </p:val>
                                        </p:tav>
                                      </p:tavLst>
                                    </p:anim>
                                    <p:animEffect transition="in" filter="fade">
                                      <p:cBhvr>
                                        <p:cTn id="101" dur="500"/>
                                        <p:tgtEl>
                                          <p:spTgt spid="7">
                                            <p:bg/>
                                          </p:spTgt>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7">
                                            <p:txEl>
                                              <p:pRg st="0" end="0"/>
                                            </p:txEl>
                                          </p:spTgt>
                                        </p:tgtEl>
                                        <p:attrNameLst>
                                          <p:attrName>style.visibility</p:attrName>
                                        </p:attrNameLst>
                                      </p:cBhvr>
                                      <p:to>
                                        <p:strVal val="visible"/>
                                      </p:to>
                                    </p:set>
                                    <p:anim calcmode="lin" valueType="num">
                                      <p:cBhvr>
                                        <p:cTn id="10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05" dur="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06" dur="5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107" dur="500"/>
                                        <p:tgtEl>
                                          <p:spTgt spid="7">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49" presetClass="entr" presetSubtype="0" decel="100000" fill="hold" grpId="0" nodeType="clickEffect">
                                  <p:stCondLst>
                                    <p:cond delay="0"/>
                                  </p:stCondLst>
                                  <p:childTnLst>
                                    <p:set>
                                      <p:cBhvr>
                                        <p:cTn id="111" dur="1" fill="hold">
                                          <p:stCondLst>
                                            <p:cond delay="0"/>
                                          </p:stCondLst>
                                        </p:cTn>
                                        <p:tgtEl>
                                          <p:spTgt spid="14">
                                            <p:bg/>
                                          </p:spTgt>
                                        </p:tgtEl>
                                        <p:attrNameLst>
                                          <p:attrName>style.visibility</p:attrName>
                                        </p:attrNameLst>
                                      </p:cBhvr>
                                      <p:to>
                                        <p:strVal val="visible"/>
                                      </p:to>
                                    </p:set>
                                    <p:anim calcmode="lin" valueType="num">
                                      <p:cBhvr>
                                        <p:cTn id="112" dur="500" fill="hold"/>
                                        <p:tgtEl>
                                          <p:spTgt spid="14">
                                            <p:bg/>
                                          </p:spTgt>
                                        </p:tgtEl>
                                        <p:attrNameLst>
                                          <p:attrName>ppt_w</p:attrName>
                                        </p:attrNameLst>
                                      </p:cBhvr>
                                      <p:tavLst>
                                        <p:tav tm="0">
                                          <p:val>
                                            <p:fltVal val="0"/>
                                          </p:val>
                                        </p:tav>
                                        <p:tav tm="100000">
                                          <p:val>
                                            <p:strVal val="#ppt_w"/>
                                          </p:val>
                                        </p:tav>
                                      </p:tavLst>
                                    </p:anim>
                                    <p:anim calcmode="lin" valueType="num">
                                      <p:cBhvr>
                                        <p:cTn id="113" dur="500" fill="hold"/>
                                        <p:tgtEl>
                                          <p:spTgt spid="14">
                                            <p:bg/>
                                          </p:spTgt>
                                        </p:tgtEl>
                                        <p:attrNameLst>
                                          <p:attrName>ppt_h</p:attrName>
                                        </p:attrNameLst>
                                      </p:cBhvr>
                                      <p:tavLst>
                                        <p:tav tm="0">
                                          <p:val>
                                            <p:fltVal val="0"/>
                                          </p:val>
                                        </p:tav>
                                        <p:tav tm="100000">
                                          <p:val>
                                            <p:strVal val="#ppt_h"/>
                                          </p:val>
                                        </p:tav>
                                      </p:tavLst>
                                    </p:anim>
                                    <p:anim calcmode="lin" valueType="num">
                                      <p:cBhvr>
                                        <p:cTn id="114" dur="500" fill="hold"/>
                                        <p:tgtEl>
                                          <p:spTgt spid="14">
                                            <p:bg/>
                                          </p:spTgt>
                                        </p:tgtEl>
                                        <p:attrNameLst>
                                          <p:attrName>style.rotation</p:attrName>
                                        </p:attrNameLst>
                                      </p:cBhvr>
                                      <p:tavLst>
                                        <p:tav tm="0">
                                          <p:val>
                                            <p:fltVal val="360"/>
                                          </p:val>
                                        </p:tav>
                                        <p:tav tm="100000">
                                          <p:val>
                                            <p:fltVal val="0"/>
                                          </p:val>
                                        </p:tav>
                                      </p:tavLst>
                                    </p:anim>
                                    <p:animEffect transition="in" filter="fade">
                                      <p:cBhvr>
                                        <p:cTn id="115" dur="500"/>
                                        <p:tgtEl>
                                          <p:spTgt spid="14">
                                            <p:bg/>
                                          </p:spTgt>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14">
                                            <p:txEl>
                                              <p:pRg st="0" end="0"/>
                                            </p:txEl>
                                          </p:spTgt>
                                        </p:tgtEl>
                                        <p:attrNameLst>
                                          <p:attrName>style.visibility</p:attrName>
                                        </p:attrNameLst>
                                      </p:cBhvr>
                                      <p:to>
                                        <p:strVal val="visible"/>
                                      </p:to>
                                    </p:set>
                                    <p:anim calcmode="lin" valueType="num">
                                      <p:cBhvr>
                                        <p:cTn id="118"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19" dur="500" fill="hold"/>
                                        <p:tgtEl>
                                          <p:spTgt spid="14">
                                            <p:txEl>
                                              <p:pRg st="0" end="0"/>
                                            </p:txEl>
                                          </p:spTgt>
                                        </p:tgtEl>
                                        <p:attrNameLst>
                                          <p:attrName>ppt_h</p:attrName>
                                        </p:attrNameLst>
                                      </p:cBhvr>
                                      <p:tavLst>
                                        <p:tav tm="0">
                                          <p:val>
                                            <p:fltVal val="0"/>
                                          </p:val>
                                        </p:tav>
                                        <p:tav tm="100000">
                                          <p:val>
                                            <p:strVal val="#ppt_h"/>
                                          </p:val>
                                        </p:tav>
                                      </p:tavLst>
                                    </p:anim>
                                    <p:anim calcmode="lin" valueType="num">
                                      <p:cBhvr>
                                        <p:cTn id="120" dur="500" fill="hold"/>
                                        <p:tgtEl>
                                          <p:spTgt spid="14">
                                            <p:txEl>
                                              <p:pRg st="0" end="0"/>
                                            </p:txEl>
                                          </p:spTgt>
                                        </p:tgtEl>
                                        <p:attrNameLst>
                                          <p:attrName>style.rotation</p:attrName>
                                        </p:attrNameLst>
                                      </p:cBhvr>
                                      <p:tavLst>
                                        <p:tav tm="0">
                                          <p:val>
                                            <p:fltVal val="360"/>
                                          </p:val>
                                        </p:tav>
                                        <p:tav tm="100000">
                                          <p:val>
                                            <p:fltVal val="0"/>
                                          </p:val>
                                        </p:tav>
                                      </p:tavLst>
                                    </p:anim>
                                    <p:animEffect transition="in" filter="fade">
                                      <p:cBhvr>
                                        <p:cTn id="12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uiExpand="1" build="p" animBg="1"/>
      <p:bldP spid="6" grpId="0" build="p" animBg="1"/>
      <p:bldP spid="7" grpId="0" build="p" animBg="1"/>
      <p:bldP spid="8" grpId="0" build="p" animBg="1"/>
      <p:bldP spid="9" grpId="0" build="p" animBg="1"/>
      <p:bldP spid="10" grpId="0" build="p" animBg="1"/>
      <p:bldP spid="11" grpId="0" build="p" animBg="1"/>
      <p:bldP spid="1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داده های تحقیق</a:t>
            </a:r>
            <a:endParaRPr lang="en-GB" dirty="0">
              <a:cs typeface="B Titr" pitchFamily="2" charset="-78"/>
            </a:endParaRPr>
          </a:p>
        </p:txBody>
      </p:sp>
      <p:sp>
        <p:nvSpPr>
          <p:cNvPr id="12" name="Donut 11"/>
          <p:cNvSpPr/>
          <p:nvPr/>
        </p:nvSpPr>
        <p:spPr>
          <a:xfrm>
            <a:off x="152400" y="3114137"/>
            <a:ext cx="1434595" cy="1434595"/>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Freeform 12"/>
          <p:cNvSpPr/>
          <p:nvPr/>
        </p:nvSpPr>
        <p:spPr>
          <a:xfrm rot="17700000">
            <a:off x="593172" y="1843066"/>
            <a:ext cx="2007530" cy="859442"/>
          </a:xfrm>
          <a:custGeom>
            <a:avLst/>
            <a:gdLst>
              <a:gd name="connsiteX0" fmla="*/ 0 w 1783361"/>
              <a:gd name="connsiteY0" fmla="*/ 0 h 859442"/>
              <a:gd name="connsiteX1" fmla="*/ 1783361 w 1783361"/>
              <a:gd name="connsiteY1" fmla="*/ 0 h 859442"/>
              <a:gd name="connsiteX2" fmla="*/ 1783361 w 1783361"/>
              <a:gd name="connsiteY2" fmla="*/ 859442 h 859442"/>
              <a:gd name="connsiteX3" fmla="*/ 0 w 1783361"/>
              <a:gd name="connsiteY3" fmla="*/ 859442 h 859442"/>
              <a:gd name="connsiteX4" fmla="*/ 0 w 1783361"/>
              <a:gd name="connsiteY4" fmla="*/ 0 h 859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361" h="859442">
                <a:moveTo>
                  <a:pt x="0" y="0"/>
                </a:moveTo>
                <a:lnTo>
                  <a:pt x="1783361" y="0"/>
                </a:lnTo>
                <a:lnTo>
                  <a:pt x="1783361" y="859442"/>
                </a:lnTo>
                <a:lnTo>
                  <a:pt x="0" y="8594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759" tIns="0" rIns="0" bIns="-1" numCol="1" spcCol="1270" anchor="ctr" anchorCtr="0">
            <a:noAutofit/>
          </a:bodyPr>
          <a:lstStyle/>
          <a:p>
            <a:pPr lvl="0" defTabSz="1955800">
              <a:lnSpc>
                <a:spcPct val="90000"/>
              </a:lnSpc>
              <a:spcBef>
                <a:spcPct val="0"/>
              </a:spcBef>
              <a:spcAft>
                <a:spcPct val="35000"/>
              </a:spcAft>
            </a:pPr>
            <a:r>
              <a:rPr lang="fa-IR" sz="4400" b="1" kern="1200" dirty="0" smtClean="0">
                <a:cs typeface="B Nazanin" pitchFamily="2" charset="-78"/>
              </a:rPr>
              <a:t>دست دوم</a:t>
            </a:r>
            <a:endParaRPr lang="en-US" sz="4400" b="1" kern="1200" dirty="0">
              <a:cs typeface="B Nazanin" pitchFamily="2" charset="-78"/>
            </a:endParaRPr>
          </a:p>
        </p:txBody>
      </p:sp>
      <p:sp>
        <p:nvSpPr>
          <p:cNvPr id="14" name="Oval 13"/>
          <p:cNvSpPr/>
          <p:nvPr/>
        </p:nvSpPr>
        <p:spPr>
          <a:xfrm>
            <a:off x="1695054" y="3459112"/>
            <a:ext cx="744645" cy="7446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Freeform 14"/>
          <p:cNvSpPr/>
          <p:nvPr/>
        </p:nvSpPr>
        <p:spPr>
          <a:xfrm rot="17700000">
            <a:off x="813123" y="4495541"/>
            <a:ext cx="1542691"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91440" bIns="-1" numCol="1" spcCol="1270" anchor="ctr" anchorCtr="0">
            <a:noAutofit/>
          </a:bodyPr>
          <a:lstStyle/>
          <a:p>
            <a:pPr lvl="0" algn="r" defTabSz="1600200" rtl="1">
              <a:lnSpc>
                <a:spcPct val="90000"/>
              </a:lnSpc>
              <a:spcBef>
                <a:spcPct val="0"/>
              </a:spcBef>
              <a:spcAft>
                <a:spcPct val="35000"/>
              </a:spcAft>
            </a:pPr>
            <a:r>
              <a:rPr lang="fa-IR" sz="3600" kern="1200" dirty="0" smtClean="0">
                <a:cs typeface="B Nazanin" pitchFamily="2" charset="-78"/>
              </a:rPr>
              <a:t>داخلی</a:t>
            </a:r>
            <a:endParaRPr lang="en-US" sz="3600" kern="1200" dirty="0">
              <a:cs typeface="B Nazanin" pitchFamily="2" charset="-78"/>
            </a:endParaRPr>
          </a:p>
        </p:txBody>
      </p:sp>
      <p:sp>
        <p:nvSpPr>
          <p:cNvPr id="16" name="Freeform 15"/>
          <p:cNvSpPr/>
          <p:nvPr/>
        </p:nvSpPr>
        <p:spPr>
          <a:xfrm rot="17700000">
            <a:off x="1655297" y="2229424"/>
            <a:ext cx="1970969"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marL="114300" lvl="1" indent="-114300" defTabSz="577850">
              <a:lnSpc>
                <a:spcPct val="90000"/>
              </a:lnSpc>
              <a:spcBef>
                <a:spcPct val="0"/>
              </a:spcBef>
              <a:spcAft>
                <a:spcPct val="15000"/>
              </a:spcAft>
              <a:buChar char="••"/>
            </a:pPr>
            <a:r>
              <a:rPr lang="fa-IR" b="1" kern="1200" dirty="0" smtClean="0">
                <a:cs typeface="B Nazanin" pitchFamily="2" charset="-78"/>
              </a:rPr>
              <a:t>آماده استفاده</a:t>
            </a:r>
            <a:endParaRPr lang="en-US" b="1" kern="1200" dirty="0">
              <a:cs typeface="B Nazanin" pitchFamily="2" charset="-78"/>
            </a:endParaRPr>
          </a:p>
          <a:p>
            <a:pPr marL="114300" lvl="1" indent="-114300" defTabSz="577850">
              <a:lnSpc>
                <a:spcPct val="90000"/>
              </a:lnSpc>
              <a:spcBef>
                <a:spcPct val="0"/>
              </a:spcBef>
              <a:spcAft>
                <a:spcPct val="15000"/>
              </a:spcAft>
              <a:buChar char="••"/>
            </a:pPr>
            <a:r>
              <a:rPr lang="fa-IR" b="1" kern="1200" dirty="0" smtClean="0">
                <a:cs typeface="B Nazanin" pitchFamily="2" charset="-78"/>
              </a:rPr>
              <a:t>نیازمند پردازش بیشتر</a:t>
            </a:r>
            <a:endParaRPr lang="en-US" b="1" kern="1200" dirty="0">
              <a:cs typeface="B Nazanin" pitchFamily="2" charset="-78"/>
            </a:endParaRPr>
          </a:p>
        </p:txBody>
      </p:sp>
      <p:sp>
        <p:nvSpPr>
          <p:cNvPr id="17" name="Oval 16"/>
          <p:cNvSpPr/>
          <p:nvPr/>
        </p:nvSpPr>
        <p:spPr>
          <a:xfrm>
            <a:off x="2678639" y="3459112"/>
            <a:ext cx="744645" cy="7446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Freeform 17"/>
          <p:cNvSpPr/>
          <p:nvPr/>
        </p:nvSpPr>
        <p:spPr>
          <a:xfrm rot="17700000">
            <a:off x="1796708" y="4495541"/>
            <a:ext cx="1542691"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91440" bIns="-1" numCol="1" spcCol="1270" anchor="ctr" anchorCtr="0">
            <a:noAutofit/>
          </a:bodyPr>
          <a:lstStyle/>
          <a:p>
            <a:pPr lvl="0" algn="r" defTabSz="1600200" rtl="1">
              <a:lnSpc>
                <a:spcPct val="90000"/>
              </a:lnSpc>
              <a:spcBef>
                <a:spcPct val="0"/>
              </a:spcBef>
              <a:spcAft>
                <a:spcPct val="35000"/>
              </a:spcAft>
            </a:pPr>
            <a:r>
              <a:rPr lang="fa-IR" sz="3600" kern="1200" dirty="0" smtClean="0">
                <a:cs typeface="B Nazanin" pitchFamily="2" charset="-78"/>
              </a:rPr>
              <a:t>بیرونی</a:t>
            </a:r>
            <a:endParaRPr lang="en-US" sz="3600" kern="1200" dirty="0">
              <a:cs typeface="B Nazanin" pitchFamily="2" charset="-78"/>
            </a:endParaRPr>
          </a:p>
        </p:txBody>
      </p:sp>
      <p:sp>
        <p:nvSpPr>
          <p:cNvPr id="19" name="Freeform 18"/>
          <p:cNvSpPr/>
          <p:nvPr/>
        </p:nvSpPr>
        <p:spPr>
          <a:xfrm rot="17700000">
            <a:off x="2520069" y="2042919"/>
            <a:ext cx="2382534"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marL="114300" lvl="1" indent="-114300" defTabSz="577850">
              <a:lnSpc>
                <a:spcPct val="90000"/>
              </a:lnSpc>
              <a:spcBef>
                <a:spcPct val="0"/>
              </a:spcBef>
              <a:spcAft>
                <a:spcPct val="15000"/>
              </a:spcAft>
              <a:buChar char="••"/>
            </a:pPr>
            <a:r>
              <a:rPr lang="fa-IR" b="1" kern="1200" dirty="0" smtClean="0">
                <a:cs typeface="B Nazanin" pitchFamily="2" charset="-78"/>
              </a:rPr>
              <a:t>مطالب منتشر شده</a:t>
            </a:r>
            <a:endParaRPr lang="en-US" b="1" kern="1200" dirty="0">
              <a:cs typeface="B Nazanin" pitchFamily="2" charset="-78"/>
            </a:endParaRPr>
          </a:p>
          <a:p>
            <a:pPr marL="114300" lvl="1" indent="-114300" defTabSz="577850">
              <a:lnSpc>
                <a:spcPct val="90000"/>
              </a:lnSpc>
              <a:spcBef>
                <a:spcPct val="0"/>
              </a:spcBef>
              <a:spcAft>
                <a:spcPct val="15000"/>
              </a:spcAft>
              <a:buChar char="••"/>
            </a:pPr>
            <a:r>
              <a:rPr lang="fa-IR" b="1" kern="1200" dirty="0" smtClean="0">
                <a:cs typeface="B Nazanin" pitchFamily="2" charset="-78"/>
              </a:rPr>
              <a:t>بانک های اطلاعت رایانه ای</a:t>
            </a:r>
            <a:endParaRPr lang="en-US" b="1" kern="1200" dirty="0">
              <a:cs typeface="B Nazanin" pitchFamily="2" charset="-78"/>
            </a:endParaRPr>
          </a:p>
          <a:p>
            <a:pPr marL="114300" lvl="1" indent="-114300" defTabSz="577850">
              <a:lnSpc>
                <a:spcPct val="90000"/>
              </a:lnSpc>
              <a:spcBef>
                <a:spcPct val="0"/>
              </a:spcBef>
              <a:spcAft>
                <a:spcPct val="15000"/>
              </a:spcAft>
              <a:buChar char="••"/>
            </a:pPr>
            <a:r>
              <a:rPr lang="fa-IR" b="1" kern="1200" dirty="0" smtClean="0">
                <a:cs typeface="B Nazanin" pitchFamily="2" charset="-78"/>
              </a:rPr>
              <a:t>شرکت های تحقیقاتی</a:t>
            </a:r>
            <a:endParaRPr lang="en-US" b="1" kern="1200" dirty="0">
              <a:cs typeface="B Nazanin" pitchFamily="2" charset="-78"/>
            </a:endParaRPr>
          </a:p>
        </p:txBody>
      </p:sp>
      <p:sp>
        <p:nvSpPr>
          <p:cNvPr id="20" name="Donut 19"/>
          <p:cNvSpPr/>
          <p:nvPr/>
        </p:nvSpPr>
        <p:spPr>
          <a:xfrm>
            <a:off x="4191000" y="3114137"/>
            <a:ext cx="1434595" cy="1434595"/>
          </a:xfrm>
          <a:prstGeom prst="donut">
            <a:avLst>
              <a:gd name="adj" fmla="val 2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Freeform 20"/>
          <p:cNvSpPr/>
          <p:nvPr/>
        </p:nvSpPr>
        <p:spPr>
          <a:xfrm rot="17700000">
            <a:off x="4648004" y="1868548"/>
            <a:ext cx="1951300" cy="859442"/>
          </a:xfrm>
          <a:custGeom>
            <a:avLst/>
            <a:gdLst>
              <a:gd name="connsiteX0" fmla="*/ 0 w 1783361"/>
              <a:gd name="connsiteY0" fmla="*/ 0 h 859442"/>
              <a:gd name="connsiteX1" fmla="*/ 1783361 w 1783361"/>
              <a:gd name="connsiteY1" fmla="*/ 0 h 859442"/>
              <a:gd name="connsiteX2" fmla="*/ 1783361 w 1783361"/>
              <a:gd name="connsiteY2" fmla="*/ 859442 h 859442"/>
              <a:gd name="connsiteX3" fmla="*/ 0 w 1783361"/>
              <a:gd name="connsiteY3" fmla="*/ 859442 h 859442"/>
              <a:gd name="connsiteX4" fmla="*/ 0 w 1783361"/>
              <a:gd name="connsiteY4" fmla="*/ 0 h 859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3361" h="859442">
                <a:moveTo>
                  <a:pt x="0" y="0"/>
                </a:moveTo>
                <a:lnTo>
                  <a:pt x="1783361" y="0"/>
                </a:lnTo>
                <a:lnTo>
                  <a:pt x="1783361" y="859442"/>
                </a:lnTo>
                <a:lnTo>
                  <a:pt x="0" y="85944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1759" tIns="0" rIns="0" bIns="-1" numCol="1" spcCol="1270" anchor="ctr" anchorCtr="0">
            <a:noAutofit/>
          </a:bodyPr>
          <a:lstStyle/>
          <a:p>
            <a:pPr lvl="0" defTabSz="1955800">
              <a:lnSpc>
                <a:spcPct val="90000"/>
              </a:lnSpc>
              <a:spcBef>
                <a:spcPct val="0"/>
              </a:spcBef>
              <a:spcAft>
                <a:spcPct val="35000"/>
              </a:spcAft>
            </a:pPr>
            <a:r>
              <a:rPr lang="fa-IR" sz="4400" b="1" kern="1200" dirty="0" smtClean="0">
                <a:cs typeface="B Nazanin" pitchFamily="2" charset="-78"/>
              </a:rPr>
              <a:t>دست اول</a:t>
            </a:r>
            <a:endParaRPr lang="en-US" sz="4400" b="1" kern="1200" dirty="0">
              <a:cs typeface="B Nazanin" pitchFamily="2" charset="-78"/>
            </a:endParaRPr>
          </a:p>
        </p:txBody>
      </p:sp>
      <p:sp>
        <p:nvSpPr>
          <p:cNvPr id="22" name="Oval 21"/>
          <p:cNvSpPr/>
          <p:nvPr/>
        </p:nvSpPr>
        <p:spPr>
          <a:xfrm>
            <a:off x="6830839" y="3459112"/>
            <a:ext cx="744645" cy="7446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reeform 22"/>
          <p:cNvSpPr/>
          <p:nvPr/>
        </p:nvSpPr>
        <p:spPr>
          <a:xfrm rot="17700000">
            <a:off x="5948908" y="4495541"/>
            <a:ext cx="1542691"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91440" bIns="-1" numCol="1" spcCol="1270" anchor="ctr" anchorCtr="0">
            <a:noAutofit/>
          </a:bodyPr>
          <a:lstStyle/>
          <a:p>
            <a:pPr lvl="0" algn="r" defTabSz="1600200" rtl="1">
              <a:lnSpc>
                <a:spcPct val="90000"/>
              </a:lnSpc>
              <a:spcBef>
                <a:spcPct val="0"/>
              </a:spcBef>
              <a:spcAft>
                <a:spcPct val="35000"/>
              </a:spcAft>
            </a:pPr>
            <a:r>
              <a:rPr lang="fa-IR" sz="3600" kern="1200" dirty="0" smtClean="0">
                <a:cs typeface="B Nazanin" pitchFamily="2" charset="-78"/>
              </a:rPr>
              <a:t>کمّی</a:t>
            </a:r>
            <a:endParaRPr lang="en-US" sz="3600" kern="1200" dirty="0">
              <a:cs typeface="B Nazanin" pitchFamily="2" charset="-78"/>
            </a:endParaRPr>
          </a:p>
        </p:txBody>
      </p:sp>
      <p:sp>
        <p:nvSpPr>
          <p:cNvPr id="24" name="Freeform 23"/>
          <p:cNvSpPr/>
          <p:nvPr/>
        </p:nvSpPr>
        <p:spPr>
          <a:xfrm rot="17700000">
            <a:off x="6840217" y="2306543"/>
            <a:ext cx="1800785"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marL="114300" lvl="1" indent="-114300" algn="l" defTabSz="577850">
              <a:lnSpc>
                <a:spcPct val="90000"/>
              </a:lnSpc>
              <a:spcBef>
                <a:spcPct val="0"/>
              </a:spcBef>
              <a:spcAft>
                <a:spcPct val="15000"/>
              </a:spcAft>
              <a:buChar char="••"/>
            </a:pPr>
            <a:r>
              <a:rPr lang="fa-IR" b="1" kern="1200" dirty="0" smtClean="0">
                <a:cs typeface="B Nazanin" pitchFamily="2" charset="-78"/>
              </a:rPr>
              <a:t>بررسی های میدانی</a:t>
            </a:r>
            <a:endParaRPr lang="en-US" b="1" kern="1200" dirty="0">
              <a:cs typeface="B Nazanin" pitchFamily="2" charset="-78"/>
            </a:endParaRPr>
          </a:p>
          <a:p>
            <a:pPr marL="114300" lvl="1" indent="-114300" algn="l" defTabSz="577850">
              <a:lnSpc>
                <a:spcPct val="90000"/>
              </a:lnSpc>
              <a:spcBef>
                <a:spcPct val="0"/>
              </a:spcBef>
              <a:spcAft>
                <a:spcPct val="15000"/>
              </a:spcAft>
              <a:buChar char="••"/>
            </a:pPr>
            <a:r>
              <a:rPr lang="fa-IR" b="1" kern="1200" dirty="0" smtClean="0">
                <a:cs typeface="B Nazanin" pitchFamily="2" charset="-78"/>
              </a:rPr>
              <a:t>مشاهدات</a:t>
            </a:r>
            <a:endParaRPr lang="en-US" b="1" kern="1200" dirty="0">
              <a:cs typeface="B Nazanin" pitchFamily="2" charset="-78"/>
            </a:endParaRPr>
          </a:p>
          <a:p>
            <a:pPr marL="114300" lvl="1" indent="-114300" algn="l" defTabSz="577850">
              <a:lnSpc>
                <a:spcPct val="90000"/>
              </a:lnSpc>
              <a:spcBef>
                <a:spcPct val="0"/>
              </a:spcBef>
              <a:spcAft>
                <a:spcPct val="15000"/>
              </a:spcAft>
              <a:buChar char="••"/>
            </a:pPr>
            <a:r>
              <a:rPr lang="fa-IR" b="1" kern="1200" dirty="0" smtClean="0">
                <a:cs typeface="B Nazanin" pitchFamily="2" charset="-78"/>
              </a:rPr>
              <a:t>تحقیقات تجربی</a:t>
            </a:r>
            <a:endParaRPr lang="en-US" b="1" kern="1200" dirty="0">
              <a:cs typeface="B Nazanin" pitchFamily="2" charset="-78"/>
            </a:endParaRPr>
          </a:p>
        </p:txBody>
      </p:sp>
      <p:sp>
        <p:nvSpPr>
          <p:cNvPr id="34" name="Oval 33"/>
          <p:cNvSpPr/>
          <p:nvPr/>
        </p:nvSpPr>
        <p:spPr>
          <a:xfrm>
            <a:off x="5751512" y="3459112"/>
            <a:ext cx="744645" cy="74464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4"/>
          <p:cNvSpPr/>
          <p:nvPr/>
        </p:nvSpPr>
        <p:spPr>
          <a:xfrm rot="17700000">
            <a:off x="4869581" y="4495541"/>
            <a:ext cx="1542691"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 tIns="0" rIns="91440" bIns="-1" numCol="1" spcCol="1270" anchor="ctr" anchorCtr="0">
            <a:noAutofit/>
          </a:bodyPr>
          <a:lstStyle/>
          <a:p>
            <a:pPr lvl="0" algn="r" defTabSz="1600200" rtl="1">
              <a:lnSpc>
                <a:spcPct val="90000"/>
              </a:lnSpc>
              <a:spcBef>
                <a:spcPct val="0"/>
              </a:spcBef>
              <a:spcAft>
                <a:spcPct val="35000"/>
              </a:spcAft>
            </a:pPr>
            <a:r>
              <a:rPr lang="fa-IR" sz="3600" kern="1200" dirty="0" smtClean="0">
                <a:cs typeface="B Nazanin" pitchFamily="2" charset="-78"/>
              </a:rPr>
              <a:t>کیفی</a:t>
            </a:r>
            <a:endParaRPr lang="en-US" sz="3600" kern="1200" dirty="0">
              <a:cs typeface="B Nazanin" pitchFamily="2" charset="-78"/>
            </a:endParaRPr>
          </a:p>
        </p:txBody>
      </p:sp>
      <p:sp>
        <p:nvSpPr>
          <p:cNvPr id="36" name="Freeform 35"/>
          <p:cNvSpPr/>
          <p:nvPr/>
        </p:nvSpPr>
        <p:spPr>
          <a:xfrm rot="17700000">
            <a:off x="5804381" y="2374814"/>
            <a:ext cx="1650127" cy="743827"/>
          </a:xfrm>
          <a:custGeom>
            <a:avLst/>
            <a:gdLst>
              <a:gd name="connsiteX0" fmla="*/ 0 w 1542691"/>
              <a:gd name="connsiteY0" fmla="*/ 0 h 743827"/>
              <a:gd name="connsiteX1" fmla="*/ 1542691 w 1542691"/>
              <a:gd name="connsiteY1" fmla="*/ 0 h 743827"/>
              <a:gd name="connsiteX2" fmla="*/ 1542691 w 1542691"/>
              <a:gd name="connsiteY2" fmla="*/ 743827 h 743827"/>
              <a:gd name="connsiteX3" fmla="*/ 0 w 1542691"/>
              <a:gd name="connsiteY3" fmla="*/ 743827 h 743827"/>
              <a:gd name="connsiteX4" fmla="*/ 0 w 1542691"/>
              <a:gd name="connsiteY4" fmla="*/ 0 h 743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2691" h="743827">
                <a:moveTo>
                  <a:pt x="0" y="0"/>
                </a:moveTo>
                <a:lnTo>
                  <a:pt x="1542691" y="0"/>
                </a:lnTo>
                <a:lnTo>
                  <a:pt x="1542691" y="743827"/>
                </a:lnTo>
                <a:lnTo>
                  <a:pt x="0" y="74382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3179" tIns="0" rIns="0" bIns="-1" numCol="1" spcCol="1270" anchor="t" anchorCtr="0">
            <a:noAutofit/>
          </a:bodyPr>
          <a:lstStyle/>
          <a:p>
            <a:pPr marL="114300" lvl="1" indent="-114300" algn="l" defTabSz="577850">
              <a:lnSpc>
                <a:spcPct val="90000"/>
              </a:lnSpc>
              <a:spcBef>
                <a:spcPct val="0"/>
              </a:spcBef>
              <a:spcAft>
                <a:spcPct val="15000"/>
              </a:spcAft>
              <a:buChar char="••"/>
            </a:pPr>
            <a:r>
              <a:rPr lang="fa-IR" b="1" kern="1200" dirty="0" smtClean="0">
                <a:cs typeface="B Nazanin" pitchFamily="2" charset="-78"/>
              </a:rPr>
              <a:t>گروه های هدف</a:t>
            </a:r>
            <a:endParaRPr lang="en-US" b="1" kern="1200" dirty="0">
              <a:cs typeface="B Nazanin" pitchFamily="2" charset="-78"/>
            </a:endParaRPr>
          </a:p>
          <a:p>
            <a:pPr marL="114300" lvl="1" indent="-114300" algn="l" defTabSz="577850">
              <a:lnSpc>
                <a:spcPct val="90000"/>
              </a:lnSpc>
              <a:spcBef>
                <a:spcPct val="0"/>
              </a:spcBef>
              <a:spcAft>
                <a:spcPct val="15000"/>
              </a:spcAft>
              <a:buChar char="••"/>
            </a:pPr>
            <a:r>
              <a:rPr lang="fa-IR" b="1" kern="1200" dirty="0" smtClean="0">
                <a:cs typeface="B Nazanin" pitchFamily="2" charset="-78"/>
              </a:rPr>
              <a:t>مصاحبه های عمیق</a:t>
            </a:r>
            <a:endParaRPr lang="en-US" b="1" kern="1200" dirty="0">
              <a:cs typeface="B Nazanin" pitchFamily="2" charset="-78"/>
            </a:endParaRPr>
          </a:p>
          <a:p>
            <a:pPr marL="114300" lvl="1" indent="-114300" algn="l" defTabSz="577850">
              <a:lnSpc>
                <a:spcPct val="90000"/>
              </a:lnSpc>
              <a:spcBef>
                <a:spcPct val="0"/>
              </a:spcBef>
              <a:spcAft>
                <a:spcPct val="15000"/>
              </a:spcAft>
              <a:buChar char="••"/>
            </a:pPr>
            <a:r>
              <a:rPr lang="fa-IR" b="1" kern="1200" dirty="0" smtClean="0">
                <a:cs typeface="B Nazanin" pitchFamily="2" charset="-78"/>
              </a:rPr>
              <a:t>فنون برون فکنی</a:t>
            </a:r>
            <a:endParaRPr lang="en-US" b="1" kern="1200" dirty="0">
              <a:cs typeface="B Nazanin" pitchFamily="2" charset="-78"/>
            </a:endParaRPr>
          </a:p>
        </p:txBody>
      </p:sp>
    </p:spTree>
    <p:extLst>
      <p:ext uri="{BB962C8B-B14F-4D97-AF65-F5344CB8AC3E}">
        <p14:creationId xmlns:p14="http://schemas.microsoft.com/office/powerpoint/2010/main" val="249803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Scale>
                                      <p:cBhvr>
                                        <p:cTn id="14"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2"/>
                                        </p:tgtEl>
                                        <p:attrNameLst>
                                          <p:attrName>ppt_x</p:attrName>
                                          <p:attrName>ppt_y</p:attrName>
                                        </p:attrNameLst>
                                      </p:cBhvr>
                                    </p:animMotion>
                                    <p:animEffect transition="in" filter="fade">
                                      <p:cBhvr>
                                        <p:cTn id="16" dur="1000"/>
                                        <p:tgtEl>
                                          <p:spTgt spid="12"/>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Scale>
                                      <p:cBhvr>
                                        <p:cTn id="19"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3"/>
                                        </p:tgtEl>
                                        <p:attrNameLst>
                                          <p:attrName>ppt_x</p:attrName>
                                          <p:attrName>ppt_y</p:attrName>
                                        </p:attrNameLst>
                                      </p:cBhvr>
                                    </p:animMotion>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3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800" decel="100000"/>
                                        <p:tgtEl>
                                          <p:spTgt spid="14"/>
                                        </p:tgtEl>
                                      </p:cBhvr>
                                    </p:animEffect>
                                    <p:anim calcmode="lin" valueType="num">
                                      <p:cBhvr>
                                        <p:cTn id="27" dur="800" decel="100000" fill="hold"/>
                                        <p:tgtEl>
                                          <p:spTgt spid="14"/>
                                        </p:tgtEl>
                                        <p:attrNameLst>
                                          <p:attrName>style.rotation</p:attrName>
                                        </p:attrNameLst>
                                      </p:cBhvr>
                                      <p:tavLst>
                                        <p:tav tm="0">
                                          <p:val>
                                            <p:fltVal val="-90"/>
                                          </p:val>
                                        </p:tav>
                                        <p:tav tm="100000">
                                          <p:val>
                                            <p:fltVal val="0"/>
                                          </p:val>
                                        </p:tav>
                                      </p:tavLst>
                                    </p:anim>
                                    <p:anim calcmode="lin" valueType="num">
                                      <p:cBhvr>
                                        <p:cTn id="28" dur="800" decel="100000" fill="hold"/>
                                        <p:tgtEl>
                                          <p:spTgt spid="14"/>
                                        </p:tgtEl>
                                        <p:attrNameLst>
                                          <p:attrName>ppt_x</p:attrName>
                                        </p:attrNameLst>
                                      </p:cBhvr>
                                      <p:tavLst>
                                        <p:tav tm="0">
                                          <p:val>
                                            <p:strVal val="#ppt_x+0.4"/>
                                          </p:val>
                                        </p:tav>
                                        <p:tav tm="100000">
                                          <p:val>
                                            <p:strVal val="#ppt_x-0.05"/>
                                          </p:val>
                                        </p:tav>
                                      </p:tavLst>
                                    </p:anim>
                                    <p:anim calcmode="lin" valueType="num">
                                      <p:cBhvr>
                                        <p:cTn id="29" dur="800" decel="100000" fill="hold"/>
                                        <p:tgtEl>
                                          <p:spTgt spid="1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par>
                                <p:cTn id="32" presetID="3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800" decel="100000"/>
                                        <p:tgtEl>
                                          <p:spTgt spid="15"/>
                                        </p:tgtEl>
                                      </p:cBhvr>
                                    </p:animEffect>
                                    <p:anim calcmode="lin" valueType="num">
                                      <p:cBhvr>
                                        <p:cTn id="35" dur="800" decel="100000" fill="hold"/>
                                        <p:tgtEl>
                                          <p:spTgt spid="15"/>
                                        </p:tgtEl>
                                        <p:attrNameLst>
                                          <p:attrName>style.rotation</p:attrName>
                                        </p:attrNameLst>
                                      </p:cBhvr>
                                      <p:tavLst>
                                        <p:tav tm="0">
                                          <p:val>
                                            <p:fltVal val="-90"/>
                                          </p:val>
                                        </p:tav>
                                        <p:tav tm="100000">
                                          <p:val>
                                            <p:fltVal val="0"/>
                                          </p:val>
                                        </p:tav>
                                      </p:tavLst>
                                    </p:anim>
                                    <p:anim calcmode="lin" valueType="num">
                                      <p:cBhvr>
                                        <p:cTn id="36" dur="800" decel="100000" fill="hold"/>
                                        <p:tgtEl>
                                          <p:spTgt spid="15"/>
                                        </p:tgtEl>
                                        <p:attrNameLst>
                                          <p:attrName>ppt_x</p:attrName>
                                        </p:attrNameLst>
                                      </p:cBhvr>
                                      <p:tavLst>
                                        <p:tav tm="0">
                                          <p:val>
                                            <p:strVal val="#ppt_x+0.4"/>
                                          </p:val>
                                        </p:tav>
                                        <p:tav tm="100000">
                                          <p:val>
                                            <p:strVal val="#ppt_x-0.05"/>
                                          </p:val>
                                        </p:tav>
                                      </p:tavLst>
                                    </p:anim>
                                    <p:anim calcmode="lin" valueType="num">
                                      <p:cBhvr>
                                        <p:cTn id="37" dur="800" decel="100000" fill="hold"/>
                                        <p:tgtEl>
                                          <p:spTgt spid="1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5"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1000" fill="hold"/>
                                        <p:tgtEl>
                                          <p:spTgt spid="16"/>
                                        </p:tgtEl>
                                        <p:attrNameLst>
                                          <p:attrName>ppt_w</p:attrName>
                                        </p:attrNameLst>
                                      </p:cBhvr>
                                      <p:tavLst>
                                        <p:tav tm="0">
                                          <p:val>
                                            <p:fltVal val="0"/>
                                          </p:val>
                                        </p:tav>
                                        <p:tav tm="100000">
                                          <p:val>
                                            <p:strVal val="#ppt_w"/>
                                          </p:val>
                                        </p:tav>
                                      </p:tavLst>
                                    </p:anim>
                                    <p:anim calcmode="lin" valueType="num">
                                      <p:cBhvr>
                                        <p:cTn id="45" dur="1000" fill="hold"/>
                                        <p:tgtEl>
                                          <p:spTgt spid="16"/>
                                        </p:tgtEl>
                                        <p:attrNameLst>
                                          <p:attrName>ppt_h</p:attrName>
                                        </p:attrNameLst>
                                      </p:cBhvr>
                                      <p:tavLst>
                                        <p:tav tm="0">
                                          <p:val>
                                            <p:fltVal val="0"/>
                                          </p:val>
                                        </p:tav>
                                        <p:tav tm="100000">
                                          <p:val>
                                            <p:strVal val="#ppt_h"/>
                                          </p:val>
                                        </p:tav>
                                      </p:tavLst>
                                    </p:anim>
                                    <p:anim calcmode="lin" valueType="num">
                                      <p:cBhvr>
                                        <p:cTn id="4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8" fill="hold">
                      <p:stCondLst>
                        <p:cond delay="indefinite"/>
                      </p:stCondLst>
                      <p:childTnLst>
                        <p:par>
                          <p:cTn id="49" fill="hold">
                            <p:stCondLst>
                              <p:cond delay="0"/>
                            </p:stCondLst>
                            <p:childTnLst>
                              <p:par>
                                <p:cTn id="50" presetID="30" presetClass="entr" presetSubtype="0"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800" decel="100000"/>
                                        <p:tgtEl>
                                          <p:spTgt spid="17"/>
                                        </p:tgtEl>
                                      </p:cBhvr>
                                    </p:animEffect>
                                    <p:anim calcmode="lin" valueType="num">
                                      <p:cBhvr>
                                        <p:cTn id="53" dur="800" decel="100000" fill="hold"/>
                                        <p:tgtEl>
                                          <p:spTgt spid="17"/>
                                        </p:tgtEl>
                                        <p:attrNameLst>
                                          <p:attrName>style.rotation</p:attrName>
                                        </p:attrNameLst>
                                      </p:cBhvr>
                                      <p:tavLst>
                                        <p:tav tm="0">
                                          <p:val>
                                            <p:fltVal val="-90"/>
                                          </p:val>
                                        </p:tav>
                                        <p:tav tm="100000">
                                          <p:val>
                                            <p:fltVal val="0"/>
                                          </p:val>
                                        </p:tav>
                                      </p:tavLst>
                                    </p:anim>
                                    <p:anim calcmode="lin" valueType="num">
                                      <p:cBhvr>
                                        <p:cTn id="54" dur="800" decel="100000" fill="hold"/>
                                        <p:tgtEl>
                                          <p:spTgt spid="17"/>
                                        </p:tgtEl>
                                        <p:attrNameLst>
                                          <p:attrName>ppt_x</p:attrName>
                                        </p:attrNameLst>
                                      </p:cBhvr>
                                      <p:tavLst>
                                        <p:tav tm="0">
                                          <p:val>
                                            <p:strVal val="#ppt_x+0.4"/>
                                          </p:val>
                                        </p:tav>
                                        <p:tav tm="100000">
                                          <p:val>
                                            <p:strVal val="#ppt_x-0.05"/>
                                          </p:val>
                                        </p:tav>
                                      </p:tavLst>
                                    </p:anim>
                                    <p:anim calcmode="lin" valueType="num">
                                      <p:cBhvr>
                                        <p:cTn id="55" dur="800" decel="100000" fill="hold"/>
                                        <p:tgtEl>
                                          <p:spTgt spid="17"/>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par>
                                <p:cTn id="58" presetID="30" presetClass="entr" presetSubtype="0" fill="hold" grpId="0" nodeType="with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800" decel="100000"/>
                                        <p:tgtEl>
                                          <p:spTgt spid="18"/>
                                        </p:tgtEl>
                                      </p:cBhvr>
                                    </p:animEffect>
                                    <p:anim calcmode="lin" valueType="num">
                                      <p:cBhvr>
                                        <p:cTn id="61" dur="800" decel="100000" fill="hold"/>
                                        <p:tgtEl>
                                          <p:spTgt spid="18"/>
                                        </p:tgtEl>
                                        <p:attrNameLst>
                                          <p:attrName>style.rotation</p:attrName>
                                        </p:attrNameLst>
                                      </p:cBhvr>
                                      <p:tavLst>
                                        <p:tav tm="0">
                                          <p:val>
                                            <p:fltVal val="-90"/>
                                          </p:val>
                                        </p:tav>
                                        <p:tav tm="100000">
                                          <p:val>
                                            <p:fltVal val="0"/>
                                          </p:val>
                                        </p:tav>
                                      </p:tavLst>
                                    </p:anim>
                                    <p:anim calcmode="lin" valueType="num">
                                      <p:cBhvr>
                                        <p:cTn id="62" dur="800" decel="100000" fill="hold"/>
                                        <p:tgtEl>
                                          <p:spTgt spid="18"/>
                                        </p:tgtEl>
                                        <p:attrNameLst>
                                          <p:attrName>ppt_x</p:attrName>
                                        </p:attrNameLst>
                                      </p:cBhvr>
                                      <p:tavLst>
                                        <p:tav tm="0">
                                          <p:val>
                                            <p:strVal val="#ppt_x+0.4"/>
                                          </p:val>
                                        </p:tav>
                                        <p:tav tm="100000">
                                          <p:val>
                                            <p:strVal val="#ppt_x-0.05"/>
                                          </p:val>
                                        </p:tav>
                                      </p:tavLst>
                                    </p:anim>
                                    <p:anim calcmode="lin" valueType="num">
                                      <p:cBhvr>
                                        <p:cTn id="63" dur="800" decel="100000" fill="hold"/>
                                        <p:tgtEl>
                                          <p:spTgt spid="18"/>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8"/>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8"/>
                                        </p:tgtEl>
                                        <p:attrNameLst>
                                          <p:attrName>ppt_y</p:attrName>
                                        </p:attrNameLst>
                                      </p:cBhvr>
                                      <p:tavLst>
                                        <p:tav tm="0">
                                          <p:val>
                                            <p:strVal val="#ppt_y+0.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5"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 calcmode="lin" valueType="num">
                                      <p:cBhvr>
                                        <p:cTn id="70" dur="1000" fill="hold"/>
                                        <p:tgtEl>
                                          <p:spTgt spid="19"/>
                                        </p:tgtEl>
                                        <p:attrNameLst>
                                          <p:attrName>ppt_w</p:attrName>
                                        </p:attrNameLst>
                                      </p:cBhvr>
                                      <p:tavLst>
                                        <p:tav tm="0">
                                          <p:val>
                                            <p:fltVal val="0"/>
                                          </p:val>
                                        </p:tav>
                                        <p:tav tm="100000">
                                          <p:val>
                                            <p:strVal val="#ppt_w"/>
                                          </p:val>
                                        </p:tav>
                                      </p:tavLst>
                                    </p:anim>
                                    <p:anim calcmode="lin" valueType="num">
                                      <p:cBhvr>
                                        <p:cTn id="71" dur="1000" fill="hold"/>
                                        <p:tgtEl>
                                          <p:spTgt spid="19"/>
                                        </p:tgtEl>
                                        <p:attrNameLst>
                                          <p:attrName>ppt_h</p:attrName>
                                        </p:attrNameLst>
                                      </p:cBhvr>
                                      <p:tavLst>
                                        <p:tav tm="0">
                                          <p:val>
                                            <p:fltVal val="0"/>
                                          </p:val>
                                        </p:tav>
                                        <p:tav tm="100000">
                                          <p:val>
                                            <p:strVal val="#ppt_h"/>
                                          </p:val>
                                        </p:tav>
                                      </p:tavLst>
                                    </p:anim>
                                    <p:anim calcmode="lin" valueType="num">
                                      <p:cBhvr>
                                        <p:cTn id="7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73"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4" fill="hold">
                      <p:stCondLst>
                        <p:cond delay="indefinite"/>
                      </p:stCondLst>
                      <p:childTnLst>
                        <p:par>
                          <p:cTn id="75" fill="hold">
                            <p:stCondLst>
                              <p:cond delay="0"/>
                            </p:stCondLst>
                            <p:childTnLst>
                              <p:par>
                                <p:cTn id="76" presetID="52" presetClass="entr" presetSubtype="0" fill="hold" nodeType="clickEffect">
                                  <p:stCondLst>
                                    <p:cond delay="0"/>
                                  </p:stCondLst>
                                  <p:childTnLst>
                                    <p:set>
                                      <p:cBhvr>
                                        <p:cTn id="77" dur="1" fill="hold">
                                          <p:stCondLst>
                                            <p:cond delay="0"/>
                                          </p:stCondLst>
                                        </p:cTn>
                                        <p:tgtEl>
                                          <p:spTgt spid="20"/>
                                        </p:tgtEl>
                                        <p:attrNameLst>
                                          <p:attrName>style.visibility</p:attrName>
                                        </p:attrNameLst>
                                      </p:cBhvr>
                                      <p:to>
                                        <p:strVal val="visible"/>
                                      </p:to>
                                    </p:set>
                                    <p:animScale>
                                      <p:cBhvr>
                                        <p:cTn id="78" dur="10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1000" decel="50000" fill="hold">
                                          <p:stCondLst>
                                            <p:cond delay="0"/>
                                          </p:stCondLst>
                                        </p:cTn>
                                        <p:tgtEl>
                                          <p:spTgt spid="20"/>
                                        </p:tgtEl>
                                        <p:attrNameLst>
                                          <p:attrName>ppt_x</p:attrName>
                                          <p:attrName>ppt_y</p:attrName>
                                        </p:attrNameLst>
                                      </p:cBhvr>
                                    </p:animMotion>
                                    <p:animEffect transition="in" filter="fade">
                                      <p:cBhvr>
                                        <p:cTn id="80" dur="1000"/>
                                        <p:tgtEl>
                                          <p:spTgt spid="20"/>
                                        </p:tgtEl>
                                      </p:cBhvr>
                                    </p:animEffect>
                                  </p:childTnLst>
                                </p:cTn>
                              </p:par>
                              <p:par>
                                <p:cTn id="81" presetID="52" presetClass="entr" presetSubtype="0" fill="hold" grpId="0" nodeType="withEffect">
                                  <p:stCondLst>
                                    <p:cond delay="0"/>
                                  </p:stCondLst>
                                  <p:childTnLst>
                                    <p:set>
                                      <p:cBhvr>
                                        <p:cTn id="82" dur="1" fill="hold">
                                          <p:stCondLst>
                                            <p:cond delay="0"/>
                                          </p:stCondLst>
                                        </p:cTn>
                                        <p:tgtEl>
                                          <p:spTgt spid="21"/>
                                        </p:tgtEl>
                                        <p:attrNameLst>
                                          <p:attrName>style.visibility</p:attrName>
                                        </p:attrNameLst>
                                      </p:cBhvr>
                                      <p:to>
                                        <p:strVal val="visible"/>
                                      </p:to>
                                    </p:set>
                                    <p:animScale>
                                      <p:cBhvr>
                                        <p:cTn id="83" dur="1000" decel="50000" fill="hold">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4" dur="1000" decel="50000" fill="hold">
                                          <p:stCondLst>
                                            <p:cond delay="0"/>
                                          </p:stCondLst>
                                        </p:cTn>
                                        <p:tgtEl>
                                          <p:spTgt spid="21"/>
                                        </p:tgtEl>
                                        <p:attrNameLst>
                                          <p:attrName>ppt_x</p:attrName>
                                          <p:attrName>ppt_y</p:attrName>
                                        </p:attrNameLst>
                                      </p:cBhvr>
                                    </p:animMotion>
                                    <p:animEffect transition="in" filter="fade">
                                      <p:cBhvr>
                                        <p:cTn id="85" dur="1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30" presetClass="entr" presetSubtype="0" fill="hold" nodeType="click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800" decel="100000"/>
                                        <p:tgtEl>
                                          <p:spTgt spid="34"/>
                                        </p:tgtEl>
                                      </p:cBhvr>
                                    </p:animEffect>
                                    <p:anim calcmode="lin" valueType="num">
                                      <p:cBhvr>
                                        <p:cTn id="91" dur="800" decel="100000" fill="hold"/>
                                        <p:tgtEl>
                                          <p:spTgt spid="34"/>
                                        </p:tgtEl>
                                        <p:attrNameLst>
                                          <p:attrName>style.rotation</p:attrName>
                                        </p:attrNameLst>
                                      </p:cBhvr>
                                      <p:tavLst>
                                        <p:tav tm="0">
                                          <p:val>
                                            <p:fltVal val="-90"/>
                                          </p:val>
                                        </p:tav>
                                        <p:tav tm="100000">
                                          <p:val>
                                            <p:fltVal val="0"/>
                                          </p:val>
                                        </p:tav>
                                      </p:tavLst>
                                    </p:anim>
                                    <p:anim calcmode="lin" valueType="num">
                                      <p:cBhvr>
                                        <p:cTn id="92" dur="800" decel="100000" fill="hold"/>
                                        <p:tgtEl>
                                          <p:spTgt spid="34"/>
                                        </p:tgtEl>
                                        <p:attrNameLst>
                                          <p:attrName>ppt_x</p:attrName>
                                        </p:attrNameLst>
                                      </p:cBhvr>
                                      <p:tavLst>
                                        <p:tav tm="0">
                                          <p:val>
                                            <p:strVal val="#ppt_x+0.4"/>
                                          </p:val>
                                        </p:tav>
                                        <p:tav tm="100000">
                                          <p:val>
                                            <p:strVal val="#ppt_x-0.05"/>
                                          </p:val>
                                        </p:tav>
                                      </p:tavLst>
                                    </p:anim>
                                    <p:anim calcmode="lin" valueType="num">
                                      <p:cBhvr>
                                        <p:cTn id="93" dur="800" decel="100000" fill="hold"/>
                                        <p:tgtEl>
                                          <p:spTgt spid="34"/>
                                        </p:tgtEl>
                                        <p:attrNameLst>
                                          <p:attrName>ppt_y</p:attrName>
                                        </p:attrNameLst>
                                      </p:cBhvr>
                                      <p:tavLst>
                                        <p:tav tm="0">
                                          <p:val>
                                            <p:strVal val="#ppt_y-0.4"/>
                                          </p:val>
                                        </p:tav>
                                        <p:tav tm="100000">
                                          <p:val>
                                            <p:strVal val="#ppt_y+0.1"/>
                                          </p:val>
                                        </p:tav>
                                      </p:tavLst>
                                    </p:anim>
                                    <p:anim calcmode="lin" valueType="num">
                                      <p:cBhvr>
                                        <p:cTn id="94"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95"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par>
                                <p:cTn id="96" presetID="30" presetClass="entr" presetSubtype="0" fill="hold" grpId="0" nodeType="with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800" decel="100000"/>
                                        <p:tgtEl>
                                          <p:spTgt spid="35"/>
                                        </p:tgtEl>
                                      </p:cBhvr>
                                    </p:animEffect>
                                    <p:anim calcmode="lin" valueType="num">
                                      <p:cBhvr>
                                        <p:cTn id="99" dur="800" decel="100000" fill="hold"/>
                                        <p:tgtEl>
                                          <p:spTgt spid="35"/>
                                        </p:tgtEl>
                                        <p:attrNameLst>
                                          <p:attrName>style.rotation</p:attrName>
                                        </p:attrNameLst>
                                      </p:cBhvr>
                                      <p:tavLst>
                                        <p:tav tm="0">
                                          <p:val>
                                            <p:fltVal val="-90"/>
                                          </p:val>
                                        </p:tav>
                                        <p:tav tm="100000">
                                          <p:val>
                                            <p:fltVal val="0"/>
                                          </p:val>
                                        </p:tav>
                                      </p:tavLst>
                                    </p:anim>
                                    <p:anim calcmode="lin" valueType="num">
                                      <p:cBhvr>
                                        <p:cTn id="100" dur="800" decel="100000" fill="hold"/>
                                        <p:tgtEl>
                                          <p:spTgt spid="35"/>
                                        </p:tgtEl>
                                        <p:attrNameLst>
                                          <p:attrName>ppt_x</p:attrName>
                                        </p:attrNameLst>
                                      </p:cBhvr>
                                      <p:tavLst>
                                        <p:tav tm="0">
                                          <p:val>
                                            <p:strVal val="#ppt_x+0.4"/>
                                          </p:val>
                                        </p:tav>
                                        <p:tav tm="100000">
                                          <p:val>
                                            <p:strVal val="#ppt_x-0.05"/>
                                          </p:val>
                                        </p:tav>
                                      </p:tavLst>
                                    </p:anim>
                                    <p:anim calcmode="lin" valueType="num">
                                      <p:cBhvr>
                                        <p:cTn id="101" dur="800" decel="100000" fill="hold"/>
                                        <p:tgtEl>
                                          <p:spTgt spid="35"/>
                                        </p:tgtEl>
                                        <p:attrNameLst>
                                          <p:attrName>ppt_y</p:attrName>
                                        </p:attrNameLst>
                                      </p:cBhvr>
                                      <p:tavLst>
                                        <p:tav tm="0">
                                          <p:val>
                                            <p:strVal val="#ppt_y-0.4"/>
                                          </p:val>
                                        </p:tav>
                                        <p:tav tm="100000">
                                          <p:val>
                                            <p:strVal val="#ppt_y+0.1"/>
                                          </p:val>
                                        </p:tav>
                                      </p:tavLst>
                                    </p:anim>
                                    <p:anim calcmode="lin" valueType="num">
                                      <p:cBhvr>
                                        <p:cTn id="102"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03"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15" presetClass="entr" presetSubtype="0" fill="hold" grpId="0" nodeType="click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p:cTn id="108" dur="1000" fill="hold"/>
                                        <p:tgtEl>
                                          <p:spTgt spid="36"/>
                                        </p:tgtEl>
                                        <p:attrNameLst>
                                          <p:attrName>ppt_w</p:attrName>
                                        </p:attrNameLst>
                                      </p:cBhvr>
                                      <p:tavLst>
                                        <p:tav tm="0">
                                          <p:val>
                                            <p:fltVal val="0"/>
                                          </p:val>
                                        </p:tav>
                                        <p:tav tm="100000">
                                          <p:val>
                                            <p:strVal val="#ppt_w"/>
                                          </p:val>
                                        </p:tav>
                                      </p:tavLst>
                                    </p:anim>
                                    <p:anim calcmode="lin" valueType="num">
                                      <p:cBhvr>
                                        <p:cTn id="109" dur="1000" fill="hold"/>
                                        <p:tgtEl>
                                          <p:spTgt spid="36"/>
                                        </p:tgtEl>
                                        <p:attrNameLst>
                                          <p:attrName>ppt_h</p:attrName>
                                        </p:attrNameLst>
                                      </p:cBhvr>
                                      <p:tavLst>
                                        <p:tav tm="0">
                                          <p:val>
                                            <p:fltVal val="0"/>
                                          </p:val>
                                        </p:tav>
                                        <p:tav tm="100000">
                                          <p:val>
                                            <p:strVal val="#ppt_h"/>
                                          </p:val>
                                        </p:tav>
                                      </p:tavLst>
                                    </p:anim>
                                    <p:anim calcmode="lin" valueType="num">
                                      <p:cBhvr>
                                        <p:cTn id="110"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111"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2" fill="hold">
                      <p:stCondLst>
                        <p:cond delay="indefinite"/>
                      </p:stCondLst>
                      <p:childTnLst>
                        <p:par>
                          <p:cTn id="113" fill="hold">
                            <p:stCondLst>
                              <p:cond delay="0"/>
                            </p:stCondLst>
                            <p:childTnLst>
                              <p:par>
                                <p:cTn id="114" presetID="30" presetClass="entr" presetSubtype="0" fill="hold" nodeType="click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fade">
                                      <p:cBhvr>
                                        <p:cTn id="116" dur="800" decel="100000"/>
                                        <p:tgtEl>
                                          <p:spTgt spid="22"/>
                                        </p:tgtEl>
                                      </p:cBhvr>
                                    </p:animEffect>
                                    <p:anim calcmode="lin" valueType="num">
                                      <p:cBhvr>
                                        <p:cTn id="117" dur="800" decel="100000" fill="hold"/>
                                        <p:tgtEl>
                                          <p:spTgt spid="22"/>
                                        </p:tgtEl>
                                        <p:attrNameLst>
                                          <p:attrName>style.rotation</p:attrName>
                                        </p:attrNameLst>
                                      </p:cBhvr>
                                      <p:tavLst>
                                        <p:tav tm="0">
                                          <p:val>
                                            <p:fltVal val="-90"/>
                                          </p:val>
                                        </p:tav>
                                        <p:tav tm="100000">
                                          <p:val>
                                            <p:fltVal val="0"/>
                                          </p:val>
                                        </p:tav>
                                      </p:tavLst>
                                    </p:anim>
                                    <p:anim calcmode="lin" valueType="num">
                                      <p:cBhvr>
                                        <p:cTn id="118" dur="800" decel="100000" fill="hold"/>
                                        <p:tgtEl>
                                          <p:spTgt spid="22"/>
                                        </p:tgtEl>
                                        <p:attrNameLst>
                                          <p:attrName>ppt_x</p:attrName>
                                        </p:attrNameLst>
                                      </p:cBhvr>
                                      <p:tavLst>
                                        <p:tav tm="0">
                                          <p:val>
                                            <p:strVal val="#ppt_x+0.4"/>
                                          </p:val>
                                        </p:tav>
                                        <p:tav tm="100000">
                                          <p:val>
                                            <p:strVal val="#ppt_x-0.05"/>
                                          </p:val>
                                        </p:tav>
                                      </p:tavLst>
                                    </p:anim>
                                    <p:anim calcmode="lin" valueType="num">
                                      <p:cBhvr>
                                        <p:cTn id="119" dur="800" decel="100000" fill="hold"/>
                                        <p:tgtEl>
                                          <p:spTgt spid="22"/>
                                        </p:tgtEl>
                                        <p:attrNameLst>
                                          <p:attrName>ppt_y</p:attrName>
                                        </p:attrNameLst>
                                      </p:cBhvr>
                                      <p:tavLst>
                                        <p:tav tm="0">
                                          <p:val>
                                            <p:strVal val="#ppt_y-0.4"/>
                                          </p:val>
                                        </p:tav>
                                        <p:tav tm="100000">
                                          <p:val>
                                            <p:strVal val="#ppt_y+0.1"/>
                                          </p:val>
                                        </p:tav>
                                      </p:tavLst>
                                    </p:anim>
                                    <p:anim calcmode="lin" valueType="num">
                                      <p:cBhvr>
                                        <p:cTn id="120" dur="200" accel="100000" fill="hold">
                                          <p:stCondLst>
                                            <p:cond delay="800"/>
                                          </p:stCondLst>
                                        </p:cTn>
                                        <p:tgtEl>
                                          <p:spTgt spid="22"/>
                                        </p:tgtEl>
                                        <p:attrNameLst>
                                          <p:attrName>ppt_x</p:attrName>
                                        </p:attrNameLst>
                                      </p:cBhvr>
                                      <p:tavLst>
                                        <p:tav tm="0">
                                          <p:val>
                                            <p:strVal val="#ppt_x-0.05"/>
                                          </p:val>
                                        </p:tav>
                                        <p:tav tm="100000">
                                          <p:val>
                                            <p:strVal val="#ppt_x"/>
                                          </p:val>
                                        </p:tav>
                                      </p:tavLst>
                                    </p:anim>
                                    <p:anim calcmode="lin" valueType="num">
                                      <p:cBhvr>
                                        <p:cTn id="121" dur="200" accel="100000" fill="hold">
                                          <p:stCondLst>
                                            <p:cond delay="800"/>
                                          </p:stCondLst>
                                        </p:cTn>
                                        <p:tgtEl>
                                          <p:spTgt spid="22"/>
                                        </p:tgtEl>
                                        <p:attrNameLst>
                                          <p:attrName>ppt_y</p:attrName>
                                        </p:attrNameLst>
                                      </p:cBhvr>
                                      <p:tavLst>
                                        <p:tav tm="0">
                                          <p:val>
                                            <p:strVal val="#ppt_y+0.1"/>
                                          </p:val>
                                        </p:tav>
                                        <p:tav tm="100000">
                                          <p:val>
                                            <p:strVal val="#ppt_y"/>
                                          </p:val>
                                        </p:tav>
                                      </p:tavLst>
                                    </p:anim>
                                  </p:childTnLst>
                                </p:cTn>
                              </p:par>
                              <p:par>
                                <p:cTn id="122" presetID="30" presetClass="entr" presetSubtype="0" fill="hold" grpId="0" nodeType="with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fade">
                                      <p:cBhvr>
                                        <p:cTn id="124" dur="800" decel="100000"/>
                                        <p:tgtEl>
                                          <p:spTgt spid="23"/>
                                        </p:tgtEl>
                                      </p:cBhvr>
                                    </p:animEffect>
                                    <p:anim calcmode="lin" valueType="num">
                                      <p:cBhvr>
                                        <p:cTn id="125" dur="800" decel="100000" fill="hold"/>
                                        <p:tgtEl>
                                          <p:spTgt spid="23"/>
                                        </p:tgtEl>
                                        <p:attrNameLst>
                                          <p:attrName>style.rotation</p:attrName>
                                        </p:attrNameLst>
                                      </p:cBhvr>
                                      <p:tavLst>
                                        <p:tav tm="0">
                                          <p:val>
                                            <p:fltVal val="-90"/>
                                          </p:val>
                                        </p:tav>
                                        <p:tav tm="100000">
                                          <p:val>
                                            <p:fltVal val="0"/>
                                          </p:val>
                                        </p:tav>
                                      </p:tavLst>
                                    </p:anim>
                                    <p:anim calcmode="lin" valueType="num">
                                      <p:cBhvr>
                                        <p:cTn id="126" dur="800" decel="100000" fill="hold"/>
                                        <p:tgtEl>
                                          <p:spTgt spid="23"/>
                                        </p:tgtEl>
                                        <p:attrNameLst>
                                          <p:attrName>ppt_x</p:attrName>
                                        </p:attrNameLst>
                                      </p:cBhvr>
                                      <p:tavLst>
                                        <p:tav tm="0">
                                          <p:val>
                                            <p:strVal val="#ppt_x+0.4"/>
                                          </p:val>
                                        </p:tav>
                                        <p:tav tm="100000">
                                          <p:val>
                                            <p:strVal val="#ppt_x-0.05"/>
                                          </p:val>
                                        </p:tav>
                                      </p:tavLst>
                                    </p:anim>
                                    <p:anim calcmode="lin" valueType="num">
                                      <p:cBhvr>
                                        <p:cTn id="127" dur="800" decel="100000" fill="hold"/>
                                        <p:tgtEl>
                                          <p:spTgt spid="23"/>
                                        </p:tgtEl>
                                        <p:attrNameLst>
                                          <p:attrName>ppt_y</p:attrName>
                                        </p:attrNameLst>
                                      </p:cBhvr>
                                      <p:tavLst>
                                        <p:tav tm="0">
                                          <p:val>
                                            <p:strVal val="#ppt_y-0.4"/>
                                          </p:val>
                                        </p:tav>
                                        <p:tav tm="100000">
                                          <p:val>
                                            <p:strVal val="#ppt_y+0.1"/>
                                          </p:val>
                                        </p:tav>
                                      </p:tavLst>
                                    </p:anim>
                                    <p:anim calcmode="lin" valueType="num">
                                      <p:cBhvr>
                                        <p:cTn id="128"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129"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15" presetClass="entr" presetSubtype="0" fill="hold" grpId="0" nodeType="clickEffect">
                                  <p:stCondLst>
                                    <p:cond delay="0"/>
                                  </p:stCondLst>
                                  <p:childTnLst>
                                    <p:set>
                                      <p:cBhvr>
                                        <p:cTn id="133" dur="1" fill="hold">
                                          <p:stCondLst>
                                            <p:cond delay="0"/>
                                          </p:stCondLst>
                                        </p:cTn>
                                        <p:tgtEl>
                                          <p:spTgt spid="24"/>
                                        </p:tgtEl>
                                        <p:attrNameLst>
                                          <p:attrName>style.visibility</p:attrName>
                                        </p:attrNameLst>
                                      </p:cBhvr>
                                      <p:to>
                                        <p:strVal val="visible"/>
                                      </p:to>
                                    </p:set>
                                    <p:anim calcmode="lin" valueType="num">
                                      <p:cBhvr>
                                        <p:cTn id="134" dur="1000" fill="hold"/>
                                        <p:tgtEl>
                                          <p:spTgt spid="24"/>
                                        </p:tgtEl>
                                        <p:attrNameLst>
                                          <p:attrName>ppt_w</p:attrName>
                                        </p:attrNameLst>
                                      </p:cBhvr>
                                      <p:tavLst>
                                        <p:tav tm="0">
                                          <p:val>
                                            <p:fltVal val="0"/>
                                          </p:val>
                                        </p:tav>
                                        <p:tav tm="100000">
                                          <p:val>
                                            <p:strVal val="#ppt_w"/>
                                          </p:val>
                                        </p:tav>
                                      </p:tavLst>
                                    </p:anim>
                                    <p:anim calcmode="lin" valueType="num">
                                      <p:cBhvr>
                                        <p:cTn id="135" dur="1000" fill="hold"/>
                                        <p:tgtEl>
                                          <p:spTgt spid="24"/>
                                        </p:tgtEl>
                                        <p:attrNameLst>
                                          <p:attrName>ppt_h</p:attrName>
                                        </p:attrNameLst>
                                      </p:cBhvr>
                                      <p:tavLst>
                                        <p:tav tm="0">
                                          <p:val>
                                            <p:fltVal val="0"/>
                                          </p:val>
                                        </p:tav>
                                        <p:tav tm="100000">
                                          <p:val>
                                            <p:strVal val="#ppt_h"/>
                                          </p:val>
                                        </p:tav>
                                      </p:tavLst>
                                    </p:anim>
                                    <p:anim calcmode="lin" valueType="num">
                                      <p:cBhvr>
                                        <p:cTn id="136" dur="1000" fill="hold"/>
                                        <p:tgtEl>
                                          <p:spTgt spid="24"/>
                                        </p:tgtEl>
                                        <p:attrNameLst>
                                          <p:attrName>ppt_x</p:attrName>
                                        </p:attrNameLst>
                                      </p:cBhvr>
                                      <p:tavLst>
                                        <p:tav tm="0" fmla="#ppt_x+(cos(-2*pi*(1-$))*-#ppt_x-sin(-2*pi*(1-$))*(1-#ppt_y))*(1-$)">
                                          <p:val>
                                            <p:fltVal val="0"/>
                                          </p:val>
                                        </p:tav>
                                        <p:tav tm="100000">
                                          <p:val>
                                            <p:fltVal val="1"/>
                                          </p:val>
                                        </p:tav>
                                      </p:tavLst>
                                    </p:anim>
                                    <p:anim calcmode="lin" valueType="num">
                                      <p:cBhvr>
                                        <p:cTn id="137" dur="1000" fill="hold"/>
                                        <p:tgtEl>
                                          <p:spTgt spid="24"/>
                                        </p:tgtEl>
                                        <p:attrNameLst>
                                          <p:attrName>ppt_y</p:attrName>
                                        </p:attrNameLst>
                                      </p:cBhvr>
                                      <p:tavLst>
                                        <p:tav tm="0" fmla="#ppt_y+(sin(-2*pi*(1-$))*-#ppt_x+cos(-2*pi*(1-$))*(1-#ppt_y))*(1-$)">
                                          <p:val>
                                            <p:fltVal val="0"/>
                                          </p:val>
                                        </p:tav>
                                        <p:tav tm="100000">
                                          <p:val>
                                            <p:fltVal val="1"/>
                                          </p:val>
                                        </p:tav>
                                      </p:tavLst>
                                    </p:anim>
                                  </p:childTnLst>
                                </p:cTn>
                              </p:par>
                            </p:childTnLst>
                          </p:cTn>
                        </p:par>
                        <p:par>
                          <p:cTn id="138" fill="hold">
                            <p:stCondLst>
                              <p:cond delay="1500"/>
                            </p:stCondLst>
                            <p:childTnLst>
                              <p:par>
                                <p:cTn id="139" presetID="19" presetClass="emph" presetSubtype="0" fill="hold" nodeType="afterEffect">
                                  <p:stCondLst>
                                    <p:cond delay="0"/>
                                  </p:stCondLst>
                                  <p:childTnLst>
                                    <p:animClr clrSpc="rgb" dir="cw">
                                      <p:cBhvr override="childStyle">
                                        <p:cTn id="140" dur="500" fill="hold"/>
                                        <p:tgtEl>
                                          <p:spTgt spid="12"/>
                                        </p:tgtEl>
                                        <p:attrNameLst>
                                          <p:attrName>style.color</p:attrName>
                                        </p:attrNameLst>
                                      </p:cBhvr>
                                      <p:to>
                                        <a:srgbClr val="C00000"/>
                                      </p:to>
                                    </p:animClr>
                                    <p:animClr clrSpc="rgb" dir="cw">
                                      <p:cBhvr>
                                        <p:cTn id="141" dur="500" fill="hold"/>
                                        <p:tgtEl>
                                          <p:spTgt spid="12"/>
                                        </p:tgtEl>
                                        <p:attrNameLst>
                                          <p:attrName>fillcolor</p:attrName>
                                        </p:attrNameLst>
                                      </p:cBhvr>
                                      <p:to>
                                        <a:srgbClr val="C00000"/>
                                      </p:to>
                                    </p:animClr>
                                    <p:set>
                                      <p:cBhvr>
                                        <p:cTn id="142" dur="500" fill="hold"/>
                                        <p:tgtEl>
                                          <p:spTgt spid="12"/>
                                        </p:tgtEl>
                                        <p:attrNameLst>
                                          <p:attrName>fill.type</p:attrName>
                                        </p:attrNameLst>
                                      </p:cBhvr>
                                      <p:to>
                                        <p:strVal val="solid"/>
                                      </p:to>
                                    </p:set>
                                    <p:set>
                                      <p:cBhvr>
                                        <p:cTn id="143" dur="500" fill="hold"/>
                                        <p:tgtEl>
                                          <p:spTgt spid="12"/>
                                        </p:tgtEl>
                                        <p:attrNameLst>
                                          <p:attrName>fill.on</p:attrName>
                                        </p:attrNameLst>
                                      </p:cBhvr>
                                      <p:to>
                                        <p:strVal val="true"/>
                                      </p:to>
                                    </p:set>
                                  </p:childTnLst>
                                </p:cTn>
                              </p:par>
                            </p:childTnLst>
                          </p:cTn>
                        </p:par>
                        <p:par>
                          <p:cTn id="144" fill="hold">
                            <p:stCondLst>
                              <p:cond delay="2000"/>
                            </p:stCondLst>
                            <p:childTnLst>
                              <p:par>
                                <p:cTn id="145" presetID="19" presetClass="emph" presetSubtype="0" fill="hold" nodeType="afterEffect">
                                  <p:stCondLst>
                                    <p:cond delay="0"/>
                                  </p:stCondLst>
                                  <p:childTnLst>
                                    <p:animClr clrSpc="rgb" dir="cw">
                                      <p:cBhvr override="childStyle">
                                        <p:cTn id="146" dur="500" fill="hold"/>
                                        <p:tgtEl>
                                          <p:spTgt spid="14"/>
                                        </p:tgtEl>
                                        <p:attrNameLst>
                                          <p:attrName>style.color</p:attrName>
                                        </p:attrNameLst>
                                      </p:cBhvr>
                                      <p:to>
                                        <a:srgbClr val="FF0000"/>
                                      </p:to>
                                    </p:animClr>
                                    <p:animClr clrSpc="rgb" dir="cw">
                                      <p:cBhvr>
                                        <p:cTn id="147" dur="500" fill="hold"/>
                                        <p:tgtEl>
                                          <p:spTgt spid="14"/>
                                        </p:tgtEl>
                                        <p:attrNameLst>
                                          <p:attrName>fillcolor</p:attrName>
                                        </p:attrNameLst>
                                      </p:cBhvr>
                                      <p:to>
                                        <a:srgbClr val="FF0000"/>
                                      </p:to>
                                    </p:animClr>
                                    <p:set>
                                      <p:cBhvr>
                                        <p:cTn id="148" dur="500" fill="hold"/>
                                        <p:tgtEl>
                                          <p:spTgt spid="14"/>
                                        </p:tgtEl>
                                        <p:attrNameLst>
                                          <p:attrName>fill.type</p:attrName>
                                        </p:attrNameLst>
                                      </p:cBhvr>
                                      <p:to>
                                        <p:strVal val="solid"/>
                                      </p:to>
                                    </p:set>
                                    <p:set>
                                      <p:cBhvr>
                                        <p:cTn id="149" dur="500" fill="hold"/>
                                        <p:tgtEl>
                                          <p:spTgt spid="14"/>
                                        </p:tgtEl>
                                        <p:attrNameLst>
                                          <p:attrName>fill.on</p:attrName>
                                        </p:attrNameLst>
                                      </p:cBhvr>
                                      <p:to>
                                        <p:strVal val="true"/>
                                      </p:to>
                                    </p:set>
                                  </p:childTnLst>
                                </p:cTn>
                              </p:par>
                            </p:childTnLst>
                          </p:cTn>
                        </p:par>
                        <p:par>
                          <p:cTn id="150" fill="hold">
                            <p:stCondLst>
                              <p:cond delay="2500"/>
                            </p:stCondLst>
                            <p:childTnLst>
                              <p:par>
                                <p:cTn id="151" presetID="19" presetClass="emph" presetSubtype="0" fill="hold" nodeType="afterEffect">
                                  <p:stCondLst>
                                    <p:cond delay="0"/>
                                  </p:stCondLst>
                                  <p:childTnLst>
                                    <p:animClr clrSpc="rgb" dir="cw">
                                      <p:cBhvr override="childStyle">
                                        <p:cTn id="152" dur="500" fill="hold"/>
                                        <p:tgtEl>
                                          <p:spTgt spid="17"/>
                                        </p:tgtEl>
                                        <p:attrNameLst>
                                          <p:attrName>style.color</p:attrName>
                                        </p:attrNameLst>
                                      </p:cBhvr>
                                      <p:to>
                                        <a:srgbClr val="FFC000"/>
                                      </p:to>
                                    </p:animClr>
                                    <p:animClr clrSpc="rgb" dir="cw">
                                      <p:cBhvr>
                                        <p:cTn id="153" dur="500" fill="hold"/>
                                        <p:tgtEl>
                                          <p:spTgt spid="17"/>
                                        </p:tgtEl>
                                        <p:attrNameLst>
                                          <p:attrName>fillcolor</p:attrName>
                                        </p:attrNameLst>
                                      </p:cBhvr>
                                      <p:to>
                                        <a:srgbClr val="FFC000"/>
                                      </p:to>
                                    </p:animClr>
                                    <p:set>
                                      <p:cBhvr>
                                        <p:cTn id="154" dur="500" fill="hold"/>
                                        <p:tgtEl>
                                          <p:spTgt spid="17"/>
                                        </p:tgtEl>
                                        <p:attrNameLst>
                                          <p:attrName>fill.type</p:attrName>
                                        </p:attrNameLst>
                                      </p:cBhvr>
                                      <p:to>
                                        <p:strVal val="solid"/>
                                      </p:to>
                                    </p:set>
                                    <p:set>
                                      <p:cBhvr>
                                        <p:cTn id="155" dur="500" fill="hold"/>
                                        <p:tgtEl>
                                          <p:spTgt spid="17"/>
                                        </p:tgtEl>
                                        <p:attrNameLst>
                                          <p:attrName>fill.on</p:attrName>
                                        </p:attrNameLst>
                                      </p:cBhvr>
                                      <p:to>
                                        <p:strVal val="true"/>
                                      </p:to>
                                    </p:set>
                                  </p:childTnLst>
                                </p:cTn>
                              </p:par>
                            </p:childTnLst>
                          </p:cTn>
                        </p:par>
                        <p:par>
                          <p:cTn id="156" fill="hold">
                            <p:stCondLst>
                              <p:cond delay="3000"/>
                            </p:stCondLst>
                            <p:childTnLst>
                              <p:par>
                                <p:cTn id="157" presetID="19" presetClass="emph" presetSubtype="0" fill="hold" nodeType="afterEffect">
                                  <p:stCondLst>
                                    <p:cond delay="0"/>
                                  </p:stCondLst>
                                  <p:childTnLst>
                                    <p:animClr clrSpc="rgb" dir="cw">
                                      <p:cBhvr override="childStyle">
                                        <p:cTn id="158" dur="500" fill="hold"/>
                                        <p:tgtEl>
                                          <p:spTgt spid="20"/>
                                        </p:tgtEl>
                                        <p:attrNameLst>
                                          <p:attrName>style.color</p:attrName>
                                        </p:attrNameLst>
                                      </p:cBhvr>
                                      <p:to>
                                        <a:srgbClr val="FFFF00"/>
                                      </p:to>
                                    </p:animClr>
                                    <p:animClr clrSpc="rgb" dir="cw">
                                      <p:cBhvr>
                                        <p:cTn id="159" dur="500" fill="hold"/>
                                        <p:tgtEl>
                                          <p:spTgt spid="20"/>
                                        </p:tgtEl>
                                        <p:attrNameLst>
                                          <p:attrName>fillcolor</p:attrName>
                                        </p:attrNameLst>
                                      </p:cBhvr>
                                      <p:to>
                                        <a:srgbClr val="FFFF00"/>
                                      </p:to>
                                    </p:animClr>
                                    <p:set>
                                      <p:cBhvr>
                                        <p:cTn id="160" dur="500" fill="hold"/>
                                        <p:tgtEl>
                                          <p:spTgt spid="20"/>
                                        </p:tgtEl>
                                        <p:attrNameLst>
                                          <p:attrName>fill.type</p:attrName>
                                        </p:attrNameLst>
                                      </p:cBhvr>
                                      <p:to>
                                        <p:strVal val="solid"/>
                                      </p:to>
                                    </p:set>
                                    <p:set>
                                      <p:cBhvr>
                                        <p:cTn id="161" dur="500" fill="hold"/>
                                        <p:tgtEl>
                                          <p:spTgt spid="20"/>
                                        </p:tgtEl>
                                        <p:attrNameLst>
                                          <p:attrName>fill.on</p:attrName>
                                        </p:attrNameLst>
                                      </p:cBhvr>
                                      <p:to>
                                        <p:strVal val="true"/>
                                      </p:to>
                                    </p:set>
                                  </p:childTnLst>
                                </p:cTn>
                              </p:par>
                            </p:childTnLst>
                          </p:cTn>
                        </p:par>
                        <p:par>
                          <p:cTn id="162" fill="hold">
                            <p:stCondLst>
                              <p:cond delay="3500"/>
                            </p:stCondLst>
                            <p:childTnLst>
                              <p:par>
                                <p:cTn id="163" presetID="19" presetClass="emph" presetSubtype="0" fill="hold" nodeType="afterEffect">
                                  <p:stCondLst>
                                    <p:cond delay="0"/>
                                  </p:stCondLst>
                                  <p:childTnLst>
                                    <p:animClr clrSpc="rgb" dir="cw">
                                      <p:cBhvr override="childStyle">
                                        <p:cTn id="164" dur="500" fill="hold"/>
                                        <p:tgtEl>
                                          <p:spTgt spid="34"/>
                                        </p:tgtEl>
                                        <p:attrNameLst>
                                          <p:attrName>style.color</p:attrName>
                                        </p:attrNameLst>
                                      </p:cBhvr>
                                      <p:to>
                                        <a:srgbClr val="002060"/>
                                      </p:to>
                                    </p:animClr>
                                    <p:animClr clrSpc="rgb" dir="cw">
                                      <p:cBhvr>
                                        <p:cTn id="165" dur="500" fill="hold"/>
                                        <p:tgtEl>
                                          <p:spTgt spid="34"/>
                                        </p:tgtEl>
                                        <p:attrNameLst>
                                          <p:attrName>fillcolor</p:attrName>
                                        </p:attrNameLst>
                                      </p:cBhvr>
                                      <p:to>
                                        <a:srgbClr val="002060"/>
                                      </p:to>
                                    </p:animClr>
                                    <p:set>
                                      <p:cBhvr>
                                        <p:cTn id="166" dur="500" fill="hold"/>
                                        <p:tgtEl>
                                          <p:spTgt spid="34"/>
                                        </p:tgtEl>
                                        <p:attrNameLst>
                                          <p:attrName>fill.type</p:attrName>
                                        </p:attrNameLst>
                                      </p:cBhvr>
                                      <p:to>
                                        <p:strVal val="solid"/>
                                      </p:to>
                                    </p:set>
                                    <p:set>
                                      <p:cBhvr>
                                        <p:cTn id="167" dur="500" fill="hold"/>
                                        <p:tgtEl>
                                          <p:spTgt spid="34"/>
                                        </p:tgtEl>
                                        <p:attrNameLst>
                                          <p:attrName>fill.on</p:attrName>
                                        </p:attrNameLst>
                                      </p:cBhvr>
                                      <p:to>
                                        <p:strVal val="true"/>
                                      </p:to>
                                    </p:set>
                                  </p:childTnLst>
                                </p:cTn>
                              </p:par>
                            </p:childTnLst>
                          </p:cTn>
                        </p:par>
                        <p:par>
                          <p:cTn id="168" fill="hold">
                            <p:stCondLst>
                              <p:cond delay="4000"/>
                            </p:stCondLst>
                            <p:childTnLst>
                              <p:par>
                                <p:cTn id="169" presetID="19" presetClass="emph" presetSubtype="0" fill="hold" nodeType="afterEffect">
                                  <p:stCondLst>
                                    <p:cond delay="0"/>
                                  </p:stCondLst>
                                  <p:childTnLst>
                                    <p:animClr clrSpc="rgb" dir="cw">
                                      <p:cBhvr override="childStyle">
                                        <p:cTn id="170" dur="500" fill="hold"/>
                                        <p:tgtEl>
                                          <p:spTgt spid="22"/>
                                        </p:tgtEl>
                                        <p:attrNameLst>
                                          <p:attrName>style.color</p:attrName>
                                        </p:attrNameLst>
                                      </p:cBhvr>
                                      <p:to>
                                        <a:srgbClr val="00B050"/>
                                      </p:to>
                                    </p:animClr>
                                    <p:animClr clrSpc="rgb" dir="cw">
                                      <p:cBhvr>
                                        <p:cTn id="171" dur="500" fill="hold"/>
                                        <p:tgtEl>
                                          <p:spTgt spid="22"/>
                                        </p:tgtEl>
                                        <p:attrNameLst>
                                          <p:attrName>fillcolor</p:attrName>
                                        </p:attrNameLst>
                                      </p:cBhvr>
                                      <p:to>
                                        <a:srgbClr val="00B050"/>
                                      </p:to>
                                    </p:animClr>
                                    <p:set>
                                      <p:cBhvr>
                                        <p:cTn id="172" dur="500" fill="hold"/>
                                        <p:tgtEl>
                                          <p:spTgt spid="22"/>
                                        </p:tgtEl>
                                        <p:attrNameLst>
                                          <p:attrName>fill.type</p:attrName>
                                        </p:attrNameLst>
                                      </p:cBhvr>
                                      <p:to>
                                        <p:strVal val="solid"/>
                                      </p:to>
                                    </p:set>
                                    <p:set>
                                      <p:cBhvr>
                                        <p:cTn id="173" dur="500" fill="hold"/>
                                        <p:tgtEl>
                                          <p:spTgt spid="2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18" grpId="0"/>
      <p:bldP spid="19" grpId="0"/>
      <p:bldP spid="21" grpId="0"/>
      <p:bldP spid="23" grpId="0"/>
      <p:bldP spid="2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روش های نمونه گیری</a:t>
            </a:r>
            <a:endParaRPr lang="en-GB" dirty="0">
              <a:cs typeface="B Titr" pitchFamily="2" charset="-78"/>
            </a:endParaRPr>
          </a:p>
        </p:txBody>
      </p:sp>
      <p:graphicFrame>
        <p:nvGraphicFramePr>
          <p:cNvPr id="5" name="Diagram 4"/>
          <p:cNvGraphicFramePr/>
          <p:nvPr>
            <p:extLst>
              <p:ext uri="{D42A27DB-BD31-4B8C-83A1-F6EECF244321}">
                <p14:modId xmlns:p14="http://schemas.microsoft.com/office/powerpoint/2010/main" val="2801124125"/>
              </p:ext>
            </p:extLst>
          </p:nvPr>
        </p:nvGraphicFramePr>
        <p:xfrm>
          <a:off x="914400" y="838200"/>
          <a:ext cx="8305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803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graphicEl>
                                              <a:dgm id="{11020C35-8208-45EB-AD3F-52775FE7A708}"/>
                                            </p:graphicEl>
                                          </p:spTgt>
                                        </p:tgtEl>
                                        <p:attrNameLst>
                                          <p:attrName>style.visibility</p:attrName>
                                        </p:attrNameLst>
                                      </p:cBhvr>
                                      <p:to>
                                        <p:strVal val="visible"/>
                                      </p:to>
                                    </p:set>
                                    <p:animEffect transition="in" filter="fade">
                                      <p:cBhvr>
                                        <p:cTn id="14" dur="1000"/>
                                        <p:tgtEl>
                                          <p:spTgt spid="5">
                                            <p:graphicEl>
                                              <a:dgm id="{11020C35-8208-45EB-AD3F-52775FE7A708}"/>
                                            </p:graphicEl>
                                          </p:spTgt>
                                        </p:tgtEl>
                                      </p:cBhvr>
                                    </p:animEffect>
                                    <p:anim calcmode="lin" valueType="num">
                                      <p:cBhvr>
                                        <p:cTn id="15" dur="1000" fill="hold"/>
                                        <p:tgtEl>
                                          <p:spTgt spid="5">
                                            <p:graphicEl>
                                              <a:dgm id="{11020C35-8208-45EB-AD3F-52775FE7A708}"/>
                                            </p:graphicEl>
                                          </p:spTgt>
                                        </p:tgtEl>
                                        <p:attrNameLst>
                                          <p:attrName>ppt_x</p:attrName>
                                        </p:attrNameLst>
                                      </p:cBhvr>
                                      <p:tavLst>
                                        <p:tav tm="0">
                                          <p:val>
                                            <p:strVal val="#ppt_x"/>
                                          </p:val>
                                        </p:tav>
                                        <p:tav tm="100000">
                                          <p:val>
                                            <p:strVal val="#ppt_x"/>
                                          </p:val>
                                        </p:tav>
                                      </p:tavLst>
                                    </p:anim>
                                    <p:anim calcmode="lin" valueType="num">
                                      <p:cBhvr>
                                        <p:cTn id="16" dur="900" decel="100000" fill="hold"/>
                                        <p:tgtEl>
                                          <p:spTgt spid="5">
                                            <p:graphicEl>
                                              <a:dgm id="{11020C35-8208-45EB-AD3F-52775FE7A708}"/>
                                            </p:graphic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graphicEl>
                                              <a:dgm id="{11020C35-8208-45EB-AD3F-52775FE7A708}"/>
                                            </p:graphicEl>
                                          </p:spTgt>
                                        </p:tgtEl>
                                        <p:attrNameLst>
                                          <p:attrName>ppt_y</p:attrName>
                                        </p:attrNameLst>
                                      </p:cBhvr>
                                      <p:tavLst>
                                        <p:tav tm="0">
                                          <p:val>
                                            <p:strVal val="#ppt_y-.03"/>
                                          </p:val>
                                        </p:tav>
                                        <p:tav tm="100000">
                                          <p:val>
                                            <p:strVal val="#ppt_y"/>
                                          </p:val>
                                        </p:tav>
                                      </p:tavLst>
                                    </p:anim>
                                  </p:childTnLst>
                                </p:cTn>
                              </p:par>
                              <p:par>
                                <p:cTn id="18" presetID="37" presetClass="entr" presetSubtype="0" fill="hold" grpId="0" nodeType="withEffect">
                                  <p:stCondLst>
                                    <p:cond delay="0"/>
                                  </p:stCondLst>
                                  <p:childTnLst>
                                    <p:set>
                                      <p:cBhvr>
                                        <p:cTn id="19" dur="1" fill="hold">
                                          <p:stCondLst>
                                            <p:cond delay="0"/>
                                          </p:stCondLst>
                                        </p:cTn>
                                        <p:tgtEl>
                                          <p:spTgt spid="5">
                                            <p:graphicEl>
                                              <a:dgm id="{5EDF86D2-C455-4EC7-9E94-8D08D7EAD074}"/>
                                            </p:graphicEl>
                                          </p:spTgt>
                                        </p:tgtEl>
                                        <p:attrNameLst>
                                          <p:attrName>style.visibility</p:attrName>
                                        </p:attrNameLst>
                                      </p:cBhvr>
                                      <p:to>
                                        <p:strVal val="visible"/>
                                      </p:to>
                                    </p:set>
                                    <p:animEffect transition="in" filter="fade">
                                      <p:cBhvr>
                                        <p:cTn id="20" dur="1000"/>
                                        <p:tgtEl>
                                          <p:spTgt spid="5">
                                            <p:graphicEl>
                                              <a:dgm id="{5EDF86D2-C455-4EC7-9E94-8D08D7EAD074}"/>
                                            </p:graphicEl>
                                          </p:spTgt>
                                        </p:tgtEl>
                                      </p:cBhvr>
                                    </p:animEffect>
                                    <p:anim calcmode="lin" valueType="num">
                                      <p:cBhvr>
                                        <p:cTn id="21" dur="1000" fill="hold"/>
                                        <p:tgtEl>
                                          <p:spTgt spid="5">
                                            <p:graphicEl>
                                              <a:dgm id="{5EDF86D2-C455-4EC7-9E94-8D08D7EAD074}"/>
                                            </p:graphicEl>
                                          </p:spTgt>
                                        </p:tgtEl>
                                        <p:attrNameLst>
                                          <p:attrName>ppt_x</p:attrName>
                                        </p:attrNameLst>
                                      </p:cBhvr>
                                      <p:tavLst>
                                        <p:tav tm="0">
                                          <p:val>
                                            <p:strVal val="#ppt_x"/>
                                          </p:val>
                                        </p:tav>
                                        <p:tav tm="100000">
                                          <p:val>
                                            <p:strVal val="#ppt_x"/>
                                          </p:val>
                                        </p:tav>
                                      </p:tavLst>
                                    </p:anim>
                                    <p:anim calcmode="lin" valueType="num">
                                      <p:cBhvr>
                                        <p:cTn id="22" dur="900" decel="100000" fill="hold"/>
                                        <p:tgtEl>
                                          <p:spTgt spid="5">
                                            <p:graphicEl>
                                              <a:dgm id="{5EDF86D2-C455-4EC7-9E94-8D08D7EAD074}"/>
                                            </p:graphicEl>
                                          </p:spTgt>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graphicEl>
                                              <a:dgm id="{5EDF86D2-C455-4EC7-9E94-8D08D7EAD074}"/>
                                            </p:graphicEl>
                                          </p:spTgt>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5">
                                            <p:graphicEl>
                                              <a:dgm id="{768D3B58-23A1-4F6C-8BAF-066A5C963949}"/>
                                            </p:graphicEl>
                                          </p:spTgt>
                                        </p:tgtEl>
                                        <p:attrNameLst>
                                          <p:attrName>style.visibility</p:attrName>
                                        </p:attrNameLst>
                                      </p:cBhvr>
                                      <p:to>
                                        <p:strVal val="visible"/>
                                      </p:to>
                                    </p:set>
                                    <p:animEffect transition="in" filter="fade">
                                      <p:cBhvr>
                                        <p:cTn id="26" dur="1000"/>
                                        <p:tgtEl>
                                          <p:spTgt spid="5">
                                            <p:graphicEl>
                                              <a:dgm id="{768D3B58-23A1-4F6C-8BAF-066A5C963949}"/>
                                            </p:graphicEl>
                                          </p:spTgt>
                                        </p:tgtEl>
                                      </p:cBhvr>
                                    </p:animEffect>
                                    <p:anim calcmode="lin" valueType="num">
                                      <p:cBhvr>
                                        <p:cTn id="27" dur="1000" fill="hold"/>
                                        <p:tgtEl>
                                          <p:spTgt spid="5">
                                            <p:graphicEl>
                                              <a:dgm id="{768D3B58-23A1-4F6C-8BAF-066A5C963949}"/>
                                            </p:graphicEl>
                                          </p:spTgt>
                                        </p:tgtEl>
                                        <p:attrNameLst>
                                          <p:attrName>ppt_x</p:attrName>
                                        </p:attrNameLst>
                                      </p:cBhvr>
                                      <p:tavLst>
                                        <p:tav tm="0">
                                          <p:val>
                                            <p:strVal val="#ppt_x"/>
                                          </p:val>
                                        </p:tav>
                                        <p:tav tm="100000">
                                          <p:val>
                                            <p:strVal val="#ppt_x"/>
                                          </p:val>
                                        </p:tav>
                                      </p:tavLst>
                                    </p:anim>
                                    <p:anim calcmode="lin" valueType="num">
                                      <p:cBhvr>
                                        <p:cTn id="28" dur="900" decel="100000" fill="hold"/>
                                        <p:tgtEl>
                                          <p:spTgt spid="5">
                                            <p:graphicEl>
                                              <a:dgm id="{768D3B58-23A1-4F6C-8BAF-066A5C963949}"/>
                                            </p:graphicEl>
                                          </p:spTgt>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
                                            <p:graphicEl>
                                              <a:dgm id="{768D3B58-23A1-4F6C-8BAF-066A5C963949}"/>
                                            </p:graphicEl>
                                          </p:spTgt>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grpId="0" nodeType="clickEffect">
                                  <p:stCondLst>
                                    <p:cond delay="0"/>
                                  </p:stCondLst>
                                  <p:childTnLst>
                                    <p:set>
                                      <p:cBhvr>
                                        <p:cTn id="33" dur="1" fill="hold">
                                          <p:stCondLst>
                                            <p:cond delay="0"/>
                                          </p:stCondLst>
                                        </p:cTn>
                                        <p:tgtEl>
                                          <p:spTgt spid="5">
                                            <p:graphicEl>
                                              <a:dgm id="{B4AF7A66-F27A-42B9-988B-790D689F69CE}"/>
                                            </p:graphicEl>
                                          </p:spTgt>
                                        </p:tgtEl>
                                        <p:attrNameLst>
                                          <p:attrName>style.visibility</p:attrName>
                                        </p:attrNameLst>
                                      </p:cBhvr>
                                      <p:to>
                                        <p:strVal val="visible"/>
                                      </p:to>
                                    </p:set>
                                    <p:animEffect transition="in" filter="fade">
                                      <p:cBhvr>
                                        <p:cTn id="34" dur="1000"/>
                                        <p:tgtEl>
                                          <p:spTgt spid="5">
                                            <p:graphicEl>
                                              <a:dgm id="{B4AF7A66-F27A-42B9-988B-790D689F69CE}"/>
                                            </p:graphicEl>
                                          </p:spTgt>
                                        </p:tgtEl>
                                      </p:cBhvr>
                                    </p:animEffect>
                                    <p:anim calcmode="lin" valueType="num">
                                      <p:cBhvr>
                                        <p:cTn id="35" dur="1000" fill="hold"/>
                                        <p:tgtEl>
                                          <p:spTgt spid="5">
                                            <p:graphicEl>
                                              <a:dgm id="{B4AF7A66-F27A-42B9-988B-790D689F69CE}"/>
                                            </p:graphicEl>
                                          </p:spTgt>
                                        </p:tgtEl>
                                        <p:attrNameLst>
                                          <p:attrName>ppt_x</p:attrName>
                                        </p:attrNameLst>
                                      </p:cBhvr>
                                      <p:tavLst>
                                        <p:tav tm="0">
                                          <p:val>
                                            <p:strVal val="#ppt_x"/>
                                          </p:val>
                                        </p:tav>
                                        <p:tav tm="100000">
                                          <p:val>
                                            <p:strVal val="#ppt_x"/>
                                          </p:val>
                                        </p:tav>
                                      </p:tavLst>
                                    </p:anim>
                                    <p:anim calcmode="lin" valueType="num">
                                      <p:cBhvr>
                                        <p:cTn id="36" dur="900" decel="100000" fill="hold"/>
                                        <p:tgtEl>
                                          <p:spTgt spid="5">
                                            <p:graphicEl>
                                              <a:dgm id="{B4AF7A66-F27A-42B9-988B-790D689F69CE}"/>
                                            </p:graphicEl>
                                          </p:spTgt>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5">
                                            <p:graphicEl>
                                              <a:dgm id="{B4AF7A66-F27A-42B9-988B-790D689F69CE}"/>
                                            </p:graphicEl>
                                          </p:spTgt>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5">
                                            <p:graphicEl>
                                              <a:dgm id="{7CA3D45D-02AC-47A6-9CB3-7262FF53D1A3}"/>
                                            </p:graphicEl>
                                          </p:spTgt>
                                        </p:tgtEl>
                                        <p:attrNameLst>
                                          <p:attrName>style.visibility</p:attrName>
                                        </p:attrNameLst>
                                      </p:cBhvr>
                                      <p:to>
                                        <p:strVal val="visible"/>
                                      </p:to>
                                    </p:set>
                                    <p:animEffect transition="in" filter="fade">
                                      <p:cBhvr>
                                        <p:cTn id="40" dur="1000"/>
                                        <p:tgtEl>
                                          <p:spTgt spid="5">
                                            <p:graphicEl>
                                              <a:dgm id="{7CA3D45D-02AC-47A6-9CB3-7262FF53D1A3}"/>
                                            </p:graphicEl>
                                          </p:spTgt>
                                        </p:tgtEl>
                                      </p:cBhvr>
                                    </p:animEffect>
                                    <p:anim calcmode="lin" valueType="num">
                                      <p:cBhvr>
                                        <p:cTn id="41" dur="1000" fill="hold"/>
                                        <p:tgtEl>
                                          <p:spTgt spid="5">
                                            <p:graphicEl>
                                              <a:dgm id="{7CA3D45D-02AC-47A6-9CB3-7262FF53D1A3}"/>
                                            </p:graphicEl>
                                          </p:spTgt>
                                        </p:tgtEl>
                                        <p:attrNameLst>
                                          <p:attrName>ppt_x</p:attrName>
                                        </p:attrNameLst>
                                      </p:cBhvr>
                                      <p:tavLst>
                                        <p:tav tm="0">
                                          <p:val>
                                            <p:strVal val="#ppt_x"/>
                                          </p:val>
                                        </p:tav>
                                        <p:tav tm="100000">
                                          <p:val>
                                            <p:strVal val="#ppt_x"/>
                                          </p:val>
                                        </p:tav>
                                      </p:tavLst>
                                    </p:anim>
                                    <p:anim calcmode="lin" valueType="num">
                                      <p:cBhvr>
                                        <p:cTn id="42" dur="900" decel="100000" fill="hold"/>
                                        <p:tgtEl>
                                          <p:spTgt spid="5">
                                            <p:graphicEl>
                                              <a:dgm id="{7CA3D45D-02AC-47A6-9CB3-7262FF53D1A3}"/>
                                            </p:graphic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
                                            <p:graphicEl>
                                              <a:dgm id="{7CA3D45D-02AC-47A6-9CB3-7262FF53D1A3}"/>
                                            </p:graphic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5">
                                            <p:graphicEl>
                                              <a:dgm id="{8B902F61-BC13-42DF-906C-8BA771230693}"/>
                                            </p:graphicEl>
                                          </p:spTgt>
                                        </p:tgtEl>
                                        <p:attrNameLst>
                                          <p:attrName>style.visibility</p:attrName>
                                        </p:attrNameLst>
                                      </p:cBhvr>
                                      <p:to>
                                        <p:strVal val="visible"/>
                                      </p:to>
                                    </p:set>
                                    <p:animEffect transition="in" filter="fade">
                                      <p:cBhvr>
                                        <p:cTn id="48" dur="1000"/>
                                        <p:tgtEl>
                                          <p:spTgt spid="5">
                                            <p:graphicEl>
                                              <a:dgm id="{8B902F61-BC13-42DF-906C-8BA771230693}"/>
                                            </p:graphicEl>
                                          </p:spTgt>
                                        </p:tgtEl>
                                      </p:cBhvr>
                                    </p:animEffect>
                                    <p:anim calcmode="lin" valueType="num">
                                      <p:cBhvr>
                                        <p:cTn id="49" dur="1000" fill="hold"/>
                                        <p:tgtEl>
                                          <p:spTgt spid="5">
                                            <p:graphicEl>
                                              <a:dgm id="{8B902F61-BC13-42DF-906C-8BA771230693}"/>
                                            </p:graphicEl>
                                          </p:spTgt>
                                        </p:tgtEl>
                                        <p:attrNameLst>
                                          <p:attrName>ppt_x</p:attrName>
                                        </p:attrNameLst>
                                      </p:cBhvr>
                                      <p:tavLst>
                                        <p:tav tm="0">
                                          <p:val>
                                            <p:strVal val="#ppt_x"/>
                                          </p:val>
                                        </p:tav>
                                        <p:tav tm="100000">
                                          <p:val>
                                            <p:strVal val="#ppt_x"/>
                                          </p:val>
                                        </p:tav>
                                      </p:tavLst>
                                    </p:anim>
                                    <p:anim calcmode="lin" valueType="num">
                                      <p:cBhvr>
                                        <p:cTn id="50" dur="900" decel="100000" fill="hold"/>
                                        <p:tgtEl>
                                          <p:spTgt spid="5">
                                            <p:graphicEl>
                                              <a:dgm id="{8B902F61-BC13-42DF-906C-8BA771230693}"/>
                                            </p:graphic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5">
                                            <p:graphicEl>
                                              <a:dgm id="{8B902F61-BC13-42DF-906C-8BA771230693}"/>
                                            </p:graphicEl>
                                          </p:spTgt>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childTnLst>
                                    <p:set>
                                      <p:cBhvr>
                                        <p:cTn id="53" dur="1" fill="hold">
                                          <p:stCondLst>
                                            <p:cond delay="0"/>
                                          </p:stCondLst>
                                        </p:cTn>
                                        <p:tgtEl>
                                          <p:spTgt spid="5">
                                            <p:graphicEl>
                                              <a:dgm id="{45F1B529-2934-4974-BBF0-A6A84AF0B27E}"/>
                                            </p:graphicEl>
                                          </p:spTgt>
                                        </p:tgtEl>
                                        <p:attrNameLst>
                                          <p:attrName>style.visibility</p:attrName>
                                        </p:attrNameLst>
                                      </p:cBhvr>
                                      <p:to>
                                        <p:strVal val="visible"/>
                                      </p:to>
                                    </p:set>
                                    <p:animEffect transition="in" filter="fade">
                                      <p:cBhvr>
                                        <p:cTn id="54" dur="1000"/>
                                        <p:tgtEl>
                                          <p:spTgt spid="5">
                                            <p:graphicEl>
                                              <a:dgm id="{45F1B529-2934-4974-BBF0-A6A84AF0B27E}"/>
                                            </p:graphicEl>
                                          </p:spTgt>
                                        </p:tgtEl>
                                      </p:cBhvr>
                                    </p:animEffect>
                                    <p:anim calcmode="lin" valueType="num">
                                      <p:cBhvr>
                                        <p:cTn id="55" dur="1000" fill="hold"/>
                                        <p:tgtEl>
                                          <p:spTgt spid="5">
                                            <p:graphicEl>
                                              <a:dgm id="{45F1B529-2934-4974-BBF0-A6A84AF0B27E}"/>
                                            </p:graphicEl>
                                          </p:spTgt>
                                        </p:tgtEl>
                                        <p:attrNameLst>
                                          <p:attrName>ppt_x</p:attrName>
                                        </p:attrNameLst>
                                      </p:cBhvr>
                                      <p:tavLst>
                                        <p:tav tm="0">
                                          <p:val>
                                            <p:strVal val="#ppt_x"/>
                                          </p:val>
                                        </p:tav>
                                        <p:tav tm="100000">
                                          <p:val>
                                            <p:strVal val="#ppt_x"/>
                                          </p:val>
                                        </p:tav>
                                      </p:tavLst>
                                    </p:anim>
                                    <p:anim calcmode="lin" valueType="num">
                                      <p:cBhvr>
                                        <p:cTn id="56" dur="900" decel="100000" fill="hold"/>
                                        <p:tgtEl>
                                          <p:spTgt spid="5">
                                            <p:graphicEl>
                                              <a:dgm id="{45F1B529-2934-4974-BBF0-A6A84AF0B27E}"/>
                                            </p:graphicEl>
                                          </p:spTgt>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5">
                                            <p:graphicEl>
                                              <a:dgm id="{45F1B529-2934-4974-BBF0-A6A84AF0B27E}"/>
                                            </p:graphicEl>
                                          </p:spTgt>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5">
                                            <p:graphicEl>
                                              <a:dgm id="{E08B1441-2258-4FE3-B262-F96B2BA1FEE1}"/>
                                            </p:graphicEl>
                                          </p:spTgt>
                                        </p:tgtEl>
                                        <p:attrNameLst>
                                          <p:attrName>style.visibility</p:attrName>
                                        </p:attrNameLst>
                                      </p:cBhvr>
                                      <p:to>
                                        <p:strVal val="visible"/>
                                      </p:to>
                                    </p:set>
                                    <p:animEffect transition="in" filter="fade">
                                      <p:cBhvr>
                                        <p:cTn id="62" dur="1000"/>
                                        <p:tgtEl>
                                          <p:spTgt spid="5">
                                            <p:graphicEl>
                                              <a:dgm id="{E08B1441-2258-4FE3-B262-F96B2BA1FEE1}"/>
                                            </p:graphicEl>
                                          </p:spTgt>
                                        </p:tgtEl>
                                      </p:cBhvr>
                                    </p:animEffect>
                                    <p:anim calcmode="lin" valueType="num">
                                      <p:cBhvr>
                                        <p:cTn id="63" dur="1000" fill="hold"/>
                                        <p:tgtEl>
                                          <p:spTgt spid="5">
                                            <p:graphicEl>
                                              <a:dgm id="{E08B1441-2258-4FE3-B262-F96B2BA1FEE1}"/>
                                            </p:graphicEl>
                                          </p:spTgt>
                                        </p:tgtEl>
                                        <p:attrNameLst>
                                          <p:attrName>ppt_x</p:attrName>
                                        </p:attrNameLst>
                                      </p:cBhvr>
                                      <p:tavLst>
                                        <p:tav tm="0">
                                          <p:val>
                                            <p:strVal val="#ppt_x"/>
                                          </p:val>
                                        </p:tav>
                                        <p:tav tm="100000">
                                          <p:val>
                                            <p:strVal val="#ppt_x"/>
                                          </p:val>
                                        </p:tav>
                                      </p:tavLst>
                                    </p:anim>
                                    <p:anim calcmode="lin" valueType="num">
                                      <p:cBhvr>
                                        <p:cTn id="64" dur="900" decel="100000" fill="hold"/>
                                        <p:tgtEl>
                                          <p:spTgt spid="5">
                                            <p:graphicEl>
                                              <a:dgm id="{E08B1441-2258-4FE3-B262-F96B2BA1FEE1}"/>
                                            </p:graphicEl>
                                          </p:spTgt>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
                                            <p:graphicEl>
                                              <a:dgm id="{E08B1441-2258-4FE3-B262-F96B2BA1FEE1}"/>
                                            </p:graphicEl>
                                          </p:spTgt>
                                        </p:tgtEl>
                                        <p:attrNameLst>
                                          <p:attrName>ppt_y</p:attrName>
                                        </p:attrNameLst>
                                      </p:cBhvr>
                                      <p:tavLst>
                                        <p:tav tm="0">
                                          <p:val>
                                            <p:strVal val="#ppt_y-.03"/>
                                          </p:val>
                                        </p:tav>
                                        <p:tav tm="100000">
                                          <p:val>
                                            <p:strVal val="#ppt_y"/>
                                          </p:val>
                                        </p:tav>
                                      </p:tavLst>
                                    </p:anim>
                                  </p:childTnLst>
                                </p:cTn>
                              </p:par>
                              <p:par>
                                <p:cTn id="66" presetID="37" presetClass="entr" presetSubtype="0" fill="hold" grpId="0" nodeType="withEffect">
                                  <p:stCondLst>
                                    <p:cond delay="0"/>
                                  </p:stCondLst>
                                  <p:childTnLst>
                                    <p:set>
                                      <p:cBhvr>
                                        <p:cTn id="67" dur="1" fill="hold">
                                          <p:stCondLst>
                                            <p:cond delay="0"/>
                                          </p:stCondLst>
                                        </p:cTn>
                                        <p:tgtEl>
                                          <p:spTgt spid="5">
                                            <p:graphicEl>
                                              <a:dgm id="{BC5F10FA-E9B4-41B0-98F0-361C2925F28B}"/>
                                            </p:graphicEl>
                                          </p:spTgt>
                                        </p:tgtEl>
                                        <p:attrNameLst>
                                          <p:attrName>style.visibility</p:attrName>
                                        </p:attrNameLst>
                                      </p:cBhvr>
                                      <p:to>
                                        <p:strVal val="visible"/>
                                      </p:to>
                                    </p:set>
                                    <p:animEffect transition="in" filter="fade">
                                      <p:cBhvr>
                                        <p:cTn id="68" dur="1000"/>
                                        <p:tgtEl>
                                          <p:spTgt spid="5">
                                            <p:graphicEl>
                                              <a:dgm id="{BC5F10FA-E9B4-41B0-98F0-361C2925F28B}"/>
                                            </p:graphicEl>
                                          </p:spTgt>
                                        </p:tgtEl>
                                      </p:cBhvr>
                                    </p:animEffect>
                                    <p:anim calcmode="lin" valueType="num">
                                      <p:cBhvr>
                                        <p:cTn id="69" dur="1000" fill="hold"/>
                                        <p:tgtEl>
                                          <p:spTgt spid="5">
                                            <p:graphicEl>
                                              <a:dgm id="{BC5F10FA-E9B4-41B0-98F0-361C2925F28B}"/>
                                            </p:graphicEl>
                                          </p:spTgt>
                                        </p:tgtEl>
                                        <p:attrNameLst>
                                          <p:attrName>ppt_x</p:attrName>
                                        </p:attrNameLst>
                                      </p:cBhvr>
                                      <p:tavLst>
                                        <p:tav tm="0">
                                          <p:val>
                                            <p:strVal val="#ppt_x"/>
                                          </p:val>
                                        </p:tav>
                                        <p:tav tm="100000">
                                          <p:val>
                                            <p:strVal val="#ppt_x"/>
                                          </p:val>
                                        </p:tav>
                                      </p:tavLst>
                                    </p:anim>
                                    <p:anim calcmode="lin" valueType="num">
                                      <p:cBhvr>
                                        <p:cTn id="70" dur="900" decel="100000" fill="hold"/>
                                        <p:tgtEl>
                                          <p:spTgt spid="5">
                                            <p:graphicEl>
                                              <a:dgm id="{BC5F10FA-E9B4-41B0-98F0-361C2925F28B}"/>
                                            </p:graphicEl>
                                          </p:spTgt>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5">
                                            <p:graphicEl>
                                              <a:dgm id="{BC5F10FA-E9B4-41B0-98F0-361C2925F28B}"/>
                                            </p:graphicEl>
                                          </p:spTgt>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37" presetClass="entr" presetSubtype="0" fill="hold" grpId="0" nodeType="clickEffect">
                                  <p:stCondLst>
                                    <p:cond delay="0"/>
                                  </p:stCondLst>
                                  <p:childTnLst>
                                    <p:set>
                                      <p:cBhvr>
                                        <p:cTn id="75" dur="1" fill="hold">
                                          <p:stCondLst>
                                            <p:cond delay="0"/>
                                          </p:stCondLst>
                                        </p:cTn>
                                        <p:tgtEl>
                                          <p:spTgt spid="5">
                                            <p:graphicEl>
                                              <a:dgm id="{1E449BB8-0B93-432B-8F8B-79D5EAA35517}"/>
                                            </p:graphicEl>
                                          </p:spTgt>
                                        </p:tgtEl>
                                        <p:attrNameLst>
                                          <p:attrName>style.visibility</p:attrName>
                                        </p:attrNameLst>
                                      </p:cBhvr>
                                      <p:to>
                                        <p:strVal val="visible"/>
                                      </p:to>
                                    </p:set>
                                    <p:animEffect transition="in" filter="fade">
                                      <p:cBhvr>
                                        <p:cTn id="76" dur="1000"/>
                                        <p:tgtEl>
                                          <p:spTgt spid="5">
                                            <p:graphicEl>
                                              <a:dgm id="{1E449BB8-0B93-432B-8F8B-79D5EAA35517}"/>
                                            </p:graphicEl>
                                          </p:spTgt>
                                        </p:tgtEl>
                                      </p:cBhvr>
                                    </p:animEffect>
                                    <p:anim calcmode="lin" valueType="num">
                                      <p:cBhvr>
                                        <p:cTn id="77" dur="1000" fill="hold"/>
                                        <p:tgtEl>
                                          <p:spTgt spid="5">
                                            <p:graphicEl>
                                              <a:dgm id="{1E449BB8-0B93-432B-8F8B-79D5EAA35517}"/>
                                            </p:graphicEl>
                                          </p:spTgt>
                                        </p:tgtEl>
                                        <p:attrNameLst>
                                          <p:attrName>ppt_x</p:attrName>
                                        </p:attrNameLst>
                                      </p:cBhvr>
                                      <p:tavLst>
                                        <p:tav tm="0">
                                          <p:val>
                                            <p:strVal val="#ppt_x"/>
                                          </p:val>
                                        </p:tav>
                                        <p:tav tm="100000">
                                          <p:val>
                                            <p:strVal val="#ppt_x"/>
                                          </p:val>
                                        </p:tav>
                                      </p:tavLst>
                                    </p:anim>
                                    <p:anim calcmode="lin" valueType="num">
                                      <p:cBhvr>
                                        <p:cTn id="78" dur="900" decel="100000" fill="hold"/>
                                        <p:tgtEl>
                                          <p:spTgt spid="5">
                                            <p:graphicEl>
                                              <a:dgm id="{1E449BB8-0B93-432B-8F8B-79D5EAA35517}"/>
                                            </p:graphicEl>
                                          </p:spTgt>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
                                            <p:graphicEl>
                                              <a:dgm id="{1E449BB8-0B93-432B-8F8B-79D5EAA35517}"/>
                                            </p:graphicEl>
                                          </p:spTgt>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5">
                                            <p:graphicEl>
                                              <a:dgm id="{F24337AB-B890-4937-816E-C4D75F823244}"/>
                                            </p:graphicEl>
                                          </p:spTgt>
                                        </p:tgtEl>
                                        <p:attrNameLst>
                                          <p:attrName>style.visibility</p:attrName>
                                        </p:attrNameLst>
                                      </p:cBhvr>
                                      <p:to>
                                        <p:strVal val="visible"/>
                                      </p:to>
                                    </p:set>
                                    <p:animEffect transition="in" filter="fade">
                                      <p:cBhvr>
                                        <p:cTn id="82" dur="1000"/>
                                        <p:tgtEl>
                                          <p:spTgt spid="5">
                                            <p:graphicEl>
                                              <a:dgm id="{F24337AB-B890-4937-816E-C4D75F823244}"/>
                                            </p:graphicEl>
                                          </p:spTgt>
                                        </p:tgtEl>
                                      </p:cBhvr>
                                    </p:animEffect>
                                    <p:anim calcmode="lin" valueType="num">
                                      <p:cBhvr>
                                        <p:cTn id="83" dur="1000" fill="hold"/>
                                        <p:tgtEl>
                                          <p:spTgt spid="5">
                                            <p:graphicEl>
                                              <a:dgm id="{F24337AB-B890-4937-816E-C4D75F823244}"/>
                                            </p:graphicEl>
                                          </p:spTgt>
                                        </p:tgtEl>
                                        <p:attrNameLst>
                                          <p:attrName>ppt_x</p:attrName>
                                        </p:attrNameLst>
                                      </p:cBhvr>
                                      <p:tavLst>
                                        <p:tav tm="0">
                                          <p:val>
                                            <p:strVal val="#ppt_x"/>
                                          </p:val>
                                        </p:tav>
                                        <p:tav tm="100000">
                                          <p:val>
                                            <p:strVal val="#ppt_x"/>
                                          </p:val>
                                        </p:tav>
                                      </p:tavLst>
                                    </p:anim>
                                    <p:anim calcmode="lin" valueType="num">
                                      <p:cBhvr>
                                        <p:cTn id="84" dur="900" decel="100000" fill="hold"/>
                                        <p:tgtEl>
                                          <p:spTgt spid="5">
                                            <p:graphicEl>
                                              <a:dgm id="{F24337AB-B890-4937-816E-C4D75F823244}"/>
                                            </p:graphicEl>
                                          </p:spTgt>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5">
                                            <p:graphicEl>
                                              <a:dgm id="{F24337AB-B890-4937-816E-C4D75F823244}"/>
                                            </p:graphicEl>
                                          </p:spTgt>
                                        </p:tgtEl>
                                        <p:attrNameLst>
                                          <p:attrName>ppt_y</p:attrName>
                                        </p:attrNameLst>
                                      </p:cBhvr>
                                      <p:tavLst>
                                        <p:tav tm="0">
                                          <p:val>
                                            <p:strVal val="#ppt_y-.03"/>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37" presetClass="entr" presetSubtype="0" fill="hold" grpId="0" nodeType="clickEffect">
                                  <p:stCondLst>
                                    <p:cond delay="0"/>
                                  </p:stCondLst>
                                  <p:childTnLst>
                                    <p:set>
                                      <p:cBhvr>
                                        <p:cTn id="89" dur="1" fill="hold">
                                          <p:stCondLst>
                                            <p:cond delay="0"/>
                                          </p:stCondLst>
                                        </p:cTn>
                                        <p:tgtEl>
                                          <p:spTgt spid="5">
                                            <p:graphicEl>
                                              <a:dgm id="{BB3ED763-046D-4759-BF6F-B61B52760C16}"/>
                                            </p:graphicEl>
                                          </p:spTgt>
                                        </p:tgtEl>
                                        <p:attrNameLst>
                                          <p:attrName>style.visibility</p:attrName>
                                        </p:attrNameLst>
                                      </p:cBhvr>
                                      <p:to>
                                        <p:strVal val="visible"/>
                                      </p:to>
                                    </p:set>
                                    <p:animEffect transition="in" filter="fade">
                                      <p:cBhvr>
                                        <p:cTn id="90" dur="1000"/>
                                        <p:tgtEl>
                                          <p:spTgt spid="5">
                                            <p:graphicEl>
                                              <a:dgm id="{BB3ED763-046D-4759-BF6F-B61B52760C16}"/>
                                            </p:graphicEl>
                                          </p:spTgt>
                                        </p:tgtEl>
                                      </p:cBhvr>
                                    </p:animEffect>
                                    <p:anim calcmode="lin" valueType="num">
                                      <p:cBhvr>
                                        <p:cTn id="91" dur="1000" fill="hold"/>
                                        <p:tgtEl>
                                          <p:spTgt spid="5">
                                            <p:graphicEl>
                                              <a:dgm id="{BB3ED763-046D-4759-BF6F-B61B52760C16}"/>
                                            </p:graphicEl>
                                          </p:spTgt>
                                        </p:tgtEl>
                                        <p:attrNameLst>
                                          <p:attrName>ppt_x</p:attrName>
                                        </p:attrNameLst>
                                      </p:cBhvr>
                                      <p:tavLst>
                                        <p:tav tm="0">
                                          <p:val>
                                            <p:strVal val="#ppt_x"/>
                                          </p:val>
                                        </p:tav>
                                        <p:tav tm="100000">
                                          <p:val>
                                            <p:strVal val="#ppt_x"/>
                                          </p:val>
                                        </p:tav>
                                      </p:tavLst>
                                    </p:anim>
                                    <p:anim calcmode="lin" valueType="num">
                                      <p:cBhvr>
                                        <p:cTn id="92" dur="900" decel="100000" fill="hold"/>
                                        <p:tgtEl>
                                          <p:spTgt spid="5">
                                            <p:graphicEl>
                                              <a:dgm id="{BB3ED763-046D-4759-BF6F-B61B52760C16}"/>
                                            </p:graphicEl>
                                          </p:spTgt>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5">
                                            <p:graphicEl>
                                              <a:dgm id="{BB3ED763-046D-4759-BF6F-B61B52760C16}"/>
                                            </p:graphicEl>
                                          </p:spTgt>
                                        </p:tgtEl>
                                        <p:attrNameLst>
                                          <p:attrName>ppt_y</p:attrName>
                                        </p:attrNameLst>
                                      </p:cBhvr>
                                      <p:tavLst>
                                        <p:tav tm="0">
                                          <p:val>
                                            <p:strVal val="#ppt_y-.03"/>
                                          </p:val>
                                        </p:tav>
                                        <p:tav tm="100000">
                                          <p:val>
                                            <p:strVal val="#ppt_y"/>
                                          </p:val>
                                        </p:tav>
                                      </p:tavLst>
                                    </p:anim>
                                  </p:childTnLst>
                                </p:cTn>
                              </p:par>
                              <p:par>
                                <p:cTn id="94" presetID="37" presetClass="entr" presetSubtype="0" fill="hold" grpId="0" nodeType="withEffect">
                                  <p:stCondLst>
                                    <p:cond delay="0"/>
                                  </p:stCondLst>
                                  <p:childTnLst>
                                    <p:set>
                                      <p:cBhvr>
                                        <p:cTn id="95" dur="1" fill="hold">
                                          <p:stCondLst>
                                            <p:cond delay="0"/>
                                          </p:stCondLst>
                                        </p:cTn>
                                        <p:tgtEl>
                                          <p:spTgt spid="5">
                                            <p:graphicEl>
                                              <a:dgm id="{BA85021E-2F03-42C0-BCD4-FE7338EB8F69}"/>
                                            </p:graphicEl>
                                          </p:spTgt>
                                        </p:tgtEl>
                                        <p:attrNameLst>
                                          <p:attrName>style.visibility</p:attrName>
                                        </p:attrNameLst>
                                      </p:cBhvr>
                                      <p:to>
                                        <p:strVal val="visible"/>
                                      </p:to>
                                    </p:set>
                                    <p:animEffect transition="in" filter="fade">
                                      <p:cBhvr>
                                        <p:cTn id="96" dur="1000"/>
                                        <p:tgtEl>
                                          <p:spTgt spid="5">
                                            <p:graphicEl>
                                              <a:dgm id="{BA85021E-2F03-42C0-BCD4-FE7338EB8F69}"/>
                                            </p:graphicEl>
                                          </p:spTgt>
                                        </p:tgtEl>
                                      </p:cBhvr>
                                    </p:animEffect>
                                    <p:anim calcmode="lin" valueType="num">
                                      <p:cBhvr>
                                        <p:cTn id="97" dur="1000" fill="hold"/>
                                        <p:tgtEl>
                                          <p:spTgt spid="5">
                                            <p:graphicEl>
                                              <a:dgm id="{BA85021E-2F03-42C0-BCD4-FE7338EB8F69}"/>
                                            </p:graphicEl>
                                          </p:spTgt>
                                        </p:tgtEl>
                                        <p:attrNameLst>
                                          <p:attrName>ppt_x</p:attrName>
                                        </p:attrNameLst>
                                      </p:cBhvr>
                                      <p:tavLst>
                                        <p:tav tm="0">
                                          <p:val>
                                            <p:strVal val="#ppt_x"/>
                                          </p:val>
                                        </p:tav>
                                        <p:tav tm="100000">
                                          <p:val>
                                            <p:strVal val="#ppt_x"/>
                                          </p:val>
                                        </p:tav>
                                      </p:tavLst>
                                    </p:anim>
                                    <p:anim calcmode="lin" valueType="num">
                                      <p:cBhvr>
                                        <p:cTn id="98" dur="900" decel="100000" fill="hold"/>
                                        <p:tgtEl>
                                          <p:spTgt spid="5">
                                            <p:graphicEl>
                                              <a:dgm id="{BA85021E-2F03-42C0-BCD4-FE7338EB8F69}"/>
                                            </p:graphicEl>
                                          </p:spTgt>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5">
                                            <p:graphicEl>
                                              <a:dgm id="{BA85021E-2F03-42C0-BCD4-FE7338EB8F69}"/>
                                            </p:graphicEl>
                                          </p:spTgt>
                                        </p:tgtEl>
                                        <p:attrNameLst>
                                          <p:attrName>ppt_y</p:attrName>
                                        </p:attrNameLst>
                                      </p:cBhvr>
                                      <p:tavLst>
                                        <p:tav tm="0">
                                          <p:val>
                                            <p:strVal val="#ppt_y-.03"/>
                                          </p:val>
                                        </p:tav>
                                        <p:tav tm="100000">
                                          <p:val>
                                            <p:strVal val="#ppt_y"/>
                                          </p:val>
                                        </p:tav>
                                      </p:tavLst>
                                    </p:anim>
                                  </p:childTnLst>
                                </p:cTn>
                              </p:par>
                              <p:par>
                                <p:cTn id="100" presetID="37" presetClass="entr" presetSubtype="0" fill="hold" grpId="0" nodeType="withEffect">
                                  <p:stCondLst>
                                    <p:cond delay="0"/>
                                  </p:stCondLst>
                                  <p:childTnLst>
                                    <p:set>
                                      <p:cBhvr>
                                        <p:cTn id="101" dur="1" fill="hold">
                                          <p:stCondLst>
                                            <p:cond delay="0"/>
                                          </p:stCondLst>
                                        </p:cTn>
                                        <p:tgtEl>
                                          <p:spTgt spid="5">
                                            <p:graphicEl>
                                              <a:dgm id="{0D888086-219E-4353-B00E-F8F7424CDE81}"/>
                                            </p:graphicEl>
                                          </p:spTgt>
                                        </p:tgtEl>
                                        <p:attrNameLst>
                                          <p:attrName>style.visibility</p:attrName>
                                        </p:attrNameLst>
                                      </p:cBhvr>
                                      <p:to>
                                        <p:strVal val="visible"/>
                                      </p:to>
                                    </p:set>
                                    <p:animEffect transition="in" filter="fade">
                                      <p:cBhvr>
                                        <p:cTn id="102" dur="1000"/>
                                        <p:tgtEl>
                                          <p:spTgt spid="5">
                                            <p:graphicEl>
                                              <a:dgm id="{0D888086-219E-4353-B00E-F8F7424CDE81}"/>
                                            </p:graphicEl>
                                          </p:spTgt>
                                        </p:tgtEl>
                                      </p:cBhvr>
                                    </p:animEffect>
                                    <p:anim calcmode="lin" valueType="num">
                                      <p:cBhvr>
                                        <p:cTn id="103" dur="1000" fill="hold"/>
                                        <p:tgtEl>
                                          <p:spTgt spid="5">
                                            <p:graphicEl>
                                              <a:dgm id="{0D888086-219E-4353-B00E-F8F7424CDE81}"/>
                                            </p:graphicEl>
                                          </p:spTgt>
                                        </p:tgtEl>
                                        <p:attrNameLst>
                                          <p:attrName>ppt_x</p:attrName>
                                        </p:attrNameLst>
                                      </p:cBhvr>
                                      <p:tavLst>
                                        <p:tav tm="0">
                                          <p:val>
                                            <p:strVal val="#ppt_x"/>
                                          </p:val>
                                        </p:tav>
                                        <p:tav tm="100000">
                                          <p:val>
                                            <p:strVal val="#ppt_x"/>
                                          </p:val>
                                        </p:tav>
                                      </p:tavLst>
                                    </p:anim>
                                    <p:anim calcmode="lin" valueType="num">
                                      <p:cBhvr>
                                        <p:cTn id="104" dur="900" decel="100000" fill="hold"/>
                                        <p:tgtEl>
                                          <p:spTgt spid="5">
                                            <p:graphicEl>
                                              <a:dgm id="{0D888086-219E-4353-B00E-F8F7424CDE81}"/>
                                            </p:graphicEl>
                                          </p:spTgt>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5">
                                            <p:graphicEl>
                                              <a:dgm id="{0D888086-219E-4353-B00E-F8F7424CDE81}"/>
                                            </p:graphicEl>
                                          </p:spTgt>
                                        </p:tgtEl>
                                        <p:attrNameLst>
                                          <p:attrName>ppt_y</p:attrName>
                                        </p:attrNameLst>
                                      </p:cBhvr>
                                      <p:tavLst>
                                        <p:tav tm="0">
                                          <p:val>
                                            <p:strVal val="#ppt_y-.03"/>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37" presetClass="entr" presetSubtype="0" fill="hold" grpId="0" nodeType="clickEffect">
                                  <p:stCondLst>
                                    <p:cond delay="0"/>
                                  </p:stCondLst>
                                  <p:childTnLst>
                                    <p:set>
                                      <p:cBhvr>
                                        <p:cTn id="109" dur="1" fill="hold">
                                          <p:stCondLst>
                                            <p:cond delay="0"/>
                                          </p:stCondLst>
                                        </p:cTn>
                                        <p:tgtEl>
                                          <p:spTgt spid="5">
                                            <p:graphicEl>
                                              <a:dgm id="{B4967EC6-6B9B-468B-8D8B-29C226A626B1}"/>
                                            </p:graphicEl>
                                          </p:spTgt>
                                        </p:tgtEl>
                                        <p:attrNameLst>
                                          <p:attrName>style.visibility</p:attrName>
                                        </p:attrNameLst>
                                      </p:cBhvr>
                                      <p:to>
                                        <p:strVal val="visible"/>
                                      </p:to>
                                    </p:set>
                                    <p:animEffect transition="in" filter="fade">
                                      <p:cBhvr>
                                        <p:cTn id="110" dur="1000"/>
                                        <p:tgtEl>
                                          <p:spTgt spid="5">
                                            <p:graphicEl>
                                              <a:dgm id="{B4967EC6-6B9B-468B-8D8B-29C226A626B1}"/>
                                            </p:graphicEl>
                                          </p:spTgt>
                                        </p:tgtEl>
                                      </p:cBhvr>
                                    </p:animEffect>
                                    <p:anim calcmode="lin" valueType="num">
                                      <p:cBhvr>
                                        <p:cTn id="111" dur="1000" fill="hold"/>
                                        <p:tgtEl>
                                          <p:spTgt spid="5">
                                            <p:graphicEl>
                                              <a:dgm id="{B4967EC6-6B9B-468B-8D8B-29C226A626B1}"/>
                                            </p:graphicEl>
                                          </p:spTgt>
                                        </p:tgtEl>
                                        <p:attrNameLst>
                                          <p:attrName>ppt_x</p:attrName>
                                        </p:attrNameLst>
                                      </p:cBhvr>
                                      <p:tavLst>
                                        <p:tav tm="0">
                                          <p:val>
                                            <p:strVal val="#ppt_x"/>
                                          </p:val>
                                        </p:tav>
                                        <p:tav tm="100000">
                                          <p:val>
                                            <p:strVal val="#ppt_x"/>
                                          </p:val>
                                        </p:tav>
                                      </p:tavLst>
                                    </p:anim>
                                    <p:anim calcmode="lin" valueType="num">
                                      <p:cBhvr>
                                        <p:cTn id="112" dur="900" decel="100000" fill="hold"/>
                                        <p:tgtEl>
                                          <p:spTgt spid="5">
                                            <p:graphicEl>
                                              <a:dgm id="{B4967EC6-6B9B-468B-8D8B-29C226A626B1}"/>
                                            </p:graphicEl>
                                          </p:spTgt>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5">
                                            <p:graphicEl>
                                              <a:dgm id="{B4967EC6-6B9B-468B-8D8B-29C226A626B1}"/>
                                            </p:graphicEl>
                                          </p:spTgt>
                                        </p:tgtEl>
                                        <p:attrNameLst>
                                          <p:attrName>ppt_y</p:attrName>
                                        </p:attrNameLst>
                                      </p:cBhvr>
                                      <p:tavLst>
                                        <p:tav tm="0">
                                          <p:val>
                                            <p:strVal val="#ppt_y-.03"/>
                                          </p:val>
                                        </p:tav>
                                        <p:tav tm="100000">
                                          <p:val>
                                            <p:strVal val="#ppt_y"/>
                                          </p:val>
                                        </p:tav>
                                      </p:tavLst>
                                    </p:anim>
                                  </p:childTnLst>
                                </p:cTn>
                              </p:par>
                              <p:par>
                                <p:cTn id="114" presetID="37" presetClass="entr" presetSubtype="0" fill="hold" grpId="0" nodeType="withEffect">
                                  <p:stCondLst>
                                    <p:cond delay="0"/>
                                  </p:stCondLst>
                                  <p:childTnLst>
                                    <p:set>
                                      <p:cBhvr>
                                        <p:cTn id="115" dur="1" fill="hold">
                                          <p:stCondLst>
                                            <p:cond delay="0"/>
                                          </p:stCondLst>
                                        </p:cTn>
                                        <p:tgtEl>
                                          <p:spTgt spid="5">
                                            <p:graphicEl>
                                              <a:dgm id="{F5C96A90-2409-45B1-908D-8427B0D1F9EF}"/>
                                            </p:graphicEl>
                                          </p:spTgt>
                                        </p:tgtEl>
                                        <p:attrNameLst>
                                          <p:attrName>style.visibility</p:attrName>
                                        </p:attrNameLst>
                                      </p:cBhvr>
                                      <p:to>
                                        <p:strVal val="visible"/>
                                      </p:to>
                                    </p:set>
                                    <p:animEffect transition="in" filter="fade">
                                      <p:cBhvr>
                                        <p:cTn id="116" dur="1000"/>
                                        <p:tgtEl>
                                          <p:spTgt spid="5">
                                            <p:graphicEl>
                                              <a:dgm id="{F5C96A90-2409-45B1-908D-8427B0D1F9EF}"/>
                                            </p:graphicEl>
                                          </p:spTgt>
                                        </p:tgtEl>
                                      </p:cBhvr>
                                    </p:animEffect>
                                    <p:anim calcmode="lin" valueType="num">
                                      <p:cBhvr>
                                        <p:cTn id="117" dur="1000" fill="hold"/>
                                        <p:tgtEl>
                                          <p:spTgt spid="5">
                                            <p:graphicEl>
                                              <a:dgm id="{F5C96A90-2409-45B1-908D-8427B0D1F9EF}"/>
                                            </p:graphicEl>
                                          </p:spTgt>
                                        </p:tgtEl>
                                        <p:attrNameLst>
                                          <p:attrName>ppt_x</p:attrName>
                                        </p:attrNameLst>
                                      </p:cBhvr>
                                      <p:tavLst>
                                        <p:tav tm="0">
                                          <p:val>
                                            <p:strVal val="#ppt_x"/>
                                          </p:val>
                                        </p:tav>
                                        <p:tav tm="100000">
                                          <p:val>
                                            <p:strVal val="#ppt_x"/>
                                          </p:val>
                                        </p:tav>
                                      </p:tavLst>
                                    </p:anim>
                                    <p:anim calcmode="lin" valueType="num">
                                      <p:cBhvr>
                                        <p:cTn id="118" dur="900" decel="100000" fill="hold"/>
                                        <p:tgtEl>
                                          <p:spTgt spid="5">
                                            <p:graphicEl>
                                              <a:dgm id="{F5C96A90-2409-45B1-908D-8427B0D1F9EF}"/>
                                            </p:graphicEl>
                                          </p:spTgt>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5">
                                            <p:graphicEl>
                                              <a:dgm id="{F5C96A90-2409-45B1-908D-8427B0D1F9EF}"/>
                                            </p:graphicEl>
                                          </p:spTgt>
                                        </p:tgtEl>
                                        <p:attrNameLst>
                                          <p:attrName>ppt_y</p:attrName>
                                        </p:attrNameLst>
                                      </p:cBhvr>
                                      <p:tavLst>
                                        <p:tav tm="0">
                                          <p:val>
                                            <p:strVal val="#ppt_y-.03"/>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37" presetClass="entr" presetSubtype="0" fill="hold" grpId="0" nodeType="clickEffect">
                                  <p:stCondLst>
                                    <p:cond delay="0"/>
                                  </p:stCondLst>
                                  <p:childTnLst>
                                    <p:set>
                                      <p:cBhvr>
                                        <p:cTn id="123" dur="1" fill="hold">
                                          <p:stCondLst>
                                            <p:cond delay="0"/>
                                          </p:stCondLst>
                                        </p:cTn>
                                        <p:tgtEl>
                                          <p:spTgt spid="5">
                                            <p:graphicEl>
                                              <a:dgm id="{42E3BFD3-065D-4433-89EF-5254723D561E}"/>
                                            </p:graphicEl>
                                          </p:spTgt>
                                        </p:tgtEl>
                                        <p:attrNameLst>
                                          <p:attrName>style.visibility</p:attrName>
                                        </p:attrNameLst>
                                      </p:cBhvr>
                                      <p:to>
                                        <p:strVal val="visible"/>
                                      </p:to>
                                    </p:set>
                                    <p:animEffect transition="in" filter="fade">
                                      <p:cBhvr>
                                        <p:cTn id="124" dur="1000"/>
                                        <p:tgtEl>
                                          <p:spTgt spid="5">
                                            <p:graphicEl>
                                              <a:dgm id="{42E3BFD3-065D-4433-89EF-5254723D561E}"/>
                                            </p:graphicEl>
                                          </p:spTgt>
                                        </p:tgtEl>
                                      </p:cBhvr>
                                    </p:animEffect>
                                    <p:anim calcmode="lin" valueType="num">
                                      <p:cBhvr>
                                        <p:cTn id="125" dur="1000" fill="hold"/>
                                        <p:tgtEl>
                                          <p:spTgt spid="5">
                                            <p:graphicEl>
                                              <a:dgm id="{42E3BFD3-065D-4433-89EF-5254723D561E}"/>
                                            </p:graphicEl>
                                          </p:spTgt>
                                        </p:tgtEl>
                                        <p:attrNameLst>
                                          <p:attrName>ppt_x</p:attrName>
                                        </p:attrNameLst>
                                      </p:cBhvr>
                                      <p:tavLst>
                                        <p:tav tm="0">
                                          <p:val>
                                            <p:strVal val="#ppt_x"/>
                                          </p:val>
                                        </p:tav>
                                        <p:tav tm="100000">
                                          <p:val>
                                            <p:strVal val="#ppt_x"/>
                                          </p:val>
                                        </p:tav>
                                      </p:tavLst>
                                    </p:anim>
                                    <p:anim calcmode="lin" valueType="num">
                                      <p:cBhvr>
                                        <p:cTn id="126" dur="900" decel="100000" fill="hold"/>
                                        <p:tgtEl>
                                          <p:spTgt spid="5">
                                            <p:graphicEl>
                                              <a:dgm id="{42E3BFD3-065D-4433-89EF-5254723D561E}"/>
                                            </p:graphicEl>
                                          </p:spTgt>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5">
                                            <p:graphicEl>
                                              <a:dgm id="{42E3BFD3-065D-4433-89EF-5254723D561E}"/>
                                            </p:graphicEl>
                                          </p:spTgt>
                                        </p:tgtEl>
                                        <p:attrNameLst>
                                          <p:attrName>ppt_y</p:attrName>
                                        </p:attrNameLst>
                                      </p:cBhvr>
                                      <p:tavLst>
                                        <p:tav tm="0">
                                          <p:val>
                                            <p:strVal val="#ppt_y-.03"/>
                                          </p:val>
                                        </p:tav>
                                        <p:tav tm="100000">
                                          <p:val>
                                            <p:strVal val="#ppt_y"/>
                                          </p:val>
                                        </p:tav>
                                      </p:tavLst>
                                    </p:anim>
                                  </p:childTnLst>
                                </p:cTn>
                              </p:par>
                              <p:par>
                                <p:cTn id="128" presetID="37" presetClass="entr" presetSubtype="0" fill="hold" grpId="0" nodeType="withEffect">
                                  <p:stCondLst>
                                    <p:cond delay="0"/>
                                  </p:stCondLst>
                                  <p:childTnLst>
                                    <p:set>
                                      <p:cBhvr>
                                        <p:cTn id="129" dur="1" fill="hold">
                                          <p:stCondLst>
                                            <p:cond delay="0"/>
                                          </p:stCondLst>
                                        </p:cTn>
                                        <p:tgtEl>
                                          <p:spTgt spid="5">
                                            <p:graphicEl>
                                              <a:dgm id="{367AF842-657A-48DF-A7E5-6FBC3E4123BF}"/>
                                            </p:graphicEl>
                                          </p:spTgt>
                                        </p:tgtEl>
                                        <p:attrNameLst>
                                          <p:attrName>style.visibility</p:attrName>
                                        </p:attrNameLst>
                                      </p:cBhvr>
                                      <p:to>
                                        <p:strVal val="visible"/>
                                      </p:to>
                                    </p:set>
                                    <p:animEffect transition="in" filter="fade">
                                      <p:cBhvr>
                                        <p:cTn id="130" dur="1000"/>
                                        <p:tgtEl>
                                          <p:spTgt spid="5">
                                            <p:graphicEl>
                                              <a:dgm id="{367AF842-657A-48DF-A7E5-6FBC3E4123BF}"/>
                                            </p:graphicEl>
                                          </p:spTgt>
                                        </p:tgtEl>
                                      </p:cBhvr>
                                    </p:animEffect>
                                    <p:anim calcmode="lin" valueType="num">
                                      <p:cBhvr>
                                        <p:cTn id="131" dur="1000" fill="hold"/>
                                        <p:tgtEl>
                                          <p:spTgt spid="5">
                                            <p:graphicEl>
                                              <a:dgm id="{367AF842-657A-48DF-A7E5-6FBC3E4123BF}"/>
                                            </p:graphicEl>
                                          </p:spTgt>
                                        </p:tgtEl>
                                        <p:attrNameLst>
                                          <p:attrName>ppt_x</p:attrName>
                                        </p:attrNameLst>
                                      </p:cBhvr>
                                      <p:tavLst>
                                        <p:tav tm="0">
                                          <p:val>
                                            <p:strVal val="#ppt_x"/>
                                          </p:val>
                                        </p:tav>
                                        <p:tav tm="100000">
                                          <p:val>
                                            <p:strVal val="#ppt_x"/>
                                          </p:val>
                                        </p:tav>
                                      </p:tavLst>
                                    </p:anim>
                                    <p:anim calcmode="lin" valueType="num">
                                      <p:cBhvr>
                                        <p:cTn id="132" dur="900" decel="100000" fill="hold"/>
                                        <p:tgtEl>
                                          <p:spTgt spid="5">
                                            <p:graphicEl>
                                              <a:dgm id="{367AF842-657A-48DF-A7E5-6FBC3E4123BF}"/>
                                            </p:graphicEl>
                                          </p:spTgt>
                                        </p:tgtEl>
                                        <p:attrNameLst>
                                          <p:attrName>ppt_y</p:attrName>
                                        </p:attrNameLst>
                                      </p:cBhvr>
                                      <p:tavLst>
                                        <p:tav tm="0">
                                          <p:val>
                                            <p:strVal val="#ppt_y+1"/>
                                          </p:val>
                                        </p:tav>
                                        <p:tav tm="100000">
                                          <p:val>
                                            <p:strVal val="#ppt_y-.03"/>
                                          </p:val>
                                        </p:tav>
                                      </p:tavLst>
                                    </p:anim>
                                    <p:anim calcmode="lin" valueType="num">
                                      <p:cBhvr>
                                        <p:cTn id="133" dur="100" accel="100000" fill="hold">
                                          <p:stCondLst>
                                            <p:cond delay="900"/>
                                          </p:stCondLst>
                                        </p:cTn>
                                        <p:tgtEl>
                                          <p:spTgt spid="5">
                                            <p:graphicEl>
                                              <a:dgm id="{367AF842-657A-48DF-A7E5-6FBC3E4123BF}"/>
                                            </p:graphicEl>
                                          </p:spTgt>
                                        </p:tgtEl>
                                        <p:attrNameLst>
                                          <p:attrName>ppt_y</p:attrName>
                                        </p:attrNameLst>
                                      </p:cBhvr>
                                      <p:tavLst>
                                        <p:tav tm="0">
                                          <p:val>
                                            <p:strVal val="#ppt_y-.03"/>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37" presetClass="entr" presetSubtype="0" fill="hold" grpId="0" nodeType="clickEffect">
                                  <p:stCondLst>
                                    <p:cond delay="0"/>
                                  </p:stCondLst>
                                  <p:childTnLst>
                                    <p:set>
                                      <p:cBhvr>
                                        <p:cTn id="137" dur="1" fill="hold">
                                          <p:stCondLst>
                                            <p:cond delay="0"/>
                                          </p:stCondLst>
                                        </p:cTn>
                                        <p:tgtEl>
                                          <p:spTgt spid="5">
                                            <p:graphicEl>
                                              <a:dgm id="{9D4A3042-C8B4-4287-B1C0-FC47C041045F}"/>
                                            </p:graphicEl>
                                          </p:spTgt>
                                        </p:tgtEl>
                                        <p:attrNameLst>
                                          <p:attrName>style.visibility</p:attrName>
                                        </p:attrNameLst>
                                      </p:cBhvr>
                                      <p:to>
                                        <p:strVal val="visible"/>
                                      </p:to>
                                    </p:set>
                                    <p:animEffect transition="in" filter="fade">
                                      <p:cBhvr>
                                        <p:cTn id="138" dur="1000"/>
                                        <p:tgtEl>
                                          <p:spTgt spid="5">
                                            <p:graphicEl>
                                              <a:dgm id="{9D4A3042-C8B4-4287-B1C0-FC47C041045F}"/>
                                            </p:graphicEl>
                                          </p:spTgt>
                                        </p:tgtEl>
                                      </p:cBhvr>
                                    </p:animEffect>
                                    <p:anim calcmode="lin" valueType="num">
                                      <p:cBhvr>
                                        <p:cTn id="139" dur="1000" fill="hold"/>
                                        <p:tgtEl>
                                          <p:spTgt spid="5">
                                            <p:graphicEl>
                                              <a:dgm id="{9D4A3042-C8B4-4287-B1C0-FC47C041045F}"/>
                                            </p:graphicEl>
                                          </p:spTgt>
                                        </p:tgtEl>
                                        <p:attrNameLst>
                                          <p:attrName>ppt_x</p:attrName>
                                        </p:attrNameLst>
                                      </p:cBhvr>
                                      <p:tavLst>
                                        <p:tav tm="0">
                                          <p:val>
                                            <p:strVal val="#ppt_x"/>
                                          </p:val>
                                        </p:tav>
                                        <p:tav tm="100000">
                                          <p:val>
                                            <p:strVal val="#ppt_x"/>
                                          </p:val>
                                        </p:tav>
                                      </p:tavLst>
                                    </p:anim>
                                    <p:anim calcmode="lin" valueType="num">
                                      <p:cBhvr>
                                        <p:cTn id="140" dur="900" decel="100000" fill="hold"/>
                                        <p:tgtEl>
                                          <p:spTgt spid="5">
                                            <p:graphicEl>
                                              <a:dgm id="{9D4A3042-C8B4-4287-B1C0-FC47C041045F}"/>
                                            </p:graphicEl>
                                          </p:spTgt>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5">
                                            <p:graphicEl>
                                              <a:dgm id="{9D4A3042-C8B4-4287-B1C0-FC47C041045F}"/>
                                            </p:graphicEl>
                                          </p:spTgt>
                                        </p:tgtEl>
                                        <p:attrNameLst>
                                          <p:attrName>ppt_y</p:attrName>
                                        </p:attrNameLst>
                                      </p:cBhvr>
                                      <p:tavLst>
                                        <p:tav tm="0">
                                          <p:val>
                                            <p:strVal val="#ppt_y-.03"/>
                                          </p:val>
                                        </p:tav>
                                        <p:tav tm="100000">
                                          <p:val>
                                            <p:strVal val="#ppt_y"/>
                                          </p:val>
                                        </p:tav>
                                      </p:tavLst>
                                    </p:anim>
                                  </p:childTnLst>
                                </p:cTn>
                              </p:par>
                              <p:par>
                                <p:cTn id="142" presetID="37" presetClass="entr" presetSubtype="0" fill="hold" grpId="0" nodeType="withEffect">
                                  <p:stCondLst>
                                    <p:cond delay="0"/>
                                  </p:stCondLst>
                                  <p:childTnLst>
                                    <p:set>
                                      <p:cBhvr>
                                        <p:cTn id="143" dur="1" fill="hold">
                                          <p:stCondLst>
                                            <p:cond delay="0"/>
                                          </p:stCondLst>
                                        </p:cTn>
                                        <p:tgtEl>
                                          <p:spTgt spid="5">
                                            <p:graphicEl>
                                              <a:dgm id="{8EB206F4-3AEE-4C2F-AE28-2C7C9EA7A3B8}"/>
                                            </p:graphicEl>
                                          </p:spTgt>
                                        </p:tgtEl>
                                        <p:attrNameLst>
                                          <p:attrName>style.visibility</p:attrName>
                                        </p:attrNameLst>
                                      </p:cBhvr>
                                      <p:to>
                                        <p:strVal val="visible"/>
                                      </p:to>
                                    </p:set>
                                    <p:animEffect transition="in" filter="fade">
                                      <p:cBhvr>
                                        <p:cTn id="144" dur="1000"/>
                                        <p:tgtEl>
                                          <p:spTgt spid="5">
                                            <p:graphicEl>
                                              <a:dgm id="{8EB206F4-3AEE-4C2F-AE28-2C7C9EA7A3B8}"/>
                                            </p:graphicEl>
                                          </p:spTgt>
                                        </p:tgtEl>
                                      </p:cBhvr>
                                    </p:animEffect>
                                    <p:anim calcmode="lin" valueType="num">
                                      <p:cBhvr>
                                        <p:cTn id="145" dur="1000" fill="hold"/>
                                        <p:tgtEl>
                                          <p:spTgt spid="5">
                                            <p:graphicEl>
                                              <a:dgm id="{8EB206F4-3AEE-4C2F-AE28-2C7C9EA7A3B8}"/>
                                            </p:graphicEl>
                                          </p:spTgt>
                                        </p:tgtEl>
                                        <p:attrNameLst>
                                          <p:attrName>ppt_x</p:attrName>
                                        </p:attrNameLst>
                                      </p:cBhvr>
                                      <p:tavLst>
                                        <p:tav tm="0">
                                          <p:val>
                                            <p:strVal val="#ppt_x"/>
                                          </p:val>
                                        </p:tav>
                                        <p:tav tm="100000">
                                          <p:val>
                                            <p:strVal val="#ppt_x"/>
                                          </p:val>
                                        </p:tav>
                                      </p:tavLst>
                                    </p:anim>
                                    <p:anim calcmode="lin" valueType="num">
                                      <p:cBhvr>
                                        <p:cTn id="146" dur="900" decel="100000" fill="hold"/>
                                        <p:tgtEl>
                                          <p:spTgt spid="5">
                                            <p:graphicEl>
                                              <a:dgm id="{8EB206F4-3AEE-4C2F-AE28-2C7C9EA7A3B8}"/>
                                            </p:graphicEl>
                                          </p:spTgt>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5">
                                            <p:graphicEl>
                                              <a:dgm id="{8EB206F4-3AEE-4C2F-AE28-2C7C9EA7A3B8}"/>
                                            </p:graphicEl>
                                          </p:spTgt>
                                        </p:tgtEl>
                                        <p:attrNameLst>
                                          <p:attrName>ppt_y</p:attrName>
                                        </p:attrNameLst>
                                      </p:cBhvr>
                                      <p:tavLst>
                                        <p:tav tm="0">
                                          <p:val>
                                            <p:strVal val="#ppt_y-.03"/>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37" presetClass="entr" presetSubtype="0" fill="hold" grpId="0" nodeType="clickEffect">
                                  <p:stCondLst>
                                    <p:cond delay="0"/>
                                  </p:stCondLst>
                                  <p:childTnLst>
                                    <p:set>
                                      <p:cBhvr>
                                        <p:cTn id="151" dur="1" fill="hold">
                                          <p:stCondLst>
                                            <p:cond delay="0"/>
                                          </p:stCondLst>
                                        </p:cTn>
                                        <p:tgtEl>
                                          <p:spTgt spid="5">
                                            <p:graphicEl>
                                              <a:dgm id="{CE8AC755-A78B-4677-B407-76B897D32D07}"/>
                                            </p:graphicEl>
                                          </p:spTgt>
                                        </p:tgtEl>
                                        <p:attrNameLst>
                                          <p:attrName>style.visibility</p:attrName>
                                        </p:attrNameLst>
                                      </p:cBhvr>
                                      <p:to>
                                        <p:strVal val="visible"/>
                                      </p:to>
                                    </p:set>
                                    <p:animEffect transition="in" filter="fade">
                                      <p:cBhvr>
                                        <p:cTn id="152" dur="1000"/>
                                        <p:tgtEl>
                                          <p:spTgt spid="5">
                                            <p:graphicEl>
                                              <a:dgm id="{CE8AC755-A78B-4677-B407-76B897D32D07}"/>
                                            </p:graphicEl>
                                          </p:spTgt>
                                        </p:tgtEl>
                                      </p:cBhvr>
                                    </p:animEffect>
                                    <p:anim calcmode="lin" valueType="num">
                                      <p:cBhvr>
                                        <p:cTn id="153" dur="1000" fill="hold"/>
                                        <p:tgtEl>
                                          <p:spTgt spid="5">
                                            <p:graphicEl>
                                              <a:dgm id="{CE8AC755-A78B-4677-B407-76B897D32D07}"/>
                                            </p:graphicEl>
                                          </p:spTgt>
                                        </p:tgtEl>
                                        <p:attrNameLst>
                                          <p:attrName>ppt_x</p:attrName>
                                        </p:attrNameLst>
                                      </p:cBhvr>
                                      <p:tavLst>
                                        <p:tav tm="0">
                                          <p:val>
                                            <p:strVal val="#ppt_x"/>
                                          </p:val>
                                        </p:tav>
                                        <p:tav tm="100000">
                                          <p:val>
                                            <p:strVal val="#ppt_x"/>
                                          </p:val>
                                        </p:tav>
                                      </p:tavLst>
                                    </p:anim>
                                    <p:anim calcmode="lin" valueType="num">
                                      <p:cBhvr>
                                        <p:cTn id="154" dur="900" decel="100000" fill="hold"/>
                                        <p:tgtEl>
                                          <p:spTgt spid="5">
                                            <p:graphicEl>
                                              <a:dgm id="{CE8AC755-A78B-4677-B407-76B897D32D07}"/>
                                            </p:graphicEl>
                                          </p:spTgt>
                                        </p:tgtEl>
                                        <p:attrNameLst>
                                          <p:attrName>ppt_y</p:attrName>
                                        </p:attrNameLst>
                                      </p:cBhvr>
                                      <p:tavLst>
                                        <p:tav tm="0">
                                          <p:val>
                                            <p:strVal val="#ppt_y+1"/>
                                          </p:val>
                                        </p:tav>
                                        <p:tav tm="100000">
                                          <p:val>
                                            <p:strVal val="#ppt_y-.03"/>
                                          </p:val>
                                        </p:tav>
                                      </p:tavLst>
                                    </p:anim>
                                    <p:anim calcmode="lin" valueType="num">
                                      <p:cBhvr>
                                        <p:cTn id="155" dur="100" accel="100000" fill="hold">
                                          <p:stCondLst>
                                            <p:cond delay="900"/>
                                          </p:stCondLst>
                                        </p:cTn>
                                        <p:tgtEl>
                                          <p:spTgt spid="5">
                                            <p:graphicEl>
                                              <a:dgm id="{CE8AC755-A78B-4677-B407-76B897D32D07}"/>
                                            </p:graphicEl>
                                          </p:spTgt>
                                        </p:tgtEl>
                                        <p:attrNameLst>
                                          <p:attrName>ppt_y</p:attrName>
                                        </p:attrNameLst>
                                      </p:cBhvr>
                                      <p:tavLst>
                                        <p:tav tm="0">
                                          <p:val>
                                            <p:strVal val="#ppt_y-.03"/>
                                          </p:val>
                                        </p:tav>
                                        <p:tav tm="100000">
                                          <p:val>
                                            <p:strVal val="#ppt_y"/>
                                          </p:val>
                                        </p:tav>
                                      </p:tavLst>
                                    </p:anim>
                                  </p:childTnLst>
                                </p:cTn>
                              </p:par>
                              <p:par>
                                <p:cTn id="156" presetID="37" presetClass="entr" presetSubtype="0" fill="hold" grpId="0" nodeType="withEffect">
                                  <p:stCondLst>
                                    <p:cond delay="0"/>
                                  </p:stCondLst>
                                  <p:childTnLst>
                                    <p:set>
                                      <p:cBhvr>
                                        <p:cTn id="157" dur="1" fill="hold">
                                          <p:stCondLst>
                                            <p:cond delay="0"/>
                                          </p:stCondLst>
                                        </p:cTn>
                                        <p:tgtEl>
                                          <p:spTgt spid="5">
                                            <p:graphicEl>
                                              <a:dgm id="{4976833A-4029-4E6B-A525-FEE3D34CEE8E}"/>
                                            </p:graphicEl>
                                          </p:spTgt>
                                        </p:tgtEl>
                                        <p:attrNameLst>
                                          <p:attrName>style.visibility</p:attrName>
                                        </p:attrNameLst>
                                      </p:cBhvr>
                                      <p:to>
                                        <p:strVal val="visible"/>
                                      </p:to>
                                    </p:set>
                                    <p:animEffect transition="in" filter="fade">
                                      <p:cBhvr>
                                        <p:cTn id="158" dur="1000"/>
                                        <p:tgtEl>
                                          <p:spTgt spid="5">
                                            <p:graphicEl>
                                              <a:dgm id="{4976833A-4029-4E6B-A525-FEE3D34CEE8E}"/>
                                            </p:graphicEl>
                                          </p:spTgt>
                                        </p:tgtEl>
                                      </p:cBhvr>
                                    </p:animEffect>
                                    <p:anim calcmode="lin" valueType="num">
                                      <p:cBhvr>
                                        <p:cTn id="159" dur="1000" fill="hold"/>
                                        <p:tgtEl>
                                          <p:spTgt spid="5">
                                            <p:graphicEl>
                                              <a:dgm id="{4976833A-4029-4E6B-A525-FEE3D34CEE8E}"/>
                                            </p:graphicEl>
                                          </p:spTgt>
                                        </p:tgtEl>
                                        <p:attrNameLst>
                                          <p:attrName>ppt_x</p:attrName>
                                        </p:attrNameLst>
                                      </p:cBhvr>
                                      <p:tavLst>
                                        <p:tav tm="0">
                                          <p:val>
                                            <p:strVal val="#ppt_x"/>
                                          </p:val>
                                        </p:tav>
                                        <p:tav tm="100000">
                                          <p:val>
                                            <p:strVal val="#ppt_x"/>
                                          </p:val>
                                        </p:tav>
                                      </p:tavLst>
                                    </p:anim>
                                    <p:anim calcmode="lin" valueType="num">
                                      <p:cBhvr>
                                        <p:cTn id="160" dur="900" decel="100000" fill="hold"/>
                                        <p:tgtEl>
                                          <p:spTgt spid="5">
                                            <p:graphicEl>
                                              <a:dgm id="{4976833A-4029-4E6B-A525-FEE3D34CEE8E}"/>
                                            </p:graphicEl>
                                          </p:spTgt>
                                        </p:tgtEl>
                                        <p:attrNameLst>
                                          <p:attrName>ppt_y</p:attrName>
                                        </p:attrNameLst>
                                      </p:cBhvr>
                                      <p:tavLst>
                                        <p:tav tm="0">
                                          <p:val>
                                            <p:strVal val="#ppt_y+1"/>
                                          </p:val>
                                        </p:tav>
                                        <p:tav tm="100000">
                                          <p:val>
                                            <p:strVal val="#ppt_y-.03"/>
                                          </p:val>
                                        </p:tav>
                                      </p:tavLst>
                                    </p:anim>
                                    <p:anim calcmode="lin" valueType="num">
                                      <p:cBhvr>
                                        <p:cTn id="161" dur="100" accel="100000" fill="hold">
                                          <p:stCondLst>
                                            <p:cond delay="900"/>
                                          </p:stCondLst>
                                        </p:cTn>
                                        <p:tgtEl>
                                          <p:spTgt spid="5">
                                            <p:graphicEl>
                                              <a:dgm id="{4976833A-4029-4E6B-A525-FEE3D34CEE8E}"/>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B Titr" pitchFamily="2" charset="-78"/>
              </a:rPr>
              <a:t>خطاهای </a:t>
            </a:r>
            <a:r>
              <a:rPr lang="fa-IR" dirty="0" smtClean="0">
                <a:cs typeface="B Titr" pitchFamily="2" charset="-78"/>
              </a:rPr>
              <a:t>تحقیق</a:t>
            </a:r>
            <a:endParaRPr lang="en-GB" dirty="0">
              <a:cs typeface="B Titr" pitchFamily="2" charset="-78"/>
            </a:endParaRPr>
          </a:p>
        </p:txBody>
      </p:sp>
      <p:sp>
        <p:nvSpPr>
          <p:cNvPr id="7" name="L-Shape 6"/>
          <p:cNvSpPr/>
          <p:nvPr/>
        </p:nvSpPr>
        <p:spPr>
          <a:xfrm rot="5400000">
            <a:off x="922357" y="1680846"/>
            <a:ext cx="1845861" cy="3071471"/>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Freeform 7"/>
          <p:cNvSpPr/>
          <p:nvPr/>
        </p:nvSpPr>
        <p:spPr>
          <a:xfrm>
            <a:off x="614237" y="2598554"/>
            <a:ext cx="2772941" cy="2430646"/>
          </a:xfrm>
          <a:custGeom>
            <a:avLst/>
            <a:gdLst>
              <a:gd name="connsiteX0" fmla="*/ 0 w 2772941"/>
              <a:gd name="connsiteY0" fmla="*/ 0 h 2430646"/>
              <a:gd name="connsiteX1" fmla="*/ 2772941 w 2772941"/>
              <a:gd name="connsiteY1" fmla="*/ 0 h 2430646"/>
              <a:gd name="connsiteX2" fmla="*/ 2772941 w 2772941"/>
              <a:gd name="connsiteY2" fmla="*/ 2430646 h 2430646"/>
              <a:gd name="connsiteX3" fmla="*/ 0 w 2772941"/>
              <a:gd name="connsiteY3" fmla="*/ 2430646 h 2430646"/>
              <a:gd name="connsiteX4" fmla="*/ 0 w 2772941"/>
              <a:gd name="connsiteY4" fmla="*/ 0 h 243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941" h="2430646">
                <a:moveTo>
                  <a:pt x="0" y="0"/>
                </a:moveTo>
                <a:lnTo>
                  <a:pt x="2772941" y="0"/>
                </a:lnTo>
                <a:lnTo>
                  <a:pt x="2772941" y="2430646"/>
                </a:lnTo>
                <a:lnTo>
                  <a:pt x="0" y="2430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ctr" defTabSz="1244600" rtl="1">
              <a:lnSpc>
                <a:spcPct val="90000"/>
              </a:lnSpc>
              <a:spcBef>
                <a:spcPct val="0"/>
              </a:spcBef>
              <a:spcAft>
                <a:spcPct val="35000"/>
              </a:spcAft>
            </a:pPr>
            <a:r>
              <a:rPr lang="fa-IR" sz="2800" b="1" kern="1200" dirty="0" smtClean="0">
                <a:latin typeface="Urdu Typesetting" pitchFamily="66" charset="-78"/>
                <a:cs typeface="B Nazanin" pitchFamily="2" charset="-78"/>
              </a:rPr>
              <a:t>نمونه گیری تصادفی</a:t>
            </a:r>
            <a:endParaRPr lang="en-US" sz="2800" b="1" kern="1200" dirty="0">
              <a:latin typeface="Urdu Typesetting" pitchFamily="66" charset="-78"/>
              <a:cs typeface="B Nazanin" pitchFamily="2" charset="-78"/>
            </a:endParaRPr>
          </a:p>
        </p:txBody>
      </p:sp>
      <p:sp>
        <p:nvSpPr>
          <p:cNvPr id="9" name="Isosceles Triangle 8"/>
          <p:cNvSpPr/>
          <p:nvPr/>
        </p:nvSpPr>
        <p:spPr>
          <a:xfrm>
            <a:off x="2863982" y="1454721"/>
            <a:ext cx="523196" cy="523196"/>
          </a:xfrm>
          <a:prstGeom prst="triangle">
            <a:avLst>
              <a:gd name="adj" fmla="val 10000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L-Shape 9"/>
          <p:cNvSpPr/>
          <p:nvPr/>
        </p:nvSpPr>
        <p:spPr>
          <a:xfrm rot="5400000">
            <a:off x="4316979" y="840844"/>
            <a:ext cx="1845861" cy="3071471"/>
          </a:xfrm>
          <a:prstGeom prst="corner">
            <a:avLst>
              <a:gd name="adj1" fmla="val 16120"/>
              <a:gd name="adj2" fmla="val 16110"/>
            </a:avLst>
          </a:prstGeom>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Freeform 10"/>
          <p:cNvSpPr/>
          <p:nvPr/>
        </p:nvSpPr>
        <p:spPr>
          <a:xfrm>
            <a:off x="4008859" y="1758552"/>
            <a:ext cx="2772941" cy="2430646"/>
          </a:xfrm>
          <a:custGeom>
            <a:avLst/>
            <a:gdLst>
              <a:gd name="connsiteX0" fmla="*/ 0 w 2772941"/>
              <a:gd name="connsiteY0" fmla="*/ 0 h 2430646"/>
              <a:gd name="connsiteX1" fmla="*/ 2772941 w 2772941"/>
              <a:gd name="connsiteY1" fmla="*/ 0 h 2430646"/>
              <a:gd name="connsiteX2" fmla="*/ 2772941 w 2772941"/>
              <a:gd name="connsiteY2" fmla="*/ 2430646 h 2430646"/>
              <a:gd name="connsiteX3" fmla="*/ 0 w 2772941"/>
              <a:gd name="connsiteY3" fmla="*/ 2430646 h 2430646"/>
              <a:gd name="connsiteX4" fmla="*/ 0 w 2772941"/>
              <a:gd name="connsiteY4" fmla="*/ 0 h 24306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2941" h="2430646">
                <a:moveTo>
                  <a:pt x="0" y="0"/>
                </a:moveTo>
                <a:lnTo>
                  <a:pt x="2772941" y="0"/>
                </a:lnTo>
                <a:lnTo>
                  <a:pt x="2772941" y="2430646"/>
                </a:lnTo>
                <a:lnTo>
                  <a:pt x="0" y="24306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r" defTabSz="1244600" rtl="1">
              <a:lnSpc>
                <a:spcPct val="90000"/>
              </a:lnSpc>
              <a:spcBef>
                <a:spcPct val="0"/>
              </a:spcBef>
              <a:spcAft>
                <a:spcPct val="35000"/>
              </a:spcAft>
            </a:pPr>
            <a:r>
              <a:rPr lang="fa-IR" sz="2800" b="1" kern="1200" dirty="0" smtClean="0">
                <a:latin typeface="Urdu Typesetting" pitchFamily="66" charset="-78"/>
                <a:cs typeface="B Nazanin" pitchFamily="2" charset="-78"/>
              </a:rPr>
              <a:t>غیرنمونه گیری</a:t>
            </a:r>
            <a:endParaRPr lang="en-US" sz="2800" b="1" kern="1200" dirty="0">
              <a:latin typeface="Urdu Typesetting" pitchFamily="66" charset="-78"/>
              <a:cs typeface="B Nazanin" pitchFamily="2" charset="-78"/>
            </a:endParaRPr>
          </a:p>
          <a:p>
            <a:pPr marL="228600" lvl="1" indent="-228600" algn="r" defTabSz="889000" rtl="1">
              <a:lnSpc>
                <a:spcPct val="90000"/>
              </a:lnSpc>
              <a:spcBef>
                <a:spcPct val="0"/>
              </a:spcBef>
              <a:spcAft>
                <a:spcPct val="15000"/>
              </a:spcAft>
              <a:buChar char="••"/>
            </a:pPr>
            <a:endParaRPr lang="fa-IR" sz="2000" b="1" kern="1200" dirty="0" smtClean="0">
              <a:latin typeface="Urdu Typesetting" pitchFamily="66" charset="-78"/>
              <a:cs typeface="B Nazanin" pitchFamily="2" charset="-78"/>
            </a:endParaRPr>
          </a:p>
          <a:p>
            <a:pPr marL="228600" lvl="1" indent="-228600" algn="r" defTabSz="889000" rtl="1">
              <a:lnSpc>
                <a:spcPct val="90000"/>
              </a:lnSpc>
              <a:spcBef>
                <a:spcPct val="0"/>
              </a:spcBef>
              <a:spcAft>
                <a:spcPct val="15000"/>
              </a:spcAft>
              <a:buChar char="••"/>
            </a:pPr>
            <a:r>
              <a:rPr lang="fa-IR" sz="2000" b="1" kern="1200" dirty="0" smtClean="0">
                <a:latin typeface="Urdu Typesetting" pitchFamily="66" charset="-78"/>
                <a:cs typeface="B Nazanin" pitchFamily="2" charset="-78"/>
              </a:rPr>
              <a:t>خطای عدم پاسخ دهی</a:t>
            </a:r>
            <a:endParaRPr lang="en-US" sz="2000" b="1" kern="1200" dirty="0">
              <a:latin typeface="Urdu Typesetting" pitchFamily="66" charset="-78"/>
              <a:cs typeface="B Nazanin" pitchFamily="2" charset="-78"/>
            </a:endParaRPr>
          </a:p>
          <a:p>
            <a:pPr marL="457200" lvl="2" indent="-228600" algn="r" defTabSz="889000" rtl="1">
              <a:lnSpc>
                <a:spcPct val="90000"/>
              </a:lnSpc>
              <a:spcBef>
                <a:spcPct val="0"/>
              </a:spcBef>
              <a:spcAft>
                <a:spcPct val="15000"/>
              </a:spcAft>
              <a:buChar char="••"/>
            </a:pPr>
            <a:r>
              <a:rPr lang="fa-IR" sz="2000" kern="1200" dirty="0" smtClean="0">
                <a:latin typeface="Urdu Typesetting" pitchFamily="66" charset="-78"/>
                <a:cs typeface="B Nazanin" pitchFamily="2" charset="-78"/>
              </a:rPr>
              <a:t>امتناع از پاسخگویی</a:t>
            </a:r>
            <a:endParaRPr lang="en-US" sz="2000" kern="1200" dirty="0">
              <a:latin typeface="Urdu Typesetting" pitchFamily="66" charset="-78"/>
              <a:cs typeface="B Nazanin" pitchFamily="2" charset="-78"/>
            </a:endParaRPr>
          </a:p>
          <a:p>
            <a:pPr marL="457200" lvl="2" indent="-228600" algn="r" defTabSz="889000" rtl="1">
              <a:lnSpc>
                <a:spcPct val="90000"/>
              </a:lnSpc>
              <a:spcBef>
                <a:spcPct val="0"/>
              </a:spcBef>
              <a:spcAft>
                <a:spcPct val="15000"/>
              </a:spcAft>
              <a:buChar char="••"/>
            </a:pPr>
            <a:r>
              <a:rPr lang="fa-IR" sz="2000" kern="1200" dirty="0" smtClean="0">
                <a:latin typeface="Urdu Typesetting" pitchFamily="66" charset="-78"/>
                <a:cs typeface="B Nazanin" pitchFamily="2" charset="-78"/>
              </a:rPr>
              <a:t>در دسترس نبودن</a:t>
            </a:r>
            <a:endParaRPr lang="en-US" sz="2000" kern="1200" dirty="0">
              <a:latin typeface="Urdu Typesetting" pitchFamily="66" charset="-78"/>
              <a:cs typeface="B Nazanin" pitchFamily="2" charset="-78"/>
            </a:endParaRPr>
          </a:p>
          <a:p>
            <a:pPr marL="228600" lvl="1" indent="-228600" algn="r" defTabSz="889000" rtl="1">
              <a:lnSpc>
                <a:spcPct val="90000"/>
              </a:lnSpc>
              <a:spcBef>
                <a:spcPct val="0"/>
              </a:spcBef>
              <a:spcAft>
                <a:spcPct val="15000"/>
              </a:spcAft>
              <a:buChar char="••"/>
            </a:pPr>
            <a:endParaRPr lang="fa-IR" sz="2000" b="1" kern="1200" dirty="0" smtClean="0">
              <a:latin typeface="Urdu Typesetting" pitchFamily="66" charset="-78"/>
              <a:cs typeface="B Nazanin" pitchFamily="2" charset="-78"/>
            </a:endParaRPr>
          </a:p>
          <a:p>
            <a:pPr marL="228600" lvl="1" indent="-228600" algn="r" defTabSz="889000" rtl="1">
              <a:lnSpc>
                <a:spcPct val="90000"/>
              </a:lnSpc>
              <a:spcBef>
                <a:spcPct val="0"/>
              </a:spcBef>
              <a:spcAft>
                <a:spcPct val="15000"/>
              </a:spcAft>
              <a:buChar char="••"/>
            </a:pPr>
            <a:r>
              <a:rPr lang="fa-IR" sz="2000" b="1" kern="1200" dirty="0" smtClean="0">
                <a:latin typeface="Urdu Typesetting" pitchFamily="66" charset="-78"/>
                <a:cs typeface="B Nazanin" pitchFamily="2" charset="-78"/>
              </a:rPr>
              <a:t>خطاهای پاسخ ها</a:t>
            </a:r>
            <a:endParaRPr lang="en-US" sz="2000" b="1" kern="1200" dirty="0">
              <a:latin typeface="Urdu Typesetting" pitchFamily="66" charset="-78"/>
              <a:cs typeface="B Nazanin" pitchFamily="2" charset="-78"/>
            </a:endParaRPr>
          </a:p>
          <a:p>
            <a:pPr marL="457200" lvl="2" indent="-228600" algn="r" defTabSz="889000" rtl="1">
              <a:lnSpc>
                <a:spcPct val="90000"/>
              </a:lnSpc>
              <a:spcBef>
                <a:spcPct val="0"/>
              </a:spcBef>
              <a:spcAft>
                <a:spcPct val="15000"/>
              </a:spcAft>
              <a:buChar char="••"/>
            </a:pPr>
            <a:r>
              <a:rPr lang="fa-IR" sz="2000" kern="1200" dirty="0" smtClean="0">
                <a:latin typeface="Urdu Typesetting" pitchFamily="66" charset="-78"/>
                <a:cs typeface="B Nazanin" pitchFamily="2" charset="-78"/>
              </a:rPr>
              <a:t>خطاهای محقق</a:t>
            </a:r>
            <a:endParaRPr lang="en-US" sz="2000" kern="1200" dirty="0">
              <a:latin typeface="Urdu Typesetting" pitchFamily="66" charset="-78"/>
              <a:cs typeface="B Nazanin" pitchFamily="2" charset="-78"/>
            </a:endParaRPr>
          </a:p>
          <a:p>
            <a:pPr marL="457200" lvl="2" indent="-228600" algn="r" defTabSz="889000" rtl="1">
              <a:lnSpc>
                <a:spcPct val="90000"/>
              </a:lnSpc>
              <a:spcBef>
                <a:spcPct val="0"/>
              </a:spcBef>
              <a:spcAft>
                <a:spcPct val="15000"/>
              </a:spcAft>
              <a:buChar char="••"/>
            </a:pPr>
            <a:r>
              <a:rPr lang="fa-IR" sz="2000" kern="1200" dirty="0" smtClean="0">
                <a:latin typeface="Urdu Typesetting" pitchFamily="66" charset="-78"/>
                <a:cs typeface="B Nazanin" pitchFamily="2" charset="-78"/>
              </a:rPr>
              <a:t>خطاهای مصاحبه کننده</a:t>
            </a:r>
            <a:endParaRPr lang="en-US" sz="2000" kern="1200" dirty="0">
              <a:latin typeface="Urdu Typesetting" pitchFamily="66" charset="-78"/>
              <a:cs typeface="B Nazanin" pitchFamily="2" charset="-78"/>
            </a:endParaRPr>
          </a:p>
          <a:p>
            <a:pPr marL="457200" lvl="2" indent="-228600" algn="r" defTabSz="889000" rtl="1">
              <a:lnSpc>
                <a:spcPct val="90000"/>
              </a:lnSpc>
              <a:spcBef>
                <a:spcPct val="0"/>
              </a:spcBef>
              <a:spcAft>
                <a:spcPct val="15000"/>
              </a:spcAft>
              <a:buChar char="••"/>
            </a:pPr>
            <a:r>
              <a:rPr lang="fa-IR" sz="2000" kern="1200" dirty="0" smtClean="0">
                <a:latin typeface="Urdu Typesetting" pitchFamily="66" charset="-78"/>
                <a:cs typeface="B Nazanin" pitchFamily="2" charset="-78"/>
              </a:rPr>
              <a:t>خطاهای مخاطب</a:t>
            </a:r>
            <a:endParaRPr lang="en-US" sz="2000" kern="1200" dirty="0">
              <a:latin typeface="Urdu Typesetting" pitchFamily="66" charset="-78"/>
              <a:cs typeface="B Nazanin" pitchFamily="2" charset="-78"/>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9976" r="89781"/>
                    </a14:imgEffect>
                  </a14:imgLayer>
                </a14:imgProps>
              </a:ext>
              <a:ext uri="{28A0092B-C50C-407E-A947-70E740481C1C}">
                <a14:useLocalDpi xmlns:a14="http://schemas.microsoft.com/office/drawing/2010/main" val="0"/>
              </a:ext>
            </a:extLst>
          </a:blip>
          <a:srcRect l="-243" r="243"/>
          <a:stretch/>
        </p:blipFill>
        <p:spPr bwMode="auto">
          <a:xfrm>
            <a:off x="733305" y="3299510"/>
            <a:ext cx="2534804" cy="2534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5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1" presetClass="entr" presetSubtype="0" fill="hold" grpId="0" nodeType="withEffect">
                                  <p:stCondLst>
                                    <p:cond delay="0"/>
                                  </p:stCondLst>
                                  <p:iterate type="lt">
                                    <p:tmPct val="10000"/>
                                  </p:iterate>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8"/>
                                        </p:tgtEl>
                                        <p:attrNameLst>
                                          <p:attrName>ppt_y</p:attrName>
                                        </p:attrNameLst>
                                      </p:cBhvr>
                                      <p:tavLst>
                                        <p:tav tm="0">
                                          <p:val>
                                            <p:strVal val="#ppt_y"/>
                                          </p:val>
                                        </p:tav>
                                        <p:tav tm="100000">
                                          <p:val>
                                            <p:strVal val="#ppt_y"/>
                                          </p:val>
                                        </p:tav>
                                      </p:tavLst>
                                    </p:anim>
                                    <p:anim calcmode="lin" valueType="num">
                                      <p:cBhvr>
                                        <p:cTn id="2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8"/>
                                        </p:tgtEl>
                                      </p:cBhvr>
                                    </p:animEffect>
                                  </p:childTnLst>
                                </p:cTn>
                              </p:par>
                            </p:childTnLst>
                          </p:cTn>
                        </p:par>
                        <p:par>
                          <p:cTn id="29" fill="hold">
                            <p:stCondLst>
                              <p:cond delay="1200"/>
                            </p:stCondLst>
                            <p:childTnLst>
                              <p:par>
                                <p:cTn id="30" presetID="49" presetClass="entr" presetSubtype="0" decel="100000" fill="hold" nodeType="after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anim calcmode="lin" valueType="num">
                                      <p:cBhvr>
                                        <p:cTn id="34" dur="500" fill="hold"/>
                                        <p:tgtEl>
                                          <p:spTgt spid="1026"/>
                                        </p:tgtEl>
                                        <p:attrNameLst>
                                          <p:attrName>style.rotation</p:attrName>
                                        </p:attrNameLst>
                                      </p:cBhvr>
                                      <p:tavLst>
                                        <p:tav tm="0">
                                          <p:val>
                                            <p:fltVal val="360"/>
                                          </p:val>
                                        </p:tav>
                                        <p:tav tm="100000">
                                          <p:val>
                                            <p:fltVal val="0"/>
                                          </p:val>
                                        </p:tav>
                                      </p:tavLst>
                                    </p:anim>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par>
                                <p:cTn id="43" presetID="41" presetClass="entr" presetSubtype="0" fill="hold" grpId="0" nodeType="withEffect">
                                  <p:stCondLst>
                                    <p:cond delay="0"/>
                                  </p:stCondLst>
                                  <p:iterate type="lt">
                                    <p:tmPct val="10000"/>
                                  </p:iterate>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11"/>
                                        </p:tgtEl>
                                        <p:attrNameLst>
                                          <p:attrName>ppt_y</p:attrName>
                                        </p:attrNameLst>
                                      </p:cBhvr>
                                      <p:tavLst>
                                        <p:tav tm="0">
                                          <p:val>
                                            <p:strVal val="#ppt_y"/>
                                          </p:val>
                                        </p:tav>
                                        <p:tav tm="100000">
                                          <p:val>
                                            <p:strVal val="#ppt_y"/>
                                          </p:val>
                                        </p:tav>
                                      </p:tavLst>
                                    </p:anim>
                                    <p:anim calcmode="lin" valueType="num">
                                      <p:cBhvr>
                                        <p:cTn id="47"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itchFamily="2" charset="-78"/>
              </a:rPr>
              <a:t>جمع بندی</a:t>
            </a:r>
            <a:endParaRPr lang="en-GB" dirty="0">
              <a:cs typeface="B Titr"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19200"/>
            <a:ext cx="33051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1503437086"/>
              </p:ext>
            </p:extLst>
          </p:nvPr>
        </p:nvGraphicFramePr>
        <p:xfrm>
          <a:off x="0" y="0"/>
          <a:ext cx="9144000" cy="662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83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5">
                                            <p:graphicEl>
                                              <a:dgm id="{BF903D47-7785-4E01-AD60-7EA01D837A3F}"/>
                                            </p:graphicEl>
                                          </p:spTgt>
                                        </p:tgtEl>
                                        <p:attrNameLst>
                                          <p:attrName>style.visibility</p:attrName>
                                        </p:attrNameLst>
                                      </p:cBhvr>
                                      <p:to>
                                        <p:strVal val="visible"/>
                                      </p:to>
                                    </p:set>
                                    <p:anim calcmode="lin" valueType="num">
                                      <p:cBhvr additive="base">
                                        <p:cTn id="14" dur="500" fill="hold"/>
                                        <p:tgtEl>
                                          <p:spTgt spid="5">
                                            <p:graphicEl>
                                              <a:dgm id="{BF903D47-7785-4E01-AD60-7EA01D837A3F}"/>
                                            </p:graphic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5">
                                            <p:graphicEl>
                                              <a:dgm id="{BF903D47-7785-4E01-AD60-7EA01D837A3F}"/>
                                            </p:graphicEl>
                                          </p:spTgt>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2" presetClass="entr" presetSubtype="8" fill="hold" grpId="0" nodeType="afterEffect">
                                  <p:stCondLst>
                                    <p:cond delay="0"/>
                                  </p:stCondLst>
                                  <p:childTnLst>
                                    <p:set>
                                      <p:cBhvr>
                                        <p:cTn id="18" dur="1" fill="hold">
                                          <p:stCondLst>
                                            <p:cond delay="0"/>
                                          </p:stCondLst>
                                        </p:cTn>
                                        <p:tgtEl>
                                          <p:spTgt spid="5">
                                            <p:graphicEl>
                                              <a:dgm id="{93342012-73BF-4A88-84FA-9708C6BB2129}"/>
                                            </p:graphicEl>
                                          </p:spTgt>
                                        </p:tgtEl>
                                        <p:attrNameLst>
                                          <p:attrName>style.visibility</p:attrName>
                                        </p:attrNameLst>
                                      </p:cBhvr>
                                      <p:to>
                                        <p:strVal val="visible"/>
                                      </p:to>
                                    </p:set>
                                    <p:anim calcmode="lin" valueType="num">
                                      <p:cBhvr additive="base">
                                        <p:cTn id="19" dur="500" fill="hold"/>
                                        <p:tgtEl>
                                          <p:spTgt spid="5">
                                            <p:graphicEl>
                                              <a:dgm id="{93342012-73BF-4A88-84FA-9708C6BB2129}"/>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graphicEl>
                                              <a:dgm id="{93342012-73BF-4A88-84FA-9708C6BB212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graphicEl>
                                              <a:dgm id="{4300219E-050C-4CFE-983A-678196C2A147}"/>
                                            </p:graphicEl>
                                          </p:spTgt>
                                        </p:tgtEl>
                                        <p:attrNameLst>
                                          <p:attrName>style.visibility</p:attrName>
                                        </p:attrNameLst>
                                      </p:cBhvr>
                                      <p:to>
                                        <p:strVal val="visible"/>
                                      </p:to>
                                    </p:set>
                                    <p:anim calcmode="lin" valueType="num">
                                      <p:cBhvr additive="base">
                                        <p:cTn id="25" dur="500" fill="hold"/>
                                        <p:tgtEl>
                                          <p:spTgt spid="5">
                                            <p:graphicEl>
                                              <a:dgm id="{4300219E-050C-4CFE-983A-678196C2A147}"/>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graphicEl>
                                              <a:dgm id="{4300219E-050C-4CFE-983A-678196C2A147}"/>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graphicEl>
                                              <a:dgm id="{5B6A0722-B185-4BB3-8035-DC9F1982618A}"/>
                                            </p:graphicEl>
                                          </p:spTgt>
                                        </p:tgtEl>
                                        <p:attrNameLst>
                                          <p:attrName>style.visibility</p:attrName>
                                        </p:attrNameLst>
                                      </p:cBhvr>
                                      <p:to>
                                        <p:strVal val="visible"/>
                                      </p:to>
                                    </p:set>
                                    <p:anim calcmode="lin" valueType="num">
                                      <p:cBhvr additive="base">
                                        <p:cTn id="31" dur="500" fill="hold"/>
                                        <p:tgtEl>
                                          <p:spTgt spid="5">
                                            <p:graphicEl>
                                              <a:dgm id="{5B6A0722-B185-4BB3-8035-DC9F1982618A}"/>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graphicEl>
                                              <a:dgm id="{5B6A0722-B185-4BB3-8035-DC9F1982618A}"/>
                                            </p:graphicEl>
                                          </p:spTgt>
                                        </p:tgtEl>
                                        <p:attrNameLst>
                                          <p:attrName>ppt_y</p:attrName>
                                        </p:attrNameLst>
                                      </p:cBhvr>
                                      <p:tavLst>
                                        <p:tav tm="0">
                                          <p:val>
                                            <p:strVal val="#ppt_y"/>
                                          </p:val>
                                        </p:tav>
                                        <p:tav tm="100000">
                                          <p:val>
                                            <p:strVal val="#ppt_y"/>
                                          </p:val>
                                        </p:tav>
                                      </p:tavLst>
                                    </p:anim>
                                  </p:childTnLst>
                                </p:cTn>
                              </p:par>
                            </p:childTnLst>
                          </p:cTn>
                        </p:par>
                        <p:par>
                          <p:cTn id="33" fill="hold">
                            <p:stCondLst>
                              <p:cond delay="500"/>
                            </p:stCondLst>
                            <p:childTnLst>
                              <p:par>
                                <p:cTn id="34" presetID="2" presetClass="entr" presetSubtype="2" fill="hold" nodeType="afterEffect">
                                  <p:stCondLst>
                                    <p:cond delay="0"/>
                                  </p:stCondLst>
                                  <p:childTnLst>
                                    <p:set>
                                      <p:cBhvr>
                                        <p:cTn id="35" dur="1" fill="hold">
                                          <p:stCondLst>
                                            <p:cond delay="0"/>
                                          </p:stCondLst>
                                        </p:cTn>
                                        <p:tgtEl>
                                          <p:spTgt spid="1026"/>
                                        </p:tgtEl>
                                        <p:attrNameLst>
                                          <p:attrName>style.visibility</p:attrName>
                                        </p:attrNameLst>
                                      </p:cBhvr>
                                      <p:to>
                                        <p:strVal val="visible"/>
                                      </p:to>
                                    </p:set>
                                    <p:anim calcmode="lin" valueType="num">
                                      <p:cBhvr additive="base">
                                        <p:cTn id="36" dur="500" fill="hold"/>
                                        <p:tgtEl>
                                          <p:spTgt spid="1026"/>
                                        </p:tgtEl>
                                        <p:attrNameLst>
                                          <p:attrName>ppt_x</p:attrName>
                                        </p:attrNameLst>
                                      </p:cBhvr>
                                      <p:tavLst>
                                        <p:tav tm="0">
                                          <p:val>
                                            <p:strVal val="1+#ppt_w/2"/>
                                          </p:val>
                                        </p:tav>
                                        <p:tav tm="100000">
                                          <p:val>
                                            <p:strVal val="#ppt_x"/>
                                          </p:val>
                                        </p:tav>
                                      </p:tavLst>
                                    </p:anim>
                                    <p:anim calcmode="lin" valueType="num">
                                      <p:cBhvr additive="base">
                                        <p:cTn id="37"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515cdd72bed1228afe92fbd6f81ae83dcf1cd"/>
</p:tagLst>
</file>

<file path=ppt/theme/theme1.xml><?xml version="1.0" encoding="utf-8"?>
<a:theme xmlns:a="http://schemas.openxmlformats.org/drawingml/2006/main" name="m62_powerpoint_2007_Brain_Template">
  <a:themeElements>
    <a:clrScheme name="Custom 2">
      <a:dk1>
        <a:srgbClr val="73028C"/>
      </a:dk1>
      <a:lt1>
        <a:srgbClr val="FFFFFF"/>
      </a:lt1>
      <a:dk2>
        <a:srgbClr val="A129BC"/>
      </a:dk2>
      <a:lt2>
        <a:srgbClr val="FFFFFF"/>
      </a:lt2>
      <a:accent1>
        <a:srgbClr val="F34EC2"/>
      </a:accent1>
      <a:accent2>
        <a:srgbClr val="E567CD"/>
      </a:accent2>
      <a:accent3>
        <a:srgbClr val="73028C"/>
      </a:accent3>
      <a:accent4>
        <a:srgbClr val="690139"/>
      </a:accent4>
      <a:accent5>
        <a:srgbClr val="A5A5A5"/>
      </a:accent5>
      <a:accent6>
        <a:srgbClr val="3F3F3F"/>
      </a:accent6>
      <a:hlink>
        <a:srgbClr val="F34EC2"/>
      </a:hlink>
      <a:folHlink>
        <a:srgbClr val="7302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m62_powerpoint_2007_Brain_Template</Template>
  <TotalTime>530</TotalTime>
  <Words>1568</Words>
  <Application>Microsoft Office PowerPoint</Application>
  <PresentationFormat>On-screen Show (4:3)</PresentationFormat>
  <Paragraphs>154</Paragraphs>
  <Slides>10</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10</vt:i4>
      </vt:variant>
    </vt:vector>
  </HeadingPairs>
  <TitlesOfParts>
    <vt:vector size="22" baseType="lpstr">
      <vt:lpstr>Arial</vt:lpstr>
      <vt:lpstr>Lucida Handwriting</vt:lpstr>
      <vt:lpstr>B Arshia</vt:lpstr>
      <vt:lpstr>B Titr</vt:lpstr>
      <vt:lpstr>Calibri</vt:lpstr>
      <vt:lpstr>B Tabassom</vt:lpstr>
      <vt:lpstr>B Bardiya</vt:lpstr>
      <vt:lpstr>B Homa</vt:lpstr>
      <vt:lpstr>B Nazanin</vt:lpstr>
      <vt:lpstr>Urdu Typesetting</vt:lpstr>
      <vt:lpstr>Forte</vt:lpstr>
      <vt:lpstr>m62_powerpoint_2007_Brain_Template</vt:lpstr>
      <vt:lpstr>PowerPoint Presentation</vt:lpstr>
      <vt:lpstr>فهرست مطالب</vt:lpstr>
      <vt:lpstr>جمع آوری داده ها</vt:lpstr>
      <vt:lpstr>مقدمه</vt:lpstr>
      <vt:lpstr>معیارهای ارزیابی روش های جمع آوری داده ها</vt:lpstr>
      <vt:lpstr>داده های تحقیق</vt:lpstr>
      <vt:lpstr>روش های نمونه گیری</vt:lpstr>
      <vt:lpstr>خطاهای تحقیق</vt:lpstr>
      <vt:lpstr>جمع بندی</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Hejr</dc:creator>
  <cp:lastModifiedBy>RAFIGH</cp:lastModifiedBy>
  <cp:revision>68</cp:revision>
  <dcterms:created xsi:type="dcterms:W3CDTF">2013-04-23T09:23:59Z</dcterms:created>
  <dcterms:modified xsi:type="dcterms:W3CDTF">2013-06-16T11:04:18Z</dcterms:modified>
</cp:coreProperties>
</file>