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70" d="100"/>
          <a:sy n="70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67DC-556C-4294-82C3-66CB2E625E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7411F-3339-4238-B97D-EC8B7994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7411F-3339-4238-B97D-EC8B799404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56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2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2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2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E853BC-5FA1-4AD7-8D4A-242D34B9DCB5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8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4" grpId="0"/>
      <p:bldP spid="2562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6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6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6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DF597-4F91-4E7F-9003-EB3B83E2B039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53905"/>
      </p:ext>
    </p:extLst>
  </p:cSld>
  <p:clrMapOvr>
    <a:masterClrMapping/>
  </p:clrMapOvr>
  <p:transition spd="slow" advTm="18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C9F0D-FA81-4169-9E21-6F61A896F898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2073"/>
      </p:ext>
    </p:extLst>
  </p:cSld>
  <p:clrMapOvr>
    <a:masterClrMapping/>
  </p:clrMapOvr>
  <p:transition spd="slow" advTm="18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E36E5C-8B24-43AE-81D0-B3DD47CAD81F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2641"/>
      </p:ext>
    </p:extLst>
  </p:cSld>
  <p:clrMapOvr>
    <a:masterClrMapping/>
  </p:clrMapOvr>
  <p:transition spd="slow" advTm="18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8B378E-6CF3-48B4-A584-BD8E239E9B4E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7861"/>
      </p:ext>
    </p:extLst>
  </p:cSld>
  <p:clrMapOvr>
    <a:masterClrMapping/>
  </p:clrMapOvr>
  <p:transition spd="slow" advTm="18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77DB0-DAA7-4B76-9CAB-8CBFB78B7378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0635"/>
      </p:ext>
    </p:extLst>
  </p:cSld>
  <p:clrMapOvr>
    <a:masterClrMapping/>
  </p:clrMapOvr>
  <p:transition spd="slow" advTm="18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96A0E-27EF-4DCA-9940-A018AEBAEAB9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8917"/>
      </p:ext>
    </p:extLst>
  </p:cSld>
  <p:clrMapOvr>
    <a:masterClrMapping/>
  </p:clrMapOvr>
  <p:transition spd="slow" advTm="18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0F6203-C055-4A7E-8AA9-8B6B70D60115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23908"/>
      </p:ext>
    </p:extLst>
  </p:cSld>
  <p:clrMapOvr>
    <a:masterClrMapping/>
  </p:clrMapOvr>
  <p:transition spd="slow" advTm="18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9C72D-EBEE-45AC-9223-72E1D24EE47F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735"/>
      </p:ext>
    </p:extLst>
  </p:cSld>
  <p:clrMapOvr>
    <a:masterClrMapping/>
  </p:clrMapOvr>
  <p:transition spd="slow" advTm="18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9C851-A2A9-4C2C-A0EA-C64067F44690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7714"/>
      </p:ext>
    </p:extLst>
  </p:cSld>
  <p:clrMapOvr>
    <a:masterClrMapping/>
  </p:clrMapOvr>
  <p:transition spd="slow" advTm="18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9894C-300B-4EF3-8D5D-F4AB5839E20A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0971"/>
      </p:ext>
    </p:extLst>
  </p:cSld>
  <p:clrMapOvr>
    <a:masterClrMapping/>
  </p:clrMapOvr>
  <p:transition spd="slow" advTm="18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6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A57A19-E98A-4F7F-8DE3-F87DD0827B95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246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 advTm="18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/>
      <p:bldP spid="2460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0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0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0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0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0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8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2" y="6089567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amavand-m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477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ar83-03-08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amavand+iran+damav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opy (2) of 5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opy of 5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5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016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100013"/>
            <a:ext cx="10801350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75" y="6134191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40179882_c39227ab8f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10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0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7719054_8c677fecb9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amav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523875"/>
            <a:ext cx="9486900" cy="79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amavan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amavand_A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704138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amavand_Mountain_Iran_Teh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4317460" cy="723809"/>
          </a:xfrm>
          <a:prstGeom prst="rect">
            <a:avLst/>
          </a:prstGeom>
        </p:spPr>
      </p:pic>
    </p:spTree>
  </p:cSld>
  <p:clrMapOvr>
    <a:masterClrMapping/>
  </p:clrMapOvr>
  <p:transition spd="slow" advTm="18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77</TotalTime>
  <Words>1</Words>
  <Application>Microsoft Office PowerPoint</Application>
  <PresentationFormat>On-screen Show (4:3)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Tahoma</vt:lpstr>
      <vt:lpstr>Wingdings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seven</dc:creator>
  <cp:lastModifiedBy>seven</cp:lastModifiedBy>
  <cp:revision>6</cp:revision>
  <dcterms:created xsi:type="dcterms:W3CDTF">1601-01-01T00:00:00Z</dcterms:created>
  <dcterms:modified xsi:type="dcterms:W3CDTF">2014-03-07T18:20:30Z</dcterms:modified>
</cp:coreProperties>
</file>