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9987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13B6B3-D10B-4C78-B2DF-502304E7F3C7}" type="datetimeFigureOut">
              <a:rPr lang="fa-IR" smtClean="0"/>
              <a:t>18/08/1444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5FA8FB-3309-4311-9DC3-468AFCFF3B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6016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13B6B3-D10B-4C78-B2DF-502304E7F3C7}" type="datetimeFigureOut">
              <a:rPr lang="fa-IR" smtClean="0"/>
              <a:t>18/08/1444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5FA8FB-3309-4311-9DC3-468AFCFF3B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2480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1224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13B6B3-D10B-4C78-B2DF-502304E7F3C7}" type="datetimeFigureOut">
              <a:rPr lang="fa-IR" smtClean="0"/>
              <a:t>18/08/1444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5FA8FB-3309-4311-9DC3-468AFCFF3B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281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13B6B3-D10B-4C78-B2DF-502304E7F3C7}" type="datetimeFigureOut">
              <a:rPr lang="fa-IR" smtClean="0"/>
              <a:t>18/08/1444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5FA8FB-3309-4311-9DC3-468AFCFF3B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55039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13B6B3-D10B-4C78-B2DF-502304E7F3C7}" type="datetimeFigureOut">
              <a:rPr lang="fa-IR" smtClean="0"/>
              <a:t>18/08/1444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5FA8FB-3309-4311-9DC3-468AFCFF3B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46605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13B6B3-D10B-4C78-B2DF-502304E7F3C7}" type="datetimeFigureOut">
              <a:rPr lang="fa-IR" smtClean="0"/>
              <a:t>18/08/1444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5FA8FB-3309-4311-9DC3-468AFCFF3B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12062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13B6B3-D10B-4C78-B2DF-502304E7F3C7}" type="datetimeFigureOut">
              <a:rPr lang="fa-IR" smtClean="0"/>
              <a:t>18/08/1444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5FA8FB-3309-4311-9DC3-468AFCFF3B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69599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13B6B3-D10B-4C78-B2DF-502304E7F3C7}" type="datetimeFigureOut">
              <a:rPr lang="fa-IR" smtClean="0"/>
              <a:t>18/08/1444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5FA8FB-3309-4311-9DC3-468AFCFF3B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14688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13B6B3-D10B-4C78-B2DF-502304E7F3C7}" type="datetimeFigureOut">
              <a:rPr lang="fa-IR" smtClean="0"/>
              <a:t>18/08/1444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5FA8FB-3309-4311-9DC3-468AFCFF3B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0348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0340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088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23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044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danial</dc:creator>
  <cp:lastModifiedBy>danial</cp:lastModifiedBy>
  <cp:revision>2</cp:revision>
  <dcterms:created xsi:type="dcterms:W3CDTF">2023-03-11T04:07:39Z</dcterms:created>
  <dcterms:modified xsi:type="dcterms:W3CDTF">2023-03-11T04:08:32Z</dcterms:modified>
</cp:coreProperties>
</file>