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8" r:id="rId4"/>
    <p:sldId id="267" r:id="rId5"/>
    <p:sldId id="263" r:id="rId6"/>
    <p:sldId id="261" r:id="rId7"/>
    <p:sldId id="262" r:id="rId8"/>
    <p:sldId id="260" r:id="rId9"/>
    <p:sldId id="256" r:id="rId10"/>
    <p:sldId id="257" r:id="rId11"/>
    <p:sldId id="258" r:id="rId12"/>
    <p:sldId id="259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AE71-5E14-4389-B675-44331FC699F5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F829-AE0F-4B94-BCE1-5255D522E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تصاوير زمينه\King 2010.3 1024x768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5"/>
            <a:ext cx="9144000" cy="68603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85728"/>
            <a:ext cx="5786478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199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نماز   عشاء</a:t>
            </a:r>
            <a:endParaRPr lang="fa-IR" sz="199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4549700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امام صادق عليه السّلام :</a:t>
            </a:r>
            <a:endParaRPr lang="en-US" sz="4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  <a:p>
            <a:pPr algn="just" rtl="1"/>
            <a:r>
              <a:rPr lang="ar-SA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هرکس نماز را سبک بشمارد ، ب</a:t>
            </a:r>
            <a:r>
              <a:rPr lang="fa-IR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ه </a:t>
            </a:r>
            <a:r>
              <a:rPr lang="ar-SA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شفاعت ما دست نخواهد یافت</a:t>
            </a:r>
            <a:r>
              <a:rPr lang="fa-IR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.</a:t>
            </a:r>
            <a:endParaRPr lang="en-US" sz="4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438" y="71414"/>
            <a:ext cx="6215074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rtl="1"/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پيامبر اكرم (ص) :</a:t>
            </a:r>
          </a:p>
          <a:p>
            <a:pPr algn="just" rtl="1"/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هر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كس با يقين بسم اللّه‏ الرحمن الرحيم را قرائت 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كند ، كوه ها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به همراه او تسبيح مى‏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گويند ؛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هر چند او تسبيح 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آن ها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را نمى‏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شنود .</a:t>
            </a:r>
            <a:endParaRPr lang="en-US" sz="6000" b="1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6409" y="5987497"/>
            <a:ext cx="3477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u="none" strike="noStrike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الدرالمنثور - ج 1 - ص 26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" y="-24"/>
            <a:ext cx="6357950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rtl="1"/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پيامبر اكرم (ص) :</a:t>
            </a:r>
          </a:p>
          <a:p>
            <a:pPr algn="just" rtl="1"/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هر گاه بنده‏اى هنگام 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خوابش 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بسم اللّه‏ الرحمن الرحيم 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بگويد ،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خداوند به فرشتگان مى‏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گويد :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به 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تعداد نفس هايش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تا صبح برايش 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حسنه  بنويسيد .</a:t>
            </a:r>
            <a:endParaRPr lang="fa-IR" sz="6000" b="1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6000768"/>
            <a:ext cx="3023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جامع </a:t>
            </a:r>
            <a:r>
              <a:rPr lang="fa-IR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الأخبار - </a:t>
            </a:r>
            <a:r>
              <a:rPr lang="fa-IR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ص 42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" y="-24"/>
            <a:ext cx="6357950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rtl="1"/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پيامبر اكرم (ص) :</a:t>
            </a:r>
          </a:p>
          <a:p>
            <a:pPr algn="just" rtl="1"/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اگـر 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بنـده اى در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ابتداى 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وضويش ،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بسم اللّه‏ الرحمن الرحيم 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بگويد ،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همه 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ي اعضايش 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از گناهان پاك مى‏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شود .</a:t>
            </a:r>
            <a:endParaRPr lang="fa-IR" sz="6000" b="1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" y="6000768"/>
            <a:ext cx="5618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تفسير الامام العسكرى </a:t>
            </a:r>
            <a:r>
              <a:rPr lang="fa-IR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عليه السلام - </a:t>
            </a:r>
            <a:r>
              <a:rPr lang="fa-IR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ص 521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rb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571480"/>
            <a:ext cx="614366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 rtl="1"/>
            <a:r>
              <a:rPr lang="fa-IR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رسول اكرم (ص) :</a:t>
            </a:r>
          </a:p>
          <a:p>
            <a:pPr algn="just" rtl="1"/>
            <a:r>
              <a:rPr lang="ar-SA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سه چيز است كه اگر مردم آثار آن را مى دانستند</a:t>
            </a:r>
            <a:r>
              <a:rPr lang="fa-IR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، به جهت حريص بودن به خير و بركتى كه در آن</a:t>
            </a:r>
            <a:r>
              <a:rPr lang="fa-IR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ها هست</a:t>
            </a:r>
            <a:r>
              <a:rPr lang="fa-IR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، به قرعه متوس</a:t>
            </a:r>
            <a:r>
              <a:rPr lang="fa-IR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ّ</a:t>
            </a:r>
            <a:r>
              <a:rPr lang="ar-SA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ل مى شدند</a:t>
            </a:r>
            <a:r>
              <a:rPr lang="fa-IR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: اذان نماز</a:t>
            </a:r>
            <a:r>
              <a:rPr lang="fa-IR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، شتاب به نماز جماعت و نماز در صف او</a:t>
            </a:r>
            <a:r>
              <a:rPr lang="fa-IR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ّ</a:t>
            </a:r>
            <a:r>
              <a:rPr lang="ar-SA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ل</a:t>
            </a:r>
            <a:r>
              <a:rPr lang="fa-IR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48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.</a:t>
            </a:r>
            <a:endParaRPr lang="en-US" sz="4800" b="1" cap="all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2" y="5929330"/>
            <a:ext cx="3286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كنزالعمّال</a:t>
            </a:r>
            <a:r>
              <a:rPr lang="fa-IR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-</a:t>
            </a:r>
            <a:r>
              <a:rPr lang="ar-SA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ح 43235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تسبي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3811036"/>
            <a:ext cx="878684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fa-IR" sz="4800" b="1" dirty="0" smtClean="0">
                <a:ln w="11430"/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itchFamily="2" charset="-78"/>
              </a:rPr>
              <a:t>امام صادق عليه السّلام :</a:t>
            </a:r>
          </a:p>
          <a:p>
            <a:pPr algn="just"/>
            <a:r>
              <a:rPr lang="ar-SA" sz="4800" b="1" dirty="0" smtClean="0">
                <a:ln w="11430"/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itchFamily="2" charset="-78"/>
              </a:rPr>
              <a:t>تسبيحات فاطمه زهرا عليهاالسلام در هر روز پس از هر نماز نزد من محبوب تر از هزار ركعت نماز در هر روز است</a:t>
            </a:r>
            <a:r>
              <a:rPr lang="fa-IR" sz="4800" b="1" dirty="0" smtClean="0">
                <a:ln w="11430"/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itchFamily="2" charset="-78"/>
              </a:rPr>
              <a:t> </a:t>
            </a:r>
            <a:r>
              <a:rPr lang="ar-SA" sz="4800" b="1" dirty="0" smtClean="0">
                <a:ln w="11430"/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itchFamily="2" charset="-78"/>
              </a:rPr>
              <a:t>.</a:t>
            </a:r>
            <a:endParaRPr lang="en-US" sz="4800" b="1" dirty="0">
              <a:ln w="11430"/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Davat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21508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كافى</a:t>
            </a:r>
            <a:r>
              <a:rPr lang="fa-IR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-</a:t>
            </a:r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ج 3</a:t>
            </a:r>
            <a:r>
              <a:rPr lang="fa-IR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-</a:t>
            </a:r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ص 343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rian\Desktop\2a\غروب\su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5562600" cy="2646878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l"/>
            <a:r>
              <a:rPr lang="fa-IR" sz="16600" dirty="0" smtClean="0">
                <a:ln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نماز مغرب</a:t>
            </a:r>
            <a:endParaRPr lang="fa-IR" sz="16600" dirty="0">
              <a:ln>
                <a:solidFill>
                  <a:srgbClr val="0070C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1802" y="2285992"/>
            <a:ext cx="60721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پيامبر اكرم (ص) :</a:t>
            </a:r>
          </a:p>
          <a:p>
            <a:pPr algn="just" rtl="1"/>
            <a:r>
              <a:rPr lang="ar-SA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فردای قیامت</a:t>
            </a:r>
            <a:r>
              <a:rPr lang="fa-IR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به شفاعت من نخواهد</a:t>
            </a:r>
            <a:r>
              <a:rPr lang="fa-IR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رسید</a:t>
            </a:r>
            <a:r>
              <a:rPr lang="fa-IR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کسی که نماز را از وقتش تأخیر بیندازد</a:t>
            </a:r>
            <a:r>
              <a:rPr lang="fa-IR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.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3879" y="5429264"/>
            <a:ext cx="3401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بحارالانوار</a:t>
            </a:r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-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ج83</a:t>
            </a:r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-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ص20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rian\Desktop\2a\غروب\su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5562600" cy="2646878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l"/>
            <a:r>
              <a:rPr lang="fa-IR" sz="16600" dirty="0" smtClean="0">
                <a:ln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نماز مغرب</a:t>
            </a:r>
            <a:endParaRPr lang="fa-IR" sz="16600" dirty="0">
              <a:ln>
                <a:solidFill>
                  <a:srgbClr val="0070C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1802" y="2285992"/>
            <a:ext cx="60721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امام علي عليه السّلام :</a:t>
            </a:r>
          </a:p>
          <a:p>
            <a:pPr algn="just" rtl="1"/>
            <a:r>
              <a:rPr lang="ar-SA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نماز</a:t>
            </a:r>
            <a:r>
              <a:rPr lang="fa-IR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،</a:t>
            </a:r>
            <a:r>
              <a:rPr lang="ar-SA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قلعه و دژ محکمی است که نمازگزار را از حملات شیطان نگاه می دارد</a:t>
            </a:r>
            <a:r>
              <a:rPr lang="fa-IR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3879" y="5429264"/>
            <a:ext cx="2844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غرر الحكم -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 ص</a:t>
            </a:r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56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g 2010.3 1280x800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96370"/>
            <a:ext cx="75009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166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نماز</a:t>
            </a:r>
            <a:r>
              <a:rPr lang="fa-IR" sz="166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  </a:t>
            </a:r>
            <a:r>
              <a:rPr lang="fa-IR" sz="166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عصر</a:t>
            </a:r>
            <a:endParaRPr lang="en-US" sz="16600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0562" y="2119395"/>
            <a:ext cx="4572000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rtl="1"/>
            <a:r>
              <a:rPr lang="fa-I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امام كاظم عليه السّلام :</a:t>
            </a:r>
          </a:p>
          <a:p>
            <a:pPr algn="just" rtl="1"/>
            <a:r>
              <a:rPr lang="ar-S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بهترین چیزی که بنده بعد از شناخت خدا به وسیله </a:t>
            </a:r>
            <a:r>
              <a:rPr lang="fa-I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ي 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آن به درگاه الهی تقرب پیدا می کند</a:t>
            </a:r>
            <a:r>
              <a:rPr lang="fa-I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 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، نماز است</a:t>
            </a:r>
            <a:r>
              <a:rPr lang="fa-I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 .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Davat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6143644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تحف العقول</a:t>
            </a:r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- 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ص455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g 2010.3 1280x800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96370"/>
            <a:ext cx="75009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166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نماز</a:t>
            </a:r>
            <a:r>
              <a:rPr lang="fa-IR" sz="166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  </a:t>
            </a:r>
            <a:r>
              <a:rPr lang="fa-IR" sz="166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عصر</a:t>
            </a:r>
            <a:endParaRPr lang="en-US" sz="16600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470" y="2166549"/>
            <a:ext cx="450056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rtl="1"/>
            <a:r>
              <a:rPr lang="fa-I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پيامبر اكرم (ص) :</a:t>
            </a:r>
          </a:p>
          <a:p>
            <a:pPr algn="just" rtl="1"/>
            <a:r>
              <a:rPr lang="ar-S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بهترین کارها در نزد خدا نماز به وقت است ، آن</a:t>
            </a:r>
            <a:r>
              <a:rPr lang="fa-I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 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گاه نیکی به پدر و مادر ، آن</a:t>
            </a:r>
            <a:r>
              <a:rPr lang="fa-I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 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گاه ج</a:t>
            </a:r>
            <a:r>
              <a:rPr lang="fa-I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هاد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 در راه خد</a:t>
            </a:r>
            <a:r>
              <a:rPr lang="fa-I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Davat" pitchFamily="2" charset="-78"/>
              </a:rPr>
              <a:t>ا .</a:t>
            </a:r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Davat" pitchFamily="2" charset="-78"/>
            </a:endParaRPr>
          </a:p>
          <a:p>
            <a:pPr algn="just" rtl="1"/>
            <a:endParaRPr lang="fa-IR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Davat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614364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كنزالعمال-ج 7 - ص 285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ia Sima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362200" y="1219200"/>
            <a:ext cx="8229600" cy="1143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ranNastaliq" pitchFamily="18" charset="0"/>
              <a:ea typeface="+mj-ea"/>
              <a:cs typeface="IranNastaliq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152400"/>
            <a:ext cx="3352800" cy="3505200"/>
          </a:xfrm>
          <a:prstGeom prst="ellipse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fa-IR" sz="166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نماز ظهر</a:t>
            </a:r>
            <a:endParaRPr lang="en-US" sz="16600" b="1" cap="all" dirty="0" smtClean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2800" b="1" dirty="0" smtClean="0">
                <a:ln w="5080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fa-IR" sz="2800" b="1" dirty="0">
              <a:ln w="50800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10377"/>
            <a:ext cx="57864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5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امام علي عليه السّلام :</a:t>
            </a:r>
          </a:p>
          <a:p>
            <a:pPr algn="just" rtl="1"/>
            <a:r>
              <a:rPr lang="ar-SA" sz="5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اگر نمازگزار بداند تا چه حد مشمول رحمت الهى است هرگز سر خود را از سجده بر نخواهد داشت.</a:t>
            </a:r>
            <a:endParaRPr lang="fa-IR" sz="54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2913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غررالحكم</a:t>
            </a:r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-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ج 5</a:t>
            </a:r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-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ص 116</a:t>
            </a:r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-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ح 7592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ia Sima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362200" y="1219200"/>
            <a:ext cx="8229600" cy="1143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ranNastaliq" pitchFamily="18" charset="0"/>
              <a:ea typeface="+mj-ea"/>
              <a:cs typeface="IranNastaliq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152400"/>
            <a:ext cx="3352800" cy="3505200"/>
          </a:xfrm>
          <a:prstGeom prst="ellipse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fa-IR" sz="166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نماز ظهر</a:t>
            </a:r>
            <a:endParaRPr lang="en-US" sz="16600" b="1" cap="all" dirty="0" smtClean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2800" b="1" dirty="0" smtClean="0">
                <a:ln w="5080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fa-IR" sz="2800" b="1" dirty="0">
              <a:ln w="50800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10377"/>
            <a:ext cx="57864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5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امام صادق عليه السّلام :</a:t>
            </a:r>
            <a:endParaRPr lang="en-US" sz="54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  <a:p>
            <a:pPr algn="just" rtl="1"/>
            <a:r>
              <a:rPr lang="ar-SA" sz="5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فضیلت خواندن نماز در اول وقت نسبت به تأخیر انداختن آن</a:t>
            </a:r>
            <a:r>
              <a:rPr lang="fa-IR" sz="5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5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، مثل فضیلت آخرت بر دنیاست</a:t>
            </a:r>
            <a:r>
              <a:rPr lang="fa-IR" sz="5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4429132"/>
            <a:ext cx="5429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بحارالأنوار -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ج </a:t>
            </a:r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82 -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ص </a:t>
            </a:r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359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سجد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14810" y="214290"/>
            <a:ext cx="492919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امام صادق عليه السّلام :</a:t>
            </a:r>
          </a:p>
          <a:p>
            <a:pPr algn="just" rtl="1"/>
            <a:r>
              <a:rPr lang="ar-SA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سجده</a:t>
            </a:r>
            <a:r>
              <a:rPr lang="fa-IR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ي </a:t>
            </a:r>
            <a:r>
              <a:rPr lang="ar-SA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شكر بر</a:t>
            </a:r>
            <a:r>
              <a:rPr lang="fa-IR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هر</a:t>
            </a:r>
            <a:r>
              <a:rPr lang="fa-IR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مسلمانى واجب است</a:t>
            </a:r>
            <a:r>
              <a:rPr lang="fa-IR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،</a:t>
            </a:r>
            <a:r>
              <a:rPr lang="fa-IR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با آن نمازت را كامل و</a:t>
            </a:r>
            <a:r>
              <a:rPr lang="fa-IR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پروردگارت را خشنود مى سازى و فرشتگان را به شگفتى مى آورى</a:t>
            </a:r>
            <a:r>
              <a:rPr lang="fa-IR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5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.</a:t>
            </a:r>
            <a:endParaRPr lang="fa-IR" sz="5400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6007262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4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التهذيب - ج 2 - ص 110</a:t>
            </a:r>
            <a:endParaRPr lang="en-US" sz="400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438" y="71414"/>
            <a:ext cx="6215074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rtl="1"/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امام محمد باقر (ع) :</a:t>
            </a:r>
          </a:p>
          <a:p>
            <a:pPr algn="just" rtl="1"/>
            <a:r>
              <a:rPr lang="ar-SA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کسی</a:t>
            </a:r>
            <a:r>
              <a:rPr lang="ar-SA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 که از روی بی </a:t>
            </a:r>
            <a:r>
              <a:rPr lang="ar-SA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میلی</a:t>
            </a:r>
            <a:r>
              <a:rPr lang="en-US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،</a:t>
            </a:r>
            <a:r>
              <a:rPr lang="en-US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بدون </a:t>
            </a:r>
            <a:r>
              <a:rPr lang="ar-SA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عذر و </a:t>
            </a:r>
            <a:r>
              <a:rPr lang="ar-SA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علت نماز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جماعت </a:t>
            </a:r>
            <a:r>
              <a:rPr lang="ar-SA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را که اجتماع مسلمانان است ترک </a:t>
            </a:r>
            <a:r>
              <a:rPr lang="ar-SA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کند</a:t>
            </a:r>
            <a:r>
              <a:rPr lang="fa-IR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</a:t>
            </a:r>
            <a:r>
              <a:rPr lang="ar-SA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، </a:t>
            </a:r>
            <a:r>
              <a:rPr lang="ar-SA" sz="60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نمازی برای او </a:t>
            </a:r>
            <a:r>
              <a:rPr lang="ar-SA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نیست</a:t>
            </a:r>
            <a:r>
              <a:rPr lang="fa-IR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Davat" pitchFamily="2" charset="-78"/>
              </a:rPr>
              <a:t> .</a:t>
            </a:r>
            <a:endParaRPr lang="en-US" sz="6000" b="1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B Dava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08" y="5929330"/>
            <a:ext cx="3618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امالی شیخ </a:t>
            </a:r>
            <a:r>
              <a:rPr lang="ar-SA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صدوق</a:t>
            </a:r>
            <a:r>
              <a:rPr lang="fa-IR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- </a:t>
            </a:r>
            <a:r>
              <a:rPr lang="ar-SA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ص</a:t>
            </a:r>
            <a:r>
              <a:rPr lang="fa-IR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 </a:t>
            </a:r>
            <a:r>
              <a:rPr lang="ar-SA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Hamid" pitchFamily="2" charset="-78"/>
              </a:rPr>
              <a:t>290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B Hamid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448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 Davat</vt:lpstr>
      <vt:lpstr>B Hamid</vt:lpstr>
      <vt:lpstr>Calibri</vt:lpstr>
      <vt:lpstr>IranNastaliq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</dc:creator>
  <cp:lastModifiedBy>Hosein</cp:lastModifiedBy>
  <cp:revision>12</cp:revision>
  <dcterms:created xsi:type="dcterms:W3CDTF">2011-09-11T12:01:24Z</dcterms:created>
  <dcterms:modified xsi:type="dcterms:W3CDTF">2014-07-06T09:50:10Z</dcterms:modified>
</cp:coreProperties>
</file>