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3" r:id="rId12"/>
    <p:sldId id="267" r:id="rId13"/>
    <p:sldId id="276" r:id="rId14"/>
    <p:sldId id="268" r:id="rId15"/>
    <p:sldId id="277" r:id="rId16"/>
    <p:sldId id="269" r:id="rId17"/>
    <p:sldId id="278" r:id="rId18"/>
    <p:sldId id="270" r:id="rId19"/>
    <p:sldId id="279" r:id="rId20"/>
    <p:sldId id="271" r:id="rId21"/>
    <p:sldId id="280" r:id="rId22"/>
    <p:sldId id="272" r:id="rId23"/>
    <p:sldId id="281" r:id="rId24"/>
    <p:sldId id="273" r:id="rId25"/>
    <p:sldId id="282" r:id="rId26"/>
    <p:sldId id="274" r:id="rId27"/>
    <p:sldId id="284" r:id="rId28"/>
    <p:sldId id="275" r:id="rId29"/>
    <p:sldId id="285" r:id="rId30"/>
    <p:sldId id="286" r:id="rId31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19CFD-4195-4A0E-AA37-18254E00E724}" type="datetimeFigureOut">
              <a:rPr lang="fa-IR" smtClean="0"/>
              <a:pPr/>
              <a:t>1440/03/24</a:t>
            </a:fld>
            <a:endParaRPr lang="fa-I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0E97-466D-40CF-9083-A47E04F63902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19CFD-4195-4A0E-AA37-18254E00E724}" type="datetimeFigureOut">
              <a:rPr lang="fa-IR" smtClean="0"/>
              <a:pPr/>
              <a:t>1440/03/24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0E97-466D-40CF-9083-A47E04F6390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19CFD-4195-4A0E-AA37-18254E00E724}" type="datetimeFigureOut">
              <a:rPr lang="fa-IR" smtClean="0"/>
              <a:pPr/>
              <a:t>1440/03/24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0E97-466D-40CF-9083-A47E04F6390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19CFD-4195-4A0E-AA37-18254E00E724}" type="datetimeFigureOut">
              <a:rPr lang="fa-IR" smtClean="0"/>
              <a:pPr/>
              <a:t>1440/03/24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0E97-466D-40CF-9083-A47E04F6390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19CFD-4195-4A0E-AA37-18254E00E724}" type="datetimeFigureOut">
              <a:rPr lang="fa-IR" smtClean="0"/>
              <a:pPr/>
              <a:t>1440/03/24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F780E97-466D-40CF-9083-A47E04F6390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19CFD-4195-4A0E-AA37-18254E00E724}" type="datetimeFigureOut">
              <a:rPr lang="fa-IR" smtClean="0"/>
              <a:pPr/>
              <a:t>1440/03/24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0E97-466D-40CF-9083-A47E04F6390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19CFD-4195-4A0E-AA37-18254E00E724}" type="datetimeFigureOut">
              <a:rPr lang="fa-IR" smtClean="0"/>
              <a:pPr/>
              <a:t>1440/03/24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0E97-466D-40CF-9083-A47E04F6390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19CFD-4195-4A0E-AA37-18254E00E724}" type="datetimeFigureOut">
              <a:rPr lang="fa-IR" smtClean="0"/>
              <a:pPr/>
              <a:t>1440/03/24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0E97-466D-40CF-9083-A47E04F6390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19CFD-4195-4A0E-AA37-18254E00E724}" type="datetimeFigureOut">
              <a:rPr lang="fa-IR" smtClean="0"/>
              <a:pPr/>
              <a:t>1440/03/24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0E97-466D-40CF-9083-A47E04F6390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19CFD-4195-4A0E-AA37-18254E00E724}" type="datetimeFigureOut">
              <a:rPr lang="fa-IR" smtClean="0"/>
              <a:pPr/>
              <a:t>1440/03/24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0E97-466D-40CF-9083-A47E04F6390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19CFD-4195-4A0E-AA37-18254E00E724}" type="datetimeFigureOut">
              <a:rPr lang="fa-IR" smtClean="0"/>
              <a:pPr/>
              <a:t>1440/03/24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80E97-466D-40CF-9083-A47E04F63902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A719CFD-4195-4A0E-AA37-18254E00E724}" type="datetimeFigureOut">
              <a:rPr lang="fa-IR" smtClean="0"/>
              <a:pPr/>
              <a:t>1440/03/24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F780E97-466D-40CF-9083-A47E04F63902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jpeg"/><Relationship Id="rId10" Type="http://schemas.openxmlformats.org/officeDocument/2006/relationships/image" Target="../media/image3.jpeg"/><Relationship Id="rId4" Type="http://schemas.openxmlformats.org/officeDocument/2006/relationships/image" Target="../media/image14.png"/><Relationship Id="rId9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jpeg"/><Relationship Id="rId10" Type="http://schemas.openxmlformats.org/officeDocument/2006/relationships/image" Target="../media/image3.jpeg"/><Relationship Id="rId4" Type="http://schemas.openxmlformats.org/officeDocument/2006/relationships/image" Target="../media/image16.png"/><Relationship Id="rId9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jpeg"/><Relationship Id="rId10" Type="http://schemas.openxmlformats.org/officeDocument/2006/relationships/image" Target="../media/image3.jpeg"/><Relationship Id="rId4" Type="http://schemas.openxmlformats.org/officeDocument/2006/relationships/image" Target="../media/image16.png"/><Relationship Id="rId9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jpeg"/><Relationship Id="rId10" Type="http://schemas.openxmlformats.org/officeDocument/2006/relationships/image" Target="../media/image3.jpeg"/><Relationship Id="rId4" Type="http://schemas.openxmlformats.org/officeDocument/2006/relationships/image" Target="../media/image16.png"/><Relationship Id="rId9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jpeg"/><Relationship Id="rId10" Type="http://schemas.openxmlformats.org/officeDocument/2006/relationships/image" Target="../media/image3.jpeg"/><Relationship Id="rId4" Type="http://schemas.openxmlformats.org/officeDocument/2006/relationships/image" Target="../media/image16.png"/><Relationship Id="rId9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jpeg"/><Relationship Id="rId10" Type="http://schemas.openxmlformats.org/officeDocument/2006/relationships/image" Target="../media/image3.jpeg"/><Relationship Id="rId4" Type="http://schemas.openxmlformats.org/officeDocument/2006/relationships/image" Target="../media/image16.png"/><Relationship Id="rId9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jpeg"/><Relationship Id="rId10" Type="http://schemas.openxmlformats.org/officeDocument/2006/relationships/image" Target="../media/image3.jpeg"/><Relationship Id="rId4" Type="http://schemas.openxmlformats.org/officeDocument/2006/relationships/image" Target="../media/image16.png"/><Relationship Id="rId9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0.jpeg"/><Relationship Id="rId7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jpeg"/><Relationship Id="rId10" Type="http://schemas.openxmlformats.org/officeDocument/2006/relationships/image" Target="../media/image3.jpeg"/><Relationship Id="rId4" Type="http://schemas.openxmlformats.org/officeDocument/2006/relationships/image" Target="../media/image16.png"/><Relationship Id="rId9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jpeg"/><Relationship Id="rId10" Type="http://schemas.openxmlformats.org/officeDocument/2006/relationships/image" Target="../media/image3.jpeg"/><Relationship Id="rId4" Type="http://schemas.openxmlformats.org/officeDocument/2006/relationships/image" Target="../media/image16.png"/><Relationship Id="rId9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5452128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>
              <a:buNone/>
            </a:pPr>
            <a:endParaRPr lang="fa-IR" sz="88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fa-IR" sz="8800" b="1" dirty="0" smtClean="0">
                <a:solidFill>
                  <a:srgbClr val="FF0000"/>
                </a:solidFill>
              </a:rPr>
              <a:t>بسم الله الرحمن الرحیم</a:t>
            </a:r>
            <a:endParaRPr lang="fa-IR" sz="8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B5BD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43512"/>
            <a:ext cx="8229600" cy="17144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11500" dirty="0" smtClean="0">
                <a:solidFill>
                  <a:srgbClr val="FFFF00"/>
                </a:solidFill>
              </a:rPr>
              <a:t>pilot</a:t>
            </a:r>
          </a:p>
          <a:p>
            <a:pPr>
              <a:buNone/>
            </a:pPr>
            <a:endParaRPr lang="fa-IR" sz="4400" dirty="0">
              <a:solidFill>
                <a:srgbClr val="FFFF00"/>
              </a:solidFill>
            </a:endParaRPr>
          </a:p>
        </p:txBody>
      </p:sp>
      <p:pic>
        <p:nvPicPr>
          <p:cNvPr id="22532" name="Picture 4" descr="http://www.mashreghnews.ir/files/fa/news/1390/4/30/79375_9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786842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>
              <a:buNone/>
            </a:pPr>
            <a:endParaRPr lang="fa-IR" sz="4400" dirty="0" smtClean="0"/>
          </a:p>
          <a:p>
            <a:pPr algn="ctr">
              <a:buNone/>
            </a:pPr>
            <a:r>
              <a:rPr lang="fa-IR" sz="8000" dirty="0" smtClean="0">
                <a:solidFill>
                  <a:srgbClr val="FFFF00"/>
                </a:solidFill>
              </a:rPr>
              <a:t>تصویر مناسب را در هر مورد انتخاب کنید.</a:t>
            </a:r>
            <a:endParaRPr lang="fa-IR" sz="8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0BA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9600" dirty="0" smtClean="0">
                <a:solidFill>
                  <a:srgbClr val="FFFF00"/>
                </a:solidFill>
              </a:rPr>
              <a:t>dentist</a:t>
            </a:r>
            <a:br>
              <a:rPr lang="en-US" sz="9600" dirty="0" smtClean="0">
                <a:solidFill>
                  <a:srgbClr val="FFFF00"/>
                </a:solidFill>
              </a:rPr>
            </a:br>
            <a:endParaRPr lang="fa-IR" dirty="0"/>
          </a:p>
        </p:txBody>
      </p:sp>
      <p:pic>
        <p:nvPicPr>
          <p:cNvPr id="4" name="Picture 4" descr="http://www.mashreghnews.ir/files/fa/news/1390/4/30/79375_9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1354913" cy="1543048"/>
          </a:xfrm>
          <a:prstGeom prst="rect">
            <a:avLst/>
          </a:prstGeom>
          <a:noFill/>
        </p:spPr>
      </p:pic>
      <p:pic>
        <p:nvPicPr>
          <p:cNvPr id="5" name="Picture 2" descr="http://media.farsnews.com/media//8505/Images/jpg/A0215/A02151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643050"/>
            <a:ext cx="1500198" cy="1285860"/>
          </a:xfrm>
          <a:prstGeom prst="rect">
            <a:avLst/>
          </a:prstGeom>
          <a:noFill/>
        </p:spPr>
      </p:pic>
      <p:pic>
        <p:nvPicPr>
          <p:cNvPr id="6" name="Picture 5" descr="D:\file fati\teacher-cartoon.bmp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1785926"/>
            <a:ext cx="107157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:\file fati\1314561488_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1571612"/>
            <a:ext cx="157163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643446"/>
            <a:ext cx="1214445" cy="178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D:\file fati\ajilforoshha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1670" y="4429132"/>
            <a:ext cx="192882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D:\file fati\37256_299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48" y="4429132"/>
            <a:ext cx="207170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D:\file fati\350049_804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29454" y="4572008"/>
            <a:ext cx="2071702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D:\file fati\n00006822-r-b-009.jpg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00892" y="1643050"/>
            <a:ext cx="17859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636"/>
            <a:ext cx="8229600" cy="185736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13800" dirty="0" smtClean="0">
                <a:solidFill>
                  <a:srgbClr val="FFFF00"/>
                </a:solidFill>
              </a:rPr>
              <a:t>dentist</a:t>
            </a:r>
          </a:p>
          <a:p>
            <a:pPr>
              <a:buNone/>
            </a:pPr>
            <a:endParaRPr lang="fa-IR" dirty="0"/>
          </a:p>
        </p:txBody>
      </p:sp>
      <p:pic>
        <p:nvPicPr>
          <p:cNvPr id="2050" name="Picture 2" descr="http://media.farsnews.com/media//8505/Images/jpg/A0215/A02151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8572528" cy="4929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FFFF00"/>
                </a:solidFill>
              </a:rPr>
              <a:t>driver</a:t>
            </a:r>
            <a:endParaRPr lang="fa-IR" sz="6000" dirty="0"/>
          </a:p>
        </p:txBody>
      </p:sp>
      <p:pic>
        <p:nvPicPr>
          <p:cNvPr id="4" name="Picture 4" descr="http://www.mashreghnews.ir/files/fa/news/1390/4/30/79375_9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1354913" cy="1543048"/>
          </a:xfrm>
          <a:prstGeom prst="rect">
            <a:avLst/>
          </a:prstGeom>
          <a:noFill/>
        </p:spPr>
      </p:pic>
      <p:pic>
        <p:nvPicPr>
          <p:cNvPr id="5" name="Picture 2" descr="http://media.farsnews.com/media//8505/Images/jpg/A0215/A02151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643050"/>
            <a:ext cx="1500198" cy="1285860"/>
          </a:xfrm>
          <a:prstGeom prst="rect">
            <a:avLst/>
          </a:prstGeom>
          <a:noFill/>
        </p:spPr>
      </p:pic>
      <p:pic>
        <p:nvPicPr>
          <p:cNvPr id="6" name="Picture 5" descr="D:\file fati\teacher-cartoon.bmp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1500174"/>
            <a:ext cx="107157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:\file fati\1314561488_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1571612"/>
            <a:ext cx="157163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643446"/>
            <a:ext cx="1214445" cy="178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D:\file fati\ajilforoshha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1670" y="4572008"/>
            <a:ext cx="178595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D:\file fati\37256_299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48" y="4572008"/>
            <a:ext cx="207170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D:\file fati\350049_804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29454" y="4643446"/>
            <a:ext cx="221454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D:\file fati\n00006822-r-b-009.jpg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00892" y="1643050"/>
            <a:ext cx="17859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2858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9600" dirty="0" smtClean="0">
                <a:solidFill>
                  <a:srgbClr val="FFFF00"/>
                </a:solidFill>
              </a:rPr>
              <a:t>driver</a:t>
            </a:r>
            <a:endParaRPr lang="en-US" sz="48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fa-IR" sz="4800" dirty="0"/>
          </a:p>
        </p:txBody>
      </p:sp>
      <p:pic>
        <p:nvPicPr>
          <p:cNvPr id="4" name="Picture 3" descr="D:\file fati\1314561488_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358246" cy="550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9600" dirty="0" smtClean="0">
                <a:solidFill>
                  <a:srgbClr val="FFFF00"/>
                </a:solidFill>
              </a:rPr>
              <a:t>mechanic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fa-IR" dirty="0"/>
          </a:p>
        </p:txBody>
      </p:sp>
      <p:pic>
        <p:nvPicPr>
          <p:cNvPr id="4" name="Picture 4" descr="http://www.mashreghnews.ir/files/fa/news/1390/4/30/79375_9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1354913" cy="1543048"/>
          </a:xfrm>
          <a:prstGeom prst="rect">
            <a:avLst/>
          </a:prstGeom>
          <a:noFill/>
        </p:spPr>
      </p:pic>
      <p:pic>
        <p:nvPicPr>
          <p:cNvPr id="5" name="Picture 2" descr="http://media.farsnews.com/media//8505/Images/jpg/A0215/A02151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643050"/>
            <a:ext cx="1500198" cy="1285860"/>
          </a:xfrm>
          <a:prstGeom prst="rect">
            <a:avLst/>
          </a:prstGeom>
          <a:noFill/>
        </p:spPr>
      </p:pic>
      <p:pic>
        <p:nvPicPr>
          <p:cNvPr id="6" name="Picture 5" descr="D:\file fati\teacher-cartoon.bmp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1500174"/>
            <a:ext cx="107157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:\file fati\1314561488_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1571612"/>
            <a:ext cx="157163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857760"/>
            <a:ext cx="1214445" cy="178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D:\file fati\ajilforoshha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1670" y="4786298"/>
            <a:ext cx="207170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D:\file fati\37256_299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7686" y="4857760"/>
            <a:ext cx="2286016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D:\file fati\350049_804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29454" y="4857736"/>
            <a:ext cx="221454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D:\file fati\n00006822-r-b-009.jpg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00892" y="1643050"/>
            <a:ext cx="17859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78592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13700" dirty="0" smtClean="0">
                <a:solidFill>
                  <a:srgbClr val="FFFF00"/>
                </a:solidFill>
              </a:rPr>
              <a:t>mechanic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fa-IR" dirty="0"/>
          </a:p>
        </p:txBody>
      </p:sp>
      <p:pic>
        <p:nvPicPr>
          <p:cNvPr id="4" name="Picture 3" descr="D:\file fati\37256_29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8858280" cy="500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9600" dirty="0" smtClean="0">
                <a:solidFill>
                  <a:srgbClr val="FFFF00"/>
                </a:solidFill>
              </a:rPr>
              <a:t>pilot</a:t>
            </a:r>
            <a:br>
              <a:rPr lang="en-US" sz="9600" dirty="0" smtClean="0">
                <a:solidFill>
                  <a:srgbClr val="FFFF00"/>
                </a:solidFill>
              </a:rPr>
            </a:br>
            <a:endParaRPr lang="fa-IR" dirty="0"/>
          </a:p>
        </p:txBody>
      </p:sp>
      <p:pic>
        <p:nvPicPr>
          <p:cNvPr id="4" name="Picture 4" descr="http://www.mashreghnews.ir/files/fa/news/1390/4/30/79375_9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1354913" cy="1543048"/>
          </a:xfrm>
          <a:prstGeom prst="rect">
            <a:avLst/>
          </a:prstGeom>
          <a:noFill/>
        </p:spPr>
      </p:pic>
      <p:pic>
        <p:nvPicPr>
          <p:cNvPr id="5" name="Picture 2" descr="http://media.farsnews.com/media//8505/Images/jpg/A0215/A02151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643050"/>
            <a:ext cx="1500198" cy="1285860"/>
          </a:xfrm>
          <a:prstGeom prst="rect">
            <a:avLst/>
          </a:prstGeom>
          <a:noFill/>
        </p:spPr>
      </p:pic>
      <p:pic>
        <p:nvPicPr>
          <p:cNvPr id="6" name="Picture 5" descr="D:\file fati\teacher-cartoon.bmp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1500174"/>
            <a:ext cx="128588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:\file fati\1314561488_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1571612"/>
            <a:ext cx="157163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643446"/>
            <a:ext cx="1214445" cy="178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D:\file fati\ajilforoshha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1670" y="4786322"/>
            <a:ext cx="18573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D:\file fati\37256_299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48" y="4714884"/>
            <a:ext cx="192882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D:\file fati\350049_804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29454" y="4786322"/>
            <a:ext cx="192882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D:\file fati\n00006822-r-b-009.jpg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00892" y="1643050"/>
            <a:ext cx="17859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43512"/>
            <a:ext cx="8229600" cy="17144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11500" dirty="0" smtClean="0">
                <a:solidFill>
                  <a:srgbClr val="FFFF00"/>
                </a:solidFill>
              </a:rPr>
              <a:t>pilot</a:t>
            </a:r>
          </a:p>
          <a:p>
            <a:pPr>
              <a:buNone/>
            </a:pPr>
            <a:endParaRPr lang="fa-IR" sz="4400" dirty="0">
              <a:solidFill>
                <a:srgbClr val="FFFF00"/>
              </a:solidFill>
            </a:endParaRPr>
          </a:p>
        </p:txBody>
      </p:sp>
      <p:pic>
        <p:nvPicPr>
          <p:cNvPr id="22532" name="Picture 4" descr="http://www.mashreghnews.ir/files/fa/news/1390/4/30/79375_9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786842" cy="5143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57826"/>
            <a:ext cx="8229600" cy="1500174"/>
          </a:xfrm>
        </p:spPr>
        <p:txBody>
          <a:bodyPr>
            <a:noAutofit/>
          </a:bodyPr>
          <a:lstStyle/>
          <a:p>
            <a:pPr lvl="1" algn="ctr">
              <a:buNone/>
            </a:pPr>
            <a:r>
              <a:rPr lang="en-US" sz="11500" dirty="0" smtClean="0">
                <a:solidFill>
                  <a:srgbClr val="FFFF00"/>
                </a:solidFill>
              </a:rPr>
              <a:t>doctor</a:t>
            </a:r>
            <a:endParaRPr lang="fa-IR" sz="11500" dirty="0">
              <a:solidFill>
                <a:srgbClr val="FFFF00"/>
              </a:solidFill>
            </a:endParaRPr>
          </a:p>
        </p:txBody>
      </p:sp>
      <p:pic>
        <p:nvPicPr>
          <p:cNvPr id="4" name="Picture 3" descr="D:\file fati\n00006822-r-b-00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501122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9600" dirty="0" smtClean="0">
                <a:solidFill>
                  <a:srgbClr val="FFFF00"/>
                </a:solidFill>
              </a:rPr>
              <a:t>teacher</a:t>
            </a:r>
            <a:br>
              <a:rPr lang="en-US" sz="9600" dirty="0" smtClean="0">
                <a:solidFill>
                  <a:srgbClr val="FFFF00"/>
                </a:solidFill>
              </a:rPr>
            </a:br>
            <a:endParaRPr lang="fa-IR" dirty="0"/>
          </a:p>
        </p:txBody>
      </p:sp>
      <p:pic>
        <p:nvPicPr>
          <p:cNvPr id="4" name="Picture 4" descr="http://www.mashreghnews.ir/files/fa/news/1390/4/30/79375_9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1354913" cy="1543048"/>
          </a:xfrm>
          <a:prstGeom prst="rect">
            <a:avLst/>
          </a:prstGeom>
          <a:noFill/>
        </p:spPr>
      </p:pic>
      <p:pic>
        <p:nvPicPr>
          <p:cNvPr id="5" name="Picture 2" descr="http://media.farsnews.com/media//8505/Images/jpg/A0215/A02151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643050"/>
            <a:ext cx="1500198" cy="1285860"/>
          </a:xfrm>
          <a:prstGeom prst="rect">
            <a:avLst/>
          </a:prstGeom>
          <a:noFill/>
        </p:spPr>
      </p:pic>
      <p:pic>
        <p:nvPicPr>
          <p:cNvPr id="6" name="Picture 5" descr="D:\file fati\teacher-cartoon.bmp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1500174"/>
            <a:ext cx="128588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:\file fati\1314561488_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1571612"/>
            <a:ext cx="157163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643446"/>
            <a:ext cx="1214445" cy="178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D:\file fati\ajilforoshha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1670" y="4429132"/>
            <a:ext cx="164307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D:\file fati\37256_299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48" y="4714884"/>
            <a:ext cx="200026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D:\file fati\350049_804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15140" y="4786322"/>
            <a:ext cx="192882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D:\file fati\n00006822-r-b-009.jpg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00892" y="1643050"/>
            <a:ext cx="17859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78592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11500" dirty="0" smtClean="0">
                <a:solidFill>
                  <a:srgbClr val="FFFF00"/>
                </a:solidFill>
              </a:rPr>
              <a:t>teacher</a:t>
            </a:r>
          </a:p>
          <a:p>
            <a:pPr>
              <a:buNone/>
            </a:pPr>
            <a:endParaRPr lang="fa-IR" sz="4000" dirty="0"/>
          </a:p>
        </p:txBody>
      </p:sp>
      <p:pic>
        <p:nvPicPr>
          <p:cNvPr id="4" name="Picture 3" descr="D:\file fati\teacher-cartoon.bmp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6715172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FFFF00"/>
                </a:solidFill>
              </a:rPr>
              <a:t>doctor</a:t>
            </a:r>
            <a:endParaRPr lang="fa-IR" sz="4400" dirty="0"/>
          </a:p>
        </p:txBody>
      </p:sp>
      <p:pic>
        <p:nvPicPr>
          <p:cNvPr id="4" name="Picture 4" descr="http://www.mashreghnews.ir/files/fa/news/1390/4/30/79375_9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1354913" cy="1543048"/>
          </a:xfrm>
          <a:prstGeom prst="rect">
            <a:avLst/>
          </a:prstGeom>
          <a:noFill/>
        </p:spPr>
      </p:pic>
      <p:pic>
        <p:nvPicPr>
          <p:cNvPr id="5" name="Picture 2" descr="http://media.farsnews.com/media//8505/Images/jpg/A0215/A02151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643050"/>
            <a:ext cx="1500198" cy="1285860"/>
          </a:xfrm>
          <a:prstGeom prst="rect">
            <a:avLst/>
          </a:prstGeom>
          <a:noFill/>
        </p:spPr>
      </p:pic>
      <p:pic>
        <p:nvPicPr>
          <p:cNvPr id="6" name="Picture 5" descr="D:\file fati\teacher-cartoon.bmp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1500174"/>
            <a:ext cx="107157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:\file fati\1314561488_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1571612"/>
            <a:ext cx="157163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643446"/>
            <a:ext cx="1214445" cy="178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D:\file fati\ajilforoshha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1670" y="4714884"/>
            <a:ext cx="185738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D:\file fati\37256_299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48" y="4714884"/>
            <a:ext cx="200026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D:\file fati\350049_804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29454" y="4786322"/>
            <a:ext cx="221454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D:\file fati\n00006822-r-b-009.jpg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00892" y="1643050"/>
            <a:ext cx="17859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57826"/>
            <a:ext cx="8229600" cy="1500174"/>
          </a:xfrm>
        </p:spPr>
        <p:txBody>
          <a:bodyPr>
            <a:noAutofit/>
          </a:bodyPr>
          <a:lstStyle/>
          <a:p>
            <a:pPr lvl="1" algn="ctr">
              <a:buNone/>
            </a:pPr>
            <a:r>
              <a:rPr lang="en-US" sz="11500" dirty="0" smtClean="0">
                <a:solidFill>
                  <a:srgbClr val="FFFF00"/>
                </a:solidFill>
              </a:rPr>
              <a:t>doctor</a:t>
            </a:r>
            <a:endParaRPr lang="fa-IR" sz="11500" dirty="0">
              <a:solidFill>
                <a:srgbClr val="FFFF00"/>
              </a:solidFill>
            </a:endParaRPr>
          </a:p>
        </p:txBody>
      </p:sp>
      <p:pic>
        <p:nvPicPr>
          <p:cNvPr id="4" name="Picture 3" descr="D:\file fati\n00006822-r-b-00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501122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US" sz="11500" dirty="0" smtClean="0">
                <a:solidFill>
                  <a:srgbClr val="FFFF00"/>
                </a:solidFill>
              </a:rPr>
              <a:t>nurse</a:t>
            </a:r>
            <a:endParaRPr lang="fa-IR" sz="4800" dirty="0"/>
          </a:p>
        </p:txBody>
      </p:sp>
      <p:pic>
        <p:nvPicPr>
          <p:cNvPr id="4" name="Picture 4" descr="http://www.mashreghnews.ir/files/fa/news/1390/4/30/79375_9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1354913" cy="1543048"/>
          </a:xfrm>
          <a:prstGeom prst="rect">
            <a:avLst/>
          </a:prstGeom>
          <a:noFill/>
        </p:spPr>
      </p:pic>
      <p:pic>
        <p:nvPicPr>
          <p:cNvPr id="5" name="Picture 2" descr="http://media.farsnews.com/media//8505/Images/jpg/A0215/A02151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643050"/>
            <a:ext cx="1500198" cy="1285860"/>
          </a:xfrm>
          <a:prstGeom prst="rect">
            <a:avLst/>
          </a:prstGeom>
          <a:noFill/>
        </p:spPr>
      </p:pic>
      <p:pic>
        <p:nvPicPr>
          <p:cNvPr id="6" name="Picture 5" descr="D:\file fati\teacher-cartoon.bmp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1500174"/>
            <a:ext cx="107157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:\file fati\1314561488_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1571612"/>
            <a:ext cx="157163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643446"/>
            <a:ext cx="1214445" cy="178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D:\file fati\ajilforoshha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1670" y="4572008"/>
            <a:ext cx="171451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D:\file fati\37256_299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48" y="4714884"/>
            <a:ext cx="192882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D:\file fati\350049_804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72264" y="4786322"/>
            <a:ext cx="192882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D:\file fati\n00006822-r-b-009.jpg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00892" y="1643050"/>
            <a:ext cx="17859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14950"/>
            <a:ext cx="8229600" cy="164305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13800" dirty="0" smtClean="0">
                <a:solidFill>
                  <a:srgbClr val="FFFF00"/>
                </a:solidFill>
              </a:rPr>
              <a:t>nurse</a:t>
            </a:r>
          </a:p>
          <a:p>
            <a:pPr>
              <a:buNone/>
            </a:pPr>
            <a:endParaRPr lang="fa-IR" sz="40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7" y="0"/>
            <a:ext cx="5072098" cy="514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9600" dirty="0" smtClean="0">
                <a:solidFill>
                  <a:srgbClr val="FFFF00"/>
                </a:solidFill>
              </a:rPr>
              <a:t>housewife</a:t>
            </a:r>
            <a:endParaRPr lang="fa-IR" dirty="0"/>
          </a:p>
        </p:txBody>
      </p:sp>
      <p:pic>
        <p:nvPicPr>
          <p:cNvPr id="4" name="Picture 4" descr="http://www.mashreghnews.ir/files/fa/news/1390/4/30/79375_9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1354913" cy="1543048"/>
          </a:xfrm>
          <a:prstGeom prst="rect">
            <a:avLst/>
          </a:prstGeom>
          <a:noFill/>
        </p:spPr>
      </p:pic>
      <p:pic>
        <p:nvPicPr>
          <p:cNvPr id="5" name="Picture 2" descr="http://media.farsnews.com/media//8505/Images/jpg/A0215/A02151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643050"/>
            <a:ext cx="1500198" cy="1285860"/>
          </a:xfrm>
          <a:prstGeom prst="rect">
            <a:avLst/>
          </a:prstGeom>
          <a:noFill/>
        </p:spPr>
      </p:pic>
      <p:pic>
        <p:nvPicPr>
          <p:cNvPr id="6" name="Picture 5" descr="D:\file fati\teacher-cartoon.bmp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1500174"/>
            <a:ext cx="107157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:\file fati\1314561488_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1571612"/>
            <a:ext cx="157163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643446"/>
            <a:ext cx="1214445" cy="1785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D:\file fati\ajilforoshha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1670" y="4500570"/>
            <a:ext cx="178595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D:\file fati\37256_299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48" y="4714884"/>
            <a:ext cx="185738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D:\file fati\350049_804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929454" y="4786322"/>
            <a:ext cx="192882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D:\file fati\n00006822-r-b-009.jpg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00892" y="1643050"/>
            <a:ext cx="17859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78592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11500" dirty="0" smtClean="0">
                <a:solidFill>
                  <a:srgbClr val="FFFF00"/>
                </a:solidFill>
              </a:rPr>
              <a:t>housewife</a:t>
            </a:r>
          </a:p>
          <a:p>
            <a:pPr>
              <a:buNone/>
            </a:pPr>
            <a:endParaRPr lang="fa-IR" sz="4000" dirty="0"/>
          </a:p>
        </p:txBody>
      </p:sp>
      <p:pic>
        <p:nvPicPr>
          <p:cNvPr id="4" name="Picture 3" descr="D:\file fati\350049_80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929718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en-US" sz="9600" dirty="0" smtClean="0">
                <a:solidFill>
                  <a:srgbClr val="FFFF00"/>
                </a:solidFill>
              </a:rPr>
              <a:t>shopkeeper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fa-IR" dirty="0"/>
          </a:p>
        </p:txBody>
      </p:sp>
      <p:pic>
        <p:nvPicPr>
          <p:cNvPr id="4" name="Picture 4" descr="http://www.mashreghnews.ir/files/fa/news/1390/4/30/79375_9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1354913" cy="1543048"/>
          </a:xfrm>
          <a:prstGeom prst="rect">
            <a:avLst/>
          </a:prstGeom>
          <a:noFill/>
        </p:spPr>
      </p:pic>
      <p:pic>
        <p:nvPicPr>
          <p:cNvPr id="5" name="Picture 2" descr="http://media.farsnews.com/media//8505/Images/jpg/A0215/A02151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643050"/>
            <a:ext cx="1500198" cy="1428760"/>
          </a:xfrm>
          <a:prstGeom prst="rect">
            <a:avLst/>
          </a:prstGeom>
          <a:noFill/>
        </p:spPr>
      </p:pic>
      <p:pic>
        <p:nvPicPr>
          <p:cNvPr id="6" name="Picture 5" descr="D:\file fati\teacher-cartoon.bmp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1500174"/>
            <a:ext cx="135732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:\file fati\1314561488_1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1571612"/>
            <a:ext cx="157163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286256"/>
            <a:ext cx="1428728" cy="214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D:\file fati\ajilforoshha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57356" y="4071942"/>
            <a:ext cx="207170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D:\file fati\37256_299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71934" y="4143380"/>
            <a:ext cx="200026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D:\file fati\350049_804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57950" y="4143380"/>
            <a:ext cx="214314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D:\file fati\n00006822-r-b-009.jpg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00892" y="1643050"/>
            <a:ext cx="178595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14950"/>
            <a:ext cx="8229600" cy="164305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11500" dirty="0" smtClean="0">
                <a:solidFill>
                  <a:srgbClr val="FFFF00"/>
                </a:solidFill>
              </a:rPr>
              <a:t>shopkeeper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fa-IR" dirty="0"/>
          </a:p>
        </p:txBody>
      </p:sp>
      <p:pic>
        <p:nvPicPr>
          <p:cNvPr id="4" name="Picture 3" descr="D:\file fati\ajilforoshh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78592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11500" dirty="0" smtClean="0">
                <a:solidFill>
                  <a:srgbClr val="FFFF00"/>
                </a:solidFill>
              </a:rPr>
              <a:t>housewife</a:t>
            </a:r>
          </a:p>
          <a:p>
            <a:pPr>
              <a:buNone/>
            </a:pPr>
            <a:endParaRPr lang="fa-IR" sz="4000" dirty="0"/>
          </a:p>
        </p:txBody>
      </p:sp>
      <p:pic>
        <p:nvPicPr>
          <p:cNvPr id="4" name="Picture 3" descr="D:\file fati\350049_80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929718" cy="507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8069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3900" dirty="0" smtClean="0">
                <a:solidFill>
                  <a:srgbClr val="FFFF00"/>
                </a:solidFill>
                <a:latin typeface="Lucida Handwriting" pitchFamily="66" charset="0"/>
              </a:rPr>
              <a:t>END</a:t>
            </a:r>
            <a:endParaRPr lang="fa-IR" dirty="0">
              <a:solidFill>
                <a:srgbClr val="FFFF00"/>
              </a:solidFill>
              <a:latin typeface="Lucida Handwriting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78592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sz="13700" dirty="0" smtClean="0">
                <a:solidFill>
                  <a:srgbClr val="FFFF00"/>
                </a:solidFill>
              </a:rPr>
              <a:t>mechanic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fa-IR" dirty="0"/>
          </a:p>
        </p:txBody>
      </p:sp>
      <p:pic>
        <p:nvPicPr>
          <p:cNvPr id="4" name="Picture 3" descr="D:\file fati\37256_29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8858280" cy="500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14950"/>
            <a:ext cx="8229600" cy="164305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11500" dirty="0" smtClean="0">
                <a:solidFill>
                  <a:srgbClr val="FFFF00"/>
                </a:solidFill>
              </a:rPr>
              <a:t>shopkeeper</a:t>
            </a:r>
            <a:endParaRPr lang="en-US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fa-IR" dirty="0"/>
          </a:p>
        </p:txBody>
      </p:sp>
      <p:pic>
        <p:nvPicPr>
          <p:cNvPr id="4" name="Picture 3" descr="D:\file fati\ajilforoshh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14950"/>
            <a:ext cx="8229600" cy="164305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13800" dirty="0" smtClean="0">
                <a:solidFill>
                  <a:srgbClr val="FFFF00"/>
                </a:solidFill>
              </a:rPr>
              <a:t>nurse</a:t>
            </a:r>
          </a:p>
          <a:p>
            <a:pPr>
              <a:buNone/>
            </a:pPr>
            <a:endParaRPr lang="fa-IR" sz="4000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7" y="0"/>
            <a:ext cx="5072098" cy="5143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28586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9600" dirty="0" smtClean="0">
                <a:solidFill>
                  <a:srgbClr val="FFFF00"/>
                </a:solidFill>
              </a:rPr>
              <a:t>driver</a:t>
            </a:r>
            <a:endParaRPr lang="en-US" sz="4800" dirty="0" smtClean="0">
              <a:solidFill>
                <a:srgbClr val="FFFF00"/>
              </a:solidFill>
            </a:endParaRPr>
          </a:p>
          <a:p>
            <a:pPr>
              <a:buNone/>
            </a:pPr>
            <a:endParaRPr lang="fa-IR" sz="4800" dirty="0"/>
          </a:p>
        </p:txBody>
      </p:sp>
      <p:pic>
        <p:nvPicPr>
          <p:cNvPr id="4" name="Picture 3" descr="D:\file fati\1314561488_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358246" cy="550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78592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11500" dirty="0" smtClean="0">
                <a:solidFill>
                  <a:srgbClr val="FFFF00"/>
                </a:solidFill>
              </a:rPr>
              <a:t>teacher</a:t>
            </a:r>
          </a:p>
          <a:p>
            <a:pPr>
              <a:buNone/>
            </a:pPr>
            <a:endParaRPr lang="fa-IR" sz="4000" dirty="0"/>
          </a:p>
        </p:txBody>
      </p:sp>
      <p:pic>
        <p:nvPicPr>
          <p:cNvPr id="4" name="Picture 3" descr="D:\file fati\teacher-cartoon.bmp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0"/>
            <a:ext cx="6715172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636"/>
            <a:ext cx="8229600" cy="185736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13800" dirty="0" smtClean="0">
                <a:solidFill>
                  <a:srgbClr val="FFFF00"/>
                </a:solidFill>
              </a:rPr>
              <a:t>dentist</a:t>
            </a:r>
          </a:p>
          <a:p>
            <a:pPr>
              <a:buNone/>
            </a:pPr>
            <a:endParaRPr lang="fa-IR" dirty="0"/>
          </a:p>
        </p:txBody>
      </p:sp>
      <p:pic>
        <p:nvPicPr>
          <p:cNvPr id="2050" name="Picture 2" descr="http://media.farsnews.com/media//8505/Images/jpg/A0215/A02151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8572528" cy="4929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102</TotalTime>
  <Words>41</Words>
  <Application>Microsoft Office PowerPoint</Application>
  <PresentationFormat>On-screen Show (4:3)</PresentationFormat>
  <Paragraphs>32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dentist </vt:lpstr>
      <vt:lpstr>Slide 13</vt:lpstr>
      <vt:lpstr>driver</vt:lpstr>
      <vt:lpstr>Slide 15</vt:lpstr>
      <vt:lpstr>mechanic </vt:lpstr>
      <vt:lpstr>Slide 17</vt:lpstr>
      <vt:lpstr>pilot </vt:lpstr>
      <vt:lpstr>Slide 19</vt:lpstr>
      <vt:lpstr>teacher </vt:lpstr>
      <vt:lpstr>Slide 21</vt:lpstr>
      <vt:lpstr>doctor</vt:lpstr>
      <vt:lpstr>Slide 23</vt:lpstr>
      <vt:lpstr>nurse</vt:lpstr>
      <vt:lpstr>Slide 25</vt:lpstr>
      <vt:lpstr>housewife</vt:lpstr>
      <vt:lpstr>Slide 27</vt:lpstr>
      <vt:lpstr>shopkeeper </vt:lpstr>
      <vt:lpstr>Slide 29</vt:lpstr>
      <vt:lpstr>Slide 30</vt:lpstr>
    </vt:vector>
  </TitlesOfParts>
  <Company>Rad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Hosein Samiee</dc:creator>
  <cp:lastModifiedBy>Hosein Samiee</cp:lastModifiedBy>
  <cp:revision>13</cp:revision>
  <dcterms:created xsi:type="dcterms:W3CDTF">2018-12-01T20:56:09Z</dcterms:created>
  <dcterms:modified xsi:type="dcterms:W3CDTF">2018-12-02T07:22:44Z</dcterms:modified>
</cp:coreProperties>
</file>