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sldIdLst>
    <p:sldId id="263" r:id="rId2"/>
    <p:sldId id="256" r:id="rId3"/>
    <p:sldId id="257" r:id="rId4"/>
    <p:sldId id="258" r:id="rId5"/>
    <p:sldId id="267" r:id="rId6"/>
    <p:sldId id="259" r:id="rId7"/>
    <p:sldId id="261" r:id="rId8"/>
    <p:sldId id="265" r:id="rId9"/>
    <p:sldId id="266" r:id="rId10"/>
    <p:sldId id="268" r:id="rId11"/>
    <p:sldId id="264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92" autoAdjust="0"/>
    <p:restoredTop sz="94662" autoAdjust="0"/>
  </p:normalViewPr>
  <p:slideViewPr>
    <p:cSldViewPr>
      <p:cViewPr>
        <p:scale>
          <a:sx n="76" d="100"/>
          <a:sy n="76" d="100"/>
        </p:scale>
        <p:origin x="-12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A51CECB-1021-411C-8EBB-9814D7527D2E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C3A6AE-4E29-4D63-959E-44135CAB74E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726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C3A6AE-4E29-4D63-959E-44135CAB74ED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48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335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745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557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885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35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025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8303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328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6292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272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14934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544A-6E2B-4C7E-B8A6-7006414A6353}" type="datetimeFigureOut">
              <a:rPr lang="fa-IR" smtClean="0"/>
              <a:t>03/08/1434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89363-CF35-462B-AAF5-DD0B3733EA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1632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slide" Target="slide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eparation 3"/>
          <p:cNvSpPr/>
          <p:nvPr/>
        </p:nvSpPr>
        <p:spPr>
          <a:xfrm>
            <a:off x="827584" y="1268760"/>
            <a:ext cx="7992888" cy="4104456"/>
          </a:xfrm>
          <a:prstGeom prst="flowChartPreparation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بسم الله الرحمن الرحیم</a:t>
            </a:r>
            <a:endParaRPr lang="fa-IR" sz="5400" dirty="0"/>
          </a:p>
        </p:txBody>
      </p:sp>
    </p:spTree>
    <p:extLst>
      <p:ext uri="{BB962C8B-B14F-4D97-AF65-F5344CB8AC3E}">
        <p14:creationId xmlns:p14="http://schemas.microsoft.com/office/powerpoint/2010/main" val="95375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7646" y="-1"/>
            <a:ext cx="8964488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حدیثی از مقام معظم رهبری:تلاش مادی کشوردر درجه ی اول,متوقف بر دو عنصر است:یک عنصر,عنصرعلم است,یک عنصر,عنصر تولیداست.باید به علم وتولید اهمیت بدهیم.</a:t>
            </a:r>
            <a:endParaRPr lang="en-US" sz="8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134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-Point Star 4"/>
          <p:cNvSpPr/>
          <p:nvPr/>
        </p:nvSpPr>
        <p:spPr>
          <a:xfrm>
            <a:off x="971600" y="548680"/>
            <a:ext cx="7488832" cy="5949280"/>
          </a:xfrm>
          <a:prstGeom prst="star12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1500" dirty="0" smtClean="0"/>
              <a:t>تمام شد</a:t>
            </a:r>
            <a:endParaRPr lang="fa-IR" sz="11500" dirty="0"/>
          </a:p>
        </p:txBody>
      </p:sp>
    </p:spTree>
    <p:extLst>
      <p:ext uri="{BB962C8B-B14F-4D97-AF65-F5344CB8AC3E}">
        <p14:creationId xmlns:p14="http://schemas.microsoft.com/office/powerpoint/2010/main" val="95375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" y="692696"/>
            <a:ext cx="4472947" cy="4566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4" name="Heart 3"/>
          <p:cNvSpPr/>
          <p:nvPr/>
        </p:nvSpPr>
        <p:spPr>
          <a:xfrm>
            <a:off x="4471392" y="908720"/>
            <a:ext cx="4672608" cy="4350298"/>
          </a:xfrm>
          <a:prstGeom prst="hear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800" dirty="0" smtClean="0"/>
              <a:t>تهیه کننده : زینب امامی</a:t>
            </a:r>
            <a:endParaRPr lang="fa-IR" sz="4800" dirty="0"/>
          </a:p>
        </p:txBody>
      </p:sp>
      <p:sp>
        <p:nvSpPr>
          <p:cNvPr id="5" name="Heart 4"/>
          <p:cNvSpPr/>
          <p:nvPr/>
        </p:nvSpPr>
        <p:spPr>
          <a:xfrm>
            <a:off x="4860032" y="3717032"/>
            <a:ext cx="4032448" cy="3140968"/>
          </a:xfrm>
          <a:prstGeom prst="heart">
            <a:avLst/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کاروفناوری </a:t>
            </a:r>
            <a:r>
              <a:rPr lang="fa-IR" sz="4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ششم دبستان</a:t>
            </a:r>
            <a:endParaRPr lang="fa-IR" sz="4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20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ded Corner 1"/>
          <p:cNvSpPr/>
          <p:nvPr/>
        </p:nvSpPr>
        <p:spPr>
          <a:xfrm>
            <a:off x="4662038" y="16453"/>
            <a:ext cx="4464496" cy="4898466"/>
          </a:xfrm>
          <a:prstGeom prst="foldedCorner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i="1" dirty="0" smtClean="0"/>
              <a:t>بیش ازنیم میلیارد نفردرجهان از</a:t>
            </a:r>
            <a:r>
              <a:rPr lang="fa-IR" sz="2400" i="1" dirty="0" smtClean="0"/>
              <a:t>رایانه </a:t>
            </a:r>
            <a:r>
              <a:rPr lang="fa-IR" i="1" dirty="0" smtClean="0"/>
              <a:t>استفاده می کننددر استفاده بارایانه باید به نکاتی توجه کرد &gt;  1_ فاصله   ی صفحه ی نمایش از چشم 2_مچ ها در وضعبت طبیعی _3تنظیم تکیه گاه وارتفاع صندلی&lt;متناسب با قد&gt;</a:t>
            </a:r>
            <a:r>
              <a:rPr lang="fa-IR" sz="2800" i="1" dirty="0" smtClean="0">
                <a:solidFill>
                  <a:srgbClr val="C00000"/>
                </a:solidFill>
              </a:rPr>
              <a:t>	 نکته:  هرگزازکلیدخاموش وروشن نصب شده روی رایانه برای خاموش کردن دستگاه استفاده نکنید&gt;</a:t>
            </a:r>
            <a:r>
              <a:rPr lang="fa-IR" dirty="0" smtClean="0"/>
              <a:t>																							</a:t>
            </a:r>
            <a:endParaRPr lang="fa-IR" dirty="0"/>
          </a:p>
        </p:txBody>
      </p:sp>
      <p:pic>
        <p:nvPicPr>
          <p:cNvPr id="2054" name="Picture 6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0" y="3284984"/>
            <a:ext cx="5304602" cy="3259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ight Arrow 2">
            <a:hlinkClick r:id="rId5" action="ppaction://hlinksldjump"/>
          </p:cNvPr>
          <p:cNvSpPr/>
          <p:nvPr/>
        </p:nvSpPr>
        <p:spPr>
          <a:xfrm>
            <a:off x="6012160" y="4914919"/>
            <a:ext cx="2736304" cy="1629935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/>
              <a:t>بازگشت</a:t>
            </a:r>
            <a:endParaRPr lang="fa-IR" sz="4000" dirty="0"/>
          </a:p>
        </p:txBody>
      </p:sp>
      <p:sp>
        <p:nvSpPr>
          <p:cNvPr id="6" name="Rectangle 5"/>
          <p:cNvSpPr/>
          <p:nvPr/>
        </p:nvSpPr>
        <p:spPr>
          <a:xfrm>
            <a:off x="5472552" y="2636912"/>
            <a:ext cx="3024336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3800" dirty="0" smtClean="0"/>
              <a:t>توجه</a:t>
            </a:r>
            <a:endParaRPr lang="fa-IR" sz="71400" dirty="0" smtClean="0"/>
          </a:p>
        </p:txBody>
      </p:sp>
    </p:spTree>
    <p:extLst>
      <p:ext uri="{BB962C8B-B14F-4D97-AF65-F5344CB8AC3E}">
        <p14:creationId xmlns:p14="http://schemas.microsoft.com/office/powerpoint/2010/main" val="154306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6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3707904" y="1340768"/>
            <a:ext cx="5063050" cy="511256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بسیاری ازمتخصصین رایانه  ازکارهای کوچکشروع کرده اند&gt;  بهتراست برای به کارگیری رایانه ازشنا خت اجزای مهم آن شروع کنیم&gt;</a:t>
            </a:r>
            <a:endParaRPr lang="fa-IR" sz="2800" dirty="0"/>
          </a:p>
        </p:txBody>
      </p: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7164288" y="5949280"/>
            <a:ext cx="1728192" cy="90872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بازگشت</a:t>
            </a:r>
            <a:endParaRPr lang="fa-IR" sz="2800" dirty="0"/>
          </a:p>
        </p:txBody>
      </p:sp>
      <p:pic>
        <p:nvPicPr>
          <p:cNvPr id="1027" name="Picture 3" descr="C:\Program Files (x86)\Microsoft Office\MEDIA\CAGCAT10\j0287005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3043"/>
            <a:ext cx="3275856" cy="670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06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Scroll 1"/>
          <p:cNvSpPr/>
          <p:nvPr/>
        </p:nvSpPr>
        <p:spPr>
          <a:xfrm>
            <a:off x="2503257" y="764704"/>
            <a:ext cx="6624736" cy="5832648"/>
          </a:xfrm>
          <a:prstGeom prst="vertic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3800" dirty="0" smtClean="0"/>
              <a:t>اجزای رایانه</a:t>
            </a:r>
            <a:endParaRPr lang="fa-IR" sz="13800" dirty="0"/>
          </a:p>
        </p:txBody>
      </p:sp>
      <p:sp>
        <p:nvSpPr>
          <p:cNvPr id="3" name="16-Point Star 2"/>
          <p:cNvSpPr/>
          <p:nvPr/>
        </p:nvSpPr>
        <p:spPr>
          <a:xfrm>
            <a:off x="611560" y="3212976"/>
            <a:ext cx="2304256" cy="2088232"/>
          </a:xfrm>
          <a:prstGeom prst="star16">
            <a:avLst/>
          </a:prstGeom>
          <a:scene3d>
            <a:camera prst="isometricRightUp"/>
            <a:lightRig rig="threePt" dir="t"/>
          </a:scene3d>
          <a:sp3d extrusionH="171450">
            <a:bevelT w="228600" h="203200"/>
            <a:bevelB w="171450" h="361950"/>
            <a:extrusionClr>
              <a:schemeClr val="accent2">
                <a:lumMod val="40000"/>
                <a:lumOff val="60000"/>
              </a:schemeClr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pic>
        <p:nvPicPr>
          <p:cNvPr id="4099" name="Picture 3" descr="C:\Program Files (x86)\Microsoft Office\MEDIA\CAGCAT10\j0286034.wm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350" y="3715608"/>
            <a:ext cx="918972" cy="885139"/>
          </a:xfrm>
          <a:prstGeom prst="rect">
            <a:avLst/>
          </a:prstGeom>
          <a:noFill/>
          <a:scene3d>
            <a:camera prst="isometricRightUp"/>
            <a:lightRig rig="threePt" dir="t"/>
          </a:scene3d>
          <a:sp3d>
            <a:bevelT w="133350" h="165100"/>
            <a:bevelB w="1524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8100392" y="6093296"/>
            <a:ext cx="1027601" cy="76470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بازگشت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5452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3888432" cy="4483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lded Corner 1"/>
          <p:cNvSpPr/>
          <p:nvPr/>
        </p:nvSpPr>
        <p:spPr>
          <a:xfrm>
            <a:off x="3874346" y="0"/>
            <a:ext cx="5255568" cy="5949280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7200" dirty="0" smtClean="0"/>
              <a:t>1_موشی 2_کیس 3_میکروفون 4_صفحه کلید 5_صفحه نمایش   </a:t>
            </a:r>
            <a:endParaRPr lang="fa-IR" sz="7200" dirty="0"/>
          </a:p>
        </p:txBody>
      </p:sp>
      <p:sp>
        <p:nvSpPr>
          <p:cNvPr id="4" name="Right Arrow 3">
            <a:hlinkClick r:id="rId5" action="ppaction://hlinksldjump"/>
          </p:cNvPr>
          <p:cNvSpPr/>
          <p:nvPr/>
        </p:nvSpPr>
        <p:spPr>
          <a:xfrm>
            <a:off x="7544341" y="6081058"/>
            <a:ext cx="1584176" cy="76470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/>
              <a:t>بازگشت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154306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hlinkClick r:id="rId3" action="ppaction://hlinksldjump"/>
          </p:cNvPr>
          <p:cNvSpPr/>
          <p:nvPr/>
        </p:nvSpPr>
        <p:spPr>
          <a:xfrm>
            <a:off x="210741" y="1844824"/>
            <a:ext cx="4330030" cy="417646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6000" i="1" dirty="0" smtClean="0"/>
              <a:t>شماازرایانه چه استفاده ای می کنید؟</a:t>
            </a:r>
            <a:endParaRPr lang="fa-IR" sz="6000" i="1" dirty="0"/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4788024" y="1952836"/>
            <a:ext cx="4139952" cy="396044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i="1" dirty="0" smtClean="0">
                <a:solidFill>
                  <a:schemeClr val="tx1"/>
                </a:solidFill>
              </a:rPr>
              <a:t>این وسیله </a:t>
            </a:r>
            <a:r>
              <a:rPr lang="fa-IR" sz="5400" i="1" dirty="0" smtClean="0">
                <a:solidFill>
                  <a:schemeClr val="tx1"/>
                </a:solidFill>
                <a:hlinkClick r:id="rId4" action="ppaction://hlinksldjump"/>
              </a:rPr>
              <a:t>رادرچه</a:t>
            </a:r>
            <a:r>
              <a:rPr lang="fa-IR" sz="5400" i="1" dirty="0" smtClean="0">
                <a:solidFill>
                  <a:schemeClr val="tx1"/>
                </a:solidFill>
              </a:rPr>
              <a:t> مکان هایی دیده اید؟</a:t>
            </a:r>
            <a:endParaRPr lang="fa-IR" sz="5400" i="1" dirty="0">
              <a:solidFill>
                <a:schemeClr val="tx1"/>
              </a:solidFill>
            </a:endParaRPr>
          </a:p>
        </p:txBody>
      </p:sp>
      <p:sp>
        <p:nvSpPr>
          <p:cNvPr id="4" name="computr3"/>
          <p:cNvSpPr>
            <a:spLocks noEditPoints="1" noChangeArrowheads="1"/>
          </p:cNvSpPr>
          <p:nvPr/>
        </p:nvSpPr>
        <p:spPr bwMode="auto">
          <a:xfrm>
            <a:off x="3654549" y="111879"/>
            <a:ext cx="2266950" cy="1840957"/>
          </a:xfrm>
          <a:custGeom>
            <a:avLst/>
            <a:gdLst>
              <a:gd name="T0" fmla="*/ 0 w 21600"/>
              <a:gd name="T1" fmla="*/ 10800 h 21600"/>
              <a:gd name="T2" fmla="*/ 10800 w 21600"/>
              <a:gd name="T3" fmla="*/ 0 h 21600"/>
              <a:gd name="T4" fmla="*/ 10800 w 21600"/>
              <a:gd name="T5" fmla="*/ 21600 h 21600"/>
              <a:gd name="T6" fmla="*/ 18135 w 21600"/>
              <a:gd name="T7" fmla="*/ 10800 h 21600"/>
              <a:gd name="T8" fmla="*/ 7811 w 21600"/>
              <a:gd name="T9" fmla="*/ 2584 h 21600"/>
              <a:gd name="T10" fmla="*/ 16359 w 21600"/>
              <a:gd name="T11" fmla="*/ 1176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8250" y="17743"/>
                </a:moveTo>
                <a:lnTo>
                  <a:pt x="17557" y="16971"/>
                </a:lnTo>
                <a:lnTo>
                  <a:pt x="5429" y="16971"/>
                </a:lnTo>
                <a:lnTo>
                  <a:pt x="4736" y="17743"/>
                </a:lnTo>
                <a:lnTo>
                  <a:pt x="18250" y="17743"/>
                </a:lnTo>
                <a:close/>
              </a:path>
              <a:path w="21600" h="21600" extrusionOk="0">
                <a:moveTo>
                  <a:pt x="18250" y="17743"/>
                </a:moveTo>
                <a:moveTo>
                  <a:pt x="19405" y="19131"/>
                </a:moveTo>
                <a:lnTo>
                  <a:pt x="18712" y="18360"/>
                </a:lnTo>
                <a:lnTo>
                  <a:pt x="4274" y="18360"/>
                </a:lnTo>
                <a:lnTo>
                  <a:pt x="3581" y="19131"/>
                </a:lnTo>
                <a:lnTo>
                  <a:pt x="19405" y="19131"/>
                </a:lnTo>
                <a:close/>
              </a:path>
              <a:path w="21600" h="21600" extrusionOk="0">
                <a:moveTo>
                  <a:pt x="19405" y="19131"/>
                </a:moveTo>
                <a:moveTo>
                  <a:pt x="20560" y="20520"/>
                </a:moveTo>
                <a:lnTo>
                  <a:pt x="19867" y="19749"/>
                </a:lnTo>
                <a:lnTo>
                  <a:pt x="3119" y="19749"/>
                </a:lnTo>
                <a:lnTo>
                  <a:pt x="2426" y="20520"/>
                </a:lnTo>
                <a:lnTo>
                  <a:pt x="20560" y="20520"/>
                </a:lnTo>
                <a:close/>
              </a:path>
              <a:path w="21600" h="21600" extrusionOk="0">
                <a:moveTo>
                  <a:pt x="20560" y="20520"/>
                </a:moveTo>
                <a:moveTo>
                  <a:pt x="4620" y="16971"/>
                </a:moveTo>
                <a:lnTo>
                  <a:pt x="5313" y="16200"/>
                </a:lnTo>
                <a:lnTo>
                  <a:pt x="7624" y="16200"/>
                </a:lnTo>
                <a:lnTo>
                  <a:pt x="7624" y="14194"/>
                </a:lnTo>
                <a:lnTo>
                  <a:pt x="5891" y="14194"/>
                </a:lnTo>
                <a:lnTo>
                  <a:pt x="5891" y="0"/>
                </a:lnTo>
                <a:lnTo>
                  <a:pt x="12013" y="0"/>
                </a:lnTo>
                <a:lnTo>
                  <a:pt x="18135" y="0"/>
                </a:lnTo>
                <a:lnTo>
                  <a:pt x="18135" y="10800"/>
                </a:lnTo>
                <a:lnTo>
                  <a:pt x="18135" y="14194"/>
                </a:lnTo>
                <a:lnTo>
                  <a:pt x="16402" y="14194"/>
                </a:lnTo>
                <a:lnTo>
                  <a:pt x="16402" y="16200"/>
                </a:lnTo>
                <a:lnTo>
                  <a:pt x="17788" y="16200"/>
                </a:lnTo>
                <a:lnTo>
                  <a:pt x="19059" y="17743"/>
                </a:lnTo>
                <a:lnTo>
                  <a:pt x="21022" y="19903"/>
                </a:lnTo>
                <a:lnTo>
                  <a:pt x="21253" y="20057"/>
                </a:lnTo>
                <a:lnTo>
                  <a:pt x="21369" y="20366"/>
                </a:lnTo>
                <a:lnTo>
                  <a:pt x="21600" y="20674"/>
                </a:lnTo>
                <a:lnTo>
                  <a:pt x="21600" y="20829"/>
                </a:lnTo>
                <a:lnTo>
                  <a:pt x="21600" y="20983"/>
                </a:lnTo>
                <a:lnTo>
                  <a:pt x="21600" y="21137"/>
                </a:lnTo>
                <a:lnTo>
                  <a:pt x="21600" y="21291"/>
                </a:lnTo>
                <a:lnTo>
                  <a:pt x="21484" y="21446"/>
                </a:lnTo>
                <a:lnTo>
                  <a:pt x="21369" y="21446"/>
                </a:lnTo>
                <a:lnTo>
                  <a:pt x="21138" y="21600"/>
                </a:lnTo>
                <a:lnTo>
                  <a:pt x="21022" y="21600"/>
                </a:lnTo>
                <a:lnTo>
                  <a:pt x="10973" y="21600"/>
                </a:lnTo>
                <a:lnTo>
                  <a:pt x="2079" y="21600"/>
                </a:lnTo>
                <a:lnTo>
                  <a:pt x="1848" y="21600"/>
                </a:lnTo>
                <a:lnTo>
                  <a:pt x="1733" y="21446"/>
                </a:lnTo>
                <a:lnTo>
                  <a:pt x="1617" y="21446"/>
                </a:lnTo>
                <a:lnTo>
                  <a:pt x="1502" y="21291"/>
                </a:lnTo>
                <a:lnTo>
                  <a:pt x="1386" y="21291"/>
                </a:lnTo>
                <a:lnTo>
                  <a:pt x="1386" y="21137"/>
                </a:lnTo>
                <a:lnTo>
                  <a:pt x="1386" y="20983"/>
                </a:lnTo>
                <a:lnTo>
                  <a:pt x="1386" y="20829"/>
                </a:lnTo>
                <a:lnTo>
                  <a:pt x="1502" y="20674"/>
                </a:lnTo>
                <a:lnTo>
                  <a:pt x="1617" y="20366"/>
                </a:lnTo>
                <a:lnTo>
                  <a:pt x="1733" y="20057"/>
                </a:lnTo>
                <a:lnTo>
                  <a:pt x="1964" y="19903"/>
                </a:lnTo>
                <a:lnTo>
                  <a:pt x="0" y="19903"/>
                </a:lnTo>
                <a:lnTo>
                  <a:pt x="0" y="10800"/>
                </a:lnTo>
                <a:lnTo>
                  <a:pt x="0" y="2777"/>
                </a:lnTo>
                <a:lnTo>
                  <a:pt x="4620" y="2777"/>
                </a:lnTo>
                <a:lnTo>
                  <a:pt x="4620" y="16971"/>
                </a:lnTo>
                <a:moveTo>
                  <a:pt x="4620" y="16971"/>
                </a:moveTo>
                <a:moveTo>
                  <a:pt x="4620" y="16971"/>
                </a:moveTo>
                <a:lnTo>
                  <a:pt x="4158" y="17434"/>
                </a:lnTo>
                <a:lnTo>
                  <a:pt x="2541" y="19286"/>
                </a:lnTo>
                <a:lnTo>
                  <a:pt x="1964" y="19903"/>
                </a:lnTo>
                <a:lnTo>
                  <a:pt x="4620" y="16971"/>
                </a:lnTo>
                <a:close/>
              </a:path>
              <a:path w="21600" h="21600" extrusionOk="0">
                <a:moveTo>
                  <a:pt x="7624" y="2314"/>
                </a:moveTo>
                <a:moveTo>
                  <a:pt x="16402" y="2314"/>
                </a:moveTo>
                <a:lnTo>
                  <a:pt x="16402" y="11880"/>
                </a:lnTo>
                <a:lnTo>
                  <a:pt x="7624" y="11880"/>
                </a:lnTo>
                <a:lnTo>
                  <a:pt x="7624" y="2314"/>
                </a:lnTo>
                <a:close/>
              </a:path>
              <a:path w="21600" h="21600" extrusionOk="0">
                <a:moveTo>
                  <a:pt x="578" y="4011"/>
                </a:moveTo>
                <a:moveTo>
                  <a:pt x="4043" y="4011"/>
                </a:moveTo>
                <a:lnTo>
                  <a:pt x="4043" y="4320"/>
                </a:lnTo>
                <a:lnTo>
                  <a:pt x="578" y="4320"/>
                </a:lnTo>
                <a:lnTo>
                  <a:pt x="578" y="4011"/>
                </a:lnTo>
                <a:close/>
                <a:moveTo>
                  <a:pt x="7624" y="14194"/>
                </a:moveTo>
                <a:lnTo>
                  <a:pt x="16402" y="14194"/>
                </a:lnTo>
                <a:lnTo>
                  <a:pt x="16402" y="16200"/>
                </a:lnTo>
                <a:lnTo>
                  <a:pt x="7624" y="162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5" name="Right Arrow 4"/>
          <p:cNvSpPr/>
          <p:nvPr/>
        </p:nvSpPr>
        <p:spPr>
          <a:xfrm>
            <a:off x="7038162" y="5890589"/>
            <a:ext cx="1907704" cy="936104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/>
              <a:t>بازگشت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154306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ctagon 1">
            <a:hlinkClick r:id="rId3" action="ppaction://hlinksldjump"/>
          </p:cNvPr>
          <p:cNvSpPr/>
          <p:nvPr/>
        </p:nvSpPr>
        <p:spPr>
          <a:xfrm>
            <a:off x="827584" y="2515699"/>
            <a:ext cx="7560840" cy="4320480"/>
          </a:xfrm>
          <a:prstGeom prst="octagon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دربانک ها درفروشگاه ها دراداره ها درتمام دنیا</a:t>
            </a:r>
            <a:endParaRPr lang="fa-IR" sz="5400" dirty="0"/>
          </a:p>
        </p:txBody>
      </p:sp>
      <p:pic>
        <p:nvPicPr>
          <p:cNvPr id="3075" name="Picture 3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0"/>
            <a:ext cx="4536504" cy="261494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7668344" y="5705872"/>
            <a:ext cx="1475656" cy="115212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hlinkClick r:id="rId3" action="ppaction://hlinksldjump"/>
              </a:rPr>
              <a:t>بازگشت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25452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6-Point Star 1"/>
          <p:cNvSpPr/>
          <p:nvPr/>
        </p:nvSpPr>
        <p:spPr>
          <a:xfrm>
            <a:off x="1115616" y="542600"/>
            <a:ext cx="7344816" cy="5976664"/>
          </a:xfrm>
          <a:prstGeom prst="star16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5400" dirty="0" smtClean="0"/>
              <a:t>میتوانیم از آن برای مطالب ومواردی دیگراستفاده کنیم</a:t>
            </a:r>
            <a:endParaRPr lang="fa-IR" sz="5400" dirty="0"/>
          </a:p>
        </p:txBody>
      </p:sp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7164288" y="5733256"/>
            <a:ext cx="1979712" cy="122413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dirty="0" smtClean="0"/>
              <a:t>بازگشت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425452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147</Words>
  <Application>Microsoft Office PowerPoint</Application>
  <PresentationFormat>On-screen Show (4:3)</PresentationFormat>
  <Paragraphs>22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snt</dc:creator>
  <cp:lastModifiedBy>snt</cp:lastModifiedBy>
  <cp:revision>20</cp:revision>
  <dcterms:created xsi:type="dcterms:W3CDTF">2013-01-05T12:25:20Z</dcterms:created>
  <dcterms:modified xsi:type="dcterms:W3CDTF">2013-01-19T19:28:52Z</dcterms:modified>
</cp:coreProperties>
</file>