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9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8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8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6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197"/>
            <a:ext cx="7543800" cy="780196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هادی شرقی با معدل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19.29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1</a:t>
            </a:r>
            <a:r>
              <a:rPr lang="fa-IR" sz="3600" dirty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7143" r="9145"/>
          <a:stretch/>
        </p:blipFill>
        <p:spPr>
          <a:xfrm>
            <a:off x="822959" y="990600"/>
            <a:ext cx="7635241" cy="5410200"/>
          </a:xfrm>
        </p:spPr>
      </p:pic>
    </p:spTree>
    <p:extLst>
      <p:ext uri="{BB962C8B-B14F-4D97-AF65-F5344CB8AC3E}">
        <p14:creationId xmlns:p14="http://schemas.microsoft.com/office/powerpoint/2010/main" val="4898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آرین دلیر  با معدل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18.79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3</a:t>
            </a:r>
            <a:r>
              <a:rPr lang="fa-IR" sz="3600" dirty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3354" b="1934"/>
          <a:stretch/>
        </p:blipFill>
        <p:spPr>
          <a:xfrm>
            <a:off x="990600" y="1143000"/>
            <a:ext cx="7238999" cy="5257800"/>
          </a:xfrm>
        </p:spPr>
      </p:pic>
    </p:spTree>
    <p:extLst>
      <p:ext uri="{BB962C8B-B14F-4D97-AF65-F5344CB8AC3E}">
        <p14:creationId xmlns:p14="http://schemas.microsoft.com/office/powerpoint/2010/main" val="3863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آید ین بشیری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18.86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4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/>
          <a:stretch/>
        </p:blipFill>
        <p:spPr>
          <a:xfrm>
            <a:off x="990600" y="1066800"/>
            <a:ext cx="7376160" cy="5257799"/>
          </a:xfrm>
        </p:spPr>
      </p:pic>
    </p:spTree>
    <p:extLst>
      <p:ext uri="{BB962C8B-B14F-4D97-AF65-F5344CB8AC3E}">
        <p14:creationId xmlns:p14="http://schemas.microsoft.com/office/powerpoint/2010/main" val="6970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1596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عرفان وحید محمد نیا  با معدل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19.79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5</a:t>
            </a:r>
            <a:r>
              <a:rPr lang="fa-IR" sz="2800" dirty="0"/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5249"/>
          <a:stretch/>
        </p:blipFill>
        <p:spPr>
          <a:xfrm>
            <a:off x="685800" y="1066800"/>
            <a:ext cx="7680959" cy="5257800"/>
          </a:xfrm>
        </p:spPr>
      </p:pic>
    </p:spTree>
    <p:extLst>
      <p:ext uri="{BB962C8B-B14F-4D97-AF65-F5344CB8AC3E}">
        <p14:creationId xmlns:p14="http://schemas.microsoft.com/office/powerpoint/2010/main" val="37452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اشکان قیوم  با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معدل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19.43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هفتم 1</a:t>
            </a:r>
            <a:r>
              <a:rPr lang="fa-IR" sz="3600" dirty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r="7283"/>
          <a:stretch/>
        </p:blipFill>
        <p:spPr>
          <a:xfrm>
            <a:off x="609600" y="1066800"/>
            <a:ext cx="7757160" cy="5257800"/>
          </a:xfrm>
        </p:spPr>
      </p:pic>
    </p:spTree>
    <p:extLst>
      <p:ext uri="{BB962C8B-B14F-4D97-AF65-F5344CB8AC3E}">
        <p14:creationId xmlns:p14="http://schemas.microsoft.com/office/powerpoint/2010/main" val="4272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سایمان عباسی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19.14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هفتم 2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990601"/>
            <a:ext cx="7406639" cy="5410199"/>
          </a:xfrm>
        </p:spPr>
      </p:pic>
    </p:spTree>
    <p:extLst>
      <p:ext uri="{BB962C8B-B14F-4D97-AF65-F5344CB8AC3E}">
        <p14:creationId xmlns:p14="http://schemas.microsoft.com/office/powerpoint/2010/main" val="18028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مهرداد برناس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19.07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هفتم 3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1460" r="4847" b="1934"/>
          <a:stretch/>
        </p:blipFill>
        <p:spPr>
          <a:xfrm>
            <a:off x="990600" y="1066800"/>
            <a:ext cx="6918960" cy="5334000"/>
          </a:xfrm>
        </p:spPr>
      </p:pic>
    </p:spTree>
    <p:extLst>
      <p:ext uri="{BB962C8B-B14F-4D97-AF65-F5344CB8AC3E}">
        <p14:creationId xmlns:p14="http://schemas.microsoft.com/office/powerpoint/2010/main" val="19708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44" y="-47270"/>
            <a:ext cx="7543800" cy="93259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های </a:t>
            </a:r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سوم</a:t>
            </a:r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کل</a:t>
            </a:r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 پایه ها</a:t>
            </a:r>
            <a:endParaRPr lang="en-US" dirty="0">
              <a:solidFill>
                <a:srgbClr val="000000"/>
              </a:solidFill>
              <a:latin typeface="B Titr" panose="000007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62" y="2603562"/>
            <a:ext cx="1470505" cy="1794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97" y="895700"/>
            <a:ext cx="1340951" cy="173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44" y="888139"/>
            <a:ext cx="1251865" cy="1712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20" y="920077"/>
            <a:ext cx="1369691" cy="1811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18" y="2679088"/>
            <a:ext cx="1456931" cy="1855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2641638"/>
            <a:ext cx="1384601" cy="1873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08" y="2682500"/>
            <a:ext cx="1387215" cy="1767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4" y="2631263"/>
            <a:ext cx="1450544" cy="1766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" y="2637685"/>
            <a:ext cx="1551626" cy="178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07" y="4786295"/>
            <a:ext cx="1551617" cy="1614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06" y="4631922"/>
            <a:ext cx="1512297" cy="1815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80" y="4667651"/>
            <a:ext cx="1369422" cy="1818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70" y="4720134"/>
            <a:ext cx="1333830" cy="1746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77" y="4631922"/>
            <a:ext cx="1439273" cy="1768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4631923"/>
            <a:ext cx="1549889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حامد نصیرپور با معدل 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19.36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2</a:t>
            </a:r>
            <a:r>
              <a:rPr lang="fa-IR" sz="3600" dirty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" y="922362"/>
            <a:ext cx="6705600" cy="5454554"/>
          </a:xfrm>
        </p:spPr>
      </p:pic>
    </p:spTree>
    <p:extLst>
      <p:ext uri="{BB962C8B-B14F-4D97-AF65-F5344CB8AC3E}">
        <p14:creationId xmlns:p14="http://schemas.microsoft.com/office/powerpoint/2010/main" val="3401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علی علیزاده  با معدل 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19.36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600" dirty="0"/>
              <a:t> </a:t>
            </a:r>
            <a:r>
              <a:rPr lang="fa-IR" sz="3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2</a:t>
            </a:r>
            <a:r>
              <a:rPr lang="fa-IR" sz="3600" dirty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13125"/>
          <a:stretch/>
        </p:blipFill>
        <p:spPr>
          <a:xfrm>
            <a:off x="1066800" y="1143000"/>
            <a:ext cx="7299960" cy="5181599"/>
          </a:xfrm>
        </p:spPr>
      </p:pic>
    </p:spTree>
    <p:extLst>
      <p:ext uri="{BB962C8B-B14F-4D97-AF65-F5344CB8AC3E}">
        <p14:creationId xmlns:p14="http://schemas.microsoft.com/office/powerpoint/2010/main" val="34153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امیرمحمد اثنی عشری  با معدل 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3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5249" r="7457"/>
          <a:stretch/>
        </p:blipFill>
        <p:spPr>
          <a:xfrm>
            <a:off x="822960" y="914401"/>
            <a:ext cx="7330440" cy="5410199"/>
          </a:xfrm>
        </p:spPr>
      </p:pic>
    </p:spTree>
    <p:extLst>
      <p:ext uri="{BB962C8B-B14F-4D97-AF65-F5344CB8AC3E}">
        <p14:creationId xmlns:p14="http://schemas.microsoft.com/office/powerpoint/2010/main" val="8446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امیررضا عابدینی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19.79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4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43000"/>
            <a:ext cx="7025640" cy="5181599"/>
          </a:xfrm>
        </p:spPr>
      </p:pic>
    </p:spTree>
    <p:extLst>
      <p:ext uri="{BB962C8B-B14F-4D97-AF65-F5344CB8AC3E}">
        <p14:creationId xmlns:p14="http://schemas.microsoft.com/office/powerpoint/2010/main" val="2144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اشکان نقاش ارژنگی  با معدل 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19.43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نهم 5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43000"/>
            <a:ext cx="7543799" cy="5257799"/>
          </a:xfrm>
        </p:spPr>
      </p:pic>
    </p:spTree>
    <p:extLst>
      <p:ext uri="{BB962C8B-B14F-4D97-AF65-F5344CB8AC3E}">
        <p14:creationId xmlns:p14="http://schemas.microsoft.com/office/powerpoint/2010/main" val="3795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15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میلاد محمودی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18.43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1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"/>
          <a:stretch/>
        </p:blipFill>
        <p:spPr>
          <a:xfrm>
            <a:off x="746760" y="1066800"/>
            <a:ext cx="7696199" cy="5257799"/>
          </a:xfrm>
        </p:spPr>
      </p:pic>
    </p:spTree>
    <p:extLst>
      <p:ext uri="{BB962C8B-B14F-4D97-AF65-F5344CB8AC3E}">
        <p14:creationId xmlns:p14="http://schemas.microsoft.com/office/powerpoint/2010/main" val="3475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82" y="152400"/>
            <a:ext cx="7543800" cy="703996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عرفان حبیب زاده  با معدل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18.86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3200" dirty="0"/>
              <a:t> </a:t>
            </a:r>
            <a:r>
              <a:rPr lang="fa-IR" sz="32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2</a:t>
            </a:r>
            <a:r>
              <a:rPr lang="fa-IR" sz="3200" dirty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4458" r="2174"/>
          <a:stretch/>
        </p:blipFill>
        <p:spPr>
          <a:xfrm>
            <a:off x="533400" y="1066800"/>
            <a:ext cx="7833360" cy="5257800"/>
          </a:xfrm>
        </p:spPr>
      </p:pic>
    </p:spTree>
    <p:extLst>
      <p:ext uri="{BB962C8B-B14F-4D97-AF65-F5344CB8AC3E}">
        <p14:creationId xmlns:p14="http://schemas.microsoft.com/office/powerpoint/2010/main" val="31710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1596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ابوالفضل موسوی نسب  با معدل 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18.79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رتبه سوم</a:t>
            </a:r>
            <a:r>
              <a:rPr lang="fa-IR" sz="2800" dirty="0"/>
              <a:t> </a:t>
            </a:r>
            <a:r>
              <a:rPr lang="fa-IR" sz="28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هشتم 3</a:t>
            </a:r>
            <a:r>
              <a:rPr lang="fa-IR" sz="2800" dirty="0"/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7143" r="9067"/>
          <a:stretch/>
        </p:blipFill>
        <p:spPr>
          <a:xfrm>
            <a:off x="990600" y="990600"/>
            <a:ext cx="7162800" cy="5334000"/>
          </a:xfrm>
        </p:spPr>
      </p:pic>
    </p:spTree>
    <p:extLst>
      <p:ext uri="{BB962C8B-B14F-4D97-AF65-F5344CB8AC3E}">
        <p14:creationId xmlns:p14="http://schemas.microsoft.com/office/powerpoint/2010/main" val="17156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148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 Titr</vt:lpstr>
      <vt:lpstr>Calibri</vt:lpstr>
      <vt:lpstr>Calibri Light</vt:lpstr>
      <vt:lpstr>Times New Roman</vt:lpstr>
      <vt:lpstr>Retrospect</vt:lpstr>
      <vt:lpstr>هادی شرقی با معدل 19.29 رتبه سوم نهم 1 </vt:lpstr>
      <vt:lpstr>حامد نصیرپور با معدل  19.36 رتبه سوم نهم 2 </vt:lpstr>
      <vt:lpstr>علی علیزاده  با معدل  19.36 رتبه سوم نهم 2 </vt:lpstr>
      <vt:lpstr>امیرمحمد اثنی عشری  با معدل  19 رتبه سوم نهم 3 </vt:lpstr>
      <vt:lpstr>امیررضا عابدینی  با معدل 19.79 رتبه سوم نهم 4 </vt:lpstr>
      <vt:lpstr>اشکان نقاش ارژنگی  با معدل  19.43 رتبه سوم نهم 5 </vt:lpstr>
      <vt:lpstr>میلاد محمودی  با معدل 18.43 رتبه سوم هشتم 1 </vt:lpstr>
      <vt:lpstr>عرفان حبیب زاده  با معدل 18.86 رتبه سوم هشتم 2 </vt:lpstr>
      <vt:lpstr>ابوالفضل موسوی نسب  با معدل  18.79 رتبه سوم هشتم 3 </vt:lpstr>
      <vt:lpstr>آرین دلیر  با معدل 18.79 رتبه سوم هشتم 3 </vt:lpstr>
      <vt:lpstr>آید ین بشیری  با معدل 18.86 رتبه سوم هشتم 4 </vt:lpstr>
      <vt:lpstr>عرفان وحید محمد نیا  با معدل 19.79 رتبه سوم هشتم 5 </vt:lpstr>
      <vt:lpstr>اشکان قیوم  با معدل 19.43 رتبه سوم هفتم 1 </vt:lpstr>
      <vt:lpstr>سایمان عباسی  با معدل 19.14 رتبه سوم هفتم 2 </vt:lpstr>
      <vt:lpstr>مهرداد برناس  با معدل 19.07 رتبه سوم هفتم 3 </vt:lpstr>
      <vt:lpstr>رتبه های سوم کل پایه 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هادی شرقی با معدل 19.29 رتبه سوم نهم 1 </dc:title>
  <dc:creator>farhad</dc:creator>
  <cp:lastModifiedBy>farhad</cp:lastModifiedBy>
  <cp:revision>3</cp:revision>
  <dcterms:created xsi:type="dcterms:W3CDTF">2006-08-16T00:00:00Z</dcterms:created>
  <dcterms:modified xsi:type="dcterms:W3CDTF">2016-04-19T07:45:31Z</dcterms:modified>
</cp:coreProperties>
</file>