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sigs" ContentType="application/vnd.openxmlformats-package.digital-signature-origin"/>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_xmlsignatures/sig1.xml" ContentType="application/vnd.openxmlformats-package.digital-signature-xmlsignatur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digital-signature/origin" Target="_xmlsignatures/origin.sigs"/><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58" r:id="rId4"/>
    <p:sldId id="259" r:id="rId5"/>
    <p:sldId id="260" r:id="rId6"/>
    <p:sldId id="261" r:id="rId7"/>
    <p:sldId id="270" r:id="rId8"/>
    <p:sldId id="272" r:id="rId9"/>
    <p:sldId id="271" r:id="rId10"/>
    <p:sldId id="267" r:id="rId11"/>
    <p:sldId id="262" r:id="rId12"/>
    <p:sldId id="274" r:id="rId13"/>
    <p:sldId id="263" r:id="rId14"/>
    <p:sldId id="264" r:id="rId15"/>
    <p:sldId id="266" r:id="rId16"/>
    <p:sldId id="269"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3" autoAdjust="0"/>
    <p:restoredTop sz="94660"/>
  </p:normalViewPr>
  <p:slideViewPr>
    <p:cSldViewPr snapToGrid="0">
      <p:cViewPr varScale="1">
        <p:scale>
          <a:sx n="92" d="100"/>
          <a:sy n="92" d="100"/>
        </p:scale>
        <p:origin x="5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7/17/2017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169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538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53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11044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7286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7/17/2017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1211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7/17/2017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5514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9873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064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954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855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0641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393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27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387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276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371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7/17/2017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74193221"/>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3.png"/><Relationship Id="rId7" Type="http://schemas.openxmlformats.org/officeDocument/2006/relationships/oleObject" Target="../embeddings/oleObject2.bin"/><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7.wmf"/><Relationship Id="rId4" Type="http://schemas.openxmlformats.org/officeDocument/2006/relationships/image" Target="../media/image9.png"/><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883373"/>
            <a:ext cx="8791575" cy="2387600"/>
          </a:xfrm>
        </p:spPr>
        <p:txBody>
          <a:bodyPr/>
          <a:lstStyle/>
          <a:p>
            <a:pPr algn="ctr" rtl="1"/>
            <a:r>
              <a:rPr lang="fa-IR" dirty="0" smtClean="0">
                <a:cs typeface="B Titr" panose="00000700000000000000" pitchFamily="2" charset="-78"/>
              </a:rPr>
              <a:t>ساخت ربات تلگرام</a:t>
            </a:r>
            <a:r>
              <a:rPr lang="en-US" dirty="0" smtClean="0">
                <a:cs typeface="B Titr" panose="00000700000000000000" pitchFamily="2" charset="-78"/>
              </a:rPr>
              <a:t/>
            </a:r>
            <a:br>
              <a:rPr lang="en-US" dirty="0" smtClean="0">
                <a:cs typeface="B Titr" panose="00000700000000000000" pitchFamily="2" charset="-78"/>
              </a:rPr>
            </a:br>
            <a:r>
              <a:rPr lang="en-US" dirty="0" smtClean="0">
                <a:cs typeface="B Titr" panose="00000700000000000000" pitchFamily="2" charset="-78"/>
              </a:rPr>
              <a:t/>
            </a:r>
            <a:br>
              <a:rPr lang="en-US" dirty="0" smtClean="0">
                <a:cs typeface="B Titr" panose="00000700000000000000" pitchFamily="2" charset="-78"/>
              </a:rPr>
            </a:br>
            <a:r>
              <a:rPr lang="fa-IR" dirty="0" smtClean="0">
                <a:cs typeface="B Titr" panose="00000700000000000000" pitchFamily="2" charset="-78"/>
              </a:rPr>
              <a:t>با زبان برنامه نویسی </a:t>
            </a:r>
            <a:r>
              <a:rPr lang="en-US" dirty="0" smtClean="0">
                <a:cs typeface="B Titr" panose="00000700000000000000" pitchFamily="2" charset="-78"/>
              </a:rPr>
              <a:t>C#</a:t>
            </a:r>
            <a:endParaRPr lang="en-US" dirty="0">
              <a:cs typeface="B Titr" panose="00000700000000000000" pitchFamily="2" charset="-78"/>
            </a:endParaRPr>
          </a:p>
        </p:txBody>
      </p:sp>
      <p:sp>
        <p:nvSpPr>
          <p:cNvPr id="3" name="Subtitle 2"/>
          <p:cNvSpPr>
            <a:spLocks noGrp="1"/>
          </p:cNvSpPr>
          <p:nvPr>
            <p:ph type="subTitle" idx="1"/>
          </p:nvPr>
        </p:nvSpPr>
        <p:spPr>
          <a:xfrm>
            <a:off x="1876424" y="3616036"/>
            <a:ext cx="8791575" cy="2306785"/>
          </a:xfrm>
        </p:spPr>
        <p:txBody>
          <a:bodyPr>
            <a:normAutofit lnSpcReduction="10000"/>
          </a:bodyPr>
          <a:lstStyle/>
          <a:p>
            <a:pPr algn="ctr"/>
            <a:r>
              <a:rPr lang="fa-IR" sz="2800" dirty="0" smtClean="0">
                <a:solidFill>
                  <a:schemeClr val="tx1"/>
                </a:solidFill>
                <a:cs typeface="B Nazanin" panose="00000400000000000000" pitchFamily="2" charset="-78"/>
              </a:rPr>
              <a:t>گروه کامپیوتر دانشگاه صفاهان</a:t>
            </a:r>
            <a:endParaRPr lang="en-US" sz="2800" dirty="0" smtClean="0">
              <a:solidFill>
                <a:schemeClr val="tx1"/>
              </a:solidFill>
              <a:cs typeface="B Nazanin" panose="00000400000000000000" pitchFamily="2" charset="-78"/>
            </a:endParaRPr>
          </a:p>
          <a:p>
            <a:pPr algn="ctr"/>
            <a:r>
              <a:rPr lang="en-US" sz="2800" cap="none" dirty="0" smtClean="0">
                <a:solidFill>
                  <a:schemeClr val="tx1"/>
                </a:solidFill>
                <a:cs typeface="B Nazanin" panose="00000400000000000000" pitchFamily="2" charset="-78"/>
              </a:rPr>
              <a:t>@</a:t>
            </a:r>
            <a:r>
              <a:rPr lang="en-US" sz="2800" cap="none" dirty="0" err="1" smtClean="0">
                <a:solidFill>
                  <a:schemeClr val="tx1"/>
                </a:solidFill>
                <a:cs typeface="B Nazanin" panose="00000400000000000000" pitchFamily="2" charset="-78"/>
              </a:rPr>
              <a:t>Safahan_IT</a:t>
            </a:r>
            <a:endParaRPr lang="fa-IR" sz="2800" cap="none" dirty="0" smtClean="0">
              <a:solidFill>
                <a:schemeClr val="tx1"/>
              </a:solidFill>
              <a:cs typeface="B Nazanin" panose="00000400000000000000" pitchFamily="2" charset="-78"/>
            </a:endParaRPr>
          </a:p>
          <a:p>
            <a:pPr algn="ctr"/>
            <a:r>
              <a:rPr lang="fa-IR" sz="2800" dirty="0" smtClean="0">
                <a:solidFill>
                  <a:schemeClr val="tx1"/>
                </a:solidFill>
                <a:cs typeface="B Nazanin" panose="00000400000000000000" pitchFamily="2" charset="-78"/>
              </a:rPr>
              <a:t>محمد صمدیه</a:t>
            </a:r>
          </a:p>
          <a:p>
            <a:pPr algn="ctr"/>
            <a:r>
              <a:rPr lang="en-US" cap="none" dirty="0" smtClean="0">
                <a:solidFill>
                  <a:schemeClr val="tx1"/>
                </a:solidFill>
                <a:ea typeface="Adobe Fangsong Std R" panose="02020400000000000000" pitchFamily="18" charset="-128"/>
              </a:rPr>
              <a:t>Moh.Samadieh@gmail.com</a:t>
            </a:r>
            <a:endParaRPr lang="en-US" cap="none" dirty="0">
              <a:solidFill>
                <a:schemeClr val="tx1"/>
              </a:solidFill>
              <a:ea typeface="Adobe Fangsong Std R" panose="02020400000000000000" pitchFamily="18" charset="-12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318" y="883373"/>
            <a:ext cx="1343891" cy="134389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664" y="4218854"/>
            <a:ext cx="1343891" cy="1343891"/>
          </a:xfrm>
          <a:prstGeom prst="rect">
            <a:avLst/>
          </a:prstGeom>
        </p:spPr>
      </p:pic>
    </p:spTree>
    <p:extLst>
      <p:ext uri="{BB962C8B-B14F-4D97-AF65-F5344CB8AC3E}">
        <p14:creationId xmlns:p14="http://schemas.microsoft.com/office/powerpoint/2010/main" val="3060632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61"/>
            <a:ext cx="12192000" cy="6852439"/>
          </a:xfrm>
          <a:prstGeom prst="rect">
            <a:avLst/>
          </a:prstGeom>
        </p:spPr>
      </p:pic>
      <p:sp>
        <p:nvSpPr>
          <p:cNvPr id="2" name="Title 1"/>
          <p:cNvSpPr>
            <a:spLocks noGrp="1"/>
          </p:cNvSpPr>
          <p:nvPr>
            <p:ph type="title"/>
          </p:nvPr>
        </p:nvSpPr>
        <p:spPr>
          <a:xfrm>
            <a:off x="274320" y="137160"/>
            <a:ext cx="1939417" cy="1478570"/>
          </a:xfrm>
        </p:spPr>
        <p:txBody>
          <a:bodyPr/>
          <a:lstStyle/>
          <a:p>
            <a:pPr algn="r" rtl="1"/>
            <a:r>
              <a:rPr lang="fa-IR" dirty="0" smtClean="0">
                <a:cs typeface="B Titr" panose="00000700000000000000" pitchFamily="2" charset="-78"/>
              </a:rPr>
              <a:t>مواد لازم</a:t>
            </a:r>
            <a:endParaRPr lang="en-US" dirty="0">
              <a:cs typeface="B Titr" panose="000007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810" y="1389507"/>
            <a:ext cx="1376553" cy="117081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075" y="2640949"/>
            <a:ext cx="2061715" cy="1076673"/>
          </a:xfrm>
          <a:prstGeom prst="rect">
            <a:avLst/>
          </a:prstGeom>
          <a:solidFill>
            <a:schemeClr val="tx1"/>
          </a:solidFill>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5522" y="2641278"/>
            <a:ext cx="1642841" cy="1076344"/>
          </a:xfrm>
          <a:prstGeom prst="rect">
            <a:avLst/>
          </a:prstGeom>
          <a:solidFill>
            <a:schemeClr val="tx1"/>
          </a:solidFill>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075" y="3831626"/>
            <a:ext cx="1607662" cy="145340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075" y="1398610"/>
            <a:ext cx="2330703" cy="116171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54580" y="3790641"/>
            <a:ext cx="2070166" cy="1487968"/>
          </a:xfrm>
          <a:prstGeom prst="rect">
            <a:avLst/>
          </a:prstGeom>
        </p:spPr>
      </p:pic>
    </p:spTree>
    <p:extLst>
      <p:ext uri="{BB962C8B-B14F-4D97-AF65-F5344CB8AC3E}">
        <p14:creationId xmlns:p14="http://schemas.microsoft.com/office/powerpoint/2010/main" val="3573039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Documents and Settings\Administrator\Desktop\Seminar\img\programmer2.jpg"/>
          <p:cNvPicPr>
            <a:picLocks noChangeAspect="1" noChangeArrowheads="1"/>
          </p:cNvPicPr>
          <p:nvPr/>
        </p:nvPicPr>
        <p:blipFill>
          <a:blip r:embed="rId2"/>
          <a:srcRect/>
          <a:stretch>
            <a:fillRect/>
          </a:stretch>
        </p:blipFill>
        <p:spPr bwMode="auto">
          <a:xfrm>
            <a:off x="1383038" y="628238"/>
            <a:ext cx="4869172" cy="4637306"/>
          </a:xfrm>
          <a:prstGeom prst="rect">
            <a:avLst/>
          </a:prstGeom>
          <a:noFill/>
        </p:spPr>
      </p:pic>
      <p:pic>
        <p:nvPicPr>
          <p:cNvPr id="5" name="Picture 2" descr="D:\Documents and Settings\Administrator\Desktop\Seminar\img\fafaf3ee7d73699a5ff2e17e34a4e78a.jpg"/>
          <p:cNvPicPr>
            <a:picLocks noChangeAspect="1" noChangeArrowheads="1"/>
          </p:cNvPicPr>
          <p:nvPr/>
        </p:nvPicPr>
        <p:blipFill>
          <a:blip r:embed="rId3"/>
          <a:srcRect/>
          <a:stretch>
            <a:fillRect/>
          </a:stretch>
        </p:blipFill>
        <p:spPr bwMode="auto">
          <a:xfrm>
            <a:off x="6357934" y="1701631"/>
            <a:ext cx="4947384" cy="4864928"/>
          </a:xfrm>
          <a:prstGeom prst="rect">
            <a:avLst/>
          </a:prstGeom>
          <a:noFill/>
        </p:spPr>
      </p:pic>
      <p:sp>
        <p:nvSpPr>
          <p:cNvPr id="6" name="Title 1"/>
          <p:cNvSpPr>
            <a:spLocks noGrp="1"/>
          </p:cNvSpPr>
          <p:nvPr>
            <p:ph type="title"/>
          </p:nvPr>
        </p:nvSpPr>
        <p:spPr>
          <a:xfrm>
            <a:off x="1141413" y="192487"/>
            <a:ext cx="9905998" cy="1478570"/>
          </a:xfrm>
        </p:spPr>
        <p:txBody>
          <a:bodyPr/>
          <a:lstStyle/>
          <a:p>
            <a:pPr algn="r" rtl="1"/>
            <a:r>
              <a:rPr lang="fa-IR" dirty="0" smtClean="0">
                <a:cs typeface="B Titr" panose="00000700000000000000" pitchFamily="2" charset="-78"/>
              </a:rPr>
              <a:t>برنامه نویس</a:t>
            </a:r>
            <a:endParaRPr lang="en-US" dirty="0">
              <a:cs typeface="B Titr" panose="00000700000000000000" pitchFamily="2" charset="-78"/>
            </a:endParaRPr>
          </a:p>
        </p:txBody>
      </p:sp>
    </p:spTree>
    <p:extLst>
      <p:ext uri="{BB962C8B-B14F-4D97-AF65-F5344CB8AC3E}">
        <p14:creationId xmlns:p14="http://schemas.microsoft.com/office/powerpoint/2010/main" val="148081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736" y="1305847"/>
            <a:ext cx="8171006" cy="4085503"/>
          </a:xfrm>
          <a:prstGeom prst="rect">
            <a:avLst/>
          </a:prstGeom>
        </p:spPr>
      </p:pic>
    </p:spTree>
    <p:extLst>
      <p:ext uri="{BB962C8B-B14F-4D97-AF65-F5344CB8AC3E}">
        <p14:creationId xmlns:p14="http://schemas.microsoft.com/office/powerpoint/2010/main" val="283370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0834" y="639042"/>
            <a:ext cx="7565448" cy="5543002"/>
          </a:xfrm>
          <a:prstGeom prst="rect">
            <a:avLst/>
          </a:prstGeom>
        </p:spPr>
      </p:pic>
    </p:spTree>
    <p:extLst>
      <p:ext uri="{BB962C8B-B14F-4D97-AF65-F5344CB8AC3E}">
        <p14:creationId xmlns:p14="http://schemas.microsoft.com/office/powerpoint/2010/main" val="191473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545" y="519545"/>
            <a:ext cx="5569527" cy="5569527"/>
          </a:xfrm>
          <a:prstGeom prst="rect">
            <a:avLst/>
          </a:prstGeom>
        </p:spPr>
      </p:pic>
    </p:spTree>
    <p:extLst>
      <p:ext uri="{BB962C8B-B14F-4D97-AF65-F5344CB8AC3E}">
        <p14:creationId xmlns:p14="http://schemas.microsoft.com/office/powerpoint/2010/main" val="297444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18582" y="377186"/>
            <a:ext cx="4632984" cy="6177312"/>
          </a:xfrm>
          <a:prstGeom prst="rect">
            <a:avLst/>
          </a:prstGeom>
        </p:spPr>
      </p:pic>
      <p:pic>
        <p:nvPicPr>
          <p:cNvPr id="5" name="Picture 4"/>
          <p:cNvPicPr>
            <a:picLocks noChangeAspect="1"/>
          </p:cNvPicPr>
          <p:nvPr/>
        </p:nvPicPr>
        <p:blipFill>
          <a:blip r:embed="rId3"/>
          <a:stretch>
            <a:fillRect/>
          </a:stretch>
        </p:blipFill>
        <p:spPr>
          <a:xfrm>
            <a:off x="6094412" y="3051810"/>
            <a:ext cx="5095846" cy="3502688"/>
          </a:xfrm>
          <a:prstGeom prst="rect">
            <a:avLst/>
          </a:prstGeom>
        </p:spPr>
      </p:pic>
      <p:sp>
        <p:nvSpPr>
          <p:cNvPr id="8" name="Title 1"/>
          <p:cNvSpPr txBox="1">
            <a:spLocks/>
          </p:cNvSpPr>
          <p:nvPr/>
        </p:nvSpPr>
        <p:spPr>
          <a:xfrm>
            <a:off x="1141413" y="618518"/>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rtl="1"/>
            <a:r>
              <a:rPr lang="fa-IR" dirty="0">
                <a:cs typeface="B Titr" panose="00000700000000000000" pitchFamily="2" charset="-78"/>
              </a:rPr>
              <a:t>ربات پدر</a:t>
            </a:r>
            <a:endParaRPr lang="en-US" dirty="0">
              <a:cs typeface="B Titr" panose="00000700000000000000" pitchFamily="2" charset="-78"/>
            </a:endParaRPr>
          </a:p>
        </p:txBody>
      </p:sp>
      <p:sp>
        <p:nvSpPr>
          <p:cNvPr id="4" name="Title 3"/>
          <p:cNvSpPr>
            <a:spLocks noGrp="1"/>
          </p:cNvSpPr>
          <p:nvPr>
            <p:ph type="title"/>
          </p:nvPr>
        </p:nvSpPr>
        <p:spPr>
          <a:xfrm>
            <a:off x="6560819" y="618518"/>
            <a:ext cx="4486591" cy="1478570"/>
          </a:xfrm>
        </p:spPr>
        <p:txBody>
          <a:bodyPr/>
          <a:lstStyle/>
          <a:p>
            <a:endParaRPr lang="en-US" dirty="0"/>
          </a:p>
        </p:txBody>
      </p:sp>
    </p:spTree>
    <p:extLst>
      <p:ext uri="{BB962C8B-B14F-4D97-AF65-F5344CB8AC3E}">
        <p14:creationId xmlns:p14="http://schemas.microsoft.com/office/powerpoint/2010/main" val="170429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انتخاب روش</a:t>
            </a:r>
            <a:endParaRPr lang="en-US" dirty="0">
              <a:cs typeface="B Titr" panose="000007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454" y="733740"/>
            <a:ext cx="7246336" cy="5440430"/>
          </a:xfrm>
          <a:prstGeom prst="rect">
            <a:avLst/>
          </a:prstGeom>
        </p:spPr>
      </p:pic>
    </p:spTree>
    <p:extLst>
      <p:ext uri="{BB962C8B-B14F-4D97-AF65-F5344CB8AC3E}">
        <p14:creationId xmlns:p14="http://schemas.microsoft.com/office/powerpoint/2010/main" val="2730489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برنامه نویسی</a:t>
            </a:r>
            <a:endParaRPr lang="en-US" dirty="0">
              <a:cs typeface="B Titr" panose="000007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305" y="412400"/>
            <a:ext cx="2061715" cy="1076673"/>
          </a:xfrm>
          <a:prstGeom prst="rect">
            <a:avLst/>
          </a:prstGeom>
          <a:solidFill>
            <a:schemeClr val="tx1"/>
          </a:solidFill>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797" y="423338"/>
            <a:ext cx="1642841" cy="1076344"/>
          </a:xfrm>
          <a:prstGeom prst="rect">
            <a:avLst/>
          </a:prstGeom>
          <a:solidFill>
            <a:schemeClr val="tx1"/>
          </a:solidFill>
        </p:spPr>
      </p:pic>
      <p:sp>
        <p:nvSpPr>
          <p:cNvPr id="4" name="Rectangle 3"/>
          <p:cNvSpPr/>
          <p:nvPr/>
        </p:nvSpPr>
        <p:spPr>
          <a:xfrm>
            <a:off x="1287561" y="1582339"/>
            <a:ext cx="4693208" cy="369332"/>
          </a:xfrm>
          <a:prstGeom prst="rect">
            <a:avLst/>
          </a:prstGeom>
          <a:solidFill>
            <a:schemeClr val="tx1"/>
          </a:solidFill>
        </p:spPr>
        <p:txBody>
          <a:bodyPr wrap="none">
            <a:spAutoFit/>
          </a:bodyPr>
          <a:lstStyle/>
          <a:p>
            <a:r>
              <a:rPr lang="en-US" dirty="0">
                <a:solidFill>
                  <a:schemeClr val="bg1"/>
                </a:solidFill>
              </a:rPr>
              <a:t>https://www.nuget.org/packages/Telegram.Bot/</a:t>
            </a:r>
          </a:p>
        </p:txBody>
      </p:sp>
      <p:pic>
        <p:nvPicPr>
          <p:cNvPr id="5" name="Picture 4"/>
          <p:cNvPicPr>
            <a:picLocks noChangeAspect="1"/>
          </p:cNvPicPr>
          <p:nvPr/>
        </p:nvPicPr>
        <p:blipFill>
          <a:blip r:embed="rId4"/>
          <a:stretch>
            <a:fillRect/>
          </a:stretch>
        </p:blipFill>
        <p:spPr>
          <a:xfrm>
            <a:off x="1287561" y="2044937"/>
            <a:ext cx="7038095" cy="2171429"/>
          </a:xfrm>
          <a:prstGeom prst="rect">
            <a:avLst/>
          </a:prstGeom>
        </p:spPr>
      </p:pic>
      <p:pic>
        <p:nvPicPr>
          <p:cNvPr id="6" name="Picture 5"/>
          <p:cNvPicPr>
            <a:picLocks noChangeAspect="1"/>
          </p:cNvPicPr>
          <p:nvPr/>
        </p:nvPicPr>
        <p:blipFill>
          <a:blip r:embed="rId5"/>
          <a:stretch>
            <a:fillRect/>
          </a:stretch>
        </p:blipFill>
        <p:spPr>
          <a:xfrm>
            <a:off x="1287561" y="4309632"/>
            <a:ext cx="7038095" cy="2123810"/>
          </a:xfrm>
          <a:prstGeom prst="rect">
            <a:avLst/>
          </a:prstGeom>
        </p:spPr>
      </p:pic>
    </p:spTree>
    <p:extLst>
      <p:ext uri="{BB962C8B-B14F-4D97-AF65-F5344CB8AC3E}">
        <p14:creationId xmlns:p14="http://schemas.microsoft.com/office/powerpoint/2010/main" val="191113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معرفی تلگرام</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marL="0" indent="0">
              <a:buNone/>
            </a:pPr>
            <a:r>
              <a:rPr lang="en-US" b="1" dirty="0"/>
              <a:t>Telegram</a:t>
            </a:r>
          </a:p>
          <a:p>
            <a:pPr marL="0" indent="0">
              <a:buNone/>
            </a:pPr>
            <a:r>
              <a:rPr lang="en-US" dirty="0"/>
              <a:t>Telegram is a cloud-based mobile and desktop messaging app with a focus on security and speed.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2" y="685857"/>
            <a:ext cx="1343891" cy="1343891"/>
          </a:xfrm>
          <a:prstGeom prst="rect">
            <a:avLst/>
          </a:prstGeom>
        </p:spPr>
      </p:pic>
    </p:spTree>
    <p:extLst>
      <p:ext uri="{BB962C8B-B14F-4D97-AF65-F5344CB8AC3E}">
        <p14:creationId xmlns:p14="http://schemas.microsoft.com/office/powerpoint/2010/main" val="3742049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معرفی تلگرام</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marL="0" indent="0">
              <a:buNone/>
            </a:pPr>
            <a:r>
              <a:rPr lang="en-US" dirty="0"/>
              <a:t>Telegram for iOS was launched on August 14, 2013. The alpha version of Telegram for Android officially launched on October 20, 2013. More and more Telegram clients appear, built by independent developers using Telegram's open platform</a:t>
            </a:r>
            <a:r>
              <a:rPr lang="en-US" dirty="0" smtClean="0"/>
              <a:t>.</a:t>
            </a:r>
          </a:p>
          <a:p>
            <a:pPr marL="0" indent="0" algn="r" rtl="1">
              <a:buNone/>
            </a:pPr>
            <a:r>
              <a:rPr lang="en-US" dirty="0" smtClean="0"/>
              <a:t>iOS</a:t>
            </a:r>
            <a:r>
              <a:rPr lang="fa-IR" dirty="0" smtClean="0"/>
              <a:t>: </a:t>
            </a:r>
            <a:r>
              <a:rPr lang="fa-IR" dirty="0" smtClean="0">
                <a:cs typeface="B Nazanin" panose="00000400000000000000" pitchFamily="2" charset="-78"/>
              </a:rPr>
              <a:t>چهارشنبه</a:t>
            </a:r>
            <a:r>
              <a:rPr lang="fa-IR" dirty="0">
                <a:cs typeface="B Nazanin" panose="00000400000000000000" pitchFamily="2" charset="-78"/>
              </a:rPr>
              <a:t>، ۲۳ مرداد ۱۳۹۲ </a:t>
            </a:r>
            <a:r>
              <a:rPr lang="fa-IR" dirty="0" smtClean="0">
                <a:cs typeface="B Nazanin" panose="00000400000000000000" pitchFamily="2" charset="-78"/>
              </a:rPr>
              <a:t>۱۳۹۲/۰۵/۲۳</a:t>
            </a:r>
            <a:endParaRPr lang="en-US" dirty="0" smtClean="0">
              <a:cs typeface="B Nazanin" panose="00000400000000000000" pitchFamily="2" charset="-78"/>
            </a:endParaRPr>
          </a:p>
          <a:p>
            <a:pPr marL="0" indent="0" algn="r" rtl="1">
              <a:buNone/>
            </a:pPr>
            <a:r>
              <a:rPr lang="en-US" dirty="0" smtClean="0"/>
              <a:t>Android</a:t>
            </a:r>
            <a:r>
              <a:rPr lang="fa-IR" dirty="0" smtClean="0"/>
              <a:t>: </a:t>
            </a:r>
            <a:r>
              <a:rPr lang="fa-IR" dirty="0" smtClean="0">
                <a:cs typeface="B Nazanin" panose="00000400000000000000" pitchFamily="2" charset="-78"/>
              </a:rPr>
              <a:t>یکشنبه</a:t>
            </a:r>
            <a:r>
              <a:rPr lang="fa-IR" dirty="0">
                <a:cs typeface="B Nazanin" panose="00000400000000000000" pitchFamily="2" charset="-78"/>
              </a:rPr>
              <a:t>، ۲۸ مهر ۱۳۹۲ ۱۳۹۲/۰۷/۲۸</a:t>
            </a: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2" y="685857"/>
            <a:ext cx="1343891" cy="1343891"/>
          </a:xfrm>
          <a:prstGeom prst="rect">
            <a:avLst/>
          </a:prstGeom>
        </p:spPr>
      </p:pic>
    </p:spTree>
    <p:extLst>
      <p:ext uri="{BB962C8B-B14F-4D97-AF65-F5344CB8AC3E}">
        <p14:creationId xmlns:p14="http://schemas.microsoft.com/office/powerpoint/2010/main" val="477183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معرفی تلگرام</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a:bodyPr>
          <a:lstStyle/>
          <a:p>
            <a:pPr marL="0" indent="0" algn="just">
              <a:buNone/>
            </a:pPr>
            <a:r>
              <a:rPr lang="en-US" dirty="0"/>
              <a:t>Telegram is supported by Pavel and Nikolai </a:t>
            </a:r>
            <a:r>
              <a:rPr lang="en-US" dirty="0" err="1"/>
              <a:t>Durov</a:t>
            </a:r>
            <a:r>
              <a:rPr lang="en-US" dirty="0"/>
              <a:t>. Pavel supports Telegram financially and ideologically while Nikolai's input is technological</a:t>
            </a:r>
            <a:r>
              <a:rPr lang="en-US" dirty="0" smtClean="0"/>
              <a:t>.</a:t>
            </a:r>
          </a:p>
          <a:p>
            <a:pPr marL="0" indent="0" algn="just">
              <a:buNone/>
            </a:pPr>
            <a:r>
              <a:rPr lang="en-US" dirty="0" smtClean="0"/>
              <a:t>To </a:t>
            </a:r>
            <a:r>
              <a:rPr lang="en-US" dirty="0"/>
              <a:t>make Telegram possible, Nikolai developed a unique custom data protocol, which is open, secure and optimized for work with multiple data-centers. As a result, Telegram combines security, reliability and speed on any network.</a:t>
            </a:r>
          </a:p>
          <a:p>
            <a:pPr marL="0" indent="0" algn="just">
              <a:buNone/>
            </a:pPr>
            <a:r>
              <a:rPr lang="en-US" dirty="0"/>
              <a:t>While the </a:t>
            </a:r>
            <a:r>
              <a:rPr lang="en-US" dirty="0" err="1"/>
              <a:t>Durov</a:t>
            </a:r>
            <a:r>
              <a:rPr lang="en-US" dirty="0"/>
              <a:t> brothers were born in Russia, as were some of the key developers, Telegram is not connected to Russia – legally or physically. Telegram's HQ is in Berlin.</a:t>
            </a:r>
          </a:p>
          <a:p>
            <a:pPr marL="0" indent="0" algn="just">
              <a:buNone/>
            </a:pP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2" y="685857"/>
            <a:ext cx="1343891" cy="1343891"/>
          </a:xfrm>
          <a:prstGeom prst="rect">
            <a:avLst/>
          </a:prstGeom>
        </p:spPr>
      </p:pic>
    </p:spTree>
    <p:extLst>
      <p:ext uri="{BB962C8B-B14F-4D97-AF65-F5344CB8AC3E}">
        <p14:creationId xmlns:p14="http://schemas.microsoft.com/office/powerpoint/2010/main" val="1406695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معرفی تلگرام</a:t>
            </a:r>
            <a:endParaRPr lang="en-US" dirty="0">
              <a:cs typeface="B Titr" panose="000007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412" y="685857"/>
            <a:ext cx="1343891" cy="1343891"/>
          </a:xfrm>
          <a:prstGeom prst="rect">
            <a:avLst/>
          </a:prstGeom>
        </p:spPr>
      </p:pic>
      <p:sp>
        <p:nvSpPr>
          <p:cNvPr id="5" name="Rectangle 4"/>
          <p:cNvSpPr/>
          <p:nvPr/>
        </p:nvSpPr>
        <p:spPr>
          <a:xfrm>
            <a:off x="1141412" y="2164427"/>
            <a:ext cx="9769043" cy="2031325"/>
          </a:xfrm>
          <a:prstGeom prst="rect">
            <a:avLst/>
          </a:prstGeom>
        </p:spPr>
        <p:txBody>
          <a:bodyPr wrap="square">
            <a:spAutoFit/>
          </a:bodyPr>
          <a:lstStyle/>
          <a:p>
            <a:r>
              <a:rPr lang="en-US" dirty="0"/>
              <a:t>With Telegram</a:t>
            </a:r>
            <a:r>
              <a:rPr lang="en-US" dirty="0" smtClean="0"/>
              <a:t>,</a:t>
            </a:r>
          </a:p>
          <a:p>
            <a:pPr marL="285750" indent="-285750">
              <a:buFont typeface="Arial" panose="020B0604020202020204" pitchFamily="34" charset="0"/>
              <a:buChar char="•"/>
            </a:pPr>
            <a:r>
              <a:rPr lang="en-US" dirty="0" smtClean="0"/>
              <a:t>You </a:t>
            </a:r>
            <a:r>
              <a:rPr lang="en-US" dirty="0"/>
              <a:t>can send messages, photos, videos and </a:t>
            </a:r>
            <a:r>
              <a:rPr lang="en-US" b="1" dirty="0"/>
              <a:t>files</a:t>
            </a:r>
            <a:r>
              <a:rPr lang="en-US" dirty="0"/>
              <a:t> of any type (doc, zip, mp3, </a:t>
            </a:r>
            <a:r>
              <a:rPr lang="en-US" dirty="0" err="1"/>
              <a:t>etc</a:t>
            </a:r>
            <a:r>
              <a:rPr lang="en-US" dirty="0" smtClean="0"/>
              <a:t>)</a:t>
            </a:r>
          </a:p>
          <a:p>
            <a:pPr marL="285750" indent="-285750">
              <a:buFont typeface="Arial" panose="020B0604020202020204" pitchFamily="34" charset="0"/>
              <a:buChar char="•"/>
            </a:pPr>
            <a:r>
              <a:rPr lang="en-US" dirty="0" smtClean="0"/>
              <a:t>Create </a:t>
            </a:r>
            <a:r>
              <a:rPr lang="en-US" dirty="0"/>
              <a:t>groups for up to </a:t>
            </a:r>
            <a:r>
              <a:rPr lang="en-US" b="1" dirty="0"/>
              <a:t>10,000</a:t>
            </a:r>
            <a:r>
              <a:rPr lang="en-US" dirty="0"/>
              <a:t> </a:t>
            </a:r>
            <a:r>
              <a:rPr lang="en-US" dirty="0" smtClean="0"/>
              <a:t>people</a:t>
            </a:r>
          </a:p>
          <a:p>
            <a:pPr marL="285750" indent="-285750">
              <a:buFont typeface="Arial" panose="020B0604020202020204" pitchFamily="34" charset="0"/>
              <a:buChar char="•"/>
            </a:pPr>
            <a:r>
              <a:rPr lang="en-US" dirty="0" smtClean="0"/>
              <a:t>Create channels </a:t>
            </a:r>
            <a:r>
              <a:rPr lang="en-US" dirty="0"/>
              <a:t>for broadcasting to </a:t>
            </a:r>
            <a:r>
              <a:rPr lang="en-US" b="1" dirty="0"/>
              <a:t>unlimited</a:t>
            </a:r>
            <a:r>
              <a:rPr lang="en-US" dirty="0"/>
              <a:t> audiences</a:t>
            </a:r>
            <a:r>
              <a:rPr lang="en-US" dirty="0" smtClean="0"/>
              <a:t>.</a:t>
            </a:r>
          </a:p>
          <a:p>
            <a:endParaRPr lang="en-US" dirty="0"/>
          </a:p>
          <a:p>
            <a:r>
              <a:rPr lang="en-US" dirty="0" smtClean="0"/>
              <a:t>You </a:t>
            </a:r>
            <a:r>
              <a:rPr lang="en-US" dirty="0"/>
              <a:t>can write to your phone contacts and find people by their </a:t>
            </a:r>
            <a:r>
              <a:rPr lang="en-US" b="1" dirty="0"/>
              <a:t>usernames</a:t>
            </a:r>
            <a:r>
              <a:rPr lang="en-US" dirty="0"/>
              <a:t>. As a result, Telegram is like SMS and email </a:t>
            </a:r>
            <a:r>
              <a:rPr lang="en-US" dirty="0" smtClean="0"/>
              <a:t>combined. And </a:t>
            </a:r>
            <a:r>
              <a:rPr lang="en-US" dirty="0"/>
              <a:t>can take care of all your personal or business messaging needs.</a:t>
            </a:r>
          </a:p>
        </p:txBody>
      </p:sp>
      <p:pic>
        <p:nvPicPr>
          <p:cNvPr id="8" name="Picture 7"/>
          <p:cNvPicPr>
            <a:picLocks noChangeAspect="1"/>
          </p:cNvPicPr>
          <p:nvPr/>
        </p:nvPicPr>
        <p:blipFill>
          <a:blip r:embed="rId4"/>
          <a:stretch>
            <a:fillRect/>
          </a:stretch>
        </p:blipFill>
        <p:spPr>
          <a:xfrm>
            <a:off x="5332412" y="4501140"/>
            <a:ext cx="762000" cy="762000"/>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971129627"/>
              </p:ext>
            </p:extLst>
          </p:nvPr>
        </p:nvGraphicFramePr>
        <p:xfrm>
          <a:off x="3358140" y="4501140"/>
          <a:ext cx="762000" cy="762000"/>
        </p:xfrm>
        <a:graphic>
          <a:graphicData uri="http://schemas.openxmlformats.org/presentationml/2006/ole">
            <mc:AlternateContent xmlns:mc="http://schemas.openxmlformats.org/markup-compatibility/2006">
              <mc:Choice xmlns:v="urn:schemas-microsoft-com:vml" Requires="v">
                <p:oleObj spid="_x0000_s2122" r:id="rId5" imgW="761760" imgH="761760" progId="">
                  <p:embed/>
                </p:oleObj>
              </mc:Choice>
              <mc:Fallback>
                <p:oleObj r:id="rId5" imgW="761760" imgH="761760" progId="">
                  <p:embed/>
                  <p:pic>
                    <p:nvPicPr>
                      <p:cNvPr id="0" name=""/>
                      <p:cNvPicPr/>
                      <p:nvPr/>
                    </p:nvPicPr>
                    <p:blipFill>
                      <a:blip r:embed="rId6"/>
                      <a:stretch>
                        <a:fillRect/>
                      </a:stretch>
                    </p:blipFill>
                    <p:spPr>
                      <a:xfrm>
                        <a:off x="3358140" y="4501140"/>
                        <a:ext cx="762000" cy="762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641467654"/>
              </p:ext>
            </p:extLst>
          </p:nvPr>
        </p:nvGraphicFramePr>
        <p:xfrm>
          <a:off x="4345276" y="4501140"/>
          <a:ext cx="762000" cy="762000"/>
        </p:xfrm>
        <a:graphic>
          <a:graphicData uri="http://schemas.openxmlformats.org/presentationml/2006/ole">
            <mc:AlternateContent xmlns:mc="http://schemas.openxmlformats.org/markup-compatibility/2006">
              <mc:Choice xmlns:v="urn:schemas-microsoft-com:vml" Requires="v">
                <p:oleObj spid="_x0000_s2123" r:id="rId7" imgW="761760" imgH="761760" progId="">
                  <p:embed/>
                </p:oleObj>
              </mc:Choice>
              <mc:Fallback>
                <p:oleObj r:id="rId7" imgW="761760" imgH="761760" progId="">
                  <p:embed/>
                  <p:pic>
                    <p:nvPicPr>
                      <p:cNvPr id="0" name=""/>
                      <p:cNvPicPr/>
                      <p:nvPr/>
                    </p:nvPicPr>
                    <p:blipFill>
                      <a:blip r:embed="rId8"/>
                      <a:stretch>
                        <a:fillRect/>
                      </a:stretch>
                    </p:blipFill>
                    <p:spPr>
                      <a:xfrm>
                        <a:off x="4345276" y="4501140"/>
                        <a:ext cx="762000" cy="7620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66762559"/>
              </p:ext>
            </p:extLst>
          </p:nvPr>
        </p:nvGraphicFramePr>
        <p:xfrm>
          <a:off x="6319548" y="4501140"/>
          <a:ext cx="762000" cy="762000"/>
        </p:xfrm>
        <a:graphic>
          <a:graphicData uri="http://schemas.openxmlformats.org/presentationml/2006/ole">
            <mc:AlternateContent xmlns:mc="http://schemas.openxmlformats.org/markup-compatibility/2006">
              <mc:Choice xmlns:v="urn:schemas-microsoft-com:vml" Requires="v">
                <p:oleObj spid="_x0000_s2124" r:id="rId9" imgW="761760" imgH="761760" progId="">
                  <p:embed/>
                </p:oleObj>
              </mc:Choice>
              <mc:Fallback>
                <p:oleObj r:id="rId9" imgW="761760" imgH="761760" progId="">
                  <p:embed/>
                  <p:pic>
                    <p:nvPicPr>
                      <p:cNvPr id="0" name=""/>
                      <p:cNvPicPr/>
                      <p:nvPr/>
                    </p:nvPicPr>
                    <p:blipFill>
                      <a:blip r:embed="rId10"/>
                      <a:stretch>
                        <a:fillRect/>
                      </a:stretch>
                    </p:blipFill>
                    <p:spPr>
                      <a:xfrm>
                        <a:off x="6319548" y="4501140"/>
                        <a:ext cx="762000" cy="7620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605343765"/>
              </p:ext>
            </p:extLst>
          </p:nvPr>
        </p:nvGraphicFramePr>
        <p:xfrm>
          <a:off x="7306684" y="4501140"/>
          <a:ext cx="762000" cy="762000"/>
        </p:xfrm>
        <a:graphic>
          <a:graphicData uri="http://schemas.openxmlformats.org/presentationml/2006/ole">
            <mc:AlternateContent xmlns:mc="http://schemas.openxmlformats.org/markup-compatibility/2006">
              <mc:Choice xmlns:v="urn:schemas-microsoft-com:vml" Requires="v">
                <p:oleObj spid="_x0000_s2125" r:id="rId11" imgW="761760" imgH="761760" progId="">
                  <p:embed/>
                </p:oleObj>
              </mc:Choice>
              <mc:Fallback>
                <p:oleObj r:id="rId11" imgW="761760" imgH="761760" progId="">
                  <p:embed/>
                  <p:pic>
                    <p:nvPicPr>
                      <p:cNvPr id="0" name=""/>
                      <p:cNvPicPr/>
                      <p:nvPr/>
                    </p:nvPicPr>
                    <p:blipFill>
                      <a:blip r:embed="rId12"/>
                      <a:stretch>
                        <a:fillRect/>
                      </a:stretch>
                    </p:blipFill>
                    <p:spPr>
                      <a:xfrm>
                        <a:off x="7306684" y="4501140"/>
                        <a:ext cx="762000" cy="762000"/>
                      </a:xfrm>
                      <a:prstGeom prst="rect">
                        <a:avLst/>
                      </a:prstGeom>
                    </p:spPr>
                  </p:pic>
                </p:oleObj>
              </mc:Fallback>
            </mc:AlternateContent>
          </a:graphicData>
        </a:graphic>
      </p:graphicFrame>
    </p:spTree>
    <p:extLst>
      <p:ext uri="{BB962C8B-B14F-4D97-AF65-F5344CB8AC3E}">
        <p14:creationId xmlns:p14="http://schemas.microsoft.com/office/powerpoint/2010/main" val="558606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روبات تلگرام</a:t>
            </a:r>
            <a:endParaRPr lang="en-US" dirty="0">
              <a:cs typeface="B Titr" panose="000007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412" y="685857"/>
            <a:ext cx="1343891" cy="1343891"/>
          </a:xfrm>
          <a:prstGeom prst="rect">
            <a:avLst/>
          </a:prstGeom>
        </p:spPr>
      </p:pic>
      <p:sp>
        <p:nvSpPr>
          <p:cNvPr id="5" name="Rectangle 4"/>
          <p:cNvSpPr/>
          <p:nvPr/>
        </p:nvSpPr>
        <p:spPr>
          <a:xfrm>
            <a:off x="1141412" y="2164427"/>
            <a:ext cx="9769043" cy="923330"/>
          </a:xfrm>
          <a:prstGeom prst="rect">
            <a:avLst/>
          </a:prstGeom>
        </p:spPr>
        <p:txBody>
          <a:bodyPr wrap="square">
            <a:spAutoFit/>
          </a:bodyPr>
          <a:lstStyle/>
          <a:p>
            <a:r>
              <a:rPr lang="en-US" dirty="0"/>
              <a:t>Telegram Bot API</a:t>
            </a:r>
          </a:p>
          <a:p>
            <a:endParaRPr lang="en-US" dirty="0"/>
          </a:p>
          <a:p>
            <a:r>
              <a:rPr lang="en-US" dirty="0" smtClean="0"/>
              <a:t>The </a:t>
            </a:r>
            <a:r>
              <a:rPr lang="en-US" dirty="0"/>
              <a:t>Bot API is an HTTP-based interface created for developers keen on building bots for Telegram</a:t>
            </a:r>
            <a:r>
              <a:rPr lang="en-US" dirty="0" smtClean="0"/>
              <a:t>.</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65791815"/>
              </p:ext>
            </p:extLst>
          </p:nvPr>
        </p:nvGraphicFramePr>
        <p:xfrm>
          <a:off x="2682731" y="954088"/>
          <a:ext cx="762000" cy="762000"/>
        </p:xfrm>
        <a:graphic>
          <a:graphicData uri="http://schemas.openxmlformats.org/presentationml/2006/ole">
            <mc:AlternateContent xmlns:mc="http://schemas.openxmlformats.org/markup-compatibility/2006">
              <mc:Choice xmlns:v="urn:schemas-microsoft-com:vml" Requires="v">
                <p:oleObj spid="_x0000_s1046" r:id="rId4" imgW="761760" imgH="761760" progId="">
                  <p:embed/>
                </p:oleObj>
              </mc:Choice>
              <mc:Fallback>
                <p:oleObj r:id="rId4" imgW="761760" imgH="761760" progId="">
                  <p:embed/>
                  <p:pic>
                    <p:nvPicPr>
                      <p:cNvPr id="0" name=""/>
                      <p:cNvPicPr/>
                      <p:nvPr/>
                    </p:nvPicPr>
                    <p:blipFill>
                      <a:blip r:embed="rId5"/>
                      <a:stretch>
                        <a:fillRect/>
                      </a:stretch>
                    </p:blipFill>
                    <p:spPr>
                      <a:xfrm>
                        <a:off x="2682731" y="954088"/>
                        <a:ext cx="762000" cy="762000"/>
                      </a:xfrm>
                      <a:prstGeom prst="rect">
                        <a:avLst/>
                      </a:prstGeom>
                    </p:spPr>
                  </p:pic>
                </p:oleObj>
              </mc:Fallback>
            </mc:AlternateContent>
          </a:graphicData>
        </a:graphic>
      </p:graphicFrame>
      <p:sp>
        <p:nvSpPr>
          <p:cNvPr id="13" name="Rectangle 12"/>
          <p:cNvSpPr/>
          <p:nvPr/>
        </p:nvSpPr>
        <p:spPr>
          <a:xfrm>
            <a:off x="1141412" y="3296288"/>
            <a:ext cx="3455113" cy="369332"/>
          </a:xfrm>
          <a:prstGeom prst="rect">
            <a:avLst/>
          </a:prstGeom>
        </p:spPr>
        <p:txBody>
          <a:bodyPr wrap="none">
            <a:spAutoFit/>
          </a:bodyPr>
          <a:lstStyle/>
          <a:p>
            <a:r>
              <a:rPr lang="en-US" dirty="0"/>
              <a:t>https://core.telegram.org/bots/api</a:t>
            </a:r>
          </a:p>
        </p:txBody>
      </p:sp>
    </p:spTree>
    <p:extLst>
      <p:ext uri="{BB962C8B-B14F-4D97-AF65-F5344CB8AC3E}">
        <p14:creationId xmlns:p14="http://schemas.microsoft.com/office/powerpoint/2010/main" val="2476885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روبات تلگرام</a:t>
            </a:r>
            <a:endParaRPr lang="en-US" dirty="0">
              <a:cs typeface="B Titr" panose="000007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12" y="1567815"/>
            <a:ext cx="9753600" cy="4591050"/>
          </a:xfrm>
          <a:prstGeom prst="rect">
            <a:avLst/>
          </a:prstGeom>
        </p:spPr>
      </p:pic>
    </p:spTree>
    <p:extLst>
      <p:ext uri="{BB962C8B-B14F-4D97-AF65-F5344CB8AC3E}">
        <p14:creationId xmlns:p14="http://schemas.microsoft.com/office/powerpoint/2010/main" val="3648145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5893" y="618518"/>
            <a:ext cx="9317037" cy="5614978"/>
          </a:xfrm>
          <a:prstGeom prst="rect">
            <a:avLst/>
          </a:prstGeom>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071370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چند نمونه</a:t>
            </a:r>
            <a:endParaRPr lang="en-US" dirty="0">
              <a:cs typeface="B Titr" panose="00000700000000000000" pitchFamily="2" charset="-78"/>
            </a:endParaRPr>
          </a:p>
        </p:txBody>
      </p:sp>
      <p:pic>
        <p:nvPicPr>
          <p:cNvPr id="5" name="Picture 4"/>
          <p:cNvPicPr>
            <a:picLocks noChangeAspect="1"/>
          </p:cNvPicPr>
          <p:nvPr/>
        </p:nvPicPr>
        <p:blipFill>
          <a:blip r:embed="rId2"/>
          <a:stretch>
            <a:fillRect/>
          </a:stretch>
        </p:blipFill>
        <p:spPr>
          <a:xfrm>
            <a:off x="1337404" y="2586592"/>
            <a:ext cx="2400235" cy="2060258"/>
          </a:xfrm>
          <a:prstGeom prst="rect">
            <a:avLst/>
          </a:prstGeom>
        </p:spPr>
      </p:pic>
      <p:pic>
        <p:nvPicPr>
          <p:cNvPr id="6" name="Picture 5"/>
          <p:cNvPicPr>
            <a:picLocks noChangeAspect="1"/>
          </p:cNvPicPr>
          <p:nvPr/>
        </p:nvPicPr>
        <p:blipFill>
          <a:blip r:embed="rId3"/>
          <a:stretch>
            <a:fillRect/>
          </a:stretch>
        </p:blipFill>
        <p:spPr>
          <a:xfrm>
            <a:off x="3807844" y="418860"/>
            <a:ext cx="2620872" cy="2060258"/>
          </a:xfrm>
          <a:prstGeom prst="rect">
            <a:avLst/>
          </a:prstGeom>
        </p:spPr>
      </p:pic>
      <p:pic>
        <p:nvPicPr>
          <p:cNvPr id="9" name="Picture 8"/>
          <p:cNvPicPr>
            <a:picLocks noChangeAspect="1"/>
          </p:cNvPicPr>
          <p:nvPr/>
        </p:nvPicPr>
        <p:blipFill>
          <a:blip r:embed="rId4"/>
          <a:stretch>
            <a:fillRect/>
          </a:stretch>
        </p:blipFill>
        <p:spPr>
          <a:xfrm>
            <a:off x="1337404" y="407682"/>
            <a:ext cx="2400235" cy="2071436"/>
          </a:xfrm>
          <a:prstGeom prst="rect">
            <a:avLst/>
          </a:prstGeom>
        </p:spPr>
      </p:pic>
      <p:pic>
        <p:nvPicPr>
          <p:cNvPr id="10" name="Picture 9"/>
          <p:cNvPicPr>
            <a:picLocks noChangeAspect="1"/>
          </p:cNvPicPr>
          <p:nvPr/>
        </p:nvPicPr>
        <p:blipFill>
          <a:blip r:embed="rId5"/>
          <a:stretch>
            <a:fillRect/>
          </a:stretch>
        </p:blipFill>
        <p:spPr>
          <a:xfrm>
            <a:off x="5486138" y="2568696"/>
            <a:ext cx="1885156" cy="2071436"/>
          </a:xfrm>
          <a:prstGeom prst="rect">
            <a:avLst/>
          </a:prstGeom>
        </p:spPr>
      </p:pic>
      <p:pic>
        <p:nvPicPr>
          <p:cNvPr id="11" name="Picture 10"/>
          <p:cNvPicPr>
            <a:picLocks noChangeAspect="1"/>
          </p:cNvPicPr>
          <p:nvPr/>
        </p:nvPicPr>
        <p:blipFill>
          <a:blip r:embed="rId6"/>
          <a:stretch>
            <a:fillRect/>
          </a:stretch>
        </p:blipFill>
        <p:spPr>
          <a:xfrm>
            <a:off x="3807846" y="2561979"/>
            <a:ext cx="1605914" cy="2084871"/>
          </a:xfrm>
          <a:prstGeom prst="rect">
            <a:avLst/>
          </a:prstGeom>
        </p:spPr>
      </p:pic>
      <p:pic>
        <p:nvPicPr>
          <p:cNvPr id="12" name="Picture 11"/>
          <p:cNvPicPr>
            <a:picLocks noChangeAspect="1"/>
          </p:cNvPicPr>
          <p:nvPr/>
        </p:nvPicPr>
        <p:blipFill>
          <a:blip r:embed="rId7"/>
          <a:stretch>
            <a:fillRect/>
          </a:stretch>
        </p:blipFill>
        <p:spPr>
          <a:xfrm>
            <a:off x="7443672" y="2561979"/>
            <a:ext cx="1620545" cy="2076627"/>
          </a:xfrm>
          <a:prstGeom prst="rect">
            <a:avLst/>
          </a:prstGeom>
        </p:spPr>
      </p:pic>
      <p:pic>
        <p:nvPicPr>
          <p:cNvPr id="13" name="Picture 12"/>
          <p:cNvPicPr>
            <a:picLocks noChangeAspect="1"/>
          </p:cNvPicPr>
          <p:nvPr/>
        </p:nvPicPr>
        <p:blipFill>
          <a:blip r:embed="rId8"/>
          <a:stretch>
            <a:fillRect/>
          </a:stretch>
        </p:blipFill>
        <p:spPr>
          <a:xfrm>
            <a:off x="6498921" y="407682"/>
            <a:ext cx="1629434" cy="2053665"/>
          </a:xfrm>
          <a:prstGeom prst="rect">
            <a:avLst/>
          </a:prstGeom>
        </p:spPr>
      </p:pic>
      <p:pic>
        <p:nvPicPr>
          <p:cNvPr id="14" name="Picture 13"/>
          <p:cNvPicPr>
            <a:picLocks noChangeAspect="1"/>
          </p:cNvPicPr>
          <p:nvPr/>
        </p:nvPicPr>
        <p:blipFill>
          <a:blip r:embed="rId9"/>
          <a:stretch>
            <a:fillRect/>
          </a:stretch>
        </p:blipFill>
        <p:spPr>
          <a:xfrm>
            <a:off x="1337404" y="4754324"/>
            <a:ext cx="2439986" cy="1737054"/>
          </a:xfrm>
          <a:prstGeom prst="rect">
            <a:avLst/>
          </a:prstGeom>
        </p:spPr>
      </p:pic>
      <p:pic>
        <p:nvPicPr>
          <p:cNvPr id="15" name="Picture 14"/>
          <p:cNvPicPr>
            <a:picLocks noChangeAspect="1"/>
          </p:cNvPicPr>
          <p:nvPr/>
        </p:nvPicPr>
        <p:blipFill>
          <a:blip r:embed="rId10"/>
          <a:stretch>
            <a:fillRect/>
          </a:stretch>
        </p:blipFill>
        <p:spPr>
          <a:xfrm>
            <a:off x="3847597" y="4739836"/>
            <a:ext cx="1844543" cy="1751541"/>
          </a:xfrm>
          <a:prstGeom prst="rect">
            <a:avLst/>
          </a:prstGeom>
        </p:spPr>
      </p:pic>
      <p:pic>
        <p:nvPicPr>
          <p:cNvPr id="16" name="Picture 15"/>
          <p:cNvPicPr>
            <a:picLocks noChangeAspect="1"/>
          </p:cNvPicPr>
          <p:nvPr/>
        </p:nvPicPr>
        <p:blipFill>
          <a:blip r:embed="rId11"/>
          <a:stretch>
            <a:fillRect/>
          </a:stretch>
        </p:blipFill>
        <p:spPr>
          <a:xfrm>
            <a:off x="5795581" y="4745683"/>
            <a:ext cx="2091119" cy="1740684"/>
          </a:xfrm>
          <a:prstGeom prst="rect">
            <a:avLst/>
          </a:prstGeom>
        </p:spPr>
      </p:pic>
      <p:pic>
        <p:nvPicPr>
          <p:cNvPr id="17" name="Picture 16"/>
          <p:cNvPicPr>
            <a:picLocks noChangeAspect="1"/>
          </p:cNvPicPr>
          <p:nvPr/>
        </p:nvPicPr>
        <p:blipFill>
          <a:blip r:embed="rId12"/>
          <a:stretch>
            <a:fillRect/>
          </a:stretch>
        </p:blipFill>
        <p:spPr>
          <a:xfrm>
            <a:off x="7990141" y="4730889"/>
            <a:ext cx="1336739" cy="1755477"/>
          </a:xfrm>
          <a:prstGeom prst="rect">
            <a:avLst/>
          </a:prstGeom>
        </p:spPr>
      </p:pic>
    </p:spTree>
    <p:extLst>
      <p:ext uri="{BB962C8B-B14F-4D97-AF65-F5344CB8AC3E}">
        <p14:creationId xmlns:p14="http://schemas.microsoft.com/office/powerpoint/2010/main" val="13754600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_xmlsignatures/_rels/origin.sigs.rels><?xml version="1.0" encoding="UTF-8" standalone="yes"?>
<Relationships xmlns="http://schemas.openxmlformats.org/package/2006/relationships"><Relationship Id="rId1" Type="http://schemas.openxmlformats.org/package/2006/relationships/digital-signature/signature" Target="sig1.xml"/></Relationships>
</file>

<file path=_xmlsignatures/sig1.xml><?xml version="1.0" encoding="utf-8"?>
<Signature xmlns="http://www.w3.org/2000/09/xmldsig#" Id="idPackageSignature">
  <SignedInfo>
    <CanonicalizationMethod Algorithm="http://www.w3.org/TR/2001/REC-xml-c14n-20010315"/>
    <SignatureMethod Algorithm="http://www.w3.org/2001/04/xmldsig-more#rsa-sha256"/>
    <Reference Type="http://www.w3.org/2000/09/xmldsig#Object" URI="#idPackageObject">
      <DigestMethod Algorithm="http://www.w3.org/2001/04/xmlenc#sha256"/>
      <DigestValue>GqTPzv317KvNKB9Wwg+HCqa95lPacTbMz0JnXbaDy5g=</DigestValue>
    </Reference>
    <Reference Type="http://www.w3.org/2000/09/xmldsig#Object" URI="#idOfficeObject">
      <DigestMethod Algorithm="http://www.w3.org/2001/04/xmlenc#sha256"/>
      <DigestValue>mjUUWnq1PGIP4sy//nkT+YbhbQKrEX9OoN+XeaM9wGo=</DigestValue>
    </Reference>
    <Reference Type="http://uri.etsi.org/01903#SignedProperties" URI="#idSignedProperties">
      <Transforms>
        <Transform Algorithm="http://www.w3.org/TR/2001/REC-xml-c14n-20010315"/>
      </Transforms>
      <DigestMethod Algorithm="http://www.w3.org/2001/04/xmlenc#sha256"/>
      <DigestValue>PxjE7v78KRHbxoRfqwXZ1cj4NTXbF1zIorW469GDEpU=</DigestValue>
    </Reference>
  </SignedInfo>
  <SignatureValue>t2o4xWWLghNh1UVVERRoxnRAEtJbbGm7FVtPMLWqiNehTqPcNt9Nd0J6TslkAFdy6IwdKO+afH1p
IlXwsGCKPwE+Xz6fjJDSJKEYcGlhfHhZ/xEIl+ah/NwoCfC4geOWBh+7mTx9ybtk3iXKPnCWYO+R
ba1b/kwcZ86kVBVhFcIPAKY8Ax/iUGUAz6XdEG9HjURjuWMtiPl97vVEWaP0POrmEIrFgPoZ/EyR
G82Q/h7a4wjOiv9iMxdvRLigU3Fp2dyXYPsodkCYK4eyr6jNQdS13ylmgZ6TNdQ2PjY1NtTEr54b
SrWDOx7J/qGbivpKofJ+OqN0Zj6OjqYYeSz2SA==</SignatureValue>
  <KeyInfo>
    <X509Data>
      <X509Certificate>MIIFKzCCBBOgAwIBAgIQUd0V8OC/bjg4Fi580T2j5zANBgkqhkiG9w0BAQsFADB1MQswCQYDVQQGEwJJTDEWMBQGA1UEChMNU3RhcnRDb20gTHRkLjEpMCcGA1UECxMgU3RhcnRDb20gQ2VydGlmaWNhdGlvbiBBdXRob3JpdHkxIzAhBgNVBAMTGlN0YXJ0Q29tIENsYXNzIDEgQ2xpZW50IENBMB4XDTE3MDExNzA5MTAwNVoXDTIwMDQxNzA5MTAwNVowcDEmMCQGA1UEDQwdRm9yIGxvZ2luIGF1dGhlbnRpY2F0aW9uIG9ubHkxHzAdBgNVBAMMFm1vaC5zYW1hZGllaEBnbWFpbC5jb20xJTAjBgkqhkiG9w0BCQEWFm1vaC5zYW1hZGllaEBnbWFpbC5jb20wggEiMA0GCSqGSIb3DQEBAQUAA4IBDwAwggEKAoIBAQDIH8PeaEMK6xkBMizuqfWTQvTtB1dIfM/jiXovFjOI78uL13f5EYzgWXuaspBvHOZIpPkvBJVkbz7rQu6c5bRMTVMTr90zY3y1SE9VmhVqDqc6ZpAkcBTE3nX17QxL9Zvd69vZw9BzamfU2WW/6JiWurvDGXMT0N/0nzr9fkUA9Aavwo8M5tpIhEG4Qii2HixihMUKuXaxRIvABsH5jXyqaZW6FlX58CGLYHMbMk04XbUbaGNo4KBEsw/LIfdMFCmQ+USHgWmSZACOMV2RC7BcR6s0iq7xEst4O+QQ+my4aG2KxdM/fYOyBn9+BSvNETh9HTEiHoBYncNL/GlbxjMtAgMBAAGjggG6MIIBtjAOBgNVHQ8BAf8EBAMCBLAwHQYDVR0lBBYwFAYIKwYBBQUHAwIGCCsGAQUFBwMEMAkGA1UdEwQCMAAwHQYDVR0OBBYEFENuKkbu+R5/6v5un04UZM2GvxRCMB8GA1UdIwQYMBaAFCSBbDlhvkkPj7cbRivJKLUnSG1oMG8GCCsGAQUFBwEBBGMwYTAkBggrBgEFBQcwAYYYaHR0cDovL29jc3Auc3RhcnRzc2wuY29tMDkGCCsGAQUFBzAChi1odHRwOi8vYWlhLnN0YXJ0c3NsLmNvbS9jZXJ0cy9zY2EuY2xpZW50MS5jcnQwOAYDVR0fBDEwLzAtoCugKYYnaHR0cDovL2NybC5zdGFydHNzbC5jb20vc2NhLWNsaWVudDEuY3JsMCEGA1UdEQQaMBiBFm1vaC5zYW1hZGllaEBnbWFpbC5jb20wIwYDVR0SBBwwGoYYaHR0cDovL3d3dy5zdGFydHNzbC5jb20vMEcGA1UdIARAMD4wPAYLKwYBBAGBtTcBAgUwLTArBggrBgEFBQcCARYfaHR0cHM6Ly93d3cuc3RhcnRzc2wuY29tL3BvbGljeTANBgkqhkiG9w0BAQsFAAOCAQEATPIWSnAhayhwi0JPo+HSlCWu+14S/opc4YzRkfKBvyS48MFBUgYleNqJbtbyZMRWr17yVAJn/6LwKwNcsHGmmtBeaJhS4m8M3dvV5XxcH+JfpDYvyHGDukBXPzqYfjj27Biqegq2+yfX4dU5NI+58JiFjitPCvajKlCYUBmFXKgNj8q+qXA7yBNBpnjUJLxKGmwEAODI48lI3KWC237jvb7c1rlUT2sKv46jRjRjQMKWlIpM6uuHR9N6Rv2lwXtvsKBGfQVVgCd/ECo3bYuEZCNi0nTH+6UJxhtRCkuFUdV8CUPD9T7RuXYWECOwZvay2WZiJl3yESxc/N3KXsMvTg==</X509Certificate>
    </X509Data>
  </KeyInfo>
  <Object Id="idPackageObject">
    <Manifest>
      <Reference URI="/_rels/.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ZA0yc/xO3JTsFCHnkGRYT0tE9b7806O9EDnxF1WjyYo=</DigestValue>
      </Reference>
      <Reference URI="/ppt/_rels/presentation.xml.rels?ContentType=application/vnd.openxmlformats-package.relationships+xml">
        <Transforms>
          <Transform Algorithm="http://schemas.openxmlformats.org/package/2006/RelationshipTransform">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20"/>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22"/>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3"/>
            <mdssi:RelationshipReference xmlns:mdssi="http://schemas.openxmlformats.org/package/2006/digital-signature" SourceId="rId21"/>
          </Transform>
          <Transform Algorithm="http://www.w3.org/TR/2001/REC-xml-c14n-20010315"/>
        </Transforms>
        <DigestMethod Algorithm="http://www.w3.org/2001/04/xmlenc#sha256"/>
        <DigestValue>1G8y4gs7Zm4gRPeqz2QeyOAHjbp+B3hMO5ku2j3B8ks=</DigestValue>
      </Reference>
      <Reference URI="/ppt/drawings/_rels/vmlDrawing1.v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QBBBnFlEUujHzsvV+gX/j9NeGjlLAnRgVc02Y3UNgMo=</DigestValue>
      </Reference>
      <Reference URI="/ppt/drawings/_rels/vmlDrawing2.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99+/MEvvKxsfEDl+21wCvrgf034w+EsEkKDi4Auy68w=</DigestValue>
      </Reference>
      <Reference URI="/ppt/drawings/vmlDrawing1.vml?ContentType=application/vnd.openxmlformats-officedocument.vmlDrawing">
        <DigestMethod Algorithm="http://www.w3.org/2001/04/xmlenc#sha256"/>
        <DigestValue>yqsT8l5DCip3fUTpi/PbiB8dMxZtuLfSh1B1h3sf3d4=</DigestValue>
      </Reference>
      <Reference URI="/ppt/drawings/vmlDrawing2.vml?ContentType=application/vnd.openxmlformats-officedocument.vmlDrawing">
        <DigestMethod Algorithm="http://www.w3.org/2001/04/xmlenc#sha256"/>
        <DigestValue>CT+vpHeKVFKXq9WqA/ws1U80wI40DlFmDdzeRB9u9Oo=</DigestValue>
      </Reference>
      <Reference URI="/ppt/embeddings/oleObject1.bin?ContentType=application/vnd.openxmlformats-officedocument.oleObject">
        <DigestMethod Algorithm="http://www.w3.org/2001/04/xmlenc#sha256"/>
        <DigestValue>gwqCIIaUVS42Cltfd0ulJWOfDkTz/HqDr/O9kgNCNu4=</DigestValue>
      </Reference>
      <Reference URI="/ppt/embeddings/oleObject2.bin?ContentType=application/vnd.openxmlformats-officedocument.oleObject">
        <DigestMethod Algorithm="http://www.w3.org/2001/04/xmlenc#sha256"/>
        <DigestValue>FXSp8+UsiWtVZiRJFh4uR3OZfLJEQR98BRfVOKrVkkE=</DigestValue>
      </Reference>
      <Reference URI="/ppt/embeddings/oleObject3.bin?ContentType=application/vnd.openxmlformats-officedocument.oleObject">
        <DigestMethod Algorithm="http://www.w3.org/2001/04/xmlenc#sha256"/>
        <DigestValue>C3Go4kss+iXrWElS1vk4m7VJ7nmhHB+nMHR/9YAhH7o=</DigestValue>
      </Reference>
      <Reference URI="/ppt/embeddings/oleObject4.bin?ContentType=application/vnd.openxmlformats-officedocument.oleObject">
        <DigestMethod Algorithm="http://www.w3.org/2001/04/xmlenc#sha256"/>
        <DigestValue>xk9Vo5ENBf39pSnPeOrQxiDFpHmkYlUjpDi0NH0j3jI=</DigestValue>
      </Reference>
      <Reference URI="/ppt/embeddings/oleObject5.bin?ContentType=application/vnd.openxmlformats-officedocument.oleObject">
        <DigestMethod Algorithm="http://www.w3.org/2001/04/xmlenc#sha256"/>
        <DigestValue>xk9Vo5ENBf39pSnPeOrQxiDFpHmkYlUjpDi0NH0j3jI=</DigestValue>
      </Reference>
      <Reference URI="/ppt/media/image1.jpeg?ContentType=image/jpeg">
        <DigestMethod Algorithm="http://www.w3.org/2001/04/xmlenc#sha256"/>
        <DigestValue>bKHkYC6bH5BGDLu/pAaeefexHSVxYCmAIHZVyiVmHwY=</DigestValue>
      </Reference>
      <Reference URI="/ppt/media/image10.png?ContentType=image/png">
        <DigestMethod Algorithm="http://www.w3.org/2001/04/xmlenc#sha256"/>
        <DigestValue>3xx8jyUY/ZLZYbSK0pTN7g9Ijvdn5C3aGqHc2PCfVxE=</DigestValue>
      </Reference>
      <Reference URI="/ppt/media/image11.png?ContentType=image/png">
        <DigestMethod Algorithm="http://www.w3.org/2001/04/xmlenc#sha256"/>
        <DigestValue>KIVoAJBAX2UmsvdwXZW7ON2uvc8dIJtXJvGqFb+wuVE=</DigestValue>
      </Reference>
      <Reference URI="/ppt/media/image12.png?ContentType=image/png">
        <DigestMethod Algorithm="http://www.w3.org/2001/04/xmlenc#sha256"/>
        <DigestValue>pqPB7zXOBQldschdIL+IMuVXWjGHFjlheO5idt09Xfc=</DigestValue>
      </Reference>
      <Reference URI="/ppt/media/image13.png?ContentType=image/png">
        <DigestMethod Algorithm="http://www.w3.org/2001/04/xmlenc#sha256"/>
        <DigestValue>NT1LtuqXjRSW+/TrDxN1PER5ZgN02jhUycIaDGv8V2s=</DigestValue>
      </Reference>
      <Reference URI="/ppt/media/image14.png?ContentType=image/png">
        <DigestMethod Algorithm="http://www.w3.org/2001/04/xmlenc#sha256"/>
        <DigestValue>eVzxpHyNHMv4vhs/bkQ+3NKwYExWozqXKWxM3AJRMVQ=</DigestValue>
      </Reference>
      <Reference URI="/ppt/media/image15.png?ContentType=image/png">
        <DigestMethod Algorithm="http://www.w3.org/2001/04/xmlenc#sha256"/>
        <DigestValue>D7fACypui45tSMPKXqj9yrWiRmcYqb0RVqlDUKrCSVs=</DigestValue>
      </Reference>
      <Reference URI="/ppt/media/image16.png?ContentType=image/png">
        <DigestMethod Algorithm="http://www.w3.org/2001/04/xmlenc#sha256"/>
        <DigestValue>IOnkOrJQKl0nrRpH/+lklP639wT5cHoM9kHN7klQeoU=</DigestValue>
      </Reference>
      <Reference URI="/ppt/media/image17.png?ContentType=image/png">
        <DigestMethod Algorithm="http://www.w3.org/2001/04/xmlenc#sha256"/>
        <DigestValue>2Cjck3os2JSZcQpTg+M0arhBIUL6VEs/nmDfvDv4gFc=</DigestValue>
      </Reference>
      <Reference URI="/ppt/media/image18.png?ContentType=image/png">
        <DigestMethod Algorithm="http://www.w3.org/2001/04/xmlenc#sha256"/>
        <DigestValue>E5RDu/VEiycJqryJ0udv/CzU3gn6ksEQMpaz7wocMzQ=</DigestValue>
      </Reference>
      <Reference URI="/ppt/media/image19.png?ContentType=image/png">
        <DigestMethod Algorithm="http://www.w3.org/2001/04/xmlenc#sha256"/>
        <DigestValue>ts+Z/3AFkC1Ff4CQ8RpvjMQPnI0m1NlQaNbCzN4ZYx4=</DigestValue>
      </Reference>
      <Reference URI="/ppt/media/image2.png?ContentType=image/png">
        <DigestMethod Algorithm="http://www.w3.org/2001/04/xmlenc#sha256"/>
        <DigestValue>DIvh6JSGAZFWvncTHWaIJOSOJxkyKzY9jQdn8K9ocok=</DigestValue>
      </Reference>
      <Reference URI="/ppt/media/image20.png?ContentType=image/png">
        <DigestMethod Algorithm="http://www.w3.org/2001/04/xmlenc#sha256"/>
        <DigestValue>qWsM7Zsg0+g1jeNuQGrcJ7dGk78fB76WMXm98/VLlB0=</DigestValue>
      </Reference>
      <Reference URI="/ppt/media/image21.png?ContentType=image/png">
        <DigestMethod Algorithm="http://www.w3.org/2001/04/xmlenc#sha256"/>
        <DigestValue>9It/h1yCF0vojGiiYQtEoo195E+Fp9pu+Aa6inW/dUo=</DigestValue>
      </Reference>
      <Reference URI="/ppt/media/image22.png?ContentType=image/png">
        <DigestMethod Algorithm="http://www.w3.org/2001/04/xmlenc#sha256"/>
        <DigestValue>wv25LKGuwM5TpsP9LwAJHUXZxktClA9fOc7t0wWyZvM=</DigestValue>
      </Reference>
      <Reference URI="/ppt/media/image23.jpeg?ContentType=image/jpeg">
        <DigestMethod Algorithm="http://www.w3.org/2001/04/xmlenc#sha256"/>
        <DigestValue>6zNxSZgFKw3fvagmlBc4Jvf+08D3awXo0SqQEWM75u0=</DigestValue>
      </Reference>
      <Reference URI="/ppt/media/image24.png?ContentType=image/png">
        <DigestMethod Algorithm="http://www.w3.org/2001/04/xmlenc#sha256"/>
        <DigestValue>F+llewwqcCn/vKvw+SV8Lz+PDGJkqll2T21bzCn2yHQ=</DigestValue>
      </Reference>
      <Reference URI="/ppt/media/image25.png?ContentType=image/png">
        <DigestMethod Algorithm="http://www.w3.org/2001/04/xmlenc#sha256"/>
        <DigestValue>tC3vPMPlJF9q09eS+w+HJp6eRI8V6YvGvXCCeJjygAU=</DigestValue>
      </Reference>
      <Reference URI="/ppt/media/image26.png?ContentType=image/png">
        <DigestMethod Algorithm="http://www.w3.org/2001/04/xmlenc#sha256"/>
        <DigestValue>jAxU5k4xdIbE8r2WvDmRz6MVReltQ2YtqESh86FZLAI=</DigestValue>
      </Reference>
      <Reference URI="/ppt/media/image27.gif?ContentType=image/gif">
        <DigestMethod Algorithm="http://www.w3.org/2001/04/xmlenc#sha256"/>
        <DigestValue>IyrUd/FuFp4refwhKs5F4/LMCLTWfuFQtbka9XIF8EE=</DigestValue>
      </Reference>
      <Reference URI="/ppt/media/image28.jpg?ContentType=image/jpeg">
        <DigestMethod Algorithm="http://www.w3.org/2001/04/xmlenc#sha256"/>
        <DigestValue>jsaCsibw3qtGArWe704nd+cVzeYtm3jpBHmRAIhyW5w=</DigestValue>
      </Reference>
      <Reference URI="/ppt/media/image29.png?ContentType=image/png">
        <DigestMethod Algorithm="http://www.w3.org/2001/04/xmlenc#sha256"/>
        <DigestValue>D35YwYwU4dqk4mEilDqUyb7ATYYCiG0IewSy4HGPv0g=</DigestValue>
      </Reference>
      <Reference URI="/ppt/media/image3.png?ContentType=image/png">
        <DigestMethod Algorithm="http://www.w3.org/2001/04/xmlenc#sha256"/>
        <DigestValue>hx8qbTvZ1lf4N5GW5R/TEXwVhuAELp6ZOuE494srzXY=</DigestValue>
      </Reference>
      <Reference URI="/ppt/media/image30.jpeg?ContentType=image/jpeg">
        <DigestMethod Algorithm="http://www.w3.org/2001/04/xmlenc#sha256"/>
        <DigestValue>bni5drVaMk8yZVjFqnHSc9CFAARJfkdq4FJyCngvpfw=</DigestValue>
      </Reference>
      <Reference URI="/ppt/media/image31.jpeg?ContentType=image/jpeg">
        <DigestMethod Algorithm="http://www.w3.org/2001/04/xmlenc#sha256"/>
        <DigestValue>2O8uugpH6uhPJOvUDdqkyzizp7/LIMDl/1qRGrbDgvM=</DigestValue>
      </Reference>
      <Reference URI="/ppt/media/image32.png?ContentType=image/png">
        <DigestMethod Algorithm="http://www.w3.org/2001/04/xmlenc#sha256"/>
        <DigestValue>Mf8OjZrGClDr5T9WlGS5ExzrQGHzj9e7VqRrIYHZbMg=</DigestValue>
      </Reference>
      <Reference URI="/ppt/media/image33.gif?ContentType=image/gif">
        <DigestMethod Algorithm="http://www.w3.org/2001/04/xmlenc#sha256"/>
        <DigestValue>/xluJPojN9xFWGA/l+b41UR9/LMRSso0hu/EIptmz+A=</DigestValue>
      </Reference>
      <Reference URI="/ppt/media/image34.png?ContentType=image/png">
        <DigestMethod Algorithm="http://www.w3.org/2001/04/xmlenc#sha256"/>
        <DigestValue>8E+K+qVPuZp3WVVq5jLzul4kxRUI1VP3sNedLiM8meQ=</DigestValue>
      </Reference>
      <Reference URI="/ppt/media/image35.png?ContentType=image/png">
        <DigestMethod Algorithm="http://www.w3.org/2001/04/xmlenc#sha256"/>
        <DigestValue>g4iVLFTsfLsytsWAJsHDN5M6/ZadzP4dgjvE0pE8hXs=</DigestValue>
      </Reference>
      <Reference URI="/ppt/media/image36.jpg?ContentType=image/jpeg">
        <DigestMethod Algorithm="http://www.w3.org/2001/04/xmlenc#sha256"/>
        <DigestValue>9eKN785oACYhQcljLen6xGcQL0D7WoiPSbEaoO8U1zU=</DigestValue>
      </Reference>
      <Reference URI="/ppt/media/image37.png?ContentType=image/png">
        <DigestMethod Algorithm="http://www.w3.org/2001/04/xmlenc#sha256"/>
        <DigestValue>I2qFYB1nmMoyoQQDNoJPY1Vy+UNyawSjPso3jWyt8XY=</DigestValue>
      </Reference>
      <Reference URI="/ppt/media/image38.png?ContentType=image/png">
        <DigestMethod Algorithm="http://www.w3.org/2001/04/xmlenc#sha256"/>
        <DigestValue>4DukMhRx5dA99AJNBNOiEawOqassouRIK/JhIkp+Z4s=</DigestValue>
      </Reference>
      <Reference URI="/ppt/media/image4.jpg?ContentType=image/jpeg">
        <DigestMethod Algorithm="http://www.w3.org/2001/04/xmlenc#sha256"/>
        <DigestValue>hfE65hFRGojEVMr9yaf1v2K97wC9mO9uvGDZ1COekUs=</DigestValue>
      </Reference>
      <Reference URI="/ppt/media/image5.wmf?ContentType=image/x-wmf">
        <DigestMethod Algorithm="http://www.w3.org/2001/04/xmlenc#sha256"/>
        <DigestValue>ak6nrJcYisUDoPVu7ngd9upW3PJ24kKm6au+3U/fui8=</DigestValue>
      </Reference>
      <Reference URI="/ppt/media/image6.wmf?ContentType=image/x-wmf">
        <DigestMethod Algorithm="http://www.w3.org/2001/04/xmlenc#sha256"/>
        <DigestValue>dG+2RotG1cA3Vn764mZDUH8A34Yn+ahbgEhQ779la8U=</DigestValue>
      </Reference>
      <Reference URI="/ppt/media/image7.wmf?ContentType=image/x-wmf">
        <DigestMethod Algorithm="http://www.w3.org/2001/04/xmlenc#sha256"/>
        <DigestValue>sIgkibSpGRzHWjstu7asOtSaBQM7IbXjxLd+25c5DbY=</DigestValue>
      </Reference>
      <Reference URI="/ppt/media/image8.wmf?ContentType=image/x-wmf">
        <DigestMethod Algorithm="http://www.w3.org/2001/04/xmlenc#sha256"/>
        <DigestValue>y0VzGscPq6Ngw22OllWdE1r1zvstyZk8yuw0112oof4=</DigestValue>
      </Reference>
      <Reference URI="/ppt/media/image9.png?ContentType=image/png">
        <DigestMethod Algorithm="http://www.w3.org/2001/04/xmlenc#sha256"/>
        <DigestValue>N03iILNpEsVvp9BFvP1hdbgACfe3BCbJ4yxQIxisULI=</DigestValue>
      </Reference>
      <Reference URI="/ppt/presentation.xml?ContentType=application/vnd.openxmlformats-officedocument.presentationml.presentation.main+xml">
        <DigestMethod Algorithm="http://www.w3.org/2001/04/xmlenc#sha256"/>
        <DigestValue>LbF5F56IQ1pAH4ZoAXHlJntL0A6zZjmg23aJNcaXwRI=</DigestValue>
      </Reference>
      <Reference URI="/ppt/presProps.xml?ContentType=application/vnd.openxmlformats-officedocument.presentationml.presProps+xml">
        <DigestMethod Algorithm="http://www.w3.org/2001/04/xmlenc#sha256"/>
        <DigestValue>vINp1phVL4KgOwJyro+HzB2HTum3ppUsffradr5LQjY=</DigestValue>
      </Reference>
      <Reference URI="/ppt/slideLayouts/_rels/slideLayout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gTyqzqzZu8dXIkw8OViTDlEdytMQA6+8/+mpKvwKsEM=</DigestValue>
      </Reference>
      <Reference URI="/ppt/slideLayouts/_rels/slideLayout10.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8.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9.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slideLayout1.xml?ContentType=application/vnd.openxmlformats-officedocument.presentationml.slideLayout+xml">
        <DigestMethod Algorithm="http://www.w3.org/2001/04/xmlenc#sha256"/>
        <DigestValue>u4UQq53vFFoYbYDekmNFM1rxt3MFbDTCUmVT5C50oVI=</DigestValue>
      </Reference>
      <Reference URI="/ppt/slideLayouts/slideLayout10.xml?ContentType=application/vnd.openxmlformats-officedocument.presentationml.slideLayout+xml">
        <DigestMethod Algorithm="http://www.w3.org/2001/04/xmlenc#sha256"/>
        <DigestValue>FnLlan51T6ovIw0917Rfw9ZbdElUJphd6aPTvys+oqA=</DigestValue>
      </Reference>
      <Reference URI="/ppt/slideLayouts/slideLayout11.xml?ContentType=application/vnd.openxmlformats-officedocument.presentationml.slideLayout+xml">
        <DigestMethod Algorithm="http://www.w3.org/2001/04/xmlenc#sha256"/>
        <DigestValue>s+7ASLX2XFd1HiZvhiauSmRFwnC8jR3a8QqiGwU/mkQ=</DigestValue>
      </Reference>
      <Reference URI="/ppt/slideLayouts/slideLayout12.xml?ContentType=application/vnd.openxmlformats-officedocument.presentationml.slideLayout+xml">
        <DigestMethod Algorithm="http://www.w3.org/2001/04/xmlenc#sha256"/>
        <DigestValue>8toSLOcUGGvXriDhWwoxUqYQ68ie8o90nihF75K20cw=</DigestValue>
      </Reference>
      <Reference URI="/ppt/slideLayouts/slideLayout13.xml?ContentType=application/vnd.openxmlformats-officedocument.presentationml.slideLayout+xml">
        <DigestMethod Algorithm="http://www.w3.org/2001/04/xmlenc#sha256"/>
        <DigestValue>2TH999Imd2zXB+0Y6zvK51HUy+sNaQTk+VHfZB46GRA=</DigestValue>
      </Reference>
      <Reference URI="/ppt/slideLayouts/slideLayout14.xml?ContentType=application/vnd.openxmlformats-officedocument.presentationml.slideLayout+xml">
        <DigestMethod Algorithm="http://www.w3.org/2001/04/xmlenc#sha256"/>
        <DigestValue>yrJxWCmwpPaVNr7vsMuFtzcSzsD4BAkNU758SrMPc2E=</DigestValue>
      </Reference>
      <Reference URI="/ppt/slideLayouts/slideLayout15.xml?ContentType=application/vnd.openxmlformats-officedocument.presentationml.slideLayout+xml">
        <DigestMethod Algorithm="http://www.w3.org/2001/04/xmlenc#sha256"/>
        <DigestValue>EzeoY2wKH9mzTzdOJwiC9y+AFrIOPENluZWGqqUgP8w=</DigestValue>
      </Reference>
      <Reference URI="/ppt/slideLayouts/slideLayout16.xml?ContentType=application/vnd.openxmlformats-officedocument.presentationml.slideLayout+xml">
        <DigestMethod Algorithm="http://www.w3.org/2001/04/xmlenc#sha256"/>
        <DigestValue>bS5eeA3PflQht4dSnorFTtxbnNQw0EWoqHgTXZ4qZaw=</DigestValue>
      </Reference>
      <Reference URI="/ppt/slideLayouts/slideLayout17.xml?ContentType=application/vnd.openxmlformats-officedocument.presentationml.slideLayout+xml">
        <DigestMethod Algorithm="http://www.w3.org/2001/04/xmlenc#sha256"/>
        <DigestValue>RBJMyuGKW+J2u7GiiJHZq5+LBxPEyr1Cu08XCjjm+tA=</DigestValue>
      </Reference>
      <Reference URI="/ppt/slideLayouts/slideLayout2.xml?ContentType=application/vnd.openxmlformats-officedocument.presentationml.slideLayout+xml">
        <DigestMethod Algorithm="http://www.w3.org/2001/04/xmlenc#sha256"/>
        <DigestValue>QkM5Cb++nOX0ZnO0244wq2ZjkyRAwJLiojTbKPoFNME=</DigestValue>
      </Reference>
      <Reference URI="/ppt/slideLayouts/slideLayout3.xml?ContentType=application/vnd.openxmlformats-officedocument.presentationml.slideLayout+xml">
        <DigestMethod Algorithm="http://www.w3.org/2001/04/xmlenc#sha256"/>
        <DigestValue>BxC7J0vzK2ELm8xKvlS7QZ4wcNvIPBeYQirVhvKWQV8=</DigestValue>
      </Reference>
      <Reference URI="/ppt/slideLayouts/slideLayout4.xml?ContentType=application/vnd.openxmlformats-officedocument.presentationml.slideLayout+xml">
        <DigestMethod Algorithm="http://www.w3.org/2001/04/xmlenc#sha256"/>
        <DigestValue>aoU9J1iItp0A567E7kromsmYUO5NhWBBKbIGw8lW+OA=</DigestValue>
      </Reference>
      <Reference URI="/ppt/slideLayouts/slideLayout5.xml?ContentType=application/vnd.openxmlformats-officedocument.presentationml.slideLayout+xml">
        <DigestMethod Algorithm="http://www.w3.org/2001/04/xmlenc#sha256"/>
        <DigestValue>NfAyncYzHVUJKmqTKlA2YRnXIe6fyF/u0JkaObStuN8=</DigestValue>
      </Reference>
      <Reference URI="/ppt/slideLayouts/slideLayout6.xml?ContentType=application/vnd.openxmlformats-officedocument.presentationml.slideLayout+xml">
        <DigestMethod Algorithm="http://www.w3.org/2001/04/xmlenc#sha256"/>
        <DigestValue>/RxaY6xY9uUFGtImnkqxdinXmze1K13PNpJqoWuDHDU=</DigestValue>
      </Reference>
      <Reference URI="/ppt/slideLayouts/slideLayout7.xml?ContentType=application/vnd.openxmlformats-officedocument.presentationml.slideLayout+xml">
        <DigestMethod Algorithm="http://www.w3.org/2001/04/xmlenc#sha256"/>
        <DigestValue>EO2GxdLa4kAeOijmbO3cFl8hUD3XT6cTSB3Uh4sEyLk=</DigestValue>
      </Reference>
      <Reference URI="/ppt/slideLayouts/slideLayout8.xml?ContentType=application/vnd.openxmlformats-officedocument.presentationml.slideLayout+xml">
        <DigestMethod Algorithm="http://www.w3.org/2001/04/xmlenc#sha256"/>
        <DigestValue>rW60J9virYoykWWLwTD48Nfy6Ucr2s9TWGGafiII7GE=</DigestValue>
      </Reference>
      <Reference URI="/ppt/slideLayouts/slideLayout9.xml?ContentType=application/vnd.openxmlformats-officedocument.presentationml.slideLayout+xml">
        <DigestMethod Algorithm="http://www.w3.org/2001/04/xmlenc#sha256"/>
        <DigestValue>/dRRj2HImtsBjySSxT2cbvjUHllpIu71fjgKD80McLw=</DigestValue>
      </Reference>
      <Reference URI="/ppt/slideMasters/_rels/slideMaster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Transform>
          <Transform Algorithm="http://www.w3.org/TR/2001/REC-xml-c14n-20010315"/>
        </Transforms>
        <DigestMethod Algorithm="http://www.w3.org/2001/04/xmlenc#sha256"/>
        <DigestValue>LoO0nO2+j+UMp3z933IZeGIYTjV0JfP/ZUxnEdPJyyY=</DigestValue>
      </Reference>
      <Reference URI="/ppt/slideMasters/slideMaster1.xml?ContentType=application/vnd.openxmlformats-officedocument.presentationml.slideMaster+xml">
        <DigestMethod Algorithm="http://www.w3.org/2001/04/xmlenc#sha256"/>
        <DigestValue>02Og4MPixFZkeiAkoIOr6xnWSwW2dVgsYy0YwGy3IJU=</DigestValue>
      </Reference>
      <Reference URI="/ppt/slides/_rels/slide1.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xxVUh2LI+VwZItj1QEpL4fd80aZIqBKPDTKCJeoqDtM=</DigestValue>
      </Reference>
      <Reference URI="/ppt/slides/_rels/slide10.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Transform>
          <Transform Algorithm="http://www.w3.org/TR/2001/REC-xml-c14n-20010315"/>
        </Transforms>
        <DigestMethod Algorithm="http://www.w3.org/2001/04/xmlenc#sha256"/>
        <DigestValue>JAgcVUySZhzrwYuVPrZRaDQQhxVIZvE8xWYvkJjVz3I=</DigestValue>
      </Reference>
      <Reference URI="/ppt/slides/_rels/slide11.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KDjuGWhNTO3le/I9dS01hfr+3JWbUQ/kxEc5zrz1wl0=</DigestValue>
      </Reference>
      <Reference URI="/ppt/slides/_rels/slide1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nOdz4Y29l2WDTLhbZPSD/y39mf0nRnb72nxu782l9rA=</DigestValue>
      </Reference>
      <Reference URI="/ppt/slides/_rels/slide1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X0HYT1D3NBE3ueg7SSx3Zfo2wLEi/qsUwlybAt0THp4=</DigestValue>
      </Reference>
      <Reference URI="/ppt/slides/_rels/slide1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J05pOY5KG6WUcWVnA97HHyAgRJn5G0f/7ZOHU18SJyA=</DigestValue>
      </Reference>
      <Reference URI="/ppt/slides/_rels/slide1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UQ9t0DITuKFz2C4ZdsJtgqnuOvN343lUfj2HhHKms/g=</DigestValue>
      </Reference>
      <Reference URI="/ppt/slides/_rels/slide1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/QndcGjtSf8Qi375AlPzLAYqYPTku7yspIu2dvBDkc4=</DigestValue>
      </Reference>
      <Reference URI="/ppt/slides/_rels/slide1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//UsUxD1I+yOWujRa/SmzS0j6eBHMdvKoMRXnWsAsTw=</DigestValue>
      </Reference>
      <Reference URI="/ppt/slides/_rels/slide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eTBXKofdXrDBjcvPseVP2kiU2ZNPLF4C1vAMBKrflp0=</DigestValue>
      </Reference>
      <Reference URI="/ppt/slides/_rels/slide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eTBXKofdXrDBjcvPseVP2kiU2ZNPLF4C1vAMBKrflp0=</DigestValue>
      </Reference>
      <Reference URI="/ppt/slides/_rels/slide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eTBXKofdXrDBjcvPseVP2kiU2ZNPLF4C1vAMBKrflp0=</DigestValue>
      </Reference>
      <Reference URI="/ppt/slides/_rels/slide5.xml.rels?ContentType=application/vnd.openxmlformats-package.relationships+xml">
        <Transforms>
          <Transform Algorithm="http://schemas.openxmlformats.org/package/2006/RelationshipTransform">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0"/>
            <mdssi:RelationshipReference xmlns:mdssi="http://schemas.openxmlformats.org/package/2006/digital-signature" SourceId="rId4"/>
          </Transform>
          <Transform Algorithm="http://www.w3.org/TR/2001/REC-xml-c14n-20010315"/>
        </Transforms>
        <DigestMethod Algorithm="http://www.w3.org/2001/04/xmlenc#sha256"/>
        <DigestValue>DY48PkDNBq153YToAI6vGp5Vl95dWcwPsfkQUdhQcvw=</DigestValue>
      </Reference>
      <Reference URI="/ppt/slides/_rels/slide6.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Transform>
          <Transform Algorithm="http://www.w3.org/TR/2001/REC-xml-c14n-20010315"/>
        </Transforms>
        <DigestMethod Algorithm="http://www.w3.org/2001/04/xmlenc#sha256"/>
        <DigestValue>+7ClbRLeu6aAuUAAKfB0D7v5lBgpApfoiu2AUQ6KBLY=</DigestValue>
      </Reference>
      <Reference URI="/ppt/slides/_rels/slide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bzgYoNlc5ATOlMHxxH0m0HJfKtXyopJB4T13gsPNTGA=</DigestValue>
      </Reference>
      <Reference URI="/ppt/slides/_rels/slide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+/aI8VdISPVSeda8r53BhuDZKmzDsH4BB47m2ZtvKT4=</DigestValue>
      </Reference>
      <Reference URI="/ppt/slides/_rels/slide9.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0"/>
          </Transform>
          <Transform Algorithm="http://www.w3.org/TR/2001/REC-xml-c14n-20010315"/>
        </Transforms>
        <DigestMethod Algorithm="http://www.w3.org/2001/04/xmlenc#sha256"/>
        <DigestValue>f5MJyquh5UHcd30NgOnA38GyTxldhPjPaYr/GKLDoZE=</DigestValue>
      </Reference>
      <Reference URI="/ppt/slides/slide1.xml?ContentType=application/vnd.openxmlformats-officedocument.presentationml.slide+xml">
        <DigestMethod Algorithm="http://www.w3.org/2001/04/xmlenc#sha256"/>
        <DigestValue>bT1VsyHJ+Q2hZwUv3GY1tnbpm65yNtal5g0qtjaZAWE=</DigestValue>
      </Reference>
      <Reference URI="/ppt/slides/slide10.xml?ContentType=application/vnd.openxmlformats-officedocument.presentationml.slide+xml">
        <DigestMethod Algorithm="http://www.w3.org/2001/04/xmlenc#sha256"/>
        <DigestValue>IQ9nuiqI2wgTEkwZz1ia6Hsaenips290Xg+Frot1yvo=</DigestValue>
      </Reference>
      <Reference URI="/ppt/slides/slide11.xml?ContentType=application/vnd.openxmlformats-officedocument.presentationml.slide+xml">
        <DigestMethod Algorithm="http://www.w3.org/2001/04/xmlenc#sha256"/>
        <DigestValue>RfXQNww/z4MnRgR1RaohStn5KWXXd1OMRFi8ZskLDRc=</DigestValue>
      </Reference>
      <Reference URI="/ppt/slides/slide12.xml?ContentType=application/vnd.openxmlformats-officedocument.presentationml.slide+xml">
        <DigestMethod Algorithm="http://www.w3.org/2001/04/xmlenc#sha256"/>
        <DigestValue>UpjInj21X/9VzfcsuaJsMLQWYGU+yg54qRXZvJ8fNfM=</DigestValue>
      </Reference>
      <Reference URI="/ppt/slides/slide13.xml?ContentType=application/vnd.openxmlformats-officedocument.presentationml.slide+xml">
        <DigestMethod Algorithm="http://www.w3.org/2001/04/xmlenc#sha256"/>
        <DigestValue>V9fKzW5qy5KjMHvaaWyWZhYvq6I5Kbb8GVwp+L4gQ/E=</DigestValue>
      </Reference>
      <Reference URI="/ppt/slides/slide14.xml?ContentType=application/vnd.openxmlformats-officedocument.presentationml.slide+xml">
        <DigestMethod Algorithm="http://www.w3.org/2001/04/xmlenc#sha256"/>
        <DigestValue>RHZkDaPRY3Q3UNLjug217705UU+xZSwT4UuEZFNfqoo=</DigestValue>
      </Reference>
      <Reference URI="/ppt/slides/slide15.xml?ContentType=application/vnd.openxmlformats-officedocument.presentationml.slide+xml">
        <DigestMethod Algorithm="http://www.w3.org/2001/04/xmlenc#sha256"/>
        <DigestValue>aSQPV8vVnKcO1tohy2iz3bOF4+gVOVnde8ovb/+Ft+Y=</DigestValue>
      </Reference>
      <Reference URI="/ppt/slides/slide16.xml?ContentType=application/vnd.openxmlformats-officedocument.presentationml.slide+xml">
        <DigestMethod Algorithm="http://www.w3.org/2001/04/xmlenc#sha256"/>
        <DigestValue>bV7b0uyMDLJxeEtp1SNwAFMrBKcGnUDa84CT+rmC9p4=</DigestValue>
      </Reference>
      <Reference URI="/ppt/slides/slide17.xml?ContentType=application/vnd.openxmlformats-officedocument.presentationml.slide+xml">
        <DigestMethod Algorithm="http://www.w3.org/2001/04/xmlenc#sha256"/>
        <DigestValue>BcsqkHg1ViWZV4PIIWwx6s1DG94ESyKxZn9LDH8Ean4=</DigestValue>
      </Reference>
      <Reference URI="/ppt/slides/slide2.xml?ContentType=application/vnd.openxmlformats-officedocument.presentationml.slide+xml">
        <DigestMethod Algorithm="http://www.w3.org/2001/04/xmlenc#sha256"/>
        <DigestValue>EdYZPtdcXjTvxZAPs/z7kBKzjKYdLKm1UONwOL5mC7U=</DigestValue>
      </Reference>
      <Reference URI="/ppt/slides/slide3.xml?ContentType=application/vnd.openxmlformats-officedocument.presentationml.slide+xml">
        <DigestMethod Algorithm="http://www.w3.org/2001/04/xmlenc#sha256"/>
        <DigestValue>WmEq8A5UiZuY7CcXTwAFQ0j9nVHL3nNGWh/AI9oM3Fg=</DigestValue>
      </Reference>
      <Reference URI="/ppt/slides/slide4.xml?ContentType=application/vnd.openxmlformats-officedocument.presentationml.slide+xml">
        <DigestMethod Algorithm="http://www.w3.org/2001/04/xmlenc#sha256"/>
        <DigestValue>Yx5lib2D51Wb3oANrVoKnzN+lLtfIOIkscwaWg18CcY=</DigestValue>
      </Reference>
      <Reference URI="/ppt/slides/slide5.xml?ContentType=application/vnd.openxmlformats-officedocument.presentationml.slide+xml">
        <DigestMethod Algorithm="http://www.w3.org/2001/04/xmlenc#sha256"/>
        <DigestValue>yK4Xr8B0P712qdiGXORl4+YoT0+FRZC7clc9SlD9jdc=</DigestValue>
      </Reference>
      <Reference URI="/ppt/slides/slide6.xml?ContentType=application/vnd.openxmlformats-officedocument.presentationml.slide+xml">
        <DigestMethod Algorithm="http://www.w3.org/2001/04/xmlenc#sha256"/>
        <DigestValue>BqF9k3syVDnzJDW9X7w9fclCMsQZFO0Epee172XqcTo=</DigestValue>
      </Reference>
      <Reference URI="/ppt/slides/slide7.xml?ContentType=application/vnd.openxmlformats-officedocument.presentationml.slide+xml">
        <DigestMethod Algorithm="http://www.w3.org/2001/04/xmlenc#sha256"/>
        <DigestValue>mBfWjODFgpwbAbXhNQA6w9V6gTkar0PNRvDR10KWEys=</DigestValue>
      </Reference>
      <Reference URI="/ppt/slides/slide8.xml?ContentType=application/vnd.openxmlformats-officedocument.presentationml.slide+xml">
        <DigestMethod Algorithm="http://www.w3.org/2001/04/xmlenc#sha256"/>
        <DigestValue>7EWcExVlstfJQ5TIMFFd9PyAO6YUsSffH3Yqu4OeHMM=</DigestValue>
      </Reference>
      <Reference URI="/ppt/slides/slide9.xml?ContentType=application/vnd.openxmlformats-officedocument.presentationml.slide+xml">
        <DigestMethod Algorithm="http://www.w3.org/2001/04/xmlenc#sha256"/>
        <DigestValue>krOPWmgxmbUa5pH6MZNK+Qal3HL1DPqmiIqiS3KfuxI=</DigestValue>
      </Reference>
      <Reference URI="/ppt/tableStyles.xml?ContentType=application/vnd.openxmlformats-officedocument.presentationml.tableStyles+xml">
        <DigestMethod Algorithm="http://www.w3.org/2001/04/xmlenc#sha256"/>
        <DigestValue>DnrAMlEzfsuvbIyhNhnbHK7aXJDE4yENRdbD9d9N4QM=</DigestValue>
      </Reference>
      <Reference URI="/ppt/theme/_rels/theme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Y+3wJOMP3JY16bEUtgml2qEIrlc/vWMqGQ/VOkXiOUI=</DigestValue>
      </Reference>
      <Reference URI="/ppt/theme/theme1.xml?ContentType=application/vnd.openxmlformats-officedocument.theme+xml">
        <DigestMethod Algorithm="http://www.w3.org/2001/04/xmlenc#sha256"/>
        <DigestValue>UyN9q0Ch4sJLWxTEPNJdkJxn8YJqs5RTPpz85m9wbzU=</DigestValue>
      </Reference>
      <Reference URI="/ppt/viewProps.xml?ContentType=application/vnd.openxmlformats-officedocument.presentationml.viewProps+xml">
        <DigestMethod Algorithm="http://www.w3.org/2001/04/xmlenc#sha256"/>
        <DigestValue>e4Yl/Aq0ioCTRnO6/nEoXBaCA0FH8nYFzjGzzlOVSmg=</DigestValue>
      </Reference>
    </Manifest>
    <SignatureProperties>
      <SignatureProperty Id="idSignatureTime" Target="#idPackageSignature">
        <mdssi:SignatureTime xmlns:mdssi="http://schemas.openxmlformats.org/package/2006/digital-signature">
          <mdssi:Format>YYYY-MM-DDThh:mm:ssTZD</mdssi:Format>
          <mdssi:Value>2017-07-17T17:50:05Z</mdssi:Value>
        </mdssi:SignatureTime>
      </SignatureProperty>
    </SignatureProperties>
  </Object>
  <Object Id="idOfficeObject">
    <SignatureProperties>
      <SignatureProperty Id="idOfficeV1Details" Target="#idPackageSignature">
        <SignatureInfoV1 xmlns="http://schemas.microsoft.com/office/2006/digsig">
          <SetupID/>
          <SignatureText/>
          <SignatureImage/>
          <SignatureComments/>
          <WindowsVersion>10.0</WindowsVersion>
          <OfficeVersion>15.0</OfficeVersion>
          <ApplicationVersion>15.0</ApplicationVersion>
          <Monitors>1</Monitors>
          <HorizontalResolution>1600</HorizontalResolution>
          <VerticalResolution>900</VerticalResolution>
          <ColorDepth>32</ColorDepth>
          <SignatureProviderId>{00000000-0000-0000-0000-000000000000}</SignatureProviderId>
          <SignatureProviderUrl/>
          <SignatureProviderDetails>9</SignatureProviderDetails>
          <SignatureType>1</SignatureType>
        </SignatureInfoV1>
      </SignatureProperty>
    </SignatureProperties>
  </Object>
  <Object>
    <xd:QualifyingProperties xmlns:xd="http://uri.etsi.org/01903/v1.3.2#" Target="#idPackageSignature">
      <xd:SignedProperties Id="idSignedProperties">
        <xd:SignedSignatureProperties>
          <xd:SigningTime>2017-07-17T17:50:05Z</xd:SigningTime>
          <xd:SigningCertificate>
            <xd:Cert>
              <xd:CertDigest>
                <DigestMethod Algorithm="http://www.w3.org/2001/04/xmlenc#sha256"/>
                <DigestValue>hR6cizRwcggQx/0AcHRy32sbvpfHmkdv636pF+/Iwto=</DigestValue>
              </xd:CertDigest>
              <xd:IssuerSerial>
                <X509IssuerName>CN=StartCom Class 1 Client CA, OU=StartCom Certification Authority, O=StartCom Ltd., C=IL</X509IssuerName>
                <X509SerialNumber>108815410279231130248533479098951771111</X509SerialNumber>
              </xd:IssuerSerial>
            </xd:Cert>
          </xd:SigningCertificate>
          <xd:SignaturePolicyIdentifier>
            <xd:SignaturePolicyImplied/>
          </xd:SignaturePolicyIdentifier>
        </xd:SignedSignatureProperties>
        <xd:SignedDataObjectProperties>
          <xd:CommitmentTypeIndication>
            <xd:CommitmentTypeId>
              <xd:Identifier>http://uri.etsi.org/01903/v1.2.2#ProofOfOrigin</xd:Identifier>
              <xd:Description>Created and approved this document</xd:Description>
            </xd:CommitmentTypeId>
            <xd:AllSignedDataObjects/>
          </xd:CommitmentTypeIndication>
        </xd:SignedDataObjectProperties>
      </xd:SignedProperties>
      <xd:UnsignedProperties>
        <xd:UnsignedSignatureProperties>
          <xd:CertificateValues>
            <xd:EncapsulatedX509Certificate>MIIF4jCCA8qgAwIBAgIQa6eKfQrXiNZRCvlZ5Oe04TANBgkqhkiG9w0BAQsFADB9MQswCQYDVQQGEwJJTDEWMBQGA1UEChMNU3RhcnRDb20gTHRkLjErMCkGA1UECxMiU2VjdXJlIERpZ2l0YWwgQ2VydGlmaWNhdGUgU2lnbmluZzEpMCcGA1UEAxMgU3RhcnRDb20gQ2VydGlmaWNhdGlvbiBBdXRob3JpdHkwHhcNMTUxMjE2MDEwMDA1WhcNMzAxMjE2MDEwMDA1WjB1MQswCQYDVQQGEwJJTDEWMBQGA1UEChMNU3RhcnRDb20gTHRkLjEpMCcGA1UECxMgU3RhcnRDb20gQ2VydGlmaWNhdGlvbiBBdXRob3JpdHkxIzAhBgNVBAMTGlN0YXJ0Q29tIENsYXNzIDEgQ2xpZW50IENBMIIBIjANBgkqhkiG9w0BAQEFAAOCAQ8AMIIBCgKCAQEAvX3a98OifYP2W4L921tfrh4bdcC1Ga+YJKy7V3nYNewJHnzMlBsK0Hb8Dm4Wo3FZpylcYa1MJGT10QMGWaLER3xCIuRR+8eklf/EqeZWRLojJ7zBRtjMywPOCelrOU+DX12dKp+Ez4J6919rz1UudTO1GvZyCYJ/I7062uHsskM8b7gPxmcCoO1UHwwpgkvpCArJWGFoFzjLdsZbErJcS3HtAhlkbE/BKTMrdYg35Uo12SLBO5tbk8h2imbKTC8iMs+pskrvI/AVlh6QoTTXk6xboVX6zgMgzxSVVLymQiygYYm0y5aMsvi2raFhC643SOGvErWWPPnSEfbeAD1xswIDAQABo4IBZDCCAWAwDgYDVR0PAQH/BAQDAgEGMB0GA1UdJQQWMBQGCCsGAQUFBwMCBggrBgEFBQcDBDASBgNVHRMBAf8ECDAGAQH/AgEAMDIGA1UdHwQrMCkwJ6AloCOGIWh0dHA6Ly9jcmwuc3RhcnRzc2wuY29tL3Nmc2NhLmNybDBmBggrBgEFBQcBAQRaMFgwJAYIKwYBBQUHMAGGGGh0dHA6Ly9vY3NwLnN0YXJ0c3NsLmNvbTAwBggrBgEFBQcwAoYkaHR0cDovL2FpYS5zdGFydHNzbC5jb20vY2VydHMvY2EuY3J0MB0GA1UdDgQWBBQkgWw5Yb5JD4+3G0YrySi1J0htaDAfBgNVHSMEGDAWgBROC+8apEBbpRdphzDKNGhD0EGu8jA/BgNVHSAEODA2MDQGBFUdIAAwLDAqBggrBgEFBQcCARYeaHR0cDovL3d3dy5zdGFydHNzbC5jb20vcG9saWN5MA0GCSqGSIb3DQEBCwUAA4ICAQCL4/eH7AGLhK0PAQJbnOEjJyMEvTTwcAJuUh/bodjQl06u4putYOxdSyIjSP/sKt+31LmjG8+IO1WqykE4H/Lm7NKezWVnCHuwb3ptgFmlwbMbGkU2MOZBtwzfKXdYUhFLhaE2uw5jXhXvLYitQay962wP5uPI6eAIhV4L8aaya1u4s7MnrTq0Rz25FuGNO79vTHYWj797tSRC8rM16js4yGKOLFpQvIg0F8IElv57b1stp+C7omqM5Qn15dePbSnqr8Jb65WtmJJbnv6rlqfY/aLuE/zmNAlzLmPgfMDStKIXdg+EoYBZTEo8wBUaBxihfNbJ069ndQOxMNNqBelEMgpAtmjTbCuXFjqIwWq+XOx6ZV/Wh2FAmaLsSHlNvEjjSQMZwE4EeHCdo66ZmEs/5JYlCeOkulKVQ6P3m5/XOj2jP17Q2AgmjP+11+sHN7PvrG0OwrQp9QMe3X+rn0G8MjtFfqBWvR9CgLIxzM3MJNxFdgdjS2rYnShP5uxvqwfZvhZVYCIkqdJhpYON0DvSodfiar0wiM79mySZJjzC0CTbiisBzS/BeBhqeo2wFfli/iw3hn1XKvAx0ty6w/scmBF0AYqmRHYj1TjMSw0lAl7AztLglqWjUPI+sukvadMRPxmtKXlS2nVR4an/Z16imsZ69+fFYH68c1CK7zmjow==</xd:EncapsulatedX509Certificate>
            <xd:EncapsulatedX509Certificate>MIIHyTCCBbGgAwIBAgIBATANBgkqhkiG9w0BAQUFADB9MQswCQYDVQQGEwJJTDEWMBQGA1UEChMNU3RhcnRDb20gTHRkLjErMCkGA1UECxMiU2VjdXJlIERpZ2l0YWwgQ2VydGlmaWNhdGUgU2lnbmluZzEpMCcGA1UEAxMgU3RhcnRDb20gQ2VydGlmaWNhdGlvbiBBdXRob3JpdHkwHhcNMDYwOTE3MTk0NjM2WhcNMzYwOTE3MTk0NjM2WjB9MQswCQYDVQQGEwJJTDEWMBQGA1UEChMNU3RhcnRDb20gTHRkLjErMCkGA1UECxMiU2VjdXJlIERpZ2l0YWwgQ2VydGlmaWNhdGUgU2lnbmluZzEpMCcGA1UEAxMgU3RhcnRDb20gQ2VydGlmaWNhdGlvbiBBdXRob3JpdHkwggIiMA0GCSqGSIb3DQEBAQUAA4ICDwAwggIKAoICAQDBiNsJvGxGfHiflXu1M5DycmLWwTYgIiRezul38kMKogZkpMyONvg45iPwbm2xPN1yo4UcodM9tDMr0y+v/uqwQVlntsQGfQqedIXWeUyAN3rfOQVSWff0G0ZDpNKFhdLDcfN1YjS6LIp/Ho/u7TTQEceWzVI9ujPW3U3eCztKS5/CJi/6tRYccjV3yjxd5srhJosaNnZcAdt0FCX+7bWgiA/deMotHweXMAEtcnn6RtYTKqi5pquDSR3l8u/d5AGOGAqPY1MWhWKpDhk6zLVmpsJrdAfkK+F2PrRt2PZE4XNiHzvEvqBTViVsUQn3qqvKv3b9bZvzndu/PWa8DFaqr5hIlTpL36dYUNk4dalb6kMMAv+Z6+hsTXBbKWWc3apdzK8BMewM69KN6Oqce+Zu9ydmDBpI125C4z/eIT574Q1w+2OqqGwaVLRcJXrJosmLFqa7LH4XXgVNWG4SHQHuEhANxjJ/GP/89PrNbpHoNkm+Gkhpi8KWTRoSsmkXwQqQ1vp5Iki/untp+HDH+no32NgN0nZPV/+Qt+OR0t3vwmC3Zzrd/qqc8NSLf3Iizsafl7b4r4qgEKjZ+xjGtrVcUjyJthkqcwEKDwOzEmDyei+B26Nu/yYwl/WL3YlXtq09s68rxbd2AvCl1iuahhQqcvbjM4xdCUsT37uMdBNSSwIDAQABo4ICUjCCAk4wDAYDVR0TBAUwAwEB/zALBgNVHQ8EBAMCAa4wHQYDVR0OBBYEFE4L7xqkQFulF2mHMMo0aEPQQa7yMGQGA1UdHwRdMFswLKAqoCiGJmh0dHA6Ly9jZXJ0LnN0YXJ0Y29tLm9yZy9zZnNjYS1jcmwuY3JsMCugKaAnhiVodHRwOi8vY3JsLnN0YXJ0Y29tLm9yZy9zZnNjYS1jcmwuY3JsMIIBXQYDVR0gBIIBVDCCAVAwggFMBgsrBgEEAYG1NwEBATCCATswLwYIKwYBBQUHAgEWI2h0dHA6Ly9jZXJ0LnN0YXJ0Y29tLm9yZy9wb2xpY3kucGRmMDUGCCsGAQUFBwIBFilodHRwOi8vY2VydC5zdGFydGNvbS5vcmcvaW50ZXJtZWRpYXRlLnBkZjCB0AYIKwYBBQUHAgIwgcMwJxYgU3RhcnQgQ29tbWVyY2lhbCAoU3RhcnRDb20pIEx0ZC4wAwIBARqBl0xpbWl0ZWQgTGlhYmlsaXR5LCByZWFkIHRoZSBzZWN0aW9uICpMZWdhbCBMaW1pdGF0aW9ucyogb2YgdGhlIFN0YXJ0Q29tIENlcnRpZmljYXRpb24gQXV0aG9yaXR5IFBvbGljeSBhdmFpbGFibGUgYXQgaHR0cDovL2NlcnQuc3RhcnRjb20ub3JnL3BvbGljeS5wZGYwEQYJYIZIAYb4QgEBBAQDAgAHMDgGCWCGSAGG+EIBDQQrFilTdGFydENvbSBGcmVlIFNTTCBDZXJ0aWZpY2F0aW9uIEF1dGhvcml0eTANBgkqhkiG9w0BAQUFAAOCAgEAFmyZ9GYMNPXQhV59CuzaEE44HF7fpiUFS5Eyweg78T3dRAlbB0mKKctmArexmvclmAk8jhvh3TaHK0u7aNM5Zj2gJsfyOZEdUauCe37Vzlrk4gNXcGmXCPleWKYK34wGmkUWFjgKXlf2Ysd6AgXmvB618p70qSmD+LIU424oh0TDkBreOKk8rENNZEXO3SipXPJzewT4F+irsfMuXGRuczE6Eri8sxHkfY+BUZo7jYn0TZNmezwD7dOaHZrzZVD1oNB1ny+v8OqCQ5j4aZyJecRDjkZy42Q2Eq/3JR44iZB3fsNrarnDy0RLrHiQi+fHLB5LEUTINFInzQpdn4XBidUaePKVEFMy3YCEZnXZtWgo+2EuvoSoOMCZEoalHmdkrQYuL6lwhceWD3yJZfWOQ1QOq92lgDmUYMA0yZZwLKMS9R9Ie70cfmu3nZD0Ijuu+PwqyvqCUqDvr0tVk+vBtfAii6w0TiYiBKGHLHVKt+V9E9e4DGTANtLJL4YSjCMJwRuCO3NJo2pXh5Tl1njFmUNj403gdy3hZZlyaQQaRwnmDwFWJPsfvw55qVguucQJAX6Vum0ABj6y6koQOdjQK/W/7HW/lwLFCRsI3FU34oH7N4RDYiDK51ZLZer+bMEkkyShNOsF/5oirpt9P/FlUQqmMGqz9IgcgA38corog14=</xd:EncapsulatedX509Certificate>
          </xd:CertificateValues>
        </xd:UnsignedSignatureProperties>
      </xd:UnsignedProperties>
    </xd:QualifyingProperties>
  </Object>
</Signature>
</file>

<file path=docProps/app.xml><?xml version="1.0" encoding="utf-8"?>
<Properties xmlns="http://schemas.openxmlformats.org/officeDocument/2006/extended-properties" xmlns:vt="http://schemas.openxmlformats.org/officeDocument/2006/docPropsVTypes">
  <Template>TM04033919[[fn=Circuit]]</Template>
  <TotalTime>292</TotalTime>
  <Words>314</Words>
  <Application>Microsoft Office PowerPoint</Application>
  <PresentationFormat>Widescreen</PresentationFormat>
  <Paragraphs>36</Paragraphs>
  <Slides>17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17</vt:i4>
      </vt:variant>
    </vt:vector>
  </HeadingPairs>
  <TitlesOfParts>
    <vt:vector size="24" baseType="lpstr">
      <vt:lpstr>Adobe Fangsong Std R</vt:lpstr>
      <vt:lpstr>Arial</vt:lpstr>
      <vt:lpstr>B Nazanin</vt:lpstr>
      <vt:lpstr>B Titr</vt:lpstr>
      <vt:lpstr>Trebuchet MS</vt:lpstr>
      <vt:lpstr>Tw Cen MT</vt:lpstr>
      <vt:lpstr>Circuit</vt:lpstr>
      <vt:lpstr>ساخت ربات تلگرام  با زبان برنامه نویسی C#</vt:lpstr>
      <vt:lpstr>معرفی تلگرام</vt:lpstr>
      <vt:lpstr>معرفی تلگرام</vt:lpstr>
      <vt:lpstr>معرفی تلگرام</vt:lpstr>
      <vt:lpstr>معرفی تلگرام</vt:lpstr>
      <vt:lpstr>روبات تلگرام</vt:lpstr>
      <vt:lpstr>روبات تلگرام</vt:lpstr>
      <vt:lpstr>PowerPoint Presentation</vt:lpstr>
      <vt:lpstr>چند نمونه</vt:lpstr>
      <vt:lpstr>مواد لازم</vt:lpstr>
      <vt:lpstr>برنامه نویس</vt:lpstr>
      <vt:lpstr>PowerPoint Presentation</vt:lpstr>
      <vt:lpstr>PowerPoint Presentation</vt:lpstr>
      <vt:lpstr>PowerPoint Presentation</vt:lpstr>
      <vt:lpstr>PowerPoint Presentation</vt:lpstr>
      <vt:lpstr>انتخاب روش</vt:lpstr>
      <vt:lpstr>برنامه نویسی</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ساخت ربات تلگرام  با زبان برنامه نویسی C#</dc:title>
  <dc:creator>moh.samadieh@gmail.com</dc:creator>
  <cp:lastModifiedBy>Asus</cp:lastModifiedBy>
  <cp:revision>28</cp:revision>
  <dcterms:created xsi:type="dcterms:W3CDTF">2017-07-16T17:58:15Z</dcterms:created>
  <dcterms:modified xsi:type="dcterms:W3CDTF">2017-07-17T17:49:54Z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