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5"/>
  </p:notesMasterIdLst>
  <p:sldIdLst>
    <p:sldId id="342" r:id="rId2"/>
    <p:sldId id="362" r:id="rId3"/>
    <p:sldId id="263" r:id="rId4"/>
    <p:sldId id="334" r:id="rId5"/>
    <p:sldId id="289" r:id="rId6"/>
    <p:sldId id="347" r:id="rId7"/>
    <p:sldId id="354" r:id="rId8"/>
    <p:sldId id="292" r:id="rId9"/>
    <p:sldId id="313" r:id="rId10"/>
    <p:sldId id="336" r:id="rId11"/>
    <p:sldId id="337" r:id="rId12"/>
    <p:sldId id="359" r:id="rId13"/>
    <p:sldId id="293" r:id="rId14"/>
    <p:sldId id="294" r:id="rId15"/>
    <p:sldId id="338" r:id="rId16"/>
    <p:sldId id="368" r:id="rId17"/>
    <p:sldId id="367" r:id="rId18"/>
    <p:sldId id="365" r:id="rId19"/>
    <p:sldId id="364" r:id="rId20"/>
    <p:sldId id="363" r:id="rId21"/>
    <p:sldId id="351" r:id="rId22"/>
    <p:sldId id="366" r:id="rId23"/>
    <p:sldId id="28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145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005B86B-CC29-4902-8313-0B1EFFBA9826}" type="datetimeFigureOut">
              <a:rPr lang="fa-IR" smtClean="0"/>
              <a:pPr/>
              <a:t>1437/01/20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9E401BF-86AA-4DB6-95D5-68161962A34B}" type="slidenum">
              <a:rPr lang="fa-IR" smtClean="0"/>
              <a:pPr/>
              <a:t>‹#›</a:t>
            </a:fld>
            <a:endParaRPr lang="fa-IR"/>
          </a:p>
        </p:txBody>
      </p:sp>
    </p:spTree>
    <p:extLst>
      <p:ext uri="{BB962C8B-B14F-4D97-AF65-F5344CB8AC3E}">
        <p14:creationId xmlns:p14="http://schemas.microsoft.com/office/powerpoint/2010/main" val="28892005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C1266529-56F1-45F1-A2D7-36FDD0BE0B4F}" type="datetime1">
              <a:rPr lang="en-US" smtClean="0"/>
              <a:pPr>
                <a:defRPr/>
              </a:pPr>
              <a:t>11/2/2015</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B32560E9-D6C5-41A9-A3DD-B29B12EE473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964C469-B2BC-42A7-874F-54D0DDEB264A}" type="datetime1">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8C05B7-9091-4B8B-8C93-DE3DB63F044B}" type="slidenum">
              <a:rPr lang="en-US" smtClean="0"/>
              <a:pPr>
                <a:defRPr/>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48901FB-A0D5-43E5-A4AE-EE40435763AF}" type="datetime1">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5D50A9-F50A-4949-86DD-930BBC338DB2}" type="slidenum">
              <a:rPr lang="en-US" smtClean="0"/>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CC9A240-B78B-4425-88AC-208315B96DCB}" type="datetime1">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D46D20-C6C3-4DF7-BD52-89EC0B85BB4B}" type="slidenum">
              <a:rPr lang="en-US" smtClean="0"/>
              <a:pPr>
                <a:defRPr/>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2A4D8E2-32ED-441F-B673-60653AC157FE}" type="datetime1">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A96446-B23D-4576-B6F2-B496FA08D39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50ACA3A-6AB4-4898-B559-F6B8A751C4B9}" type="datetime1">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9B843E-A831-43C3-81A8-11B0826BC349}" type="slidenum">
              <a:rPr lang="en-US" smtClean="0"/>
              <a:pPr>
                <a:defRPr/>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250DD403-9C3E-47A8-AB07-E80027D39BD8}" type="datetime1">
              <a:rPr lang="en-US" smtClean="0"/>
              <a:pPr>
                <a:defRPr/>
              </a:pPr>
              <a:t>11/2/2015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0C888B4-011B-431B-A9EA-3A9FA22B68BB}" type="slidenum">
              <a:rPr lang="en-US" smtClean="0"/>
              <a:pPr>
                <a:defRPr/>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4D8D7AB-06D7-4F7A-AD99-28E97F4B4E59}" type="datetime1">
              <a:rPr lang="en-US" smtClean="0"/>
              <a:pPr>
                <a:defRPr/>
              </a:pPr>
              <a:t>11/2/2015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D9BCF9-AEC0-4D92-ACBA-340B2C55230C}" type="slidenum">
              <a:rPr lang="en-US" smtClean="0"/>
              <a:pPr>
                <a:defRPr/>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BB6016-ECE7-4C48-B4B1-9852018535DD}" type="datetime1">
              <a:rPr lang="en-US" smtClean="0"/>
              <a:pPr>
                <a:defRPr/>
              </a:pPr>
              <a:t>11/2/2015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59186C-DFB0-4E7A-BAB2-2D7F0F5D3C42}" type="slidenum">
              <a:rPr lang="en-US" smtClean="0"/>
              <a:pPr>
                <a:defRPr/>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28FED8D-0EF2-48EE-81DB-036BAC509F73}" type="datetime1">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FC45DE-A3E4-4292-A4DD-A7EE1B81825A}" type="slidenum">
              <a:rPr lang="en-US" smtClean="0"/>
              <a:pPr>
                <a:defRPr/>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310B8C8-EF23-4278-B99F-08637BF20A6D}" type="datetime1">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276DC81-9B00-4546-A5A3-3BB86F3EEE47}"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CC8DA3C-A504-433F-BD48-7C4B54C30944}" type="datetime1">
              <a:rPr lang="en-US" smtClean="0"/>
              <a:pPr>
                <a:defRPr/>
              </a:pPr>
              <a:t>11/2/2015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DDA5C59-5785-48C6-AE1B-9A8EB9D80FC9}"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wheel spokes="8"/>
  </p:transition>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ikipedia.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3216"/>
            <a:ext cx="8229600" cy="1484784"/>
          </a:xfrm>
        </p:spPr>
        <p:txBody>
          <a:bodyPr>
            <a:normAutofit/>
          </a:bodyPr>
          <a:lstStyle/>
          <a:p>
            <a:pPr algn="ctr">
              <a:defRPr/>
            </a:pPr>
            <a:r>
              <a:rPr lang="fa-IR" sz="2700" b="1" dirty="0">
                <a:solidFill>
                  <a:srgbClr val="0070C0"/>
                </a:solidFill>
                <a:cs typeface="B Mitra" pitchFamily="2" charset="-78"/>
              </a:rPr>
              <a:t/>
            </a:r>
            <a:br>
              <a:rPr lang="fa-IR" sz="2700" b="1" dirty="0">
                <a:solidFill>
                  <a:srgbClr val="0070C0"/>
                </a:solidFill>
                <a:cs typeface="B Mitra" pitchFamily="2" charset="-78"/>
              </a:rPr>
            </a:br>
            <a:r>
              <a:rPr lang="fa-IR" sz="2500" b="1" dirty="0">
                <a:solidFill>
                  <a:srgbClr val="00B0F0"/>
                </a:solidFill>
                <a:cs typeface="B Mitra" pitchFamily="2" charset="-78"/>
              </a:rPr>
              <a:t/>
            </a:r>
            <a:br>
              <a:rPr lang="fa-IR" sz="2500" b="1" dirty="0">
                <a:solidFill>
                  <a:srgbClr val="00B0F0"/>
                </a:solidFill>
                <a:cs typeface="B Mitra" pitchFamily="2" charset="-78"/>
              </a:rPr>
            </a:br>
            <a:endParaRPr lang="en-US" sz="2500" b="1" dirty="0">
              <a:solidFill>
                <a:srgbClr val="00B0F0"/>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1</a:t>
            </a:fld>
            <a:endParaRPr lang="en-US">
              <a:solidFill>
                <a:srgbClr val="04617B">
                  <a:shade val="90000"/>
                </a:srgbClr>
              </a:solidFill>
            </a:endParaRPr>
          </a:p>
        </p:txBody>
      </p:sp>
      <p:pic>
        <p:nvPicPr>
          <p:cNvPr id="7" name="Picture 2" descr="Eslim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8122" y="1656063"/>
            <a:ext cx="4395787"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3"/>
          <p:cNvSpPr>
            <a:spLocks noEditPoints="1"/>
          </p:cNvSpPr>
          <p:nvPr/>
        </p:nvSpPr>
        <p:spPr bwMode="auto">
          <a:xfrm>
            <a:off x="3798758" y="2708920"/>
            <a:ext cx="2016224" cy="1935088"/>
          </a:xfrm>
          <a:custGeom>
            <a:avLst/>
            <a:gdLst>
              <a:gd name="T0" fmla="*/ 2147483647 w 2844"/>
              <a:gd name="T1" fmla="*/ 2147483647 h 1902"/>
              <a:gd name="T2" fmla="*/ 2147483647 w 2844"/>
              <a:gd name="T3" fmla="*/ 2147483647 h 1902"/>
              <a:gd name="T4" fmla="*/ 2147483647 w 2844"/>
              <a:gd name="T5" fmla="*/ 2147483647 h 1902"/>
              <a:gd name="T6" fmla="*/ 2147483647 w 2844"/>
              <a:gd name="T7" fmla="*/ 2147483647 h 1902"/>
              <a:gd name="T8" fmla="*/ 2147483647 w 2844"/>
              <a:gd name="T9" fmla="*/ 2147483647 h 1902"/>
              <a:gd name="T10" fmla="*/ 2147483647 w 2844"/>
              <a:gd name="T11" fmla="*/ 2147483647 h 1902"/>
              <a:gd name="T12" fmla="*/ 2147483647 w 2844"/>
              <a:gd name="T13" fmla="*/ 2147483647 h 1902"/>
              <a:gd name="T14" fmla="*/ 2147483647 w 2844"/>
              <a:gd name="T15" fmla="*/ 2147483647 h 1902"/>
              <a:gd name="T16" fmla="*/ 2147483647 w 2844"/>
              <a:gd name="T17" fmla="*/ 2147483647 h 1902"/>
              <a:gd name="T18" fmla="*/ 2147483647 w 2844"/>
              <a:gd name="T19" fmla="*/ 2147483647 h 1902"/>
              <a:gd name="T20" fmla="*/ 2147483647 w 2844"/>
              <a:gd name="T21" fmla="*/ 2147483647 h 1902"/>
              <a:gd name="T22" fmla="*/ 2147483647 w 2844"/>
              <a:gd name="T23" fmla="*/ 2147483647 h 1902"/>
              <a:gd name="T24" fmla="*/ 2147483647 w 2844"/>
              <a:gd name="T25" fmla="*/ 2147483647 h 1902"/>
              <a:gd name="T26" fmla="*/ 2147483647 w 2844"/>
              <a:gd name="T27" fmla="*/ 2147483647 h 1902"/>
              <a:gd name="T28" fmla="*/ 2147483647 w 2844"/>
              <a:gd name="T29" fmla="*/ 2147483647 h 1902"/>
              <a:gd name="T30" fmla="*/ 2147483647 w 2844"/>
              <a:gd name="T31" fmla="*/ 2147483647 h 1902"/>
              <a:gd name="T32" fmla="*/ 2147483647 w 2844"/>
              <a:gd name="T33" fmla="*/ 2147483647 h 1902"/>
              <a:gd name="T34" fmla="*/ 2147483647 w 2844"/>
              <a:gd name="T35" fmla="*/ 2147483647 h 1902"/>
              <a:gd name="T36" fmla="*/ 2147483647 w 2844"/>
              <a:gd name="T37" fmla="*/ 2147483647 h 1902"/>
              <a:gd name="T38" fmla="*/ 2147483647 w 2844"/>
              <a:gd name="T39" fmla="*/ 2147483647 h 1902"/>
              <a:gd name="T40" fmla="*/ 2147483647 w 2844"/>
              <a:gd name="T41" fmla="*/ 2147483647 h 1902"/>
              <a:gd name="T42" fmla="*/ 2147483647 w 2844"/>
              <a:gd name="T43" fmla="*/ 2147483647 h 1902"/>
              <a:gd name="T44" fmla="*/ 2147483647 w 2844"/>
              <a:gd name="T45" fmla="*/ 2147483647 h 1902"/>
              <a:gd name="T46" fmla="*/ 2147483647 w 2844"/>
              <a:gd name="T47" fmla="*/ 2147483647 h 1902"/>
              <a:gd name="T48" fmla="*/ 2147483647 w 2844"/>
              <a:gd name="T49" fmla="*/ 2147483647 h 1902"/>
              <a:gd name="T50" fmla="*/ 2147483647 w 2844"/>
              <a:gd name="T51" fmla="*/ 2147483647 h 1902"/>
              <a:gd name="T52" fmla="*/ 2147483647 w 2844"/>
              <a:gd name="T53" fmla="*/ 2147483647 h 1902"/>
              <a:gd name="T54" fmla="*/ 2147483647 w 2844"/>
              <a:gd name="T55" fmla="*/ 2147483647 h 1902"/>
              <a:gd name="T56" fmla="*/ 2147483647 w 2844"/>
              <a:gd name="T57" fmla="*/ 2147483647 h 1902"/>
              <a:gd name="T58" fmla="*/ 2147483647 w 2844"/>
              <a:gd name="T59" fmla="*/ 2147483647 h 1902"/>
              <a:gd name="T60" fmla="*/ 2147483647 w 2844"/>
              <a:gd name="T61" fmla="*/ 2147483647 h 1902"/>
              <a:gd name="T62" fmla="*/ 2147483647 w 2844"/>
              <a:gd name="T63" fmla="*/ 2147483647 h 1902"/>
              <a:gd name="T64" fmla="*/ 2147483647 w 2844"/>
              <a:gd name="T65" fmla="*/ 2147483647 h 1902"/>
              <a:gd name="T66" fmla="*/ 2147483647 w 2844"/>
              <a:gd name="T67" fmla="*/ 2147483647 h 1902"/>
              <a:gd name="T68" fmla="*/ 2147483647 w 2844"/>
              <a:gd name="T69" fmla="*/ 2147483647 h 1902"/>
              <a:gd name="T70" fmla="*/ 2147483647 w 2844"/>
              <a:gd name="T71" fmla="*/ 2147483647 h 1902"/>
              <a:gd name="T72" fmla="*/ 2147483647 w 2844"/>
              <a:gd name="T73" fmla="*/ 2147483647 h 1902"/>
              <a:gd name="T74" fmla="*/ 2147483647 w 2844"/>
              <a:gd name="T75" fmla="*/ 2147483647 h 1902"/>
              <a:gd name="T76" fmla="*/ 2147483647 w 2844"/>
              <a:gd name="T77" fmla="*/ 2147483647 h 1902"/>
              <a:gd name="T78" fmla="*/ 2147483647 w 2844"/>
              <a:gd name="T79" fmla="*/ 2147483647 h 1902"/>
              <a:gd name="T80" fmla="*/ 2147483647 w 2844"/>
              <a:gd name="T81" fmla="*/ 2147483647 h 1902"/>
              <a:gd name="T82" fmla="*/ 2147483647 w 2844"/>
              <a:gd name="T83" fmla="*/ 2147483647 h 1902"/>
              <a:gd name="T84" fmla="*/ 2147483647 w 2844"/>
              <a:gd name="T85" fmla="*/ 2147483647 h 1902"/>
              <a:gd name="T86" fmla="*/ 2147483647 w 2844"/>
              <a:gd name="T87" fmla="*/ 2147483647 h 1902"/>
              <a:gd name="T88" fmla="*/ 2147483647 w 2844"/>
              <a:gd name="T89" fmla="*/ 2147483647 h 1902"/>
              <a:gd name="T90" fmla="*/ 2147483647 w 2844"/>
              <a:gd name="T91" fmla="*/ 2147483647 h 1902"/>
              <a:gd name="T92" fmla="*/ 2147483647 w 2844"/>
              <a:gd name="T93" fmla="*/ 2147483647 h 1902"/>
              <a:gd name="T94" fmla="*/ 2147483647 w 2844"/>
              <a:gd name="T95" fmla="*/ 2147483647 h 1902"/>
              <a:gd name="T96" fmla="*/ 2147483647 w 2844"/>
              <a:gd name="T97" fmla="*/ 2147483647 h 1902"/>
              <a:gd name="T98" fmla="*/ 2147483647 w 2844"/>
              <a:gd name="T99" fmla="*/ 2147483647 h 1902"/>
              <a:gd name="T100" fmla="*/ 2147483647 w 2844"/>
              <a:gd name="T101" fmla="*/ 2147483647 h 1902"/>
              <a:gd name="T102" fmla="*/ 2147483647 w 2844"/>
              <a:gd name="T103" fmla="*/ 2147483647 h 1902"/>
              <a:gd name="T104" fmla="*/ 2147483647 w 2844"/>
              <a:gd name="T105" fmla="*/ 2147483647 h 1902"/>
              <a:gd name="T106" fmla="*/ 2147483647 w 2844"/>
              <a:gd name="T107" fmla="*/ 2147483647 h 1902"/>
              <a:gd name="T108" fmla="*/ 2147483647 w 2844"/>
              <a:gd name="T109" fmla="*/ 2147483647 h 1902"/>
              <a:gd name="T110" fmla="*/ 2147483647 w 2844"/>
              <a:gd name="T111" fmla="*/ 2147483647 h 1902"/>
              <a:gd name="T112" fmla="*/ 2147483647 w 2844"/>
              <a:gd name="T113" fmla="*/ 2147483647 h 1902"/>
              <a:gd name="T114" fmla="*/ 2147483647 w 2844"/>
              <a:gd name="T115" fmla="*/ 2147483647 h 1902"/>
              <a:gd name="T116" fmla="*/ 2147483647 w 2844"/>
              <a:gd name="T117" fmla="*/ 2147483647 h 1902"/>
              <a:gd name="T118" fmla="*/ 2147483647 w 2844"/>
              <a:gd name="T119" fmla="*/ 2147483647 h 1902"/>
              <a:gd name="T120" fmla="*/ 2147483647 w 2844"/>
              <a:gd name="T121" fmla="*/ 2147483647 h 1902"/>
              <a:gd name="T122" fmla="*/ 2147483647 w 2844"/>
              <a:gd name="T123" fmla="*/ 2147483647 h 1902"/>
              <a:gd name="T124" fmla="*/ 2147483647 w 2844"/>
              <a:gd name="T125" fmla="*/ 2147483647 h 1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4"/>
              <a:gd name="T190" fmla="*/ 0 h 1902"/>
              <a:gd name="T191" fmla="*/ 2844 w 2844"/>
              <a:gd name="T192" fmla="*/ 1902 h 1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4" h="1902">
                <a:moveTo>
                  <a:pt x="1144" y="779"/>
                </a:moveTo>
                <a:lnTo>
                  <a:pt x="1138" y="775"/>
                </a:lnTo>
                <a:lnTo>
                  <a:pt x="1132" y="771"/>
                </a:lnTo>
                <a:lnTo>
                  <a:pt x="1128" y="766"/>
                </a:lnTo>
                <a:lnTo>
                  <a:pt x="1122" y="762"/>
                </a:lnTo>
                <a:lnTo>
                  <a:pt x="1118" y="759"/>
                </a:lnTo>
                <a:lnTo>
                  <a:pt x="1113" y="755"/>
                </a:lnTo>
                <a:lnTo>
                  <a:pt x="1109" y="750"/>
                </a:lnTo>
                <a:lnTo>
                  <a:pt x="1104" y="746"/>
                </a:lnTo>
                <a:lnTo>
                  <a:pt x="1102" y="742"/>
                </a:lnTo>
                <a:lnTo>
                  <a:pt x="1099" y="736"/>
                </a:lnTo>
                <a:lnTo>
                  <a:pt x="1096" y="731"/>
                </a:lnTo>
                <a:lnTo>
                  <a:pt x="1093" y="727"/>
                </a:lnTo>
                <a:lnTo>
                  <a:pt x="1091" y="723"/>
                </a:lnTo>
                <a:lnTo>
                  <a:pt x="1091" y="717"/>
                </a:lnTo>
                <a:lnTo>
                  <a:pt x="1090" y="713"/>
                </a:lnTo>
                <a:lnTo>
                  <a:pt x="1091" y="707"/>
                </a:lnTo>
                <a:lnTo>
                  <a:pt x="1091" y="694"/>
                </a:lnTo>
                <a:lnTo>
                  <a:pt x="1093" y="681"/>
                </a:lnTo>
                <a:lnTo>
                  <a:pt x="1096" y="669"/>
                </a:lnTo>
                <a:lnTo>
                  <a:pt x="1097" y="657"/>
                </a:lnTo>
                <a:lnTo>
                  <a:pt x="1100" y="647"/>
                </a:lnTo>
                <a:lnTo>
                  <a:pt x="1104" y="638"/>
                </a:lnTo>
                <a:lnTo>
                  <a:pt x="1107" y="628"/>
                </a:lnTo>
                <a:lnTo>
                  <a:pt x="1112" y="619"/>
                </a:lnTo>
                <a:lnTo>
                  <a:pt x="1116" y="611"/>
                </a:lnTo>
                <a:lnTo>
                  <a:pt x="1122" y="601"/>
                </a:lnTo>
                <a:lnTo>
                  <a:pt x="1128" y="592"/>
                </a:lnTo>
                <a:lnTo>
                  <a:pt x="1134" y="582"/>
                </a:lnTo>
                <a:lnTo>
                  <a:pt x="1141" y="571"/>
                </a:lnTo>
                <a:lnTo>
                  <a:pt x="1148" y="560"/>
                </a:lnTo>
                <a:lnTo>
                  <a:pt x="1157" y="547"/>
                </a:lnTo>
                <a:lnTo>
                  <a:pt x="1166" y="534"/>
                </a:lnTo>
                <a:lnTo>
                  <a:pt x="1163" y="519"/>
                </a:lnTo>
                <a:lnTo>
                  <a:pt x="1160" y="505"/>
                </a:lnTo>
                <a:lnTo>
                  <a:pt x="1157" y="489"/>
                </a:lnTo>
                <a:lnTo>
                  <a:pt x="1154" y="474"/>
                </a:lnTo>
                <a:lnTo>
                  <a:pt x="1151" y="460"/>
                </a:lnTo>
                <a:lnTo>
                  <a:pt x="1148" y="444"/>
                </a:lnTo>
                <a:lnTo>
                  <a:pt x="1145" y="429"/>
                </a:lnTo>
                <a:lnTo>
                  <a:pt x="1141" y="413"/>
                </a:lnTo>
                <a:lnTo>
                  <a:pt x="1138" y="398"/>
                </a:lnTo>
                <a:lnTo>
                  <a:pt x="1134" y="382"/>
                </a:lnTo>
                <a:lnTo>
                  <a:pt x="1131" y="365"/>
                </a:lnTo>
                <a:lnTo>
                  <a:pt x="1126" y="349"/>
                </a:lnTo>
                <a:lnTo>
                  <a:pt x="1123" y="332"/>
                </a:lnTo>
                <a:lnTo>
                  <a:pt x="1119" y="314"/>
                </a:lnTo>
                <a:lnTo>
                  <a:pt x="1115" y="297"/>
                </a:lnTo>
                <a:lnTo>
                  <a:pt x="1110" y="279"/>
                </a:lnTo>
                <a:lnTo>
                  <a:pt x="1122" y="238"/>
                </a:lnTo>
                <a:lnTo>
                  <a:pt x="1148" y="281"/>
                </a:lnTo>
                <a:lnTo>
                  <a:pt x="1152" y="305"/>
                </a:lnTo>
                <a:lnTo>
                  <a:pt x="1157" y="327"/>
                </a:lnTo>
                <a:lnTo>
                  <a:pt x="1160" y="349"/>
                </a:lnTo>
                <a:lnTo>
                  <a:pt x="1164" y="371"/>
                </a:lnTo>
                <a:lnTo>
                  <a:pt x="1167" y="393"/>
                </a:lnTo>
                <a:lnTo>
                  <a:pt x="1171" y="413"/>
                </a:lnTo>
                <a:lnTo>
                  <a:pt x="1174" y="432"/>
                </a:lnTo>
                <a:lnTo>
                  <a:pt x="1179" y="452"/>
                </a:lnTo>
                <a:lnTo>
                  <a:pt x="1181" y="471"/>
                </a:lnTo>
                <a:lnTo>
                  <a:pt x="1184" y="490"/>
                </a:lnTo>
                <a:lnTo>
                  <a:pt x="1187" y="509"/>
                </a:lnTo>
                <a:lnTo>
                  <a:pt x="1192" y="528"/>
                </a:lnTo>
                <a:lnTo>
                  <a:pt x="1195" y="545"/>
                </a:lnTo>
                <a:lnTo>
                  <a:pt x="1197" y="564"/>
                </a:lnTo>
                <a:lnTo>
                  <a:pt x="1200" y="583"/>
                </a:lnTo>
                <a:lnTo>
                  <a:pt x="1203" y="601"/>
                </a:lnTo>
                <a:lnTo>
                  <a:pt x="1206" y="590"/>
                </a:lnTo>
                <a:lnTo>
                  <a:pt x="1208" y="582"/>
                </a:lnTo>
                <a:lnTo>
                  <a:pt x="1211" y="573"/>
                </a:lnTo>
                <a:lnTo>
                  <a:pt x="1213" y="564"/>
                </a:lnTo>
                <a:lnTo>
                  <a:pt x="1218" y="555"/>
                </a:lnTo>
                <a:lnTo>
                  <a:pt x="1221" y="547"/>
                </a:lnTo>
                <a:lnTo>
                  <a:pt x="1225" y="538"/>
                </a:lnTo>
                <a:lnTo>
                  <a:pt x="1229" y="531"/>
                </a:lnTo>
                <a:lnTo>
                  <a:pt x="1235" y="522"/>
                </a:lnTo>
                <a:lnTo>
                  <a:pt x="1241" y="513"/>
                </a:lnTo>
                <a:lnTo>
                  <a:pt x="1247" y="503"/>
                </a:lnTo>
                <a:lnTo>
                  <a:pt x="1253" y="494"/>
                </a:lnTo>
                <a:lnTo>
                  <a:pt x="1260" y="483"/>
                </a:lnTo>
                <a:lnTo>
                  <a:pt x="1267" y="473"/>
                </a:lnTo>
                <a:lnTo>
                  <a:pt x="1274" y="460"/>
                </a:lnTo>
                <a:lnTo>
                  <a:pt x="1283" y="448"/>
                </a:lnTo>
                <a:lnTo>
                  <a:pt x="1280" y="425"/>
                </a:lnTo>
                <a:lnTo>
                  <a:pt x="1276" y="403"/>
                </a:lnTo>
                <a:lnTo>
                  <a:pt x="1273" y="381"/>
                </a:lnTo>
                <a:lnTo>
                  <a:pt x="1270" y="359"/>
                </a:lnTo>
                <a:lnTo>
                  <a:pt x="1267" y="339"/>
                </a:lnTo>
                <a:lnTo>
                  <a:pt x="1264" y="318"/>
                </a:lnTo>
                <a:lnTo>
                  <a:pt x="1260" y="298"/>
                </a:lnTo>
                <a:lnTo>
                  <a:pt x="1257" y="279"/>
                </a:lnTo>
                <a:lnTo>
                  <a:pt x="1254" y="260"/>
                </a:lnTo>
                <a:lnTo>
                  <a:pt x="1251" y="241"/>
                </a:lnTo>
                <a:lnTo>
                  <a:pt x="1248" y="224"/>
                </a:lnTo>
                <a:lnTo>
                  <a:pt x="1245" y="206"/>
                </a:lnTo>
                <a:lnTo>
                  <a:pt x="1243" y="190"/>
                </a:lnTo>
                <a:lnTo>
                  <a:pt x="1240" y="176"/>
                </a:lnTo>
                <a:lnTo>
                  <a:pt x="1237" y="160"/>
                </a:lnTo>
                <a:lnTo>
                  <a:pt x="1235" y="147"/>
                </a:lnTo>
                <a:lnTo>
                  <a:pt x="1235" y="145"/>
                </a:lnTo>
                <a:lnTo>
                  <a:pt x="1235" y="143"/>
                </a:lnTo>
                <a:lnTo>
                  <a:pt x="1235" y="141"/>
                </a:lnTo>
                <a:lnTo>
                  <a:pt x="1235" y="138"/>
                </a:lnTo>
                <a:lnTo>
                  <a:pt x="1235" y="134"/>
                </a:lnTo>
                <a:lnTo>
                  <a:pt x="1235" y="131"/>
                </a:lnTo>
                <a:lnTo>
                  <a:pt x="1235" y="127"/>
                </a:lnTo>
                <a:lnTo>
                  <a:pt x="1237" y="122"/>
                </a:lnTo>
                <a:lnTo>
                  <a:pt x="1237" y="118"/>
                </a:lnTo>
                <a:lnTo>
                  <a:pt x="1237" y="115"/>
                </a:lnTo>
                <a:lnTo>
                  <a:pt x="1238" y="111"/>
                </a:lnTo>
                <a:lnTo>
                  <a:pt x="1238" y="106"/>
                </a:lnTo>
                <a:lnTo>
                  <a:pt x="1240" y="102"/>
                </a:lnTo>
                <a:lnTo>
                  <a:pt x="1241" y="99"/>
                </a:lnTo>
                <a:lnTo>
                  <a:pt x="1243" y="96"/>
                </a:lnTo>
                <a:lnTo>
                  <a:pt x="1244" y="97"/>
                </a:lnTo>
                <a:lnTo>
                  <a:pt x="1245" y="99"/>
                </a:lnTo>
                <a:lnTo>
                  <a:pt x="1247" y="99"/>
                </a:lnTo>
                <a:lnTo>
                  <a:pt x="1248" y="100"/>
                </a:lnTo>
                <a:lnTo>
                  <a:pt x="1250" y="100"/>
                </a:lnTo>
                <a:lnTo>
                  <a:pt x="1250" y="102"/>
                </a:lnTo>
                <a:lnTo>
                  <a:pt x="1251" y="102"/>
                </a:lnTo>
                <a:lnTo>
                  <a:pt x="1251" y="103"/>
                </a:lnTo>
                <a:lnTo>
                  <a:pt x="1253" y="103"/>
                </a:lnTo>
                <a:lnTo>
                  <a:pt x="1253" y="105"/>
                </a:lnTo>
                <a:lnTo>
                  <a:pt x="1253" y="106"/>
                </a:lnTo>
                <a:lnTo>
                  <a:pt x="1254" y="106"/>
                </a:lnTo>
                <a:lnTo>
                  <a:pt x="1254" y="108"/>
                </a:lnTo>
                <a:lnTo>
                  <a:pt x="1257" y="121"/>
                </a:lnTo>
                <a:lnTo>
                  <a:pt x="1261" y="135"/>
                </a:lnTo>
                <a:lnTo>
                  <a:pt x="1266" y="154"/>
                </a:lnTo>
                <a:lnTo>
                  <a:pt x="1270" y="174"/>
                </a:lnTo>
                <a:lnTo>
                  <a:pt x="1274" y="198"/>
                </a:lnTo>
                <a:lnTo>
                  <a:pt x="1279" y="222"/>
                </a:lnTo>
                <a:lnTo>
                  <a:pt x="1285" y="250"/>
                </a:lnTo>
                <a:lnTo>
                  <a:pt x="1289" y="279"/>
                </a:lnTo>
                <a:lnTo>
                  <a:pt x="1295" y="310"/>
                </a:lnTo>
                <a:lnTo>
                  <a:pt x="1301" y="342"/>
                </a:lnTo>
                <a:lnTo>
                  <a:pt x="1305" y="374"/>
                </a:lnTo>
                <a:lnTo>
                  <a:pt x="1311" y="407"/>
                </a:lnTo>
                <a:lnTo>
                  <a:pt x="1317" y="442"/>
                </a:lnTo>
                <a:lnTo>
                  <a:pt x="1322" y="476"/>
                </a:lnTo>
                <a:lnTo>
                  <a:pt x="1328" y="510"/>
                </a:lnTo>
                <a:lnTo>
                  <a:pt x="1334" y="545"/>
                </a:lnTo>
                <a:lnTo>
                  <a:pt x="1334" y="534"/>
                </a:lnTo>
                <a:lnTo>
                  <a:pt x="1336" y="522"/>
                </a:lnTo>
                <a:lnTo>
                  <a:pt x="1338" y="512"/>
                </a:lnTo>
                <a:lnTo>
                  <a:pt x="1341" y="502"/>
                </a:lnTo>
                <a:lnTo>
                  <a:pt x="1344" y="491"/>
                </a:lnTo>
                <a:lnTo>
                  <a:pt x="1347" y="483"/>
                </a:lnTo>
                <a:lnTo>
                  <a:pt x="1352" y="474"/>
                </a:lnTo>
                <a:lnTo>
                  <a:pt x="1356" y="465"/>
                </a:lnTo>
                <a:lnTo>
                  <a:pt x="1362" y="455"/>
                </a:lnTo>
                <a:lnTo>
                  <a:pt x="1366" y="446"/>
                </a:lnTo>
                <a:lnTo>
                  <a:pt x="1373" y="436"/>
                </a:lnTo>
                <a:lnTo>
                  <a:pt x="1379" y="426"/>
                </a:lnTo>
                <a:lnTo>
                  <a:pt x="1386" y="414"/>
                </a:lnTo>
                <a:lnTo>
                  <a:pt x="1395" y="403"/>
                </a:lnTo>
                <a:lnTo>
                  <a:pt x="1404" y="390"/>
                </a:lnTo>
                <a:lnTo>
                  <a:pt x="1413" y="375"/>
                </a:lnTo>
                <a:lnTo>
                  <a:pt x="1410" y="352"/>
                </a:lnTo>
                <a:lnTo>
                  <a:pt x="1405" y="329"/>
                </a:lnTo>
                <a:lnTo>
                  <a:pt x="1402" y="305"/>
                </a:lnTo>
                <a:lnTo>
                  <a:pt x="1398" y="284"/>
                </a:lnTo>
                <a:lnTo>
                  <a:pt x="1394" y="262"/>
                </a:lnTo>
                <a:lnTo>
                  <a:pt x="1391" y="240"/>
                </a:lnTo>
                <a:lnTo>
                  <a:pt x="1386" y="220"/>
                </a:lnTo>
                <a:lnTo>
                  <a:pt x="1383" y="198"/>
                </a:lnTo>
                <a:lnTo>
                  <a:pt x="1379" y="177"/>
                </a:lnTo>
                <a:lnTo>
                  <a:pt x="1376" y="159"/>
                </a:lnTo>
                <a:lnTo>
                  <a:pt x="1373" y="138"/>
                </a:lnTo>
                <a:lnTo>
                  <a:pt x="1369" y="121"/>
                </a:lnTo>
                <a:lnTo>
                  <a:pt x="1366" y="102"/>
                </a:lnTo>
                <a:lnTo>
                  <a:pt x="1363" y="84"/>
                </a:lnTo>
                <a:lnTo>
                  <a:pt x="1360" y="67"/>
                </a:lnTo>
                <a:lnTo>
                  <a:pt x="1357" y="51"/>
                </a:lnTo>
                <a:lnTo>
                  <a:pt x="1357" y="49"/>
                </a:lnTo>
                <a:lnTo>
                  <a:pt x="1357" y="47"/>
                </a:lnTo>
                <a:lnTo>
                  <a:pt x="1357" y="45"/>
                </a:lnTo>
                <a:lnTo>
                  <a:pt x="1357" y="42"/>
                </a:lnTo>
                <a:lnTo>
                  <a:pt x="1357" y="38"/>
                </a:lnTo>
                <a:lnTo>
                  <a:pt x="1359" y="35"/>
                </a:lnTo>
                <a:lnTo>
                  <a:pt x="1359" y="31"/>
                </a:lnTo>
                <a:lnTo>
                  <a:pt x="1359" y="26"/>
                </a:lnTo>
                <a:lnTo>
                  <a:pt x="1359" y="22"/>
                </a:lnTo>
                <a:lnTo>
                  <a:pt x="1360" y="17"/>
                </a:lnTo>
                <a:lnTo>
                  <a:pt x="1360" y="15"/>
                </a:lnTo>
                <a:lnTo>
                  <a:pt x="1362" y="10"/>
                </a:lnTo>
                <a:lnTo>
                  <a:pt x="1362" y="6"/>
                </a:lnTo>
                <a:lnTo>
                  <a:pt x="1363" y="3"/>
                </a:lnTo>
                <a:lnTo>
                  <a:pt x="1365" y="0"/>
                </a:lnTo>
                <a:lnTo>
                  <a:pt x="1366" y="1"/>
                </a:lnTo>
                <a:lnTo>
                  <a:pt x="1368" y="1"/>
                </a:lnTo>
                <a:lnTo>
                  <a:pt x="1369" y="1"/>
                </a:lnTo>
                <a:lnTo>
                  <a:pt x="1369" y="3"/>
                </a:lnTo>
                <a:lnTo>
                  <a:pt x="1370" y="3"/>
                </a:lnTo>
                <a:lnTo>
                  <a:pt x="1370" y="4"/>
                </a:lnTo>
                <a:lnTo>
                  <a:pt x="1372" y="4"/>
                </a:lnTo>
                <a:lnTo>
                  <a:pt x="1373" y="6"/>
                </a:lnTo>
                <a:lnTo>
                  <a:pt x="1375" y="7"/>
                </a:lnTo>
                <a:lnTo>
                  <a:pt x="1375" y="9"/>
                </a:lnTo>
                <a:lnTo>
                  <a:pt x="1376" y="10"/>
                </a:lnTo>
                <a:lnTo>
                  <a:pt x="1378" y="12"/>
                </a:lnTo>
                <a:lnTo>
                  <a:pt x="1382" y="29"/>
                </a:lnTo>
                <a:lnTo>
                  <a:pt x="1386" y="52"/>
                </a:lnTo>
                <a:lnTo>
                  <a:pt x="1392" y="79"/>
                </a:lnTo>
                <a:lnTo>
                  <a:pt x="1399" y="111"/>
                </a:lnTo>
                <a:lnTo>
                  <a:pt x="1405" y="145"/>
                </a:lnTo>
                <a:lnTo>
                  <a:pt x="1413" y="183"/>
                </a:lnTo>
                <a:lnTo>
                  <a:pt x="1420" y="224"/>
                </a:lnTo>
                <a:lnTo>
                  <a:pt x="1427" y="266"/>
                </a:lnTo>
                <a:lnTo>
                  <a:pt x="1434" y="311"/>
                </a:lnTo>
                <a:lnTo>
                  <a:pt x="1442" y="356"/>
                </a:lnTo>
                <a:lnTo>
                  <a:pt x="1449" y="403"/>
                </a:lnTo>
                <a:lnTo>
                  <a:pt x="1455" y="448"/>
                </a:lnTo>
                <a:lnTo>
                  <a:pt x="1462" y="493"/>
                </a:lnTo>
                <a:lnTo>
                  <a:pt x="1468" y="537"/>
                </a:lnTo>
                <a:lnTo>
                  <a:pt x="1475" y="580"/>
                </a:lnTo>
                <a:lnTo>
                  <a:pt x="1481" y="621"/>
                </a:lnTo>
                <a:lnTo>
                  <a:pt x="1506" y="637"/>
                </a:lnTo>
                <a:lnTo>
                  <a:pt x="1532" y="654"/>
                </a:lnTo>
                <a:lnTo>
                  <a:pt x="1559" y="673"/>
                </a:lnTo>
                <a:lnTo>
                  <a:pt x="1588" y="694"/>
                </a:lnTo>
                <a:lnTo>
                  <a:pt x="1617" y="714"/>
                </a:lnTo>
                <a:lnTo>
                  <a:pt x="1648" y="734"/>
                </a:lnTo>
                <a:lnTo>
                  <a:pt x="1677" y="756"/>
                </a:lnTo>
                <a:lnTo>
                  <a:pt x="1705" y="779"/>
                </a:lnTo>
                <a:lnTo>
                  <a:pt x="1732" y="803"/>
                </a:lnTo>
                <a:lnTo>
                  <a:pt x="1758" y="827"/>
                </a:lnTo>
                <a:lnTo>
                  <a:pt x="1785" y="852"/>
                </a:lnTo>
                <a:lnTo>
                  <a:pt x="1806" y="878"/>
                </a:lnTo>
                <a:lnTo>
                  <a:pt x="1827" y="904"/>
                </a:lnTo>
                <a:lnTo>
                  <a:pt x="1846" y="931"/>
                </a:lnTo>
                <a:lnTo>
                  <a:pt x="1860" y="958"/>
                </a:lnTo>
                <a:lnTo>
                  <a:pt x="1872" y="986"/>
                </a:lnTo>
                <a:lnTo>
                  <a:pt x="1878" y="1002"/>
                </a:lnTo>
                <a:lnTo>
                  <a:pt x="1880" y="1019"/>
                </a:lnTo>
                <a:lnTo>
                  <a:pt x="1883" y="1037"/>
                </a:lnTo>
                <a:lnTo>
                  <a:pt x="1885" y="1054"/>
                </a:lnTo>
                <a:lnTo>
                  <a:pt x="1886" y="1072"/>
                </a:lnTo>
                <a:lnTo>
                  <a:pt x="1885" y="1089"/>
                </a:lnTo>
                <a:lnTo>
                  <a:pt x="1883" y="1107"/>
                </a:lnTo>
                <a:lnTo>
                  <a:pt x="1880" y="1124"/>
                </a:lnTo>
                <a:lnTo>
                  <a:pt x="1878" y="1141"/>
                </a:lnTo>
                <a:lnTo>
                  <a:pt x="1873" y="1157"/>
                </a:lnTo>
                <a:lnTo>
                  <a:pt x="1869" y="1175"/>
                </a:lnTo>
                <a:lnTo>
                  <a:pt x="1862" y="1191"/>
                </a:lnTo>
                <a:lnTo>
                  <a:pt x="1856" y="1207"/>
                </a:lnTo>
                <a:lnTo>
                  <a:pt x="1849" y="1223"/>
                </a:lnTo>
                <a:lnTo>
                  <a:pt x="1840" y="1237"/>
                </a:lnTo>
                <a:lnTo>
                  <a:pt x="1831" y="1252"/>
                </a:lnTo>
                <a:lnTo>
                  <a:pt x="1840" y="1261"/>
                </a:lnTo>
                <a:lnTo>
                  <a:pt x="1847" y="1268"/>
                </a:lnTo>
                <a:lnTo>
                  <a:pt x="1856" y="1277"/>
                </a:lnTo>
                <a:lnTo>
                  <a:pt x="1863" y="1284"/>
                </a:lnTo>
                <a:lnTo>
                  <a:pt x="1872" y="1293"/>
                </a:lnTo>
                <a:lnTo>
                  <a:pt x="1880" y="1300"/>
                </a:lnTo>
                <a:lnTo>
                  <a:pt x="1888" y="1307"/>
                </a:lnTo>
                <a:lnTo>
                  <a:pt x="1896" y="1316"/>
                </a:lnTo>
                <a:lnTo>
                  <a:pt x="1904" y="1323"/>
                </a:lnTo>
                <a:lnTo>
                  <a:pt x="1912" y="1331"/>
                </a:lnTo>
                <a:lnTo>
                  <a:pt x="1921" y="1338"/>
                </a:lnTo>
                <a:lnTo>
                  <a:pt x="1928" y="1345"/>
                </a:lnTo>
                <a:lnTo>
                  <a:pt x="1937" y="1352"/>
                </a:lnTo>
                <a:lnTo>
                  <a:pt x="1944" y="1360"/>
                </a:lnTo>
                <a:lnTo>
                  <a:pt x="1953" y="1365"/>
                </a:lnTo>
                <a:lnTo>
                  <a:pt x="1960" y="1373"/>
                </a:lnTo>
                <a:lnTo>
                  <a:pt x="1969" y="1380"/>
                </a:lnTo>
                <a:lnTo>
                  <a:pt x="1976" y="1386"/>
                </a:lnTo>
                <a:lnTo>
                  <a:pt x="1985" y="1392"/>
                </a:lnTo>
                <a:lnTo>
                  <a:pt x="1992" y="1397"/>
                </a:lnTo>
                <a:lnTo>
                  <a:pt x="2000" y="1402"/>
                </a:lnTo>
                <a:lnTo>
                  <a:pt x="2005" y="1408"/>
                </a:lnTo>
                <a:lnTo>
                  <a:pt x="2013" y="1412"/>
                </a:lnTo>
                <a:lnTo>
                  <a:pt x="2021" y="1415"/>
                </a:lnTo>
                <a:lnTo>
                  <a:pt x="2029" y="1419"/>
                </a:lnTo>
                <a:lnTo>
                  <a:pt x="2036" y="1422"/>
                </a:lnTo>
                <a:lnTo>
                  <a:pt x="2045" y="1425"/>
                </a:lnTo>
                <a:lnTo>
                  <a:pt x="2055" y="1428"/>
                </a:lnTo>
                <a:lnTo>
                  <a:pt x="2065" y="1429"/>
                </a:lnTo>
                <a:lnTo>
                  <a:pt x="2075" y="1431"/>
                </a:lnTo>
                <a:lnTo>
                  <a:pt x="2087" y="1432"/>
                </a:lnTo>
                <a:lnTo>
                  <a:pt x="2100" y="1432"/>
                </a:lnTo>
                <a:lnTo>
                  <a:pt x="2146" y="1435"/>
                </a:lnTo>
                <a:lnTo>
                  <a:pt x="2191" y="1437"/>
                </a:lnTo>
                <a:lnTo>
                  <a:pt x="2234" y="1438"/>
                </a:lnTo>
                <a:lnTo>
                  <a:pt x="2276" y="1440"/>
                </a:lnTo>
                <a:lnTo>
                  <a:pt x="2315" y="1440"/>
                </a:lnTo>
                <a:lnTo>
                  <a:pt x="2354" y="1442"/>
                </a:lnTo>
                <a:lnTo>
                  <a:pt x="2392" y="1444"/>
                </a:lnTo>
                <a:lnTo>
                  <a:pt x="2428" y="1445"/>
                </a:lnTo>
                <a:lnTo>
                  <a:pt x="2465" y="1448"/>
                </a:lnTo>
                <a:lnTo>
                  <a:pt x="2501" y="1451"/>
                </a:lnTo>
                <a:lnTo>
                  <a:pt x="2537" y="1456"/>
                </a:lnTo>
                <a:lnTo>
                  <a:pt x="2574" y="1460"/>
                </a:lnTo>
                <a:lnTo>
                  <a:pt x="2611" y="1464"/>
                </a:lnTo>
                <a:lnTo>
                  <a:pt x="2649" y="1470"/>
                </a:lnTo>
                <a:lnTo>
                  <a:pt x="2687" y="1477"/>
                </a:lnTo>
                <a:lnTo>
                  <a:pt x="2728" y="1486"/>
                </a:lnTo>
                <a:lnTo>
                  <a:pt x="2734" y="1488"/>
                </a:lnTo>
                <a:lnTo>
                  <a:pt x="2739" y="1488"/>
                </a:lnTo>
                <a:lnTo>
                  <a:pt x="2747" y="1489"/>
                </a:lnTo>
                <a:lnTo>
                  <a:pt x="2752" y="1489"/>
                </a:lnTo>
                <a:lnTo>
                  <a:pt x="2760" y="1490"/>
                </a:lnTo>
                <a:lnTo>
                  <a:pt x="2767" y="1490"/>
                </a:lnTo>
                <a:lnTo>
                  <a:pt x="2774" y="1492"/>
                </a:lnTo>
                <a:lnTo>
                  <a:pt x="2782" y="1492"/>
                </a:lnTo>
                <a:lnTo>
                  <a:pt x="2787" y="1492"/>
                </a:lnTo>
                <a:lnTo>
                  <a:pt x="2795" y="1492"/>
                </a:lnTo>
                <a:lnTo>
                  <a:pt x="2802" y="1492"/>
                </a:lnTo>
                <a:lnTo>
                  <a:pt x="2809" y="1493"/>
                </a:lnTo>
                <a:lnTo>
                  <a:pt x="2816" y="1493"/>
                </a:lnTo>
                <a:lnTo>
                  <a:pt x="2822" y="1493"/>
                </a:lnTo>
                <a:lnTo>
                  <a:pt x="2829" y="1495"/>
                </a:lnTo>
                <a:lnTo>
                  <a:pt x="2835" y="1496"/>
                </a:lnTo>
                <a:lnTo>
                  <a:pt x="2838" y="1496"/>
                </a:lnTo>
                <a:lnTo>
                  <a:pt x="2841" y="1498"/>
                </a:lnTo>
                <a:lnTo>
                  <a:pt x="2843" y="1499"/>
                </a:lnTo>
                <a:lnTo>
                  <a:pt x="2843" y="1501"/>
                </a:lnTo>
                <a:lnTo>
                  <a:pt x="2844" y="1502"/>
                </a:lnTo>
                <a:lnTo>
                  <a:pt x="2844" y="1504"/>
                </a:lnTo>
                <a:lnTo>
                  <a:pt x="2844" y="1505"/>
                </a:lnTo>
                <a:lnTo>
                  <a:pt x="2844" y="1506"/>
                </a:lnTo>
                <a:lnTo>
                  <a:pt x="2843" y="1508"/>
                </a:lnTo>
                <a:lnTo>
                  <a:pt x="2841" y="1509"/>
                </a:lnTo>
                <a:lnTo>
                  <a:pt x="2840" y="1511"/>
                </a:lnTo>
                <a:lnTo>
                  <a:pt x="2837" y="1512"/>
                </a:lnTo>
                <a:lnTo>
                  <a:pt x="2834" y="1514"/>
                </a:lnTo>
                <a:lnTo>
                  <a:pt x="2831" y="1515"/>
                </a:lnTo>
                <a:lnTo>
                  <a:pt x="2828" y="1517"/>
                </a:lnTo>
                <a:lnTo>
                  <a:pt x="2824" y="1517"/>
                </a:lnTo>
                <a:lnTo>
                  <a:pt x="2813" y="1517"/>
                </a:lnTo>
                <a:lnTo>
                  <a:pt x="2803" y="1517"/>
                </a:lnTo>
                <a:lnTo>
                  <a:pt x="2793" y="1515"/>
                </a:lnTo>
                <a:lnTo>
                  <a:pt x="2783" y="1515"/>
                </a:lnTo>
                <a:lnTo>
                  <a:pt x="2773" y="1515"/>
                </a:lnTo>
                <a:lnTo>
                  <a:pt x="2763" y="1514"/>
                </a:lnTo>
                <a:lnTo>
                  <a:pt x="2752" y="1514"/>
                </a:lnTo>
                <a:lnTo>
                  <a:pt x="2742" y="1512"/>
                </a:lnTo>
                <a:lnTo>
                  <a:pt x="2734" y="1512"/>
                </a:lnTo>
                <a:lnTo>
                  <a:pt x="2725" y="1511"/>
                </a:lnTo>
                <a:lnTo>
                  <a:pt x="2716" y="1511"/>
                </a:lnTo>
                <a:lnTo>
                  <a:pt x="2707" y="1509"/>
                </a:lnTo>
                <a:lnTo>
                  <a:pt x="2700" y="1508"/>
                </a:lnTo>
                <a:lnTo>
                  <a:pt x="2693" y="1508"/>
                </a:lnTo>
                <a:lnTo>
                  <a:pt x="2687" y="1506"/>
                </a:lnTo>
                <a:lnTo>
                  <a:pt x="2683" y="1505"/>
                </a:lnTo>
                <a:lnTo>
                  <a:pt x="2671" y="1502"/>
                </a:lnTo>
                <a:lnTo>
                  <a:pt x="2658" y="1499"/>
                </a:lnTo>
                <a:lnTo>
                  <a:pt x="2646" y="1496"/>
                </a:lnTo>
                <a:lnTo>
                  <a:pt x="2632" y="1495"/>
                </a:lnTo>
                <a:lnTo>
                  <a:pt x="2619" y="1492"/>
                </a:lnTo>
                <a:lnTo>
                  <a:pt x="2603" y="1490"/>
                </a:lnTo>
                <a:lnTo>
                  <a:pt x="2588" y="1489"/>
                </a:lnTo>
                <a:lnTo>
                  <a:pt x="2572" y="1488"/>
                </a:lnTo>
                <a:lnTo>
                  <a:pt x="2556" y="1486"/>
                </a:lnTo>
                <a:lnTo>
                  <a:pt x="2539" y="1485"/>
                </a:lnTo>
                <a:lnTo>
                  <a:pt x="2521" y="1483"/>
                </a:lnTo>
                <a:lnTo>
                  <a:pt x="2504" y="1482"/>
                </a:lnTo>
                <a:lnTo>
                  <a:pt x="2487" y="1480"/>
                </a:lnTo>
                <a:lnTo>
                  <a:pt x="2469" y="1479"/>
                </a:lnTo>
                <a:lnTo>
                  <a:pt x="2450" y="1477"/>
                </a:lnTo>
                <a:lnTo>
                  <a:pt x="2433" y="1476"/>
                </a:lnTo>
                <a:lnTo>
                  <a:pt x="2401" y="1473"/>
                </a:lnTo>
                <a:lnTo>
                  <a:pt x="2369" y="1472"/>
                </a:lnTo>
                <a:lnTo>
                  <a:pt x="2335" y="1470"/>
                </a:lnTo>
                <a:lnTo>
                  <a:pt x="2302" y="1469"/>
                </a:lnTo>
                <a:lnTo>
                  <a:pt x="2269" y="1469"/>
                </a:lnTo>
                <a:lnTo>
                  <a:pt x="2237" y="1467"/>
                </a:lnTo>
                <a:lnTo>
                  <a:pt x="2205" y="1467"/>
                </a:lnTo>
                <a:lnTo>
                  <a:pt x="2173" y="1466"/>
                </a:lnTo>
                <a:lnTo>
                  <a:pt x="2144" y="1466"/>
                </a:lnTo>
                <a:lnTo>
                  <a:pt x="2116" y="1466"/>
                </a:lnTo>
                <a:lnTo>
                  <a:pt x="2091" y="1466"/>
                </a:lnTo>
                <a:lnTo>
                  <a:pt x="2068" y="1466"/>
                </a:lnTo>
                <a:lnTo>
                  <a:pt x="2049" y="1464"/>
                </a:lnTo>
                <a:lnTo>
                  <a:pt x="2032" y="1464"/>
                </a:lnTo>
                <a:lnTo>
                  <a:pt x="2020" y="1463"/>
                </a:lnTo>
                <a:lnTo>
                  <a:pt x="2011" y="1461"/>
                </a:lnTo>
                <a:lnTo>
                  <a:pt x="1997" y="1458"/>
                </a:lnTo>
                <a:lnTo>
                  <a:pt x="1984" y="1454"/>
                </a:lnTo>
                <a:lnTo>
                  <a:pt x="1972" y="1450"/>
                </a:lnTo>
                <a:lnTo>
                  <a:pt x="1960" y="1444"/>
                </a:lnTo>
                <a:lnTo>
                  <a:pt x="1950" y="1440"/>
                </a:lnTo>
                <a:lnTo>
                  <a:pt x="1942" y="1434"/>
                </a:lnTo>
                <a:lnTo>
                  <a:pt x="1933" y="1428"/>
                </a:lnTo>
                <a:lnTo>
                  <a:pt x="1924" y="1422"/>
                </a:lnTo>
                <a:lnTo>
                  <a:pt x="1917" y="1416"/>
                </a:lnTo>
                <a:lnTo>
                  <a:pt x="1910" y="1411"/>
                </a:lnTo>
                <a:lnTo>
                  <a:pt x="1902" y="1403"/>
                </a:lnTo>
                <a:lnTo>
                  <a:pt x="1895" y="1397"/>
                </a:lnTo>
                <a:lnTo>
                  <a:pt x="1888" y="1390"/>
                </a:lnTo>
                <a:lnTo>
                  <a:pt x="1880" y="1384"/>
                </a:lnTo>
                <a:lnTo>
                  <a:pt x="1872" y="1377"/>
                </a:lnTo>
                <a:lnTo>
                  <a:pt x="1865" y="1370"/>
                </a:lnTo>
                <a:lnTo>
                  <a:pt x="1860" y="1367"/>
                </a:lnTo>
                <a:lnTo>
                  <a:pt x="1856" y="1364"/>
                </a:lnTo>
                <a:lnTo>
                  <a:pt x="1853" y="1360"/>
                </a:lnTo>
                <a:lnTo>
                  <a:pt x="1849" y="1357"/>
                </a:lnTo>
                <a:lnTo>
                  <a:pt x="1844" y="1352"/>
                </a:lnTo>
                <a:lnTo>
                  <a:pt x="1840" y="1348"/>
                </a:lnTo>
                <a:lnTo>
                  <a:pt x="1835" y="1345"/>
                </a:lnTo>
                <a:lnTo>
                  <a:pt x="1831" y="1341"/>
                </a:lnTo>
                <a:lnTo>
                  <a:pt x="1825" y="1336"/>
                </a:lnTo>
                <a:lnTo>
                  <a:pt x="1821" y="1332"/>
                </a:lnTo>
                <a:lnTo>
                  <a:pt x="1817" y="1328"/>
                </a:lnTo>
                <a:lnTo>
                  <a:pt x="1812" y="1322"/>
                </a:lnTo>
                <a:lnTo>
                  <a:pt x="1808" y="1317"/>
                </a:lnTo>
                <a:lnTo>
                  <a:pt x="1802" y="1313"/>
                </a:lnTo>
                <a:lnTo>
                  <a:pt x="1798" y="1309"/>
                </a:lnTo>
                <a:lnTo>
                  <a:pt x="1793" y="1303"/>
                </a:lnTo>
                <a:lnTo>
                  <a:pt x="1792" y="1304"/>
                </a:lnTo>
                <a:lnTo>
                  <a:pt x="1790" y="1304"/>
                </a:lnTo>
                <a:lnTo>
                  <a:pt x="1789" y="1306"/>
                </a:lnTo>
                <a:lnTo>
                  <a:pt x="1787" y="1307"/>
                </a:lnTo>
                <a:lnTo>
                  <a:pt x="1786" y="1309"/>
                </a:lnTo>
                <a:lnTo>
                  <a:pt x="1783" y="1310"/>
                </a:lnTo>
                <a:lnTo>
                  <a:pt x="1782" y="1312"/>
                </a:lnTo>
                <a:lnTo>
                  <a:pt x="1780" y="1313"/>
                </a:lnTo>
                <a:lnTo>
                  <a:pt x="1779" y="1315"/>
                </a:lnTo>
                <a:lnTo>
                  <a:pt x="1777" y="1316"/>
                </a:lnTo>
                <a:lnTo>
                  <a:pt x="1776" y="1317"/>
                </a:lnTo>
                <a:lnTo>
                  <a:pt x="1774" y="1319"/>
                </a:lnTo>
                <a:lnTo>
                  <a:pt x="1773" y="1320"/>
                </a:lnTo>
                <a:lnTo>
                  <a:pt x="1772" y="1322"/>
                </a:lnTo>
                <a:lnTo>
                  <a:pt x="1770" y="1323"/>
                </a:lnTo>
                <a:lnTo>
                  <a:pt x="1769" y="1325"/>
                </a:lnTo>
                <a:lnTo>
                  <a:pt x="1773" y="1329"/>
                </a:lnTo>
                <a:lnTo>
                  <a:pt x="1777" y="1333"/>
                </a:lnTo>
                <a:lnTo>
                  <a:pt x="1782" y="1338"/>
                </a:lnTo>
                <a:lnTo>
                  <a:pt x="1786" y="1342"/>
                </a:lnTo>
                <a:lnTo>
                  <a:pt x="1790" y="1347"/>
                </a:lnTo>
                <a:lnTo>
                  <a:pt x="1796" y="1351"/>
                </a:lnTo>
                <a:lnTo>
                  <a:pt x="1801" y="1357"/>
                </a:lnTo>
                <a:lnTo>
                  <a:pt x="1805" y="1361"/>
                </a:lnTo>
                <a:lnTo>
                  <a:pt x="1809" y="1365"/>
                </a:lnTo>
                <a:lnTo>
                  <a:pt x="1814" y="1370"/>
                </a:lnTo>
                <a:lnTo>
                  <a:pt x="1818" y="1374"/>
                </a:lnTo>
                <a:lnTo>
                  <a:pt x="1822" y="1377"/>
                </a:lnTo>
                <a:lnTo>
                  <a:pt x="1827" y="1381"/>
                </a:lnTo>
                <a:lnTo>
                  <a:pt x="1833" y="1386"/>
                </a:lnTo>
                <a:lnTo>
                  <a:pt x="1837" y="1390"/>
                </a:lnTo>
                <a:lnTo>
                  <a:pt x="1841" y="1395"/>
                </a:lnTo>
                <a:lnTo>
                  <a:pt x="1849" y="1402"/>
                </a:lnTo>
                <a:lnTo>
                  <a:pt x="1856" y="1408"/>
                </a:lnTo>
                <a:lnTo>
                  <a:pt x="1865" y="1415"/>
                </a:lnTo>
                <a:lnTo>
                  <a:pt x="1872" y="1421"/>
                </a:lnTo>
                <a:lnTo>
                  <a:pt x="1879" y="1427"/>
                </a:lnTo>
                <a:lnTo>
                  <a:pt x="1886" y="1432"/>
                </a:lnTo>
                <a:lnTo>
                  <a:pt x="1894" y="1438"/>
                </a:lnTo>
                <a:lnTo>
                  <a:pt x="1901" y="1444"/>
                </a:lnTo>
                <a:lnTo>
                  <a:pt x="1908" y="1448"/>
                </a:lnTo>
                <a:lnTo>
                  <a:pt x="1917" y="1453"/>
                </a:lnTo>
                <a:lnTo>
                  <a:pt x="1924" y="1458"/>
                </a:lnTo>
                <a:lnTo>
                  <a:pt x="1933" y="1463"/>
                </a:lnTo>
                <a:lnTo>
                  <a:pt x="1942" y="1467"/>
                </a:lnTo>
                <a:lnTo>
                  <a:pt x="1950" y="1472"/>
                </a:lnTo>
                <a:lnTo>
                  <a:pt x="1960" y="1476"/>
                </a:lnTo>
                <a:lnTo>
                  <a:pt x="1971" y="1482"/>
                </a:lnTo>
                <a:lnTo>
                  <a:pt x="1979" y="1483"/>
                </a:lnTo>
                <a:lnTo>
                  <a:pt x="1989" y="1485"/>
                </a:lnTo>
                <a:lnTo>
                  <a:pt x="2003" y="1486"/>
                </a:lnTo>
                <a:lnTo>
                  <a:pt x="2019" y="1488"/>
                </a:lnTo>
                <a:lnTo>
                  <a:pt x="2036" y="1488"/>
                </a:lnTo>
                <a:lnTo>
                  <a:pt x="2055" y="1488"/>
                </a:lnTo>
                <a:lnTo>
                  <a:pt x="2075" y="1488"/>
                </a:lnTo>
                <a:lnTo>
                  <a:pt x="2097" y="1488"/>
                </a:lnTo>
                <a:lnTo>
                  <a:pt x="2119" y="1486"/>
                </a:lnTo>
                <a:lnTo>
                  <a:pt x="2144" y="1486"/>
                </a:lnTo>
                <a:lnTo>
                  <a:pt x="2167" y="1486"/>
                </a:lnTo>
                <a:lnTo>
                  <a:pt x="2191" y="1485"/>
                </a:lnTo>
                <a:lnTo>
                  <a:pt x="2216" y="1485"/>
                </a:lnTo>
                <a:lnTo>
                  <a:pt x="2241" y="1485"/>
                </a:lnTo>
                <a:lnTo>
                  <a:pt x="2264" y="1485"/>
                </a:lnTo>
                <a:lnTo>
                  <a:pt x="2287" y="1486"/>
                </a:lnTo>
                <a:lnTo>
                  <a:pt x="2308" y="1486"/>
                </a:lnTo>
                <a:lnTo>
                  <a:pt x="2327" y="1488"/>
                </a:lnTo>
                <a:lnTo>
                  <a:pt x="2346" y="1489"/>
                </a:lnTo>
                <a:lnTo>
                  <a:pt x="2363" y="1489"/>
                </a:lnTo>
                <a:lnTo>
                  <a:pt x="2380" y="1490"/>
                </a:lnTo>
                <a:lnTo>
                  <a:pt x="2396" y="1490"/>
                </a:lnTo>
                <a:lnTo>
                  <a:pt x="2412" y="1492"/>
                </a:lnTo>
                <a:lnTo>
                  <a:pt x="2428" y="1493"/>
                </a:lnTo>
                <a:lnTo>
                  <a:pt x="2444" y="1493"/>
                </a:lnTo>
                <a:lnTo>
                  <a:pt x="2460" y="1495"/>
                </a:lnTo>
                <a:lnTo>
                  <a:pt x="2478" y="1496"/>
                </a:lnTo>
                <a:lnTo>
                  <a:pt x="2494" y="1498"/>
                </a:lnTo>
                <a:lnTo>
                  <a:pt x="2511" y="1499"/>
                </a:lnTo>
                <a:lnTo>
                  <a:pt x="2530" y="1501"/>
                </a:lnTo>
                <a:lnTo>
                  <a:pt x="2549" y="1504"/>
                </a:lnTo>
                <a:lnTo>
                  <a:pt x="2569" y="1505"/>
                </a:lnTo>
                <a:lnTo>
                  <a:pt x="2574" y="1505"/>
                </a:lnTo>
                <a:lnTo>
                  <a:pt x="2580" y="1506"/>
                </a:lnTo>
                <a:lnTo>
                  <a:pt x="2584" y="1506"/>
                </a:lnTo>
                <a:lnTo>
                  <a:pt x="2588" y="1506"/>
                </a:lnTo>
                <a:lnTo>
                  <a:pt x="2593" y="1508"/>
                </a:lnTo>
                <a:lnTo>
                  <a:pt x="2597" y="1508"/>
                </a:lnTo>
                <a:lnTo>
                  <a:pt x="2601" y="1508"/>
                </a:lnTo>
                <a:lnTo>
                  <a:pt x="2606" y="1509"/>
                </a:lnTo>
                <a:lnTo>
                  <a:pt x="2609" y="1509"/>
                </a:lnTo>
                <a:lnTo>
                  <a:pt x="2613" y="1511"/>
                </a:lnTo>
                <a:lnTo>
                  <a:pt x="2617" y="1511"/>
                </a:lnTo>
                <a:lnTo>
                  <a:pt x="2622" y="1511"/>
                </a:lnTo>
                <a:lnTo>
                  <a:pt x="2626" y="1512"/>
                </a:lnTo>
                <a:lnTo>
                  <a:pt x="2630" y="1512"/>
                </a:lnTo>
                <a:lnTo>
                  <a:pt x="2636" y="1514"/>
                </a:lnTo>
                <a:lnTo>
                  <a:pt x="2641" y="1515"/>
                </a:lnTo>
                <a:lnTo>
                  <a:pt x="2642" y="1517"/>
                </a:lnTo>
                <a:lnTo>
                  <a:pt x="2643" y="1518"/>
                </a:lnTo>
                <a:lnTo>
                  <a:pt x="2643" y="1520"/>
                </a:lnTo>
                <a:lnTo>
                  <a:pt x="2643" y="1521"/>
                </a:lnTo>
                <a:lnTo>
                  <a:pt x="2643" y="1524"/>
                </a:lnTo>
                <a:lnTo>
                  <a:pt x="2643" y="1525"/>
                </a:lnTo>
                <a:lnTo>
                  <a:pt x="2642" y="1527"/>
                </a:lnTo>
                <a:lnTo>
                  <a:pt x="2641" y="1528"/>
                </a:lnTo>
                <a:lnTo>
                  <a:pt x="2639" y="1530"/>
                </a:lnTo>
                <a:lnTo>
                  <a:pt x="2638" y="1530"/>
                </a:lnTo>
                <a:lnTo>
                  <a:pt x="2636" y="1531"/>
                </a:lnTo>
                <a:lnTo>
                  <a:pt x="2633" y="1533"/>
                </a:lnTo>
                <a:lnTo>
                  <a:pt x="2630" y="1533"/>
                </a:lnTo>
                <a:lnTo>
                  <a:pt x="2627" y="1534"/>
                </a:lnTo>
                <a:lnTo>
                  <a:pt x="2623" y="1534"/>
                </a:lnTo>
                <a:lnTo>
                  <a:pt x="2620" y="1534"/>
                </a:lnTo>
                <a:lnTo>
                  <a:pt x="2607" y="1533"/>
                </a:lnTo>
                <a:lnTo>
                  <a:pt x="2597" y="1531"/>
                </a:lnTo>
                <a:lnTo>
                  <a:pt x="2585" y="1530"/>
                </a:lnTo>
                <a:lnTo>
                  <a:pt x="2575" y="1528"/>
                </a:lnTo>
                <a:lnTo>
                  <a:pt x="2565" y="1527"/>
                </a:lnTo>
                <a:lnTo>
                  <a:pt x="2555" y="1525"/>
                </a:lnTo>
                <a:lnTo>
                  <a:pt x="2545" y="1524"/>
                </a:lnTo>
                <a:lnTo>
                  <a:pt x="2536" y="1524"/>
                </a:lnTo>
                <a:lnTo>
                  <a:pt x="2526" y="1522"/>
                </a:lnTo>
                <a:lnTo>
                  <a:pt x="2516" y="1522"/>
                </a:lnTo>
                <a:lnTo>
                  <a:pt x="2505" y="1521"/>
                </a:lnTo>
                <a:lnTo>
                  <a:pt x="2495" y="1521"/>
                </a:lnTo>
                <a:lnTo>
                  <a:pt x="2485" y="1520"/>
                </a:lnTo>
                <a:lnTo>
                  <a:pt x="2475" y="1520"/>
                </a:lnTo>
                <a:lnTo>
                  <a:pt x="2463" y="1518"/>
                </a:lnTo>
                <a:lnTo>
                  <a:pt x="2452" y="1517"/>
                </a:lnTo>
                <a:lnTo>
                  <a:pt x="2417" y="1515"/>
                </a:lnTo>
                <a:lnTo>
                  <a:pt x="2382" y="1514"/>
                </a:lnTo>
                <a:lnTo>
                  <a:pt x="2346" y="1514"/>
                </a:lnTo>
                <a:lnTo>
                  <a:pt x="2309" y="1514"/>
                </a:lnTo>
                <a:lnTo>
                  <a:pt x="2273" y="1514"/>
                </a:lnTo>
                <a:lnTo>
                  <a:pt x="2238" y="1515"/>
                </a:lnTo>
                <a:lnTo>
                  <a:pt x="2203" y="1515"/>
                </a:lnTo>
                <a:lnTo>
                  <a:pt x="2170" y="1517"/>
                </a:lnTo>
                <a:lnTo>
                  <a:pt x="2138" y="1518"/>
                </a:lnTo>
                <a:lnTo>
                  <a:pt x="2107" y="1520"/>
                </a:lnTo>
                <a:lnTo>
                  <a:pt x="2080" y="1521"/>
                </a:lnTo>
                <a:lnTo>
                  <a:pt x="2055" y="1521"/>
                </a:lnTo>
                <a:lnTo>
                  <a:pt x="2033" y="1522"/>
                </a:lnTo>
                <a:lnTo>
                  <a:pt x="2014" y="1522"/>
                </a:lnTo>
                <a:lnTo>
                  <a:pt x="1998" y="1522"/>
                </a:lnTo>
                <a:lnTo>
                  <a:pt x="1988" y="1522"/>
                </a:lnTo>
                <a:lnTo>
                  <a:pt x="1969" y="1521"/>
                </a:lnTo>
                <a:lnTo>
                  <a:pt x="1953" y="1518"/>
                </a:lnTo>
                <a:lnTo>
                  <a:pt x="1940" y="1517"/>
                </a:lnTo>
                <a:lnTo>
                  <a:pt x="1927" y="1514"/>
                </a:lnTo>
                <a:lnTo>
                  <a:pt x="1915" y="1509"/>
                </a:lnTo>
                <a:lnTo>
                  <a:pt x="1904" y="1506"/>
                </a:lnTo>
                <a:lnTo>
                  <a:pt x="1894" y="1502"/>
                </a:lnTo>
                <a:lnTo>
                  <a:pt x="1885" y="1498"/>
                </a:lnTo>
                <a:lnTo>
                  <a:pt x="1876" y="1492"/>
                </a:lnTo>
                <a:lnTo>
                  <a:pt x="1867" y="1488"/>
                </a:lnTo>
                <a:lnTo>
                  <a:pt x="1859" y="1480"/>
                </a:lnTo>
                <a:lnTo>
                  <a:pt x="1850" y="1474"/>
                </a:lnTo>
                <a:lnTo>
                  <a:pt x="1843" y="1467"/>
                </a:lnTo>
                <a:lnTo>
                  <a:pt x="1834" y="1460"/>
                </a:lnTo>
                <a:lnTo>
                  <a:pt x="1824" y="1451"/>
                </a:lnTo>
                <a:lnTo>
                  <a:pt x="1814" y="1442"/>
                </a:lnTo>
                <a:lnTo>
                  <a:pt x="1803" y="1432"/>
                </a:lnTo>
                <a:lnTo>
                  <a:pt x="1792" y="1424"/>
                </a:lnTo>
                <a:lnTo>
                  <a:pt x="1780" y="1413"/>
                </a:lnTo>
                <a:lnTo>
                  <a:pt x="1769" y="1403"/>
                </a:lnTo>
                <a:lnTo>
                  <a:pt x="1757" y="1392"/>
                </a:lnTo>
                <a:lnTo>
                  <a:pt x="1745" y="1381"/>
                </a:lnTo>
                <a:lnTo>
                  <a:pt x="1734" y="1370"/>
                </a:lnTo>
                <a:lnTo>
                  <a:pt x="1724" y="1360"/>
                </a:lnTo>
                <a:lnTo>
                  <a:pt x="1712" y="1348"/>
                </a:lnTo>
                <a:lnTo>
                  <a:pt x="1700" y="1338"/>
                </a:lnTo>
                <a:lnTo>
                  <a:pt x="1689" y="1326"/>
                </a:lnTo>
                <a:lnTo>
                  <a:pt x="1677" y="1315"/>
                </a:lnTo>
                <a:lnTo>
                  <a:pt x="1665" y="1303"/>
                </a:lnTo>
                <a:lnTo>
                  <a:pt x="1654" y="1293"/>
                </a:lnTo>
                <a:lnTo>
                  <a:pt x="1644" y="1281"/>
                </a:lnTo>
                <a:lnTo>
                  <a:pt x="1632" y="1269"/>
                </a:lnTo>
                <a:lnTo>
                  <a:pt x="1631" y="1274"/>
                </a:lnTo>
                <a:lnTo>
                  <a:pt x="1629" y="1277"/>
                </a:lnTo>
                <a:lnTo>
                  <a:pt x="1626" y="1281"/>
                </a:lnTo>
                <a:lnTo>
                  <a:pt x="1625" y="1285"/>
                </a:lnTo>
                <a:lnTo>
                  <a:pt x="1623" y="1290"/>
                </a:lnTo>
                <a:lnTo>
                  <a:pt x="1622" y="1293"/>
                </a:lnTo>
                <a:lnTo>
                  <a:pt x="1620" y="1297"/>
                </a:lnTo>
                <a:lnTo>
                  <a:pt x="1617" y="1300"/>
                </a:lnTo>
                <a:lnTo>
                  <a:pt x="1616" y="1304"/>
                </a:lnTo>
                <a:lnTo>
                  <a:pt x="1615" y="1307"/>
                </a:lnTo>
                <a:lnTo>
                  <a:pt x="1613" y="1310"/>
                </a:lnTo>
                <a:lnTo>
                  <a:pt x="1612" y="1313"/>
                </a:lnTo>
                <a:lnTo>
                  <a:pt x="1612" y="1315"/>
                </a:lnTo>
                <a:lnTo>
                  <a:pt x="1610" y="1316"/>
                </a:lnTo>
                <a:lnTo>
                  <a:pt x="1610" y="1317"/>
                </a:lnTo>
                <a:lnTo>
                  <a:pt x="1609" y="1317"/>
                </a:lnTo>
                <a:lnTo>
                  <a:pt x="1607" y="1317"/>
                </a:lnTo>
                <a:lnTo>
                  <a:pt x="1606" y="1316"/>
                </a:lnTo>
                <a:lnTo>
                  <a:pt x="1603" y="1316"/>
                </a:lnTo>
                <a:lnTo>
                  <a:pt x="1600" y="1315"/>
                </a:lnTo>
                <a:lnTo>
                  <a:pt x="1597" y="1315"/>
                </a:lnTo>
                <a:lnTo>
                  <a:pt x="1594" y="1313"/>
                </a:lnTo>
                <a:lnTo>
                  <a:pt x="1590" y="1312"/>
                </a:lnTo>
                <a:lnTo>
                  <a:pt x="1585" y="1310"/>
                </a:lnTo>
                <a:lnTo>
                  <a:pt x="1580" y="1310"/>
                </a:lnTo>
                <a:lnTo>
                  <a:pt x="1574" y="1309"/>
                </a:lnTo>
                <a:lnTo>
                  <a:pt x="1570" y="1307"/>
                </a:lnTo>
                <a:lnTo>
                  <a:pt x="1562" y="1306"/>
                </a:lnTo>
                <a:lnTo>
                  <a:pt x="1556" y="1304"/>
                </a:lnTo>
                <a:lnTo>
                  <a:pt x="1549" y="1303"/>
                </a:lnTo>
                <a:lnTo>
                  <a:pt x="1549" y="1307"/>
                </a:lnTo>
                <a:lnTo>
                  <a:pt x="1549" y="1312"/>
                </a:lnTo>
                <a:lnTo>
                  <a:pt x="1549" y="1316"/>
                </a:lnTo>
                <a:lnTo>
                  <a:pt x="1549" y="1320"/>
                </a:lnTo>
                <a:lnTo>
                  <a:pt x="1549" y="1325"/>
                </a:lnTo>
                <a:lnTo>
                  <a:pt x="1549" y="1329"/>
                </a:lnTo>
                <a:lnTo>
                  <a:pt x="1548" y="1333"/>
                </a:lnTo>
                <a:lnTo>
                  <a:pt x="1548" y="1338"/>
                </a:lnTo>
                <a:lnTo>
                  <a:pt x="1548" y="1341"/>
                </a:lnTo>
                <a:lnTo>
                  <a:pt x="1546" y="1345"/>
                </a:lnTo>
                <a:lnTo>
                  <a:pt x="1546" y="1348"/>
                </a:lnTo>
                <a:lnTo>
                  <a:pt x="1546" y="1352"/>
                </a:lnTo>
                <a:lnTo>
                  <a:pt x="1545" y="1355"/>
                </a:lnTo>
                <a:lnTo>
                  <a:pt x="1545" y="1360"/>
                </a:lnTo>
                <a:lnTo>
                  <a:pt x="1543" y="1363"/>
                </a:lnTo>
                <a:lnTo>
                  <a:pt x="1543" y="1365"/>
                </a:lnTo>
                <a:lnTo>
                  <a:pt x="1542" y="1368"/>
                </a:lnTo>
                <a:lnTo>
                  <a:pt x="1540" y="1371"/>
                </a:lnTo>
                <a:lnTo>
                  <a:pt x="1540" y="1374"/>
                </a:lnTo>
                <a:lnTo>
                  <a:pt x="1539" y="1377"/>
                </a:lnTo>
                <a:lnTo>
                  <a:pt x="1538" y="1380"/>
                </a:lnTo>
                <a:lnTo>
                  <a:pt x="1536" y="1384"/>
                </a:lnTo>
                <a:lnTo>
                  <a:pt x="1535" y="1387"/>
                </a:lnTo>
                <a:lnTo>
                  <a:pt x="1533" y="1390"/>
                </a:lnTo>
                <a:lnTo>
                  <a:pt x="1532" y="1393"/>
                </a:lnTo>
                <a:lnTo>
                  <a:pt x="1530" y="1396"/>
                </a:lnTo>
                <a:lnTo>
                  <a:pt x="1529" y="1399"/>
                </a:lnTo>
                <a:lnTo>
                  <a:pt x="1527" y="1402"/>
                </a:lnTo>
                <a:lnTo>
                  <a:pt x="1524" y="1405"/>
                </a:lnTo>
                <a:lnTo>
                  <a:pt x="1523" y="1408"/>
                </a:lnTo>
                <a:lnTo>
                  <a:pt x="1522" y="1409"/>
                </a:lnTo>
                <a:lnTo>
                  <a:pt x="1519" y="1412"/>
                </a:lnTo>
                <a:lnTo>
                  <a:pt x="1516" y="1413"/>
                </a:lnTo>
                <a:lnTo>
                  <a:pt x="1511" y="1416"/>
                </a:lnTo>
                <a:lnTo>
                  <a:pt x="1508" y="1419"/>
                </a:lnTo>
                <a:lnTo>
                  <a:pt x="1504" y="1422"/>
                </a:lnTo>
                <a:lnTo>
                  <a:pt x="1501" y="1425"/>
                </a:lnTo>
                <a:lnTo>
                  <a:pt x="1497" y="1428"/>
                </a:lnTo>
                <a:lnTo>
                  <a:pt x="1494" y="1429"/>
                </a:lnTo>
                <a:lnTo>
                  <a:pt x="1490" y="1432"/>
                </a:lnTo>
                <a:lnTo>
                  <a:pt x="1487" y="1435"/>
                </a:lnTo>
                <a:lnTo>
                  <a:pt x="1482" y="1438"/>
                </a:lnTo>
                <a:lnTo>
                  <a:pt x="1479" y="1440"/>
                </a:lnTo>
                <a:lnTo>
                  <a:pt x="1475" y="1442"/>
                </a:lnTo>
                <a:lnTo>
                  <a:pt x="1472" y="1445"/>
                </a:lnTo>
                <a:lnTo>
                  <a:pt x="1468" y="1447"/>
                </a:lnTo>
                <a:lnTo>
                  <a:pt x="1465" y="1450"/>
                </a:lnTo>
                <a:lnTo>
                  <a:pt x="1461" y="1453"/>
                </a:lnTo>
                <a:lnTo>
                  <a:pt x="1462" y="1453"/>
                </a:lnTo>
                <a:lnTo>
                  <a:pt x="1463" y="1453"/>
                </a:lnTo>
                <a:lnTo>
                  <a:pt x="1465" y="1454"/>
                </a:lnTo>
                <a:lnTo>
                  <a:pt x="1466" y="1454"/>
                </a:lnTo>
                <a:lnTo>
                  <a:pt x="1468" y="1456"/>
                </a:lnTo>
                <a:lnTo>
                  <a:pt x="1469" y="1457"/>
                </a:lnTo>
                <a:lnTo>
                  <a:pt x="1469" y="1458"/>
                </a:lnTo>
                <a:lnTo>
                  <a:pt x="1471" y="1460"/>
                </a:lnTo>
                <a:lnTo>
                  <a:pt x="1471" y="1461"/>
                </a:lnTo>
                <a:lnTo>
                  <a:pt x="1471" y="1466"/>
                </a:lnTo>
                <a:lnTo>
                  <a:pt x="1471" y="1470"/>
                </a:lnTo>
                <a:lnTo>
                  <a:pt x="1471" y="1473"/>
                </a:lnTo>
                <a:lnTo>
                  <a:pt x="1471" y="1477"/>
                </a:lnTo>
                <a:lnTo>
                  <a:pt x="1471" y="1482"/>
                </a:lnTo>
                <a:lnTo>
                  <a:pt x="1471" y="1485"/>
                </a:lnTo>
                <a:lnTo>
                  <a:pt x="1471" y="1489"/>
                </a:lnTo>
                <a:lnTo>
                  <a:pt x="1471" y="1493"/>
                </a:lnTo>
                <a:lnTo>
                  <a:pt x="1471" y="1496"/>
                </a:lnTo>
                <a:lnTo>
                  <a:pt x="1471" y="1501"/>
                </a:lnTo>
                <a:lnTo>
                  <a:pt x="1471" y="1505"/>
                </a:lnTo>
                <a:lnTo>
                  <a:pt x="1471" y="1508"/>
                </a:lnTo>
                <a:lnTo>
                  <a:pt x="1471" y="1512"/>
                </a:lnTo>
                <a:lnTo>
                  <a:pt x="1471" y="1517"/>
                </a:lnTo>
                <a:lnTo>
                  <a:pt x="1471" y="1521"/>
                </a:lnTo>
                <a:lnTo>
                  <a:pt x="1471" y="1524"/>
                </a:lnTo>
                <a:lnTo>
                  <a:pt x="1471" y="1528"/>
                </a:lnTo>
                <a:lnTo>
                  <a:pt x="1471" y="1534"/>
                </a:lnTo>
                <a:lnTo>
                  <a:pt x="1471" y="1538"/>
                </a:lnTo>
                <a:lnTo>
                  <a:pt x="1472" y="1543"/>
                </a:lnTo>
                <a:lnTo>
                  <a:pt x="1472" y="1547"/>
                </a:lnTo>
                <a:lnTo>
                  <a:pt x="1474" y="1553"/>
                </a:lnTo>
                <a:lnTo>
                  <a:pt x="1475" y="1557"/>
                </a:lnTo>
                <a:lnTo>
                  <a:pt x="1476" y="1562"/>
                </a:lnTo>
                <a:lnTo>
                  <a:pt x="1478" y="1565"/>
                </a:lnTo>
                <a:lnTo>
                  <a:pt x="1479" y="1569"/>
                </a:lnTo>
                <a:lnTo>
                  <a:pt x="1482" y="1572"/>
                </a:lnTo>
                <a:lnTo>
                  <a:pt x="1485" y="1575"/>
                </a:lnTo>
                <a:lnTo>
                  <a:pt x="1488" y="1578"/>
                </a:lnTo>
                <a:lnTo>
                  <a:pt x="1491" y="1579"/>
                </a:lnTo>
                <a:lnTo>
                  <a:pt x="1495" y="1581"/>
                </a:lnTo>
                <a:lnTo>
                  <a:pt x="1500" y="1582"/>
                </a:lnTo>
                <a:lnTo>
                  <a:pt x="1503" y="1582"/>
                </a:lnTo>
                <a:lnTo>
                  <a:pt x="1507" y="1582"/>
                </a:lnTo>
                <a:lnTo>
                  <a:pt x="1511" y="1582"/>
                </a:lnTo>
                <a:lnTo>
                  <a:pt x="1514" y="1581"/>
                </a:lnTo>
                <a:lnTo>
                  <a:pt x="1517" y="1581"/>
                </a:lnTo>
                <a:lnTo>
                  <a:pt x="1520" y="1579"/>
                </a:lnTo>
                <a:lnTo>
                  <a:pt x="1523" y="1578"/>
                </a:lnTo>
                <a:lnTo>
                  <a:pt x="1526" y="1575"/>
                </a:lnTo>
                <a:lnTo>
                  <a:pt x="1527" y="1573"/>
                </a:lnTo>
                <a:lnTo>
                  <a:pt x="1530" y="1570"/>
                </a:lnTo>
                <a:lnTo>
                  <a:pt x="1533" y="1568"/>
                </a:lnTo>
                <a:lnTo>
                  <a:pt x="1535" y="1565"/>
                </a:lnTo>
                <a:lnTo>
                  <a:pt x="1538" y="1562"/>
                </a:lnTo>
                <a:lnTo>
                  <a:pt x="1539" y="1559"/>
                </a:lnTo>
                <a:lnTo>
                  <a:pt x="1540" y="1554"/>
                </a:lnTo>
                <a:lnTo>
                  <a:pt x="1543" y="1552"/>
                </a:lnTo>
                <a:lnTo>
                  <a:pt x="1545" y="1546"/>
                </a:lnTo>
                <a:lnTo>
                  <a:pt x="1545" y="1540"/>
                </a:lnTo>
                <a:lnTo>
                  <a:pt x="1546" y="1534"/>
                </a:lnTo>
                <a:lnTo>
                  <a:pt x="1546" y="1527"/>
                </a:lnTo>
                <a:lnTo>
                  <a:pt x="1546" y="1520"/>
                </a:lnTo>
                <a:lnTo>
                  <a:pt x="1545" y="1511"/>
                </a:lnTo>
                <a:lnTo>
                  <a:pt x="1545" y="1502"/>
                </a:lnTo>
                <a:lnTo>
                  <a:pt x="1543" y="1493"/>
                </a:lnTo>
                <a:lnTo>
                  <a:pt x="1542" y="1485"/>
                </a:lnTo>
                <a:lnTo>
                  <a:pt x="1542" y="1476"/>
                </a:lnTo>
                <a:lnTo>
                  <a:pt x="1540" y="1467"/>
                </a:lnTo>
                <a:lnTo>
                  <a:pt x="1539" y="1457"/>
                </a:lnTo>
                <a:lnTo>
                  <a:pt x="1538" y="1448"/>
                </a:lnTo>
                <a:lnTo>
                  <a:pt x="1536" y="1438"/>
                </a:lnTo>
                <a:lnTo>
                  <a:pt x="1536" y="1429"/>
                </a:lnTo>
                <a:lnTo>
                  <a:pt x="1536" y="1421"/>
                </a:lnTo>
                <a:lnTo>
                  <a:pt x="1536" y="1419"/>
                </a:lnTo>
                <a:lnTo>
                  <a:pt x="1539" y="1416"/>
                </a:lnTo>
                <a:lnTo>
                  <a:pt x="1540" y="1415"/>
                </a:lnTo>
                <a:lnTo>
                  <a:pt x="1542" y="1412"/>
                </a:lnTo>
                <a:lnTo>
                  <a:pt x="1543" y="1411"/>
                </a:lnTo>
                <a:lnTo>
                  <a:pt x="1545" y="1409"/>
                </a:lnTo>
                <a:lnTo>
                  <a:pt x="1546" y="1408"/>
                </a:lnTo>
                <a:lnTo>
                  <a:pt x="1549" y="1406"/>
                </a:lnTo>
                <a:lnTo>
                  <a:pt x="1551" y="1405"/>
                </a:lnTo>
                <a:lnTo>
                  <a:pt x="1552" y="1405"/>
                </a:lnTo>
                <a:lnTo>
                  <a:pt x="1554" y="1403"/>
                </a:lnTo>
                <a:lnTo>
                  <a:pt x="1555" y="1403"/>
                </a:lnTo>
                <a:lnTo>
                  <a:pt x="1558" y="1403"/>
                </a:lnTo>
                <a:lnTo>
                  <a:pt x="1559" y="1403"/>
                </a:lnTo>
                <a:lnTo>
                  <a:pt x="1561" y="1403"/>
                </a:lnTo>
                <a:lnTo>
                  <a:pt x="1562" y="1405"/>
                </a:lnTo>
                <a:lnTo>
                  <a:pt x="1562" y="1409"/>
                </a:lnTo>
                <a:lnTo>
                  <a:pt x="1564" y="1416"/>
                </a:lnTo>
                <a:lnTo>
                  <a:pt x="1565" y="1422"/>
                </a:lnTo>
                <a:lnTo>
                  <a:pt x="1567" y="1429"/>
                </a:lnTo>
                <a:lnTo>
                  <a:pt x="1568" y="1438"/>
                </a:lnTo>
                <a:lnTo>
                  <a:pt x="1570" y="1447"/>
                </a:lnTo>
                <a:lnTo>
                  <a:pt x="1571" y="1456"/>
                </a:lnTo>
                <a:lnTo>
                  <a:pt x="1572" y="1464"/>
                </a:lnTo>
                <a:lnTo>
                  <a:pt x="1575" y="1473"/>
                </a:lnTo>
                <a:lnTo>
                  <a:pt x="1577" y="1482"/>
                </a:lnTo>
                <a:lnTo>
                  <a:pt x="1578" y="1492"/>
                </a:lnTo>
                <a:lnTo>
                  <a:pt x="1580" y="1501"/>
                </a:lnTo>
                <a:lnTo>
                  <a:pt x="1581" y="1509"/>
                </a:lnTo>
                <a:lnTo>
                  <a:pt x="1583" y="1517"/>
                </a:lnTo>
                <a:lnTo>
                  <a:pt x="1584" y="1524"/>
                </a:lnTo>
                <a:lnTo>
                  <a:pt x="1585" y="1531"/>
                </a:lnTo>
                <a:lnTo>
                  <a:pt x="1587" y="1536"/>
                </a:lnTo>
                <a:lnTo>
                  <a:pt x="1590" y="1540"/>
                </a:lnTo>
                <a:lnTo>
                  <a:pt x="1593" y="1544"/>
                </a:lnTo>
                <a:lnTo>
                  <a:pt x="1596" y="1547"/>
                </a:lnTo>
                <a:lnTo>
                  <a:pt x="1600" y="1552"/>
                </a:lnTo>
                <a:lnTo>
                  <a:pt x="1604" y="1554"/>
                </a:lnTo>
                <a:lnTo>
                  <a:pt x="1610" y="1556"/>
                </a:lnTo>
                <a:lnTo>
                  <a:pt x="1615" y="1559"/>
                </a:lnTo>
                <a:lnTo>
                  <a:pt x="1620" y="1560"/>
                </a:lnTo>
                <a:lnTo>
                  <a:pt x="1625" y="1560"/>
                </a:lnTo>
                <a:lnTo>
                  <a:pt x="1631" y="1560"/>
                </a:lnTo>
                <a:lnTo>
                  <a:pt x="1635" y="1560"/>
                </a:lnTo>
                <a:lnTo>
                  <a:pt x="1639" y="1559"/>
                </a:lnTo>
                <a:lnTo>
                  <a:pt x="1644" y="1557"/>
                </a:lnTo>
                <a:lnTo>
                  <a:pt x="1648" y="1554"/>
                </a:lnTo>
                <a:lnTo>
                  <a:pt x="1651" y="1552"/>
                </a:lnTo>
                <a:lnTo>
                  <a:pt x="1652" y="1547"/>
                </a:lnTo>
                <a:lnTo>
                  <a:pt x="1652" y="1544"/>
                </a:lnTo>
                <a:lnTo>
                  <a:pt x="1652" y="1540"/>
                </a:lnTo>
                <a:lnTo>
                  <a:pt x="1651" y="1536"/>
                </a:lnTo>
                <a:lnTo>
                  <a:pt x="1649" y="1530"/>
                </a:lnTo>
                <a:lnTo>
                  <a:pt x="1647" y="1524"/>
                </a:lnTo>
                <a:lnTo>
                  <a:pt x="1644" y="1517"/>
                </a:lnTo>
                <a:lnTo>
                  <a:pt x="1641" y="1509"/>
                </a:lnTo>
                <a:lnTo>
                  <a:pt x="1636" y="1502"/>
                </a:lnTo>
                <a:lnTo>
                  <a:pt x="1632" y="1495"/>
                </a:lnTo>
                <a:lnTo>
                  <a:pt x="1628" y="1486"/>
                </a:lnTo>
                <a:lnTo>
                  <a:pt x="1623" y="1477"/>
                </a:lnTo>
                <a:lnTo>
                  <a:pt x="1619" y="1469"/>
                </a:lnTo>
                <a:lnTo>
                  <a:pt x="1615" y="1460"/>
                </a:lnTo>
                <a:lnTo>
                  <a:pt x="1610" y="1450"/>
                </a:lnTo>
                <a:lnTo>
                  <a:pt x="1606" y="1440"/>
                </a:lnTo>
                <a:lnTo>
                  <a:pt x="1606" y="1376"/>
                </a:lnTo>
                <a:lnTo>
                  <a:pt x="1613" y="1370"/>
                </a:lnTo>
                <a:lnTo>
                  <a:pt x="1673" y="1421"/>
                </a:lnTo>
                <a:lnTo>
                  <a:pt x="1665" y="1438"/>
                </a:lnTo>
                <a:lnTo>
                  <a:pt x="1651" y="1440"/>
                </a:lnTo>
                <a:lnTo>
                  <a:pt x="1652" y="1445"/>
                </a:lnTo>
                <a:lnTo>
                  <a:pt x="1654" y="1451"/>
                </a:lnTo>
                <a:lnTo>
                  <a:pt x="1657" y="1458"/>
                </a:lnTo>
                <a:lnTo>
                  <a:pt x="1660" y="1464"/>
                </a:lnTo>
                <a:lnTo>
                  <a:pt x="1661" y="1472"/>
                </a:lnTo>
                <a:lnTo>
                  <a:pt x="1664" y="1480"/>
                </a:lnTo>
                <a:lnTo>
                  <a:pt x="1667" y="1488"/>
                </a:lnTo>
                <a:lnTo>
                  <a:pt x="1670" y="1495"/>
                </a:lnTo>
                <a:lnTo>
                  <a:pt x="1673" y="1504"/>
                </a:lnTo>
                <a:lnTo>
                  <a:pt x="1676" y="1511"/>
                </a:lnTo>
                <a:lnTo>
                  <a:pt x="1677" y="1518"/>
                </a:lnTo>
                <a:lnTo>
                  <a:pt x="1678" y="1525"/>
                </a:lnTo>
                <a:lnTo>
                  <a:pt x="1680" y="1531"/>
                </a:lnTo>
                <a:lnTo>
                  <a:pt x="1681" y="1538"/>
                </a:lnTo>
                <a:lnTo>
                  <a:pt x="1681" y="1543"/>
                </a:lnTo>
                <a:lnTo>
                  <a:pt x="1681" y="1549"/>
                </a:lnTo>
                <a:lnTo>
                  <a:pt x="1681" y="1553"/>
                </a:lnTo>
                <a:lnTo>
                  <a:pt x="1681" y="1559"/>
                </a:lnTo>
                <a:lnTo>
                  <a:pt x="1680" y="1563"/>
                </a:lnTo>
                <a:lnTo>
                  <a:pt x="1678" y="1568"/>
                </a:lnTo>
                <a:lnTo>
                  <a:pt x="1677" y="1572"/>
                </a:lnTo>
                <a:lnTo>
                  <a:pt x="1676" y="1576"/>
                </a:lnTo>
                <a:lnTo>
                  <a:pt x="1674" y="1581"/>
                </a:lnTo>
                <a:lnTo>
                  <a:pt x="1673" y="1585"/>
                </a:lnTo>
                <a:lnTo>
                  <a:pt x="1671" y="1589"/>
                </a:lnTo>
                <a:lnTo>
                  <a:pt x="1668" y="1592"/>
                </a:lnTo>
                <a:lnTo>
                  <a:pt x="1665" y="1597"/>
                </a:lnTo>
                <a:lnTo>
                  <a:pt x="1664" y="1600"/>
                </a:lnTo>
                <a:lnTo>
                  <a:pt x="1661" y="1602"/>
                </a:lnTo>
                <a:lnTo>
                  <a:pt x="1658" y="1605"/>
                </a:lnTo>
                <a:lnTo>
                  <a:pt x="1654" y="1608"/>
                </a:lnTo>
                <a:lnTo>
                  <a:pt x="1651" y="1611"/>
                </a:lnTo>
                <a:lnTo>
                  <a:pt x="1651" y="1614"/>
                </a:lnTo>
                <a:lnTo>
                  <a:pt x="1651" y="1617"/>
                </a:lnTo>
                <a:lnTo>
                  <a:pt x="1651" y="1620"/>
                </a:lnTo>
                <a:lnTo>
                  <a:pt x="1651" y="1623"/>
                </a:lnTo>
                <a:lnTo>
                  <a:pt x="1652" y="1626"/>
                </a:lnTo>
                <a:lnTo>
                  <a:pt x="1652" y="1629"/>
                </a:lnTo>
                <a:lnTo>
                  <a:pt x="1652" y="1632"/>
                </a:lnTo>
                <a:lnTo>
                  <a:pt x="1652" y="1634"/>
                </a:lnTo>
                <a:lnTo>
                  <a:pt x="1654" y="1637"/>
                </a:lnTo>
                <a:lnTo>
                  <a:pt x="1654" y="1640"/>
                </a:lnTo>
                <a:lnTo>
                  <a:pt x="1655" y="1643"/>
                </a:lnTo>
                <a:lnTo>
                  <a:pt x="1655" y="1646"/>
                </a:lnTo>
                <a:lnTo>
                  <a:pt x="1657" y="1648"/>
                </a:lnTo>
                <a:lnTo>
                  <a:pt x="1658" y="1649"/>
                </a:lnTo>
                <a:lnTo>
                  <a:pt x="1660" y="1650"/>
                </a:lnTo>
                <a:lnTo>
                  <a:pt x="1661" y="1652"/>
                </a:lnTo>
                <a:lnTo>
                  <a:pt x="1663" y="1653"/>
                </a:lnTo>
                <a:lnTo>
                  <a:pt x="1665" y="1653"/>
                </a:lnTo>
                <a:lnTo>
                  <a:pt x="1668" y="1655"/>
                </a:lnTo>
                <a:lnTo>
                  <a:pt x="1671" y="1655"/>
                </a:lnTo>
                <a:lnTo>
                  <a:pt x="1676" y="1656"/>
                </a:lnTo>
                <a:lnTo>
                  <a:pt x="1678" y="1656"/>
                </a:lnTo>
                <a:lnTo>
                  <a:pt x="1681" y="1656"/>
                </a:lnTo>
                <a:lnTo>
                  <a:pt x="1686" y="1655"/>
                </a:lnTo>
                <a:lnTo>
                  <a:pt x="1690" y="1655"/>
                </a:lnTo>
                <a:lnTo>
                  <a:pt x="1693" y="1653"/>
                </a:lnTo>
                <a:lnTo>
                  <a:pt x="1697" y="1653"/>
                </a:lnTo>
                <a:lnTo>
                  <a:pt x="1700" y="1652"/>
                </a:lnTo>
                <a:lnTo>
                  <a:pt x="1705" y="1650"/>
                </a:lnTo>
                <a:lnTo>
                  <a:pt x="1708" y="1649"/>
                </a:lnTo>
                <a:lnTo>
                  <a:pt x="1710" y="1646"/>
                </a:lnTo>
                <a:lnTo>
                  <a:pt x="1713" y="1645"/>
                </a:lnTo>
                <a:lnTo>
                  <a:pt x="1716" y="1642"/>
                </a:lnTo>
                <a:lnTo>
                  <a:pt x="1719" y="1639"/>
                </a:lnTo>
                <a:lnTo>
                  <a:pt x="1721" y="1634"/>
                </a:lnTo>
                <a:lnTo>
                  <a:pt x="1724" y="1632"/>
                </a:lnTo>
                <a:lnTo>
                  <a:pt x="1725" y="1627"/>
                </a:lnTo>
                <a:lnTo>
                  <a:pt x="1726" y="1623"/>
                </a:lnTo>
                <a:lnTo>
                  <a:pt x="1728" y="1618"/>
                </a:lnTo>
                <a:lnTo>
                  <a:pt x="1729" y="1614"/>
                </a:lnTo>
                <a:lnTo>
                  <a:pt x="1731" y="1610"/>
                </a:lnTo>
                <a:lnTo>
                  <a:pt x="1732" y="1605"/>
                </a:lnTo>
                <a:lnTo>
                  <a:pt x="1732" y="1601"/>
                </a:lnTo>
                <a:lnTo>
                  <a:pt x="1732" y="1597"/>
                </a:lnTo>
                <a:lnTo>
                  <a:pt x="1734" y="1592"/>
                </a:lnTo>
                <a:lnTo>
                  <a:pt x="1734" y="1589"/>
                </a:lnTo>
                <a:lnTo>
                  <a:pt x="1734" y="1585"/>
                </a:lnTo>
                <a:lnTo>
                  <a:pt x="1735" y="1582"/>
                </a:lnTo>
                <a:lnTo>
                  <a:pt x="1753" y="1586"/>
                </a:lnTo>
                <a:lnTo>
                  <a:pt x="1753" y="1594"/>
                </a:lnTo>
                <a:lnTo>
                  <a:pt x="1756" y="1598"/>
                </a:lnTo>
                <a:lnTo>
                  <a:pt x="1757" y="1604"/>
                </a:lnTo>
                <a:lnTo>
                  <a:pt x="1760" y="1607"/>
                </a:lnTo>
                <a:lnTo>
                  <a:pt x="1764" y="1611"/>
                </a:lnTo>
                <a:lnTo>
                  <a:pt x="1769" y="1614"/>
                </a:lnTo>
                <a:lnTo>
                  <a:pt x="1772" y="1616"/>
                </a:lnTo>
                <a:lnTo>
                  <a:pt x="1777" y="1617"/>
                </a:lnTo>
                <a:lnTo>
                  <a:pt x="1782" y="1618"/>
                </a:lnTo>
                <a:lnTo>
                  <a:pt x="1786" y="1618"/>
                </a:lnTo>
                <a:lnTo>
                  <a:pt x="1790" y="1618"/>
                </a:lnTo>
                <a:lnTo>
                  <a:pt x="1796" y="1617"/>
                </a:lnTo>
                <a:lnTo>
                  <a:pt x="1801" y="1616"/>
                </a:lnTo>
                <a:lnTo>
                  <a:pt x="1805" y="1614"/>
                </a:lnTo>
                <a:lnTo>
                  <a:pt x="1809" y="1613"/>
                </a:lnTo>
                <a:lnTo>
                  <a:pt x="1814" y="1611"/>
                </a:lnTo>
                <a:lnTo>
                  <a:pt x="1817" y="1608"/>
                </a:lnTo>
                <a:lnTo>
                  <a:pt x="1819" y="1607"/>
                </a:lnTo>
                <a:lnTo>
                  <a:pt x="1822" y="1605"/>
                </a:lnTo>
                <a:lnTo>
                  <a:pt x="1825" y="1602"/>
                </a:lnTo>
                <a:lnTo>
                  <a:pt x="1828" y="1600"/>
                </a:lnTo>
                <a:lnTo>
                  <a:pt x="1830" y="1597"/>
                </a:lnTo>
                <a:lnTo>
                  <a:pt x="1831" y="1594"/>
                </a:lnTo>
                <a:lnTo>
                  <a:pt x="1833" y="1591"/>
                </a:lnTo>
                <a:lnTo>
                  <a:pt x="1834" y="1588"/>
                </a:lnTo>
                <a:lnTo>
                  <a:pt x="1835" y="1585"/>
                </a:lnTo>
                <a:lnTo>
                  <a:pt x="1835" y="1582"/>
                </a:lnTo>
                <a:lnTo>
                  <a:pt x="1835" y="1578"/>
                </a:lnTo>
                <a:lnTo>
                  <a:pt x="1835" y="1575"/>
                </a:lnTo>
                <a:lnTo>
                  <a:pt x="1835" y="1570"/>
                </a:lnTo>
                <a:lnTo>
                  <a:pt x="1834" y="1568"/>
                </a:lnTo>
                <a:lnTo>
                  <a:pt x="1834" y="1563"/>
                </a:lnTo>
                <a:lnTo>
                  <a:pt x="1831" y="1559"/>
                </a:lnTo>
                <a:lnTo>
                  <a:pt x="1825" y="1552"/>
                </a:lnTo>
                <a:lnTo>
                  <a:pt x="1818" y="1543"/>
                </a:lnTo>
                <a:lnTo>
                  <a:pt x="1808" y="1533"/>
                </a:lnTo>
                <a:lnTo>
                  <a:pt x="1796" y="1521"/>
                </a:lnTo>
                <a:lnTo>
                  <a:pt x="1783" y="1509"/>
                </a:lnTo>
                <a:lnTo>
                  <a:pt x="1769" y="1496"/>
                </a:lnTo>
                <a:lnTo>
                  <a:pt x="1753" y="1482"/>
                </a:lnTo>
                <a:lnTo>
                  <a:pt x="1737" y="1467"/>
                </a:lnTo>
                <a:lnTo>
                  <a:pt x="1721" y="1453"/>
                </a:lnTo>
                <a:lnTo>
                  <a:pt x="1705" y="1438"/>
                </a:lnTo>
                <a:lnTo>
                  <a:pt x="1689" y="1424"/>
                </a:lnTo>
                <a:lnTo>
                  <a:pt x="1673" y="1411"/>
                </a:lnTo>
                <a:lnTo>
                  <a:pt x="1658" y="1396"/>
                </a:lnTo>
                <a:lnTo>
                  <a:pt x="1644" y="1384"/>
                </a:lnTo>
                <a:lnTo>
                  <a:pt x="1632" y="1373"/>
                </a:lnTo>
                <a:lnTo>
                  <a:pt x="1629" y="1320"/>
                </a:lnTo>
                <a:lnTo>
                  <a:pt x="1636" y="1323"/>
                </a:lnTo>
                <a:lnTo>
                  <a:pt x="1642" y="1326"/>
                </a:lnTo>
                <a:lnTo>
                  <a:pt x="1649" y="1329"/>
                </a:lnTo>
                <a:lnTo>
                  <a:pt x="1657" y="1333"/>
                </a:lnTo>
                <a:lnTo>
                  <a:pt x="1664" y="1338"/>
                </a:lnTo>
                <a:lnTo>
                  <a:pt x="1671" y="1342"/>
                </a:lnTo>
                <a:lnTo>
                  <a:pt x="1677" y="1345"/>
                </a:lnTo>
                <a:lnTo>
                  <a:pt x="1684" y="1349"/>
                </a:lnTo>
                <a:lnTo>
                  <a:pt x="1690" y="1354"/>
                </a:lnTo>
                <a:lnTo>
                  <a:pt x="1696" y="1357"/>
                </a:lnTo>
                <a:lnTo>
                  <a:pt x="1700" y="1360"/>
                </a:lnTo>
                <a:lnTo>
                  <a:pt x="1705" y="1363"/>
                </a:lnTo>
                <a:lnTo>
                  <a:pt x="1709" y="1365"/>
                </a:lnTo>
                <a:lnTo>
                  <a:pt x="1710" y="1367"/>
                </a:lnTo>
                <a:lnTo>
                  <a:pt x="1712" y="1368"/>
                </a:lnTo>
                <a:lnTo>
                  <a:pt x="1713" y="1368"/>
                </a:lnTo>
                <a:lnTo>
                  <a:pt x="1716" y="1377"/>
                </a:lnTo>
                <a:lnTo>
                  <a:pt x="1696" y="1380"/>
                </a:lnTo>
                <a:lnTo>
                  <a:pt x="1716" y="1395"/>
                </a:lnTo>
                <a:lnTo>
                  <a:pt x="1734" y="1409"/>
                </a:lnTo>
                <a:lnTo>
                  <a:pt x="1751" y="1424"/>
                </a:lnTo>
                <a:lnTo>
                  <a:pt x="1767" y="1437"/>
                </a:lnTo>
                <a:lnTo>
                  <a:pt x="1783" y="1450"/>
                </a:lnTo>
                <a:lnTo>
                  <a:pt x="1796" y="1461"/>
                </a:lnTo>
                <a:lnTo>
                  <a:pt x="1808" y="1474"/>
                </a:lnTo>
                <a:lnTo>
                  <a:pt x="1819" y="1486"/>
                </a:lnTo>
                <a:lnTo>
                  <a:pt x="1830" y="1498"/>
                </a:lnTo>
                <a:lnTo>
                  <a:pt x="1838" y="1509"/>
                </a:lnTo>
                <a:lnTo>
                  <a:pt x="1846" y="1521"/>
                </a:lnTo>
                <a:lnTo>
                  <a:pt x="1851" y="1533"/>
                </a:lnTo>
                <a:lnTo>
                  <a:pt x="1857" y="1544"/>
                </a:lnTo>
                <a:lnTo>
                  <a:pt x="1860" y="1556"/>
                </a:lnTo>
                <a:lnTo>
                  <a:pt x="1863" y="1568"/>
                </a:lnTo>
                <a:lnTo>
                  <a:pt x="1865" y="1579"/>
                </a:lnTo>
                <a:lnTo>
                  <a:pt x="1865" y="1588"/>
                </a:lnTo>
                <a:lnTo>
                  <a:pt x="1865" y="1597"/>
                </a:lnTo>
                <a:lnTo>
                  <a:pt x="1865" y="1604"/>
                </a:lnTo>
                <a:lnTo>
                  <a:pt x="1865" y="1613"/>
                </a:lnTo>
                <a:lnTo>
                  <a:pt x="1863" y="1620"/>
                </a:lnTo>
                <a:lnTo>
                  <a:pt x="1862" y="1629"/>
                </a:lnTo>
                <a:lnTo>
                  <a:pt x="1859" y="1636"/>
                </a:lnTo>
                <a:lnTo>
                  <a:pt x="1857" y="1643"/>
                </a:lnTo>
                <a:lnTo>
                  <a:pt x="1854" y="1650"/>
                </a:lnTo>
                <a:lnTo>
                  <a:pt x="1850" y="1656"/>
                </a:lnTo>
                <a:lnTo>
                  <a:pt x="1846" y="1662"/>
                </a:lnTo>
                <a:lnTo>
                  <a:pt x="1841" y="1668"/>
                </a:lnTo>
                <a:lnTo>
                  <a:pt x="1837" y="1672"/>
                </a:lnTo>
                <a:lnTo>
                  <a:pt x="1831" y="1677"/>
                </a:lnTo>
                <a:lnTo>
                  <a:pt x="1824" y="1681"/>
                </a:lnTo>
                <a:lnTo>
                  <a:pt x="1817" y="1682"/>
                </a:lnTo>
                <a:lnTo>
                  <a:pt x="1812" y="1684"/>
                </a:lnTo>
                <a:lnTo>
                  <a:pt x="1806" y="1685"/>
                </a:lnTo>
                <a:lnTo>
                  <a:pt x="1801" y="1685"/>
                </a:lnTo>
                <a:lnTo>
                  <a:pt x="1796" y="1687"/>
                </a:lnTo>
                <a:lnTo>
                  <a:pt x="1790" y="1687"/>
                </a:lnTo>
                <a:lnTo>
                  <a:pt x="1786" y="1687"/>
                </a:lnTo>
                <a:lnTo>
                  <a:pt x="1782" y="1685"/>
                </a:lnTo>
                <a:lnTo>
                  <a:pt x="1777" y="1685"/>
                </a:lnTo>
                <a:lnTo>
                  <a:pt x="1772" y="1684"/>
                </a:lnTo>
                <a:lnTo>
                  <a:pt x="1767" y="1682"/>
                </a:lnTo>
                <a:lnTo>
                  <a:pt x="1763" y="1680"/>
                </a:lnTo>
                <a:lnTo>
                  <a:pt x="1758" y="1677"/>
                </a:lnTo>
                <a:lnTo>
                  <a:pt x="1754" y="1674"/>
                </a:lnTo>
                <a:lnTo>
                  <a:pt x="1750" y="1671"/>
                </a:lnTo>
                <a:lnTo>
                  <a:pt x="1747" y="1666"/>
                </a:lnTo>
                <a:lnTo>
                  <a:pt x="1742" y="1662"/>
                </a:lnTo>
                <a:lnTo>
                  <a:pt x="1740" y="1668"/>
                </a:lnTo>
                <a:lnTo>
                  <a:pt x="1738" y="1674"/>
                </a:lnTo>
                <a:lnTo>
                  <a:pt x="1735" y="1680"/>
                </a:lnTo>
                <a:lnTo>
                  <a:pt x="1732" y="1684"/>
                </a:lnTo>
                <a:lnTo>
                  <a:pt x="1731" y="1690"/>
                </a:lnTo>
                <a:lnTo>
                  <a:pt x="1728" y="1694"/>
                </a:lnTo>
                <a:lnTo>
                  <a:pt x="1725" y="1698"/>
                </a:lnTo>
                <a:lnTo>
                  <a:pt x="1722" y="1703"/>
                </a:lnTo>
                <a:lnTo>
                  <a:pt x="1718" y="1706"/>
                </a:lnTo>
                <a:lnTo>
                  <a:pt x="1715" y="1710"/>
                </a:lnTo>
                <a:lnTo>
                  <a:pt x="1710" y="1713"/>
                </a:lnTo>
                <a:lnTo>
                  <a:pt x="1708" y="1716"/>
                </a:lnTo>
                <a:lnTo>
                  <a:pt x="1703" y="1719"/>
                </a:lnTo>
                <a:lnTo>
                  <a:pt x="1697" y="1720"/>
                </a:lnTo>
                <a:lnTo>
                  <a:pt x="1693" y="1722"/>
                </a:lnTo>
                <a:lnTo>
                  <a:pt x="1687" y="1725"/>
                </a:lnTo>
                <a:lnTo>
                  <a:pt x="1683" y="1725"/>
                </a:lnTo>
                <a:lnTo>
                  <a:pt x="1678" y="1725"/>
                </a:lnTo>
                <a:lnTo>
                  <a:pt x="1673" y="1726"/>
                </a:lnTo>
                <a:lnTo>
                  <a:pt x="1668" y="1726"/>
                </a:lnTo>
                <a:lnTo>
                  <a:pt x="1664" y="1726"/>
                </a:lnTo>
                <a:lnTo>
                  <a:pt x="1660" y="1726"/>
                </a:lnTo>
                <a:lnTo>
                  <a:pt x="1655" y="1725"/>
                </a:lnTo>
                <a:lnTo>
                  <a:pt x="1651" y="1725"/>
                </a:lnTo>
                <a:lnTo>
                  <a:pt x="1647" y="1723"/>
                </a:lnTo>
                <a:lnTo>
                  <a:pt x="1644" y="1722"/>
                </a:lnTo>
                <a:lnTo>
                  <a:pt x="1639" y="1720"/>
                </a:lnTo>
                <a:lnTo>
                  <a:pt x="1636" y="1719"/>
                </a:lnTo>
                <a:lnTo>
                  <a:pt x="1632" y="1716"/>
                </a:lnTo>
                <a:lnTo>
                  <a:pt x="1629" y="1713"/>
                </a:lnTo>
                <a:lnTo>
                  <a:pt x="1626" y="1710"/>
                </a:lnTo>
                <a:lnTo>
                  <a:pt x="1625" y="1707"/>
                </a:lnTo>
                <a:lnTo>
                  <a:pt x="1622" y="1713"/>
                </a:lnTo>
                <a:lnTo>
                  <a:pt x="1619" y="1719"/>
                </a:lnTo>
                <a:lnTo>
                  <a:pt x="1616" y="1723"/>
                </a:lnTo>
                <a:lnTo>
                  <a:pt x="1613" y="1728"/>
                </a:lnTo>
                <a:lnTo>
                  <a:pt x="1609" y="1732"/>
                </a:lnTo>
                <a:lnTo>
                  <a:pt x="1606" y="1736"/>
                </a:lnTo>
                <a:lnTo>
                  <a:pt x="1601" y="1739"/>
                </a:lnTo>
                <a:lnTo>
                  <a:pt x="1597" y="1744"/>
                </a:lnTo>
                <a:lnTo>
                  <a:pt x="1591" y="1746"/>
                </a:lnTo>
                <a:lnTo>
                  <a:pt x="1587" y="1749"/>
                </a:lnTo>
                <a:lnTo>
                  <a:pt x="1581" y="1751"/>
                </a:lnTo>
                <a:lnTo>
                  <a:pt x="1575" y="1752"/>
                </a:lnTo>
                <a:lnTo>
                  <a:pt x="1571" y="1755"/>
                </a:lnTo>
                <a:lnTo>
                  <a:pt x="1565" y="1757"/>
                </a:lnTo>
                <a:lnTo>
                  <a:pt x="1558" y="1757"/>
                </a:lnTo>
                <a:lnTo>
                  <a:pt x="1552" y="1758"/>
                </a:lnTo>
                <a:lnTo>
                  <a:pt x="1543" y="1758"/>
                </a:lnTo>
                <a:lnTo>
                  <a:pt x="1536" y="1757"/>
                </a:lnTo>
                <a:lnTo>
                  <a:pt x="1529" y="1757"/>
                </a:lnTo>
                <a:lnTo>
                  <a:pt x="1523" y="1755"/>
                </a:lnTo>
                <a:lnTo>
                  <a:pt x="1517" y="1752"/>
                </a:lnTo>
                <a:lnTo>
                  <a:pt x="1513" y="1751"/>
                </a:lnTo>
                <a:lnTo>
                  <a:pt x="1508" y="1748"/>
                </a:lnTo>
                <a:lnTo>
                  <a:pt x="1504" y="1745"/>
                </a:lnTo>
                <a:lnTo>
                  <a:pt x="1501" y="1742"/>
                </a:lnTo>
                <a:lnTo>
                  <a:pt x="1497" y="1739"/>
                </a:lnTo>
                <a:lnTo>
                  <a:pt x="1494" y="1736"/>
                </a:lnTo>
                <a:lnTo>
                  <a:pt x="1491" y="1732"/>
                </a:lnTo>
                <a:lnTo>
                  <a:pt x="1488" y="1729"/>
                </a:lnTo>
                <a:lnTo>
                  <a:pt x="1485" y="1726"/>
                </a:lnTo>
                <a:lnTo>
                  <a:pt x="1481" y="1725"/>
                </a:lnTo>
                <a:lnTo>
                  <a:pt x="1478" y="1722"/>
                </a:lnTo>
                <a:lnTo>
                  <a:pt x="1475" y="1722"/>
                </a:lnTo>
                <a:lnTo>
                  <a:pt x="1472" y="1723"/>
                </a:lnTo>
                <a:lnTo>
                  <a:pt x="1469" y="1725"/>
                </a:lnTo>
                <a:lnTo>
                  <a:pt x="1466" y="1728"/>
                </a:lnTo>
                <a:lnTo>
                  <a:pt x="1465" y="1730"/>
                </a:lnTo>
                <a:lnTo>
                  <a:pt x="1463" y="1733"/>
                </a:lnTo>
                <a:lnTo>
                  <a:pt x="1462" y="1738"/>
                </a:lnTo>
                <a:lnTo>
                  <a:pt x="1461" y="1744"/>
                </a:lnTo>
                <a:lnTo>
                  <a:pt x="1459" y="1748"/>
                </a:lnTo>
                <a:lnTo>
                  <a:pt x="1459" y="1754"/>
                </a:lnTo>
                <a:lnTo>
                  <a:pt x="1459" y="1758"/>
                </a:lnTo>
                <a:lnTo>
                  <a:pt x="1461" y="1764"/>
                </a:lnTo>
                <a:lnTo>
                  <a:pt x="1462" y="1770"/>
                </a:lnTo>
                <a:lnTo>
                  <a:pt x="1463" y="1774"/>
                </a:lnTo>
                <a:lnTo>
                  <a:pt x="1465" y="1780"/>
                </a:lnTo>
                <a:lnTo>
                  <a:pt x="1468" y="1784"/>
                </a:lnTo>
                <a:lnTo>
                  <a:pt x="1469" y="1786"/>
                </a:lnTo>
                <a:lnTo>
                  <a:pt x="1471" y="1787"/>
                </a:lnTo>
                <a:lnTo>
                  <a:pt x="1474" y="1789"/>
                </a:lnTo>
                <a:lnTo>
                  <a:pt x="1476" y="1790"/>
                </a:lnTo>
                <a:lnTo>
                  <a:pt x="1481" y="1793"/>
                </a:lnTo>
                <a:lnTo>
                  <a:pt x="1485" y="1794"/>
                </a:lnTo>
                <a:lnTo>
                  <a:pt x="1490" y="1797"/>
                </a:lnTo>
                <a:lnTo>
                  <a:pt x="1494" y="1800"/>
                </a:lnTo>
                <a:lnTo>
                  <a:pt x="1500" y="1803"/>
                </a:lnTo>
                <a:lnTo>
                  <a:pt x="1506" y="1805"/>
                </a:lnTo>
                <a:lnTo>
                  <a:pt x="1511" y="1809"/>
                </a:lnTo>
                <a:lnTo>
                  <a:pt x="1517" y="1812"/>
                </a:lnTo>
                <a:lnTo>
                  <a:pt x="1523" y="1815"/>
                </a:lnTo>
                <a:lnTo>
                  <a:pt x="1530" y="1818"/>
                </a:lnTo>
                <a:lnTo>
                  <a:pt x="1536" y="1822"/>
                </a:lnTo>
                <a:lnTo>
                  <a:pt x="1543" y="1825"/>
                </a:lnTo>
                <a:lnTo>
                  <a:pt x="1545" y="1828"/>
                </a:lnTo>
                <a:lnTo>
                  <a:pt x="1546" y="1831"/>
                </a:lnTo>
                <a:lnTo>
                  <a:pt x="1546" y="1835"/>
                </a:lnTo>
                <a:lnTo>
                  <a:pt x="1548" y="1841"/>
                </a:lnTo>
                <a:lnTo>
                  <a:pt x="1548" y="1847"/>
                </a:lnTo>
                <a:lnTo>
                  <a:pt x="1549" y="1853"/>
                </a:lnTo>
                <a:lnTo>
                  <a:pt x="1549" y="1860"/>
                </a:lnTo>
                <a:lnTo>
                  <a:pt x="1549" y="1866"/>
                </a:lnTo>
                <a:lnTo>
                  <a:pt x="1548" y="1873"/>
                </a:lnTo>
                <a:lnTo>
                  <a:pt x="1548" y="1879"/>
                </a:lnTo>
                <a:lnTo>
                  <a:pt x="1546" y="1885"/>
                </a:lnTo>
                <a:lnTo>
                  <a:pt x="1546" y="1890"/>
                </a:lnTo>
                <a:lnTo>
                  <a:pt x="1545" y="1895"/>
                </a:lnTo>
                <a:lnTo>
                  <a:pt x="1543" y="1898"/>
                </a:lnTo>
                <a:lnTo>
                  <a:pt x="1542" y="1901"/>
                </a:lnTo>
                <a:lnTo>
                  <a:pt x="1540" y="1902"/>
                </a:lnTo>
                <a:lnTo>
                  <a:pt x="1526" y="1893"/>
                </a:lnTo>
                <a:lnTo>
                  <a:pt x="1506" y="1883"/>
                </a:lnTo>
                <a:lnTo>
                  <a:pt x="1481" y="1870"/>
                </a:lnTo>
                <a:lnTo>
                  <a:pt x="1452" y="1854"/>
                </a:lnTo>
                <a:lnTo>
                  <a:pt x="1421" y="1837"/>
                </a:lnTo>
                <a:lnTo>
                  <a:pt x="1386" y="1819"/>
                </a:lnTo>
                <a:lnTo>
                  <a:pt x="1353" y="1800"/>
                </a:lnTo>
                <a:lnTo>
                  <a:pt x="1318" y="1781"/>
                </a:lnTo>
                <a:lnTo>
                  <a:pt x="1283" y="1762"/>
                </a:lnTo>
                <a:lnTo>
                  <a:pt x="1250" y="1744"/>
                </a:lnTo>
                <a:lnTo>
                  <a:pt x="1219" y="1725"/>
                </a:lnTo>
                <a:lnTo>
                  <a:pt x="1190" y="1709"/>
                </a:lnTo>
                <a:lnTo>
                  <a:pt x="1167" y="1693"/>
                </a:lnTo>
                <a:lnTo>
                  <a:pt x="1148" y="1680"/>
                </a:lnTo>
                <a:lnTo>
                  <a:pt x="1134" y="1668"/>
                </a:lnTo>
                <a:lnTo>
                  <a:pt x="1126" y="1659"/>
                </a:lnTo>
                <a:lnTo>
                  <a:pt x="1123" y="1652"/>
                </a:lnTo>
                <a:lnTo>
                  <a:pt x="1120" y="1646"/>
                </a:lnTo>
                <a:lnTo>
                  <a:pt x="1118" y="1639"/>
                </a:lnTo>
                <a:lnTo>
                  <a:pt x="1116" y="1632"/>
                </a:lnTo>
                <a:lnTo>
                  <a:pt x="1113" y="1626"/>
                </a:lnTo>
                <a:lnTo>
                  <a:pt x="1112" y="1618"/>
                </a:lnTo>
                <a:lnTo>
                  <a:pt x="1110" y="1613"/>
                </a:lnTo>
                <a:lnTo>
                  <a:pt x="1110" y="1605"/>
                </a:lnTo>
                <a:lnTo>
                  <a:pt x="1110" y="1598"/>
                </a:lnTo>
                <a:lnTo>
                  <a:pt x="1110" y="1591"/>
                </a:lnTo>
                <a:lnTo>
                  <a:pt x="1110" y="1584"/>
                </a:lnTo>
                <a:lnTo>
                  <a:pt x="1110" y="1576"/>
                </a:lnTo>
                <a:lnTo>
                  <a:pt x="1112" y="1569"/>
                </a:lnTo>
                <a:lnTo>
                  <a:pt x="1113" y="1562"/>
                </a:lnTo>
                <a:lnTo>
                  <a:pt x="1115" y="1554"/>
                </a:lnTo>
                <a:lnTo>
                  <a:pt x="1118" y="1546"/>
                </a:lnTo>
                <a:lnTo>
                  <a:pt x="1120" y="1538"/>
                </a:lnTo>
                <a:lnTo>
                  <a:pt x="1125" y="1531"/>
                </a:lnTo>
                <a:lnTo>
                  <a:pt x="1131" y="1522"/>
                </a:lnTo>
                <a:lnTo>
                  <a:pt x="1139" y="1515"/>
                </a:lnTo>
                <a:lnTo>
                  <a:pt x="1148" y="1505"/>
                </a:lnTo>
                <a:lnTo>
                  <a:pt x="1158" y="1496"/>
                </a:lnTo>
                <a:lnTo>
                  <a:pt x="1170" y="1486"/>
                </a:lnTo>
                <a:lnTo>
                  <a:pt x="1181" y="1474"/>
                </a:lnTo>
                <a:lnTo>
                  <a:pt x="1195" y="1464"/>
                </a:lnTo>
                <a:lnTo>
                  <a:pt x="1206" y="1453"/>
                </a:lnTo>
                <a:lnTo>
                  <a:pt x="1219" y="1441"/>
                </a:lnTo>
                <a:lnTo>
                  <a:pt x="1231" y="1428"/>
                </a:lnTo>
                <a:lnTo>
                  <a:pt x="1243" y="1416"/>
                </a:lnTo>
                <a:lnTo>
                  <a:pt x="1254" y="1402"/>
                </a:lnTo>
                <a:lnTo>
                  <a:pt x="1264" y="1389"/>
                </a:lnTo>
                <a:lnTo>
                  <a:pt x="1273" y="1376"/>
                </a:lnTo>
                <a:lnTo>
                  <a:pt x="1283" y="1376"/>
                </a:lnTo>
                <a:lnTo>
                  <a:pt x="1282" y="1374"/>
                </a:lnTo>
                <a:lnTo>
                  <a:pt x="1282" y="1373"/>
                </a:lnTo>
                <a:lnTo>
                  <a:pt x="1280" y="1371"/>
                </a:lnTo>
                <a:lnTo>
                  <a:pt x="1279" y="1370"/>
                </a:lnTo>
                <a:lnTo>
                  <a:pt x="1279" y="1368"/>
                </a:lnTo>
                <a:lnTo>
                  <a:pt x="1277" y="1367"/>
                </a:lnTo>
                <a:lnTo>
                  <a:pt x="1276" y="1364"/>
                </a:lnTo>
                <a:lnTo>
                  <a:pt x="1276" y="1363"/>
                </a:lnTo>
                <a:lnTo>
                  <a:pt x="1274" y="1361"/>
                </a:lnTo>
                <a:lnTo>
                  <a:pt x="1274" y="1360"/>
                </a:lnTo>
                <a:lnTo>
                  <a:pt x="1273" y="1357"/>
                </a:lnTo>
                <a:lnTo>
                  <a:pt x="1272" y="1355"/>
                </a:lnTo>
                <a:lnTo>
                  <a:pt x="1272" y="1352"/>
                </a:lnTo>
                <a:lnTo>
                  <a:pt x="1270" y="1351"/>
                </a:lnTo>
                <a:lnTo>
                  <a:pt x="1270" y="1348"/>
                </a:lnTo>
                <a:lnTo>
                  <a:pt x="1269" y="1347"/>
                </a:lnTo>
                <a:lnTo>
                  <a:pt x="1263" y="1357"/>
                </a:lnTo>
                <a:lnTo>
                  <a:pt x="1256" y="1365"/>
                </a:lnTo>
                <a:lnTo>
                  <a:pt x="1250" y="1371"/>
                </a:lnTo>
                <a:lnTo>
                  <a:pt x="1243" y="1377"/>
                </a:lnTo>
                <a:lnTo>
                  <a:pt x="1237" y="1381"/>
                </a:lnTo>
                <a:lnTo>
                  <a:pt x="1229" y="1386"/>
                </a:lnTo>
                <a:lnTo>
                  <a:pt x="1224" y="1389"/>
                </a:lnTo>
                <a:lnTo>
                  <a:pt x="1218" y="1390"/>
                </a:lnTo>
                <a:lnTo>
                  <a:pt x="1212" y="1390"/>
                </a:lnTo>
                <a:lnTo>
                  <a:pt x="1206" y="1392"/>
                </a:lnTo>
                <a:lnTo>
                  <a:pt x="1202" y="1392"/>
                </a:lnTo>
                <a:lnTo>
                  <a:pt x="1197" y="1392"/>
                </a:lnTo>
                <a:lnTo>
                  <a:pt x="1195" y="1390"/>
                </a:lnTo>
                <a:lnTo>
                  <a:pt x="1192" y="1390"/>
                </a:lnTo>
                <a:lnTo>
                  <a:pt x="1190" y="1390"/>
                </a:lnTo>
                <a:lnTo>
                  <a:pt x="1184" y="1415"/>
                </a:lnTo>
                <a:lnTo>
                  <a:pt x="1176" y="1438"/>
                </a:lnTo>
                <a:lnTo>
                  <a:pt x="1164" y="1458"/>
                </a:lnTo>
                <a:lnTo>
                  <a:pt x="1151" y="1476"/>
                </a:lnTo>
                <a:lnTo>
                  <a:pt x="1135" y="1492"/>
                </a:lnTo>
                <a:lnTo>
                  <a:pt x="1118" y="1505"/>
                </a:lnTo>
                <a:lnTo>
                  <a:pt x="1100" y="1517"/>
                </a:lnTo>
                <a:lnTo>
                  <a:pt x="1081" y="1527"/>
                </a:lnTo>
                <a:lnTo>
                  <a:pt x="1061" y="1536"/>
                </a:lnTo>
                <a:lnTo>
                  <a:pt x="1042" y="1543"/>
                </a:lnTo>
                <a:lnTo>
                  <a:pt x="1023" y="1547"/>
                </a:lnTo>
                <a:lnTo>
                  <a:pt x="1004" y="1552"/>
                </a:lnTo>
                <a:lnTo>
                  <a:pt x="987" y="1554"/>
                </a:lnTo>
                <a:lnTo>
                  <a:pt x="971" y="1556"/>
                </a:lnTo>
                <a:lnTo>
                  <a:pt x="958" y="1557"/>
                </a:lnTo>
                <a:lnTo>
                  <a:pt x="946" y="1557"/>
                </a:lnTo>
                <a:lnTo>
                  <a:pt x="895" y="1556"/>
                </a:lnTo>
                <a:lnTo>
                  <a:pt x="844" y="1550"/>
                </a:lnTo>
                <a:lnTo>
                  <a:pt x="795" y="1541"/>
                </a:lnTo>
                <a:lnTo>
                  <a:pt x="746" y="1531"/>
                </a:lnTo>
                <a:lnTo>
                  <a:pt x="699" y="1517"/>
                </a:lnTo>
                <a:lnTo>
                  <a:pt x="654" y="1501"/>
                </a:lnTo>
                <a:lnTo>
                  <a:pt x="610" y="1482"/>
                </a:lnTo>
                <a:lnTo>
                  <a:pt x="568" y="1461"/>
                </a:lnTo>
                <a:lnTo>
                  <a:pt x="529" y="1440"/>
                </a:lnTo>
                <a:lnTo>
                  <a:pt x="493" y="1415"/>
                </a:lnTo>
                <a:lnTo>
                  <a:pt x="458" y="1390"/>
                </a:lnTo>
                <a:lnTo>
                  <a:pt x="427" y="1363"/>
                </a:lnTo>
                <a:lnTo>
                  <a:pt x="400" y="1335"/>
                </a:lnTo>
                <a:lnTo>
                  <a:pt x="375" y="1307"/>
                </a:lnTo>
                <a:lnTo>
                  <a:pt x="353" y="1277"/>
                </a:lnTo>
                <a:lnTo>
                  <a:pt x="336" y="1248"/>
                </a:lnTo>
                <a:lnTo>
                  <a:pt x="314" y="1265"/>
                </a:lnTo>
                <a:lnTo>
                  <a:pt x="292" y="1283"/>
                </a:lnTo>
                <a:lnTo>
                  <a:pt x="270" y="1300"/>
                </a:lnTo>
                <a:lnTo>
                  <a:pt x="250" y="1317"/>
                </a:lnTo>
                <a:lnTo>
                  <a:pt x="228" y="1333"/>
                </a:lnTo>
                <a:lnTo>
                  <a:pt x="208" y="1351"/>
                </a:lnTo>
                <a:lnTo>
                  <a:pt x="187" y="1368"/>
                </a:lnTo>
                <a:lnTo>
                  <a:pt x="167" y="1386"/>
                </a:lnTo>
                <a:lnTo>
                  <a:pt x="147" y="1403"/>
                </a:lnTo>
                <a:lnTo>
                  <a:pt x="128" y="1421"/>
                </a:lnTo>
                <a:lnTo>
                  <a:pt x="108" y="1438"/>
                </a:lnTo>
                <a:lnTo>
                  <a:pt x="89" y="1456"/>
                </a:lnTo>
                <a:lnTo>
                  <a:pt x="68" y="1473"/>
                </a:lnTo>
                <a:lnTo>
                  <a:pt x="49" y="1490"/>
                </a:lnTo>
                <a:lnTo>
                  <a:pt x="31" y="1506"/>
                </a:lnTo>
                <a:lnTo>
                  <a:pt x="12" y="1524"/>
                </a:lnTo>
                <a:lnTo>
                  <a:pt x="9" y="1525"/>
                </a:lnTo>
                <a:lnTo>
                  <a:pt x="6" y="1525"/>
                </a:lnTo>
                <a:lnTo>
                  <a:pt x="4" y="1525"/>
                </a:lnTo>
                <a:lnTo>
                  <a:pt x="3" y="1525"/>
                </a:lnTo>
                <a:lnTo>
                  <a:pt x="1" y="1525"/>
                </a:lnTo>
                <a:lnTo>
                  <a:pt x="0" y="1525"/>
                </a:lnTo>
                <a:lnTo>
                  <a:pt x="0" y="1524"/>
                </a:lnTo>
                <a:lnTo>
                  <a:pt x="0" y="1522"/>
                </a:lnTo>
                <a:lnTo>
                  <a:pt x="0" y="1521"/>
                </a:lnTo>
                <a:lnTo>
                  <a:pt x="1" y="1520"/>
                </a:lnTo>
                <a:lnTo>
                  <a:pt x="1" y="1518"/>
                </a:lnTo>
                <a:lnTo>
                  <a:pt x="3" y="1515"/>
                </a:lnTo>
                <a:lnTo>
                  <a:pt x="4" y="1514"/>
                </a:lnTo>
                <a:lnTo>
                  <a:pt x="6" y="1511"/>
                </a:lnTo>
                <a:lnTo>
                  <a:pt x="7" y="1508"/>
                </a:lnTo>
                <a:lnTo>
                  <a:pt x="23" y="1490"/>
                </a:lnTo>
                <a:lnTo>
                  <a:pt x="41" y="1474"/>
                </a:lnTo>
                <a:lnTo>
                  <a:pt x="58" y="1457"/>
                </a:lnTo>
                <a:lnTo>
                  <a:pt x="77" y="1440"/>
                </a:lnTo>
                <a:lnTo>
                  <a:pt x="94" y="1422"/>
                </a:lnTo>
                <a:lnTo>
                  <a:pt x="113" y="1405"/>
                </a:lnTo>
                <a:lnTo>
                  <a:pt x="132" y="1387"/>
                </a:lnTo>
                <a:lnTo>
                  <a:pt x="151" y="1370"/>
                </a:lnTo>
                <a:lnTo>
                  <a:pt x="170" y="1352"/>
                </a:lnTo>
                <a:lnTo>
                  <a:pt x="190" y="1335"/>
                </a:lnTo>
                <a:lnTo>
                  <a:pt x="211" y="1316"/>
                </a:lnTo>
                <a:lnTo>
                  <a:pt x="233" y="1299"/>
                </a:lnTo>
                <a:lnTo>
                  <a:pt x="254" y="1280"/>
                </a:lnTo>
                <a:lnTo>
                  <a:pt x="276" y="1261"/>
                </a:lnTo>
                <a:lnTo>
                  <a:pt x="299" y="1242"/>
                </a:lnTo>
                <a:lnTo>
                  <a:pt x="324" y="1224"/>
                </a:lnTo>
                <a:lnTo>
                  <a:pt x="321" y="1217"/>
                </a:lnTo>
                <a:lnTo>
                  <a:pt x="320" y="1211"/>
                </a:lnTo>
                <a:lnTo>
                  <a:pt x="318" y="1205"/>
                </a:lnTo>
                <a:lnTo>
                  <a:pt x="315" y="1198"/>
                </a:lnTo>
                <a:lnTo>
                  <a:pt x="314" y="1192"/>
                </a:lnTo>
                <a:lnTo>
                  <a:pt x="312" y="1187"/>
                </a:lnTo>
                <a:lnTo>
                  <a:pt x="311" y="1181"/>
                </a:lnTo>
                <a:lnTo>
                  <a:pt x="310" y="1175"/>
                </a:lnTo>
                <a:lnTo>
                  <a:pt x="310" y="1169"/>
                </a:lnTo>
                <a:lnTo>
                  <a:pt x="308" y="1163"/>
                </a:lnTo>
                <a:lnTo>
                  <a:pt x="308" y="1157"/>
                </a:lnTo>
                <a:lnTo>
                  <a:pt x="307" y="1152"/>
                </a:lnTo>
                <a:lnTo>
                  <a:pt x="307" y="1144"/>
                </a:lnTo>
                <a:lnTo>
                  <a:pt x="307" y="1140"/>
                </a:lnTo>
                <a:lnTo>
                  <a:pt x="307" y="1133"/>
                </a:lnTo>
                <a:lnTo>
                  <a:pt x="307" y="1127"/>
                </a:lnTo>
                <a:lnTo>
                  <a:pt x="315" y="1078"/>
                </a:lnTo>
                <a:lnTo>
                  <a:pt x="328" y="1031"/>
                </a:lnTo>
                <a:lnTo>
                  <a:pt x="349" y="989"/>
                </a:lnTo>
                <a:lnTo>
                  <a:pt x="375" y="951"/>
                </a:lnTo>
                <a:lnTo>
                  <a:pt x="407" y="918"/>
                </a:lnTo>
                <a:lnTo>
                  <a:pt x="442" y="887"/>
                </a:lnTo>
                <a:lnTo>
                  <a:pt x="481" y="859"/>
                </a:lnTo>
                <a:lnTo>
                  <a:pt x="525" y="838"/>
                </a:lnTo>
                <a:lnTo>
                  <a:pt x="570" y="817"/>
                </a:lnTo>
                <a:lnTo>
                  <a:pt x="619" y="800"/>
                </a:lnTo>
                <a:lnTo>
                  <a:pt x="668" y="787"/>
                </a:lnTo>
                <a:lnTo>
                  <a:pt x="719" y="775"/>
                </a:lnTo>
                <a:lnTo>
                  <a:pt x="772" y="768"/>
                </a:lnTo>
                <a:lnTo>
                  <a:pt x="824" y="762"/>
                </a:lnTo>
                <a:lnTo>
                  <a:pt x="876" y="758"/>
                </a:lnTo>
                <a:lnTo>
                  <a:pt x="927" y="758"/>
                </a:lnTo>
                <a:lnTo>
                  <a:pt x="943" y="758"/>
                </a:lnTo>
                <a:lnTo>
                  <a:pt x="958" y="758"/>
                </a:lnTo>
                <a:lnTo>
                  <a:pt x="974" y="758"/>
                </a:lnTo>
                <a:lnTo>
                  <a:pt x="987" y="759"/>
                </a:lnTo>
                <a:lnTo>
                  <a:pt x="1001" y="759"/>
                </a:lnTo>
                <a:lnTo>
                  <a:pt x="1016" y="761"/>
                </a:lnTo>
                <a:lnTo>
                  <a:pt x="1029" y="762"/>
                </a:lnTo>
                <a:lnTo>
                  <a:pt x="1043" y="762"/>
                </a:lnTo>
                <a:lnTo>
                  <a:pt x="1057" y="763"/>
                </a:lnTo>
                <a:lnTo>
                  <a:pt x="1070" y="766"/>
                </a:lnTo>
                <a:lnTo>
                  <a:pt x="1081" y="768"/>
                </a:lnTo>
                <a:lnTo>
                  <a:pt x="1094" y="769"/>
                </a:lnTo>
                <a:lnTo>
                  <a:pt x="1107" y="772"/>
                </a:lnTo>
                <a:lnTo>
                  <a:pt x="1119" y="774"/>
                </a:lnTo>
                <a:lnTo>
                  <a:pt x="1132" y="777"/>
                </a:lnTo>
                <a:lnTo>
                  <a:pt x="1144" y="779"/>
                </a:lnTo>
                <a:close/>
                <a:moveTo>
                  <a:pt x="1379" y="865"/>
                </a:moveTo>
                <a:lnTo>
                  <a:pt x="1383" y="867"/>
                </a:lnTo>
                <a:lnTo>
                  <a:pt x="1386" y="870"/>
                </a:lnTo>
                <a:lnTo>
                  <a:pt x="1389" y="871"/>
                </a:lnTo>
                <a:lnTo>
                  <a:pt x="1394" y="872"/>
                </a:lnTo>
                <a:lnTo>
                  <a:pt x="1397" y="874"/>
                </a:lnTo>
                <a:lnTo>
                  <a:pt x="1401" y="877"/>
                </a:lnTo>
                <a:lnTo>
                  <a:pt x="1404" y="878"/>
                </a:lnTo>
                <a:lnTo>
                  <a:pt x="1408" y="880"/>
                </a:lnTo>
                <a:lnTo>
                  <a:pt x="1411" y="881"/>
                </a:lnTo>
                <a:lnTo>
                  <a:pt x="1414" y="884"/>
                </a:lnTo>
                <a:lnTo>
                  <a:pt x="1418" y="886"/>
                </a:lnTo>
                <a:lnTo>
                  <a:pt x="1421" y="887"/>
                </a:lnTo>
                <a:lnTo>
                  <a:pt x="1424" y="888"/>
                </a:lnTo>
                <a:lnTo>
                  <a:pt x="1429" y="891"/>
                </a:lnTo>
                <a:lnTo>
                  <a:pt x="1431" y="893"/>
                </a:lnTo>
                <a:lnTo>
                  <a:pt x="1434" y="894"/>
                </a:lnTo>
                <a:lnTo>
                  <a:pt x="1431" y="888"/>
                </a:lnTo>
                <a:lnTo>
                  <a:pt x="1429" y="884"/>
                </a:lnTo>
                <a:lnTo>
                  <a:pt x="1424" y="878"/>
                </a:lnTo>
                <a:lnTo>
                  <a:pt x="1421" y="874"/>
                </a:lnTo>
                <a:lnTo>
                  <a:pt x="1417" y="868"/>
                </a:lnTo>
                <a:lnTo>
                  <a:pt x="1414" y="864"/>
                </a:lnTo>
                <a:lnTo>
                  <a:pt x="1410" y="859"/>
                </a:lnTo>
                <a:lnTo>
                  <a:pt x="1405" y="854"/>
                </a:lnTo>
                <a:lnTo>
                  <a:pt x="1402" y="849"/>
                </a:lnTo>
                <a:lnTo>
                  <a:pt x="1398" y="845"/>
                </a:lnTo>
                <a:lnTo>
                  <a:pt x="1394" y="840"/>
                </a:lnTo>
                <a:lnTo>
                  <a:pt x="1389" y="836"/>
                </a:lnTo>
                <a:lnTo>
                  <a:pt x="1385" y="830"/>
                </a:lnTo>
                <a:lnTo>
                  <a:pt x="1381" y="826"/>
                </a:lnTo>
                <a:lnTo>
                  <a:pt x="1376" y="822"/>
                </a:lnTo>
                <a:lnTo>
                  <a:pt x="1372" y="817"/>
                </a:lnTo>
                <a:lnTo>
                  <a:pt x="1373" y="822"/>
                </a:lnTo>
                <a:lnTo>
                  <a:pt x="1373" y="824"/>
                </a:lnTo>
                <a:lnTo>
                  <a:pt x="1375" y="827"/>
                </a:lnTo>
                <a:lnTo>
                  <a:pt x="1375" y="832"/>
                </a:lnTo>
                <a:lnTo>
                  <a:pt x="1375" y="835"/>
                </a:lnTo>
                <a:lnTo>
                  <a:pt x="1376" y="838"/>
                </a:lnTo>
                <a:lnTo>
                  <a:pt x="1376" y="840"/>
                </a:lnTo>
                <a:lnTo>
                  <a:pt x="1376" y="845"/>
                </a:lnTo>
                <a:lnTo>
                  <a:pt x="1376" y="848"/>
                </a:lnTo>
                <a:lnTo>
                  <a:pt x="1378" y="851"/>
                </a:lnTo>
                <a:lnTo>
                  <a:pt x="1378" y="854"/>
                </a:lnTo>
                <a:lnTo>
                  <a:pt x="1378" y="855"/>
                </a:lnTo>
                <a:lnTo>
                  <a:pt x="1378" y="858"/>
                </a:lnTo>
                <a:lnTo>
                  <a:pt x="1379" y="861"/>
                </a:lnTo>
                <a:lnTo>
                  <a:pt x="1379" y="864"/>
                </a:lnTo>
                <a:lnTo>
                  <a:pt x="1379" y="865"/>
                </a:lnTo>
                <a:close/>
                <a:moveTo>
                  <a:pt x="673" y="1108"/>
                </a:moveTo>
                <a:lnTo>
                  <a:pt x="677" y="1130"/>
                </a:lnTo>
                <a:lnTo>
                  <a:pt x="684" y="1150"/>
                </a:lnTo>
                <a:lnTo>
                  <a:pt x="696" y="1169"/>
                </a:lnTo>
                <a:lnTo>
                  <a:pt x="711" y="1187"/>
                </a:lnTo>
                <a:lnTo>
                  <a:pt x="727" y="1204"/>
                </a:lnTo>
                <a:lnTo>
                  <a:pt x="744" y="1219"/>
                </a:lnTo>
                <a:lnTo>
                  <a:pt x="764" y="1233"/>
                </a:lnTo>
                <a:lnTo>
                  <a:pt x="785" y="1245"/>
                </a:lnTo>
                <a:lnTo>
                  <a:pt x="807" y="1256"/>
                </a:lnTo>
                <a:lnTo>
                  <a:pt x="828" y="1265"/>
                </a:lnTo>
                <a:lnTo>
                  <a:pt x="850" y="1274"/>
                </a:lnTo>
                <a:lnTo>
                  <a:pt x="870" y="1280"/>
                </a:lnTo>
                <a:lnTo>
                  <a:pt x="892" y="1285"/>
                </a:lnTo>
                <a:lnTo>
                  <a:pt x="911" y="1288"/>
                </a:lnTo>
                <a:lnTo>
                  <a:pt x="929" y="1291"/>
                </a:lnTo>
                <a:lnTo>
                  <a:pt x="945" y="1291"/>
                </a:lnTo>
                <a:lnTo>
                  <a:pt x="961" y="1291"/>
                </a:lnTo>
                <a:lnTo>
                  <a:pt x="977" y="1290"/>
                </a:lnTo>
                <a:lnTo>
                  <a:pt x="993" y="1288"/>
                </a:lnTo>
                <a:lnTo>
                  <a:pt x="1009" y="1287"/>
                </a:lnTo>
                <a:lnTo>
                  <a:pt x="1025" y="1285"/>
                </a:lnTo>
                <a:lnTo>
                  <a:pt x="1041" y="1283"/>
                </a:lnTo>
                <a:lnTo>
                  <a:pt x="1055" y="1278"/>
                </a:lnTo>
                <a:lnTo>
                  <a:pt x="1070" y="1274"/>
                </a:lnTo>
                <a:lnTo>
                  <a:pt x="1084" y="1268"/>
                </a:lnTo>
                <a:lnTo>
                  <a:pt x="1096" y="1262"/>
                </a:lnTo>
                <a:lnTo>
                  <a:pt x="1107" y="1255"/>
                </a:lnTo>
                <a:lnTo>
                  <a:pt x="1118" y="1246"/>
                </a:lnTo>
                <a:lnTo>
                  <a:pt x="1128" y="1236"/>
                </a:lnTo>
                <a:lnTo>
                  <a:pt x="1135" y="1224"/>
                </a:lnTo>
                <a:lnTo>
                  <a:pt x="1139" y="1211"/>
                </a:lnTo>
                <a:lnTo>
                  <a:pt x="1144" y="1197"/>
                </a:lnTo>
                <a:lnTo>
                  <a:pt x="1144" y="1191"/>
                </a:lnTo>
                <a:lnTo>
                  <a:pt x="1144" y="1184"/>
                </a:lnTo>
                <a:lnTo>
                  <a:pt x="1144" y="1176"/>
                </a:lnTo>
                <a:lnTo>
                  <a:pt x="1142" y="1171"/>
                </a:lnTo>
                <a:lnTo>
                  <a:pt x="1141" y="1163"/>
                </a:lnTo>
                <a:lnTo>
                  <a:pt x="1139" y="1157"/>
                </a:lnTo>
                <a:lnTo>
                  <a:pt x="1138" y="1150"/>
                </a:lnTo>
                <a:lnTo>
                  <a:pt x="1135" y="1144"/>
                </a:lnTo>
                <a:lnTo>
                  <a:pt x="1132" y="1139"/>
                </a:lnTo>
                <a:lnTo>
                  <a:pt x="1131" y="1133"/>
                </a:lnTo>
                <a:lnTo>
                  <a:pt x="1128" y="1127"/>
                </a:lnTo>
                <a:lnTo>
                  <a:pt x="1125" y="1121"/>
                </a:lnTo>
                <a:lnTo>
                  <a:pt x="1123" y="1115"/>
                </a:lnTo>
                <a:lnTo>
                  <a:pt x="1120" y="1111"/>
                </a:lnTo>
                <a:lnTo>
                  <a:pt x="1119" y="1105"/>
                </a:lnTo>
                <a:lnTo>
                  <a:pt x="1118" y="1101"/>
                </a:lnTo>
                <a:lnTo>
                  <a:pt x="1110" y="1105"/>
                </a:lnTo>
                <a:lnTo>
                  <a:pt x="1103" y="1110"/>
                </a:lnTo>
                <a:lnTo>
                  <a:pt x="1097" y="1114"/>
                </a:lnTo>
                <a:lnTo>
                  <a:pt x="1090" y="1118"/>
                </a:lnTo>
                <a:lnTo>
                  <a:pt x="1084" y="1121"/>
                </a:lnTo>
                <a:lnTo>
                  <a:pt x="1077" y="1125"/>
                </a:lnTo>
                <a:lnTo>
                  <a:pt x="1070" y="1130"/>
                </a:lnTo>
                <a:lnTo>
                  <a:pt x="1062" y="1133"/>
                </a:lnTo>
                <a:lnTo>
                  <a:pt x="1055" y="1136"/>
                </a:lnTo>
                <a:lnTo>
                  <a:pt x="1048" y="1139"/>
                </a:lnTo>
                <a:lnTo>
                  <a:pt x="1041" y="1141"/>
                </a:lnTo>
                <a:lnTo>
                  <a:pt x="1033" y="1143"/>
                </a:lnTo>
                <a:lnTo>
                  <a:pt x="1025" y="1144"/>
                </a:lnTo>
                <a:lnTo>
                  <a:pt x="1017" y="1144"/>
                </a:lnTo>
                <a:lnTo>
                  <a:pt x="1009" y="1144"/>
                </a:lnTo>
                <a:lnTo>
                  <a:pt x="1000" y="1144"/>
                </a:lnTo>
                <a:lnTo>
                  <a:pt x="988" y="1143"/>
                </a:lnTo>
                <a:lnTo>
                  <a:pt x="979" y="1140"/>
                </a:lnTo>
                <a:lnTo>
                  <a:pt x="971" y="1137"/>
                </a:lnTo>
                <a:lnTo>
                  <a:pt x="965" y="1134"/>
                </a:lnTo>
                <a:lnTo>
                  <a:pt x="961" y="1130"/>
                </a:lnTo>
                <a:lnTo>
                  <a:pt x="956" y="1125"/>
                </a:lnTo>
                <a:lnTo>
                  <a:pt x="953" y="1121"/>
                </a:lnTo>
                <a:lnTo>
                  <a:pt x="950" y="1117"/>
                </a:lnTo>
                <a:lnTo>
                  <a:pt x="948" y="1112"/>
                </a:lnTo>
                <a:lnTo>
                  <a:pt x="946" y="1108"/>
                </a:lnTo>
                <a:lnTo>
                  <a:pt x="945" y="1104"/>
                </a:lnTo>
                <a:lnTo>
                  <a:pt x="942" y="1101"/>
                </a:lnTo>
                <a:lnTo>
                  <a:pt x="939" y="1099"/>
                </a:lnTo>
                <a:lnTo>
                  <a:pt x="934" y="1098"/>
                </a:lnTo>
                <a:lnTo>
                  <a:pt x="930" y="1098"/>
                </a:lnTo>
                <a:lnTo>
                  <a:pt x="924" y="1099"/>
                </a:lnTo>
                <a:lnTo>
                  <a:pt x="921" y="1099"/>
                </a:lnTo>
                <a:lnTo>
                  <a:pt x="917" y="1101"/>
                </a:lnTo>
                <a:lnTo>
                  <a:pt x="913" y="1101"/>
                </a:lnTo>
                <a:lnTo>
                  <a:pt x="910" y="1102"/>
                </a:lnTo>
                <a:lnTo>
                  <a:pt x="905" y="1104"/>
                </a:lnTo>
                <a:lnTo>
                  <a:pt x="902" y="1105"/>
                </a:lnTo>
                <a:lnTo>
                  <a:pt x="900" y="1107"/>
                </a:lnTo>
                <a:lnTo>
                  <a:pt x="897" y="1108"/>
                </a:lnTo>
                <a:lnTo>
                  <a:pt x="894" y="1110"/>
                </a:lnTo>
                <a:lnTo>
                  <a:pt x="891" y="1112"/>
                </a:lnTo>
                <a:lnTo>
                  <a:pt x="889" y="1115"/>
                </a:lnTo>
                <a:lnTo>
                  <a:pt x="888" y="1118"/>
                </a:lnTo>
                <a:lnTo>
                  <a:pt x="886" y="1123"/>
                </a:lnTo>
                <a:lnTo>
                  <a:pt x="885" y="1127"/>
                </a:lnTo>
                <a:lnTo>
                  <a:pt x="884" y="1131"/>
                </a:lnTo>
                <a:lnTo>
                  <a:pt x="884" y="1137"/>
                </a:lnTo>
                <a:lnTo>
                  <a:pt x="885" y="1141"/>
                </a:lnTo>
                <a:lnTo>
                  <a:pt x="886" y="1146"/>
                </a:lnTo>
                <a:lnTo>
                  <a:pt x="888" y="1150"/>
                </a:lnTo>
                <a:lnTo>
                  <a:pt x="892" y="1155"/>
                </a:lnTo>
                <a:lnTo>
                  <a:pt x="895" y="1159"/>
                </a:lnTo>
                <a:lnTo>
                  <a:pt x="901" y="1163"/>
                </a:lnTo>
                <a:lnTo>
                  <a:pt x="905" y="1168"/>
                </a:lnTo>
                <a:lnTo>
                  <a:pt x="911" y="1173"/>
                </a:lnTo>
                <a:lnTo>
                  <a:pt x="917" y="1178"/>
                </a:lnTo>
                <a:lnTo>
                  <a:pt x="923" y="1182"/>
                </a:lnTo>
                <a:lnTo>
                  <a:pt x="929" y="1187"/>
                </a:lnTo>
                <a:lnTo>
                  <a:pt x="934" y="1191"/>
                </a:lnTo>
                <a:lnTo>
                  <a:pt x="940" y="1195"/>
                </a:lnTo>
                <a:lnTo>
                  <a:pt x="946" y="1200"/>
                </a:lnTo>
                <a:lnTo>
                  <a:pt x="952" y="1203"/>
                </a:lnTo>
                <a:lnTo>
                  <a:pt x="956" y="1207"/>
                </a:lnTo>
                <a:lnTo>
                  <a:pt x="956" y="1210"/>
                </a:lnTo>
                <a:lnTo>
                  <a:pt x="955" y="1211"/>
                </a:lnTo>
                <a:lnTo>
                  <a:pt x="955" y="1214"/>
                </a:lnTo>
                <a:lnTo>
                  <a:pt x="953" y="1219"/>
                </a:lnTo>
                <a:lnTo>
                  <a:pt x="952" y="1223"/>
                </a:lnTo>
                <a:lnTo>
                  <a:pt x="950" y="1227"/>
                </a:lnTo>
                <a:lnTo>
                  <a:pt x="949" y="1233"/>
                </a:lnTo>
                <a:lnTo>
                  <a:pt x="946" y="1237"/>
                </a:lnTo>
                <a:lnTo>
                  <a:pt x="945" y="1242"/>
                </a:lnTo>
                <a:lnTo>
                  <a:pt x="942" y="1246"/>
                </a:lnTo>
                <a:lnTo>
                  <a:pt x="940" y="1251"/>
                </a:lnTo>
                <a:lnTo>
                  <a:pt x="937" y="1253"/>
                </a:lnTo>
                <a:lnTo>
                  <a:pt x="934" y="1256"/>
                </a:lnTo>
                <a:lnTo>
                  <a:pt x="932" y="1259"/>
                </a:lnTo>
                <a:lnTo>
                  <a:pt x="930" y="1259"/>
                </a:lnTo>
                <a:lnTo>
                  <a:pt x="910" y="1249"/>
                </a:lnTo>
                <a:lnTo>
                  <a:pt x="892" y="1237"/>
                </a:lnTo>
                <a:lnTo>
                  <a:pt x="875" y="1226"/>
                </a:lnTo>
                <a:lnTo>
                  <a:pt x="859" y="1214"/>
                </a:lnTo>
                <a:lnTo>
                  <a:pt x="844" y="1203"/>
                </a:lnTo>
                <a:lnTo>
                  <a:pt x="830" y="1191"/>
                </a:lnTo>
                <a:lnTo>
                  <a:pt x="818" y="1181"/>
                </a:lnTo>
                <a:lnTo>
                  <a:pt x="805" y="1169"/>
                </a:lnTo>
                <a:lnTo>
                  <a:pt x="795" y="1159"/>
                </a:lnTo>
                <a:lnTo>
                  <a:pt x="783" y="1150"/>
                </a:lnTo>
                <a:lnTo>
                  <a:pt x="773" y="1141"/>
                </a:lnTo>
                <a:lnTo>
                  <a:pt x="764" y="1133"/>
                </a:lnTo>
                <a:lnTo>
                  <a:pt x="756" y="1127"/>
                </a:lnTo>
                <a:lnTo>
                  <a:pt x="747" y="1121"/>
                </a:lnTo>
                <a:lnTo>
                  <a:pt x="738" y="1117"/>
                </a:lnTo>
                <a:lnTo>
                  <a:pt x="731" y="1114"/>
                </a:lnTo>
                <a:lnTo>
                  <a:pt x="727" y="1112"/>
                </a:lnTo>
                <a:lnTo>
                  <a:pt x="724" y="1111"/>
                </a:lnTo>
                <a:lnTo>
                  <a:pt x="721" y="1111"/>
                </a:lnTo>
                <a:lnTo>
                  <a:pt x="716" y="1110"/>
                </a:lnTo>
                <a:lnTo>
                  <a:pt x="714" y="1110"/>
                </a:lnTo>
                <a:lnTo>
                  <a:pt x="711" y="1110"/>
                </a:lnTo>
                <a:lnTo>
                  <a:pt x="706" y="1108"/>
                </a:lnTo>
                <a:lnTo>
                  <a:pt x="703" y="1108"/>
                </a:lnTo>
                <a:lnTo>
                  <a:pt x="699" y="1108"/>
                </a:lnTo>
                <a:lnTo>
                  <a:pt x="696" y="1108"/>
                </a:lnTo>
                <a:lnTo>
                  <a:pt x="692" y="1108"/>
                </a:lnTo>
                <a:lnTo>
                  <a:pt x="689" y="1108"/>
                </a:lnTo>
                <a:lnTo>
                  <a:pt x="684" y="1108"/>
                </a:lnTo>
                <a:lnTo>
                  <a:pt x="680" y="1108"/>
                </a:lnTo>
                <a:lnTo>
                  <a:pt x="676" y="1108"/>
                </a:lnTo>
                <a:lnTo>
                  <a:pt x="673" y="1108"/>
                </a:lnTo>
                <a:close/>
                <a:moveTo>
                  <a:pt x="1288" y="476"/>
                </a:moveTo>
                <a:lnTo>
                  <a:pt x="1283" y="484"/>
                </a:lnTo>
                <a:lnTo>
                  <a:pt x="1279" y="491"/>
                </a:lnTo>
                <a:lnTo>
                  <a:pt x="1274" y="500"/>
                </a:lnTo>
                <a:lnTo>
                  <a:pt x="1269" y="509"/>
                </a:lnTo>
                <a:lnTo>
                  <a:pt x="1264" y="518"/>
                </a:lnTo>
                <a:lnTo>
                  <a:pt x="1259" y="526"/>
                </a:lnTo>
                <a:lnTo>
                  <a:pt x="1254" y="535"/>
                </a:lnTo>
                <a:lnTo>
                  <a:pt x="1250" y="544"/>
                </a:lnTo>
                <a:lnTo>
                  <a:pt x="1245" y="553"/>
                </a:lnTo>
                <a:lnTo>
                  <a:pt x="1243" y="561"/>
                </a:lnTo>
                <a:lnTo>
                  <a:pt x="1240" y="570"/>
                </a:lnTo>
                <a:lnTo>
                  <a:pt x="1238" y="579"/>
                </a:lnTo>
                <a:lnTo>
                  <a:pt x="1237" y="586"/>
                </a:lnTo>
                <a:lnTo>
                  <a:pt x="1238" y="593"/>
                </a:lnTo>
                <a:lnTo>
                  <a:pt x="1240" y="602"/>
                </a:lnTo>
                <a:lnTo>
                  <a:pt x="1243" y="608"/>
                </a:lnTo>
                <a:lnTo>
                  <a:pt x="1244" y="612"/>
                </a:lnTo>
                <a:lnTo>
                  <a:pt x="1247" y="618"/>
                </a:lnTo>
                <a:lnTo>
                  <a:pt x="1251" y="622"/>
                </a:lnTo>
                <a:lnTo>
                  <a:pt x="1254" y="627"/>
                </a:lnTo>
                <a:lnTo>
                  <a:pt x="1259" y="631"/>
                </a:lnTo>
                <a:lnTo>
                  <a:pt x="1263" y="637"/>
                </a:lnTo>
                <a:lnTo>
                  <a:pt x="1267" y="641"/>
                </a:lnTo>
                <a:lnTo>
                  <a:pt x="1273" y="646"/>
                </a:lnTo>
                <a:lnTo>
                  <a:pt x="1277" y="651"/>
                </a:lnTo>
                <a:lnTo>
                  <a:pt x="1283" y="656"/>
                </a:lnTo>
                <a:lnTo>
                  <a:pt x="1289" y="662"/>
                </a:lnTo>
                <a:lnTo>
                  <a:pt x="1296" y="666"/>
                </a:lnTo>
                <a:lnTo>
                  <a:pt x="1302" y="672"/>
                </a:lnTo>
                <a:lnTo>
                  <a:pt x="1308" y="678"/>
                </a:lnTo>
                <a:lnTo>
                  <a:pt x="1315" y="682"/>
                </a:lnTo>
                <a:lnTo>
                  <a:pt x="1321" y="688"/>
                </a:lnTo>
                <a:lnTo>
                  <a:pt x="1320" y="675"/>
                </a:lnTo>
                <a:lnTo>
                  <a:pt x="1318" y="660"/>
                </a:lnTo>
                <a:lnTo>
                  <a:pt x="1315" y="647"/>
                </a:lnTo>
                <a:lnTo>
                  <a:pt x="1314" y="634"/>
                </a:lnTo>
                <a:lnTo>
                  <a:pt x="1312" y="619"/>
                </a:lnTo>
                <a:lnTo>
                  <a:pt x="1309" y="606"/>
                </a:lnTo>
                <a:lnTo>
                  <a:pt x="1308" y="593"/>
                </a:lnTo>
                <a:lnTo>
                  <a:pt x="1305" y="580"/>
                </a:lnTo>
                <a:lnTo>
                  <a:pt x="1304" y="567"/>
                </a:lnTo>
                <a:lnTo>
                  <a:pt x="1301" y="554"/>
                </a:lnTo>
                <a:lnTo>
                  <a:pt x="1299" y="541"/>
                </a:lnTo>
                <a:lnTo>
                  <a:pt x="1296" y="528"/>
                </a:lnTo>
                <a:lnTo>
                  <a:pt x="1295" y="515"/>
                </a:lnTo>
                <a:lnTo>
                  <a:pt x="1292" y="502"/>
                </a:lnTo>
                <a:lnTo>
                  <a:pt x="1290" y="489"/>
                </a:lnTo>
                <a:lnTo>
                  <a:pt x="1288" y="476"/>
                </a:lnTo>
                <a:close/>
                <a:moveTo>
                  <a:pt x="1523" y="1299"/>
                </a:moveTo>
                <a:lnTo>
                  <a:pt x="1516" y="1297"/>
                </a:lnTo>
                <a:lnTo>
                  <a:pt x="1507" y="1296"/>
                </a:lnTo>
                <a:lnTo>
                  <a:pt x="1500" y="1294"/>
                </a:lnTo>
                <a:lnTo>
                  <a:pt x="1491" y="1294"/>
                </a:lnTo>
                <a:lnTo>
                  <a:pt x="1482" y="1293"/>
                </a:lnTo>
                <a:lnTo>
                  <a:pt x="1474" y="1293"/>
                </a:lnTo>
                <a:lnTo>
                  <a:pt x="1465" y="1293"/>
                </a:lnTo>
                <a:lnTo>
                  <a:pt x="1456" y="1291"/>
                </a:lnTo>
                <a:lnTo>
                  <a:pt x="1447" y="1291"/>
                </a:lnTo>
                <a:lnTo>
                  <a:pt x="1439" y="1291"/>
                </a:lnTo>
                <a:lnTo>
                  <a:pt x="1430" y="1291"/>
                </a:lnTo>
                <a:lnTo>
                  <a:pt x="1420" y="1293"/>
                </a:lnTo>
                <a:lnTo>
                  <a:pt x="1411" y="1293"/>
                </a:lnTo>
                <a:lnTo>
                  <a:pt x="1402" y="1294"/>
                </a:lnTo>
                <a:lnTo>
                  <a:pt x="1394" y="1294"/>
                </a:lnTo>
                <a:lnTo>
                  <a:pt x="1383" y="1296"/>
                </a:lnTo>
                <a:lnTo>
                  <a:pt x="1386" y="1300"/>
                </a:lnTo>
                <a:lnTo>
                  <a:pt x="1388" y="1306"/>
                </a:lnTo>
                <a:lnTo>
                  <a:pt x="1389" y="1310"/>
                </a:lnTo>
                <a:lnTo>
                  <a:pt x="1391" y="1315"/>
                </a:lnTo>
                <a:lnTo>
                  <a:pt x="1392" y="1317"/>
                </a:lnTo>
                <a:lnTo>
                  <a:pt x="1394" y="1322"/>
                </a:lnTo>
                <a:lnTo>
                  <a:pt x="1395" y="1325"/>
                </a:lnTo>
                <a:lnTo>
                  <a:pt x="1395" y="1329"/>
                </a:lnTo>
                <a:lnTo>
                  <a:pt x="1397" y="1332"/>
                </a:lnTo>
                <a:lnTo>
                  <a:pt x="1397" y="1336"/>
                </a:lnTo>
                <a:lnTo>
                  <a:pt x="1398" y="1339"/>
                </a:lnTo>
                <a:lnTo>
                  <a:pt x="1398" y="1344"/>
                </a:lnTo>
                <a:lnTo>
                  <a:pt x="1398" y="1347"/>
                </a:lnTo>
                <a:lnTo>
                  <a:pt x="1398" y="1351"/>
                </a:lnTo>
                <a:lnTo>
                  <a:pt x="1398" y="1354"/>
                </a:lnTo>
                <a:lnTo>
                  <a:pt x="1398" y="1358"/>
                </a:lnTo>
                <a:lnTo>
                  <a:pt x="1398" y="1361"/>
                </a:lnTo>
                <a:lnTo>
                  <a:pt x="1398" y="1364"/>
                </a:lnTo>
                <a:lnTo>
                  <a:pt x="1397" y="1368"/>
                </a:lnTo>
                <a:lnTo>
                  <a:pt x="1395" y="1373"/>
                </a:lnTo>
                <a:lnTo>
                  <a:pt x="1394" y="1377"/>
                </a:lnTo>
                <a:lnTo>
                  <a:pt x="1392" y="1381"/>
                </a:lnTo>
                <a:lnTo>
                  <a:pt x="1389" y="1386"/>
                </a:lnTo>
                <a:lnTo>
                  <a:pt x="1386" y="1390"/>
                </a:lnTo>
                <a:lnTo>
                  <a:pt x="1383" y="1395"/>
                </a:lnTo>
                <a:lnTo>
                  <a:pt x="1381" y="1399"/>
                </a:lnTo>
                <a:lnTo>
                  <a:pt x="1376" y="1403"/>
                </a:lnTo>
                <a:lnTo>
                  <a:pt x="1372" y="1406"/>
                </a:lnTo>
                <a:lnTo>
                  <a:pt x="1368" y="1409"/>
                </a:lnTo>
                <a:lnTo>
                  <a:pt x="1362" y="1412"/>
                </a:lnTo>
                <a:lnTo>
                  <a:pt x="1356" y="1413"/>
                </a:lnTo>
                <a:lnTo>
                  <a:pt x="1350" y="1413"/>
                </a:lnTo>
                <a:lnTo>
                  <a:pt x="1347" y="1413"/>
                </a:lnTo>
                <a:lnTo>
                  <a:pt x="1343" y="1413"/>
                </a:lnTo>
                <a:lnTo>
                  <a:pt x="1338" y="1412"/>
                </a:lnTo>
                <a:lnTo>
                  <a:pt x="1336" y="1412"/>
                </a:lnTo>
                <a:lnTo>
                  <a:pt x="1331" y="1411"/>
                </a:lnTo>
                <a:lnTo>
                  <a:pt x="1327" y="1409"/>
                </a:lnTo>
                <a:lnTo>
                  <a:pt x="1324" y="1408"/>
                </a:lnTo>
                <a:lnTo>
                  <a:pt x="1320" y="1405"/>
                </a:lnTo>
                <a:lnTo>
                  <a:pt x="1315" y="1403"/>
                </a:lnTo>
                <a:lnTo>
                  <a:pt x="1311" y="1400"/>
                </a:lnTo>
                <a:lnTo>
                  <a:pt x="1306" y="1397"/>
                </a:lnTo>
                <a:lnTo>
                  <a:pt x="1304" y="1396"/>
                </a:lnTo>
                <a:lnTo>
                  <a:pt x="1299" y="1393"/>
                </a:lnTo>
                <a:lnTo>
                  <a:pt x="1295" y="1389"/>
                </a:lnTo>
                <a:lnTo>
                  <a:pt x="1292" y="1386"/>
                </a:lnTo>
                <a:lnTo>
                  <a:pt x="1288" y="1383"/>
                </a:lnTo>
                <a:lnTo>
                  <a:pt x="1285" y="1393"/>
                </a:lnTo>
                <a:lnTo>
                  <a:pt x="1280" y="1405"/>
                </a:lnTo>
                <a:lnTo>
                  <a:pt x="1277" y="1415"/>
                </a:lnTo>
                <a:lnTo>
                  <a:pt x="1273" y="1425"/>
                </a:lnTo>
                <a:lnTo>
                  <a:pt x="1269" y="1435"/>
                </a:lnTo>
                <a:lnTo>
                  <a:pt x="1264" y="1445"/>
                </a:lnTo>
                <a:lnTo>
                  <a:pt x="1260" y="1454"/>
                </a:lnTo>
                <a:lnTo>
                  <a:pt x="1256" y="1464"/>
                </a:lnTo>
                <a:lnTo>
                  <a:pt x="1251" y="1473"/>
                </a:lnTo>
                <a:lnTo>
                  <a:pt x="1247" y="1483"/>
                </a:lnTo>
                <a:lnTo>
                  <a:pt x="1243" y="1492"/>
                </a:lnTo>
                <a:lnTo>
                  <a:pt x="1238" y="1501"/>
                </a:lnTo>
                <a:lnTo>
                  <a:pt x="1234" y="1511"/>
                </a:lnTo>
                <a:lnTo>
                  <a:pt x="1229" y="1520"/>
                </a:lnTo>
                <a:lnTo>
                  <a:pt x="1227" y="1530"/>
                </a:lnTo>
                <a:lnTo>
                  <a:pt x="1224" y="1538"/>
                </a:lnTo>
                <a:lnTo>
                  <a:pt x="1222" y="1543"/>
                </a:lnTo>
                <a:lnTo>
                  <a:pt x="1222" y="1547"/>
                </a:lnTo>
                <a:lnTo>
                  <a:pt x="1224" y="1550"/>
                </a:lnTo>
                <a:lnTo>
                  <a:pt x="1225" y="1554"/>
                </a:lnTo>
                <a:lnTo>
                  <a:pt x="1228" y="1559"/>
                </a:lnTo>
                <a:lnTo>
                  <a:pt x="1231" y="1562"/>
                </a:lnTo>
                <a:lnTo>
                  <a:pt x="1234" y="1565"/>
                </a:lnTo>
                <a:lnTo>
                  <a:pt x="1238" y="1568"/>
                </a:lnTo>
                <a:lnTo>
                  <a:pt x="1243" y="1570"/>
                </a:lnTo>
                <a:lnTo>
                  <a:pt x="1247" y="1572"/>
                </a:lnTo>
                <a:lnTo>
                  <a:pt x="1251" y="1573"/>
                </a:lnTo>
                <a:lnTo>
                  <a:pt x="1257" y="1575"/>
                </a:lnTo>
                <a:lnTo>
                  <a:pt x="1261" y="1575"/>
                </a:lnTo>
                <a:lnTo>
                  <a:pt x="1266" y="1573"/>
                </a:lnTo>
                <a:lnTo>
                  <a:pt x="1270" y="1572"/>
                </a:lnTo>
                <a:lnTo>
                  <a:pt x="1273" y="1570"/>
                </a:lnTo>
                <a:lnTo>
                  <a:pt x="1277" y="1566"/>
                </a:lnTo>
                <a:lnTo>
                  <a:pt x="1282" y="1562"/>
                </a:lnTo>
                <a:lnTo>
                  <a:pt x="1286" y="1556"/>
                </a:lnTo>
                <a:lnTo>
                  <a:pt x="1290" y="1552"/>
                </a:lnTo>
                <a:lnTo>
                  <a:pt x="1295" y="1546"/>
                </a:lnTo>
                <a:lnTo>
                  <a:pt x="1299" y="1538"/>
                </a:lnTo>
                <a:lnTo>
                  <a:pt x="1302" y="1533"/>
                </a:lnTo>
                <a:lnTo>
                  <a:pt x="1306" y="1525"/>
                </a:lnTo>
                <a:lnTo>
                  <a:pt x="1311" y="1520"/>
                </a:lnTo>
                <a:lnTo>
                  <a:pt x="1315" y="1512"/>
                </a:lnTo>
                <a:lnTo>
                  <a:pt x="1321" y="1505"/>
                </a:lnTo>
                <a:lnTo>
                  <a:pt x="1325" y="1498"/>
                </a:lnTo>
                <a:lnTo>
                  <a:pt x="1331" y="1490"/>
                </a:lnTo>
                <a:lnTo>
                  <a:pt x="1336" y="1483"/>
                </a:lnTo>
                <a:lnTo>
                  <a:pt x="1341" y="1476"/>
                </a:lnTo>
                <a:lnTo>
                  <a:pt x="1349" y="1469"/>
                </a:lnTo>
                <a:lnTo>
                  <a:pt x="1359" y="1457"/>
                </a:lnTo>
                <a:lnTo>
                  <a:pt x="1372" y="1447"/>
                </a:lnTo>
                <a:lnTo>
                  <a:pt x="1385" y="1437"/>
                </a:lnTo>
                <a:lnTo>
                  <a:pt x="1399" y="1427"/>
                </a:lnTo>
                <a:lnTo>
                  <a:pt x="1414" y="1418"/>
                </a:lnTo>
                <a:lnTo>
                  <a:pt x="1429" y="1409"/>
                </a:lnTo>
                <a:lnTo>
                  <a:pt x="1443" y="1400"/>
                </a:lnTo>
                <a:lnTo>
                  <a:pt x="1456" y="1393"/>
                </a:lnTo>
                <a:lnTo>
                  <a:pt x="1469" y="1384"/>
                </a:lnTo>
                <a:lnTo>
                  <a:pt x="1482" y="1377"/>
                </a:lnTo>
                <a:lnTo>
                  <a:pt x="1494" y="1370"/>
                </a:lnTo>
                <a:lnTo>
                  <a:pt x="1503" y="1364"/>
                </a:lnTo>
                <a:lnTo>
                  <a:pt x="1511" y="1357"/>
                </a:lnTo>
                <a:lnTo>
                  <a:pt x="1517" y="1351"/>
                </a:lnTo>
                <a:lnTo>
                  <a:pt x="1522" y="1345"/>
                </a:lnTo>
                <a:lnTo>
                  <a:pt x="1523" y="1339"/>
                </a:lnTo>
                <a:lnTo>
                  <a:pt x="1523" y="1336"/>
                </a:lnTo>
                <a:lnTo>
                  <a:pt x="1523" y="1335"/>
                </a:lnTo>
                <a:lnTo>
                  <a:pt x="1523" y="1332"/>
                </a:lnTo>
                <a:lnTo>
                  <a:pt x="1523" y="1329"/>
                </a:lnTo>
                <a:lnTo>
                  <a:pt x="1523" y="1328"/>
                </a:lnTo>
                <a:lnTo>
                  <a:pt x="1523" y="1325"/>
                </a:lnTo>
                <a:lnTo>
                  <a:pt x="1523" y="1322"/>
                </a:lnTo>
                <a:lnTo>
                  <a:pt x="1523" y="1319"/>
                </a:lnTo>
                <a:lnTo>
                  <a:pt x="1523" y="1317"/>
                </a:lnTo>
                <a:lnTo>
                  <a:pt x="1523" y="1315"/>
                </a:lnTo>
                <a:lnTo>
                  <a:pt x="1523" y="1312"/>
                </a:lnTo>
                <a:lnTo>
                  <a:pt x="1523" y="1309"/>
                </a:lnTo>
                <a:lnTo>
                  <a:pt x="1523" y="1306"/>
                </a:lnTo>
                <a:lnTo>
                  <a:pt x="1523" y="1304"/>
                </a:lnTo>
                <a:lnTo>
                  <a:pt x="1523" y="1301"/>
                </a:lnTo>
                <a:lnTo>
                  <a:pt x="1523" y="1299"/>
                </a:lnTo>
                <a:close/>
                <a:moveTo>
                  <a:pt x="1305" y="1313"/>
                </a:moveTo>
                <a:lnTo>
                  <a:pt x="1305" y="1316"/>
                </a:lnTo>
                <a:lnTo>
                  <a:pt x="1306" y="1320"/>
                </a:lnTo>
                <a:lnTo>
                  <a:pt x="1308" y="1323"/>
                </a:lnTo>
                <a:lnTo>
                  <a:pt x="1311" y="1328"/>
                </a:lnTo>
                <a:lnTo>
                  <a:pt x="1314" y="1333"/>
                </a:lnTo>
                <a:lnTo>
                  <a:pt x="1318" y="1338"/>
                </a:lnTo>
                <a:lnTo>
                  <a:pt x="1322" y="1342"/>
                </a:lnTo>
                <a:lnTo>
                  <a:pt x="1325" y="1345"/>
                </a:lnTo>
                <a:lnTo>
                  <a:pt x="1330" y="1349"/>
                </a:lnTo>
                <a:lnTo>
                  <a:pt x="1334" y="1354"/>
                </a:lnTo>
                <a:lnTo>
                  <a:pt x="1338" y="1357"/>
                </a:lnTo>
                <a:lnTo>
                  <a:pt x="1343" y="1358"/>
                </a:lnTo>
                <a:lnTo>
                  <a:pt x="1346" y="1361"/>
                </a:lnTo>
                <a:lnTo>
                  <a:pt x="1349" y="1361"/>
                </a:lnTo>
                <a:lnTo>
                  <a:pt x="1352" y="1361"/>
                </a:lnTo>
                <a:lnTo>
                  <a:pt x="1353" y="1361"/>
                </a:lnTo>
                <a:lnTo>
                  <a:pt x="1354" y="1360"/>
                </a:lnTo>
                <a:lnTo>
                  <a:pt x="1356" y="1357"/>
                </a:lnTo>
                <a:lnTo>
                  <a:pt x="1357" y="1355"/>
                </a:lnTo>
                <a:lnTo>
                  <a:pt x="1357" y="1354"/>
                </a:lnTo>
                <a:lnTo>
                  <a:pt x="1357" y="1352"/>
                </a:lnTo>
                <a:lnTo>
                  <a:pt x="1357" y="1351"/>
                </a:lnTo>
                <a:lnTo>
                  <a:pt x="1357" y="1349"/>
                </a:lnTo>
                <a:lnTo>
                  <a:pt x="1357" y="1348"/>
                </a:lnTo>
                <a:lnTo>
                  <a:pt x="1357" y="1347"/>
                </a:lnTo>
                <a:lnTo>
                  <a:pt x="1357" y="1345"/>
                </a:lnTo>
                <a:lnTo>
                  <a:pt x="1356" y="1344"/>
                </a:lnTo>
                <a:lnTo>
                  <a:pt x="1354" y="1341"/>
                </a:lnTo>
                <a:lnTo>
                  <a:pt x="1354" y="1339"/>
                </a:lnTo>
                <a:lnTo>
                  <a:pt x="1353" y="1338"/>
                </a:lnTo>
                <a:lnTo>
                  <a:pt x="1352" y="1336"/>
                </a:lnTo>
                <a:lnTo>
                  <a:pt x="1350" y="1335"/>
                </a:lnTo>
                <a:lnTo>
                  <a:pt x="1349" y="1331"/>
                </a:lnTo>
                <a:lnTo>
                  <a:pt x="1346" y="1328"/>
                </a:lnTo>
                <a:lnTo>
                  <a:pt x="1343" y="1325"/>
                </a:lnTo>
                <a:lnTo>
                  <a:pt x="1340" y="1322"/>
                </a:lnTo>
                <a:lnTo>
                  <a:pt x="1337" y="1319"/>
                </a:lnTo>
                <a:lnTo>
                  <a:pt x="1334" y="1316"/>
                </a:lnTo>
                <a:lnTo>
                  <a:pt x="1331" y="1313"/>
                </a:lnTo>
                <a:lnTo>
                  <a:pt x="1328" y="1312"/>
                </a:lnTo>
                <a:lnTo>
                  <a:pt x="1325" y="1309"/>
                </a:lnTo>
                <a:lnTo>
                  <a:pt x="1322" y="1307"/>
                </a:lnTo>
                <a:lnTo>
                  <a:pt x="1320" y="1307"/>
                </a:lnTo>
                <a:lnTo>
                  <a:pt x="1317" y="1307"/>
                </a:lnTo>
                <a:lnTo>
                  <a:pt x="1314" y="1307"/>
                </a:lnTo>
                <a:lnTo>
                  <a:pt x="1311" y="1309"/>
                </a:lnTo>
                <a:lnTo>
                  <a:pt x="1308" y="1310"/>
                </a:lnTo>
                <a:lnTo>
                  <a:pt x="1305" y="1313"/>
                </a:lnTo>
                <a:close/>
                <a:moveTo>
                  <a:pt x="1633" y="1616"/>
                </a:moveTo>
                <a:lnTo>
                  <a:pt x="1628" y="1617"/>
                </a:lnTo>
                <a:lnTo>
                  <a:pt x="1622" y="1617"/>
                </a:lnTo>
                <a:lnTo>
                  <a:pt x="1616" y="1617"/>
                </a:lnTo>
                <a:lnTo>
                  <a:pt x="1610" y="1616"/>
                </a:lnTo>
                <a:lnTo>
                  <a:pt x="1604" y="1614"/>
                </a:lnTo>
                <a:lnTo>
                  <a:pt x="1600" y="1613"/>
                </a:lnTo>
                <a:lnTo>
                  <a:pt x="1596" y="1610"/>
                </a:lnTo>
                <a:lnTo>
                  <a:pt x="1591" y="1607"/>
                </a:lnTo>
                <a:lnTo>
                  <a:pt x="1587" y="1602"/>
                </a:lnTo>
                <a:lnTo>
                  <a:pt x="1584" y="1598"/>
                </a:lnTo>
                <a:lnTo>
                  <a:pt x="1580" y="1594"/>
                </a:lnTo>
                <a:lnTo>
                  <a:pt x="1577" y="1588"/>
                </a:lnTo>
                <a:lnTo>
                  <a:pt x="1572" y="1581"/>
                </a:lnTo>
                <a:lnTo>
                  <a:pt x="1570" y="1573"/>
                </a:lnTo>
                <a:lnTo>
                  <a:pt x="1565" y="1566"/>
                </a:lnTo>
                <a:lnTo>
                  <a:pt x="1562" y="1557"/>
                </a:lnTo>
                <a:lnTo>
                  <a:pt x="1561" y="1566"/>
                </a:lnTo>
                <a:lnTo>
                  <a:pt x="1559" y="1575"/>
                </a:lnTo>
                <a:lnTo>
                  <a:pt x="1556" y="1582"/>
                </a:lnTo>
                <a:lnTo>
                  <a:pt x="1554" y="1591"/>
                </a:lnTo>
                <a:lnTo>
                  <a:pt x="1551" y="1600"/>
                </a:lnTo>
                <a:lnTo>
                  <a:pt x="1546" y="1607"/>
                </a:lnTo>
                <a:lnTo>
                  <a:pt x="1543" y="1614"/>
                </a:lnTo>
                <a:lnTo>
                  <a:pt x="1538" y="1621"/>
                </a:lnTo>
                <a:lnTo>
                  <a:pt x="1533" y="1627"/>
                </a:lnTo>
                <a:lnTo>
                  <a:pt x="1527" y="1632"/>
                </a:lnTo>
                <a:lnTo>
                  <a:pt x="1522" y="1636"/>
                </a:lnTo>
                <a:lnTo>
                  <a:pt x="1516" y="1640"/>
                </a:lnTo>
                <a:lnTo>
                  <a:pt x="1508" y="1643"/>
                </a:lnTo>
                <a:lnTo>
                  <a:pt x="1503" y="1643"/>
                </a:lnTo>
                <a:lnTo>
                  <a:pt x="1495" y="1643"/>
                </a:lnTo>
                <a:lnTo>
                  <a:pt x="1488" y="1642"/>
                </a:lnTo>
                <a:lnTo>
                  <a:pt x="1482" y="1640"/>
                </a:lnTo>
                <a:lnTo>
                  <a:pt x="1478" y="1639"/>
                </a:lnTo>
                <a:lnTo>
                  <a:pt x="1474" y="1637"/>
                </a:lnTo>
                <a:lnTo>
                  <a:pt x="1469" y="1634"/>
                </a:lnTo>
                <a:lnTo>
                  <a:pt x="1465" y="1633"/>
                </a:lnTo>
                <a:lnTo>
                  <a:pt x="1462" y="1630"/>
                </a:lnTo>
                <a:lnTo>
                  <a:pt x="1459" y="1627"/>
                </a:lnTo>
                <a:lnTo>
                  <a:pt x="1456" y="1624"/>
                </a:lnTo>
                <a:lnTo>
                  <a:pt x="1455" y="1621"/>
                </a:lnTo>
                <a:lnTo>
                  <a:pt x="1452" y="1618"/>
                </a:lnTo>
                <a:lnTo>
                  <a:pt x="1450" y="1614"/>
                </a:lnTo>
                <a:lnTo>
                  <a:pt x="1449" y="1610"/>
                </a:lnTo>
                <a:lnTo>
                  <a:pt x="1447" y="1604"/>
                </a:lnTo>
                <a:lnTo>
                  <a:pt x="1446" y="1598"/>
                </a:lnTo>
                <a:lnTo>
                  <a:pt x="1445" y="1592"/>
                </a:lnTo>
                <a:lnTo>
                  <a:pt x="1445" y="1585"/>
                </a:lnTo>
                <a:lnTo>
                  <a:pt x="1443" y="1581"/>
                </a:lnTo>
                <a:lnTo>
                  <a:pt x="1443" y="1575"/>
                </a:lnTo>
                <a:lnTo>
                  <a:pt x="1443" y="1572"/>
                </a:lnTo>
                <a:lnTo>
                  <a:pt x="1443" y="1568"/>
                </a:lnTo>
                <a:lnTo>
                  <a:pt x="1443" y="1563"/>
                </a:lnTo>
                <a:lnTo>
                  <a:pt x="1443" y="1559"/>
                </a:lnTo>
                <a:lnTo>
                  <a:pt x="1443" y="1554"/>
                </a:lnTo>
                <a:lnTo>
                  <a:pt x="1445" y="1552"/>
                </a:lnTo>
                <a:lnTo>
                  <a:pt x="1445" y="1547"/>
                </a:lnTo>
                <a:lnTo>
                  <a:pt x="1445" y="1543"/>
                </a:lnTo>
                <a:lnTo>
                  <a:pt x="1445" y="1540"/>
                </a:lnTo>
                <a:lnTo>
                  <a:pt x="1445" y="1536"/>
                </a:lnTo>
                <a:lnTo>
                  <a:pt x="1445" y="1531"/>
                </a:lnTo>
                <a:lnTo>
                  <a:pt x="1445" y="1527"/>
                </a:lnTo>
                <a:lnTo>
                  <a:pt x="1445" y="1524"/>
                </a:lnTo>
                <a:lnTo>
                  <a:pt x="1445" y="1520"/>
                </a:lnTo>
                <a:lnTo>
                  <a:pt x="1437" y="1522"/>
                </a:lnTo>
                <a:lnTo>
                  <a:pt x="1431" y="1528"/>
                </a:lnTo>
                <a:lnTo>
                  <a:pt x="1427" y="1537"/>
                </a:lnTo>
                <a:lnTo>
                  <a:pt x="1423" y="1546"/>
                </a:lnTo>
                <a:lnTo>
                  <a:pt x="1420" y="1556"/>
                </a:lnTo>
                <a:lnTo>
                  <a:pt x="1417" y="1568"/>
                </a:lnTo>
                <a:lnTo>
                  <a:pt x="1414" y="1581"/>
                </a:lnTo>
                <a:lnTo>
                  <a:pt x="1413" y="1594"/>
                </a:lnTo>
                <a:lnTo>
                  <a:pt x="1410" y="1607"/>
                </a:lnTo>
                <a:lnTo>
                  <a:pt x="1408" y="1620"/>
                </a:lnTo>
                <a:lnTo>
                  <a:pt x="1405" y="1633"/>
                </a:lnTo>
                <a:lnTo>
                  <a:pt x="1404" y="1645"/>
                </a:lnTo>
                <a:lnTo>
                  <a:pt x="1399" y="1656"/>
                </a:lnTo>
                <a:lnTo>
                  <a:pt x="1397" y="1666"/>
                </a:lnTo>
                <a:lnTo>
                  <a:pt x="1392" y="1674"/>
                </a:lnTo>
                <a:lnTo>
                  <a:pt x="1386" y="1681"/>
                </a:lnTo>
                <a:lnTo>
                  <a:pt x="1383" y="1682"/>
                </a:lnTo>
                <a:lnTo>
                  <a:pt x="1381" y="1685"/>
                </a:lnTo>
                <a:lnTo>
                  <a:pt x="1376" y="1687"/>
                </a:lnTo>
                <a:lnTo>
                  <a:pt x="1373" y="1688"/>
                </a:lnTo>
                <a:lnTo>
                  <a:pt x="1370" y="1688"/>
                </a:lnTo>
                <a:lnTo>
                  <a:pt x="1368" y="1688"/>
                </a:lnTo>
                <a:lnTo>
                  <a:pt x="1363" y="1688"/>
                </a:lnTo>
                <a:lnTo>
                  <a:pt x="1360" y="1688"/>
                </a:lnTo>
                <a:lnTo>
                  <a:pt x="1357" y="1688"/>
                </a:lnTo>
                <a:lnTo>
                  <a:pt x="1353" y="1687"/>
                </a:lnTo>
                <a:lnTo>
                  <a:pt x="1350" y="1685"/>
                </a:lnTo>
                <a:lnTo>
                  <a:pt x="1347" y="1685"/>
                </a:lnTo>
                <a:lnTo>
                  <a:pt x="1344" y="1684"/>
                </a:lnTo>
                <a:lnTo>
                  <a:pt x="1341" y="1681"/>
                </a:lnTo>
                <a:lnTo>
                  <a:pt x="1338" y="1680"/>
                </a:lnTo>
                <a:lnTo>
                  <a:pt x="1336" y="1678"/>
                </a:lnTo>
                <a:lnTo>
                  <a:pt x="1333" y="1675"/>
                </a:lnTo>
                <a:lnTo>
                  <a:pt x="1328" y="1671"/>
                </a:lnTo>
                <a:lnTo>
                  <a:pt x="1325" y="1666"/>
                </a:lnTo>
                <a:lnTo>
                  <a:pt x="1324" y="1662"/>
                </a:lnTo>
                <a:lnTo>
                  <a:pt x="1321" y="1656"/>
                </a:lnTo>
                <a:lnTo>
                  <a:pt x="1320" y="1652"/>
                </a:lnTo>
                <a:lnTo>
                  <a:pt x="1318" y="1646"/>
                </a:lnTo>
                <a:lnTo>
                  <a:pt x="1317" y="1640"/>
                </a:lnTo>
                <a:lnTo>
                  <a:pt x="1315" y="1633"/>
                </a:lnTo>
                <a:lnTo>
                  <a:pt x="1314" y="1627"/>
                </a:lnTo>
                <a:lnTo>
                  <a:pt x="1312" y="1621"/>
                </a:lnTo>
                <a:lnTo>
                  <a:pt x="1311" y="1614"/>
                </a:lnTo>
                <a:lnTo>
                  <a:pt x="1309" y="1607"/>
                </a:lnTo>
                <a:lnTo>
                  <a:pt x="1306" y="1601"/>
                </a:lnTo>
                <a:lnTo>
                  <a:pt x="1305" y="1594"/>
                </a:lnTo>
                <a:lnTo>
                  <a:pt x="1302" y="1586"/>
                </a:lnTo>
                <a:lnTo>
                  <a:pt x="1299" y="1591"/>
                </a:lnTo>
                <a:lnTo>
                  <a:pt x="1295" y="1597"/>
                </a:lnTo>
                <a:lnTo>
                  <a:pt x="1292" y="1601"/>
                </a:lnTo>
                <a:lnTo>
                  <a:pt x="1288" y="1605"/>
                </a:lnTo>
                <a:lnTo>
                  <a:pt x="1285" y="1610"/>
                </a:lnTo>
                <a:lnTo>
                  <a:pt x="1282" y="1614"/>
                </a:lnTo>
                <a:lnTo>
                  <a:pt x="1277" y="1618"/>
                </a:lnTo>
                <a:lnTo>
                  <a:pt x="1274" y="1623"/>
                </a:lnTo>
                <a:lnTo>
                  <a:pt x="1272" y="1626"/>
                </a:lnTo>
                <a:lnTo>
                  <a:pt x="1269" y="1629"/>
                </a:lnTo>
                <a:lnTo>
                  <a:pt x="1266" y="1632"/>
                </a:lnTo>
                <a:lnTo>
                  <a:pt x="1263" y="1634"/>
                </a:lnTo>
                <a:lnTo>
                  <a:pt x="1260" y="1637"/>
                </a:lnTo>
                <a:lnTo>
                  <a:pt x="1259" y="1639"/>
                </a:lnTo>
                <a:lnTo>
                  <a:pt x="1256" y="1639"/>
                </a:lnTo>
                <a:lnTo>
                  <a:pt x="1254" y="1640"/>
                </a:lnTo>
                <a:lnTo>
                  <a:pt x="1250" y="1640"/>
                </a:lnTo>
                <a:lnTo>
                  <a:pt x="1247" y="1639"/>
                </a:lnTo>
                <a:lnTo>
                  <a:pt x="1243" y="1639"/>
                </a:lnTo>
                <a:lnTo>
                  <a:pt x="1240" y="1637"/>
                </a:lnTo>
                <a:lnTo>
                  <a:pt x="1235" y="1637"/>
                </a:lnTo>
                <a:lnTo>
                  <a:pt x="1232" y="1636"/>
                </a:lnTo>
                <a:lnTo>
                  <a:pt x="1229" y="1634"/>
                </a:lnTo>
                <a:lnTo>
                  <a:pt x="1225" y="1633"/>
                </a:lnTo>
                <a:lnTo>
                  <a:pt x="1222" y="1632"/>
                </a:lnTo>
                <a:lnTo>
                  <a:pt x="1219" y="1629"/>
                </a:lnTo>
                <a:lnTo>
                  <a:pt x="1218" y="1627"/>
                </a:lnTo>
                <a:lnTo>
                  <a:pt x="1215" y="1624"/>
                </a:lnTo>
                <a:lnTo>
                  <a:pt x="1212" y="1621"/>
                </a:lnTo>
                <a:lnTo>
                  <a:pt x="1211" y="1620"/>
                </a:lnTo>
                <a:lnTo>
                  <a:pt x="1208" y="1617"/>
                </a:lnTo>
                <a:lnTo>
                  <a:pt x="1206" y="1613"/>
                </a:lnTo>
                <a:lnTo>
                  <a:pt x="1202" y="1605"/>
                </a:lnTo>
                <a:lnTo>
                  <a:pt x="1199" y="1598"/>
                </a:lnTo>
                <a:lnTo>
                  <a:pt x="1197" y="1589"/>
                </a:lnTo>
                <a:lnTo>
                  <a:pt x="1196" y="1581"/>
                </a:lnTo>
                <a:lnTo>
                  <a:pt x="1195" y="1570"/>
                </a:lnTo>
                <a:lnTo>
                  <a:pt x="1196" y="1560"/>
                </a:lnTo>
                <a:lnTo>
                  <a:pt x="1196" y="1552"/>
                </a:lnTo>
                <a:lnTo>
                  <a:pt x="1197" y="1541"/>
                </a:lnTo>
                <a:lnTo>
                  <a:pt x="1200" y="1531"/>
                </a:lnTo>
                <a:lnTo>
                  <a:pt x="1202" y="1521"/>
                </a:lnTo>
                <a:lnTo>
                  <a:pt x="1205" y="1512"/>
                </a:lnTo>
                <a:lnTo>
                  <a:pt x="1208" y="1502"/>
                </a:lnTo>
                <a:lnTo>
                  <a:pt x="1211" y="1495"/>
                </a:lnTo>
                <a:lnTo>
                  <a:pt x="1215" y="1486"/>
                </a:lnTo>
                <a:lnTo>
                  <a:pt x="1218" y="1480"/>
                </a:lnTo>
                <a:lnTo>
                  <a:pt x="1221" y="1474"/>
                </a:lnTo>
                <a:lnTo>
                  <a:pt x="1212" y="1479"/>
                </a:lnTo>
                <a:lnTo>
                  <a:pt x="1202" y="1486"/>
                </a:lnTo>
                <a:lnTo>
                  <a:pt x="1195" y="1493"/>
                </a:lnTo>
                <a:lnTo>
                  <a:pt x="1186" y="1501"/>
                </a:lnTo>
                <a:lnTo>
                  <a:pt x="1179" y="1508"/>
                </a:lnTo>
                <a:lnTo>
                  <a:pt x="1173" y="1517"/>
                </a:lnTo>
                <a:lnTo>
                  <a:pt x="1167" y="1525"/>
                </a:lnTo>
                <a:lnTo>
                  <a:pt x="1161" y="1534"/>
                </a:lnTo>
                <a:lnTo>
                  <a:pt x="1158" y="1543"/>
                </a:lnTo>
                <a:lnTo>
                  <a:pt x="1154" y="1552"/>
                </a:lnTo>
                <a:lnTo>
                  <a:pt x="1152" y="1560"/>
                </a:lnTo>
                <a:lnTo>
                  <a:pt x="1151" y="1568"/>
                </a:lnTo>
                <a:lnTo>
                  <a:pt x="1152" y="1576"/>
                </a:lnTo>
                <a:lnTo>
                  <a:pt x="1154" y="1585"/>
                </a:lnTo>
                <a:lnTo>
                  <a:pt x="1157" y="1592"/>
                </a:lnTo>
                <a:lnTo>
                  <a:pt x="1161" y="1600"/>
                </a:lnTo>
                <a:lnTo>
                  <a:pt x="1166" y="1605"/>
                </a:lnTo>
                <a:lnTo>
                  <a:pt x="1174" y="1614"/>
                </a:lnTo>
                <a:lnTo>
                  <a:pt x="1184" y="1623"/>
                </a:lnTo>
                <a:lnTo>
                  <a:pt x="1196" y="1633"/>
                </a:lnTo>
                <a:lnTo>
                  <a:pt x="1209" y="1645"/>
                </a:lnTo>
                <a:lnTo>
                  <a:pt x="1225" y="1656"/>
                </a:lnTo>
                <a:lnTo>
                  <a:pt x="1243" y="1668"/>
                </a:lnTo>
                <a:lnTo>
                  <a:pt x="1260" y="1681"/>
                </a:lnTo>
                <a:lnTo>
                  <a:pt x="1279" y="1694"/>
                </a:lnTo>
                <a:lnTo>
                  <a:pt x="1299" y="1706"/>
                </a:lnTo>
                <a:lnTo>
                  <a:pt x="1320" y="1719"/>
                </a:lnTo>
                <a:lnTo>
                  <a:pt x="1341" y="1730"/>
                </a:lnTo>
                <a:lnTo>
                  <a:pt x="1363" y="1742"/>
                </a:lnTo>
                <a:lnTo>
                  <a:pt x="1385" y="1752"/>
                </a:lnTo>
                <a:lnTo>
                  <a:pt x="1408" y="1762"/>
                </a:lnTo>
                <a:lnTo>
                  <a:pt x="1430" y="1773"/>
                </a:lnTo>
                <a:lnTo>
                  <a:pt x="1429" y="1764"/>
                </a:lnTo>
                <a:lnTo>
                  <a:pt x="1429" y="1757"/>
                </a:lnTo>
                <a:lnTo>
                  <a:pt x="1430" y="1748"/>
                </a:lnTo>
                <a:lnTo>
                  <a:pt x="1433" y="1739"/>
                </a:lnTo>
                <a:lnTo>
                  <a:pt x="1434" y="1729"/>
                </a:lnTo>
                <a:lnTo>
                  <a:pt x="1439" y="1720"/>
                </a:lnTo>
                <a:lnTo>
                  <a:pt x="1443" y="1712"/>
                </a:lnTo>
                <a:lnTo>
                  <a:pt x="1447" y="1703"/>
                </a:lnTo>
                <a:lnTo>
                  <a:pt x="1452" y="1694"/>
                </a:lnTo>
                <a:lnTo>
                  <a:pt x="1458" y="1687"/>
                </a:lnTo>
                <a:lnTo>
                  <a:pt x="1462" y="1680"/>
                </a:lnTo>
                <a:lnTo>
                  <a:pt x="1468" y="1674"/>
                </a:lnTo>
                <a:lnTo>
                  <a:pt x="1474" y="1669"/>
                </a:lnTo>
                <a:lnTo>
                  <a:pt x="1479" y="1666"/>
                </a:lnTo>
                <a:lnTo>
                  <a:pt x="1485" y="1664"/>
                </a:lnTo>
                <a:lnTo>
                  <a:pt x="1490" y="1664"/>
                </a:lnTo>
                <a:lnTo>
                  <a:pt x="1494" y="1665"/>
                </a:lnTo>
                <a:lnTo>
                  <a:pt x="1497" y="1665"/>
                </a:lnTo>
                <a:lnTo>
                  <a:pt x="1501" y="1666"/>
                </a:lnTo>
                <a:lnTo>
                  <a:pt x="1504" y="1668"/>
                </a:lnTo>
                <a:lnTo>
                  <a:pt x="1506" y="1669"/>
                </a:lnTo>
                <a:lnTo>
                  <a:pt x="1508" y="1672"/>
                </a:lnTo>
                <a:lnTo>
                  <a:pt x="1510" y="1674"/>
                </a:lnTo>
                <a:lnTo>
                  <a:pt x="1511" y="1677"/>
                </a:lnTo>
                <a:lnTo>
                  <a:pt x="1513" y="1678"/>
                </a:lnTo>
                <a:lnTo>
                  <a:pt x="1514" y="1681"/>
                </a:lnTo>
                <a:lnTo>
                  <a:pt x="1517" y="1682"/>
                </a:lnTo>
                <a:lnTo>
                  <a:pt x="1519" y="1684"/>
                </a:lnTo>
                <a:lnTo>
                  <a:pt x="1520" y="1687"/>
                </a:lnTo>
                <a:lnTo>
                  <a:pt x="1523" y="1688"/>
                </a:lnTo>
                <a:lnTo>
                  <a:pt x="1524" y="1690"/>
                </a:lnTo>
                <a:lnTo>
                  <a:pt x="1529" y="1690"/>
                </a:lnTo>
                <a:lnTo>
                  <a:pt x="1532" y="1691"/>
                </a:lnTo>
                <a:lnTo>
                  <a:pt x="1536" y="1691"/>
                </a:lnTo>
                <a:lnTo>
                  <a:pt x="1540" y="1693"/>
                </a:lnTo>
                <a:lnTo>
                  <a:pt x="1543" y="1693"/>
                </a:lnTo>
                <a:lnTo>
                  <a:pt x="1548" y="1693"/>
                </a:lnTo>
                <a:lnTo>
                  <a:pt x="1551" y="1693"/>
                </a:lnTo>
                <a:lnTo>
                  <a:pt x="1555" y="1693"/>
                </a:lnTo>
                <a:lnTo>
                  <a:pt x="1558" y="1693"/>
                </a:lnTo>
                <a:lnTo>
                  <a:pt x="1561" y="1691"/>
                </a:lnTo>
                <a:lnTo>
                  <a:pt x="1565" y="1691"/>
                </a:lnTo>
                <a:lnTo>
                  <a:pt x="1568" y="1690"/>
                </a:lnTo>
                <a:lnTo>
                  <a:pt x="1572" y="1688"/>
                </a:lnTo>
                <a:lnTo>
                  <a:pt x="1575" y="1688"/>
                </a:lnTo>
                <a:lnTo>
                  <a:pt x="1578" y="1687"/>
                </a:lnTo>
                <a:lnTo>
                  <a:pt x="1583" y="1685"/>
                </a:lnTo>
                <a:lnTo>
                  <a:pt x="1585" y="1682"/>
                </a:lnTo>
                <a:lnTo>
                  <a:pt x="1591" y="1680"/>
                </a:lnTo>
                <a:lnTo>
                  <a:pt x="1596" y="1677"/>
                </a:lnTo>
                <a:lnTo>
                  <a:pt x="1600" y="1674"/>
                </a:lnTo>
                <a:lnTo>
                  <a:pt x="1604" y="1671"/>
                </a:lnTo>
                <a:lnTo>
                  <a:pt x="1609" y="1668"/>
                </a:lnTo>
                <a:lnTo>
                  <a:pt x="1613" y="1665"/>
                </a:lnTo>
                <a:lnTo>
                  <a:pt x="1616" y="1661"/>
                </a:lnTo>
                <a:lnTo>
                  <a:pt x="1619" y="1656"/>
                </a:lnTo>
                <a:lnTo>
                  <a:pt x="1622" y="1652"/>
                </a:lnTo>
                <a:lnTo>
                  <a:pt x="1625" y="1648"/>
                </a:lnTo>
                <a:lnTo>
                  <a:pt x="1626" y="1643"/>
                </a:lnTo>
                <a:lnTo>
                  <a:pt x="1629" y="1639"/>
                </a:lnTo>
                <a:lnTo>
                  <a:pt x="1631" y="1633"/>
                </a:lnTo>
                <a:lnTo>
                  <a:pt x="1632" y="1627"/>
                </a:lnTo>
                <a:lnTo>
                  <a:pt x="1633" y="1621"/>
                </a:lnTo>
                <a:lnTo>
                  <a:pt x="1633" y="1616"/>
                </a:lnTo>
                <a:close/>
                <a:moveTo>
                  <a:pt x="1446" y="1460"/>
                </a:moveTo>
                <a:lnTo>
                  <a:pt x="1437" y="1464"/>
                </a:lnTo>
                <a:lnTo>
                  <a:pt x="1430" y="1469"/>
                </a:lnTo>
                <a:lnTo>
                  <a:pt x="1421" y="1472"/>
                </a:lnTo>
                <a:lnTo>
                  <a:pt x="1414" y="1476"/>
                </a:lnTo>
                <a:lnTo>
                  <a:pt x="1405" y="1480"/>
                </a:lnTo>
                <a:lnTo>
                  <a:pt x="1398" y="1483"/>
                </a:lnTo>
                <a:lnTo>
                  <a:pt x="1391" y="1488"/>
                </a:lnTo>
                <a:lnTo>
                  <a:pt x="1383" y="1490"/>
                </a:lnTo>
                <a:lnTo>
                  <a:pt x="1378" y="1495"/>
                </a:lnTo>
                <a:lnTo>
                  <a:pt x="1370" y="1498"/>
                </a:lnTo>
                <a:lnTo>
                  <a:pt x="1365" y="1502"/>
                </a:lnTo>
                <a:lnTo>
                  <a:pt x="1359" y="1506"/>
                </a:lnTo>
                <a:lnTo>
                  <a:pt x="1353" y="1511"/>
                </a:lnTo>
                <a:lnTo>
                  <a:pt x="1349" y="1515"/>
                </a:lnTo>
                <a:lnTo>
                  <a:pt x="1344" y="1520"/>
                </a:lnTo>
                <a:lnTo>
                  <a:pt x="1341" y="1524"/>
                </a:lnTo>
                <a:lnTo>
                  <a:pt x="1338" y="1527"/>
                </a:lnTo>
                <a:lnTo>
                  <a:pt x="1337" y="1528"/>
                </a:lnTo>
                <a:lnTo>
                  <a:pt x="1336" y="1531"/>
                </a:lnTo>
                <a:lnTo>
                  <a:pt x="1334" y="1533"/>
                </a:lnTo>
                <a:lnTo>
                  <a:pt x="1334" y="1536"/>
                </a:lnTo>
                <a:lnTo>
                  <a:pt x="1333" y="1537"/>
                </a:lnTo>
                <a:lnTo>
                  <a:pt x="1331" y="1540"/>
                </a:lnTo>
                <a:lnTo>
                  <a:pt x="1331" y="1543"/>
                </a:lnTo>
                <a:lnTo>
                  <a:pt x="1330" y="1544"/>
                </a:lnTo>
                <a:lnTo>
                  <a:pt x="1328" y="1547"/>
                </a:lnTo>
                <a:lnTo>
                  <a:pt x="1328" y="1550"/>
                </a:lnTo>
                <a:lnTo>
                  <a:pt x="1327" y="1553"/>
                </a:lnTo>
                <a:lnTo>
                  <a:pt x="1327" y="1556"/>
                </a:lnTo>
                <a:lnTo>
                  <a:pt x="1325" y="1560"/>
                </a:lnTo>
                <a:lnTo>
                  <a:pt x="1325" y="1563"/>
                </a:lnTo>
                <a:lnTo>
                  <a:pt x="1324" y="1568"/>
                </a:lnTo>
                <a:lnTo>
                  <a:pt x="1325" y="1573"/>
                </a:lnTo>
                <a:lnTo>
                  <a:pt x="1325" y="1581"/>
                </a:lnTo>
                <a:lnTo>
                  <a:pt x="1327" y="1586"/>
                </a:lnTo>
                <a:lnTo>
                  <a:pt x="1328" y="1592"/>
                </a:lnTo>
                <a:lnTo>
                  <a:pt x="1330" y="1598"/>
                </a:lnTo>
                <a:lnTo>
                  <a:pt x="1331" y="1604"/>
                </a:lnTo>
                <a:lnTo>
                  <a:pt x="1334" y="1610"/>
                </a:lnTo>
                <a:lnTo>
                  <a:pt x="1336" y="1616"/>
                </a:lnTo>
                <a:lnTo>
                  <a:pt x="1338" y="1620"/>
                </a:lnTo>
                <a:lnTo>
                  <a:pt x="1341" y="1624"/>
                </a:lnTo>
                <a:lnTo>
                  <a:pt x="1346" y="1629"/>
                </a:lnTo>
                <a:lnTo>
                  <a:pt x="1349" y="1632"/>
                </a:lnTo>
                <a:lnTo>
                  <a:pt x="1353" y="1634"/>
                </a:lnTo>
                <a:lnTo>
                  <a:pt x="1357" y="1637"/>
                </a:lnTo>
                <a:lnTo>
                  <a:pt x="1363" y="1639"/>
                </a:lnTo>
                <a:lnTo>
                  <a:pt x="1369" y="1640"/>
                </a:lnTo>
                <a:lnTo>
                  <a:pt x="1376" y="1639"/>
                </a:lnTo>
                <a:lnTo>
                  <a:pt x="1382" y="1637"/>
                </a:lnTo>
                <a:lnTo>
                  <a:pt x="1386" y="1634"/>
                </a:lnTo>
                <a:lnTo>
                  <a:pt x="1389" y="1630"/>
                </a:lnTo>
                <a:lnTo>
                  <a:pt x="1392" y="1626"/>
                </a:lnTo>
                <a:lnTo>
                  <a:pt x="1394" y="1620"/>
                </a:lnTo>
                <a:lnTo>
                  <a:pt x="1395" y="1613"/>
                </a:lnTo>
                <a:lnTo>
                  <a:pt x="1397" y="1605"/>
                </a:lnTo>
                <a:lnTo>
                  <a:pt x="1398" y="1598"/>
                </a:lnTo>
                <a:lnTo>
                  <a:pt x="1398" y="1591"/>
                </a:lnTo>
                <a:lnTo>
                  <a:pt x="1398" y="1582"/>
                </a:lnTo>
                <a:lnTo>
                  <a:pt x="1399" y="1573"/>
                </a:lnTo>
                <a:lnTo>
                  <a:pt x="1401" y="1566"/>
                </a:lnTo>
                <a:lnTo>
                  <a:pt x="1401" y="1557"/>
                </a:lnTo>
                <a:lnTo>
                  <a:pt x="1404" y="1550"/>
                </a:lnTo>
                <a:lnTo>
                  <a:pt x="1405" y="1544"/>
                </a:lnTo>
                <a:lnTo>
                  <a:pt x="1408" y="1537"/>
                </a:lnTo>
                <a:lnTo>
                  <a:pt x="1411" y="1531"/>
                </a:lnTo>
                <a:lnTo>
                  <a:pt x="1413" y="1525"/>
                </a:lnTo>
                <a:lnTo>
                  <a:pt x="1415" y="1520"/>
                </a:lnTo>
                <a:lnTo>
                  <a:pt x="1418" y="1514"/>
                </a:lnTo>
                <a:lnTo>
                  <a:pt x="1420" y="1509"/>
                </a:lnTo>
                <a:lnTo>
                  <a:pt x="1423" y="1504"/>
                </a:lnTo>
                <a:lnTo>
                  <a:pt x="1426" y="1499"/>
                </a:lnTo>
                <a:lnTo>
                  <a:pt x="1427" y="1493"/>
                </a:lnTo>
                <a:lnTo>
                  <a:pt x="1430" y="1489"/>
                </a:lnTo>
                <a:lnTo>
                  <a:pt x="1433" y="1485"/>
                </a:lnTo>
                <a:lnTo>
                  <a:pt x="1434" y="1480"/>
                </a:lnTo>
                <a:lnTo>
                  <a:pt x="1437" y="1474"/>
                </a:lnTo>
                <a:lnTo>
                  <a:pt x="1440" y="1470"/>
                </a:lnTo>
                <a:lnTo>
                  <a:pt x="1443" y="1464"/>
                </a:lnTo>
                <a:lnTo>
                  <a:pt x="1446" y="1460"/>
                </a:lnTo>
                <a:close/>
                <a:moveTo>
                  <a:pt x="924" y="875"/>
                </a:moveTo>
                <a:lnTo>
                  <a:pt x="940" y="874"/>
                </a:lnTo>
                <a:lnTo>
                  <a:pt x="958" y="872"/>
                </a:lnTo>
                <a:lnTo>
                  <a:pt x="975" y="872"/>
                </a:lnTo>
                <a:lnTo>
                  <a:pt x="991" y="874"/>
                </a:lnTo>
                <a:lnTo>
                  <a:pt x="1010" y="875"/>
                </a:lnTo>
                <a:lnTo>
                  <a:pt x="1027" y="877"/>
                </a:lnTo>
                <a:lnTo>
                  <a:pt x="1046" y="880"/>
                </a:lnTo>
                <a:lnTo>
                  <a:pt x="1065" y="883"/>
                </a:lnTo>
                <a:lnTo>
                  <a:pt x="1084" y="887"/>
                </a:lnTo>
                <a:lnTo>
                  <a:pt x="1104" y="891"/>
                </a:lnTo>
                <a:lnTo>
                  <a:pt x="1123" y="897"/>
                </a:lnTo>
                <a:lnTo>
                  <a:pt x="1144" y="903"/>
                </a:lnTo>
                <a:lnTo>
                  <a:pt x="1164" y="910"/>
                </a:lnTo>
                <a:lnTo>
                  <a:pt x="1184" y="916"/>
                </a:lnTo>
                <a:lnTo>
                  <a:pt x="1205" y="925"/>
                </a:lnTo>
                <a:lnTo>
                  <a:pt x="1225" y="934"/>
                </a:lnTo>
                <a:lnTo>
                  <a:pt x="1225" y="926"/>
                </a:lnTo>
                <a:lnTo>
                  <a:pt x="1224" y="920"/>
                </a:lnTo>
                <a:lnTo>
                  <a:pt x="1222" y="915"/>
                </a:lnTo>
                <a:lnTo>
                  <a:pt x="1222" y="907"/>
                </a:lnTo>
                <a:lnTo>
                  <a:pt x="1221" y="902"/>
                </a:lnTo>
                <a:lnTo>
                  <a:pt x="1219" y="896"/>
                </a:lnTo>
                <a:lnTo>
                  <a:pt x="1219" y="890"/>
                </a:lnTo>
                <a:lnTo>
                  <a:pt x="1218" y="883"/>
                </a:lnTo>
                <a:lnTo>
                  <a:pt x="1218" y="877"/>
                </a:lnTo>
                <a:lnTo>
                  <a:pt x="1216" y="871"/>
                </a:lnTo>
                <a:lnTo>
                  <a:pt x="1215" y="864"/>
                </a:lnTo>
                <a:lnTo>
                  <a:pt x="1215" y="858"/>
                </a:lnTo>
                <a:lnTo>
                  <a:pt x="1213" y="852"/>
                </a:lnTo>
                <a:lnTo>
                  <a:pt x="1213" y="845"/>
                </a:lnTo>
                <a:lnTo>
                  <a:pt x="1212" y="839"/>
                </a:lnTo>
                <a:lnTo>
                  <a:pt x="1211" y="832"/>
                </a:lnTo>
                <a:lnTo>
                  <a:pt x="1195" y="826"/>
                </a:lnTo>
                <a:lnTo>
                  <a:pt x="1179" y="819"/>
                </a:lnTo>
                <a:lnTo>
                  <a:pt x="1161" y="813"/>
                </a:lnTo>
                <a:lnTo>
                  <a:pt x="1145" y="807"/>
                </a:lnTo>
                <a:lnTo>
                  <a:pt x="1128" y="803"/>
                </a:lnTo>
                <a:lnTo>
                  <a:pt x="1110" y="797"/>
                </a:lnTo>
                <a:lnTo>
                  <a:pt x="1093" y="793"/>
                </a:lnTo>
                <a:lnTo>
                  <a:pt x="1075" y="790"/>
                </a:lnTo>
                <a:lnTo>
                  <a:pt x="1058" y="785"/>
                </a:lnTo>
                <a:lnTo>
                  <a:pt x="1041" y="782"/>
                </a:lnTo>
                <a:lnTo>
                  <a:pt x="1023" y="781"/>
                </a:lnTo>
                <a:lnTo>
                  <a:pt x="1006" y="779"/>
                </a:lnTo>
                <a:lnTo>
                  <a:pt x="987" y="778"/>
                </a:lnTo>
                <a:lnTo>
                  <a:pt x="969" y="778"/>
                </a:lnTo>
                <a:lnTo>
                  <a:pt x="950" y="778"/>
                </a:lnTo>
                <a:lnTo>
                  <a:pt x="932" y="779"/>
                </a:lnTo>
                <a:lnTo>
                  <a:pt x="884" y="782"/>
                </a:lnTo>
                <a:lnTo>
                  <a:pt x="834" y="788"/>
                </a:lnTo>
                <a:lnTo>
                  <a:pt x="785" y="794"/>
                </a:lnTo>
                <a:lnTo>
                  <a:pt x="735" y="804"/>
                </a:lnTo>
                <a:lnTo>
                  <a:pt x="687" y="814"/>
                </a:lnTo>
                <a:lnTo>
                  <a:pt x="642" y="829"/>
                </a:lnTo>
                <a:lnTo>
                  <a:pt x="597" y="845"/>
                </a:lnTo>
                <a:lnTo>
                  <a:pt x="557" y="864"/>
                </a:lnTo>
                <a:lnTo>
                  <a:pt x="517" y="886"/>
                </a:lnTo>
                <a:lnTo>
                  <a:pt x="482" y="910"/>
                </a:lnTo>
                <a:lnTo>
                  <a:pt x="451" y="938"/>
                </a:lnTo>
                <a:lnTo>
                  <a:pt x="424" y="968"/>
                </a:lnTo>
                <a:lnTo>
                  <a:pt x="403" y="1003"/>
                </a:lnTo>
                <a:lnTo>
                  <a:pt x="385" y="1041"/>
                </a:lnTo>
                <a:lnTo>
                  <a:pt x="373" y="1083"/>
                </a:lnTo>
                <a:lnTo>
                  <a:pt x="369" y="1130"/>
                </a:lnTo>
                <a:lnTo>
                  <a:pt x="369" y="1133"/>
                </a:lnTo>
                <a:lnTo>
                  <a:pt x="369" y="1136"/>
                </a:lnTo>
                <a:lnTo>
                  <a:pt x="369" y="1140"/>
                </a:lnTo>
                <a:lnTo>
                  <a:pt x="371" y="1143"/>
                </a:lnTo>
                <a:lnTo>
                  <a:pt x="371" y="1146"/>
                </a:lnTo>
                <a:lnTo>
                  <a:pt x="371" y="1149"/>
                </a:lnTo>
                <a:lnTo>
                  <a:pt x="371" y="1152"/>
                </a:lnTo>
                <a:lnTo>
                  <a:pt x="372" y="1155"/>
                </a:lnTo>
                <a:lnTo>
                  <a:pt x="372" y="1159"/>
                </a:lnTo>
                <a:lnTo>
                  <a:pt x="373" y="1162"/>
                </a:lnTo>
                <a:lnTo>
                  <a:pt x="373" y="1165"/>
                </a:lnTo>
                <a:lnTo>
                  <a:pt x="375" y="1168"/>
                </a:lnTo>
                <a:lnTo>
                  <a:pt x="376" y="1171"/>
                </a:lnTo>
                <a:lnTo>
                  <a:pt x="376" y="1173"/>
                </a:lnTo>
                <a:lnTo>
                  <a:pt x="378" y="1178"/>
                </a:lnTo>
                <a:lnTo>
                  <a:pt x="379" y="1181"/>
                </a:lnTo>
                <a:lnTo>
                  <a:pt x="394" y="1171"/>
                </a:lnTo>
                <a:lnTo>
                  <a:pt x="407" y="1160"/>
                </a:lnTo>
                <a:lnTo>
                  <a:pt x="423" y="1152"/>
                </a:lnTo>
                <a:lnTo>
                  <a:pt x="437" y="1143"/>
                </a:lnTo>
                <a:lnTo>
                  <a:pt x="452" y="1134"/>
                </a:lnTo>
                <a:lnTo>
                  <a:pt x="466" y="1125"/>
                </a:lnTo>
                <a:lnTo>
                  <a:pt x="482" y="1117"/>
                </a:lnTo>
                <a:lnTo>
                  <a:pt x="497" y="1108"/>
                </a:lnTo>
                <a:lnTo>
                  <a:pt x="513" y="1101"/>
                </a:lnTo>
                <a:lnTo>
                  <a:pt x="528" y="1094"/>
                </a:lnTo>
                <a:lnTo>
                  <a:pt x="544" y="1088"/>
                </a:lnTo>
                <a:lnTo>
                  <a:pt x="558" y="1080"/>
                </a:lnTo>
                <a:lnTo>
                  <a:pt x="573" y="1075"/>
                </a:lnTo>
                <a:lnTo>
                  <a:pt x="589" y="1070"/>
                </a:lnTo>
                <a:lnTo>
                  <a:pt x="603" y="1064"/>
                </a:lnTo>
                <a:lnTo>
                  <a:pt x="618" y="1060"/>
                </a:lnTo>
                <a:lnTo>
                  <a:pt x="625" y="1040"/>
                </a:lnTo>
                <a:lnTo>
                  <a:pt x="635" y="1019"/>
                </a:lnTo>
                <a:lnTo>
                  <a:pt x="645" y="1002"/>
                </a:lnTo>
                <a:lnTo>
                  <a:pt x="657" y="987"/>
                </a:lnTo>
                <a:lnTo>
                  <a:pt x="671" y="973"/>
                </a:lnTo>
                <a:lnTo>
                  <a:pt x="684" y="960"/>
                </a:lnTo>
                <a:lnTo>
                  <a:pt x="700" y="948"/>
                </a:lnTo>
                <a:lnTo>
                  <a:pt x="718" y="938"/>
                </a:lnTo>
                <a:lnTo>
                  <a:pt x="735" y="929"/>
                </a:lnTo>
                <a:lnTo>
                  <a:pt x="753" y="920"/>
                </a:lnTo>
                <a:lnTo>
                  <a:pt x="772" y="913"/>
                </a:lnTo>
                <a:lnTo>
                  <a:pt x="792" y="907"/>
                </a:lnTo>
                <a:lnTo>
                  <a:pt x="812" y="900"/>
                </a:lnTo>
                <a:lnTo>
                  <a:pt x="833" y="894"/>
                </a:lnTo>
                <a:lnTo>
                  <a:pt x="855" y="890"/>
                </a:lnTo>
                <a:lnTo>
                  <a:pt x="876" y="886"/>
                </a:lnTo>
                <a:lnTo>
                  <a:pt x="873" y="881"/>
                </a:lnTo>
                <a:lnTo>
                  <a:pt x="869" y="877"/>
                </a:lnTo>
                <a:lnTo>
                  <a:pt x="866" y="874"/>
                </a:lnTo>
                <a:lnTo>
                  <a:pt x="863" y="870"/>
                </a:lnTo>
                <a:lnTo>
                  <a:pt x="859" y="867"/>
                </a:lnTo>
                <a:lnTo>
                  <a:pt x="856" y="864"/>
                </a:lnTo>
                <a:lnTo>
                  <a:pt x="853" y="862"/>
                </a:lnTo>
                <a:lnTo>
                  <a:pt x="849" y="859"/>
                </a:lnTo>
                <a:lnTo>
                  <a:pt x="846" y="856"/>
                </a:lnTo>
                <a:lnTo>
                  <a:pt x="843" y="855"/>
                </a:lnTo>
                <a:lnTo>
                  <a:pt x="841" y="852"/>
                </a:lnTo>
                <a:lnTo>
                  <a:pt x="839" y="851"/>
                </a:lnTo>
                <a:lnTo>
                  <a:pt x="837" y="848"/>
                </a:lnTo>
                <a:lnTo>
                  <a:pt x="834" y="846"/>
                </a:lnTo>
                <a:lnTo>
                  <a:pt x="833" y="845"/>
                </a:lnTo>
                <a:lnTo>
                  <a:pt x="831" y="843"/>
                </a:lnTo>
                <a:lnTo>
                  <a:pt x="831" y="840"/>
                </a:lnTo>
                <a:lnTo>
                  <a:pt x="833" y="838"/>
                </a:lnTo>
                <a:lnTo>
                  <a:pt x="834" y="835"/>
                </a:lnTo>
                <a:lnTo>
                  <a:pt x="836" y="830"/>
                </a:lnTo>
                <a:lnTo>
                  <a:pt x="839" y="826"/>
                </a:lnTo>
                <a:lnTo>
                  <a:pt x="841" y="823"/>
                </a:lnTo>
                <a:lnTo>
                  <a:pt x="844" y="819"/>
                </a:lnTo>
                <a:lnTo>
                  <a:pt x="847" y="814"/>
                </a:lnTo>
                <a:lnTo>
                  <a:pt x="850" y="811"/>
                </a:lnTo>
                <a:lnTo>
                  <a:pt x="853" y="807"/>
                </a:lnTo>
                <a:lnTo>
                  <a:pt x="855" y="804"/>
                </a:lnTo>
                <a:lnTo>
                  <a:pt x="857" y="801"/>
                </a:lnTo>
                <a:lnTo>
                  <a:pt x="859" y="798"/>
                </a:lnTo>
                <a:lnTo>
                  <a:pt x="860" y="797"/>
                </a:lnTo>
                <a:lnTo>
                  <a:pt x="862" y="797"/>
                </a:lnTo>
                <a:lnTo>
                  <a:pt x="862" y="795"/>
                </a:lnTo>
                <a:lnTo>
                  <a:pt x="868" y="800"/>
                </a:lnTo>
                <a:lnTo>
                  <a:pt x="872" y="803"/>
                </a:lnTo>
                <a:lnTo>
                  <a:pt x="878" y="807"/>
                </a:lnTo>
                <a:lnTo>
                  <a:pt x="882" y="811"/>
                </a:lnTo>
                <a:lnTo>
                  <a:pt x="886" y="816"/>
                </a:lnTo>
                <a:lnTo>
                  <a:pt x="891" y="820"/>
                </a:lnTo>
                <a:lnTo>
                  <a:pt x="895" y="824"/>
                </a:lnTo>
                <a:lnTo>
                  <a:pt x="900" y="829"/>
                </a:lnTo>
                <a:lnTo>
                  <a:pt x="902" y="835"/>
                </a:lnTo>
                <a:lnTo>
                  <a:pt x="907" y="839"/>
                </a:lnTo>
                <a:lnTo>
                  <a:pt x="910" y="845"/>
                </a:lnTo>
                <a:lnTo>
                  <a:pt x="913" y="851"/>
                </a:lnTo>
                <a:lnTo>
                  <a:pt x="917" y="856"/>
                </a:lnTo>
                <a:lnTo>
                  <a:pt x="920" y="862"/>
                </a:lnTo>
                <a:lnTo>
                  <a:pt x="921" y="868"/>
                </a:lnTo>
                <a:lnTo>
                  <a:pt x="924" y="875"/>
                </a:lnTo>
                <a:close/>
                <a:moveTo>
                  <a:pt x="1312" y="1022"/>
                </a:moveTo>
                <a:lnTo>
                  <a:pt x="1309" y="1021"/>
                </a:lnTo>
                <a:lnTo>
                  <a:pt x="1305" y="1019"/>
                </a:lnTo>
                <a:lnTo>
                  <a:pt x="1302" y="1018"/>
                </a:lnTo>
                <a:lnTo>
                  <a:pt x="1299" y="1016"/>
                </a:lnTo>
                <a:lnTo>
                  <a:pt x="1295" y="1015"/>
                </a:lnTo>
                <a:lnTo>
                  <a:pt x="1292" y="1014"/>
                </a:lnTo>
                <a:lnTo>
                  <a:pt x="1289" y="1011"/>
                </a:lnTo>
                <a:lnTo>
                  <a:pt x="1285" y="1009"/>
                </a:lnTo>
                <a:lnTo>
                  <a:pt x="1282" y="1008"/>
                </a:lnTo>
                <a:lnTo>
                  <a:pt x="1277" y="1006"/>
                </a:lnTo>
                <a:lnTo>
                  <a:pt x="1274" y="1005"/>
                </a:lnTo>
                <a:lnTo>
                  <a:pt x="1272" y="1002"/>
                </a:lnTo>
                <a:lnTo>
                  <a:pt x="1267" y="1000"/>
                </a:lnTo>
                <a:lnTo>
                  <a:pt x="1264" y="999"/>
                </a:lnTo>
                <a:lnTo>
                  <a:pt x="1260" y="998"/>
                </a:lnTo>
                <a:lnTo>
                  <a:pt x="1257" y="996"/>
                </a:lnTo>
                <a:lnTo>
                  <a:pt x="1257" y="998"/>
                </a:lnTo>
                <a:lnTo>
                  <a:pt x="1257" y="999"/>
                </a:lnTo>
                <a:lnTo>
                  <a:pt x="1257" y="1000"/>
                </a:lnTo>
                <a:lnTo>
                  <a:pt x="1257" y="1002"/>
                </a:lnTo>
                <a:lnTo>
                  <a:pt x="1257" y="1005"/>
                </a:lnTo>
                <a:lnTo>
                  <a:pt x="1257" y="1006"/>
                </a:lnTo>
                <a:lnTo>
                  <a:pt x="1257" y="1008"/>
                </a:lnTo>
                <a:lnTo>
                  <a:pt x="1257" y="1009"/>
                </a:lnTo>
                <a:lnTo>
                  <a:pt x="1259" y="1011"/>
                </a:lnTo>
                <a:lnTo>
                  <a:pt x="1259" y="1014"/>
                </a:lnTo>
                <a:lnTo>
                  <a:pt x="1259" y="1015"/>
                </a:lnTo>
                <a:lnTo>
                  <a:pt x="1259" y="1016"/>
                </a:lnTo>
                <a:lnTo>
                  <a:pt x="1259" y="1018"/>
                </a:lnTo>
                <a:lnTo>
                  <a:pt x="1259" y="1019"/>
                </a:lnTo>
                <a:lnTo>
                  <a:pt x="1259" y="1021"/>
                </a:lnTo>
                <a:lnTo>
                  <a:pt x="1259" y="1022"/>
                </a:lnTo>
                <a:lnTo>
                  <a:pt x="1263" y="1022"/>
                </a:lnTo>
                <a:lnTo>
                  <a:pt x="1266" y="1022"/>
                </a:lnTo>
                <a:lnTo>
                  <a:pt x="1270" y="1022"/>
                </a:lnTo>
                <a:lnTo>
                  <a:pt x="1273" y="1024"/>
                </a:lnTo>
                <a:lnTo>
                  <a:pt x="1276" y="1024"/>
                </a:lnTo>
                <a:lnTo>
                  <a:pt x="1280" y="1024"/>
                </a:lnTo>
                <a:lnTo>
                  <a:pt x="1283" y="1024"/>
                </a:lnTo>
                <a:lnTo>
                  <a:pt x="1286" y="1024"/>
                </a:lnTo>
                <a:lnTo>
                  <a:pt x="1289" y="1024"/>
                </a:lnTo>
                <a:lnTo>
                  <a:pt x="1293" y="1024"/>
                </a:lnTo>
                <a:lnTo>
                  <a:pt x="1296" y="1024"/>
                </a:lnTo>
                <a:lnTo>
                  <a:pt x="1299" y="1024"/>
                </a:lnTo>
                <a:lnTo>
                  <a:pt x="1302" y="1022"/>
                </a:lnTo>
                <a:lnTo>
                  <a:pt x="1305" y="1022"/>
                </a:lnTo>
                <a:lnTo>
                  <a:pt x="1309" y="1022"/>
                </a:lnTo>
                <a:lnTo>
                  <a:pt x="1312" y="1022"/>
                </a:lnTo>
                <a:close/>
                <a:moveTo>
                  <a:pt x="889" y="904"/>
                </a:moveTo>
                <a:lnTo>
                  <a:pt x="870" y="907"/>
                </a:lnTo>
                <a:lnTo>
                  <a:pt x="853" y="912"/>
                </a:lnTo>
                <a:lnTo>
                  <a:pt x="836" y="916"/>
                </a:lnTo>
                <a:lnTo>
                  <a:pt x="818" y="920"/>
                </a:lnTo>
                <a:lnTo>
                  <a:pt x="802" y="926"/>
                </a:lnTo>
                <a:lnTo>
                  <a:pt x="786" y="932"/>
                </a:lnTo>
                <a:lnTo>
                  <a:pt x="770" y="939"/>
                </a:lnTo>
                <a:lnTo>
                  <a:pt x="756" y="947"/>
                </a:lnTo>
                <a:lnTo>
                  <a:pt x="743" y="955"/>
                </a:lnTo>
                <a:lnTo>
                  <a:pt x="730" y="966"/>
                </a:lnTo>
                <a:lnTo>
                  <a:pt x="718" y="976"/>
                </a:lnTo>
                <a:lnTo>
                  <a:pt x="706" y="987"/>
                </a:lnTo>
                <a:lnTo>
                  <a:pt x="698" y="1000"/>
                </a:lnTo>
                <a:lnTo>
                  <a:pt x="689" y="1015"/>
                </a:lnTo>
                <a:lnTo>
                  <a:pt x="683" y="1031"/>
                </a:lnTo>
                <a:lnTo>
                  <a:pt x="677" y="1048"/>
                </a:lnTo>
                <a:lnTo>
                  <a:pt x="680" y="1048"/>
                </a:lnTo>
                <a:lnTo>
                  <a:pt x="684" y="1047"/>
                </a:lnTo>
                <a:lnTo>
                  <a:pt x="687" y="1047"/>
                </a:lnTo>
                <a:lnTo>
                  <a:pt x="692" y="1047"/>
                </a:lnTo>
                <a:lnTo>
                  <a:pt x="695" y="1047"/>
                </a:lnTo>
                <a:lnTo>
                  <a:pt x="698" y="1047"/>
                </a:lnTo>
                <a:lnTo>
                  <a:pt x="702" y="1047"/>
                </a:lnTo>
                <a:lnTo>
                  <a:pt x="705" y="1047"/>
                </a:lnTo>
                <a:lnTo>
                  <a:pt x="708" y="1048"/>
                </a:lnTo>
                <a:lnTo>
                  <a:pt x="711" y="1048"/>
                </a:lnTo>
                <a:lnTo>
                  <a:pt x="715" y="1048"/>
                </a:lnTo>
                <a:lnTo>
                  <a:pt x="718" y="1048"/>
                </a:lnTo>
                <a:lnTo>
                  <a:pt x="721" y="1050"/>
                </a:lnTo>
                <a:lnTo>
                  <a:pt x="724" y="1050"/>
                </a:lnTo>
                <a:lnTo>
                  <a:pt x="727" y="1050"/>
                </a:lnTo>
                <a:lnTo>
                  <a:pt x="731" y="1051"/>
                </a:lnTo>
                <a:lnTo>
                  <a:pt x="740" y="1053"/>
                </a:lnTo>
                <a:lnTo>
                  <a:pt x="750" y="1056"/>
                </a:lnTo>
                <a:lnTo>
                  <a:pt x="759" y="1057"/>
                </a:lnTo>
                <a:lnTo>
                  <a:pt x="767" y="1060"/>
                </a:lnTo>
                <a:lnTo>
                  <a:pt x="776" y="1063"/>
                </a:lnTo>
                <a:lnTo>
                  <a:pt x="783" y="1064"/>
                </a:lnTo>
                <a:lnTo>
                  <a:pt x="791" y="1069"/>
                </a:lnTo>
                <a:lnTo>
                  <a:pt x="798" y="1072"/>
                </a:lnTo>
                <a:lnTo>
                  <a:pt x="805" y="1076"/>
                </a:lnTo>
                <a:lnTo>
                  <a:pt x="812" y="1082"/>
                </a:lnTo>
                <a:lnTo>
                  <a:pt x="818" y="1088"/>
                </a:lnTo>
                <a:lnTo>
                  <a:pt x="825" y="1094"/>
                </a:lnTo>
                <a:lnTo>
                  <a:pt x="831" y="1101"/>
                </a:lnTo>
                <a:lnTo>
                  <a:pt x="839" y="1110"/>
                </a:lnTo>
                <a:lnTo>
                  <a:pt x="846" y="1120"/>
                </a:lnTo>
                <a:lnTo>
                  <a:pt x="853" y="1130"/>
                </a:lnTo>
                <a:lnTo>
                  <a:pt x="853" y="1124"/>
                </a:lnTo>
                <a:lnTo>
                  <a:pt x="855" y="1117"/>
                </a:lnTo>
                <a:lnTo>
                  <a:pt x="855" y="1110"/>
                </a:lnTo>
                <a:lnTo>
                  <a:pt x="857" y="1102"/>
                </a:lnTo>
                <a:lnTo>
                  <a:pt x="860" y="1094"/>
                </a:lnTo>
                <a:lnTo>
                  <a:pt x="863" y="1085"/>
                </a:lnTo>
                <a:lnTo>
                  <a:pt x="866" y="1078"/>
                </a:lnTo>
                <a:lnTo>
                  <a:pt x="870" y="1069"/>
                </a:lnTo>
                <a:lnTo>
                  <a:pt x="875" y="1062"/>
                </a:lnTo>
                <a:lnTo>
                  <a:pt x="881" y="1054"/>
                </a:lnTo>
                <a:lnTo>
                  <a:pt x="886" y="1048"/>
                </a:lnTo>
                <a:lnTo>
                  <a:pt x="892" y="1043"/>
                </a:lnTo>
                <a:lnTo>
                  <a:pt x="900" y="1037"/>
                </a:lnTo>
                <a:lnTo>
                  <a:pt x="907" y="1034"/>
                </a:lnTo>
                <a:lnTo>
                  <a:pt x="914" y="1031"/>
                </a:lnTo>
                <a:lnTo>
                  <a:pt x="923" y="1030"/>
                </a:lnTo>
                <a:lnTo>
                  <a:pt x="927" y="1030"/>
                </a:lnTo>
                <a:lnTo>
                  <a:pt x="932" y="1030"/>
                </a:lnTo>
                <a:lnTo>
                  <a:pt x="936" y="1032"/>
                </a:lnTo>
                <a:lnTo>
                  <a:pt x="940" y="1034"/>
                </a:lnTo>
                <a:lnTo>
                  <a:pt x="943" y="1038"/>
                </a:lnTo>
                <a:lnTo>
                  <a:pt x="946" y="1041"/>
                </a:lnTo>
                <a:lnTo>
                  <a:pt x="949" y="1046"/>
                </a:lnTo>
                <a:lnTo>
                  <a:pt x="952" y="1050"/>
                </a:lnTo>
                <a:lnTo>
                  <a:pt x="955" y="1054"/>
                </a:lnTo>
                <a:lnTo>
                  <a:pt x="958" y="1059"/>
                </a:lnTo>
                <a:lnTo>
                  <a:pt x="961" y="1063"/>
                </a:lnTo>
                <a:lnTo>
                  <a:pt x="964" y="1067"/>
                </a:lnTo>
                <a:lnTo>
                  <a:pt x="968" y="1072"/>
                </a:lnTo>
                <a:lnTo>
                  <a:pt x="971" y="1075"/>
                </a:lnTo>
                <a:lnTo>
                  <a:pt x="975" y="1078"/>
                </a:lnTo>
                <a:lnTo>
                  <a:pt x="981" y="1079"/>
                </a:lnTo>
                <a:lnTo>
                  <a:pt x="990" y="1083"/>
                </a:lnTo>
                <a:lnTo>
                  <a:pt x="1000" y="1085"/>
                </a:lnTo>
                <a:lnTo>
                  <a:pt x="1009" y="1086"/>
                </a:lnTo>
                <a:lnTo>
                  <a:pt x="1017" y="1088"/>
                </a:lnTo>
                <a:lnTo>
                  <a:pt x="1027" y="1088"/>
                </a:lnTo>
                <a:lnTo>
                  <a:pt x="1036" y="1088"/>
                </a:lnTo>
                <a:lnTo>
                  <a:pt x="1045" y="1086"/>
                </a:lnTo>
                <a:lnTo>
                  <a:pt x="1054" y="1083"/>
                </a:lnTo>
                <a:lnTo>
                  <a:pt x="1062" y="1082"/>
                </a:lnTo>
                <a:lnTo>
                  <a:pt x="1070" y="1078"/>
                </a:lnTo>
                <a:lnTo>
                  <a:pt x="1078" y="1073"/>
                </a:lnTo>
                <a:lnTo>
                  <a:pt x="1086" y="1069"/>
                </a:lnTo>
                <a:lnTo>
                  <a:pt x="1093" y="1063"/>
                </a:lnTo>
                <a:lnTo>
                  <a:pt x="1100" y="1057"/>
                </a:lnTo>
                <a:lnTo>
                  <a:pt x="1106" y="1051"/>
                </a:lnTo>
                <a:lnTo>
                  <a:pt x="1112" y="1044"/>
                </a:lnTo>
                <a:lnTo>
                  <a:pt x="1100" y="1041"/>
                </a:lnTo>
                <a:lnTo>
                  <a:pt x="1088" y="1038"/>
                </a:lnTo>
                <a:lnTo>
                  <a:pt x="1078" y="1035"/>
                </a:lnTo>
                <a:lnTo>
                  <a:pt x="1070" y="1032"/>
                </a:lnTo>
                <a:lnTo>
                  <a:pt x="1062" y="1031"/>
                </a:lnTo>
                <a:lnTo>
                  <a:pt x="1055" y="1028"/>
                </a:lnTo>
                <a:lnTo>
                  <a:pt x="1048" y="1025"/>
                </a:lnTo>
                <a:lnTo>
                  <a:pt x="1041" y="1024"/>
                </a:lnTo>
                <a:lnTo>
                  <a:pt x="1033" y="1022"/>
                </a:lnTo>
                <a:lnTo>
                  <a:pt x="1026" y="1021"/>
                </a:lnTo>
                <a:lnTo>
                  <a:pt x="1019" y="1021"/>
                </a:lnTo>
                <a:lnTo>
                  <a:pt x="1009" y="1021"/>
                </a:lnTo>
                <a:lnTo>
                  <a:pt x="998" y="1021"/>
                </a:lnTo>
                <a:lnTo>
                  <a:pt x="987" y="1022"/>
                </a:lnTo>
                <a:lnTo>
                  <a:pt x="974" y="1025"/>
                </a:lnTo>
                <a:lnTo>
                  <a:pt x="959" y="1030"/>
                </a:lnTo>
                <a:lnTo>
                  <a:pt x="953" y="1008"/>
                </a:lnTo>
                <a:lnTo>
                  <a:pt x="956" y="1003"/>
                </a:lnTo>
                <a:lnTo>
                  <a:pt x="959" y="999"/>
                </a:lnTo>
                <a:lnTo>
                  <a:pt x="962" y="996"/>
                </a:lnTo>
                <a:lnTo>
                  <a:pt x="966" y="992"/>
                </a:lnTo>
                <a:lnTo>
                  <a:pt x="971" y="987"/>
                </a:lnTo>
                <a:lnTo>
                  <a:pt x="975" y="984"/>
                </a:lnTo>
                <a:lnTo>
                  <a:pt x="979" y="980"/>
                </a:lnTo>
                <a:lnTo>
                  <a:pt x="985" y="976"/>
                </a:lnTo>
                <a:lnTo>
                  <a:pt x="991" y="973"/>
                </a:lnTo>
                <a:lnTo>
                  <a:pt x="997" y="970"/>
                </a:lnTo>
                <a:lnTo>
                  <a:pt x="1003" y="967"/>
                </a:lnTo>
                <a:lnTo>
                  <a:pt x="1009" y="966"/>
                </a:lnTo>
                <a:lnTo>
                  <a:pt x="1016" y="964"/>
                </a:lnTo>
                <a:lnTo>
                  <a:pt x="1022" y="963"/>
                </a:lnTo>
                <a:lnTo>
                  <a:pt x="1029" y="961"/>
                </a:lnTo>
                <a:lnTo>
                  <a:pt x="1036" y="961"/>
                </a:lnTo>
                <a:lnTo>
                  <a:pt x="1051" y="963"/>
                </a:lnTo>
                <a:lnTo>
                  <a:pt x="1064" y="966"/>
                </a:lnTo>
                <a:lnTo>
                  <a:pt x="1077" y="968"/>
                </a:lnTo>
                <a:lnTo>
                  <a:pt x="1090" y="971"/>
                </a:lnTo>
                <a:lnTo>
                  <a:pt x="1102" y="976"/>
                </a:lnTo>
                <a:lnTo>
                  <a:pt x="1113" y="982"/>
                </a:lnTo>
                <a:lnTo>
                  <a:pt x="1125" y="986"/>
                </a:lnTo>
                <a:lnTo>
                  <a:pt x="1136" y="990"/>
                </a:lnTo>
                <a:lnTo>
                  <a:pt x="1147" y="996"/>
                </a:lnTo>
                <a:lnTo>
                  <a:pt x="1158" y="1000"/>
                </a:lnTo>
                <a:lnTo>
                  <a:pt x="1170" y="1006"/>
                </a:lnTo>
                <a:lnTo>
                  <a:pt x="1181" y="1011"/>
                </a:lnTo>
                <a:lnTo>
                  <a:pt x="1195" y="1014"/>
                </a:lnTo>
                <a:lnTo>
                  <a:pt x="1208" y="1018"/>
                </a:lnTo>
                <a:lnTo>
                  <a:pt x="1221" y="1019"/>
                </a:lnTo>
                <a:lnTo>
                  <a:pt x="1235" y="1022"/>
                </a:lnTo>
                <a:lnTo>
                  <a:pt x="1235" y="1019"/>
                </a:lnTo>
                <a:lnTo>
                  <a:pt x="1235" y="1016"/>
                </a:lnTo>
                <a:lnTo>
                  <a:pt x="1235" y="1014"/>
                </a:lnTo>
                <a:lnTo>
                  <a:pt x="1234" y="1012"/>
                </a:lnTo>
                <a:lnTo>
                  <a:pt x="1234" y="1009"/>
                </a:lnTo>
                <a:lnTo>
                  <a:pt x="1234" y="1006"/>
                </a:lnTo>
                <a:lnTo>
                  <a:pt x="1234" y="1003"/>
                </a:lnTo>
                <a:lnTo>
                  <a:pt x="1234" y="1002"/>
                </a:lnTo>
                <a:lnTo>
                  <a:pt x="1234" y="999"/>
                </a:lnTo>
                <a:lnTo>
                  <a:pt x="1234" y="998"/>
                </a:lnTo>
                <a:lnTo>
                  <a:pt x="1234" y="995"/>
                </a:lnTo>
                <a:lnTo>
                  <a:pt x="1232" y="992"/>
                </a:lnTo>
                <a:lnTo>
                  <a:pt x="1232" y="990"/>
                </a:lnTo>
                <a:lnTo>
                  <a:pt x="1232" y="987"/>
                </a:lnTo>
                <a:lnTo>
                  <a:pt x="1232" y="986"/>
                </a:lnTo>
                <a:lnTo>
                  <a:pt x="1232" y="983"/>
                </a:lnTo>
                <a:lnTo>
                  <a:pt x="1213" y="976"/>
                </a:lnTo>
                <a:lnTo>
                  <a:pt x="1193" y="967"/>
                </a:lnTo>
                <a:lnTo>
                  <a:pt x="1173" y="960"/>
                </a:lnTo>
                <a:lnTo>
                  <a:pt x="1152" y="951"/>
                </a:lnTo>
                <a:lnTo>
                  <a:pt x="1132" y="944"/>
                </a:lnTo>
                <a:lnTo>
                  <a:pt x="1112" y="936"/>
                </a:lnTo>
                <a:lnTo>
                  <a:pt x="1093" y="929"/>
                </a:lnTo>
                <a:lnTo>
                  <a:pt x="1072" y="923"/>
                </a:lnTo>
                <a:lnTo>
                  <a:pt x="1054" y="918"/>
                </a:lnTo>
                <a:lnTo>
                  <a:pt x="1033" y="912"/>
                </a:lnTo>
                <a:lnTo>
                  <a:pt x="1014" y="907"/>
                </a:lnTo>
                <a:lnTo>
                  <a:pt x="997" y="903"/>
                </a:lnTo>
                <a:lnTo>
                  <a:pt x="979" y="900"/>
                </a:lnTo>
                <a:lnTo>
                  <a:pt x="964" y="899"/>
                </a:lnTo>
                <a:lnTo>
                  <a:pt x="948" y="897"/>
                </a:lnTo>
                <a:lnTo>
                  <a:pt x="932" y="897"/>
                </a:lnTo>
                <a:lnTo>
                  <a:pt x="933" y="904"/>
                </a:lnTo>
                <a:lnTo>
                  <a:pt x="934" y="912"/>
                </a:lnTo>
                <a:lnTo>
                  <a:pt x="936" y="918"/>
                </a:lnTo>
                <a:lnTo>
                  <a:pt x="936" y="925"/>
                </a:lnTo>
                <a:lnTo>
                  <a:pt x="937" y="932"/>
                </a:lnTo>
                <a:lnTo>
                  <a:pt x="937" y="939"/>
                </a:lnTo>
                <a:lnTo>
                  <a:pt x="937" y="945"/>
                </a:lnTo>
                <a:lnTo>
                  <a:pt x="936" y="952"/>
                </a:lnTo>
                <a:lnTo>
                  <a:pt x="936" y="958"/>
                </a:lnTo>
                <a:lnTo>
                  <a:pt x="934" y="964"/>
                </a:lnTo>
                <a:lnTo>
                  <a:pt x="934" y="970"/>
                </a:lnTo>
                <a:lnTo>
                  <a:pt x="933" y="976"/>
                </a:lnTo>
                <a:lnTo>
                  <a:pt x="933" y="982"/>
                </a:lnTo>
                <a:lnTo>
                  <a:pt x="932" y="987"/>
                </a:lnTo>
                <a:lnTo>
                  <a:pt x="930" y="993"/>
                </a:lnTo>
                <a:lnTo>
                  <a:pt x="930" y="998"/>
                </a:lnTo>
                <a:lnTo>
                  <a:pt x="929" y="998"/>
                </a:lnTo>
                <a:lnTo>
                  <a:pt x="929" y="999"/>
                </a:lnTo>
                <a:lnTo>
                  <a:pt x="927" y="1000"/>
                </a:lnTo>
                <a:lnTo>
                  <a:pt x="927" y="1002"/>
                </a:lnTo>
                <a:lnTo>
                  <a:pt x="926" y="1003"/>
                </a:lnTo>
                <a:lnTo>
                  <a:pt x="924" y="1005"/>
                </a:lnTo>
                <a:lnTo>
                  <a:pt x="924" y="1006"/>
                </a:lnTo>
                <a:lnTo>
                  <a:pt x="923" y="1008"/>
                </a:lnTo>
                <a:lnTo>
                  <a:pt x="921" y="1009"/>
                </a:lnTo>
                <a:lnTo>
                  <a:pt x="920" y="1011"/>
                </a:lnTo>
                <a:lnTo>
                  <a:pt x="918" y="1011"/>
                </a:lnTo>
                <a:lnTo>
                  <a:pt x="917" y="1012"/>
                </a:lnTo>
                <a:lnTo>
                  <a:pt x="914" y="1014"/>
                </a:lnTo>
                <a:lnTo>
                  <a:pt x="913" y="1015"/>
                </a:lnTo>
                <a:lnTo>
                  <a:pt x="914" y="1005"/>
                </a:lnTo>
                <a:lnTo>
                  <a:pt x="914" y="996"/>
                </a:lnTo>
                <a:lnTo>
                  <a:pt x="914" y="987"/>
                </a:lnTo>
                <a:lnTo>
                  <a:pt x="914" y="980"/>
                </a:lnTo>
                <a:lnTo>
                  <a:pt x="913" y="971"/>
                </a:lnTo>
                <a:lnTo>
                  <a:pt x="911" y="964"/>
                </a:lnTo>
                <a:lnTo>
                  <a:pt x="911" y="957"/>
                </a:lnTo>
                <a:lnTo>
                  <a:pt x="908" y="950"/>
                </a:lnTo>
                <a:lnTo>
                  <a:pt x="907" y="942"/>
                </a:lnTo>
                <a:lnTo>
                  <a:pt x="905" y="936"/>
                </a:lnTo>
                <a:lnTo>
                  <a:pt x="902" y="931"/>
                </a:lnTo>
                <a:lnTo>
                  <a:pt x="900" y="925"/>
                </a:lnTo>
                <a:lnTo>
                  <a:pt x="898" y="919"/>
                </a:lnTo>
                <a:lnTo>
                  <a:pt x="895" y="913"/>
                </a:lnTo>
                <a:lnTo>
                  <a:pt x="892" y="909"/>
                </a:lnTo>
                <a:lnTo>
                  <a:pt x="889" y="904"/>
                </a:lnTo>
                <a:close/>
                <a:moveTo>
                  <a:pt x="1613" y="1252"/>
                </a:moveTo>
                <a:lnTo>
                  <a:pt x="1609" y="1248"/>
                </a:lnTo>
                <a:lnTo>
                  <a:pt x="1604" y="1243"/>
                </a:lnTo>
                <a:lnTo>
                  <a:pt x="1600" y="1239"/>
                </a:lnTo>
                <a:lnTo>
                  <a:pt x="1596" y="1235"/>
                </a:lnTo>
                <a:lnTo>
                  <a:pt x="1591" y="1230"/>
                </a:lnTo>
                <a:lnTo>
                  <a:pt x="1587" y="1226"/>
                </a:lnTo>
                <a:lnTo>
                  <a:pt x="1583" y="1221"/>
                </a:lnTo>
                <a:lnTo>
                  <a:pt x="1578" y="1219"/>
                </a:lnTo>
                <a:lnTo>
                  <a:pt x="1574" y="1214"/>
                </a:lnTo>
                <a:lnTo>
                  <a:pt x="1571" y="1210"/>
                </a:lnTo>
                <a:lnTo>
                  <a:pt x="1567" y="1205"/>
                </a:lnTo>
                <a:lnTo>
                  <a:pt x="1562" y="1201"/>
                </a:lnTo>
                <a:lnTo>
                  <a:pt x="1558" y="1197"/>
                </a:lnTo>
                <a:lnTo>
                  <a:pt x="1554" y="1194"/>
                </a:lnTo>
                <a:lnTo>
                  <a:pt x="1549" y="1189"/>
                </a:lnTo>
                <a:lnTo>
                  <a:pt x="1545" y="1185"/>
                </a:lnTo>
                <a:lnTo>
                  <a:pt x="1545" y="1188"/>
                </a:lnTo>
                <a:lnTo>
                  <a:pt x="1546" y="1191"/>
                </a:lnTo>
                <a:lnTo>
                  <a:pt x="1546" y="1194"/>
                </a:lnTo>
                <a:lnTo>
                  <a:pt x="1546" y="1197"/>
                </a:lnTo>
                <a:lnTo>
                  <a:pt x="1548" y="1201"/>
                </a:lnTo>
                <a:lnTo>
                  <a:pt x="1548" y="1204"/>
                </a:lnTo>
                <a:lnTo>
                  <a:pt x="1548" y="1207"/>
                </a:lnTo>
                <a:lnTo>
                  <a:pt x="1548" y="1208"/>
                </a:lnTo>
                <a:lnTo>
                  <a:pt x="1549" y="1211"/>
                </a:lnTo>
                <a:lnTo>
                  <a:pt x="1549" y="1214"/>
                </a:lnTo>
                <a:lnTo>
                  <a:pt x="1549" y="1217"/>
                </a:lnTo>
                <a:lnTo>
                  <a:pt x="1549" y="1220"/>
                </a:lnTo>
                <a:lnTo>
                  <a:pt x="1549" y="1223"/>
                </a:lnTo>
                <a:lnTo>
                  <a:pt x="1549" y="1226"/>
                </a:lnTo>
                <a:lnTo>
                  <a:pt x="1549" y="1229"/>
                </a:lnTo>
                <a:lnTo>
                  <a:pt x="1549" y="1232"/>
                </a:lnTo>
                <a:lnTo>
                  <a:pt x="1554" y="1232"/>
                </a:lnTo>
                <a:lnTo>
                  <a:pt x="1556" y="1233"/>
                </a:lnTo>
                <a:lnTo>
                  <a:pt x="1561" y="1235"/>
                </a:lnTo>
                <a:lnTo>
                  <a:pt x="1565" y="1236"/>
                </a:lnTo>
                <a:lnTo>
                  <a:pt x="1568" y="1237"/>
                </a:lnTo>
                <a:lnTo>
                  <a:pt x="1572" y="1239"/>
                </a:lnTo>
                <a:lnTo>
                  <a:pt x="1577" y="1239"/>
                </a:lnTo>
                <a:lnTo>
                  <a:pt x="1580" y="1240"/>
                </a:lnTo>
                <a:lnTo>
                  <a:pt x="1584" y="1242"/>
                </a:lnTo>
                <a:lnTo>
                  <a:pt x="1588" y="1243"/>
                </a:lnTo>
                <a:lnTo>
                  <a:pt x="1593" y="1245"/>
                </a:lnTo>
                <a:lnTo>
                  <a:pt x="1596" y="1246"/>
                </a:lnTo>
                <a:lnTo>
                  <a:pt x="1600" y="1248"/>
                </a:lnTo>
                <a:lnTo>
                  <a:pt x="1604" y="1249"/>
                </a:lnTo>
                <a:lnTo>
                  <a:pt x="1609" y="1251"/>
                </a:lnTo>
                <a:lnTo>
                  <a:pt x="1613" y="1252"/>
                </a:lnTo>
                <a:close/>
                <a:moveTo>
                  <a:pt x="1148" y="1085"/>
                </a:moveTo>
                <a:lnTo>
                  <a:pt x="1150" y="1088"/>
                </a:lnTo>
                <a:lnTo>
                  <a:pt x="1150" y="1089"/>
                </a:lnTo>
                <a:lnTo>
                  <a:pt x="1151" y="1092"/>
                </a:lnTo>
                <a:lnTo>
                  <a:pt x="1152" y="1095"/>
                </a:lnTo>
                <a:lnTo>
                  <a:pt x="1152" y="1096"/>
                </a:lnTo>
                <a:lnTo>
                  <a:pt x="1154" y="1099"/>
                </a:lnTo>
                <a:lnTo>
                  <a:pt x="1154" y="1102"/>
                </a:lnTo>
                <a:lnTo>
                  <a:pt x="1155" y="1104"/>
                </a:lnTo>
                <a:lnTo>
                  <a:pt x="1157" y="1107"/>
                </a:lnTo>
                <a:lnTo>
                  <a:pt x="1158" y="1108"/>
                </a:lnTo>
                <a:lnTo>
                  <a:pt x="1160" y="1110"/>
                </a:lnTo>
                <a:lnTo>
                  <a:pt x="1161" y="1112"/>
                </a:lnTo>
                <a:lnTo>
                  <a:pt x="1163" y="1114"/>
                </a:lnTo>
                <a:lnTo>
                  <a:pt x="1166" y="1115"/>
                </a:lnTo>
                <a:lnTo>
                  <a:pt x="1167" y="1117"/>
                </a:lnTo>
                <a:lnTo>
                  <a:pt x="1170" y="1118"/>
                </a:lnTo>
                <a:lnTo>
                  <a:pt x="1174" y="1120"/>
                </a:lnTo>
                <a:lnTo>
                  <a:pt x="1180" y="1121"/>
                </a:lnTo>
                <a:lnTo>
                  <a:pt x="1184" y="1121"/>
                </a:lnTo>
                <a:lnTo>
                  <a:pt x="1190" y="1121"/>
                </a:lnTo>
                <a:lnTo>
                  <a:pt x="1195" y="1121"/>
                </a:lnTo>
                <a:lnTo>
                  <a:pt x="1200" y="1120"/>
                </a:lnTo>
                <a:lnTo>
                  <a:pt x="1205" y="1118"/>
                </a:lnTo>
                <a:lnTo>
                  <a:pt x="1211" y="1117"/>
                </a:lnTo>
                <a:lnTo>
                  <a:pt x="1215" y="1115"/>
                </a:lnTo>
                <a:lnTo>
                  <a:pt x="1219" y="1112"/>
                </a:lnTo>
                <a:lnTo>
                  <a:pt x="1222" y="1110"/>
                </a:lnTo>
                <a:lnTo>
                  <a:pt x="1227" y="1108"/>
                </a:lnTo>
                <a:lnTo>
                  <a:pt x="1229" y="1105"/>
                </a:lnTo>
                <a:lnTo>
                  <a:pt x="1231" y="1102"/>
                </a:lnTo>
                <a:lnTo>
                  <a:pt x="1232" y="1099"/>
                </a:lnTo>
                <a:lnTo>
                  <a:pt x="1232" y="1096"/>
                </a:lnTo>
                <a:lnTo>
                  <a:pt x="1232" y="1095"/>
                </a:lnTo>
                <a:lnTo>
                  <a:pt x="1232" y="1094"/>
                </a:lnTo>
                <a:lnTo>
                  <a:pt x="1232" y="1092"/>
                </a:lnTo>
                <a:lnTo>
                  <a:pt x="1232" y="1091"/>
                </a:lnTo>
                <a:lnTo>
                  <a:pt x="1232" y="1089"/>
                </a:lnTo>
                <a:lnTo>
                  <a:pt x="1232" y="1088"/>
                </a:lnTo>
                <a:lnTo>
                  <a:pt x="1232" y="1086"/>
                </a:lnTo>
                <a:lnTo>
                  <a:pt x="1232" y="1085"/>
                </a:lnTo>
                <a:lnTo>
                  <a:pt x="1232" y="1083"/>
                </a:lnTo>
                <a:lnTo>
                  <a:pt x="1232" y="1082"/>
                </a:lnTo>
                <a:lnTo>
                  <a:pt x="1232" y="1079"/>
                </a:lnTo>
                <a:lnTo>
                  <a:pt x="1232" y="1078"/>
                </a:lnTo>
                <a:lnTo>
                  <a:pt x="1232" y="1076"/>
                </a:lnTo>
                <a:lnTo>
                  <a:pt x="1232" y="1075"/>
                </a:lnTo>
                <a:lnTo>
                  <a:pt x="1232" y="1073"/>
                </a:lnTo>
                <a:lnTo>
                  <a:pt x="1232" y="1072"/>
                </a:lnTo>
                <a:lnTo>
                  <a:pt x="1231" y="1072"/>
                </a:lnTo>
                <a:lnTo>
                  <a:pt x="1229" y="1072"/>
                </a:lnTo>
                <a:lnTo>
                  <a:pt x="1227" y="1072"/>
                </a:lnTo>
                <a:lnTo>
                  <a:pt x="1225" y="1072"/>
                </a:lnTo>
                <a:lnTo>
                  <a:pt x="1224" y="1072"/>
                </a:lnTo>
                <a:lnTo>
                  <a:pt x="1222" y="1072"/>
                </a:lnTo>
                <a:lnTo>
                  <a:pt x="1219" y="1072"/>
                </a:lnTo>
                <a:lnTo>
                  <a:pt x="1218" y="1072"/>
                </a:lnTo>
                <a:lnTo>
                  <a:pt x="1216" y="1072"/>
                </a:lnTo>
                <a:lnTo>
                  <a:pt x="1213" y="1072"/>
                </a:lnTo>
                <a:lnTo>
                  <a:pt x="1212" y="1072"/>
                </a:lnTo>
                <a:lnTo>
                  <a:pt x="1211" y="1072"/>
                </a:lnTo>
                <a:lnTo>
                  <a:pt x="1208" y="1072"/>
                </a:lnTo>
                <a:lnTo>
                  <a:pt x="1206" y="1072"/>
                </a:lnTo>
                <a:lnTo>
                  <a:pt x="1203" y="1072"/>
                </a:lnTo>
                <a:lnTo>
                  <a:pt x="1202" y="1072"/>
                </a:lnTo>
                <a:lnTo>
                  <a:pt x="1197" y="1072"/>
                </a:lnTo>
                <a:lnTo>
                  <a:pt x="1195" y="1073"/>
                </a:lnTo>
                <a:lnTo>
                  <a:pt x="1190" y="1073"/>
                </a:lnTo>
                <a:lnTo>
                  <a:pt x="1187" y="1073"/>
                </a:lnTo>
                <a:lnTo>
                  <a:pt x="1184" y="1073"/>
                </a:lnTo>
                <a:lnTo>
                  <a:pt x="1180" y="1075"/>
                </a:lnTo>
                <a:lnTo>
                  <a:pt x="1177" y="1075"/>
                </a:lnTo>
                <a:lnTo>
                  <a:pt x="1174" y="1076"/>
                </a:lnTo>
                <a:lnTo>
                  <a:pt x="1171" y="1076"/>
                </a:lnTo>
                <a:lnTo>
                  <a:pt x="1167" y="1078"/>
                </a:lnTo>
                <a:lnTo>
                  <a:pt x="1164" y="1079"/>
                </a:lnTo>
                <a:lnTo>
                  <a:pt x="1161" y="1079"/>
                </a:lnTo>
                <a:lnTo>
                  <a:pt x="1158" y="1080"/>
                </a:lnTo>
                <a:lnTo>
                  <a:pt x="1155" y="1082"/>
                </a:lnTo>
                <a:lnTo>
                  <a:pt x="1151" y="1083"/>
                </a:lnTo>
                <a:lnTo>
                  <a:pt x="1148" y="1085"/>
                </a:lnTo>
                <a:close/>
                <a:moveTo>
                  <a:pt x="1048" y="1217"/>
                </a:moveTo>
                <a:lnTo>
                  <a:pt x="1019" y="1249"/>
                </a:lnTo>
                <a:lnTo>
                  <a:pt x="982" y="1213"/>
                </a:lnTo>
                <a:lnTo>
                  <a:pt x="1019" y="1171"/>
                </a:lnTo>
                <a:lnTo>
                  <a:pt x="1048" y="1195"/>
                </a:lnTo>
                <a:lnTo>
                  <a:pt x="1074" y="1162"/>
                </a:lnTo>
                <a:lnTo>
                  <a:pt x="1112" y="1195"/>
                </a:lnTo>
                <a:lnTo>
                  <a:pt x="1074" y="1243"/>
                </a:lnTo>
                <a:lnTo>
                  <a:pt x="1048" y="1217"/>
                </a:lnTo>
                <a:close/>
                <a:moveTo>
                  <a:pt x="1459" y="689"/>
                </a:moveTo>
                <a:lnTo>
                  <a:pt x="1447" y="682"/>
                </a:lnTo>
                <a:lnTo>
                  <a:pt x="1437" y="675"/>
                </a:lnTo>
                <a:lnTo>
                  <a:pt x="1427" y="666"/>
                </a:lnTo>
                <a:lnTo>
                  <a:pt x="1418" y="659"/>
                </a:lnTo>
                <a:lnTo>
                  <a:pt x="1408" y="651"/>
                </a:lnTo>
                <a:lnTo>
                  <a:pt x="1399" y="646"/>
                </a:lnTo>
                <a:lnTo>
                  <a:pt x="1391" y="638"/>
                </a:lnTo>
                <a:lnTo>
                  <a:pt x="1383" y="631"/>
                </a:lnTo>
                <a:lnTo>
                  <a:pt x="1376" y="625"/>
                </a:lnTo>
                <a:lnTo>
                  <a:pt x="1369" y="619"/>
                </a:lnTo>
                <a:lnTo>
                  <a:pt x="1362" y="612"/>
                </a:lnTo>
                <a:lnTo>
                  <a:pt x="1356" y="606"/>
                </a:lnTo>
                <a:lnTo>
                  <a:pt x="1352" y="601"/>
                </a:lnTo>
                <a:lnTo>
                  <a:pt x="1346" y="595"/>
                </a:lnTo>
                <a:lnTo>
                  <a:pt x="1341" y="589"/>
                </a:lnTo>
                <a:lnTo>
                  <a:pt x="1338" y="585"/>
                </a:lnTo>
                <a:lnTo>
                  <a:pt x="1340" y="593"/>
                </a:lnTo>
                <a:lnTo>
                  <a:pt x="1341" y="602"/>
                </a:lnTo>
                <a:lnTo>
                  <a:pt x="1343" y="611"/>
                </a:lnTo>
                <a:lnTo>
                  <a:pt x="1344" y="619"/>
                </a:lnTo>
                <a:lnTo>
                  <a:pt x="1346" y="628"/>
                </a:lnTo>
                <a:lnTo>
                  <a:pt x="1346" y="637"/>
                </a:lnTo>
                <a:lnTo>
                  <a:pt x="1347" y="646"/>
                </a:lnTo>
                <a:lnTo>
                  <a:pt x="1349" y="654"/>
                </a:lnTo>
                <a:lnTo>
                  <a:pt x="1350" y="663"/>
                </a:lnTo>
                <a:lnTo>
                  <a:pt x="1352" y="670"/>
                </a:lnTo>
                <a:lnTo>
                  <a:pt x="1353" y="679"/>
                </a:lnTo>
                <a:lnTo>
                  <a:pt x="1353" y="688"/>
                </a:lnTo>
                <a:lnTo>
                  <a:pt x="1354" y="695"/>
                </a:lnTo>
                <a:lnTo>
                  <a:pt x="1356" y="704"/>
                </a:lnTo>
                <a:lnTo>
                  <a:pt x="1356" y="711"/>
                </a:lnTo>
                <a:lnTo>
                  <a:pt x="1357" y="718"/>
                </a:lnTo>
                <a:lnTo>
                  <a:pt x="1366" y="727"/>
                </a:lnTo>
                <a:lnTo>
                  <a:pt x="1376" y="734"/>
                </a:lnTo>
                <a:lnTo>
                  <a:pt x="1385" y="742"/>
                </a:lnTo>
                <a:lnTo>
                  <a:pt x="1394" y="750"/>
                </a:lnTo>
                <a:lnTo>
                  <a:pt x="1402" y="758"/>
                </a:lnTo>
                <a:lnTo>
                  <a:pt x="1411" y="766"/>
                </a:lnTo>
                <a:lnTo>
                  <a:pt x="1420" y="774"/>
                </a:lnTo>
                <a:lnTo>
                  <a:pt x="1429" y="782"/>
                </a:lnTo>
                <a:lnTo>
                  <a:pt x="1436" y="790"/>
                </a:lnTo>
                <a:lnTo>
                  <a:pt x="1445" y="798"/>
                </a:lnTo>
                <a:lnTo>
                  <a:pt x="1452" y="806"/>
                </a:lnTo>
                <a:lnTo>
                  <a:pt x="1459" y="814"/>
                </a:lnTo>
                <a:lnTo>
                  <a:pt x="1465" y="822"/>
                </a:lnTo>
                <a:lnTo>
                  <a:pt x="1472" y="830"/>
                </a:lnTo>
                <a:lnTo>
                  <a:pt x="1478" y="838"/>
                </a:lnTo>
                <a:lnTo>
                  <a:pt x="1482" y="846"/>
                </a:lnTo>
                <a:lnTo>
                  <a:pt x="1481" y="836"/>
                </a:lnTo>
                <a:lnTo>
                  <a:pt x="1479" y="827"/>
                </a:lnTo>
                <a:lnTo>
                  <a:pt x="1478" y="817"/>
                </a:lnTo>
                <a:lnTo>
                  <a:pt x="1476" y="808"/>
                </a:lnTo>
                <a:lnTo>
                  <a:pt x="1475" y="798"/>
                </a:lnTo>
                <a:lnTo>
                  <a:pt x="1474" y="788"/>
                </a:lnTo>
                <a:lnTo>
                  <a:pt x="1472" y="779"/>
                </a:lnTo>
                <a:lnTo>
                  <a:pt x="1471" y="769"/>
                </a:lnTo>
                <a:lnTo>
                  <a:pt x="1469" y="759"/>
                </a:lnTo>
                <a:lnTo>
                  <a:pt x="1468" y="749"/>
                </a:lnTo>
                <a:lnTo>
                  <a:pt x="1466" y="739"/>
                </a:lnTo>
                <a:lnTo>
                  <a:pt x="1465" y="730"/>
                </a:lnTo>
                <a:lnTo>
                  <a:pt x="1463" y="720"/>
                </a:lnTo>
                <a:lnTo>
                  <a:pt x="1462" y="710"/>
                </a:lnTo>
                <a:lnTo>
                  <a:pt x="1461" y="699"/>
                </a:lnTo>
                <a:lnTo>
                  <a:pt x="1459" y="689"/>
                </a:lnTo>
                <a:close/>
                <a:moveTo>
                  <a:pt x="1417" y="406"/>
                </a:moveTo>
                <a:lnTo>
                  <a:pt x="1413" y="414"/>
                </a:lnTo>
                <a:lnTo>
                  <a:pt x="1408" y="422"/>
                </a:lnTo>
                <a:lnTo>
                  <a:pt x="1402" y="430"/>
                </a:lnTo>
                <a:lnTo>
                  <a:pt x="1398" y="439"/>
                </a:lnTo>
                <a:lnTo>
                  <a:pt x="1392" y="446"/>
                </a:lnTo>
                <a:lnTo>
                  <a:pt x="1388" y="455"/>
                </a:lnTo>
                <a:lnTo>
                  <a:pt x="1382" y="464"/>
                </a:lnTo>
                <a:lnTo>
                  <a:pt x="1379" y="473"/>
                </a:lnTo>
                <a:lnTo>
                  <a:pt x="1375" y="481"/>
                </a:lnTo>
                <a:lnTo>
                  <a:pt x="1372" y="489"/>
                </a:lnTo>
                <a:lnTo>
                  <a:pt x="1369" y="497"/>
                </a:lnTo>
                <a:lnTo>
                  <a:pt x="1368" y="506"/>
                </a:lnTo>
                <a:lnTo>
                  <a:pt x="1368" y="513"/>
                </a:lnTo>
                <a:lnTo>
                  <a:pt x="1368" y="521"/>
                </a:lnTo>
                <a:lnTo>
                  <a:pt x="1369" y="528"/>
                </a:lnTo>
                <a:lnTo>
                  <a:pt x="1372" y="534"/>
                </a:lnTo>
                <a:lnTo>
                  <a:pt x="1373" y="537"/>
                </a:lnTo>
                <a:lnTo>
                  <a:pt x="1376" y="539"/>
                </a:lnTo>
                <a:lnTo>
                  <a:pt x="1378" y="544"/>
                </a:lnTo>
                <a:lnTo>
                  <a:pt x="1381" y="547"/>
                </a:lnTo>
                <a:lnTo>
                  <a:pt x="1385" y="551"/>
                </a:lnTo>
                <a:lnTo>
                  <a:pt x="1388" y="554"/>
                </a:lnTo>
                <a:lnTo>
                  <a:pt x="1392" y="558"/>
                </a:lnTo>
                <a:lnTo>
                  <a:pt x="1398" y="561"/>
                </a:lnTo>
                <a:lnTo>
                  <a:pt x="1402" y="566"/>
                </a:lnTo>
                <a:lnTo>
                  <a:pt x="1408" y="570"/>
                </a:lnTo>
                <a:lnTo>
                  <a:pt x="1414" y="574"/>
                </a:lnTo>
                <a:lnTo>
                  <a:pt x="1420" y="579"/>
                </a:lnTo>
                <a:lnTo>
                  <a:pt x="1426" y="583"/>
                </a:lnTo>
                <a:lnTo>
                  <a:pt x="1433" y="589"/>
                </a:lnTo>
                <a:lnTo>
                  <a:pt x="1439" y="593"/>
                </a:lnTo>
                <a:lnTo>
                  <a:pt x="1446" y="599"/>
                </a:lnTo>
                <a:lnTo>
                  <a:pt x="1445" y="586"/>
                </a:lnTo>
                <a:lnTo>
                  <a:pt x="1443" y="574"/>
                </a:lnTo>
                <a:lnTo>
                  <a:pt x="1442" y="563"/>
                </a:lnTo>
                <a:lnTo>
                  <a:pt x="1439" y="550"/>
                </a:lnTo>
                <a:lnTo>
                  <a:pt x="1437" y="538"/>
                </a:lnTo>
                <a:lnTo>
                  <a:pt x="1436" y="526"/>
                </a:lnTo>
                <a:lnTo>
                  <a:pt x="1434" y="513"/>
                </a:lnTo>
                <a:lnTo>
                  <a:pt x="1431" y="502"/>
                </a:lnTo>
                <a:lnTo>
                  <a:pt x="1430" y="490"/>
                </a:lnTo>
                <a:lnTo>
                  <a:pt x="1429" y="477"/>
                </a:lnTo>
                <a:lnTo>
                  <a:pt x="1427" y="465"/>
                </a:lnTo>
                <a:lnTo>
                  <a:pt x="1424" y="454"/>
                </a:lnTo>
                <a:lnTo>
                  <a:pt x="1423" y="442"/>
                </a:lnTo>
                <a:lnTo>
                  <a:pt x="1421" y="430"/>
                </a:lnTo>
                <a:lnTo>
                  <a:pt x="1420" y="417"/>
                </a:lnTo>
                <a:lnTo>
                  <a:pt x="1417" y="406"/>
                </a:lnTo>
                <a:close/>
                <a:moveTo>
                  <a:pt x="1812" y="1232"/>
                </a:moveTo>
                <a:lnTo>
                  <a:pt x="1817" y="1220"/>
                </a:lnTo>
                <a:lnTo>
                  <a:pt x="1821" y="1210"/>
                </a:lnTo>
                <a:lnTo>
                  <a:pt x="1825" y="1198"/>
                </a:lnTo>
                <a:lnTo>
                  <a:pt x="1828" y="1188"/>
                </a:lnTo>
                <a:lnTo>
                  <a:pt x="1831" y="1176"/>
                </a:lnTo>
                <a:lnTo>
                  <a:pt x="1834" y="1166"/>
                </a:lnTo>
                <a:lnTo>
                  <a:pt x="1837" y="1156"/>
                </a:lnTo>
                <a:lnTo>
                  <a:pt x="1838" y="1146"/>
                </a:lnTo>
                <a:lnTo>
                  <a:pt x="1841" y="1136"/>
                </a:lnTo>
                <a:lnTo>
                  <a:pt x="1841" y="1127"/>
                </a:lnTo>
                <a:lnTo>
                  <a:pt x="1843" y="1118"/>
                </a:lnTo>
                <a:lnTo>
                  <a:pt x="1843" y="1111"/>
                </a:lnTo>
                <a:lnTo>
                  <a:pt x="1843" y="1102"/>
                </a:lnTo>
                <a:lnTo>
                  <a:pt x="1843" y="1096"/>
                </a:lnTo>
                <a:lnTo>
                  <a:pt x="1841" y="1089"/>
                </a:lnTo>
                <a:lnTo>
                  <a:pt x="1841" y="1085"/>
                </a:lnTo>
                <a:lnTo>
                  <a:pt x="1833" y="1056"/>
                </a:lnTo>
                <a:lnTo>
                  <a:pt x="1821" y="1027"/>
                </a:lnTo>
                <a:lnTo>
                  <a:pt x="1806" y="1000"/>
                </a:lnTo>
                <a:lnTo>
                  <a:pt x="1789" y="973"/>
                </a:lnTo>
                <a:lnTo>
                  <a:pt x="1770" y="948"/>
                </a:lnTo>
                <a:lnTo>
                  <a:pt x="1750" y="922"/>
                </a:lnTo>
                <a:lnTo>
                  <a:pt x="1726" y="899"/>
                </a:lnTo>
                <a:lnTo>
                  <a:pt x="1703" y="874"/>
                </a:lnTo>
                <a:lnTo>
                  <a:pt x="1677" y="852"/>
                </a:lnTo>
                <a:lnTo>
                  <a:pt x="1651" y="830"/>
                </a:lnTo>
                <a:lnTo>
                  <a:pt x="1625" y="808"/>
                </a:lnTo>
                <a:lnTo>
                  <a:pt x="1599" y="787"/>
                </a:lnTo>
                <a:lnTo>
                  <a:pt x="1571" y="768"/>
                </a:lnTo>
                <a:lnTo>
                  <a:pt x="1545" y="747"/>
                </a:lnTo>
                <a:lnTo>
                  <a:pt x="1517" y="730"/>
                </a:lnTo>
                <a:lnTo>
                  <a:pt x="1492" y="711"/>
                </a:lnTo>
                <a:lnTo>
                  <a:pt x="1492" y="717"/>
                </a:lnTo>
                <a:lnTo>
                  <a:pt x="1494" y="723"/>
                </a:lnTo>
                <a:lnTo>
                  <a:pt x="1494" y="729"/>
                </a:lnTo>
                <a:lnTo>
                  <a:pt x="1495" y="734"/>
                </a:lnTo>
                <a:lnTo>
                  <a:pt x="1495" y="739"/>
                </a:lnTo>
                <a:lnTo>
                  <a:pt x="1497" y="743"/>
                </a:lnTo>
                <a:lnTo>
                  <a:pt x="1497" y="749"/>
                </a:lnTo>
                <a:lnTo>
                  <a:pt x="1498" y="753"/>
                </a:lnTo>
                <a:lnTo>
                  <a:pt x="1498" y="758"/>
                </a:lnTo>
                <a:lnTo>
                  <a:pt x="1498" y="762"/>
                </a:lnTo>
                <a:lnTo>
                  <a:pt x="1500" y="765"/>
                </a:lnTo>
                <a:lnTo>
                  <a:pt x="1500" y="769"/>
                </a:lnTo>
                <a:lnTo>
                  <a:pt x="1500" y="772"/>
                </a:lnTo>
                <a:lnTo>
                  <a:pt x="1501" y="775"/>
                </a:lnTo>
                <a:lnTo>
                  <a:pt x="1501" y="778"/>
                </a:lnTo>
                <a:lnTo>
                  <a:pt x="1501" y="781"/>
                </a:lnTo>
                <a:lnTo>
                  <a:pt x="1503" y="791"/>
                </a:lnTo>
                <a:lnTo>
                  <a:pt x="1504" y="803"/>
                </a:lnTo>
                <a:lnTo>
                  <a:pt x="1506" y="813"/>
                </a:lnTo>
                <a:lnTo>
                  <a:pt x="1507" y="823"/>
                </a:lnTo>
                <a:lnTo>
                  <a:pt x="1508" y="835"/>
                </a:lnTo>
                <a:lnTo>
                  <a:pt x="1510" y="845"/>
                </a:lnTo>
                <a:lnTo>
                  <a:pt x="1511" y="856"/>
                </a:lnTo>
                <a:lnTo>
                  <a:pt x="1513" y="867"/>
                </a:lnTo>
                <a:lnTo>
                  <a:pt x="1514" y="878"/>
                </a:lnTo>
                <a:lnTo>
                  <a:pt x="1516" y="888"/>
                </a:lnTo>
                <a:lnTo>
                  <a:pt x="1517" y="900"/>
                </a:lnTo>
                <a:lnTo>
                  <a:pt x="1519" y="910"/>
                </a:lnTo>
                <a:lnTo>
                  <a:pt x="1519" y="922"/>
                </a:lnTo>
                <a:lnTo>
                  <a:pt x="1520" y="932"/>
                </a:lnTo>
                <a:lnTo>
                  <a:pt x="1522" y="944"/>
                </a:lnTo>
                <a:lnTo>
                  <a:pt x="1523" y="954"/>
                </a:lnTo>
                <a:lnTo>
                  <a:pt x="1543" y="970"/>
                </a:lnTo>
                <a:lnTo>
                  <a:pt x="1564" y="986"/>
                </a:lnTo>
                <a:lnTo>
                  <a:pt x="1583" y="1002"/>
                </a:lnTo>
                <a:lnTo>
                  <a:pt x="1601" y="1019"/>
                </a:lnTo>
                <a:lnTo>
                  <a:pt x="1620" y="1035"/>
                </a:lnTo>
                <a:lnTo>
                  <a:pt x="1639" y="1053"/>
                </a:lnTo>
                <a:lnTo>
                  <a:pt x="1657" y="1070"/>
                </a:lnTo>
                <a:lnTo>
                  <a:pt x="1676" y="1088"/>
                </a:lnTo>
                <a:lnTo>
                  <a:pt x="1693" y="1107"/>
                </a:lnTo>
                <a:lnTo>
                  <a:pt x="1710" y="1124"/>
                </a:lnTo>
                <a:lnTo>
                  <a:pt x="1728" y="1141"/>
                </a:lnTo>
                <a:lnTo>
                  <a:pt x="1744" y="1160"/>
                </a:lnTo>
                <a:lnTo>
                  <a:pt x="1761" y="1178"/>
                </a:lnTo>
                <a:lnTo>
                  <a:pt x="1779" y="1195"/>
                </a:lnTo>
                <a:lnTo>
                  <a:pt x="1795" y="1213"/>
                </a:lnTo>
                <a:lnTo>
                  <a:pt x="1812" y="1232"/>
                </a:lnTo>
                <a:close/>
                <a:moveTo>
                  <a:pt x="1757" y="1310"/>
                </a:moveTo>
                <a:lnTo>
                  <a:pt x="1758" y="1309"/>
                </a:lnTo>
                <a:lnTo>
                  <a:pt x="1760" y="1307"/>
                </a:lnTo>
                <a:lnTo>
                  <a:pt x="1760" y="1306"/>
                </a:lnTo>
                <a:lnTo>
                  <a:pt x="1761" y="1304"/>
                </a:lnTo>
                <a:lnTo>
                  <a:pt x="1763" y="1303"/>
                </a:lnTo>
                <a:lnTo>
                  <a:pt x="1764" y="1303"/>
                </a:lnTo>
                <a:lnTo>
                  <a:pt x="1766" y="1301"/>
                </a:lnTo>
                <a:lnTo>
                  <a:pt x="1767" y="1300"/>
                </a:lnTo>
                <a:lnTo>
                  <a:pt x="1769" y="1299"/>
                </a:lnTo>
                <a:lnTo>
                  <a:pt x="1770" y="1297"/>
                </a:lnTo>
                <a:lnTo>
                  <a:pt x="1772" y="1296"/>
                </a:lnTo>
                <a:lnTo>
                  <a:pt x="1773" y="1294"/>
                </a:lnTo>
                <a:lnTo>
                  <a:pt x="1774" y="1293"/>
                </a:lnTo>
                <a:lnTo>
                  <a:pt x="1776" y="1291"/>
                </a:lnTo>
                <a:lnTo>
                  <a:pt x="1777" y="1290"/>
                </a:lnTo>
                <a:lnTo>
                  <a:pt x="1779" y="1288"/>
                </a:lnTo>
                <a:lnTo>
                  <a:pt x="1766" y="1275"/>
                </a:lnTo>
                <a:lnTo>
                  <a:pt x="1753" y="1262"/>
                </a:lnTo>
                <a:lnTo>
                  <a:pt x="1740" y="1248"/>
                </a:lnTo>
                <a:lnTo>
                  <a:pt x="1726" y="1233"/>
                </a:lnTo>
                <a:lnTo>
                  <a:pt x="1712" y="1219"/>
                </a:lnTo>
                <a:lnTo>
                  <a:pt x="1697" y="1203"/>
                </a:lnTo>
                <a:lnTo>
                  <a:pt x="1683" y="1188"/>
                </a:lnTo>
                <a:lnTo>
                  <a:pt x="1667" y="1172"/>
                </a:lnTo>
                <a:lnTo>
                  <a:pt x="1652" y="1156"/>
                </a:lnTo>
                <a:lnTo>
                  <a:pt x="1636" y="1140"/>
                </a:lnTo>
                <a:lnTo>
                  <a:pt x="1619" y="1124"/>
                </a:lnTo>
                <a:lnTo>
                  <a:pt x="1603" y="1108"/>
                </a:lnTo>
                <a:lnTo>
                  <a:pt x="1585" y="1092"/>
                </a:lnTo>
                <a:lnTo>
                  <a:pt x="1568" y="1078"/>
                </a:lnTo>
                <a:lnTo>
                  <a:pt x="1551" y="1062"/>
                </a:lnTo>
                <a:lnTo>
                  <a:pt x="1533" y="1046"/>
                </a:lnTo>
                <a:lnTo>
                  <a:pt x="1533" y="1050"/>
                </a:lnTo>
                <a:lnTo>
                  <a:pt x="1533" y="1053"/>
                </a:lnTo>
                <a:lnTo>
                  <a:pt x="1535" y="1057"/>
                </a:lnTo>
                <a:lnTo>
                  <a:pt x="1535" y="1060"/>
                </a:lnTo>
                <a:lnTo>
                  <a:pt x="1535" y="1064"/>
                </a:lnTo>
                <a:lnTo>
                  <a:pt x="1536" y="1067"/>
                </a:lnTo>
                <a:lnTo>
                  <a:pt x="1536" y="1072"/>
                </a:lnTo>
                <a:lnTo>
                  <a:pt x="1536" y="1075"/>
                </a:lnTo>
                <a:lnTo>
                  <a:pt x="1538" y="1079"/>
                </a:lnTo>
                <a:lnTo>
                  <a:pt x="1538" y="1082"/>
                </a:lnTo>
                <a:lnTo>
                  <a:pt x="1538" y="1086"/>
                </a:lnTo>
                <a:lnTo>
                  <a:pt x="1539" y="1089"/>
                </a:lnTo>
                <a:lnTo>
                  <a:pt x="1539" y="1092"/>
                </a:lnTo>
                <a:lnTo>
                  <a:pt x="1539" y="1096"/>
                </a:lnTo>
                <a:lnTo>
                  <a:pt x="1540" y="1099"/>
                </a:lnTo>
                <a:lnTo>
                  <a:pt x="1540" y="1104"/>
                </a:lnTo>
                <a:lnTo>
                  <a:pt x="1556" y="1117"/>
                </a:lnTo>
                <a:lnTo>
                  <a:pt x="1571" y="1128"/>
                </a:lnTo>
                <a:lnTo>
                  <a:pt x="1585" y="1141"/>
                </a:lnTo>
                <a:lnTo>
                  <a:pt x="1600" y="1155"/>
                </a:lnTo>
                <a:lnTo>
                  <a:pt x="1615" y="1168"/>
                </a:lnTo>
                <a:lnTo>
                  <a:pt x="1629" y="1181"/>
                </a:lnTo>
                <a:lnTo>
                  <a:pt x="1644" y="1194"/>
                </a:lnTo>
                <a:lnTo>
                  <a:pt x="1657" y="1208"/>
                </a:lnTo>
                <a:lnTo>
                  <a:pt x="1670" y="1221"/>
                </a:lnTo>
                <a:lnTo>
                  <a:pt x="1683" y="1235"/>
                </a:lnTo>
                <a:lnTo>
                  <a:pt x="1696" y="1248"/>
                </a:lnTo>
                <a:lnTo>
                  <a:pt x="1708" y="1261"/>
                </a:lnTo>
                <a:lnTo>
                  <a:pt x="1721" y="1272"/>
                </a:lnTo>
                <a:lnTo>
                  <a:pt x="1732" y="1285"/>
                </a:lnTo>
                <a:lnTo>
                  <a:pt x="1745" y="1299"/>
                </a:lnTo>
                <a:lnTo>
                  <a:pt x="1757" y="1310"/>
                </a:lnTo>
                <a:close/>
                <a:moveTo>
                  <a:pt x="1229" y="765"/>
                </a:moveTo>
                <a:lnTo>
                  <a:pt x="1237" y="769"/>
                </a:lnTo>
                <a:lnTo>
                  <a:pt x="1243" y="774"/>
                </a:lnTo>
                <a:lnTo>
                  <a:pt x="1250" y="778"/>
                </a:lnTo>
                <a:lnTo>
                  <a:pt x="1256" y="784"/>
                </a:lnTo>
                <a:lnTo>
                  <a:pt x="1263" y="788"/>
                </a:lnTo>
                <a:lnTo>
                  <a:pt x="1269" y="793"/>
                </a:lnTo>
                <a:lnTo>
                  <a:pt x="1276" y="797"/>
                </a:lnTo>
                <a:lnTo>
                  <a:pt x="1282" y="803"/>
                </a:lnTo>
                <a:lnTo>
                  <a:pt x="1289" y="807"/>
                </a:lnTo>
                <a:lnTo>
                  <a:pt x="1295" y="813"/>
                </a:lnTo>
                <a:lnTo>
                  <a:pt x="1302" y="817"/>
                </a:lnTo>
                <a:lnTo>
                  <a:pt x="1308" y="823"/>
                </a:lnTo>
                <a:lnTo>
                  <a:pt x="1314" y="827"/>
                </a:lnTo>
                <a:lnTo>
                  <a:pt x="1320" y="833"/>
                </a:lnTo>
                <a:lnTo>
                  <a:pt x="1325" y="839"/>
                </a:lnTo>
                <a:lnTo>
                  <a:pt x="1331" y="843"/>
                </a:lnTo>
                <a:lnTo>
                  <a:pt x="1333" y="845"/>
                </a:lnTo>
                <a:lnTo>
                  <a:pt x="1334" y="845"/>
                </a:lnTo>
                <a:lnTo>
                  <a:pt x="1336" y="845"/>
                </a:lnTo>
                <a:lnTo>
                  <a:pt x="1336" y="846"/>
                </a:lnTo>
                <a:lnTo>
                  <a:pt x="1337" y="846"/>
                </a:lnTo>
                <a:lnTo>
                  <a:pt x="1338" y="846"/>
                </a:lnTo>
                <a:lnTo>
                  <a:pt x="1340" y="848"/>
                </a:lnTo>
                <a:lnTo>
                  <a:pt x="1341" y="848"/>
                </a:lnTo>
                <a:lnTo>
                  <a:pt x="1343" y="848"/>
                </a:lnTo>
                <a:lnTo>
                  <a:pt x="1343" y="849"/>
                </a:lnTo>
                <a:lnTo>
                  <a:pt x="1343" y="845"/>
                </a:lnTo>
                <a:lnTo>
                  <a:pt x="1343" y="840"/>
                </a:lnTo>
                <a:lnTo>
                  <a:pt x="1341" y="836"/>
                </a:lnTo>
                <a:lnTo>
                  <a:pt x="1341" y="832"/>
                </a:lnTo>
                <a:lnTo>
                  <a:pt x="1340" y="827"/>
                </a:lnTo>
                <a:lnTo>
                  <a:pt x="1340" y="823"/>
                </a:lnTo>
                <a:lnTo>
                  <a:pt x="1338" y="819"/>
                </a:lnTo>
                <a:lnTo>
                  <a:pt x="1338" y="814"/>
                </a:lnTo>
                <a:lnTo>
                  <a:pt x="1337" y="810"/>
                </a:lnTo>
                <a:lnTo>
                  <a:pt x="1337" y="807"/>
                </a:lnTo>
                <a:lnTo>
                  <a:pt x="1337" y="803"/>
                </a:lnTo>
                <a:lnTo>
                  <a:pt x="1336" y="798"/>
                </a:lnTo>
                <a:lnTo>
                  <a:pt x="1336" y="794"/>
                </a:lnTo>
                <a:lnTo>
                  <a:pt x="1334" y="790"/>
                </a:lnTo>
                <a:lnTo>
                  <a:pt x="1334" y="785"/>
                </a:lnTo>
                <a:lnTo>
                  <a:pt x="1334" y="781"/>
                </a:lnTo>
                <a:lnTo>
                  <a:pt x="1325" y="774"/>
                </a:lnTo>
                <a:lnTo>
                  <a:pt x="1317" y="766"/>
                </a:lnTo>
                <a:lnTo>
                  <a:pt x="1308" y="759"/>
                </a:lnTo>
                <a:lnTo>
                  <a:pt x="1299" y="752"/>
                </a:lnTo>
                <a:lnTo>
                  <a:pt x="1290" y="745"/>
                </a:lnTo>
                <a:lnTo>
                  <a:pt x="1283" y="737"/>
                </a:lnTo>
                <a:lnTo>
                  <a:pt x="1274" y="730"/>
                </a:lnTo>
                <a:lnTo>
                  <a:pt x="1267" y="724"/>
                </a:lnTo>
                <a:lnTo>
                  <a:pt x="1260" y="717"/>
                </a:lnTo>
                <a:lnTo>
                  <a:pt x="1253" y="711"/>
                </a:lnTo>
                <a:lnTo>
                  <a:pt x="1245" y="704"/>
                </a:lnTo>
                <a:lnTo>
                  <a:pt x="1240" y="698"/>
                </a:lnTo>
                <a:lnTo>
                  <a:pt x="1232" y="691"/>
                </a:lnTo>
                <a:lnTo>
                  <a:pt x="1228" y="685"/>
                </a:lnTo>
                <a:lnTo>
                  <a:pt x="1222" y="679"/>
                </a:lnTo>
                <a:lnTo>
                  <a:pt x="1218" y="673"/>
                </a:lnTo>
                <a:lnTo>
                  <a:pt x="1219" y="679"/>
                </a:lnTo>
                <a:lnTo>
                  <a:pt x="1219" y="683"/>
                </a:lnTo>
                <a:lnTo>
                  <a:pt x="1219" y="689"/>
                </a:lnTo>
                <a:lnTo>
                  <a:pt x="1221" y="695"/>
                </a:lnTo>
                <a:lnTo>
                  <a:pt x="1221" y="701"/>
                </a:lnTo>
                <a:lnTo>
                  <a:pt x="1222" y="707"/>
                </a:lnTo>
                <a:lnTo>
                  <a:pt x="1222" y="713"/>
                </a:lnTo>
                <a:lnTo>
                  <a:pt x="1224" y="718"/>
                </a:lnTo>
                <a:lnTo>
                  <a:pt x="1224" y="724"/>
                </a:lnTo>
                <a:lnTo>
                  <a:pt x="1225" y="730"/>
                </a:lnTo>
                <a:lnTo>
                  <a:pt x="1225" y="736"/>
                </a:lnTo>
                <a:lnTo>
                  <a:pt x="1227" y="742"/>
                </a:lnTo>
                <a:lnTo>
                  <a:pt x="1228" y="747"/>
                </a:lnTo>
                <a:lnTo>
                  <a:pt x="1228" y="753"/>
                </a:lnTo>
                <a:lnTo>
                  <a:pt x="1229" y="759"/>
                </a:lnTo>
                <a:lnTo>
                  <a:pt x="1229" y="765"/>
                </a:lnTo>
                <a:close/>
                <a:moveTo>
                  <a:pt x="1279" y="1207"/>
                </a:moveTo>
                <a:lnTo>
                  <a:pt x="1273" y="1211"/>
                </a:lnTo>
                <a:lnTo>
                  <a:pt x="1267" y="1217"/>
                </a:lnTo>
                <a:lnTo>
                  <a:pt x="1261" y="1221"/>
                </a:lnTo>
                <a:lnTo>
                  <a:pt x="1256" y="1226"/>
                </a:lnTo>
                <a:lnTo>
                  <a:pt x="1251" y="1230"/>
                </a:lnTo>
                <a:lnTo>
                  <a:pt x="1245" y="1235"/>
                </a:lnTo>
                <a:lnTo>
                  <a:pt x="1240" y="1239"/>
                </a:lnTo>
                <a:lnTo>
                  <a:pt x="1234" y="1243"/>
                </a:lnTo>
                <a:lnTo>
                  <a:pt x="1228" y="1246"/>
                </a:lnTo>
                <a:lnTo>
                  <a:pt x="1222" y="1251"/>
                </a:lnTo>
                <a:lnTo>
                  <a:pt x="1216" y="1253"/>
                </a:lnTo>
                <a:lnTo>
                  <a:pt x="1212" y="1258"/>
                </a:lnTo>
                <a:lnTo>
                  <a:pt x="1206" y="1261"/>
                </a:lnTo>
                <a:lnTo>
                  <a:pt x="1200" y="1264"/>
                </a:lnTo>
                <a:lnTo>
                  <a:pt x="1195" y="1267"/>
                </a:lnTo>
                <a:lnTo>
                  <a:pt x="1190" y="1269"/>
                </a:lnTo>
                <a:lnTo>
                  <a:pt x="1177" y="1262"/>
                </a:lnTo>
                <a:lnTo>
                  <a:pt x="1193" y="1252"/>
                </a:lnTo>
                <a:lnTo>
                  <a:pt x="1209" y="1240"/>
                </a:lnTo>
                <a:lnTo>
                  <a:pt x="1224" y="1227"/>
                </a:lnTo>
                <a:lnTo>
                  <a:pt x="1240" y="1214"/>
                </a:lnTo>
                <a:lnTo>
                  <a:pt x="1253" y="1200"/>
                </a:lnTo>
                <a:lnTo>
                  <a:pt x="1267" y="1185"/>
                </a:lnTo>
                <a:lnTo>
                  <a:pt x="1280" y="1169"/>
                </a:lnTo>
                <a:lnTo>
                  <a:pt x="1292" y="1155"/>
                </a:lnTo>
                <a:lnTo>
                  <a:pt x="1302" y="1139"/>
                </a:lnTo>
                <a:lnTo>
                  <a:pt x="1314" y="1123"/>
                </a:lnTo>
                <a:lnTo>
                  <a:pt x="1322" y="1107"/>
                </a:lnTo>
                <a:lnTo>
                  <a:pt x="1330" y="1092"/>
                </a:lnTo>
                <a:lnTo>
                  <a:pt x="1337" y="1078"/>
                </a:lnTo>
                <a:lnTo>
                  <a:pt x="1343" y="1063"/>
                </a:lnTo>
                <a:lnTo>
                  <a:pt x="1347" y="1050"/>
                </a:lnTo>
                <a:lnTo>
                  <a:pt x="1350" y="1038"/>
                </a:lnTo>
                <a:lnTo>
                  <a:pt x="1349" y="1038"/>
                </a:lnTo>
                <a:lnTo>
                  <a:pt x="1347" y="1037"/>
                </a:lnTo>
                <a:lnTo>
                  <a:pt x="1346" y="1037"/>
                </a:lnTo>
                <a:lnTo>
                  <a:pt x="1343" y="1035"/>
                </a:lnTo>
                <a:lnTo>
                  <a:pt x="1341" y="1035"/>
                </a:lnTo>
                <a:lnTo>
                  <a:pt x="1340" y="1034"/>
                </a:lnTo>
                <a:lnTo>
                  <a:pt x="1338" y="1034"/>
                </a:lnTo>
                <a:lnTo>
                  <a:pt x="1337" y="1032"/>
                </a:lnTo>
                <a:lnTo>
                  <a:pt x="1336" y="1032"/>
                </a:lnTo>
                <a:lnTo>
                  <a:pt x="1334" y="1031"/>
                </a:lnTo>
                <a:lnTo>
                  <a:pt x="1333" y="1031"/>
                </a:lnTo>
                <a:lnTo>
                  <a:pt x="1331" y="1030"/>
                </a:lnTo>
                <a:lnTo>
                  <a:pt x="1328" y="1030"/>
                </a:lnTo>
                <a:lnTo>
                  <a:pt x="1327" y="1028"/>
                </a:lnTo>
                <a:lnTo>
                  <a:pt x="1325" y="1028"/>
                </a:lnTo>
                <a:lnTo>
                  <a:pt x="1324" y="1027"/>
                </a:lnTo>
                <a:lnTo>
                  <a:pt x="1286" y="1079"/>
                </a:lnTo>
                <a:lnTo>
                  <a:pt x="1283" y="1079"/>
                </a:lnTo>
                <a:lnTo>
                  <a:pt x="1282" y="1079"/>
                </a:lnTo>
                <a:lnTo>
                  <a:pt x="1280" y="1079"/>
                </a:lnTo>
                <a:lnTo>
                  <a:pt x="1279" y="1078"/>
                </a:lnTo>
                <a:lnTo>
                  <a:pt x="1277" y="1078"/>
                </a:lnTo>
                <a:lnTo>
                  <a:pt x="1276" y="1078"/>
                </a:lnTo>
                <a:lnTo>
                  <a:pt x="1274" y="1078"/>
                </a:lnTo>
                <a:lnTo>
                  <a:pt x="1273" y="1078"/>
                </a:lnTo>
                <a:lnTo>
                  <a:pt x="1272" y="1076"/>
                </a:lnTo>
                <a:lnTo>
                  <a:pt x="1270" y="1076"/>
                </a:lnTo>
                <a:lnTo>
                  <a:pt x="1269" y="1076"/>
                </a:lnTo>
                <a:lnTo>
                  <a:pt x="1267" y="1076"/>
                </a:lnTo>
                <a:lnTo>
                  <a:pt x="1266" y="1076"/>
                </a:lnTo>
                <a:lnTo>
                  <a:pt x="1264" y="1076"/>
                </a:lnTo>
                <a:lnTo>
                  <a:pt x="1263" y="1075"/>
                </a:lnTo>
                <a:lnTo>
                  <a:pt x="1261" y="1075"/>
                </a:lnTo>
                <a:lnTo>
                  <a:pt x="1261" y="1078"/>
                </a:lnTo>
                <a:lnTo>
                  <a:pt x="1261" y="1079"/>
                </a:lnTo>
                <a:lnTo>
                  <a:pt x="1261" y="1082"/>
                </a:lnTo>
                <a:lnTo>
                  <a:pt x="1261" y="1085"/>
                </a:lnTo>
                <a:lnTo>
                  <a:pt x="1261" y="1086"/>
                </a:lnTo>
                <a:lnTo>
                  <a:pt x="1261" y="1089"/>
                </a:lnTo>
                <a:lnTo>
                  <a:pt x="1261" y="1092"/>
                </a:lnTo>
                <a:lnTo>
                  <a:pt x="1261" y="1094"/>
                </a:lnTo>
                <a:lnTo>
                  <a:pt x="1261" y="1096"/>
                </a:lnTo>
                <a:lnTo>
                  <a:pt x="1261" y="1099"/>
                </a:lnTo>
                <a:lnTo>
                  <a:pt x="1261" y="1101"/>
                </a:lnTo>
                <a:lnTo>
                  <a:pt x="1261" y="1104"/>
                </a:lnTo>
                <a:lnTo>
                  <a:pt x="1261" y="1107"/>
                </a:lnTo>
                <a:lnTo>
                  <a:pt x="1261" y="1108"/>
                </a:lnTo>
                <a:lnTo>
                  <a:pt x="1261" y="1111"/>
                </a:lnTo>
                <a:lnTo>
                  <a:pt x="1261" y="1114"/>
                </a:lnTo>
                <a:lnTo>
                  <a:pt x="1261" y="1117"/>
                </a:lnTo>
                <a:lnTo>
                  <a:pt x="1261" y="1120"/>
                </a:lnTo>
                <a:lnTo>
                  <a:pt x="1260" y="1124"/>
                </a:lnTo>
                <a:lnTo>
                  <a:pt x="1259" y="1130"/>
                </a:lnTo>
                <a:lnTo>
                  <a:pt x="1257" y="1134"/>
                </a:lnTo>
                <a:lnTo>
                  <a:pt x="1256" y="1140"/>
                </a:lnTo>
                <a:lnTo>
                  <a:pt x="1253" y="1146"/>
                </a:lnTo>
                <a:lnTo>
                  <a:pt x="1250" y="1150"/>
                </a:lnTo>
                <a:lnTo>
                  <a:pt x="1247" y="1156"/>
                </a:lnTo>
                <a:lnTo>
                  <a:pt x="1244" y="1162"/>
                </a:lnTo>
                <a:lnTo>
                  <a:pt x="1240" y="1168"/>
                </a:lnTo>
                <a:lnTo>
                  <a:pt x="1237" y="1172"/>
                </a:lnTo>
                <a:lnTo>
                  <a:pt x="1231" y="1176"/>
                </a:lnTo>
                <a:lnTo>
                  <a:pt x="1227" y="1179"/>
                </a:lnTo>
                <a:lnTo>
                  <a:pt x="1221" y="1184"/>
                </a:lnTo>
                <a:lnTo>
                  <a:pt x="1216" y="1185"/>
                </a:lnTo>
                <a:lnTo>
                  <a:pt x="1212" y="1187"/>
                </a:lnTo>
                <a:lnTo>
                  <a:pt x="1209" y="1187"/>
                </a:lnTo>
                <a:lnTo>
                  <a:pt x="1206" y="1188"/>
                </a:lnTo>
                <a:lnTo>
                  <a:pt x="1202" y="1188"/>
                </a:lnTo>
                <a:lnTo>
                  <a:pt x="1199" y="1188"/>
                </a:lnTo>
                <a:lnTo>
                  <a:pt x="1196" y="1188"/>
                </a:lnTo>
                <a:lnTo>
                  <a:pt x="1193" y="1188"/>
                </a:lnTo>
                <a:lnTo>
                  <a:pt x="1190" y="1188"/>
                </a:lnTo>
                <a:lnTo>
                  <a:pt x="1187" y="1188"/>
                </a:lnTo>
                <a:lnTo>
                  <a:pt x="1186" y="1188"/>
                </a:lnTo>
                <a:lnTo>
                  <a:pt x="1183" y="1188"/>
                </a:lnTo>
                <a:lnTo>
                  <a:pt x="1180" y="1187"/>
                </a:lnTo>
                <a:lnTo>
                  <a:pt x="1177" y="1187"/>
                </a:lnTo>
                <a:lnTo>
                  <a:pt x="1174" y="1185"/>
                </a:lnTo>
                <a:lnTo>
                  <a:pt x="1171" y="1184"/>
                </a:lnTo>
                <a:lnTo>
                  <a:pt x="1168" y="1184"/>
                </a:lnTo>
                <a:lnTo>
                  <a:pt x="1167" y="1187"/>
                </a:lnTo>
                <a:lnTo>
                  <a:pt x="1167" y="1189"/>
                </a:lnTo>
                <a:lnTo>
                  <a:pt x="1167" y="1192"/>
                </a:lnTo>
                <a:lnTo>
                  <a:pt x="1167" y="1195"/>
                </a:lnTo>
                <a:lnTo>
                  <a:pt x="1167" y="1198"/>
                </a:lnTo>
                <a:lnTo>
                  <a:pt x="1167" y="1200"/>
                </a:lnTo>
                <a:lnTo>
                  <a:pt x="1167" y="1203"/>
                </a:lnTo>
                <a:lnTo>
                  <a:pt x="1166" y="1205"/>
                </a:lnTo>
                <a:lnTo>
                  <a:pt x="1166" y="1208"/>
                </a:lnTo>
                <a:lnTo>
                  <a:pt x="1166" y="1211"/>
                </a:lnTo>
                <a:lnTo>
                  <a:pt x="1166" y="1214"/>
                </a:lnTo>
                <a:lnTo>
                  <a:pt x="1166" y="1217"/>
                </a:lnTo>
                <a:lnTo>
                  <a:pt x="1166" y="1220"/>
                </a:lnTo>
                <a:lnTo>
                  <a:pt x="1164" y="1223"/>
                </a:lnTo>
                <a:lnTo>
                  <a:pt x="1164" y="1226"/>
                </a:lnTo>
                <a:lnTo>
                  <a:pt x="1163" y="1229"/>
                </a:lnTo>
                <a:lnTo>
                  <a:pt x="1158" y="1245"/>
                </a:lnTo>
                <a:lnTo>
                  <a:pt x="1151" y="1261"/>
                </a:lnTo>
                <a:lnTo>
                  <a:pt x="1142" y="1274"/>
                </a:lnTo>
                <a:lnTo>
                  <a:pt x="1134" y="1285"/>
                </a:lnTo>
                <a:lnTo>
                  <a:pt x="1122" y="1296"/>
                </a:lnTo>
                <a:lnTo>
                  <a:pt x="1109" y="1306"/>
                </a:lnTo>
                <a:lnTo>
                  <a:pt x="1096" y="1313"/>
                </a:lnTo>
                <a:lnTo>
                  <a:pt x="1081" y="1320"/>
                </a:lnTo>
                <a:lnTo>
                  <a:pt x="1065" y="1326"/>
                </a:lnTo>
                <a:lnTo>
                  <a:pt x="1049" y="1331"/>
                </a:lnTo>
                <a:lnTo>
                  <a:pt x="1033" y="1335"/>
                </a:lnTo>
                <a:lnTo>
                  <a:pt x="1016" y="1338"/>
                </a:lnTo>
                <a:lnTo>
                  <a:pt x="998" y="1341"/>
                </a:lnTo>
                <a:lnTo>
                  <a:pt x="979" y="1344"/>
                </a:lnTo>
                <a:lnTo>
                  <a:pt x="962" y="1345"/>
                </a:lnTo>
                <a:lnTo>
                  <a:pt x="945" y="1347"/>
                </a:lnTo>
                <a:lnTo>
                  <a:pt x="920" y="1347"/>
                </a:lnTo>
                <a:lnTo>
                  <a:pt x="894" y="1345"/>
                </a:lnTo>
                <a:lnTo>
                  <a:pt x="868" y="1341"/>
                </a:lnTo>
                <a:lnTo>
                  <a:pt x="840" y="1335"/>
                </a:lnTo>
                <a:lnTo>
                  <a:pt x="812" y="1326"/>
                </a:lnTo>
                <a:lnTo>
                  <a:pt x="785" y="1315"/>
                </a:lnTo>
                <a:lnTo>
                  <a:pt x="757" y="1303"/>
                </a:lnTo>
                <a:lnTo>
                  <a:pt x="731" y="1288"/>
                </a:lnTo>
                <a:lnTo>
                  <a:pt x="706" y="1271"/>
                </a:lnTo>
                <a:lnTo>
                  <a:pt x="683" y="1253"/>
                </a:lnTo>
                <a:lnTo>
                  <a:pt x="661" y="1235"/>
                </a:lnTo>
                <a:lnTo>
                  <a:pt x="644" y="1213"/>
                </a:lnTo>
                <a:lnTo>
                  <a:pt x="629" y="1191"/>
                </a:lnTo>
                <a:lnTo>
                  <a:pt x="618" y="1166"/>
                </a:lnTo>
                <a:lnTo>
                  <a:pt x="610" y="1141"/>
                </a:lnTo>
                <a:lnTo>
                  <a:pt x="607" y="1115"/>
                </a:lnTo>
                <a:lnTo>
                  <a:pt x="594" y="1118"/>
                </a:lnTo>
                <a:lnTo>
                  <a:pt x="581" y="1121"/>
                </a:lnTo>
                <a:lnTo>
                  <a:pt x="568" y="1125"/>
                </a:lnTo>
                <a:lnTo>
                  <a:pt x="554" y="1130"/>
                </a:lnTo>
                <a:lnTo>
                  <a:pt x="541" y="1134"/>
                </a:lnTo>
                <a:lnTo>
                  <a:pt x="528" y="1139"/>
                </a:lnTo>
                <a:lnTo>
                  <a:pt x="513" y="1144"/>
                </a:lnTo>
                <a:lnTo>
                  <a:pt x="500" y="1149"/>
                </a:lnTo>
                <a:lnTo>
                  <a:pt x="485" y="1156"/>
                </a:lnTo>
                <a:lnTo>
                  <a:pt x="472" y="1162"/>
                </a:lnTo>
                <a:lnTo>
                  <a:pt x="458" y="1168"/>
                </a:lnTo>
                <a:lnTo>
                  <a:pt x="445" y="1175"/>
                </a:lnTo>
                <a:lnTo>
                  <a:pt x="432" y="1182"/>
                </a:lnTo>
                <a:lnTo>
                  <a:pt x="417" y="1191"/>
                </a:lnTo>
                <a:lnTo>
                  <a:pt x="404" y="1198"/>
                </a:lnTo>
                <a:lnTo>
                  <a:pt x="391" y="1207"/>
                </a:lnTo>
                <a:lnTo>
                  <a:pt x="405" y="1232"/>
                </a:lnTo>
                <a:lnTo>
                  <a:pt x="424" y="1258"/>
                </a:lnTo>
                <a:lnTo>
                  <a:pt x="446" y="1283"/>
                </a:lnTo>
                <a:lnTo>
                  <a:pt x="471" y="1307"/>
                </a:lnTo>
                <a:lnTo>
                  <a:pt x="498" y="1332"/>
                </a:lnTo>
                <a:lnTo>
                  <a:pt x="529" y="1357"/>
                </a:lnTo>
                <a:lnTo>
                  <a:pt x="564" y="1379"/>
                </a:lnTo>
                <a:lnTo>
                  <a:pt x="599" y="1400"/>
                </a:lnTo>
                <a:lnTo>
                  <a:pt x="638" y="1421"/>
                </a:lnTo>
                <a:lnTo>
                  <a:pt x="679" y="1440"/>
                </a:lnTo>
                <a:lnTo>
                  <a:pt x="721" y="1456"/>
                </a:lnTo>
                <a:lnTo>
                  <a:pt x="764" y="1469"/>
                </a:lnTo>
                <a:lnTo>
                  <a:pt x="811" y="1480"/>
                </a:lnTo>
                <a:lnTo>
                  <a:pt x="857" y="1489"/>
                </a:lnTo>
                <a:lnTo>
                  <a:pt x="905" y="1493"/>
                </a:lnTo>
                <a:lnTo>
                  <a:pt x="953" y="1496"/>
                </a:lnTo>
                <a:lnTo>
                  <a:pt x="969" y="1495"/>
                </a:lnTo>
                <a:lnTo>
                  <a:pt x="984" y="1495"/>
                </a:lnTo>
                <a:lnTo>
                  <a:pt x="1001" y="1493"/>
                </a:lnTo>
                <a:lnTo>
                  <a:pt x="1017" y="1490"/>
                </a:lnTo>
                <a:lnTo>
                  <a:pt x="1032" y="1489"/>
                </a:lnTo>
                <a:lnTo>
                  <a:pt x="1048" y="1486"/>
                </a:lnTo>
                <a:lnTo>
                  <a:pt x="1064" y="1482"/>
                </a:lnTo>
                <a:lnTo>
                  <a:pt x="1078" y="1479"/>
                </a:lnTo>
                <a:lnTo>
                  <a:pt x="1091" y="1474"/>
                </a:lnTo>
                <a:lnTo>
                  <a:pt x="1104" y="1470"/>
                </a:lnTo>
                <a:lnTo>
                  <a:pt x="1116" y="1464"/>
                </a:lnTo>
                <a:lnTo>
                  <a:pt x="1126" y="1460"/>
                </a:lnTo>
                <a:lnTo>
                  <a:pt x="1135" y="1454"/>
                </a:lnTo>
                <a:lnTo>
                  <a:pt x="1141" y="1450"/>
                </a:lnTo>
                <a:lnTo>
                  <a:pt x="1147" y="1444"/>
                </a:lnTo>
                <a:lnTo>
                  <a:pt x="1148" y="1438"/>
                </a:lnTo>
                <a:lnTo>
                  <a:pt x="1150" y="1431"/>
                </a:lnTo>
                <a:lnTo>
                  <a:pt x="1151" y="1422"/>
                </a:lnTo>
                <a:lnTo>
                  <a:pt x="1152" y="1415"/>
                </a:lnTo>
                <a:lnTo>
                  <a:pt x="1152" y="1409"/>
                </a:lnTo>
                <a:lnTo>
                  <a:pt x="1152" y="1402"/>
                </a:lnTo>
                <a:lnTo>
                  <a:pt x="1152" y="1395"/>
                </a:lnTo>
                <a:lnTo>
                  <a:pt x="1152" y="1387"/>
                </a:lnTo>
                <a:lnTo>
                  <a:pt x="1151" y="1381"/>
                </a:lnTo>
                <a:lnTo>
                  <a:pt x="1150" y="1374"/>
                </a:lnTo>
                <a:lnTo>
                  <a:pt x="1147" y="1368"/>
                </a:lnTo>
                <a:lnTo>
                  <a:pt x="1145" y="1361"/>
                </a:lnTo>
                <a:lnTo>
                  <a:pt x="1142" y="1355"/>
                </a:lnTo>
                <a:lnTo>
                  <a:pt x="1138" y="1348"/>
                </a:lnTo>
                <a:lnTo>
                  <a:pt x="1134" y="1342"/>
                </a:lnTo>
                <a:lnTo>
                  <a:pt x="1129" y="1336"/>
                </a:lnTo>
                <a:lnTo>
                  <a:pt x="1125" y="1329"/>
                </a:lnTo>
                <a:lnTo>
                  <a:pt x="1125" y="1328"/>
                </a:lnTo>
                <a:lnTo>
                  <a:pt x="1125" y="1326"/>
                </a:lnTo>
                <a:lnTo>
                  <a:pt x="1125" y="1323"/>
                </a:lnTo>
                <a:lnTo>
                  <a:pt x="1126" y="1322"/>
                </a:lnTo>
                <a:lnTo>
                  <a:pt x="1126" y="1317"/>
                </a:lnTo>
                <a:lnTo>
                  <a:pt x="1128" y="1315"/>
                </a:lnTo>
                <a:lnTo>
                  <a:pt x="1128" y="1312"/>
                </a:lnTo>
                <a:lnTo>
                  <a:pt x="1129" y="1307"/>
                </a:lnTo>
                <a:lnTo>
                  <a:pt x="1132" y="1303"/>
                </a:lnTo>
                <a:lnTo>
                  <a:pt x="1134" y="1299"/>
                </a:lnTo>
                <a:lnTo>
                  <a:pt x="1135" y="1296"/>
                </a:lnTo>
                <a:lnTo>
                  <a:pt x="1138" y="1291"/>
                </a:lnTo>
                <a:lnTo>
                  <a:pt x="1141" y="1288"/>
                </a:lnTo>
                <a:lnTo>
                  <a:pt x="1145" y="1284"/>
                </a:lnTo>
                <a:lnTo>
                  <a:pt x="1148" y="1281"/>
                </a:lnTo>
                <a:lnTo>
                  <a:pt x="1150" y="1285"/>
                </a:lnTo>
                <a:lnTo>
                  <a:pt x="1151" y="1290"/>
                </a:lnTo>
                <a:lnTo>
                  <a:pt x="1152" y="1294"/>
                </a:lnTo>
                <a:lnTo>
                  <a:pt x="1155" y="1299"/>
                </a:lnTo>
                <a:lnTo>
                  <a:pt x="1157" y="1303"/>
                </a:lnTo>
                <a:lnTo>
                  <a:pt x="1158" y="1306"/>
                </a:lnTo>
                <a:lnTo>
                  <a:pt x="1160" y="1310"/>
                </a:lnTo>
                <a:lnTo>
                  <a:pt x="1163" y="1313"/>
                </a:lnTo>
                <a:lnTo>
                  <a:pt x="1164" y="1316"/>
                </a:lnTo>
                <a:lnTo>
                  <a:pt x="1166" y="1319"/>
                </a:lnTo>
                <a:lnTo>
                  <a:pt x="1168" y="1320"/>
                </a:lnTo>
                <a:lnTo>
                  <a:pt x="1170" y="1323"/>
                </a:lnTo>
                <a:lnTo>
                  <a:pt x="1171" y="1325"/>
                </a:lnTo>
                <a:lnTo>
                  <a:pt x="1174" y="1328"/>
                </a:lnTo>
                <a:lnTo>
                  <a:pt x="1176" y="1329"/>
                </a:lnTo>
                <a:lnTo>
                  <a:pt x="1177" y="1329"/>
                </a:lnTo>
                <a:lnTo>
                  <a:pt x="1179" y="1331"/>
                </a:lnTo>
                <a:lnTo>
                  <a:pt x="1181" y="1331"/>
                </a:lnTo>
                <a:lnTo>
                  <a:pt x="1184" y="1332"/>
                </a:lnTo>
                <a:lnTo>
                  <a:pt x="1187" y="1332"/>
                </a:lnTo>
                <a:lnTo>
                  <a:pt x="1190" y="1332"/>
                </a:lnTo>
                <a:lnTo>
                  <a:pt x="1195" y="1332"/>
                </a:lnTo>
                <a:lnTo>
                  <a:pt x="1197" y="1332"/>
                </a:lnTo>
                <a:lnTo>
                  <a:pt x="1202" y="1332"/>
                </a:lnTo>
                <a:lnTo>
                  <a:pt x="1206" y="1332"/>
                </a:lnTo>
                <a:lnTo>
                  <a:pt x="1209" y="1332"/>
                </a:lnTo>
                <a:lnTo>
                  <a:pt x="1213" y="1331"/>
                </a:lnTo>
                <a:lnTo>
                  <a:pt x="1218" y="1331"/>
                </a:lnTo>
                <a:lnTo>
                  <a:pt x="1222" y="1329"/>
                </a:lnTo>
                <a:lnTo>
                  <a:pt x="1227" y="1328"/>
                </a:lnTo>
                <a:lnTo>
                  <a:pt x="1231" y="1326"/>
                </a:lnTo>
                <a:lnTo>
                  <a:pt x="1235" y="1325"/>
                </a:lnTo>
                <a:lnTo>
                  <a:pt x="1238" y="1323"/>
                </a:lnTo>
                <a:lnTo>
                  <a:pt x="1241" y="1320"/>
                </a:lnTo>
                <a:lnTo>
                  <a:pt x="1244" y="1317"/>
                </a:lnTo>
                <a:lnTo>
                  <a:pt x="1248" y="1313"/>
                </a:lnTo>
                <a:lnTo>
                  <a:pt x="1251" y="1310"/>
                </a:lnTo>
                <a:lnTo>
                  <a:pt x="1256" y="1304"/>
                </a:lnTo>
                <a:lnTo>
                  <a:pt x="1260" y="1300"/>
                </a:lnTo>
                <a:lnTo>
                  <a:pt x="1264" y="1296"/>
                </a:lnTo>
                <a:lnTo>
                  <a:pt x="1269" y="1291"/>
                </a:lnTo>
                <a:lnTo>
                  <a:pt x="1274" y="1285"/>
                </a:lnTo>
                <a:lnTo>
                  <a:pt x="1280" y="1281"/>
                </a:lnTo>
                <a:lnTo>
                  <a:pt x="1286" y="1277"/>
                </a:lnTo>
                <a:lnTo>
                  <a:pt x="1293" y="1272"/>
                </a:lnTo>
                <a:lnTo>
                  <a:pt x="1299" y="1269"/>
                </a:lnTo>
                <a:lnTo>
                  <a:pt x="1308" y="1267"/>
                </a:lnTo>
                <a:lnTo>
                  <a:pt x="1317" y="1265"/>
                </a:lnTo>
                <a:lnTo>
                  <a:pt x="1324" y="1264"/>
                </a:lnTo>
                <a:lnTo>
                  <a:pt x="1331" y="1262"/>
                </a:lnTo>
                <a:lnTo>
                  <a:pt x="1340" y="1261"/>
                </a:lnTo>
                <a:lnTo>
                  <a:pt x="1349" y="1259"/>
                </a:lnTo>
                <a:lnTo>
                  <a:pt x="1357" y="1258"/>
                </a:lnTo>
                <a:lnTo>
                  <a:pt x="1368" y="1258"/>
                </a:lnTo>
                <a:lnTo>
                  <a:pt x="1378" y="1256"/>
                </a:lnTo>
                <a:lnTo>
                  <a:pt x="1386" y="1255"/>
                </a:lnTo>
                <a:lnTo>
                  <a:pt x="1397" y="1255"/>
                </a:lnTo>
                <a:lnTo>
                  <a:pt x="1407" y="1253"/>
                </a:lnTo>
                <a:lnTo>
                  <a:pt x="1415" y="1252"/>
                </a:lnTo>
                <a:lnTo>
                  <a:pt x="1426" y="1252"/>
                </a:lnTo>
                <a:lnTo>
                  <a:pt x="1433" y="1251"/>
                </a:lnTo>
                <a:lnTo>
                  <a:pt x="1442" y="1249"/>
                </a:lnTo>
                <a:lnTo>
                  <a:pt x="1447" y="1249"/>
                </a:lnTo>
                <a:lnTo>
                  <a:pt x="1453" y="1248"/>
                </a:lnTo>
                <a:lnTo>
                  <a:pt x="1442" y="1242"/>
                </a:lnTo>
                <a:lnTo>
                  <a:pt x="1430" y="1237"/>
                </a:lnTo>
                <a:lnTo>
                  <a:pt x="1418" y="1232"/>
                </a:lnTo>
                <a:lnTo>
                  <a:pt x="1407" y="1227"/>
                </a:lnTo>
                <a:lnTo>
                  <a:pt x="1397" y="1223"/>
                </a:lnTo>
                <a:lnTo>
                  <a:pt x="1386" y="1220"/>
                </a:lnTo>
                <a:lnTo>
                  <a:pt x="1375" y="1217"/>
                </a:lnTo>
                <a:lnTo>
                  <a:pt x="1365" y="1214"/>
                </a:lnTo>
                <a:lnTo>
                  <a:pt x="1354" y="1211"/>
                </a:lnTo>
                <a:lnTo>
                  <a:pt x="1344" y="1210"/>
                </a:lnTo>
                <a:lnTo>
                  <a:pt x="1334" y="1208"/>
                </a:lnTo>
                <a:lnTo>
                  <a:pt x="1324" y="1207"/>
                </a:lnTo>
                <a:lnTo>
                  <a:pt x="1312" y="1207"/>
                </a:lnTo>
                <a:lnTo>
                  <a:pt x="1302" y="1205"/>
                </a:lnTo>
                <a:lnTo>
                  <a:pt x="1290" y="1207"/>
                </a:lnTo>
                <a:lnTo>
                  <a:pt x="1279" y="1207"/>
                </a:lnTo>
                <a:close/>
                <a:moveTo>
                  <a:pt x="1379" y="1053"/>
                </a:moveTo>
                <a:lnTo>
                  <a:pt x="1376" y="1060"/>
                </a:lnTo>
                <a:lnTo>
                  <a:pt x="1375" y="1069"/>
                </a:lnTo>
                <a:lnTo>
                  <a:pt x="1372" y="1076"/>
                </a:lnTo>
                <a:lnTo>
                  <a:pt x="1368" y="1083"/>
                </a:lnTo>
                <a:lnTo>
                  <a:pt x="1365" y="1091"/>
                </a:lnTo>
                <a:lnTo>
                  <a:pt x="1360" y="1099"/>
                </a:lnTo>
                <a:lnTo>
                  <a:pt x="1357" y="1107"/>
                </a:lnTo>
                <a:lnTo>
                  <a:pt x="1353" y="1114"/>
                </a:lnTo>
                <a:lnTo>
                  <a:pt x="1349" y="1121"/>
                </a:lnTo>
                <a:lnTo>
                  <a:pt x="1344" y="1128"/>
                </a:lnTo>
                <a:lnTo>
                  <a:pt x="1340" y="1136"/>
                </a:lnTo>
                <a:lnTo>
                  <a:pt x="1336" y="1141"/>
                </a:lnTo>
                <a:lnTo>
                  <a:pt x="1330" y="1149"/>
                </a:lnTo>
                <a:lnTo>
                  <a:pt x="1325" y="1156"/>
                </a:lnTo>
                <a:lnTo>
                  <a:pt x="1320" y="1162"/>
                </a:lnTo>
                <a:lnTo>
                  <a:pt x="1314" y="1169"/>
                </a:lnTo>
                <a:lnTo>
                  <a:pt x="1318" y="1168"/>
                </a:lnTo>
                <a:lnTo>
                  <a:pt x="1321" y="1166"/>
                </a:lnTo>
                <a:lnTo>
                  <a:pt x="1325" y="1166"/>
                </a:lnTo>
                <a:lnTo>
                  <a:pt x="1328" y="1165"/>
                </a:lnTo>
                <a:lnTo>
                  <a:pt x="1333" y="1165"/>
                </a:lnTo>
                <a:lnTo>
                  <a:pt x="1337" y="1163"/>
                </a:lnTo>
                <a:lnTo>
                  <a:pt x="1341" y="1163"/>
                </a:lnTo>
                <a:lnTo>
                  <a:pt x="1346" y="1162"/>
                </a:lnTo>
                <a:lnTo>
                  <a:pt x="1350" y="1162"/>
                </a:lnTo>
                <a:lnTo>
                  <a:pt x="1356" y="1160"/>
                </a:lnTo>
                <a:lnTo>
                  <a:pt x="1360" y="1160"/>
                </a:lnTo>
                <a:lnTo>
                  <a:pt x="1366" y="1160"/>
                </a:lnTo>
                <a:lnTo>
                  <a:pt x="1372" y="1159"/>
                </a:lnTo>
                <a:lnTo>
                  <a:pt x="1378" y="1159"/>
                </a:lnTo>
                <a:lnTo>
                  <a:pt x="1385" y="1159"/>
                </a:lnTo>
                <a:lnTo>
                  <a:pt x="1391" y="1159"/>
                </a:lnTo>
                <a:lnTo>
                  <a:pt x="1398" y="1162"/>
                </a:lnTo>
                <a:lnTo>
                  <a:pt x="1405" y="1163"/>
                </a:lnTo>
                <a:lnTo>
                  <a:pt x="1411" y="1166"/>
                </a:lnTo>
                <a:lnTo>
                  <a:pt x="1417" y="1169"/>
                </a:lnTo>
                <a:lnTo>
                  <a:pt x="1423" y="1172"/>
                </a:lnTo>
                <a:lnTo>
                  <a:pt x="1429" y="1175"/>
                </a:lnTo>
                <a:lnTo>
                  <a:pt x="1434" y="1179"/>
                </a:lnTo>
                <a:lnTo>
                  <a:pt x="1442" y="1182"/>
                </a:lnTo>
                <a:lnTo>
                  <a:pt x="1449" y="1187"/>
                </a:lnTo>
                <a:lnTo>
                  <a:pt x="1456" y="1191"/>
                </a:lnTo>
                <a:lnTo>
                  <a:pt x="1465" y="1194"/>
                </a:lnTo>
                <a:lnTo>
                  <a:pt x="1474" y="1200"/>
                </a:lnTo>
                <a:lnTo>
                  <a:pt x="1484" y="1204"/>
                </a:lnTo>
                <a:lnTo>
                  <a:pt x="1495" y="1208"/>
                </a:lnTo>
                <a:lnTo>
                  <a:pt x="1507" y="1214"/>
                </a:lnTo>
                <a:lnTo>
                  <a:pt x="1522" y="1219"/>
                </a:lnTo>
                <a:lnTo>
                  <a:pt x="1522" y="1216"/>
                </a:lnTo>
                <a:lnTo>
                  <a:pt x="1522" y="1211"/>
                </a:lnTo>
                <a:lnTo>
                  <a:pt x="1520" y="1208"/>
                </a:lnTo>
                <a:lnTo>
                  <a:pt x="1520" y="1204"/>
                </a:lnTo>
                <a:lnTo>
                  <a:pt x="1520" y="1201"/>
                </a:lnTo>
                <a:lnTo>
                  <a:pt x="1520" y="1197"/>
                </a:lnTo>
                <a:lnTo>
                  <a:pt x="1520" y="1194"/>
                </a:lnTo>
                <a:lnTo>
                  <a:pt x="1520" y="1189"/>
                </a:lnTo>
                <a:lnTo>
                  <a:pt x="1519" y="1187"/>
                </a:lnTo>
                <a:lnTo>
                  <a:pt x="1519" y="1182"/>
                </a:lnTo>
                <a:lnTo>
                  <a:pt x="1519" y="1178"/>
                </a:lnTo>
                <a:lnTo>
                  <a:pt x="1519" y="1175"/>
                </a:lnTo>
                <a:lnTo>
                  <a:pt x="1517" y="1171"/>
                </a:lnTo>
                <a:lnTo>
                  <a:pt x="1517" y="1168"/>
                </a:lnTo>
                <a:lnTo>
                  <a:pt x="1517" y="1163"/>
                </a:lnTo>
                <a:lnTo>
                  <a:pt x="1516" y="1159"/>
                </a:lnTo>
                <a:lnTo>
                  <a:pt x="1508" y="1152"/>
                </a:lnTo>
                <a:lnTo>
                  <a:pt x="1501" y="1144"/>
                </a:lnTo>
                <a:lnTo>
                  <a:pt x="1492" y="1137"/>
                </a:lnTo>
                <a:lnTo>
                  <a:pt x="1485" y="1131"/>
                </a:lnTo>
                <a:lnTo>
                  <a:pt x="1476" y="1124"/>
                </a:lnTo>
                <a:lnTo>
                  <a:pt x="1469" y="1117"/>
                </a:lnTo>
                <a:lnTo>
                  <a:pt x="1462" y="1111"/>
                </a:lnTo>
                <a:lnTo>
                  <a:pt x="1453" y="1105"/>
                </a:lnTo>
                <a:lnTo>
                  <a:pt x="1446" y="1099"/>
                </a:lnTo>
                <a:lnTo>
                  <a:pt x="1439" y="1094"/>
                </a:lnTo>
                <a:lnTo>
                  <a:pt x="1431" y="1088"/>
                </a:lnTo>
                <a:lnTo>
                  <a:pt x="1424" y="1082"/>
                </a:lnTo>
                <a:lnTo>
                  <a:pt x="1417" y="1078"/>
                </a:lnTo>
                <a:lnTo>
                  <a:pt x="1411" y="1073"/>
                </a:lnTo>
                <a:lnTo>
                  <a:pt x="1405" y="1069"/>
                </a:lnTo>
                <a:lnTo>
                  <a:pt x="1398" y="1064"/>
                </a:lnTo>
                <a:lnTo>
                  <a:pt x="1397" y="1064"/>
                </a:lnTo>
                <a:lnTo>
                  <a:pt x="1395" y="1063"/>
                </a:lnTo>
                <a:lnTo>
                  <a:pt x="1394" y="1063"/>
                </a:lnTo>
                <a:lnTo>
                  <a:pt x="1392" y="1062"/>
                </a:lnTo>
                <a:lnTo>
                  <a:pt x="1391" y="1060"/>
                </a:lnTo>
                <a:lnTo>
                  <a:pt x="1389" y="1059"/>
                </a:lnTo>
                <a:lnTo>
                  <a:pt x="1388" y="1059"/>
                </a:lnTo>
                <a:lnTo>
                  <a:pt x="1386" y="1057"/>
                </a:lnTo>
                <a:lnTo>
                  <a:pt x="1385" y="1057"/>
                </a:lnTo>
                <a:lnTo>
                  <a:pt x="1383" y="1056"/>
                </a:lnTo>
                <a:lnTo>
                  <a:pt x="1382" y="1054"/>
                </a:lnTo>
                <a:lnTo>
                  <a:pt x="1381" y="1054"/>
                </a:lnTo>
                <a:lnTo>
                  <a:pt x="1379" y="1053"/>
                </a:lnTo>
                <a:close/>
                <a:moveTo>
                  <a:pt x="1383" y="931"/>
                </a:moveTo>
                <a:lnTo>
                  <a:pt x="1385" y="935"/>
                </a:lnTo>
                <a:lnTo>
                  <a:pt x="1386" y="939"/>
                </a:lnTo>
                <a:lnTo>
                  <a:pt x="1388" y="944"/>
                </a:lnTo>
                <a:lnTo>
                  <a:pt x="1388" y="950"/>
                </a:lnTo>
                <a:lnTo>
                  <a:pt x="1389" y="954"/>
                </a:lnTo>
                <a:lnTo>
                  <a:pt x="1389" y="958"/>
                </a:lnTo>
                <a:lnTo>
                  <a:pt x="1391" y="963"/>
                </a:lnTo>
                <a:lnTo>
                  <a:pt x="1391" y="968"/>
                </a:lnTo>
                <a:lnTo>
                  <a:pt x="1391" y="973"/>
                </a:lnTo>
                <a:lnTo>
                  <a:pt x="1391" y="977"/>
                </a:lnTo>
                <a:lnTo>
                  <a:pt x="1391" y="983"/>
                </a:lnTo>
                <a:lnTo>
                  <a:pt x="1391" y="987"/>
                </a:lnTo>
                <a:lnTo>
                  <a:pt x="1391" y="992"/>
                </a:lnTo>
                <a:lnTo>
                  <a:pt x="1391" y="998"/>
                </a:lnTo>
                <a:lnTo>
                  <a:pt x="1389" y="1002"/>
                </a:lnTo>
                <a:lnTo>
                  <a:pt x="1389" y="1008"/>
                </a:lnTo>
                <a:lnTo>
                  <a:pt x="1391" y="1008"/>
                </a:lnTo>
                <a:lnTo>
                  <a:pt x="1394" y="1009"/>
                </a:lnTo>
                <a:lnTo>
                  <a:pt x="1395" y="1011"/>
                </a:lnTo>
                <a:lnTo>
                  <a:pt x="1398" y="1011"/>
                </a:lnTo>
                <a:lnTo>
                  <a:pt x="1399" y="1012"/>
                </a:lnTo>
                <a:lnTo>
                  <a:pt x="1401" y="1014"/>
                </a:lnTo>
                <a:lnTo>
                  <a:pt x="1404" y="1015"/>
                </a:lnTo>
                <a:lnTo>
                  <a:pt x="1405" y="1015"/>
                </a:lnTo>
                <a:lnTo>
                  <a:pt x="1407" y="1016"/>
                </a:lnTo>
                <a:lnTo>
                  <a:pt x="1410" y="1018"/>
                </a:lnTo>
                <a:lnTo>
                  <a:pt x="1411" y="1019"/>
                </a:lnTo>
                <a:lnTo>
                  <a:pt x="1413" y="1021"/>
                </a:lnTo>
                <a:lnTo>
                  <a:pt x="1414" y="1021"/>
                </a:lnTo>
                <a:lnTo>
                  <a:pt x="1417" y="1022"/>
                </a:lnTo>
                <a:lnTo>
                  <a:pt x="1418" y="1024"/>
                </a:lnTo>
                <a:lnTo>
                  <a:pt x="1420" y="1024"/>
                </a:lnTo>
                <a:lnTo>
                  <a:pt x="1426" y="1027"/>
                </a:lnTo>
                <a:lnTo>
                  <a:pt x="1431" y="1031"/>
                </a:lnTo>
                <a:lnTo>
                  <a:pt x="1437" y="1034"/>
                </a:lnTo>
                <a:lnTo>
                  <a:pt x="1443" y="1037"/>
                </a:lnTo>
                <a:lnTo>
                  <a:pt x="1449" y="1041"/>
                </a:lnTo>
                <a:lnTo>
                  <a:pt x="1455" y="1044"/>
                </a:lnTo>
                <a:lnTo>
                  <a:pt x="1461" y="1047"/>
                </a:lnTo>
                <a:lnTo>
                  <a:pt x="1465" y="1051"/>
                </a:lnTo>
                <a:lnTo>
                  <a:pt x="1471" y="1054"/>
                </a:lnTo>
                <a:lnTo>
                  <a:pt x="1476" y="1059"/>
                </a:lnTo>
                <a:lnTo>
                  <a:pt x="1482" y="1063"/>
                </a:lnTo>
                <a:lnTo>
                  <a:pt x="1487" y="1066"/>
                </a:lnTo>
                <a:lnTo>
                  <a:pt x="1492" y="1070"/>
                </a:lnTo>
                <a:lnTo>
                  <a:pt x="1498" y="1075"/>
                </a:lnTo>
                <a:lnTo>
                  <a:pt x="1504" y="1078"/>
                </a:lnTo>
                <a:lnTo>
                  <a:pt x="1508" y="1082"/>
                </a:lnTo>
                <a:lnTo>
                  <a:pt x="1508" y="1078"/>
                </a:lnTo>
                <a:lnTo>
                  <a:pt x="1508" y="1075"/>
                </a:lnTo>
                <a:lnTo>
                  <a:pt x="1507" y="1070"/>
                </a:lnTo>
                <a:lnTo>
                  <a:pt x="1507" y="1066"/>
                </a:lnTo>
                <a:lnTo>
                  <a:pt x="1507" y="1062"/>
                </a:lnTo>
                <a:lnTo>
                  <a:pt x="1506" y="1057"/>
                </a:lnTo>
                <a:lnTo>
                  <a:pt x="1506" y="1054"/>
                </a:lnTo>
                <a:lnTo>
                  <a:pt x="1506" y="1050"/>
                </a:lnTo>
                <a:lnTo>
                  <a:pt x="1506" y="1046"/>
                </a:lnTo>
                <a:lnTo>
                  <a:pt x="1504" y="1043"/>
                </a:lnTo>
                <a:lnTo>
                  <a:pt x="1504" y="1038"/>
                </a:lnTo>
                <a:lnTo>
                  <a:pt x="1504" y="1034"/>
                </a:lnTo>
                <a:lnTo>
                  <a:pt x="1503" y="1031"/>
                </a:lnTo>
                <a:lnTo>
                  <a:pt x="1503" y="1027"/>
                </a:lnTo>
                <a:lnTo>
                  <a:pt x="1503" y="1024"/>
                </a:lnTo>
                <a:lnTo>
                  <a:pt x="1501" y="1019"/>
                </a:lnTo>
                <a:lnTo>
                  <a:pt x="1495" y="1014"/>
                </a:lnTo>
                <a:lnTo>
                  <a:pt x="1488" y="1008"/>
                </a:lnTo>
                <a:lnTo>
                  <a:pt x="1481" y="1002"/>
                </a:lnTo>
                <a:lnTo>
                  <a:pt x="1474" y="996"/>
                </a:lnTo>
                <a:lnTo>
                  <a:pt x="1466" y="990"/>
                </a:lnTo>
                <a:lnTo>
                  <a:pt x="1459" y="984"/>
                </a:lnTo>
                <a:lnTo>
                  <a:pt x="1452" y="979"/>
                </a:lnTo>
                <a:lnTo>
                  <a:pt x="1445" y="973"/>
                </a:lnTo>
                <a:lnTo>
                  <a:pt x="1437" y="967"/>
                </a:lnTo>
                <a:lnTo>
                  <a:pt x="1430" y="963"/>
                </a:lnTo>
                <a:lnTo>
                  <a:pt x="1423" y="957"/>
                </a:lnTo>
                <a:lnTo>
                  <a:pt x="1414" y="951"/>
                </a:lnTo>
                <a:lnTo>
                  <a:pt x="1407" y="945"/>
                </a:lnTo>
                <a:lnTo>
                  <a:pt x="1399" y="941"/>
                </a:lnTo>
                <a:lnTo>
                  <a:pt x="1392" y="935"/>
                </a:lnTo>
                <a:lnTo>
                  <a:pt x="1383" y="931"/>
                </a:lnTo>
                <a:close/>
                <a:moveTo>
                  <a:pt x="1343" y="983"/>
                </a:moveTo>
                <a:lnTo>
                  <a:pt x="1340" y="971"/>
                </a:lnTo>
                <a:lnTo>
                  <a:pt x="1336" y="961"/>
                </a:lnTo>
                <a:lnTo>
                  <a:pt x="1330" y="951"/>
                </a:lnTo>
                <a:lnTo>
                  <a:pt x="1325" y="941"/>
                </a:lnTo>
                <a:lnTo>
                  <a:pt x="1320" y="931"/>
                </a:lnTo>
                <a:lnTo>
                  <a:pt x="1314" y="922"/>
                </a:lnTo>
                <a:lnTo>
                  <a:pt x="1308" y="913"/>
                </a:lnTo>
                <a:lnTo>
                  <a:pt x="1302" y="904"/>
                </a:lnTo>
                <a:lnTo>
                  <a:pt x="1296" y="896"/>
                </a:lnTo>
                <a:lnTo>
                  <a:pt x="1289" y="888"/>
                </a:lnTo>
                <a:lnTo>
                  <a:pt x="1282" y="881"/>
                </a:lnTo>
                <a:lnTo>
                  <a:pt x="1276" y="874"/>
                </a:lnTo>
                <a:lnTo>
                  <a:pt x="1269" y="867"/>
                </a:lnTo>
                <a:lnTo>
                  <a:pt x="1261" y="861"/>
                </a:lnTo>
                <a:lnTo>
                  <a:pt x="1254" y="855"/>
                </a:lnTo>
                <a:lnTo>
                  <a:pt x="1247" y="849"/>
                </a:lnTo>
                <a:lnTo>
                  <a:pt x="1247" y="848"/>
                </a:lnTo>
                <a:lnTo>
                  <a:pt x="1245" y="848"/>
                </a:lnTo>
                <a:lnTo>
                  <a:pt x="1244" y="846"/>
                </a:lnTo>
                <a:lnTo>
                  <a:pt x="1243" y="846"/>
                </a:lnTo>
                <a:lnTo>
                  <a:pt x="1243" y="845"/>
                </a:lnTo>
                <a:lnTo>
                  <a:pt x="1241" y="845"/>
                </a:lnTo>
                <a:lnTo>
                  <a:pt x="1240" y="845"/>
                </a:lnTo>
                <a:lnTo>
                  <a:pt x="1240" y="843"/>
                </a:lnTo>
                <a:lnTo>
                  <a:pt x="1241" y="851"/>
                </a:lnTo>
                <a:lnTo>
                  <a:pt x="1241" y="856"/>
                </a:lnTo>
                <a:lnTo>
                  <a:pt x="1243" y="864"/>
                </a:lnTo>
                <a:lnTo>
                  <a:pt x="1243" y="870"/>
                </a:lnTo>
                <a:lnTo>
                  <a:pt x="1244" y="877"/>
                </a:lnTo>
                <a:lnTo>
                  <a:pt x="1244" y="883"/>
                </a:lnTo>
                <a:lnTo>
                  <a:pt x="1245" y="888"/>
                </a:lnTo>
                <a:lnTo>
                  <a:pt x="1245" y="894"/>
                </a:lnTo>
                <a:lnTo>
                  <a:pt x="1247" y="902"/>
                </a:lnTo>
                <a:lnTo>
                  <a:pt x="1247" y="907"/>
                </a:lnTo>
                <a:lnTo>
                  <a:pt x="1248" y="913"/>
                </a:lnTo>
                <a:lnTo>
                  <a:pt x="1248" y="919"/>
                </a:lnTo>
                <a:lnTo>
                  <a:pt x="1250" y="925"/>
                </a:lnTo>
                <a:lnTo>
                  <a:pt x="1250" y="931"/>
                </a:lnTo>
                <a:lnTo>
                  <a:pt x="1251" y="936"/>
                </a:lnTo>
                <a:lnTo>
                  <a:pt x="1251" y="942"/>
                </a:lnTo>
                <a:lnTo>
                  <a:pt x="1257" y="945"/>
                </a:lnTo>
                <a:lnTo>
                  <a:pt x="1263" y="947"/>
                </a:lnTo>
                <a:lnTo>
                  <a:pt x="1269" y="950"/>
                </a:lnTo>
                <a:lnTo>
                  <a:pt x="1273" y="952"/>
                </a:lnTo>
                <a:lnTo>
                  <a:pt x="1279" y="954"/>
                </a:lnTo>
                <a:lnTo>
                  <a:pt x="1285" y="957"/>
                </a:lnTo>
                <a:lnTo>
                  <a:pt x="1290" y="960"/>
                </a:lnTo>
                <a:lnTo>
                  <a:pt x="1296" y="963"/>
                </a:lnTo>
                <a:lnTo>
                  <a:pt x="1302" y="964"/>
                </a:lnTo>
                <a:lnTo>
                  <a:pt x="1308" y="967"/>
                </a:lnTo>
                <a:lnTo>
                  <a:pt x="1314" y="970"/>
                </a:lnTo>
                <a:lnTo>
                  <a:pt x="1320" y="973"/>
                </a:lnTo>
                <a:lnTo>
                  <a:pt x="1325" y="976"/>
                </a:lnTo>
                <a:lnTo>
                  <a:pt x="1331" y="979"/>
                </a:lnTo>
                <a:lnTo>
                  <a:pt x="1337" y="980"/>
                </a:lnTo>
                <a:lnTo>
                  <a:pt x="1343" y="983"/>
                </a:lnTo>
                <a:close/>
                <a:moveTo>
                  <a:pt x="1170" y="563"/>
                </a:moveTo>
                <a:lnTo>
                  <a:pt x="1166" y="570"/>
                </a:lnTo>
                <a:lnTo>
                  <a:pt x="1161" y="577"/>
                </a:lnTo>
                <a:lnTo>
                  <a:pt x="1157" y="585"/>
                </a:lnTo>
                <a:lnTo>
                  <a:pt x="1151" y="592"/>
                </a:lnTo>
                <a:lnTo>
                  <a:pt x="1147" y="599"/>
                </a:lnTo>
                <a:lnTo>
                  <a:pt x="1142" y="608"/>
                </a:lnTo>
                <a:lnTo>
                  <a:pt x="1139" y="615"/>
                </a:lnTo>
                <a:lnTo>
                  <a:pt x="1135" y="624"/>
                </a:lnTo>
                <a:lnTo>
                  <a:pt x="1132" y="631"/>
                </a:lnTo>
                <a:lnTo>
                  <a:pt x="1131" y="638"/>
                </a:lnTo>
                <a:lnTo>
                  <a:pt x="1128" y="647"/>
                </a:lnTo>
                <a:lnTo>
                  <a:pt x="1128" y="654"/>
                </a:lnTo>
                <a:lnTo>
                  <a:pt x="1126" y="660"/>
                </a:lnTo>
                <a:lnTo>
                  <a:pt x="1128" y="667"/>
                </a:lnTo>
                <a:lnTo>
                  <a:pt x="1129" y="675"/>
                </a:lnTo>
                <a:lnTo>
                  <a:pt x="1132" y="681"/>
                </a:lnTo>
                <a:lnTo>
                  <a:pt x="1134" y="685"/>
                </a:lnTo>
                <a:lnTo>
                  <a:pt x="1136" y="688"/>
                </a:lnTo>
                <a:lnTo>
                  <a:pt x="1138" y="692"/>
                </a:lnTo>
                <a:lnTo>
                  <a:pt x="1142" y="697"/>
                </a:lnTo>
                <a:lnTo>
                  <a:pt x="1145" y="699"/>
                </a:lnTo>
                <a:lnTo>
                  <a:pt x="1150" y="704"/>
                </a:lnTo>
                <a:lnTo>
                  <a:pt x="1152" y="708"/>
                </a:lnTo>
                <a:lnTo>
                  <a:pt x="1157" y="711"/>
                </a:lnTo>
                <a:lnTo>
                  <a:pt x="1161" y="715"/>
                </a:lnTo>
                <a:lnTo>
                  <a:pt x="1167" y="720"/>
                </a:lnTo>
                <a:lnTo>
                  <a:pt x="1171" y="723"/>
                </a:lnTo>
                <a:lnTo>
                  <a:pt x="1177" y="727"/>
                </a:lnTo>
                <a:lnTo>
                  <a:pt x="1181" y="731"/>
                </a:lnTo>
                <a:lnTo>
                  <a:pt x="1187" y="734"/>
                </a:lnTo>
                <a:lnTo>
                  <a:pt x="1193" y="739"/>
                </a:lnTo>
                <a:lnTo>
                  <a:pt x="1199" y="743"/>
                </a:lnTo>
                <a:lnTo>
                  <a:pt x="1197" y="730"/>
                </a:lnTo>
                <a:lnTo>
                  <a:pt x="1196" y="718"/>
                </a:lnTo>
                <a:lnTo>
                  <a:pt x="1193" y="707"/>
                </a:lnTo>
                <a:lnTo>
                  <a:pt x="1192" y="694"/>
                </a:lnTo>
                <a:lnTo>
                  <a:pt x="1190" y="682"/>
                </a:lnTo>
                <a:lnTo>
                  <a:pt x="1189" y="670"/>
                </a:lnTo>
                <a:lnTo>
                  <a:pt x="1186" y="660"/>
                </a:lnTo>
                <a:lnTo>
                  <a:pt x="1184" y="649"/>
                </a:lnTo>
                <a:lnTo>
                  <a:pt x="1183" y="637"/>
                </a:lnTo>
                <a:lnTo>
                  <a:pt x="1181" y="627"/>
                </a:lnTo>
                <a:lnTo>
                  <a:pt x="1179" y="615"/>
                </a:lnTo>
                <a:lnTo>
                  <a:pt x="1177" y="605"/>
                </a:lnTo>
                <a:lnTo>
                  <a:pt x="1176" y="593"/>
                </a:lnTo>
                <a:lnTo>
                  <a:pt x="1174" y="583"/>
                </a:lnTo>
                <a:lnTo>
                  <a:pt x="1171" y="573"/>
                </a:lnTo>
                <a:lnTo>
                  <a:pt x="1170" y="563"/>
                </a:lnTo>
                <a:close/>
                <a:moveTo>
                  <a:pt x="1629" y="1767"/>
                </a:moveTo>
                <a:lnTo>
                  <a:pt x="1668" y="1800"/>
                </a:lnTo>
                <a:lnTo>
                  <a:pt x="1629" y="1850"/>
                </a:lnTo>
                <a:lnTo>
                  <a:pt x="1593" y="1813"/>
                </a:lnTo>
                <a:lnTo>
                  <a:pt x="1629" y="1767"/>
                </a:lnTo>
                <a:close/>
                <a:moveTo>
                  <a:pt x="1016" y="1363"/>
                </a:moveTo>
                <a:lnTo>
                  <a:pt x="1055" y="1397"/>
                </a:lnTo>
                <a:lnTo>
                  <a:pt x="1016" y="1445"/>
                </a:lnTo>
                <a:lnTo>
                  <a:pt x="981" y="1409"/>
                </a:lnTo>
                <a:lnTo>
                  <a:pt x="1016" y="1363"/>
                </a:lnTo>
                <a:close/>
              </a:path>
            </a:pathLst>
          </a:custGeom>
          <a:solidFill>
            <a:schemeClr val="tx1"/>
          </a:solidFill>
          <a:ln>
            <a:noFill/>
          </a:ln>
          <a:extLst/>
        </p:spPr>
        <p:txBody>
          <a:bodyPr/>
          <a:lstStyle/>
          <a:p>
            <a:pPr algn="r" rtl="1"/>
            <a:endParaRPr lang="fa-IR">
              <a:latin typeface="Lucida Sans Unicode" pitchFamily="34" charset="0"/>
            </a:endParaRPr>
          </a:p>
        </p:txBody>
      </p:sp>
    </p:spTree>
    <p:extLst>
      <p:ext uri="{BB962C8B-B14F-4D97-AF65-F5344CB8AC3E}">
        <p14:creationId xmlns:p14="http://schemas.microsoft.com/office/powerpoint/2010/main" val="4265763851"/>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712"/>
            <a:ext cx="8686800" cy="648072"/>
          </a:xfrm>
        </p:spPr>
        <p:txBody>
          <a:bodyPr>
            <a:normAutofit fontScale="90000"/>
          </a:bodyPr>
          <a:lstStyle/>
          <a:p>
            <a:pPr algn="r">
              <a:defRPr/>
            </a:pPr>
            <a:r>
              <a:rPr lang="fa-IR"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Hamid" pitchFamily="2" charset="-78"/>
              </a:rPr>
              <a:t>  </a:t>
            </a:r>
            <a:r>
              <a:rPr lang="fa-IR" sz="2700" b="1" dirty="0" smtClean="0">
                <a:ln w="18000">
                  <a:solidFill>
                    <a:schemeClr val="accent2">
                      <a:satMod val="140000"/>
                    </a:schemeClr>
                  </a:solidFill>
                  <a:prstDash val="solid"/>
                  <a:miter lim="800000"/>
                </a:ln>
                <a:solidFill>
                  <a:srgbClr val="0070C0"/>
                </a:solidFill>
                <a:cs typeface="B Mitra" pitchFamily="2" charset="-78"/>
              </a:rPr>
              <a:t>ویژگی ها و مزایا </a:t>
            </a:r>
            <a:endParaRPr lang="en-US" sz="2700" b="1" cap="none" dirty="0">
              <a:ln w="18000">
                <a:solidFill>
                  <a:schemeClr val="accent2">
                    <a:satMod val="140000"/>
                  </a:schemeClr>
                </a:solidFill>
                <a:prstDash val="solid"/>
                <a:miter lim="800000"/>
              </a:ln>
              <a:solidFill>
                <a:srgbClr val="0070C0"/>
              </a:solidFill>
              <a:cs typeface="B Mitra" pitchFamily="2" charset="-78"/>
            </a:endParaRPr>
          </a:p>
        </p:txBody>
      </p:sp>
      <p:sp>
        <p:nvSpPr>
          <p:cNvPr id="24579" name="Content Placeholder 2"/>
          <p:cNvSpPr>
            <a:spLocks noGrp="1"/>
          </p:cNvSpPr>
          <p:nvPr>
            <p:ph idx="1"/>
          </p:nvPr>
        </p:nvSpPr>
        <p:spPr>
          <a:xfrm>
            <a:off x="304800" y="1484784"/>
            <a:ext cx="8686800" cy="4104456"/>
          </a:xfrm>
        </p:spPr>
        <p:txBody>
          <a:bodyPr>
            <a:normAutofit/>
          </a:bodyPr>
          <a:lstStyle/>
          <a:p>
            <a:pPr marL="0" indent="0" algn="just">
              <a:lnSpc>
                <a:spcPct val="150000"/>
              </a:lnSpc>
              <a:buNone/>
            </a:pPr>
            <a:r>
              <a:rPr lang="fa-IR" sz="2500" dirty="0">
                <a:cs typeface="B Mitra" pitchFamily="2" charset="-78"/>
              </a:rPr>
              <a:t>سیستم‌های مدیریت ساختمان قبلاً به دلایل اقتصادی فقط در ساختمان‌های بزرگ با سیستم‌های مکانیکی، الکتریکی و لوله کشی گسترده اجرا می‌شد، اما امروز این سیستم می‌تواند در تمامی ساختمان‌ها استفاده شود.</a:t>
            </a:r>
          </a:p>
          <a:p>
            <a:pPr marL="0" indent="0" algn="just">
              <a:lnSpc>
                <a:spcPct val="150000"/>
              </a:lnSpc>
              <a:buNone/>
            </a:pPr>
            <a:endParaRPr lang="fa-IR" sz="2500" dirty="0">
              <a:cs typeface="B Mitra" pitchFamily="2" charset="-78"/>
            </a:endParaRPr>
          </a:p>
          <a:p>
            <a:pPr marL="0" indent="0" algn="just">
              <a:lnSpc>
                <a:spcPct val="150000"/>
              </a:lnSpc>
              <a:buNone/>
            </a:pPr>
            <a:r>
              <a:rPr lang="fa-IR" sz="2500" dirty="0">
                <a:cs typeface="B Mitra" pitchFamily="2" charset="-78"/>
              </a:rPr>
              <a:t>شاید یکی از دلایل مهمی که سیستم‌های مدیریت ساختمان را از نظر اقتصادی توجیه می‌کند، صرفه جویی در مصرف انرژی باشد. هزینهٔ بالای آب، برق، گاز، تلفن و... و نیاز به صرف جویی بیشتر در مصرف این موارد نیاز به یک سیستم کنترلری هوشمند دارد، سیستمی که بتواند:</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10</a:t>
            </a:fld>
            <a:endParaRPr lang="en-US">
              <a:solidFill>
                <a:srgbClr val="04617B">
                  <a:shade val="90000"/>
                </a:srgbClr>
              </a:solidFill>
            </a:endParaRPr>
          </a:p>
        </p:txBody>
      </p:sp>
    </p:spTree>
    <p:extLst>
      <p:ext uri="{BB962C8B-B14F-4D97-AF65-F5344CB8AC3E}">
        <p14:creationId xmlns:p14="http://schemas.microsoft.com/office/powerpoint/2010/main" val="3027709795"/>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686800" cy="432048"/>
          </a:xfrm>
        </p:spPr>
        <p:txBody>
          <a:bodyPr>
            <a:normAutofit/>
          </a:bodyPr>
          <a:lstStyle/>
          <a:p>
            <a:pPr algn="r">
              <a:defRPr/>
            </a:pPr>
            <a:r>
              <a:rPr lang="fa-I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Hamid" pitchFamily="2" charset="-78"/>
              </a:rPr>
              <a:t> </a:t>
            </a:r>
            <a:r>
              <a:rPr lang="fa-IR" sz="2400" b="1" dirty="0">
                <a:ln w="18000">
                  <a:solidFill>
                    <a:schemeClr val="accent2">
                      <a:satMod val="140000"/>
                    </a:schemeClr>
                  </a:solidFill>
                  <a:prstDash val="solid"/>
                  <a:miter lim="800000"/>
                </a:ln>
                <a:solidFill>
                  <a:srgbClr val="0070C0"/>
                </a:solidFill>
                <a:cs typeface="B Mitra" pitchFamily="2" charset="-78"/>
              </a:rPr>
              <a:t>ویژگی </a:t>
            </a:r>
            <a:r>
              <a:rPr lang="fa-IR" sz="2400" b="1" dirty="0" smtClean="0">
                <a:ln w="18000">
                  <a:solidFill>
                    <a:schemeClr val="accent2">
                      <a:satMod val="140000"/>
                    </a:schemeClr>
                  </a:solidFill>
                  <a:prstDash val="solid"/>
                  <a:miter lim="800000"/>
                </a:ln>
                <a:solidFill>
                  <a:srgbClr val="0070C0"/>
                </a:solidFill>
                <a:cs typeface="B Mitra" pitchFamily="2" charset="-78"/>
              </a:rPr>
              <a:t>ها و مزایا </a:t>
            </a:r>
            <a:endParaRPr lang="en-US" sz="2400" b="1" cap="none" dirty="0">
              <a:ln w="18000">
                <a:solidFill>
                  <a:schemeClr val="accent2">
                    <a:satMod val="140000"/>
                  </a:schemeClr>
                </a:solidFill>
                <a:prstDash val="solid"/>
                <a:miter lim="800000"/>
              </a:ln>
              <a:solidFill>
                <a:srgbClr val="0070C0"/>
              </a:solidFill>
              <a:cs typeface="B Mitra" pitchFamily="2" charset="-78"/>
            </a:endParaRPr>
          </a:p>
        </p:txBody>
      </p:sp>
      <p:sp>
        <p:nvSpPr>
          <p:cNvPr id="24579" name="Content Placeholder 2"/>
          <p:cNvSpPr>
            <a:spLocks noGrp="1"/>
          </p:cNvSpPr>
          <p:nvPr>
            <p:ph idx="1"/>
          </p:nvPr>
        </p:nvSpPr>
        <p:spPr>
          <a:xfrm>
            <a:off x="107504" y="1484784"/>
            <a:ext cx="8784976" cy="5040560"/>
          </a:xfrm>
        </p:spPr>
        <p:txBody>
          <a:bodyPr>
            <a:normAutofit/>
          </a:bodyPr>
          <a:lstStyle/>
          <a:p>
            <a:pPr marL="0" indent="0">
              <a:lnSpc>
                <a:spcPct val="150000"/>
              </a:lnSpc>
              <a:buNone/>
            </a:pPr>
            <a:endParaRPr lang="fa-IR" sz="2500" dirty="0">
              <a:cs typeface="B Mitra" pitchFamily="2" charset="-78"/>
            </a:endParaRPr>
          </a:p>
          <a:p>
            <a:pPr marL="0" indent="0">
              <a:lnSpc>
                <a:spcPct val="150000"/>
              </a:lnSpc>
              <a:buNone/>
            </a:pPr>
            <a:r>
              <a:rPr lang="fa-IR" sz="2500" dirty="0" smtClean="0">
                <a:cs typeface="B Mitra" pitchFamily="2" charset="-78"/>
              </a:rPr>
              <a:t>1-دمای </a:t>
            </a:r>
            <a:r>
              <a:rPr lang="fa-IR" sz="2500" dirty="0">
                <a:cs typeface="B Mitra" pitchFamily="2" charset="-78"/>
              </a:rPr>
              <a:t>اتاق‌ها و آب گرم کن و بخش‌های مختلف ساختمان را کنترل کند (بخاری یا کولر با توجه به دمای تنظیم روشن / خاموش شود)</a:t>
            </a:r>
          </a:p>
          <a:p>
            <a:pPr marL="0" indent="0">
              <a:lnSpc>
                <a:spcPct val="150000"/>
              </a:lnSpc>
              <a:buNone/>
            </a:pPr>
            <a:r>
              <a:rPr lang="fa-IR" sz="2500" dirty="0">
                <a:cs typeface="B Mitra" pitchFamily="2" charset="-78"/>
              </a:rPr>
              <a:t>2</a:t>
            </a:r>
            <a:r>
              <a:rPr lang="fa-IR" sz="2500" dirty="0" smtClean="0">
                <a:cs typeface="B Mitra" pitchFamily="2" charset="-78"/>
              </a:rPr>
              <a:t>-لامپ‌های </a:t>
            </a:r>
            <a:r>
              <a:rPr lang="fa-IR" sz="2500" dirty="0">
                <a:cs typeface="B Mitra" pitchFamily="2" charset="-78"/>
              </a:rPr>
              <a:t>روشنایی بدون استفاده خاموش شوند.</a:t>
            </a:r>
          </a:p>
          <a:p>
            <a:pPr marL="0" indent="0">
              <a:lnSpc>
                <a:spcPct val="150000"/>
              </a:lnSpc>
              <a:buNone/>
            </a:pPr>
            <a:r>
              <a:rPr lang="fa-IR" sz="2500" dirty="0" smtClean="0">
                <a:cs typeface="B Mitra" pitchFamily="2" charset="-78"/>
              </a:rPr>
              <a:t>3-باز </a:t>
            </a:r>
            <a:r>
              <a:rPr lang="fa-IR" sz="2500" dirty="0">
                <a:cs typeface="B Mitra" pitchFamily="2" charset="-78"/>
              </a:rPr>
              <a:t>و بسته بدون درب و پنجره‌ها در فصول گرم و سرد هشدار داده شود.</a:t>
            </a:r>
          </a:p>
          <a:p>
            <a:pPr marL="0" indent="0">
              <a:lnSpc>
                <a:spcPct val="150000"/>
              </a:lnSpc>
              <a:buNone/>
            </a:pPr>
            <a:r>
              <a:rPr lang="fa-IR" sz="2500" dirty="0" smtClean="0">
                <a:cs typeface="B Mitra" pitchFamily="2" charset="-78"/>
              </a:rPr>
              <a:t>4-برق </a:t>
            </a:r>
            <a:r>
              <a:rPr lang="fa-IR" sz="2500" dirty="0">
                <a:cs typeface="B Mitra" pitchFamily="2" charset="-78"/>
              </a:rPr>
              <a:t>لوازم برقی بدون استفاده قطع شود.</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11</a:t>
            </a:fld>
            <a:endParaRPr lang="en-US">
              <a:solidFill>
                <a:srgbClr val="04617B">
                  <a:shade val="90000"/>
                </a:srgbClr>
              </a:solidFill>
            </a:endParaRPr>
          </a:p>
        </p:txBody>
      </p:sp>
    </p:spTree>
    <p:extLst>
      <p:ext uri="{BB962C8B-B14F-4D97-AF65-F5344CB8AC3E}">
        <p14:creationId xmlns:p14="http://schemas.microsoft.com/office/powerpoint/2010/main" val="2534181970"/>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712"/>
            <a:ext cx="8686800" cy="432048"/>
          </a:xfrm>
        </p:spPr>
        <p:txBody>
          <a:bodyPr>
            <a:normAutofit/>
          </a:bodyPr>
          <a:lstStyle/>
          <a:p>
            <a:pPr algn="r">
              <a:defRPr/>
            </a:pPr>
            <a:r>
              <a:rPr lang="fa-I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Hamid" pitchFamily="2" charset="-78"/>
              </a:rPr>
              <a:t> </a:t>
            </a:r>
            <a:r>
              <a:rPr lang="fa-IR" sz="2400" b="1" dirty="0">
                <a:ln w="18000">
                  <a:solidFill>
                    <a:schemeClr val="accent2">
                      <a:satMod val="140000"/>
                    </a:schemeClr>
                  </a:solidFill>
                  <a:prstDash val="solid"/>
                  <a:miter lim="800000"/>
                </a:ln>
                <a:solidFill>
                  <a:srgbClr val="0070C0"/>
                </a:solidFill>
                <a:cs typeface="B Mitra" pitchFamily="2" charset="-78"/>
              </a:rPr>
              <a:t>ویژگی </a:t>
            </a:r>
            <a:r>
              <a:rPr lang="fa-IR" sz="2400" b="1" dirty="0" smtClean="0">
                <a:ln w="18000">
                  <a:solidFill>
                    <a:schemeClr val="accent2">
                      <a:satMod val="140000"/>
                    </a:schemeClr>
                  </a:solidFill>
                  <a:prstDash val="solid"/>
                  <a:miter lim="800000"/>
                </a:ln>
                <a:solidFill>
                  <a:srgbClr val="0070C0"/>
                </a:solidFill>
                <a:cs typeface="B Mitra" pitchFamily="2" charset="-78"/>
              </a:rPr>
              <a:t>ها و مزایا </a:t>
            </a:r>
            <a:endParaRPr lang="en-US" sz="2400" b="1" cap="none" dirty="0">
              <a:ln w="18000">
                <a:solidFill>
                  <a:schemeClr val="accent2">
                    <a:satMod val="140000"/>
                  </a:schemeClr>
                </a:solidFill>
                <a:prstDash val="solid"/>
                <a:miter lim="800000"/>
              </a:ln>
              <a:solidFill>
                <a:srgbClr val="0070C0"/>
              </a:solidFill>
              <a:cs typeface="B Mitra" pitchFamily="2" charset="-78"/>
            </a:endParaRPr>
          </a:p>
        </p:txBody>
      </p:sp>
      <p:sp>
        <p:nvSpPr>
          <p:cNvPr id="24579" name="Content Placeholder 2"/>
          <p:cNvSpPr>
            <a:spLocks noGrp="1"/>
          </p:cNvSpPr>
          <p:nvPr>
            <p:ph idx="1"/>
          </p:nvPr>
        </p:nvSpPr>
        <p:spPr>
          <a:xfrm>
            <a:off x="107504" y="1484784"/>
            <a:ext cx="8784976" cy="4032448"/>
          </a:xfrm>
        </p:spPr>
        <p:txBody>
          <a:bodyPr>
            <a:normAutofit/>
          </a:bodyPr>
          <a:lstStyle/>
          <a:p>
            <a:pPr algn="just">
              <a:lnSpc>
                <a:spcPct val="150000"/>
              </a:lnSpc>
              <a:buFont typeface="Wingdings" pitchFamily="2" charset="2"/>
              <a:buChar char="v"/>
            </a:pPr>
            <a:r>
              <a:rPr lang="fa-IR" sz="2500" dirty="0" smtClean="0">
                <a:cs typeface="B Mitra" pitchFamily="2" charset="-78"/>
              </a:rPr>
              <a:t>5-امکان </a:t>
            </a:r>
            <a:r>
              <a:rPr lang="fa-IR" sz="2500" dirty="0">
                <a:cs typeface="B Mitra" pitchFamily="2" charset="-78"/>
              </a:rPr>
              <a:t>استفاده از لوازم پرمصرف در زمان‌های پیک وجود نداشته باشد (یا مدت استفاده از وسیله (مثلاً تلفن) محدود باشد).</a:t>
            </a:r>
          </a:p>
          <a:p>
            <a:pPr algn="just">
              <a:lnSpc>
                <a:spcPct val="150000"/>
              </a:lnSpc>
              <a:buFont typeface="Wingdings" pitchFamily="2" charset="2"/>
              <a:buChar char="v"/>
            </a:pPr>
            <a:r>
              <a:rPr lang="fa-IR" sz="2500" dirty="0" smtClean="0">
                <a:cs typeface="B Mitra" pitchFamily="2" charset="-78"/>
              </a:rPr>
              <a:t>6-کنترل </a:t>
            </a:r>
            <a:r>
              <a:rPr lang="fa-IR" sz="2500" dirty="0">
                <a:cs typeface="B Mitra" pitchFamily="2" charset="-78"/>
              </a:rPr>
              <a:t>روشنایی به وسیلهٔ کاهنده‌های اتوماتیک ولتاژ</a:t>
            </a:r>
          </a:p>
          <a:p>
            <a:pPr algn="just">
              <a:lnSpc>
                <a:spcPct val="150000"/>
              </a:lnSpc>
              <a:buFont typeface="Wingdings" pitchFamily="2" charset="2"/>
              <a:buChar char="v"/>
            </a:pPr>
            <a:r>
              <a:rPr lang="fa-IR" sz="2500" dirty="0" smtClean="0">
                <a:cs typeface="B Mitra" pitchFamily="2" charset="-78"/>
              </a:rPr>
              <a:t>7-امکان </a:t>
            </a:r>
            <a:r>
              <a:rPr lang="fa-IR" sz="2500" dirty="0">
                <a:cs typeface="B Mitra" pitchFamily="2" charset="-78"/>
              </a:rPr>
              <a:t>بهره‌گیری از سیستمهای هوشمند کنترل روشنایی برای ایجاد نورپردازی‌های وبژه</a:t>
            </a:r>
          </a:p>
          <a:p>
            <a:pPr algn="just">
              <a:lnSpc>
                <a:spcPct val="150000"/>
              </a:lnSpc>
              <a:buFont typeface="Wingdings" pitchFamily="2" charset="2"/>
              <a:buChar char="v"/>
            </a:pPr>
            <a:r>
              <a:rPr lang="fa-IR" sz="2500" dirty="0" smtClean="0">
                <a:cs typeface="B Mitra" pitchFamily="2" charset="-78"/>
              </a:rPr>
              <a:t>8-کنترل </a:t>
            </a:r>
            <a:r>
              <a:rPr lang="fa-IR" sz="2500" dirty="0">
                <a:cs typeface="B Mitra" pitchFamily="2" charset="-78"/>
              </a:rPr>
              <a:t>کلیدها به وسیلهٔ ریموت کنترل</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12</a:t>
            </a:fld>
            <a:endParaRPr lang="en-US">
              <a:solidFill>
                <a:srgbClr val="04617B">
                  <a:shade val="90000"/>
                </a:srgbClr>
              </a:solidFill>
            </a:endParaRPr>
          </a:p>
        </p:txBody>
      </p:sp>
    </p:spTree>
    <p:extLst>
      <p:ext uri="{BB962C8B-B14F-4D97-AF65-F5344CB8AC3E}">
        <p14:creationId xmlns:p14="http://schemas.microsoft.com/office/powerpoint/2010/main" val="2392084348"/>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1196752"/>
            <a:ext cx="9106826" cy="1080120"/>
          </a:xfrm>
        </p:spPr>
        <p:txBody>
          <a:bodyPr>
            <a:normAutofit fontScale="90000"/>
          </a:bodyPr>
          <a:lstStyle/>
          <a:p>
            <a:pPr algn="r"/>
            <a:r>
              <a:rPr lang="fa-IR" sz="2800" b="1" dirty="0" smtClean="0">
                <a:solidFill>
                  <a:srgbClr val="0070C0"/>
                </a:solidFill>
                <a:cs typeface="B Mitra" pitchFamily="2" charset="-78"/>
              </a:rPr>
              <a:t>مزایای اصلی استفاده</a:t>
            </a:r>
            <a:r>
              <a:rPr lang="en-US" dirty="0" smtClean="0"/>
              <a:t/>
            </a:r>
            <a:br>
              <a:rPr lang="en-US" dirty="0" smtClean="0"/>
            </a:br>
            <a:endParaRPr lang="fa-IR" dirty="0"/>
          </a:p>
        </p:txBody>
      </p:sp>
      <p:sp>
        <p:nvSpPr>
          <p:cNvPr id="3" name="Content Placeholder 2"/>
          <p:cNvSpPr>
            <a:spLocks noGrp="1"/>
          </p:cNvSpPr>
          <p:nvPr>
            <p:ph idx="1"/>
          </p:nvPr>
        </p:nvSpPr>
        <p:spPr>
          <a:xfrm>
            <a:off x="457200" y="1988840"/>
            <a:ext cx="8229600" cy="4335760"/>
          </a:xfrm>
        </p:spPr>
        <p:txBody>
          <a:bodyPr>
            <a:normAutofit/>
          </a:bodyPr>
          <a:lstStyle/>
          <a:p>
            <a:r>
              <a:rPr lang="fa-IR" dirty="0"/>
              <a:t>کاهش مصرف انرژی در طولانی مدت به دلیل حذف مصارف ناخواسته</a:t>
            </a:r>
          </a:p>
          <a:p>
            <a:r>
              <a:rPr lang="fa-IR" dirty="0"/>
              <a:t>کاهش هزینه‌های تعمیر و نگهداری</a:t>
            </a:r>
          </a:p>
          <a:p>
            <a:r>
              <a:rPr lang="fa-IR" dirty="0"/>
              <a:t>حذف خطای اپراتوری به دلیل کنترل توسط رایانه</a:t>
            </a:r>
          </a:p>
          <a:p>
            <a:r>
              <a:rPr lang="fa-IR" dirty="0"/>
              <a:t>ثبت دقیق میزان استفاده هر واحد یا قسمت از منابع انرژی</a:t>
            </a:r>
          </a:p>
          <a:p>
            <a:r>
              <a:rPr lang="fa-IR" dirty="0"/>
              <a:t>گزارش گیری آماری از عملکرد اجزای مختلف ساختمان</a:t>
            </a:r>
          </a:p>
          <a:p>
            <a:r>
              <a:rPr lang="fa-IR" dirty="0"/>
              <a:t>اعلام آلارم‌های هشداردهنده برای بازبینی دوره‌ای تجهیزات</a:t>
            </a:r>
          </a:p>
          <a:p>
            <a:r>
              <a:rPr lang="fa-IR" dirty="0"/>
              <a:t>امکان کنترل از راه دور</a:t>
            </a: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13</a:t>
            </a:fld>
            <a:endParaRPr lang="en-US"/>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pPr algn="r"/>
            <a:r>
              <a:rPr lang="fa-IR" sz="2800" b="1" dirty="0" smtClean="0">
                <a:solidFill>
                  <a:srgbClr val="0070C0"/>
                </a:solidFill>
                <a:cs typeface="B Mitra" pitchFamily="2" charset="-78"/>
              </a:rPr>
              <a:t>مثالی از کاربرد خانه های هوشمند</a:t>
            </a:r>
            <a:r>
              <a:rPr lang="en-US" sz="2400" dirty="0"/>
              <a:t/>
            </a:r>
            <a:br>
              <a:rPr lang="en-US" sz="2400" dirty="0"/>
            </a:br>
            <a:endParaRPr lang="fa-IR" dirty="0"/>
          </a:p>
        </p:txBody>
      </p:sp>
      <p:sp>
        <p:nvSpPr>
          <p:cNvPr id="3" name="Content Placeholder 2"/>
          <p:cNvSpPr>
            <a:spLocks noGrp="1"/>
          </p:cNvSpPr>
          <p:nvPr>
            <p:ph idx="1"/>
          </p:nvPr>
        </p:nvSpPr>
        <p:spPr>
          <a:xfrm>
            <a:off x="467544" y="1628800"/>
            <a:ext cx="8229600" cy="4664560"/>
          </a:xfrm>
        </p:spPr>
        <p:txBody>
          <a:bodyPr>
            <a:noAutofit/>
          </a:bodyPr>
          <a:lstStyle/>
          <a:p>
            <a:pPr lvl="0" algn="just">
              <a:buFont typeface="Wingdings" pitchFamily="2" charset="2"/>
              <a:buChar char="v"/>
            </a:pPr>
            <a:r>
              <a:rPr lang="fa-IR" sz="2500" dirty="0">
                <a:cs typeface="B Mitra" pitchFamily="2" charset="-78"/>
              </a:rPr>
              <a:t>آرامش خانواده مهمترین چیز برای هرفرد است، آتش‌سوزی و نشت گاز همیشه این آرامش را تهدید می‌کند. سیستم‌های مدیریت ساختمان می‌توانند با استفاده از ماژول‌های گاز یاب و آتش یاب خود، نشت گاز و آتش‌سوزی را حس کرده و اقدامات تکیملی که توسط کاربر برنامه ریزی شده است را انجام دهند. قطع برق، بستن شیر گاز، به صدا در آوردن آژیر، ایجاد تماس تلفنی و... از جمله اقدامات تکمیلی است که توسط سیستم مدیریت ساختمان می‌تواند انجام شود.</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14</a:t>
            </a:fld>
            <a:endParaRPr lang="en-US"/>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1080120"/>
          </a:xfrm>
        </p:spPr>
        <p:txBody>
          <a:bodyPr>
            <a:normAutofit fontScale="90000"/>
          </a:bodyPr>
          <a:lstStyle/>
          <a:p>
            <a:pPr algn="r"/>
            <a:r>
              <a:rPr lang="fa-IR" sz="2800" b="1" dirty="0">
                <a:ln w="18000">
                  <a:solidFill>
                    <a:schemeClr val="accent2">
                      <a:satMod val="140000"/>
                    </a:schemeClr>
                  </a:solidFill>
                  <a:prstDash val="solid"/>
                  <a:miter lim="800000"/>
                </a:ln>
                <a:solidFill>
                  <a:srgbClr val="0070C0"/>
                </a:solidFill>
                <a:cs typeface="B Mitra" pitchFamily="2" charset="-78"/>
              </a:rPr>
              <a:t>امنیت و نظارت</a:t>
            </a:r>
            <a:r>
              <a:rPr lang="en-US" dirty="0" smtClean="0"/>
              <a:t/>
            </a:r>
            <a:br>
              <a:rPr lang="en-US" dirty="0" smtClean="0"/>
            </a:br>
            <a:endParaRPr lang="fa-IR" dirty="0"/>
          </a:p>
        </p:txBody>
      </p:sp>
      <p:sp>
        <p:nvSpPr>
          <p:cNvPr id="3" name="Content Placeholder 2"/>
          <p:cNvSpPr>
            <a:spLocks noGrp="1"/>
          </p:cNvSpPr>
          <p:nvPr>
            <p:ph idx="1"/>
          </p:nvPr>
        </p:nvSpPr>
        <p:spPr>
          <a:xfrm>
            <a:off x="539552" y="1484784"/>
            <a:ext cx="8229600" cy="4320480"/>
          </a:xfrm>
        </p:spPr>
        <p:txBody>
          <a:bodyPr>
            <a:noAutofit/>
          </a:bodyPr>
          <a:lstStyle/>
          <a:p>
            <a:pPr marL="0" lvl="0" indent="0" algn="just">
              <a:buNone/>
            </a:pPr>
            <a:r>
              <a:rPr lang="fa-IR" sz="2500" dirty="0" smtClean="0">
                <a:cs typeface="B Mitra" pitchFamily="2" charset="-78"/>
              </a:rPr>
              <a:t> </a:t>
            </a:r>
            <a:r>
              <a:rPr lang="fa-IR" sz="2500" dirty="0">
                <a:cs typeface="B Mitra" pitchFamily="2" charset="-78"/>
              </a:rPr>
              <a:t>سیستم‌های امنیتی به شکل‌های مختلفی پیاده‌سازی می‌شوند، استفاده از سنسورهای آشکار ساز حرکت یا دوربین‌های مدار بسته، از جمله روش‌های حفاظتی است که در ساختمان‌ها مورد استفاده قرار می‌گیرد.</a:t>
            </a:r>
          </a:p>
          <a:p>
            <a:pPr marL="0" lvl="0" indent="0" algn="just">
              <a:buNone/>
            </a:pPr>
            <a:endParaRPr lang="fa-IR" sz="2500" dirty="0">
              <a:cs typeface="B Mitra" pitchFamily="2" charset="-78"/>
            </a:endParaRPr>
          </a:p>
          <a:p>
            <a:pPr marL="0" lvl="0" indent="0" algn="just">
              <a:buNone/>
            </a:pPr>
            <a:r>
              <a:rPr lang="fa-IR" sz="2500" dirty="0">
                <a:cs typeface="B Mitra" pitchFamily="2" charset="-78"/>
              </a:rPr>
              <a:t>درسیستم‌های مدیریت ساختمان راهکارهای امنیتی مختلفی پیش روی کاربران قرار دارد: استفاده از دوربین‌های مدار بسته یا سنسورهای آشکار ساز حرکت ضبط فیلم در صورت وجود هر گونه حرکت در محدودهٔ نظارتی دوربین فعال کردن آژیر یا اطلاع به شخص یا ادارهٔ پلیس در صورت ورود فرد متجاوز مشاهدهٔ تصاویر دوربین‌های مختلف از راه دور و از طریق اینترنت دریافت گزارش از کلیه فعالیت‌های انجام شده در طول روز (باز و بسته شدن درب‌ها، تعداد ورود و خروج‌ها و...) از طریق ایمیل یا پیامک قابلیت خاموش و روشن کردن کلیه لوزام برقی، کم وزیاد کردن میزان دما، رطوبت و نور محیط از طریق تلفن یا ارسال پیامک</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15</a:t>
            </a:fld>
            <a:endParaRPr lang="en-US">
              <a:solidFill>
                <a:srgbClr val="04617B">
                  <a:shade val="90000"/>
                </a:srgbClr>
              </a:solidFill>
            </a:endParaRPr>
          </a:p>
        </p:txBody>
      </p:sp>
    </p:spTree>
    <p:extLst>
      <p:ext uri="{BB962C8B-B14F-4D97-AF65-F5344CB8AC3E}">
        <p14:creationId xmlns:p14="http://schemas.microsoft.com/office/powerpoint/2010/main" val="2352754998"/>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5" y="1124744"/>
            <a:ext cx="8514168" cy="5400599"/>
          </a:xfrm>
        </p:spPr>
      </p:pic>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16</a:t>
            </a:fld>
            <a:endParaRPr lang="en-US"/>
          </a:p>
        </p:txBody>
      </p:sp>
    </p:spTree>
    <p:extLst>
      <p:ext uri="{BB962C8B-B14F-4D97-AF65-F5344CB8AC3E}">
        <p14:creationId xmlns:p14="http://schemas.microsoft.com/office/powerpoint/2010/main" val="23672569"/>
      </p:ext>
    </p:extLst>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78" y="1124744"/>
            <a:ext cx="8307630" cy="5400599"/>
          </a:xfrm>
        </p:spPr>
      </p:pic>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17</a:t>
            </a:fld>
            <a:endParaRPr lang="en-US"/>
          </a:p>
        </p:txBody>
      </p:sp>
    </p:spTree>
    <p:extLst>
      <p:ext uri="{BB962C8B-B14F-4D97-AF65-F5344CB8AC3E}">
        <p14:creationId xmlns:p14="http://schemas.microsoft.com/office/powerpoint/2010/main" val="1257313552"/>
      </p:ext>
    </p:extLst>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40768"/>
            <a:ext cx="6552728" cy="4368486"/>
          </a:xfrm>
        </p:spPr>
      </p:pic>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18</a:t>
            </a:fld>
            <a:endParaRPr lang="en-US"/>
          </a:p>
        </p:txBody>
      </p:sp>
    </p:spTree>
    <p:extLst>
      <p:ext uri="{BB962C8B-B14F-4D97-AF65-F5344CB8AC3E}">
        <p14:creationId xmlns:p14="http://schemas.microsoft.com/office/powerpoint/2010/main" val="970030375"/>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39026"/>
            <a:ext cx="8496944" cy="5658325"/>
          </a:xfrm>
        </p:spPr>
      </p:pic>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19</a:t>
            </a:fld>
            <a:endParaRPr lang="en-US"/>
          </a:p>
        </p:txBody>
      </p:sp>
    </p:spTree>
    <p:extLst>
      <p:ext uri="{BB962C8B-B14F-4D97-AF65-F5344CB8AC3E}">
        <p14:creationId xmlns:p14="http://schemas.microsoft.com/office/powerpoint/2010/main" val="1140745475"/>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767808"/>
          </a:xfrm>
        </p:spPr>
        <p:txBody>
          <a:bodyPr>
            <a:normAutofit/>
          </a:bodyPr>
          <a:lstStyle/>
          <a:p>
            <a:pPr marL="0" indent="0" algn="ctr">
              <a:buNone/>
            </a:pPr>
            <a:endParaRPr lang="fa-IR" sz="2800" b="1" dirty="0" smtClean="0">
              <a:cs typeface="B Mitra" pitchFamily="2" charset="-78"/>
            </a:endParaRPr>
          </a:p>
          <a:p>
            <a:pPr marL="0" indent="0" algn="ctr">
              <a:buNone/>
            </a:pPr>
            <a:r>
              <a:rPr lang="fa-IR" sz="2800" b="1" dirty="0" smtClean="0">
                <a:solidFill>
                  <a:srgbClr val="FF0000"/>
                </a:solidFill>
                <a:cs typeface="B Mitra" pitchFamily="2" charset="-78"/>
              </a:rPr>
              <a:t>موضوع: </a:t>
            </a:r>
            <a:r>
              <a:rPr lang="fa-IR" sz="2800" b="1" dirty="0" smtClean="0">
                <a:cs typeface="B Mitra" pitchFamily="2" charset="-78"/>
              </a:rPr>
              <a:t>خانه های هوشمند</a:t>
            </a:r>
          </a:p>
          <a:p>
            <a:pPr marL="0" indent="0" algn="ctr">
              <a:buNone/>
            </a:pPr>
            <a:r>
              <a:rPr lang="en-US" sz="2800" b="1" dirty="0" smtClean="0">
                <a:cs typeface="B Mitra" pitchFamily="2" charset="-78"/>
              </a:rPr>
              <a:t>“Intelligent House”</a:t>
            </a:r>
            <a:endParaRPr lang="fa-IR" sz="2800" b="1" dirty="0" smtClean="0">
              <a:cs typeface="B Mitra" pitchFamily="2" charset="-78"/>
            </a:endParaRPr>
          </a:p>
          <a:p>
            <a:pPr marL="0" indent="0" algn="ctr">
              <a:buNone/>
            </a:pPr>
            <a:r>
              <a:rPr lang="fa-IR" sz="2800" b="1" dirty="0" smtClean="0">
                <a:cs typeface="B Mitra" pitchFamily="2" charset="-78"/>
              </a:rPr>
              <a:t/>
            </a:r>
            <a:br>
              <a:rPr lang="fa-IR" sz="2800" b="1" dirty="0" smtClean="0">
                <a:cs typeface="B Mitra" pitchFamily="2" charset="-78"/>
              </a:rPr>
            </a:br>
            <a:r>
              <a:rPr lang="fa-IR" sz="2800" b="1" dirty="0" smtClean="0">
                <a:solidFill>
                  <a:srgbClr val="FF0000"/>
                </a:solidFill>
                <a:cs typeface="B Mitra" pitchFamily="2" charset="-78"/>
              </a:rPr>
              <a:t>ارائه دهنده: </a:t>
            </a:r>
            <a:r>
              <a:rPr lang="fa-IR" sz="2800" b="1" dirty="0" smtClean="0">
                <a:cs typeface="B Mitra" pitchFamily="2" charset="-78"/>
              </a:rPr>
              <a:t>آمنه اشعری</a:t>
            </a:r>
          </a:p>
          <a:p>
            <a:pPr marL="0" indent="0" algn="ctr">
              <a:buNone/>
            </a:pPr>
            <a:r>
              <a:rPr lang="en-US" sz="2800" b="1" dirty="0" smtClean="0">
                <a:cs typeface="B Mitra" pitchFamily="2" charset="-78"/>
              </a:rPr>
              <a:t>“</a:t>
            </a:r>
            <a:r>
              <a:rPr lang="en-US" sz="2800" b="1" dirty="0" err="1" smtClean="0">
                <a:cs typeface="B Mitra" pitchFamily="2" charset="-78"/>
              </a:rPr>
              <a:t>Ameneh</a:t>
            </a:r>
            <a:r>
              <a:rPr lang="en-US" sz="2800" b="1" dirty="0" smtClean="0">
                <a:cs typeface="B Mitra" pitchFamily="2" charset="-78"/>
              </a:rPr>
              <a:t>  </a:t>
            </a:r>
            <a:r>
              <a:rPr lang="en-US" sz="2800" b="1" dirty="0" err="1" smtClean="0">
                <a:cs typeface="B Mitra" pitchFamily="2" charset="-78"/>
              </a:rPr>
              <a:t>Ashari</a:t>
            </a:r>
            <a:r>
              <a:rPr lang="en-US" sz="2800" b="1" dirty="0" smtClean="0">
                <a:cs typeface="B Mitra" pitchFamily="2" charset="-78"/>
              </a:rPr>
              <a:t>”</a:t>
            </a:r>
          </a:p>
          <a:p>
            <a:pPr marL="0" indent="0" algn="ctr">
              <a:buNone/>
            </a:pPr>
            <a:endParaRPr lang="fa-IR" sz="2800" b="1" dirty="0" smtClean="0">
              <a:cs typeface="B Mitra" pitchFamily="2" charset="-78"/>
            </a:endParaRPr>
          </a:p>
          <a:p>
            <a:pPr marL="0" indent="0" algn="ctr">
              <a:buNone/>
            </a:pPr>
            <a:r>
              <a:rPr lang="fa-IR" sz="2800" b="1" dirty="0" smtClean="0">
                <a:cs typeface="B Mitra" pitchFamily="2" charset="-78"/>
              </a:rPr>
              <a:t>استاد شاهید مظفری</a:t>
            </a:r>
            <a:endParaRPr lang="fa-IR" sz="2800" b="1" dirty="0">
              <a:cs typeface="B Mitra" pitchFamily="2" charset="-78"/>
            </a:endParaRPr>
          </a:p>
        </p:txBody>
      </p:sp>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2</a:t>
            </a:fld>
            <a:endParaRPr lang="en-US"/>
          </a:p>
        </p:txBody>
      </p:sp>
    </p:spTree>
    <p:extLst>
      <p:ext uri="{BB962C8B-B14F-4D97-AF65-F5344CB8AC3E}">
        <p14:creationId xmlns:p14="http://schemas.microsoft.com/office/powerpoint/2010/main" val="219198923"/>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20</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96752"/>
            <a:ext cx="8064896" cy="4983832"/>
          </a:xfrm>
        </p:spPr>
      </p:pic>
    </p:spTree>
    <p:extLst>
      <p:ext uri="{BB962C8B-B14F-4D97-AF65-F5344CB8AC3E}">
        <p14:creationId xmlns:p14="http://schemas.microsoft.com/office/powerpoint/2010/main" val="104583902"/>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20080"/>
          </a:xfrm>
        </p:spPr>
        <p:txBody>
          <a:bodyPr>
            <a:normAutofit/>
          </a:bodyPr>
          <a:lstStyle/>
          <a:p>
            <a:pPr algn="ctr"/>
            <a:r>
              <a:rPr lang="fa-IR" sz="2400" b="1" dirty="0" smtClean="0">
                <a:solidFill>
                  <a:srgbClr val="0070C0"/>
                </a:solidFill>
                <a:cs typeface="Mitra" pitchFamily="2" charset="-78"/>
              </a:rPr>
              <a:t>منابع و مراجع</a:t>
            </a:r>
            <a:endParaRPr lang="fa-IR" sz="2400" b="1" dirty="0">
              <a:solidFill>
                <a:srgbClr val="0070C0"/>
              </a:solidFill>
              <a:cs typeface="Mitra" pitchFamily="2" charset="-78"/>
            </a:endParaRPr>
          </a:p>
        </p:txBody>
      </p:sp>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21</a:t>
            </a:fld>
            <a:endParaRPr lang="en-US"/>
          </a:p>
        </p:txBody>
      </p:sp>
      <p:sp>
        <p:nvSpPr>
          <p:cNvPr id="3" name="Content Placeholder 2"/>
          <p:cNvSpPr>
            <a:spLocks noGrp="1"/>
          </p:cNvSpPr>
          <p:nvPr>
            <p:ph idx="1"/>
          </p:nvPr>
        </p:nvSpPr>
        <p:spPr/>
        <p:txBody>
          <a:bodyPr/>
          <a:lstStyle/>
          <a:p>
            <a:pPr>
              <a:buFont typeface="Arial"/>
              <a:buChar char="•"/>
            </a:pPr>
            <a:r>
              <a:rPr lang="fa-IR" dirty="0">
                <a:solidFill>
                  <a:srgbClr val="9C9C9C"/>
                </a:solidFill>
                <a:latin typeface="byekan"/>
              </a:rPr>
              <a:t>ماهنامه بین المللی مهندسی تأسیسات و تهویه مطبوع، مهر 92، شماره 126</a:t>
            </a:r>
            <a:endParaRPr lang="fa-IR" dirty="0">
              <a:solidFill>
                <a:srgbClr val="333333"/>
              </a:solidFill>
              <a:latin typeface="byekan"/>
            </a:endParaRPr>
          </a:p>
          <a:p>
            <a:r>
              <a:rPr lang="fa-IR" dirty="0"/>
              <a:t/>
            </a:r>
            <a:br>
              <a:rPr lang="fa-IR" dirty="0"/>
            </a:br>
            <a:endParaRPr lang="en-US" dirty="0" smtClean="0">
              <a:hlinkClick r:id="rId2"/>
            </a:endParaRPr>
          </a:p>
          <a:p>
            <a:pPr marL="0" indent="0" algn="l">
              <a:buNone/>
            </a:pPr>
            <a:endParaRPr lang="en-US" dirty="0">
              <a:hlinkClick r:id="rId2"/>
            </a:endParaRPr>
          </a:p>
          <a:p>
            <a:pPr marL="0" indent="0" algn="l">
              <a:buNone/>
            </a:pPr>
            <a:r>
              <a:rPr lang="en-US" dirty="0" smtClean="0">
                <a:hlinkClick r:id="rId2"/>
              </a:rPr>
              <a:t>http://wikipedia.org</a:t>
            </a:r>
            <a:endParaRPr lang="en-US" dirty="0" smtClean="0"/>
          </a:p>
          <a:p>
            <a:pPr marL="0" indent="0" algn="l">
              <a:buNone/>
            </a:pPr>
            <a:r>
              <a:rPr lang="en-US" dirty="0" err="1"/>
              <a:t>Parello</a:t>
            </a:r>
            <a:r>
              <a:rPr lang="en-US" dirty="0"/>
              <a:t>, John and Rob Aldrich. </a:t>
            </a:r>
            <a:r>
              <a:rPr lang="en-US" i="1" dirty="0"/>
              <a:t>IP-Enabled Energy </a:t>
            </a:r>
            <a:endParaRPr lang="en-US" i="1" dirty="0" smtClean="0"/>
          </a:p>
          <a:p>
            <a:pPr marL="0" indent="0" algn="l">
              <a:buNone/>
            </a:pPr>
            <a:r>
              <a:rPr lang="en-US" i="1" dirty="0" smtClean="0"/>
              <a:t>Management</a:t>
            </a:r>
            <a:r>
              <a:rPr lang="en-US" dirty="0"/>
              <a:t>. John Wiley &amp; Sons, 2010.</a:t>
            </a:r>
          </a:p>
          <a:p>
            <a:pPr marL="0" indent="0" algn="l">
              <a:buNone/>
            </a:pPr>
            <a:endParaRPr lang="en-US" dirty="0"/>
          </a:p>
        </p:txBody>
      </p:sp>
    </p:spTree>
    <p:extLst>
      <p:ext uri="{BB962C8B-B14F-4D97-AF65-F5344CB8AC3E}">
        <p14:creationId xmlns:p14="http://schemas.microsoft.com/office/powerpoint/2010/main" val="4184838000"/>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D46D20-C6C3-4DF7-BD52-89EC0B85BB4B}" type="slidenum">
              <a:rPr lang="en-US" smtClean="0"/>
              <a:pPr>
                <a:defRPr/>
              </a:pPr>
              <a:t>22</a:t>
            </a:fld>
            <a:endParaRPr lang="en-US"/>
          </a:p>
        </p:txBody>
      </p:sp>
    </p:spTree>
    <p:extLst>
      <p:ext uri="{BB962C8B-B14F-4D97-AF65-F5344CB8AC3E}">
        <p14:creationId xmlns:p14="http://schemas.microsoft.com/office/powerpoint/2010/main" val="1785919280"/>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686312"/>
          </a:xfrm>
        </p:spPr>
        <p:txBody>
          <a:bodyPr>
            <a:normAutofit fontScale="90000"/>
          </a:bodyPr>
          <a:lstStyle/>
          <a:p>
            <a:pPr algn="ctr" eaLnBrk="1" fontAlgn="auto" hangingPunct="1">
              <a:spcAft>
                <a:spcPts val="0"/>
              </a:spcAft>
              <a:defRPr/>
            </a:pPr>
            <a:r>
              <a:rPr lang="fa-IR" sz="20000" b="1" cap="none" dirty="0" smtClean="0">
                <a:ln w="17780" cmpd="sng">
                  <a:solidFill>
                    <a:srgbClr val="FFFFFF"/>
                  </a:solidFill>
                  <a:prstDash val="solid"/>
                  <a:miter lim="800000"/>
                </a:ln>
                <a:solidFill>
                  <a:srgbClr val="00B0F0"/>
                </a:solidFill>
                <a:cs typeface="B Mitra" pitchFamily="2" charset="-78"/>
              </a:rPr>
              <a:t/>
            </a:r>
            <a:br>
              <a:rPr lang="fa-IR" sz="20000" b="1" cap="none" dirty="0" smtClean="0">
                <a:ln w="17780" cmpd="sng">
                  <a:solidFill>
                    <a:srgbClr val="FFFFFF"/>
                  </a:solidFill>
                  <a:prstDash val="solid"/>
                  <a:miter lim="800000"/>
                </a:ln>
                <a:solidFill>
                  <a:srgbClr val="00B0F0"/>
                </a:solidFill>
                <a:cs typeface="B Mitra" pitchFamily="2" charset="-78"/>
              </a:rPr>
            </a:br>
            <a:r>
              <a:rPr lang="fa-IR" sz="20000" b="1" dirty="0" smtClean="0">
                <a:ln w="17780" cmpd="sng">
                  <a:solidFill>
                    <a:srgbClr val="FFFFFF"/>
                  </a:solidFill>
                  <a:prstDash val="solid"/>
                  <a:miter lim="800000"/>
                </a:ln>
                <a:solidFill>
                  <a:srgbClr val="00B0F0"/>
                </a:solidFill>
                <a:cs typeface="B Mitra" pitchFamily="2" charset="-78"/>
              </a:rPr>
              <a:t/>
            </a:r>
            <a:br>
              <a:rPr lang="fa-IR" sz="20000" b="1" dirty="0" smtClean="0">
                <a:ln w="17780" cmpd="sng">
                  <a:solidFill>
                    <a:srgbClr val="FFFFFF"/>
                  </a:solidFill>
                  <a:prstDash val="solid"/>
                  <a:miter lim="800000"/>
                </a:ln>
                <a:solidFill>
                  <a:srgbClr val="00B0F0"/>
                </a:solidFill>
                <a:cs typeface="B Mitra" pitchFamily="2" charset="-78"/>
              </a:rPr>
            </a:br>
            <a:r>
              <a:rPr lang="fa-IR" sz="20000" b="1" dirty="0" smtClean="0">
                <a:ln w="17780" cmpd="sng">
                  <a:solidFill>
                    <a:srgbClr val="FFFFFF"/>
                  </a:solidFill>
                  <a:prstDash val="solid"/>
                  <a:miter lim="800000"/>
                </a:ln>
                <a:solidFill>
                  <a:srgbClr val="00B0F0"/>
                </a:solidFill>
                <a:cs typeface="B Mitra" pitchFamily="2" charset="-78"/>
              </a:rPr>
              <a:t/>
            </a:r>
            <a:br>
              <a:rPr lang="fa-IR" sz="20000" b="1" dirty="0" smtClean="0">
                <a:ln w="17780" cmpd="sng">
                  <a:solidFill>
                    <a:srgbClr val="FFFFFF"/>
                  </a:solidFill>
                  <a:prstDash val="solid"/>
                  <a:miter lim="800000"/>
                </a:ln>
                <a:solidFill>
                  <a:srgbClr val="00B0F0"/>
                </a:solidFill>
                <a:cs typeface="B Mitra" pitchFamily="2" charset="-78"/>
              </a:rPr>
            </a:br>
            <a:r>
              <a:rPr lang="fa-IR" sz="20000" b="1" dirty="0" smtClean="0">
                <a:ln w="17780" cmpd="sng">
                  <a:solidFill>
                    <a:srgbClr val="FFFFFF"/>
                  </a:solidFill>
                  <a:prstDash val="solid"/>
                  <a:miter lim="800000"/>
                </a:ln>
                <a:solidFill>
                  <a:srgbClr val="00B0F0"/>
                </a:solidFill>
                <a:cs typeface="B Mitra" pitchFamily="2" charset="-78"/>
              </a:rPr>
              <a:t/>
            </a:r>
            <a:br>
              <a:rPr lang="fa-IR" sz="20000" b="1" dirty="0" smtClean="0">
                <a:ln w="17780" cmpd="sng">
                  <a:solidFill>
                    <a:srgbClr val="FFFFFF"/>
                  </a:solidFill>
                  <a:prstDash val="solid"/>
                  <a:miter lim="800000"/>
                </a:ln>
                <a:solidFill>
                  <a:srgbClr val="00B0F0"/>
                </a:solidFill>
                <a:cs typeface="B Mitra" pitchFamily="2" charset="-78"/>
              </a:rPr>
            </a:br>
            <a:endParaRPr lang="en-US" sz="20000" b="1" cap="none" dirty="0">
              <a:ln w="17780" cmpd="sng">
                <a:solidFill>
                  <a:srgbClr val="FFFFFF"/>
                </a:solidFill>
                <a:prstDash val="solid"/>
                <a:miter lim="800000"/>
              </a:ln>
              <a:solidFill>
                <a:srgbClr val="00B0F0"/>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23</a:t>
            </a:fld>
            <a:endParaRPr lang="en-US"/>
          </a:p>
        </p:txBody>
      </p:sp>
      <p:sp>
        <p:nvSpPr>
          <p:cNvPr id="8" name="Content Placeholder 7"/>
          <p:cNvSpPr>
            <a:spLocks noGrp="1"/>
          </p:cNvSpPr>
          <p:nvPr>
            <p:ph idx="1"/>
          </p:nvPr>
        </p:nvSpPr>
        <p:spPr/>
        <p:txBody>
          <a:bodyPr/>
          <a:lstStyle/>
          <a:p>
            <a:r>
              <a:rPr lang="fa-IR" dirty="0" smtClean="0"/>
              <a:t>پيروز باشيد</a:t>
            </a:r>
            <a:endParaRPr lang="fa-IR" dirty="0"/>
          </a:p>
        </p:txBody>
      </p:sp>
      <p:pic>
        <p:nvPicPr>
          <p:cNvPr id="10" name="Picture 9" descr="Pic_221.jpg"/>
          <p:cNvPicPr>
            <a:picLocks noChangeAspect="1"/>
          </p:cNvPicPr>
          <p:nvPr/>
        </p:nvPicPr>
        <p:blipFill>
          <a:blip r:embed="rId2"/>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2354061"/>
            <a:ext cx="593725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62"/>
            <a:ext cx="8229600" cy="1214446"/>
          </a:xfrm>
        </p:spPr>
        <p:txBody>
          <a:bodyPr>
            <a:normAutofit/>
          </a:bodyPr>
          <a:lstStyle/>
          <a:p>
            <a:pPr algn="r">
              <a:defRPr/>
            </a:pPr>
            <a:r>
              <a:rPr lang="fa-IR" sz="4000" b="1" cap="none" dirty="0" smtClean="0">
                <a:ln w="18000">
                  <a:solidFill>
                    <a:schemeClr val="accent2">
                      <a:satMod val="140000"/>
                    </a:schemeClr>
                  </a:solidFill>
                  <a:prstDash val="solid"/>
                  <a:miter lim="800000"/>
                </a:ln>
                <a:solidFill>
                  <a:srgbClr val="0070C0"/>
                </a:solidFill>
                <a:effectLst/>
                <a:cs typeface="B Nazanin" pitchFamily="2" charset="-78"/>
              </a:rPr>
              <a:t>   </a:t>
            </a:r>
            <a:r>
              <a:rPr lang="fa-IR" sz="2500" b="1" cap="none" dirty="0" smtClean="0">
                <a:ln w="18000">
                  <a:solidFill>
                    <a:schemeClr val="accent2">
                      <a:satMod val="140000"/>
                    </a:schemeClr>
                  </a:solidFill>
                  <a:prstDash val="solid"/>
                  <a:miter lim="800000"/>
                </a:ln>
                <a:solidFill>
                  <a:srgbClr val="0070C0"/>
                </a:solidFill>
                <a:effectLst/>
                <a:cs typeface="B Mitra" pitchFamily="2" charset="-78"/>
              </a:rPr>
              <a:t> </a:t>
            </a:r>
            <a:r>
              <a:rPr lang="fa-IR" sz="2500" b="1" dirty="0" smtClean="0">
                <a:ln w="18000">
                  <a:solidFill>
                    <a:schemeClr val="accent2">
                      <a:satMod val="140000"/>
                    </a:schemeClr>
                  </a:solidFill>
                  <a:prstDash val="solid"/>
                  <a:miter lim="800000"/>
                </a:ln>
                <a:solidFill>
                  <a:srgbClr val="0070C0"/>
                </a:solidFill>
                <a:cs typeface="B Mitra" pitchFamily="2" charset="-78"/>
              </a:rPr>
              <a:t>مقدمه و تاریخچه</a:t>
            </a:r>
            <a:endParaRPr lang="en-US" sz="2500" b="1" dirty="0">
              <a:solidFill>
                <a:srgbClr val="0070C0"/>
              </a:solidFill>
              <a:cs typeface="B Mitra" pitchFamily="2" charset="-78"/>
            </a:endParaRPr>
          </a:p>
        </p:txBody>
      </p:sp>
      <p:sp>
        <p:nvSpPr>
          <p:cNvPr id="12291" name="Content Placeholder 2"/>
          <p:cNvSpPr>
            <a:spLocks noGrp="1"/>
          </p:cNvSpPr>
          <p:nvPr>
            <p:ph idx="1"/>
          </p:nvPr>
        </p:nvSpPr>
        <p:spPr>
          <a:xfrm>
            <a:off x="457200" y="1928802"/>
            <a:ext cx="8229600" cy="4395798"/>
          </a:xfrm>
        </p:spPr>
        <p:txBody>
          <a:bodyPr>
            <a:noAutofit/>
          </a:bodyPr>
          <a:lstStyle/>
          <a:p>
            <a:pPr>
              <a:buFont typeface="Wingdings" pitchFamily="2" charset="2"/>
              <a:buChar char="v"/>
            </a:pPr>
            <a:r>
              <a:rPr lang="fa-IR" sz="2400" dirty="0">
                <a:cs typeface="B Mitra" pitchFamily="2" charset="-78"/>
              </a:rPr>
              <a:t>در خارج از منزل گهگاهی ممکن است نگران برخی از رویدادهای داخل خانه شویم و این این نگرانی ها نیز ممکن است بعد از خروج از محل کار و پارکینگ خودرو و اداره و ساختمان مسکونی و هتل محل اقامت و در کل فضاهایی که ما در آن تردد داریم، نیز باشد.</a:t>
            </a:r>
          </a:p>
          <a:p>
            <a:pPr>
              <a:buFont typeface="Wingdings" pitchFamily="2" charset="2"/>
              <a:buChar char="v"/>
            </a:pPr>
            <a:r>
              <a:rPr lang="fa-IR" sz="2400" dirty="0" smtClean="0">
                <a:cs typeface="B Mitra" pitchFamily="2" charset="-78"/>
              </a:rPr>
              <a:t>فکر می کنیم شاید چراغ ها روشنایی مطلوبی را دارند ؟ خاموش هستند؟ آیا نور کافی برای امنیت خودرو در محل پارک هست؟ آیا پنجره های شرکت یا محل کار و ساختمان مسکونی را بسته ام؟ فرزندان ما الان مشغول چه کاری هستند؟</a:t>
            </a:r>
          </a:p>
          <a:p>
            <a:pPr>
              <a:buFont typeface="Wingdings" pitchFamily="2" charset="2"/>
              <a:buChar char="v"/>
            </a:pPr>
            <a:endParaRPr lang="fa-IR" sz="2400" dirty="0">
              <a:cs typeface="B Mitra" pitchFamily="2" charset="-78"/>
            </a:endParaRPr>
          </a:p>
          <a:p>
            <a:pPr>
              <a:buFont typeface="Wingdings" pitchFamily="2" charset="2"/>
              <a:buChar char="v"/>
            </a:pPr>
            <a:r>
              <a:rPr lang="fa-IR" sz="2400" dirty="0" smtClean="0">
                <a:cs typeface="B Mitra" pitchFamily="2" charset="-78"/>
              </a:rPr>
              <a:t>اینجاست که آروز می کنیم، ای کاش: راهی برای داشتن اطلاعات کافی از اوضاع اطرافمان داشتیم!!!</a:t>
            </a:r>
          </a:p>
          <a:p>
            <a:pPr>
              <a:buFont typeface="Wingdings" pitchFamily="2" charset="2"/>
              <a:buChar char="v"/>
            </a:pPr>
            <a:endParaRPr lang="fa-IR" sz="2400" dirty="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3</a:t>
            </a:fld>
            <a:endParaRPr lang="en-US"/>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20080"/>
          </a:xfrm>
        </p:spPr>
        <p:txBody>
          <a:bodyPr>
            <a:normAutofit/>
          </a:bodyPr>
          <a:lstStyle/>
          <a:p>
            <a:pPr algn="r"/>
            <a:r>
              <a:rPr lang="fa-IR" sz="2800" b="1" dirty="0">
                <a:ln w="18000">
                  <a:solidFill>
                    <a:schemeClr val="accent2">
                      <a:satMod val="140000"/>
                    </a:schemeClr>
                  </a:solidFill>
                  <a:prstDash val="solid"/>
                  <a:miter lim="800000"/>
                </a:ln>
                <a:solidFill>
                  <a:srgbClr val="0070C0"/>
                </a:solidFill>
                <a:cs typeface="B Mitra" pitchFamily="2" charset="-78"/>
              </a:rPr>
              <a:t> مقدمه و </a:t>
            </a:r>
            <a:r>
              <a:rPr lang="fa-IR" sz="2800" b="1" dirty="0" smtClean="0">
                <a:ln w="18000">
                  <a:solidFill>
                    <a:schemeClr val="accent2">
                      <a:satMod val="140000"/>
                    </a:schemeClr>
                  </a:solidFill>
                  <a:prstDash val="solid"/>
                  <a:miter lim="800000"/>
                </a:ln>
                <a:solidFill>
                  <a:srgbClr val="0070C0"/>
                </a:solidFill>
                <a:cs typeface="B Mitra" pitchFamily="2" charset="-78"/>
              </a:rPr>
              <a:t>تاریخچه</a:t>
            </a:r>
            <a:endParaRPr lang="fa-IR" dirty="0"/>
          </a:p>
        </p:txBody>
      </p:sp>
      <p:sp>
        <p:nvSpPr>
          <p:cNvPr id="3" name="Content Placeholder 2"/>
          <p:cNvSpPr>
            <a:spLocks noGrp="1"/>
          </p:cNvSpPr>
          <p:nvPr>
            <p:ph idx="1"/>
          </p:nvPr>
        </p:nvSpPr>
        <p:spPr>
          <a:xfrm>
            <a:off x="251520" y="1916832"/>
            <a:ext cx="8643998" cy="4263752"/>
          </a:xfrm>
        </p:spPr>
        <p:txBody>
          <a:bodyPr>
            <a:normAutofit/>
          </a:bodyPr>
          <a:lstStyle/>
          <a:p>
            <a:pPr lvl="0">
              <a:buClr>
                <a:srgbClr val="0BD0D9"/>
              </a:buClr>
              <a:buFont typeface="Wingdings" pitchFamily="2" charset="2"/>
              <a:buChar char="v"/>
            </a:pPr>
            <a:r>
              <a:rPr lang="fa-IR" sz="2400" dirty="0">
                <a:solidFill>
                  <a:prstClr val="black"/>
                </a:solidFill>
                <a:cs typeface="B Mitra" pitchFamily="2" charset="-78"/>
              </a:rPr>
              <a:t>زمانی که ما از گوشی های همراه معمولی به سمت گوشی های هوشمند حرکت کردیم، جهشی بزرگ در ارتباطات را شاهد بودیم. به جای اینکه فقط قادر به ایجاد تماس و ارسال پیام های متنی باشیم، اکنون با تلفن های هوشمند به اینترنت متصل می شویم، ایمیل می فرستیم، پیام های لحظه ای ارسال می کنیم، فایل های مورد نیازمان را دانلود می کنیم و بسیاری کارهای دیگر که به ارتباطات نیاز دارند را انجام می دهیم.</a:t>
            </a:r>
          </a:p>
          <a:p>
            <a:pPr lvl="0">
              <a:buClr>
                <a:srgbClr val="0BD0D9"/>
              </a:buClr>
              <a:buFont typeface="Wingdings" pitchFamily="2" charset="2"/>
              <a:buChar char="v"/>
            </a:pPr>
            <a:endParaRPr lang="fa-IR" sz="2400" dirty="0">
              <a:solidFill>
                <a:prstClr val="black"/>
              </a:solidFill>
              <a:cs typeface="B Mitra" pitchFamily="2" charset="-78"/>
            </a:endParaRPr>
          </a:p>
          <a:p>
            <a:pPr lvl="0">
              <a:buClr>
                <a:srgbClr val="0BD0D9"/>
              </a:buClr>
              <a:buFont typeface="Wingdings" pitchFamily="2" charset="2"/>
              <a:buChar char="v"/>
            </a:pPr>
            <a:r>
              <a:rPr lang="fa-IR" sz="2400" dirty="0">
                <a:solidFill>
                  <a:prstClr val="black"/>
                </a:solidFill>
                <a:cs typeface="B Mitra" pitchFamily="2" charset="-78"/>
              </a:rPr>
              <a:t>در مورد خانه های هوشمند نیز وضعیت به همین منوال است. تفاوت اصلی خانه های هوشمند با خانه های معمولی در این است که همه ی وسایل در خانه های هوشمند به یکدیگر متصل هستند و با یک دستگاه مرکزی کنترل می شوند. کنترل آب و هوا، چراغ ها، لوازم، قفل ها و انواع مختلفی از دوربین ها و مانتیورهایی که می توانند به خانه های هوشمند و خودکار اضافه شوند از هر جای خانه و حتی دور از خانه قابل کنترل می باشند.</a:t>
            </a:r>
          </a:p>
          <a:p>
            <a:pPr lvl="0">
              <a:buClr>
                <a:srgbClr val="0BD0D9"/>
              </a:buClr>
              <a:buFont typeface="Wingdings" pitchFamily="2" charset="2"/>
              <a:buChar char="v"/>
            </a:pPr>
            <a:endParaRPr lang="fa-IR" sz="2400" dirty="0">
              <a:solidFill>
                <a:prstClr val="black"/>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4</a:t>
            </a:fld>
            <a:endParaRPr lang="en-US">
              <a:solidFill>
                <a:srgbClr val="04617B">
                  <a:shade val="90000"/>
                </a:srgbClr>
              </a:solidFill>
            </a:endParaRPr>
          </a:p>
        </p:txBody>
      </p:sp>
    </p:spTree>
    <p:extLst>
      <p:ext uri="{BB962C8B-B14F-4D97-AF65-F5344CB8AC3E}">
        <p14:creationId xmlns:p14="http://schemas.microsoft.com/office/powerpoint/2010/main" val="3371896170"/>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846980"/>
          </a:xfrm>
        </p:spPr>
        <p:txBody>
          <a:bodyPr>
            <a:normAutofit/>
          </a:bodyPr>
          <a:lstStyle/>
          <a:p>
            <a:pPr algn="r"/>
            <a:r>
              <a:rPr lang="fa-IR" sz="2500" b="1" dirty="0">
                <a:ln w="18000">
                  <a:solidFill>
                    <a:srgbClr val="009DD9">
                      <a:satMod val="140000"/>
                    </a:srgbClr>
                  </a:solidFill>
                  <a:prstDash val="solid"/>
                  <a:miter lim="800000"/>
                </a:ln>
                <a:solidFill>
                  <a:srgbClr val="0070C0"/>
                </a:solidFill>
                <a:cs typeface="B Mitra" pitchFamily="2" charset="-78"/>
              </a:rPr>
              <a:t> مقدمه و تاریخچه</a:t>
            </a:r>
            <a:endParaRPr lang="fa-IR" dirty="0"/>
          </a:p>
        </p:txBody>
      </p:sp>
      <p:sp>
        <p:nvSpPr>
          <p:cNvPr id="3" name="Content Placeholder 2"/>
          <p:cNvSpPr>
            <a:spLocks noGrp="1"/>
          </p:cNvSpPr>
          <p:nvPr>
            <p:ph idx="1"/>
          </p:nvPr>
        </p:nvSpPr>
        <p:spPr>
          <a:xfrm>
            <a:off x="214282" y="1785926"/>
            <a:ext cx="8643998" cy="4538674"/>
          </a:xfrm>
        </p:spPr>
        <p:txBody>
          <a:bodyPr>
            <a:normAutofit/>
          </a:bodyPr>
          <a:lstStyle/>
          <a:p>
            <a:pPr lvl="0">
              <a:buClr>
                <a:srgbClr val="0BD0D9"/>
              </a:buClr>
              <a:buFont typeface="Wingdings" pitchFamily="2" charset="2"/>
              <a:buChar char="v"/>
            </a:pPr>
            <a:r>
              <a:rPr lang="fa-IR" sz="2400" dirty="0">
                <a:solidFill>
                  <a:prstClr val="black"/>
                </a:solidFill>
                <a:cs typeface="B Mitra" pitchFamily="2" charset="-78"/>
              </a:rPr>
              <a:t>اولین سیستم هوشمند تجربی در سال 1966 به بازار عرضه شد. استفاده معمولی از اتوماسیون خانگی شامل کنترل روشنایی، گرمایش و سرمایش، امنیت، بهینه سازی مصرف انرژی و غیره می باشد. در سال 2013 مشاهده سیستم اتوماسیون خانگی در ساختمان های تجاری، دانشگاه ها یا هتل ها به امری عادی تبدیل شده است اما استفاده از این سیستم ها در خانه های شخصی محدود به قشر مرفه جامعه است</a:t>
            </a:r>
            <a:r>
              <a:rPr lang="fa-IR" sz="2400" dirty="0" smtClean="0">
                <a:solidFill>
                  <a:prstClr val="black"/>
                </a:solidFill>
                <a:cs typeface="B Mitra" pitchFamily="2" charset="-78"/>
              </a:rPr>
              <a:t>.</a:t>
            </a:r>
            <a:endParaRPr lang="en-US" sz="2400" dirty="0" smtClean="0">
              <a:solidFill>
                <a:prstClr val="black"/>
              </a:solidFill>
              <a:cs typeface="B Mitra" pitchFamily="2" charset="-78"/>
            </a:endParaRPr>
          </a:p>
          <a:p>
            <a:pPr lvl="0">
              <a:buClr>
                <a:srgbClr val="0BD0D9"/>
              </a:buClr>
              <a:buFont typeface="Wingdings" pitchFamily="2" charset="2"/>
              <a:buChar char="v"/>
            </a:pPr>
            <a:r>
              <a:rPr lang="fa-IR" sz="2400" dirty="0">
                <a:solidFill>
                  <a:prstClr val="black"/>
                </a:solidFill>
                <a:cs typeface="B Mitra" pitchFamily="2" charset="-78"/>
              </a:rPr>
              <a:t> به طور مثال 20 سال قبل با ورود تکنولوژی آیفون های صوتی و بعد از آن آیفون های تصویری به ایران استقبال زیادی از این موضوع نشد ولی با گذشت مدت کوتاهی سیر تصاعدی درخواست این سیستم بالا گرفت تا جایی که هم اکنون جزء ضروریات ساختمان محسوب می شود و هر روز با تکنولوژی های مدرن بر خیل مشتریان این سیستم اضافه می شود.</a:t>
            </a:r>
            <a:endParaRPr lang="en-US" sz="2400" dirty="0" smtClean="0">
              <a:solidFill>
                <a:prstClr val="black"/>
              </a:solidFill>
              <a:cs typeface="B Mitra" pitchFamily="2" charset="-78"/>
            </a:endParaRPr>
          </a:p>
          <a:p>
            <a:pPr lvl="0">
              <a:buClr>
                <a:srgbClr val="0BD0D9"/>
              </a:buClr>
              <a:buFont typeface="Wingdings" pitchFamily="2" charset="2"/>
              <a:buChar char="v"/>
            </a:pPr>
            <a:r>
              <a:rPr lang="fa-IR" sz="2400" dirty="0">
                <a:solidFill>
                  <a:prstClr val="black"/>
                </a:solidFill>
                <a:cs typeface="B Mitra" pitchFamily="2" charset="-78"/>
              </a:rPr>
              <a:t> تکنولوژی اتوماسیون خانگی در سال 1382 وارد ایران شد.</a:t>
            </a:r>
            <a:endParaRPr lang="en-US" sz="2400" dirty="0">
              <a:solidFill>
                <a:prstClr val="black"/>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5</a:t>
            </a:fld>
            <a:endParaRPr lang="en-US"/>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56"/>
            <a:ext cx="8686800" cy="986452"/>
          </a:xfrm>
        </p:spPr>
        <p:txBody>
          <a:bodyPr>
            <a:normAutofit/>
          </a:bodyPr>
          <a:lstStyle/>
          <a:p>
            <a:pPr algn="r">
              <a:defRPr/>
            </a:pPr>
            <a:r>
              <a:rPr lang="fa-IR" sz="2400" b="1" dirty="0" smtClean="0">
                <a:ln w="18000">
                  <a:solidFill>
                    <a:schemeClr val="accent2">
                      <a:satMod val="140000"/>
                    </a:schemeClr>
                  </a:solidFill>
                  <a:prstDash val="solid"/>
                  <a:miter lim="800000"/>
                </a:ln>
                <a:solidFill>
                  <a:srgbClr val="0070C0"/>
                </a:solidFill>
                <a:cs typeface="B Mitra" pitchFamily="2" charset="-78"/>
              </a:rPr>
              <a:t>     امکانات خانه های هوشمند :</a:t>
            </a:r>
            <a:endParaRPr lang="en-US" sz="2400" b="1" cap="none" dirty="0">
              <a:ln w="18000">
                <a:solidFill>
                  <a:schemeClr val="accent2">
                    <a:satMod val="140000"/>
                  </a:schemeClr>
                </a:solidFill>
                <a:prstDash val="solid"/>
                <a:miter lim="800000"/>
              </a:ln>
              <a:solidFill>
                <a:srgbClr val="0070C0"/>
              </a:solidFill>
              <a:cs typeface="B Mitra" pitchFamily="2" charset="-78"/>
            </a:endParaRPr>
          </a:p>
        </p:txBody>
      </p:sp>
      <p:sp>
        <p:nvSpPr>
          <p:cNvPr id="13315" name="Content Placeholder 2"/>
          <p:cNvSpPr>
            <a:spLocks noGrp="1"/>
          </p:cNvSpPr>
          <p:nvPr>
            <p:ph idx="1"/>
          </p:nvPr>
        </p:nvSpPr>
        <p:spPr>
          <a:xfrm>
            <a:off x="539552" y="2132856"/>
            <a:ext cx="8229600" cy="4104456"/>
          </a:xfrm>
        </p:spPr>
        <p:txBody>
          <a:bodyPr>
            <a:noAutofit/>
          </a:bodyPr>
          <a:lstStyle/>
          <a:p>
            <a:r>
              <a:rPr lang="fa-IR" sz="2400" dirty="0"/>
              <a:t>بسته‌های موجود در خانه‌های هوشمند می‌توانند موارد زیر را تحت کنترل قرار دهند:</a:t>
            </a:r>
          </a:p>
          <a:p>
            <a:r>
              <a:rPr lang="fa-IR" sz="2400" dirty="0"/>
              <a:t>۱ کنترل دما</a:t>
            </a:r>
          </a:p>
          <a:p>
            <a:r>
              <a:rPr lang="fa-IR" sz="2400" dirty="0"/>
              <a:t>۲ کنترل روشنایی</a:t>
            </a:r>
          </a:p>
          <a:p>
            <a:r>
              <a:rPr lang="fa-IR" sz="2400" dirty="0"/>
              <a:t>۳ کنترل نور طبیعی (به کمک باز و بسته کردن خودکار پرده و کرکره ها)</a:t>
            </a:r>
          </a:p>
          <a:p>
            <a:r>
              <a:rPr lang="fa-IR" sz="2400" dirty="0"/>
              <a:t>۴ سیستم های صوتی و تصویری</a:t>
            </a:r>
          </a:p>
          <a:p>
            <a:r>
              <a:rPr lang="fa-IR" sz="2400" dirty="0"/>
              <a:t>۵ سیستم های اعلام حریق</a:t>
            </a:r>
          </a:p>
          <a:p>
            <a:r>
              <a:rPr lang="fa-IR" sz="2400" dirty="0"/>
              <a:t>۶ سیستم‌های حفاظتی وامنیتی</a:t>
            </a:r>
          </a:p>
          <a:p>
            <a:r>
              <a:rPr lang="fa-IR" sz="2400" dirty="0"/>
              <a:t>۷ آبیاری گیاهان و تغذیه حیوانات</a:t>
            </a:r>
          </a:p>
          <a:p>
            <a:pPr algn="just">
              <a:buFont typeface="Wingdings" pitchFamily="2" charset="2"/>
              <a:buChar char="v"/>
            </a:pPr>
            <a:endParaRPr lang="fa-IR" sz="2500" dirty="0">
              <a:cs typeface="B Mitra" pitchFamily="2" charset="-78"/>
            </a:endParaRPr>
          </a:p>
          <a:p>
            <a:pPr algn="just">
              <a:buFont typeface="Wingdings" pitchFamily="2" charset="2"/>
              <a:buChar char="v"/>
            </a:pPr>
            <a:endParaRPr lang="fa-IR" sz="2500" dirty="0">
              <a:cs typeface="B Mitra" pitchFamily="2" charset="-78"/>
            </a:endParaRPr>
          </a:p>
          <a:p>
            <a:pPr marL="0" indent="0" algn="just">
              <a:buNone/>
            </a:pPr>
            <a:endParaRPr lang="en-US" sz="2500" dirty="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6</a:t>
            </a:fld>
            <a:endParaRPr lang="en-US">
              <a:solidFill>
                <a:srgbClr val="04617B">
                  <a:shade val="90000"/>
                </a:srgbClr>
              </a:solidFill>
            </a:endParaRPr>
          </a:p>
        </p:txBody>
      </p:sp>
    </p:spTree>
    <p:extLst>
      <p:ext uri="{BB962C8B-B14F-4D97-AF65-F5344CB8AC3E}">
        <p14:creationId xmlns:p14="http://schemas.microsoft.com/office/powerpoint/2010/main" val="318942579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56"/>
            <a:ext cx="8686800" cy="626412"/>
          </a:xfrm>
        </p:spPr>
        <p:txBody>
          <a:bodyPr>
            <a:normAutofit/>
          </a:bodyPr>
          <a:lstStyle/>
          <a:p>
            <a:pPr algn="r">
              <a:defRPr/>
            </a:pPr>
            <a:r>
              <a:rPr lang="fa-IR" sz="2500" b="1" dirty="0">
                <a:ln w="18000">
                  <a:solidFill>
                    <a:schemeClr val="accent2">
                      <a:satMod val="140000"/>
                    </a:schemeClr>
                  </a:solidFill>
                  <a:prstDash val="solid"/>
                  <a:miter lim="800000"/>
                </a:ln>
                <a:solidFill>
                  <a:srgbClr val="0070C0"/>
                </a:solidFill>
                <a:cs typeface="B Mitra" pitchFamily="2" charset="-78"/>
              </a:rPr>
              <a:t>سیستم مدیریت ساختمان</a:t>
            </a:r>
            <a:endParaRPr lang="en-US" sz="2500" b="1" cap="none" dirty="0">
              <a:ln w="18000">
                <a:solidFill>
                  <a:schemeClr val="accent2">
                    <a:satMod val="140000"/>
                  </a:schemeClr>
                </a:solidFill>
                <a:prstDash val="solid"/>
                <a:miter lim="800000"/>
              </a:ln>
              <a:solidFill>
                <a:srgbClr val="0070C0"/>
              </a:solidFill>
              <a:cs typeface="B Mitra" pitchFamily="2" charset="-78"/>
            </a:endParaRPr>
          </a:p>
        </p:txBody>
      </p:sp>
      <p:sp>
        <p:nvSpPr>
          <p:cNvPr id="13315" name="Content Placeholder 2"/>
          <p:cNvSpPr>
            <a:spLocks noGrp="1"/>
          </p:cNvSpPr>
          <p:nvPr>
            <p:ph idx="1"/>
          </p:nvPr>
        </p:nvSpPr>
        <p:spPr>
          <a:xfrm>
            <a:off x="611560" y="1412776"/>
            <a:ext cx="8229600" cy="5040560"/>
          </a:xfrm>
        </p:spPr>
        <p:txBody>
          <a:bodyPr>
            <a:noAutofit/>
          </a:bodyPr>
          <a:lstStyle/>
          <a:p>
            <a:pPr algn="just">
              <a:buFont typeface="Wingdings" pitchFamily="2" charset="2"/>
              <a:buChar char="v"/>
            </a:pPr>
            <a:r>
              <a:rPr lang="en-US" sz="2500" dirty="0">
                <a:cs typeface="B Mitra" pitchFamily="2" charset="-78"/>
              </a:rPr>
              <a:t>"BMS" </a:t>
            </a:r>
            <a:r>
              <a:rPr lang="fa-IR" sz="2500" dirty="0">
                <a:cs typeface="B Mitra" pitchFamily="2" charset="-78"/>
              </a:rPr>
              <a:t>یا </a:t>
            </a:r>
            <a:r>
              <a:rPr lang="en-US" sz="2500" dirty="0">
                <a:cs typeface="B Mitra" pitchFamily="2" charset="-78"/>
              </a:rPr>
              <a:t>Building management system </a:t>
            </a:r>
            <a:r>
              <a:rPr lang="fa-IR" sz="2500" dirty="0">
                <a:cs typeface="B Mitra" pitchFamily="2" charset="-78"/>
              </a:rPr>
              <a:t>که در فارسی آن را مدیریت هوشمند ساختمان ترجمه کرده اند به مجموعه سخت افزارها و نرم افزارهائی اطلاق میشود که به منظور مانیتورینگ و کنترل یکپارچه قسمتهای مهم و حیاتی در ساختمان نصب میشوند</a:t>
            </a:r>
            <a:r>
              <a:rPr lang="fa-IR" sz="2500" dirty="0" smtClean="0">
                <a:cs typeface="B Mitra" pitchFamily="2" charset="-78"/>
              </a:rPr>
              <a:t>.</a:t>
            </a:r>
          </a:p>
          <a:p>
            <a:pPr algn="just">
              <a:buFont typeface="Wingdings" pitchFamily="2" charset="2"/>
              <a:buChar char="v"/>
            </a:pPr>
            <a:r>
              <a:rPr lang="fa-IR" sz="2500" dirty="0" smtClean="0">
                <a:cs typeface="B Mitra" pitchFamily="2" charset="-78"/>
              </a:rPr>
              <a:t>وظیفه این مجموعه، پایش مداوم بخش های مختلف ساختمان و اعمال فرامین به آنها به نحویست که عملکرد اجزاء مختلف ساختمان متعادل با یکدیگرودرشرایط بهینه وباهدف کاهش مصارف ناخواسته وتخصیص منابع انرژی فقط به فضاهای در حین بهره برداری باشد.</a:t>
            </a:r>
            <a:endParaRPr lang="en-US" sz="2500" dirty="0" smtClean="0">
              <a:cs typeface="B Mitra" pitchFamily="2" charset="-78"/>
            </a:endParaRPr>
          </a:p>
          <a:p>
            <a:pPr algn="just">
              <a:buFont typeface="Wingdings" pitchFamily="2" charset="2"/>
              <a:buChar char="v"/>
            </a:pPr>
            <a:r>
              <a:rPr lang="fa-IR" sz="2500" dirty="0">
                <a:cs typeface="B Mitra" pitchFamily="2" charset="-78"/>
              </a:rPr>
              <a:t>خانه هوشمند یک  </a:t>
            </a:r>
            <a:r>
              <a:rPr lang="en-US" sz="2500" dirty="0" err="1">
                <a:cs typeface="B Mitra" pitchFamily="2" charset="-78"/>
              </a:rPr>
              <a:t>bms</a:t>
            </a:r>
            <a:r>
              <a:rPr lang="en-US" sz="2500" dirty="0">
                <a:cs typeface="B Mitra" pitchFamily="2" charset="-78"/>
              </a:rPr>
              <a:t> </a:t>
            </a:r>
            <a:r>
              <a:rPr lang="fa-IR" sz="2500" dirty="0">
                <a:cs typeface="B Mitra" pitchFamily="2" charset="-78"/>
              </a:rPr>
              <a:t>کوچک هست و فرق مفهومی چندانی با </a:t>
            </a:r>
            <a:r>
              <a:rPr lang="en-US" sz="2500" dirty="0" err="1">
                <a:cs typeface="B Mitra" pitchFamily="2" charset="-78"/>
              </a:rPr>
              <a:t>bms</a:t>
            </a:r>
            <a:r>
              <a:rPr lang="en-US" sz="2500" dirty="0">
                <a:cs typeface="B Mitra" pitchFamily="2" charset="-78"/>
              </a:rPr>
              <a:t>  </a:t>
            </a:r>
            <a:r>
              <a:rPr lang="fa-IR" sz="2500" dirty="0">
                <a:cs typeface="B Mitra" pitchFamily="2" charset="-78"/>
              </a:rPr>
              <a:t>ندارد. خانه های هوشمند با نام های دیگری نیز شناخته میشود مانند: </a:t>
            </a:r>
            <a:r>
              <a:rPr lang="en-US" sz="2500" dirty="0">
                <a:cs typeface="B Mitra" pitchFamily="2" charset="-78"/>
              </a:rPr>
              <a:t>Smart Home ، Intelligent House، Home Automation  </a:t>
            </a:r>
            <a:r>
              <a:rPr lang="fa-IR" sz="2500" dirty="0">
                <a:cs typeface="B Mitra" pitchFamily="2" charset="-78"/>
              </a:rPr>
              <a:t>بنابراین با کمی اغماض میتوان گفت که </a:t>
            </a:r>
            <a:r>
              <a:rPr lang="en-US" sz="2500" dirty="0">
                <a:cs typeface="B Mitra" pitchFamily="2" charset="-78"/>
              </a:rPr>
              <a:t>Smart Home </a:t>
            </a:r>
            <a:r>
              <a:rPr lang="fa-IR" sz="2500" dirty="0">
                <a:cs typeface="B Mitra" pitchFamily="2" charset="-78"/>
              </a:rPr>
              <a:t>همان </a:t>
            </a:r>
            <a:r>
              <a:rPr lang="en-US" sz="2500" dirty="0">
                <a:cs typeface="B Mitra" pitchFamily="2" charset="-78"/>
              </a:rPr>
              <a:t>BMS </a:t>
            </a:r>
            <a:r>
              <a:rPr lang="fa-IR" sz="2500" dirty="0">
                <a:cs typeface="B Mitra" pitchFamily="2" charset="-78"/>
              </a:rPr>
              <a:t>کوچک است.</a:t>
            </a:r>
          </a:p>
          <a:p>
            <a:pPr algn="just">
              <a:buFont typeface="Wingdings" pitchFamily="2" charset="2"/>
              <a:buChar char="v"/>
            </a:pPr>
            <a:endParaRPr lang="en-US" sz="2500" dirty="0" smtClean="0">
              <a:cs typeface="B Mitra" pitchFamily="2" charset="-78"/>
            </a:endParaRPr>
          </a:p>
          <a:p>
            <a:pPr algn="just">
              <a:buFont typeface="Wingdings" pitchFamily="2" charset="2"/>
              <a:buChar char="v"/>
            </a:pPr>
            <a:endParaRPr lang="fa-IR" sz="2500" dirty="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solidFill>
                  <a:srgbClr val="04617B">
                    <a:shade val="90000"/>
                  </a:srgbClr>
                </a:solidFill>
              </a:rPr>
              <a:pPr>
                <a:defRPr/>
              </a:pPr>
              <a:t>7</a:t>
            </a:fld>
            <a:endParaRPr lang="en-US">
              <a:solidFill>
                <a:srgbClr val="04617B">
                  <a:shade val="90000"/>
                </a:srgbClr>
              </a:solidFill>
            </a:endParaRPr>
          </a:p>
        </p:txBody>
      </p:sp>
    </p:spTree>
    <p:extLst>
      <p:ext uri="{BB962C8B-B14F-4D97-AF65-F5344CB8AC3E}">
        <p14:creationId xmlns:p14="http://schemas.microsoft.com/office/powerpoint/2010/main" val="3385921034"/>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r"/>
            <a:r>
              <a:rPr lang="fa-IR" sz="2500" b="1" dirty="0" smtClean="0">
                <a:solidFill>
                  <a:srgbClr val="00B0F0"/>
                </a:solidFill>
                <a:cs typeface="B Mitra" pitchFamily="2" charset="-78"/>
              </a:rPr>
              <a:t>      </a:t>
            </a:r>
            <a:r>
              <a:rPr lang="fa-IR" sz="2500" b="1" dirty="0">
                <a:solidFill>
                  <a:srgbClr val="00B0F0"/>
                </a:solidFill>
                <a:cs typeface="B Mitra" pitchFamily="2" charset="-78"/>
              </a:rPr>
              <a:t> </a:t>
            </a:r>
            <a:r>
              <a:rPr lang="fa-IR" sz="2500" b="1" dirty="0" smtClean="0">
                <a:solidFill>
                  <a:srgbClr val="0070C0"/>
                </a:solidFill>
                <a:cs typeface="B Mitra" pitchFamily="2" charset="-78"/>
              </a:rPr>
              <a:t>تکنولوژی  های به کار رفته</a:t>
            </a:r>
            <a:endParaRPr lang="en-US" sz="2500" dirty="0">
              <a:solidFill>
                <a:srgbClr val="0070C0"/>
              </a:solidFill>
              <a:cs typeface="B Mitra" pitchFamily="2" charset="-78"/>
            </a:endParaRPr>
          </a:p>
        </p:txBody>
      </p:sp>
      <p:sp>
        <p:nvSpPr>
          <p:cNvPr id="3" name="Content Placeholder 2"/>
          <p:cNvSpPr>
            <a:spLocks noGrp="1"/>
          </p:cNvSpPr>
          <p:nvPr>
            <p:ph idx="1"/>
          </p:nvPr>
        </p:nvSpPr>
        <p:spPr>
          <a:xfrm>
            <a:off x="457200" y="1700808"/>
            <a:ext cx="8229600" cy="4623792"/>
          </a:xfrm>
        </p:spPr>
        <p:txBody>
          <a:bodyPr>
            <a:normAutofit/>
          </a:bodyPr>
          <a:lstStyle/>
          <a:p>
            <a:pPr marL="0" indent="0">
              <a:buNone/>
            </a:pPr>
            <a:r>
              <a:rPr lang="fa-IR" dirty="0"/>
              <a:t>•تکنیک های به کار رفته جهت هوشمند سازی بنا به دو دسته کلی تقسیم می گردند:</a:t>
            </a:r>
          </a:p>
          <a:p>
            <a:pPr marL="0" indent="0">
              <a:buNone/>
            </a:pPr>
            <a:endParaRPr lang="fa-IR" dirty="0"/>
          </a:p>
          <a:p>
            <a:pPr marL="0" indent="0">
              <a:buNone/>
            </a:pPr>
            <a:r>
              <a:rPr lang="fa-IR" dirty="0"/>
              <a:t>۱ روش هایی که در آنها نیازی به کابل کشی مجزا برای کنترل ادوات مختلف وجود ندارد. در این روش ها سیگنالهای تولید شده توسط وسایل کنترل کننده ، از طریق شبکه برق موجود در این ساختمان ها و یا با کمک سیگنالهای </a:t>
            </a:r>
            <a:r>
              <a:rPr lang="en-US" dirty="0"/>
              <a:t>RF </a:t>
            </a:r>
            <a:r>
              <a:rPr lang="fa-IR" dirty="0"/>
              <a:t>منتقل شده و در مقصد ، دستگاه مورد نظر را کنترل می نماید. مشهورترین تکنولوژی در این دسته </a:t>
            </a:r>
            <a:r>
              <a:rPr lang="en-US" dirty="0"/>
              <a:t>X10 </a:t>
            </a:r>
            <a:r>
              <a:rPr lang="fa-IR" dirty="0"/>
              <a:t>و </a:t>
            </a:r>
            <a:r>
              <a:rPr lang="en-US" dirty="0"/>
              <a:t>Z-Wave </a:t>
            </a:r>
            <a:r>
              <a:rPr lang="fa-IR" dirty="0"/>
              <a:t>می باشد.</a:t>
            </a: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8</a:t>
            </a:fld>
            <a:endParaRPr lang="en-US"/>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2500" b="1" dirty="0">
                <a:solidFill>
                  <a:srgbClr val="00B0F0"/>
                </a:solidFill>
                <a:cs typeface="B Mitra" pitchFamily="2" charset="-78"/>
              </a:rPr>
              <a:t> </a:t>
            </a:r>
            <a:r>
              <a:rPr lang="fa-IR" sz="2500" b="1" dirty="0">
                <a:solidFill>
                  <a:srgbClr val="0070C0"/>
                </a:solidFill>
                <a:cs typeface="B Mitra" pitchFamily="2" charset="-78"/>
              </a:rPr>
              <a:t>تکنولوژی  های به کار رفته</a:t>
            </a:r>
            <a:endParaRPr lang="en-US" sz="2500" b="1" cap="none" dirty="0">
              <a:ln w="18000">
                <a:solidFill>
                  <a:schemeClr val="accent2">
                    <a:satMod val="140000"/>
                  </a:schemeClr>
                </a:solidFill>
                <a:prstDash val="solid"/>
                <a:miter lim="800000"/>
              </a:ln>
              <a:solidFill>
                <a:srgbClr val="0070C0"/>
              </a:solidFill>
              <a:cs typeface="B Mitra" pitchFamily="2" charset="-78"/>
            </a:endParaRPr>
          </a:p>
        </p:txBody>
      </p:sp>
      <p:sp>
        <p:nvSpPr>
          <p:cNvPr id="22531" name="Content Placeholder 2"/>
          <p:cNvSpPr>
            <a:spLocks noGrp="1"/>
          </p:cNvSpPr>
          <p:nvPr>
            <p:ph idx="1"/>
          </p:nvPr>
        </p:nvSpPr>
        <p:spPr>
          <a:xfrm>
            <a:off x="457200" y="2428868"/>
            <a:ext cx="8229600" cy="1576196"/>
          </a:xfrm>
        </p:spPr>
        <p:txBody>
          <a:bodyPr>
            <a:normAutofit/>
          </a:bodyPr>
          <a:lstStyle/>
          <a:p>
            <a:pPr>
              <a:buFont typeface="Wingdings" pitchFamily="2" charset="2"/>
              <a:buChar char="v"/>
            </a:pPr>
            <a:r>
              <a:rPr lang="fa-IR" sz="2400" dirty="0" smtClean="0"/>
              <a:t>۲-</a:t>
            </a:r>
            <a:r>
              <a:rPr lang="fa-IR" sz="2400" dirty="0"/>
              <a:t>  روش هایی که در آنها برای کنترل وسایل و ادوات مختلف علاوه بر سیم کشی برق ساختمان نیاز به برپایی یک شبکه کابلی مجزای دیگر به جهت انتقال سیگنالهای تولید شده توسط وسایل کنترل کننده داریم. در این دسته نیز معتبر ترین تکنولویی </a:t>
            </a:r>
            <a:r>
              <a:rPr lang="en-US" sz="2400" dirty="0"/>
              <a:t>KNX </a:t>
            </a:r>
            <a:r>
              <a:rPr lang="fa-IR" sz="2400" dirty="0"/>
              <a:t>می باشد.</a:t>
            </a:r>
            <a:endParaRPr lang="en-US" sz="2500" dirty="0" smtClean="0">
              <a:cs typeface="B Mitra" pitchFamily="2" charset="-78"/>
            </a:endParaRPr>
          </a:p>
        </p:txBody>
      </p:sp>
      <p:sp>
        <p:nvSpPr>
          <p:cNvPr id="5" name="Slide Number Placeholder 4"/>
          <p:cNvSpPr>
            <a:spLocks noGrp="1"/>
          </p:cNvSpPr>
          <p:nvPr>
            <p:ph type="sldNum" sz="quarter" idx="12"/>
          </p:nvPr>
        </p:nvSpPr>
        <p:spPr/>
        <p:txBody>
          <a:bodyPr/>
          <a:lstStyle/>
          <a:p>
            <a:pPr>
              <a:defRPr/>
            </a:pPr>
            <a:fld id="{B5D46D20-C6C3-4DF7-BD52-89EC0B85BB4B}" type="slidenum">
              <a:rPr lang="en-US" smtClean="0"/>
              <a:pPr>
                <a:defRPr/>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005064"/>
            <a:ext cx="6348958" cy="2676525"/>
          </a:xfrm>
          <a:prstGeom prst="rect">
            <a:avLst/>
          </a:prstGeom>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1733</TotalTime>
  <Words>1323</Words>
  <Application>Microsoft Office PowerPoint</Application>
  <PresentationFormat>On-screen Show (4:3)</PresentationFormat>
  <Paragraphs>102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  </vt:lpstr>
      <vt:lpstr>PowerPoint Presentation</vt:lpstr>
      <vt:lpstr>    مقدمه و تاریخچه</vt:lpstr>
      <vt:lpstr> مقدمه و تاریخچه</vt:lpstr>
      <vt:lpstr> مقدمه و تاریخچه</vt:lpstr>
      <vt:lpstr>     امکانات خانه های هوشمند :</vt:lpstr>
      <vt:lpstr>سیستم مدیریت ساختمان</vt:lpstr>
      <vt:lpstr>       تکنولوژی  های به کار رفته</vt:lpstr>
      <vt:lpstr> تکنولوژی  های به کار رفته</vt:lpstr>
      <vt:lpstr>  ویژگی ها و مزایا </vt:lpstr>
      <vt:lpstr> ویژگی ها و مزایا </vt:lpstr>
      <vt:lpstr> ویژگی ها و مزایا </vt:lpstr>
      <vt:lpstr>مزایای اصلی استفاده </vt:lpstr>
      <vt:lpstr>مثالی از کاربرد خانه های هوشمند </vt:lpstr>
      <vt:lpstr>امنیت و نظارت </vt:lpstr>
      <vt:lpstr>PowerPoint Presentation</vt:lpstr>
      <vt:lpstr>PowerPoint Presentation</vt:lpstr>
      <vt:lpstr>PowerPoint Presentation</vt:lpstr>
      <vt:lpstr>PowerPoint Presentation</vt:lpstr>
      <vt:lpstr>PowerPoint Presentation</vt:lpstr>
      <vt:lpstr>منابع و مراجع</vt:lpstr>
      <vt:lpstr>PowerPoint Presentation</vt:lpstr>
      <vt:lpstr>    </vt:lpstr>
    </vt:vector>
  </TitlesOfParts>
  <Company>NPSoft.ir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NPSoft</dc:creator>
  <cp:lastModifiedBy>UniCorn</cp:lastModifiedBy>
  <cp:revision>163</cp:revision>
  <dcterms:created xsi:type="dcterms:W3CDTF">2013-10-20T11:22:37Z</dcterms:created>
  <dcterms:modified xsi:type="dcterms:W3CDTF">2015-11-02T19:17:24Z</dcterms:modified>
</cp:coreProperties>
</file>