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4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1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4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5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D106-2199-4179-B75D-E22003F48F5F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1408-3047-4CFB-8B89-300F1696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7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971" y="-16988"/>
            <a:ext cx="9144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spc="-150" dirty="0" smtClean="0">
                <a:solidFill>
                  <a:schemeClr val="accent2"/>
                </a:solidFill>
                <a:cs typeface="B Homa" pitchFamily="2" charset="-78"/>
              </a:rPr>
              <a:t> </a:t>
            </a:r>
            <a:r>
              <a:rPr lang="en-US" sz="8000" b="1" i="1" spc="-15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بسم</a:t>
            </a:r>
            <a:r>
              <a:rPr lang="en-US" sz="8000" b="1" i="1" spc="-15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 </a:t>
            </a:r>
            <a:r>
              <a:rPr lang="en-US" sz="8000" b="1" i="1" spc="-15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الله</a:t>
            </a:r>
            <a:r>
              <a:rPr lang="en-US" sz="8000" b="1" i="1" spc="-15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 </a:t>
            </a:r>
            <a:r>
              <a:rPr lang="en-US" sz="8000" b="1" i="1" spc="-15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الرحمن</a:t>
            </a:r>
            <a:r>
              <a:rPr lang="en-US" sz="8000" b="1" i="1" spc="-15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 </a:t>
            </a:r>
            <a:r>
              <a:rPr lang="en-US" sz="8000" b="1" i="1" spc="-15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الرحیم</a:t>
            </a:r>
            <a:endParaRPr lang="en-US" sz="4800" spc="-150" dirty="0">
              <a:solidFill>
                <a:schemeClr val="accent2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74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7466361" y="440668"/>
            <a:ext cx="1728192" cy="5976664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0" y="440668"/>
            <a:ext cx="1728192" cy="5976664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28192" y="1700808"/>
            <a:ext cx="5738169" cy="41044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معنی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لغت</a:t>
            </a:r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300192" y="3212976"/>
            <a:ext cx="432048" cy="115212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2411760" y="3212976"/>
            <a:ext cx="576064" cy="115212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71700" y="72178"/>
            <a:ext cx="5400600" cy="15121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این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نسخه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مربوط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به</a:t>
            </a:r>
            <a:endParaRPr lang="en-US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BC Type Keys" pitchFamily="2" charset="0"/>
              <a:cs typeface="B Elham" pitchFamily="2" charset="-78"/>
            </a:endParaRPr>
          </a:p>
          <a:p>
            <a:pPr algn="ctr"/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هزار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سال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پیش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است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BC Type Keys" pitchFamily="2" charset="0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395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043608" y="188640"/>
            <a:ext cx="7776864" cy="2959902"/>
          </a:xfrm>
          <a:prstGeom prst="flowChartMagneticDru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عزت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نفس</a:t>
            </a:r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یعنی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چه</a:t>
            </a:r>
            <a:r>
              <a:rPr lang="en-US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</a:p>
        </p:txBody>
      </p:sp>
      <p:sp>
        <p:nvSpPr>
          <p:cNvPr id="4" name="Flowchart: Direct Access Storage 3"/>
          <p:cNvSpPr/>
          <p:nvPr/>
        </p:nvSpPr>
        <p:spPr>
          <a:xfrm>
            <a:off x="179512" y="3395362"/>
            <a:ext cx="6876256" cy="3024336"/>
          </a:xfrm>
          <a:prstGeom prst="flowChartMagneticDrum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59632" y="1490937"/>
            <a:ext cx="6624736" cy="492876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1583668" y="110318"/>
            <a:ext cx="5976664" cy="2959902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عزت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نفس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یعنی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چه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483768" y="3717032"/>
            <a:ext cx="417646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51820" y="4653136"/>
            <a:ext cx="32403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56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439652" y="1738428"/>
            <a:ext cx="6048672" cy="49685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1511660" y="116632"/>
            <a:ext cx="5976664" cy="3168352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تواضع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وساده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زیستی</a:t>
            </a:r>
            <a:endParaRPr lang="en-U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یعنی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چه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47764" y="4005064"/>
            <a:ext cx="4032448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23828" y="4941168"/>
            <a:ext cx="28803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18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مسابقه</a:t>
            </a:r>
            <a:endParaRPr lang="en-US" sz="1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0" y="1556792"/>
            <a:ext cx="9144000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5157192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373216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7624" y="0"/>
            <a:ext cx="72008" cy="6858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7584" y="0"/>
            <a:ext cx="72008" cy="6858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72400" y="0"/>
            <a:ext cx="72008" cy="6858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40352" y="0"/>
            <a:ext cx="72008" cy="6858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64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115616" y="980728"/>
            <a:ext cx="6912768" cy="4896544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سه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حسنی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که</a:t>
            </a:r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91580" y="836712"/>
            <a:ext cx="7560840" cy="5184576"/>
          </a:xfrm>
          <a:prstGeom prst="rightArrow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سه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اخلاق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خوب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پیامبر</a:t>
            </a:r>
            <a:endParaRPr lang="en-U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که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دردرس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امده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339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971600" y="958416"/>
            <a:ext cx="7200800" cy="4941168"/>
          </a:xfrm>
          <a:prstGeom prst="rightArrow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عزت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نفس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</a:p>
          <a:p>
            <a:pPr algn="ctr"/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یعنی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چه</a:t>
            </a:r>
            <a:endParaRPr lang="en-US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06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187624" y="994420"/>
            <a:ext cx="6768752" cy="4869160"/>
          </a:xfrm>
          <a:prstGeom prst="rightArrow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چه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صفتی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در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این</a:t>
            </a:r>
            <a:endParaRPr lang="en-U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درس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پیامبر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داده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شده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1057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151620" y="404664"/>
            <a:ext cx="6840760" cy="6048672"/>
          </a:xfrm>
          <a:prstGeom prst="vertic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برندگان</a:t>
            </a:r>
            <a:endParaRPr lang="en-US" sz="9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2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578797" y="620688"/>
            <a:ext cx="8136904" cy="590465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8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مشق</a:t>
            </a:r>
            <a:r>
              <a:rPr lang="en-US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هفته</a:t>
            </a:r>
            <a:endParaRPr lang="en-US" sz="8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4293096"/>
            <a:ext cx="590465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4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007604" y="800708"/>
            <a:ext cx="7128792" cy="5256584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ایام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سوگواری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امام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حسین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برشما</a:t>
            </a:r>
            <a:endParaRPr lang="en-U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تسلیت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باد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974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272" y="0"/>
            <a:ext cx="9144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2689520" y="116632"/>
            <a:ext cx="3744416" cy="37444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دبیر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endParaRPr lang="en-US" sz="5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5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آقا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5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تنها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5583363" y="2996952"/>
            <a:ext cx="3528392" cy="3600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گروه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بینالود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7861" y="3155760"/>
            <a:ext cx="3546327" cy="344159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کاری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از</a:t>
            </a:r>
            <a:endParaRPr lang="en-U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زرنوشه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فراهانی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564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9036496" y="0"/>
            <a:ext cx="107504" cy="4571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1547664" y="1412776"/>
            <a:ext cx="6048672" cy="4032448"/>
          </a:xfrm>
          <a:prstGeom prst="plaqu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پایان</a:t>
            </a:r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0952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درس</a:t>
            </a:r>
            <a:r>
              <a:rPr lang="en-US" sz="9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 </a:t>
            </a:r>
            <a:r>
              <a:rPr lang="en-US" sz="9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ششم</a:t>
            </a:r>
            <a:endParaRPr lang="en-US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ntryBlueprint" pitchFamily="2" charset="2"/>
              <a:cs typeface="B Elham" pitchFamily="2" charset="-78"/>
            </a:endParaRPr>
          </a:p>
          <a:p>
            <a:pPr algn="ctr"/>
            <a:endParaRPr lang="en-US" sz="9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ntryBlueprint" pitchFamily="2" charset="2"/>
              <a:cs typeface="B Elham" pitchFamily="2" charset="-78"/>
            </a:endParaRPr>
          </a:p>
          <a:p>
            <a:pPr algn="ctr"/>
            <a:r>
              <a:rPr lang="en-US" sz="9600" b="1" i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پیامبر</a:t>
            </a:r>
            <a:r>
              <a:rPr lang="en-US" sz="96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 </a:t>
            </a:r>
            <a:r>
              <a:rPr lang="en-US" sz="9600" b="1" i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Blueprint" pitchFamily="2" charset="2"/>
                <a:cs typeface="B Elham" pitchFamily="2" charset="-78"/>
              </a:rPr>
              <a:t>رحمت</a:t>
            </a:r>
            <a:endParaRPr lang="en-US" sz="96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ntryBlueprint" pitchFamily="2" charset="2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246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1835696" y="764704"/>
            <a:ext cx="5472608" cy="532859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1</a:t>
            </a:r>
            <a:endParaRPr lang="en-US" sz="1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32240" y="2240868"/>
            <a:ext cx="2304256" cy="23762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68144" y="-1393"/>
            <a:ext cx="2592288" cy="266429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115616" y="4233149"/>
            <a:ext cx="2664296" cy="266429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16452" y="4345766"/>
            <a:ext cx="2448272" cy="266429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868144" y="4149080"/>
            <a:ext cx="2664296" cy="280831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23799" y="-153685"/>
            <a:ext cx="2808312" cy="297166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336432" y="-387424"/>
            <a:ext cx="2808312" cy="273630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7200" y="1952836"/>
            <a:ext cx="2592288" cy="2952328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9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بزرگواری</a:t>
            </a:r>
            <a:r>
              <a:rPr lang="en-US" sz="1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</a:p>
          <a:p>
            <a:pPr algn="ctr"/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و </a:t>
            </a:r>
          </a:p>
          <a:p>
            <a:pPr algn="ctr"/>
            <a:r>
              <a:rPr lang="en-US" sz="13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محبت</a:t>
            </a:r>
            <a:endParaRPr lang="en-US" sz="13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747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47430" y="1448780"/>
            <a:ext cx="5472608" cy="39604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2</a:t>
            </a:r>
            <a:endParaRPr lang="en-US" sz="1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439787" y="326029"/>
            <a:ext cx="2723769" cy="2592288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951718" y="391996"/>
            <a:ext cx="2664296" cy="283924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51885" y="0"/>
            <a:ext cx="2736304" cy="2808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707904" y="4096043"/>
            <a:ext cx="2498364" cy="2626353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03471" y="3767888"/>
            <a:ext cx="2833133" cy="295450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203094" y="3207802"/>
            <a:ext cx="2869137" cy="280831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260637" y="1772816"/>
            <a:ext cx="2446201" cy="2827283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67544" y="1988840"/>
            <a:ext cx="2520280" cy="288032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734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3517" y="1156006"/>
            <a:ext cx="5636307" cy="4545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2</a:t>
            </a:r>
            <a:endParaRPr lang="en-US" sz="1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5508104" y="-185449"/>
            <a:ext cx="2883363" cy="26369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5728990" y="3864163"/>
            <a:ext cx="3024336" cy="309011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529707" y="-185449"/>
            <a:ext cx="2818190" cy="2952328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621597" y="3962904"/>
            <a:ext cx="3106222" cy="3077373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6588224" y="1839650"/>
            <a:ext cx="2398180" cy="2736304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81754" y="-185450"/>
            <a:ext cx="2665882" cy="25108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-69423" y="1772816"/>
            <a:ext cx="2545033" cy="3024336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3039698" y="4297838"/>
            <a:ext cx="2912773" cy="280831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عزت</a:t>
            </a:r>
            <a:r>
              <a:rPr lang="en-US" sz="1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 </a:t>
            </a:r>
            <a:r>
              <a:rPr lang="en-US" sz="130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نفس</a:t>
            </a:r>
            <a:endParaRPr lang="en-US" sz="1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cxnSp>
        <p:nvCxnSpPr>
          <p:cNvPr id="4" name="Straight Connector 3"/>
          <p:cNvCxnSpPr>
            <a:endCxn id="2" idx="1"/>
          </p:cNvCxnSpPr>
          <p:nvPr/>
        </p:nvCxnSpPr>
        <p:spPr>
          <a:xfrm flipH="1">
            <a:off x="0" y="116632"/>
            <a:ext cx="4572000" cy="33123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-27296" y="0"/>
            <a:ext cx="4311264" cy="30434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-27296" y="0"/>
            <a:ext cx="3591184" cy="26369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-27296" y="1318456"/>
            <a:ext cx="9171296" cy="2032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0" y="908720"/>
            <a:ext cx="914400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3"/>
            <a:endCxn id="2" idx="2"/>
          </p:cNvCxnSpPr>
          <p:nvPr/>
        </p:nvCxnSpPr>
        <p:spPr>
          <a:xfrm flipH="1">
            <a:off x="4572000" y="3429000"/>
            <a:ext cx="4572000" cy="3429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580112" y="4293096"/>
            <a:ext cx="3563888" cy="25649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076056" y="3933056"/>
            <a:ext cx="4067944" cy="29249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0" y="5661248"/>
            <a:ext cx="9144000" cy="72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55676" y="1520788"/>
            <a:ext cx="5832648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Elham" pitchFamily="2" charset="-78"/>
              </a:rPr>
              <a:t>3</a:t>
            </a:r>
            <a:endParaRPr lang="en-US" sz="1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Elham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611560" y="-171400"/>
            <a:ext cx="2880320" cy="266429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1055" y="4221088"/>
            <a:ext cx="2736304" cy="280831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79512" y="1988840"/>
            <a:ext cx="2736304" cy="3024336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311860" y="-148231"/>
            <a:ext cx="2520280" cy="227687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602852" y="33441"/>
            <a:ext cx="2736304" cy="252028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724128" y="4217604"/>
            <a:ext cx="2808312" cy="280831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012458" y="4257092"/>
            <a:ext cx="3191092" cy="273630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144662" y="1969637"/>
            <a:ext cx="2497540" cy="288032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تواضع</a:t>
            </a:r>
            <a:endParaRPr lang="en-US" sz="130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BC Type Keys" pitchFamily="2" charset="0"/>
              <a:cs typeface="B Elham" pitchFamily="2" charset="-78"/>
            </a:endParaRPr>
          </a:p>
          <a:p>
            <a:pPr algn="ctr"/>
            <a:r>
              <a:rPr lang="en-US" sz="1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و</a:t>
            </a:r>
          </a:p>
          <a:p>
            <a:pPr algn="ctr"/>
            <a:r>
              <a:rPr lang="en-US" sz="10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ساده</a:t>
            </a:r>
            <a:r>
              <a:rPr lang="en-US" sz="10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 </a:t>
            </a:r>
            <a:r>
              <a:rPr lang="en-US" sz="10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BC Type Keys" pitchFamily="2" charset="0"/>
                <a:cs typeface="B Elham" pitchFamily="2" charset="-78"/>
              </a:rPr>
              <a:t>زیستی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BC Type Keys" pitchFamily="2" charset="0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842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89</Words>
  <Application>Microsoft Office PowerPoint</Application>
  <PresentationFormat>On-screen Show (4:3)</PresentationFormat>
  <Paragraphs>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Farahani</dc:creator>
  <cp:lastModifiedBy>Ali Farahani</cp:lastModifiedBy>
  <cp:revision>16</cp:revision>
  <dcterms:created xsi:type="dcterms:W3CDTF">2013-11-14T21:25:28Z</dcterms:created>
  <dcterms:modified xsi:type="dcterms:W3CDTF">2013-11-15T09:14:26Z</dcterms:modified>
</cp:coreProperties>
</file>