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516" y="-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ED106-2199-4179-B75D-E22003F48F5F}" type="datetimeFigureOut">
              <a:rPr lang="en-US" smtClean="0"/>
              <a:t>11/15/2013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31408-3047-4CFB-8B89-300F16966B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6540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ED106-2199-4179-B75D-E22003F48F5F}" type="datetimeFigureOut">
              <a:rPr lang="en-US" smtClean="0"/>
              <a:t>11/15/2013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31408-3047-4CFB-8B89-300F16966B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06081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ED106-2199-4179-B75D-E22003F48F5F}" type="datetimeFigureOut">
              <a:rPr lang="en-US" smtClean="0"/>
              <a:t>11/15/2013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31408-3047-4CFB-8B89-300F16966B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52486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ED106-2199-4179-B75D-E22003F48F5F}" type="datetimeFigureOut">
              <a:rPr lang="en-US" smtClean="0"/>
              <a:t>11/15/2013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31408-3047-4CFB-8B89-300F16966B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67570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ED106-2199-4179-B75D-E22003F48F5F}" type="datetimeFigureOut">
              <a:rPr lang="en-US" smtClean="0"/>
              <a:t>11/15/2013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31408-3047-4CFB-8B89-300F16966B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07419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ED106-2199-4179-B75D-E22003F48F5F}" type="datetimeFigureOut">
              <a:rPr lang="en-US" smtClean="0"/>
              <a:t>11/15/2013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31408-3047-4CFB-8B89-300F16966B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09470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ED106-2199-4179-B75D-E22003F48F5F}" type="datetimeFigureOut">
              <a:rPr lang="en-US" smtClean="0"/>
              <a:t>11/15/2013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31408-3047-4CFB-8B89-300F16966B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63247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ED106-2199-4179-B75D-E22003F48F5F}" type="datetimeFigureOut">
              <a:rPr lang="en-US" smtClean="0"/>
              <a:t>11/15/2013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31408-3047-4CFB-8B89-300F16966B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30122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ED106-2199-4179-B75D-E22003F48F5F}" type="datetimeFigureOut">
              <a:rPr lang="en-US" smtClean="0"/>
              <a:t>11/15/2013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31408-3047-4CFB-8B89-300F16966B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30480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ED106-2199-4179-B75D-E22003F48F5F}" type="datetimeFigureOut">
              <a:rPr lang="en-US" smtClean="0"/>
              <a:t>11/15/2013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31408-3047-4CFB-8B89-300F16966B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17035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ED106-2199-4179-B75D-E22003F48F5F}" type="datetimeFigureOut">
              <a:rPr lang="en-US" smtClean="0"/>
              <a:t>11/15/2013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31408-3047-4CFB-8B89-300F16966B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80542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5ED106-2199-4179-B75D-E22003F48F5F}" type="datetimeFigureOut">
              <a:rPr lang="en-US" smtClean="0"/>
              <a:t>11/15/2013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C31408-3047-4CFB-8B89-300F16966B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12749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18971" y="-16988"/>
            <a:ext cx="9144000" cy="685800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spc="-150" dirty="0" smtClean="0">
                <a:solidFill>
                  <a:schemeClr val="accent2"/>
                </a:solidFill>
                <a:cs typeface="B Homa" pitchFamily="2" charset="-78"/>
              </a:rPr>
              <a:t> </a:t>
            </a:r>
            <a:r>
              <a:rPr lang="en-US" sz="8000" b="1" i="1" spc="-150" dirty="0" err="1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Homa" pitchFamily="2" charset="-78"/>
              </a:rPr>
              <a:t>بسم</a:t>
            </a:r>
            <a:r>
              <a:rPr lang="en-US" sz="8000" b="1" i="1" spc="-15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Homa" pitchFamily="2" charset="-78"/>
              </a:rPr>
              <a:t> </a:t>
            </a:r>
            <a:r>
              <a:rPr lang="en-US" sz="8000" b="1" i="1" spc="-150" dirty="0" err="1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Homa" pitchFamily="2" charset="-78"/>
              </a:rPr>
              <a:t>الله</a:t>
            </a:r>
            <a:r>
              <a:rPr lang="en-US" sz="8000" b="1" i="1" spc="-15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Homa" pitchFamily="2" charset="-78"/>
              </a:rPr>
              <a:t> </a:t>
            </a:r>
            <a:r>
              <a:rPr lang="en-US" sz="8000" b="1" i="1" spc="-150" dirty="0" err="1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Homa" pitchFamily="2" charset="-78"/>
              </a:rPr>
              <a:t>الرحمن</a:t>
            </a:r>
            <a:r>
              <a:rPr lang="en-US" sz="8000" b="1" i="1" spc="-15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Homa" pitchFamily="2" charset="-78"/>
              </a:rPr>
              <a:t> </a:t>
            </a:r>
            <a:r>
              <a:rPr lang="en-US" sz="8000" b="1" i="1" spc="-150" dirty="0" err="1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Homa" pitchFamily="2" charset="-78"/>
              </a:rPr>
              <a:t>الرحیم</a:t>
            </a:r>
            <a:endParaRPr lang="en-US" sz="4800" spc="-150" dirty="0">
              <a:solidFill>
                <a:schemeClr val="accent2"/>
              </a:solidFill>
              <a:cs typeface="B Homa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6874382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Flowchart: Magnetic Disk 3"/>
          <p:cNvSpPr/>
          <p:nvPr/>
        </p:nvSpPr>
        <p:spPr>
          <a:xfrm>
            <a:off x="7466361" y="440668"/>
            <a:ext cx="1728192" cy="5976664"/>
          </a:xfrm>
          <a:prstGeom prst="flowChartMagneticDisk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lowchart: Magnetic Disk 4"/>
          <p:cNvSpPr/>
          <p:nvPr/>
        </p:nvSpPr>
        <p:spPr>
          <a:xfrm>
            <a:off x="0" y="440668"/>
            <a:ext cx="1728192" cy="5976664"/>
          </a:xfrm>
          <a:prstGeom prst="flowChartMagneticDisk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728192" y="1700808"/>
            <a:ext cx="5738169" cy="4104456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80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Elham" pitchFamily="2" charset="-78"/>
              </a:rPr>
              <a:t>معنی</a:t>
            </a:r>
            <a:r>
              <a:rPr lang="en-US" sz="8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Elham" pitchFamily="2" charset="-78"/>
              </a:rPr>
              <a:t> </a:t>
            </a:r>
            <a:r>
              <a:rPr lang="en-US" sz="80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Elham" pitchFamily="2" charset="-78"/>
              </a:rPr>
              <a:t>لغت</a:t>
            </a:r>
            <a:endParaRPr lang="en-US" sz="80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Elham" pitchFamily="2" charset="-78"/>
            </a:endParaRPr>
          </a:p>
        </p:txBody>
      </p:sp>
      <p:sp>
        <p:nvSpPr>
          <p:cNvPr id="9" name="Right Brace 8"/>
          <p:cNvSpPr/>
          <p:nvPr/>
        </p:nvSpPr>
        <p:spPr>
          <a:xfrm>
            <a:off x="6300192" y="3212976"/>
            <a:ext cx="432048" cy="1152128"/>
          </a:xfrm>
          <a:prstGeom prst="rightBrac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Left Brace 9"/>
          <p:cNvSpPr/>
          <p:nvPr/>
        </p:nvSpPr>
        <p:spPr>
          <a:xfrm>
            <a:off x="2411760" y="3212976"/>
            <a:ext cx="576064" cy="1152128"/>
          </a:xfrm>
          <a:prstGeom prst="leftBrac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1871700" y="72178"/>
            <a:ext cx="5400600" cy="1512168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BC Type Keys" pitchFamily="2" charset="0"/>
                <a:cs typeface="B Elham" pitchFamily="2" charset="-78"/>
              </a:rPr>
              <a:t>این</a:t>
            </a:r>
            <a:r>
              <a:rPr lang="en-US" sz="4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BC Type Keys" pitchFamily="2" charset="0"/>
                <a:cs typeface="B Elham" pitchFamily="2" charset="-78"/>
              </a:rPr>
              <a:t> </a:t>
            </a:r>
            <a:r>
              <a:rPr lang="en-US" sz="48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BC Type Keys" pitchFamily="2" charset="0"/>
                <a:cs typeface="B Elham" pitchFamily="2" charset="-78"/>
              </a:rPr>
              <a:t>نسخه</a:t>
            </a:r>
            <a:r>
              <a:rPr lang="en-US" sz="48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BC Type Keys" pitchFamily="2" charset="0"/>
                <a:cs typeface="B Elham" pitchFamily="2" charset="-78"/>
              </a:rPr>
              <a:t> </a:t>
            </a:r>
            <a:r>
              <a:rPr lang="en-US" sz="48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BC Type Keys" pitchFamily="2" charset="0"/>
                <a:cs typeface="B Elham" pitchFamily="2" charset="-78"/>
              </a:rPr>
              <a:t>مربوط</a:t>
            </a:r>
            <a:r>
              <a:rPr lang="en-US" sz="48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BC Type Keys" pitchFamily="2" charset="0"/>
                <a:cs typeface="B Elham" pitchFamily="2" charset="-78"/>
              </a:rPr>
              <a:t> </a:t>
            </a:r>
            <a:r>
              <a:rPr lang="en-US" sz="48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BC Type Keys" pitchFamily="2" charset="0"/>
                <a:cs typeface="B Elham" pitchFamily="2" charset="-78"/>
              </a:rPr>
              <a:t>به</a:t>
            </a:r>
            <a:endParaRPr lang="en-US" sz="4800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BC Type Keys" pitchFamily="2" charset="0"/>
              <a:cs typeface="B Elham" pitchFamily="2" charset="-78"/>
            </a:endParaRPr>
          </a:p>
          <a:p>
            <a:pPr algn="ctr"/>
            <a:r>
              <a:rPr lang="en-US" sz="48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BC Type Keys" pitchFamily="2" charset="0"/>
                <a:cs typeface="B Elham" pitchFamily="2" charset="-78"/>
              </a:rPr>
              <a:t>هزار</a:t>
            </a:r>
            <a:r>
              <a:rPr lang="en-US" sz="48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BC Type Keys" pitchFamily="2" charset="0"/>
                <a:cs typeface="B Elham" pitchFamily="2" charset="-78"/>
              </a:rPr>
              <a:t> </a:t>
            </a:r>
            <a:r>
              <a:rPr lang="en-US" sz="48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BC Type Keys" pitchFamily="2" charset="0"/>
                <a:cs typeface="B Elham" pitchFamily="2" charset="-78"/>
              </a:rPr>
              <a:t>سال</a:t>
            </a:r>
            <a:r>
              <a:rPr lang="en-US" sz="48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BC Type Keys" pitchFamily="2" charset="0"/>
                <a:cs typeface="B Elham" pitchFamily="2" charset="-78"/>
              </a:rPr>
              <a:t> </a:t>
            </a:r>
            <a:r>
              <a:rPr lang="en-US" sz="48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BC Type Keys" pitchFamily="2" charset="0"/>
                <a:cs typeface="B Elham" pitchFamily="2" charset="-78"/>
              </a:rPr>
              <a:t>پیش</a:t>
            </a:r>
            <a:r>
              <a:rPr lang="en-US" sz="48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BC Type Keys" pitchFamily="2" charset="0"/>
                <a:cs typeface="B Elham" pitchFamily="2" charset="-78"/>
              </a:rPr>
              <a:t> </a:t>
            </a:r>
            <a:r>
              <a:rPr lang="en-US" sz="48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BC Type Keys" pitchFamily="2" charset="0"/>
                <a:cs typeface="B Elham" pitchFamily="2" charset="-78"/>
              </a:rPr>
              <a:t>است</a:t>
            </a:r>
            <a:endParaRPr lang="en-US" sz="48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BC Type Keys" pitchFamily="2" charset="0"/>
              <a:cs typeface="B Elham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5539542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lowchart: Direct Access Storage 2"/>
          <p:cNvSpPr/>
          <p:nvPr/>
        </p:nvSpPr>
        <p:spPr>
          <a:xfrm>
            <a:off x="1043608" y="188640"/>
            <a:ext cx="7776864" cy="2959902"/>
          </a:xfrm>
          <a:prstGeom prst="flowChartMagneticDrum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Elham" pitchFamily="2" charset="-78"/>
              </a:rPr>
              <a:t>عزت</a:t>
            </a:r>
            <a:r>
              <a:rPr lang="en-US" sz="8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Elham" pitchFamily="2" charset="-78"/>
              </a:rPr>
              <a:t> </a:t>
            </a:r>
            <a:r>
              <a:rPr lang="en-US" sz="80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Elham" pitchFamily="2" charset="-78"/>
              </a:rPr>
              <a:t>نفس</a:t>
            </a:r>
            <a:endParaRPr lang="en-US" sz="80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Elham" pitchFamily="2" charset="-78"/>
            </a:endParaRPr>
          </a:p>
          <a:p>
            <a:pPr algn="ctr"/>
            <a:r>
              <a:rPr lang="en-US" sz="80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Elham" pitchFamily="2" charset="-78"/>
              </a:rPr>
              <a:t>یعنی</a:t>
            </a:r>
            <a:r>
              <a:rPr lang="en-US" sz="8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Elham" pitchFamily="2" charset="-78"/>
              </a:rPr>
              <a:t> </a:t>
            </a:r>
            <a:r>
              <a:rPr lang="en-US" sz="80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Elham" pitchFamily="2" charset="-78"/>
              </a:rPr>
              <a:t>چه</a:t>
            </a:r>
            <a:r>
              <a:rPr lang="en-US" sz="8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Elham" pitchFamily="2" charset="-78"/>
              </a:rPr>
              <a:t> </a:t>
            </a:r>
          </a:p>
        </p:txBody>
      </p:sp>
      <p:sp>
        <p:nvSpPr>
          <p:cNvPr id="4" name="Flowchart: Direct Access Storage 3"/>
          <p:cNvSpPr/>
          <p:nvPr/>
        </p:nvSpPr>
        <p:spPr>
          <a:xfrm>
            <a:off x="179512" y="3395362"/>
            <a:ext cx="6876256" cy="3024336"/>
          </a:xfrm>
          <a:prstGeom prst="flowChartMagneticDrum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1259632" y="1490937"/>
            <a:ext cx="6624736" cy="4928761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lowchart: Magnetic Disk 15"/>
          <p:cNvSpPr/>
          <p:nvPr/>
        </p:nvSpPr>
        <p:spPr>
          <a:xfrm>
            <a:off x="1583668" y="110318"/>
            <a:ext cx="5976664" cy="2959902"/>
          </a:xfrm>
          <a:prstGeom prst="flowChartMagneticDisk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Elham" pitchFamily="2" charset="-78"/>
              </a:rPr>
              <a:t>عزت</a:t>
            </a:r>
            <a:r>
              <a:rPr lang="en-US" sz="6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Elham" pitchFamily="2" charset="-78"/>
              </a:rPr>
              <a:t> </a:t>
            </a:r>
            <a:r>
              <a:rPr lang="en-US" sz="60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Elham" pitchFamily="2" charset="-78"/>
              </a:rPr>
              <a:t>نفس</a:t>
            </a:r>
            <a:r>
              <a:rPr lang="en-US" sz="6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Elham" pitchFamily="2" charset="-78"/>
              </a:rPr>
              <a:t> </a:t>
            </a:r>
            <a:r>
              <a:rPr lang="en-US" sz="60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Elham" pitchFamily="2" charset="-78"/>
              </a:rPr>
              <a:t>یعنی</a:t>
            </a:r>
            <a:r>
              <a:rPr lang="en-US" sz="6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Elham" pitchFamily="2" charset="-78"/>
              </a:rPr>
              <a:t> </a:t>
            </a:r>
            <a:r>
              <a:rPr lang="en-US" sz="60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Elham" pitchFamily="2" charset="-78"/>
              </a:rPr>
              <a:t>چه</a:t>
            </a:r>
            <a:endParaRPr lang="en-US" sz="60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Elham" pitchFamily="2" charset="-78"/>
            </a:endParaRPr>
          </a:p>
        </p:txBody>
      </p:sp>
      <p:cxnSp>
        <p:nvCxnSpPr>
          <p:cNvPr id="21" name="Straight Connector 20"/>
          <p:cNvCxnSpPr/>
          <p:nvPr/>
        </p:nvCxnSpPr>
        <p:spPr>
          <a:xfrm>
            <a:off x="2483768" y="3717032"/>
            <a:ext cx="4176464" cy="0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2951820" y="4653136"/>
            <a:ext cx="3240360" cy="0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6056192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Content="1"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Oval 2"/>
          <p:cNvSpPr/>
          <p:nvPr/>
        </p:nvSpPr>
        <p:spPr>
          <a:xfrm>
            <a:off x="1439652" y="1738428"/>
            <a:ext cx="6048672" cy="4968552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Flowchart: Magnetic Disk 3"/>
          <p:cNvSpPr/>
          <p:nvPr/>
        </p:nvSpPr>
        <p:spPr>
          <a:xfrm>
            <a:off x="1511660" y="116632"/>
            <a:ext cx="5976664" cy="3168352"/>
          </a:xfrm>
          <a:prstGeom prst="flowChartMagneticDisk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Elham" pitchFamily="2" charset="-78"/>
              </a:rPr>
              <a:t>تواضع</a:t>
            </a:r>
            <a:r>
              <a:rPr lang="en-US" sz="6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Elham" pitchFamily="2" charset="-78"/>
              </a:rPr>
              <a:t> </a:t>
            </a:r>
            <a:r>
              <a:rPr lang="en-US" sz="60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Elham" pitchFamily="2" charset="-78"/>
              </a:rPr>
              <a:t>وساده</a:t>
            </a:r>
            <a:r>
              <a:rPr lang="en-US" sz="6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Elham" pitchFamily="2" charset="-78"/>
              </a:rPr>
              <a:t> </a:t>
            </a:r>
            <a:r>
              <a:rPr lang="en-US" sz="60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Elham" pitchFamily="2" charset="-78"/>
              </a:rPr>
              <a:t>زیستی</a:t>
            </a:r>
            <a:endParaRPr lang="en-US" sz="6000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Elham" pitchFamily="2" charset="-78"/>
            </a:endParaRPr>
          </a:p>
          <a:p>
            <a:pPr algn="ctr"/>
            <a:r>
              <a:rPr lang="en-US" sz="60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Elham" pitchFamily="2" charset="-78"/>
              </a:rPr>
              <a:t>یعنی</a:t>
            </a:r>
            <a:r>
              <a:rPr lang="en-US" sz="6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Elham" pitchFamily="2" charset="-78"/>
              </a:rPr>
              <a:t> </a:t>
            </a:r>
            <a:r>
              <a:rPr lang="en-US" sz="60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Elham" pitchFamily="2" charset="-78"/>
              </a:rPr>
              <a:t>چه</a:t>
            </a:r>
            <a:endParaRPr lang="en-US" sz="60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Elham" pitchFamily="2" charset="-78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2447764" y="4005064"/>
            <a:ext cx="4032448" cy="72008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3023828" y="4941168"/>
            <a:ext cx="2880320" cy="0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751826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000" b="1" i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Elham" pitchFamily="2" charset="-78"/>
              </a:rPr>
              <a:t>مسابقه</a:t>
            </a:r>
            <a:endParaRPr lang="en-US" sz="13000" b="1" i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Elham" pitchFamily="2" charset="-78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 flipV="1">
            <a:off x="0" y="1340768"/>
            <a:ext cx="9144000" cy="72008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 flipV="1">
            <a:off x="0" y="1556792"/>
            <a:ext cx="9144000" cy="72008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0" y="5157192"/>
            <a:ext cx="9144000" cy="0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0" y="5373216"/>
            <a:ext cx="9144000" cy="0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1187624" y="0"/>
            <a:ext cx="72008" cy="6858000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827584" y="0"/>
            <a:ext cx="72008" cy="6858000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8172400" y="0"/>
            <a:ext cx="72008" cy="6858000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7740352" y="0"/>
            <a:ext cx="72008" cy="6858000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126415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900">
        <p14:glitter pattern="hexagon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Bevel 2"/>
          <p:cNvSpPr/>
          <p:nvPr/>
        </p:nvSpPr>
        <p:spPr>
          <a:xfrm>
            <a:off x="1115616" y="980728"/>
            <a:ext cx="6912768" cy="4896544"/>
          </a:xfrm>
          <a:prstGeom prst="bevel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6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Elham" pitchFamily="2" charset="-78"/>
              </a:rPr>
              <a:t>سه</a:t>
            </a:r>
            <a:r>
              <a:rPr lang="en-US" sz="9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Elham" pitchFamily="2" charset="-78"/>
              </a:rPr>
              <a:t> </a:t>
            </a:r>
            <a:r>
              <a:rPr lang="en-US" sz="96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Elham" pitchFamily="2" charset="-78"/>
              </a:rPr>
              <a:t>حسنی</a:t>
            </a:r>
            <a:r>
              <a:rPr lang="en-US" sz="9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Elham" pitchFamily="2" charset="-78"/>
              </a:rPr>
              <a:t> </a:t>
            </a:r>
            <a:r>
              <a:rPr lang="en-US" sz="96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Elham" pitchFamily="2" charset="-78"/>
              </a:rPr>
              <a:t>که</a:t>
            </a:r>
            <a:endParaRPr lang="en-US" sz="96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Elham" pitchFamily="2" charset="-78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Arrow 6"/>
          <p:cNvSpPr/>
          <p:nvPr/>
        </p:nvSpPr>
        <p:spPr>
          <a:xfrm>
            <a:off x="791580" y="836712"/>
            <a:ext cx="7560840" cy="5184576"/>
          </a:xfrm>
          <a:prstGeom prst="rightArrow">
            <a:avLst/>
          </a:prstGeom>
          <a:scene3d>
            <a:camera prst="perspectiveContrastingLeftFacing"/>
            <a:lightRig rig="threePt" dir="t">
              <a:rot lat="0" lon="0" rev="1200000"/>
            </a:lightRig>
          </a:scene3d>
          <a:sp3d>
            <a:bevelT w="63500" h="25400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Elham" pitchFamily="2" charset="-78"/>
              </a:rPr>
              <a:t>سه</a:t>
            </a:r>
            <a:r>
              <a:rPr lang="en-US" sz="6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Elham" pitchFamily="2" charset="-78"/>
              </a:rPr>
              <a:t> </a:t>
            </a:r>
            <a:r>
              <a:rPr lang="en-US" sz="60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Elham" pitchFamily="2" charset="-78"/>
              </a:rPr>
              <a:t>اخلاق</a:t>
            </a:r>
            <a:r>
              <a:rPr lang="en-US" sz="6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Elham" pitchFamily="2" charset="-78"/>
              </a:rPr>
              <a:t> </a:t>
            </a:r>
            <a:r>
              <a:rPr lang="en-US" sz="60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Elham" pitchFamily="2" charset="-78"/>
              </a:rPr>
              <a:t>خوب</a:t>
            </a:r>
            <a:r>
              <a:rPr lang="en-US" sz="6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Elham" pitchFamily="2" charset="-78"/>
              </a:rPr>
              <a:t> </a:t>
            </a:r>
            <a:r>
              <a:rPr lang="en-US" sz="60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Elham" pitchFamily="2" charset="-78"/>
              </a:rPr>
              <a:t>پیامبر</a:t>
            </a:r>
            <a:endParaRPr lang="en-US" sz="6000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Elham" pitchFamily="2" charset="-78"/>
            </a:endParaRPr>
          </a:p>
          <a:p>
            <a:pPr algn="ctr"/>
            <a:r>
              <a:rPr lang="en-US" sz="60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Elham" pitchFamily="2" charset="-78"/>
              </a:rPr>
              <a:t>که</a:t>
            </a:r>
            <a:r>
              <a:rPr lang="en-US" sz="6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Elham" pitchFamily="2" charset="-78"/>
              </a:rPr>
              <a:t> </a:t>
            </a:r>
            <a:r>
              <a:rPr lang="en-US" sz="60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Elham" pitchFamily="2" charset="-78"/>
              </a:rPr>
              <a:t>دردرس</a:t>
            </a:r>
            <a:r>
              <a:rPr lang="en-US" sz="6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Elham" pitchFamily="2" charset="-78"/>
              </a:rPr>
              <a:t> </a:t>
            </a:r>
            <a:r>
              <a:rPr lang="en-US" sz="60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Elham" pitchFamily="2" charset="-78"/>
              </a:rPr>
              <a:t>امده</a:t>
            </a:r>
            <a:r>
              <a:rPr lang="en-US" sz="6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Elham" pitchFamily="2" charset="-78"/>
              </a:rPr>
              <a:t> </a:t>
            </a:r>
            <a:endParaRPr lang="en-US" sz="60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Elham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0333940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ight Arrow 2"/>
          <p:cNvSpPr/>
          <p:nvPr/>
        </p:nvSpPr>
        <p:spPr>
          <a:xfrm>
            <a:off x="971600" y="958416"/>
            <a:ext cx="7200800" cy="4941168"/>
          </a:xfrm>
          <a:prstGeom prst="rightArrow">
            <a:avLst/>
          </a:prstGeom>
          <a:scene3d>
            <a:camera prst="perspectiveContrastingLeftFacing"/>
            <a:lightRig rig="threePt" dir="t">
              <a:rot lat="0" lon="0" rev="1200000"/>
            </a:lightRig>
          </a:scene3d>
          <a:sp3d>
            <a:bevelT w="63500" h="25400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Elham" pitchFamily="2" charset="-78"/>
              </a:rPr>
              <a:t>عزت</a:t>
            </a:r>
            <a:r>
              <a:rPr lang="en-US" sz="8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Elham" pitchFamily="2" charset="-78"/>
              </a:rPr>
              <a:t> </a:t>
            </a:r>
            <a:r>
              <a:rPr lang="en-US" sz="80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Elham" pitchFamily="2" charset="-78"/>
              </a:rPr>
              <a:t>نفس</a:t>
            </a:r>
            <a:r>
              <a:rPr lang="en-US" sz="8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Elham" pitchFamily="2" charset="-78"/>
              </a:rPr>
              <a:t> </a:t>
            </a:r>
          </a:p>
          <a:p>
            <a:pPr algn="ctr"/>
            <a:r>
              <a:rPr lang="en-US" sz="80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Elham" pitchFamily="2" charset="-78"/>
              </a:rPr>
              <a:t>یعنی</a:t>
            </a:r>
            <a:r>
              <a:rPr lang="en-US" sz="8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Elham" pitchFamily="2" charset="-78"/>
              </a:rPr>
              <a:t> </a:t>
            </a:r>
            <a:r>
              <a:rPr lang="en-US" sz="80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Elham" pitchFamily="2" charset="-78"/>
              </a:rPr>
              <a:t>چه</a:t>
            </a:r>
            <a:endParaRPr lang="en-US" sz="8000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Elham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8380662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>
        <p14:shred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ight Arrow 2"/>
          <p:cNvSpPr/>
          <p:nvPr/>
        </p:nvSpPr>
        <p:spPr>
          <a:xfrm>
            <a:off x="1187624" y="994420"/>
            <a:ext cx="6768752" cy="4869160"/>
          </a:xfrm>
          <a:prstGeom prst="rightArrow">
            <a:avLst/>
          </a:prstGeom>
          <a:scene3d>
            <a:camera prst="perspectiveContrastingLeftFacing"/>
            <a:lightRig rig="threePt" dir="t"/>
          </a:scene3d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Elham" pitchFamily="2" charset="-78"/>
              </a:rPr>
              <a:t>چه</a:t>
            </a:r>
            <a:r>
              <a:rPr lang="en-US" sz="6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Elham" pitchFamily="2" charset="-78"/>
              </a:rPr>
              <a:t> </a:t>
            </a:r>
            <a:r>
              <a:rPr lang="en-US" sz="60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Elham" pitchFamily="2" charset="-78"/>
              </a:rPr>
              <a:t>صفتی</a:t>
            </a:r>
            <a:r>
              <a:rPr lang="en-US" sz="6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Elham" pitchFamily="2" charset="-78"/>
              </a:rPr>
              <a:t> </a:t>
            </a:r>
            <a:r>
              <a:rPr lang="en-US" sz="60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Elham" pitchFamily="2" charset="-78"/>
              </a:rPr>
              <a:t>در</a:t>
            </a:r>
            <a:r>
              <a:rPr lang="en-US" sz="6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Elham" pitchFamily="2" charset="-78"/>
              </a:rPr>
              <a:t> </a:t>
            </a:r>
            <a:r>
              <a:rPr lang="en-US" sz="60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Elham" pitchFamily="2" charset="-78"/>
              </a:rPr>
              <a:t>این</a:t>
            </a:r>
            <a:endParaRPr lang="en-US" sz="6000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Elham" pitchFamily="2" charset="-78"/>
            </a:endParaRPr>
          </a:p>
          <a:p>
            <a:pPr algn="ctr"/>
            <a:r>
              <a:rPr lang="en-US" sz="60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Elham" pitchFamily="2" charset="-78"/>
              </a:rPr>
              <a:t>درس</a:t>
            </a:r>
            <a:r>
              <a:rPr lang="en-US" sz="6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Elham" pitchFamily="2" charset="-78"/>
              </a:rPr>
              <a:t> </a:t>
            </a:r>
            <a:r>
              <a:rPr lang="en-US" sz="60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Elham" pitchFamily="2" charset="-78"/>
              </a:rPr>
              <a:t>به</a:t>
            </a:r>
            <a:r>
              <a:rPr lang="en-US" sz="6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Elham" pitchFamily="2" charset="-78"/>
              </a:rPr>
              <a:t> </a:t>
            </a:r>
            <a:r>
              <a:rPr lang="en-US" sz="60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Elham" pitchFamily="2" charset="-78"/>
              </a:rPr>
              <a:t>پیامبر</a:t>
            </a:r>
            <a:r>
              <a:rPr lang="en-US" sz="6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Elham" pitchFamily="2" charset="-78"/>
              </a:rPr>
              <a:t> </a:t>
            </a:r>
            <a:r>
              <a:rPr lang="en-US" sz="60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Elham" pitchFamily="2" charset="-78"/>
              </a:rPr>
              <a:t>داده</a:t>
            </a:r>
            <a:r>
              <a:rPr lang="en-US" sz="6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Elham" pitchFamily="2" charset="-78"/>
              </a:rPr>
              <a:t> </a:t>
            </a:r>
            <a:r>
              <a:rPr lang="en-US" sz="60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Elham" pitchFamily="2" charset="-78"/>
              </a:rPr>
              <a:t>شده</a:t>
            </a:r>
            <a:endParaRPr lang="en-US" sz="60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Elham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0810579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14:ripple dir="lu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6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Elham" pitchFamily="2" charset="-78"/>
            </a:endParaRPr>
          </a:p>
        </p:txBody>
      </p:sp>
      <p:sp>
        <p:nvSpPr>
          <p:cNvPr id="3" name="Vertical Scroll 2"/>
          <p:cNvSpPr/>
          <p:nvPr/>
        </p:nvSpPr>
        <p:spPr>
          <a:xfrm>
            <a:off x="1151620" y="404664"/>
            <a:ext cx="6840760" cy="6048672"/>
          </a:xfrm>
          <a:prstGeom prst="verticalScroll">
            <a:avLst/>
          </a:prstGeom>
          <a:effectLst>
            <a:glow rad="228600">
              <a:schemeClr val="accent6">
                <a:satMod val="175000"/>
                <a:alpha val="40000"/>
              </a:schemeClr>
            </a:glow>
            <a:outerShdw blurRad="76200" dir="13500000" sy="23000" kx="1200000" algn="br" rotWithShape="0">
              <a:prstClr val="black">
                <a:alpha val="20000"/>
              </a:prstClr>
            </a:outerShdw>
            <a:reflection blurRad="6350" stA="50000" endA="300" endPos="90000" dir="5400000" sy="-100000" algn="bl" rotWithShape="0"/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9600" b="1" i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Elham" pitchFamily="2" charset="-78"/>
              </a:rPr>
              <a:t>برندگان</a:t>
            </a:r>
            <a:endParaRPr lang="en-US" sz="9600" b="1" i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Elham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004234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Horizontal Scroll 2"/>
          <p:cNvSpPr/>
          <p:nvPr/>
        </p:nvSpPr>
        <p:spPr>
          <a:xfrm>
            <a:off x="578797" y="620688"/>
            <a:ext cx="8136904" cy="5904656"/>
          </a:xfrm>
          <a:prstGeom prst="horizontalScroll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8000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n-US" sz="8000" b="1" i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مشق</a:t>
            </a:r>
            <a:r>
              <a:rPr lang="en-US" sz="80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8000" b="1" i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هفته</a:t>
            </a:r>
            <a:endParaRPr lang="en-US" sz="8000" b="1" i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en-US" sz="80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en-US" sz="80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1835696" y="4293096"/>
            <a:ext cx="5904656" cy="0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993423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900">
        <p14:glitter pattern="hexagon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Vertical Scroll 2"/>
          <p:cNvSpPr/>
          <p:nvPr/>
        </p:nvSpPr>
        <p:spPr>
          <a:xfrm>
            <a:off x="1007604" y="800708"/>
            <a:ext cx="7128792" cy="5256584"/>
          </a:xfrm>
          <a:prstGeom prst="verticalScroll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80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Elham" pitchFamily="2" charset="-78"/>
            </a:endParaRPr>
          </a:p>
          <a:p>
            <a:pPr algn="ctr"/>
            <a:r>
              <a:rPr lang="en-US" sz="60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Elham" pitchFamily="2" charset="-78"/>
              </a:rPr>
              <a:t>ایام</a:t>
            </a:r>
            <a:r>
              <a:rPr lang="en-US" sz="6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Elham" pitchFamily="2" charset="-78"/>
              </a:rPr>
              <a:t> </a:t>
            </a:r>
            <a:r>
              <a:rPr lang="en-US" sz="60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Elham" pitchFamily="2" charset="-78"/>
              </a:rPr>
              <a:t>سوگواری</a:t>
            </a:r>
            <a:r>
              <a:rPr lang="en-US" sz="6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Elham" pitchFamily="2" charset="-78"/>
              </a:rPr>
              <a:t> </a:t>
            </a:r>
          </a:p>
          <a:p>
            <a:pPr algn="ctr"/>
            <a:r>
              <a:rPr lang="en-US" sz="60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Elham" pitchFamily="2" charset="-78"/>
              </a:rPr>
              <a:t>امام</a:t>
            </a:r>
            <a:r>
              <a:rPr lang="en-US" sz="6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Elham" pitchFamily="2" charset="-78"/>
              </a:rPr>
              <a:t> </a:t>
            </a:r>
            <a:r>
              <a:rPr lang="en-US" sz="60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Elham" pitchFamily="2" charset="-78"/>
              </a:rPr>
              <a:t>حسین</a:t>
            </a:r>
            <a:r>
              <a:rPr lang="en-US" sz="6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Elham" pitchFamily="2" charset="-78"/>
              </a:rPr>
              <a:t> </a:t>
            </a:r>
            <a:r>
              <a:rPr lang="en-US" sz="60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Elham" pitchFamily="2" charset="-78"/>
              </a:rPr>
              <a:t>برشما</a:t>
            </a:r>
            <a:endParaRPr lang="en-US" sz="6000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Elham" pitchFamily="2" charset="-78"/>
            </a:endParaRPr>
          </a:p>
          <a:p>
            <a:pPr algn="ctr"/>
            <a:r>
              <a:rPr lang="en-US" sz="60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Elham" pitchFamily="2" charset="-78"/>
              </a:rPr>
              <a:t>تسلیت</a:t>
            </a:r>
            <a:r>
              <a:rPr lang="en-US" sz="6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Elham" pitchFamily="2" charset="-78"/>
              </a:rPr>
              <a:t> </a:t>
            </a:r>
            <a:r>
              <a:rPr lang="en-US" sz="60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Elham" pitchFamily="2" charset="-78"/>
              </a:rPr>
              <a:t>باد</a:t>
            </a:r>
            <a:r>
              <a:rPr lang="en-US" sz="6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Elham" pitchFamily="2" charset="-78"/>
              </a:rPr>
              <a:t> </a:t>
            </a:r>
            <a:endParaRPr lang="en-US" sz="60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Elham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6097490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10272" y="0"/>
            <a:ext cx="9144000" cy="685800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Oval 3"/>
          <p:cNvSpPr/>
          <p:nvPr/>
        </p:nvSpPr>
        <p:spPr>
          <a:xfrm>
            <a:off x="2689520" y="116632"/>
            <a:ext cx="3744416" cy="3744416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Elham" pitchFamily="2" charset="-78"/>
              </a:rPr>
              <a:t>دبیر</a:t>
            </a:r>
            <a:r>
              <a:rPr lang="en-US" sz="6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Elham" pitchFamily="2" charset="-78"/>
              </a:rPr>
              <a:t> </a:t>
            </a:r>
            <a:endParaRPr lang="en-US" sz="5400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Elham" pitchFamily="2" charset="-78"/>
            </a:endParaRPr>
          </a:p>
          <a:p>
            <a:pPr algn="ctr"/>
            <a:r>
              <a:rPr lang="en-US" sz="54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Elham" pitchFamily="2" charset="-78"/>
              </a:rPr>
              <a:t>آقا</a:t>
            </a:r>
            <a:r>
              <a:rPr lang="en-US" sz="5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Elham" pitchFamily="2" charset="-78"/>
              </a:rPr>
              <a:t> </a:t>
            </a:r>
            <a:r>
              <a:rPr lang="en-US" sz="54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Elham" pitchFamily="2" charset="-78"/>
              </a:rPr>
              <a:t>تنها</a:t>
            </a:r>
            <a:endParaRPr lang="en-US" sz="54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Elham" pitchFamily="2" charset="-78"/>
            </a:endParaRPr>
          </a:p>
        </p:txBody>
      </p:sp>
      <p:sp>
        <p:nvSpPr>
          <p:cNvPr id="5" name="Oval 4"/>
          <p:cNvSpPr/>
          <p:nvPr/>
        </p:nvSpPr>
        <p:spPr>
          <a:xfrm>
            <a:off x="5583363" y="2996952"/>
            <a:ext cx="3528392" cy="3600400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Elham" pitchFamily="2" charset="-78"/>
              </a:rPr>
              <a:t>گروه</a:t>
            </a:r>
            <a:r>
              <a:rPr lang="en-US" sz="6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Elham" pitchFamily="2" charset="-78"/>
              </a:rPr>
              <a:t> </a:t>
            </a:r>
            <a:r>
              <a:rPr lang="en-US" sz="60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Elham" pitchFamily="2" charset="-78"/>
              </a:rPr>
              <a:t>بینالود</a:t>
            </a:r>
            <a:endParaRPr lang="en-US" sz="60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Elham" pitchFamily="2" charset="-78"/>
            </a:endParaRPr>
          </a:p>
        </p:txBody>
      </p:sp>
      <p:sp>
        <p:nvSpPr>
          <p:cNvPr id="6" name="Flowchart: Connector 5"/>
          <p:cNvSpPr/>
          <p:nvPr/>
        </p:nvSpPr>
        <p:spPr>
          <a:xfrm>
            <a:off x="87861" y="3155760"/>
            <a:ext cx="3546327" cy="3441592"/>
          </a:xfrm>
          <a:prstGeom prst="flowChartConnector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Elham" pitchFamily="2" charset="-78"/>
              </a:rPr>
              <a:t>کاری</a:t>
            </a:r>
            <a:r>
              <a:rPr lang="en-US" sz="6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Elham" pitchFamily="2" charset="-78"/>
              </a:rPr>
              <a:t> </a:t>
            </a:r>
            <a:r>
              <a:rPr lang="en-US" sz="60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Elham" pitchFamily="2" charset="-78"/>
              </a:rPr>
              <a:t>از</a:t>
            </a:r>
            <a:endParaRPr lang="en-US" sz="6000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Elham" pitchFamily="2" charset="-78"/>
            </a:endParaRPr>
          </a:p>
          <a:p>
            <a:pPr algn="ctr"/>
            <a:r>
              <a:rPr lang="en-US" sz="60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Elham" pitchFamily="2" charset="-78"/>
              </a:rPr>
              <a:t>زرنوشه</a:t>
            </a:r>
            <a:r>
              <a:rPr lang="en-US" sz="6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Elham" pitchFamily="2" charset="-78"/>
              </a:rPr>
              <a:t> </a:t>
            </a:r>
            <a:r>
              <a:rPr lang="en-US" sz="60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Elham" pitchFamily="2" charset="-78"/>
              </a:rPr>
              <a:t>فراهانی</a:t>
            </a:r>
            <a:endParaRPr lang="en-US" sz="60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Elham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6256441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nip Single Corner Rectangle 3"/>
          <p:cNvSpPr/>
          <p:nvPr/>
        </p:nvSpPr>
        <p:spPr>
          <a:xfrm>
            <a:off x="9036496" y="0"/>
            <a:ext cx="107504" cy="45719"/>
          </a:xfrm>
          <a:prstGeom prst="snip1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Plaque 5"/>
          <p:cNvSpPr/>
          <p:nvPr/>
        </p:nvSpPr>
        <p:spPr>
          <a:xfrm>
            <a:off x="1547664" y="1412776"/>
            <a:ext cx="6048672" cy="4032448"/>
          </a:xfrm>
          <a:prstGeom prst="plaque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6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Elham" pitchFamily="2" charset="-78"/>
              </a:rPr>
              <a:t>پایان</a:t>
            </a:r>
            <a:endParaRPr lang="en-US" sz="96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Elham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5309528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600" b="1" i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ntryBlueprint" pitchFamily="2" charset="2"/>
                <a:cs typeface="B Elham" pitchFamily="2" charset="-78"/>
              </a:rPr>
              <a:t>درس</a:t>
            </a:r>
            <a:r>
              <a:rPr lang="en-US" sz="96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ntryBlueprint" pitchFamily="2" charset="2"/>
                <a:cs typeface="B Elham" pitchFamily="2" charset="-78"/>
              </a:rPr>
              <a:t> </a:t>
            </a:r>
            <a:r>
              <a:rPr lang="en-US" sz="9600" b="1" i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ntryBlueprint" pitchFamily="2" charset="2"/>
                <a:cs typeface="B Elham" pitchFamily="2" charset="-78"/>
              </a:rPr>
              <a:t>ششم</a:t>
            </a:r>
            <a:endParaRPr lang="en-US" sz="9600" b="1" i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untryBlueprint" pitchFamily="2" charset="2"/>
              <a:cs typeface="B Elham" pitchFamily="2" charset="-78"/>
            </a:endParaRPr>
          </a:p>
          <a:p>
            <a:pPr algn="ctr"/>
            <a:endParaRPr lang="en-US" sz="9600" b="1" i="1" dirty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untryBlueprint" pitchFamily="2" charset="2"/>
              <a:cs typeface="B Elham" pitchFamily="2" charset="-78"/>
            </a:endParaRPr>
          </a:p>
          <a:p>
            <a:pPr algn="ctr"/>
            <a:r>
              <a:rPr lang="en-US" sz="9600" b="1" i="1" dirty="0" err="1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ntryBlueprint" pitchFamily="2" charset="2"/>
                <a:cs typeface="B Elham" pitchFamily="2" charset="-78"/>
              </a:rPr>
              <a:t>پیامبر</a:t>
            </a:r>
            <a:r>
              <a:rPr lang="en-US" sz="9600" b="1" i="1" dirty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ntryBlueprint" pitchFamily="2" charset="2"/>
                <a:cs typeface="B Elham" pitchFamily="2" charset="-78"/>
              </a:rPr>
              <a:t> </a:t>
            </a:r>
            <a:r>
              <a:rPr lang="en-US" sz="9600" b="1" i="1" dirty="0" err="1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ntryBlueprint" pitchFamily="2" charset="2"/>
                <a:cs typeface="B Elham" pitchFamily="2" charset="-78"/>
              </a:rPr>
              <a:t>رحمت</a:t>
            </a:r>
            <a:endParaRPr lang="en-US" sz="9600" b="1" i="1" dirty="0">
              <a:solidFill>
                <a:srgbClr val="92D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untryBlueprint" pitchFamily="2" charset="2"/>
              <a:cs typeface="B Elham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6572469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Content="1"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Flowchart: Connector 2"/>
          <p:cNvSpPr/>
          <p:nvPr/>
        </p:nvSpPr>
        <p:spPr>
          <a:xfrm>
            <a:off x="1835696" y="764704"/>
            <a:ext cx="5472608" cy="5328592"/>
          </a:xfrm>
          <a:prstGeom prst="flowChartConnector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Elham" pitchFamily="2" charset="-78"/>
              </a:rPr>
              <a:t>1</a:t>
            </a:r>
            <a:endParaRPr lang="en-US" sz="130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Elham" pitchFamily="2" charset="-78"/>
            </a:endParaRPr>
          </a:p>
        </p:txBody>
      </p:sp>
      <p:sp>
        <p:nvSpPr>
          <p:cNvPr id="4" name="Oval 3"/>
          <p:cNvSpPr/>
          <p:nvPr/>
        </p:nvSpPr>
        <p:spPr>
          <a:xfrm>
            <a:off x="6732240" y="2240868"/>
            <a:ext cx="2304256" cy="2376264"/>
          </a:xfrm>
          <a:prstGeom prst="ellips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lowchart: Connector 4"/>
          <p:cNvSpPr/>
          <p:nvPr/>
        </p:nvSpPr>
        <p:spPr>
          <a:xfrm>
            <a:off x="5868144" y="-1393"/>
            <a:ext cx="2592288" cy="2664296"/>
          </a:xfrm>
          <a:prstGeom prst="flowChartConnector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lowchart: Connector 5"/>
          <p:cNvSpPr/>
          <p:nvPr/>
        </p:nvSpPr>
        <p:spPr>
          <a:xfrm>
            <a:off x="1115616" y="4233149"/>
            <a:ext cx="2664296" cy="2664296"/>
          </a:xfrm>
          <a:prstGeom prst="flowChartConnector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lowchart: Connector 6"/>
          <p:cNvSpPr/>
          <p:nvPr/>
        </p:nvSpPr>
        <p:spPr>
          <a:xfrm>
            <a:off x="3516452" y="4345766"/>
            <a:ext cx="2448272" cy="2664296"/>
          </a:xfrm>
          <a:prstGeom prst="flowChartConnector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lowchart: Connector 7"/>
          <p:cNvSpPr/>
          <p:nvPr/>
        </p:nvSpPr>
        <p:spPr>
          <a:xfrm>
            <a:off x="5868144" y="4149080"/>
            <a:ext cx="2664296" cy="2808312"/>
          </a:xfrm>
          <a:prstGeom prst="flowChartConnector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lowchart: Connector 8"/>
          <p:cNvSpPr/>
          <p:nvPr/>
        </p:nvSpPr>
        <p:spPr>
          <a:xfrm>
            <a:off x="623799" y="-153685"/>
            <a:ext cx="2808312" cy="2971666"/>
          </a:xfrm>
          <a:prstGeom prst="flowChartConnector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lowchart: Connector 9"/>
          <p:cNvSpPr/>
          <p:nvPr/>
        </p:nvSpPr>
        <p:spPr>
          <a:xfrm>
            <a:off x="3336432" y="-387424"/>
            <a:ext cx="2808312" cy="2736304"/>
          </a:xfrm>
          <a:prstGeom prst="flowChartConnector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lowchart: Connector 10"/>
          <p:cNvSpPr/>
          <p:nvPr/>
        </p:nvSpPr>
        <p:spPr>
          <a:xfrm>
            <a:off x="57200" y="1952836"/>
            <a:ext cx="2592288" cy="2952328"/>
          </a:xfrm>
          <a:prstGeom prst="flowChartConnector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05978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14:flythroug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000" b="1" i="1" dirty="0" err="1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Elham" pitchFamily="2" charset="-78"/>
              </a:rPr>
              <a:t>بزرگواری</a:t>
            </a:r>
            <a:r>
              <a:rPr lang="en-US" sz="13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Elham" pitchFamily="2" charset="-78"/>
              </a:rPr>
              <a:t> </a:t>
            </a:r>
          </a:p>
          <a:p>
            <a:pPr algn="ctr"/>
            <a:r>
              <a:rPr lang="en-US" sz="9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Elham" pitchFamily="2" charset="-78"/>
              </a:rPr>
              <a:t>و </a:t>
            </a:r>
          </a:p>
          <a:p>
            <a:pPr algn="ctr"/>
            <a:r>
              <a:rPr lang="en-US" sz="13000" b="1" i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Elham" pitchFamily="2" charset="-78"/>
              </a:rPr>
              <a:t>محبت</a:t>
            </a:r>
            <a:endParaRPr lang="en-US" sz="13000" b="1" i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Elham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6074744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847430" y="1448780"/>
            <a:ext cx="5472608" cy="396044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Elham" pitchFamily="2" charset="-78"/>
              </a:rPr>
              <a:t>2</a:t>
            </a:r>
            <a:endParaRPr lang="en-US" sz="130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Elham" pitchFamily="2" charset="-78"/>
            </a:endParaRPr>
          </a:p>
        </p:txBody>
      </p:sp>
      <p:sp>
        <p:nvSpPr>
          <p:cNvPr id="4" name="Flowchart: Connector 3"/>
          <p:cNvSpPr/>
          <p:nvPr/>
        </p:nvSpPr>
        <p:spPr>
          <a:xfrm>
            <a:off x="3439787" y="326029"/>
            <a:ext cx="2723769" cy="2592288"/>
          </a:xfrm>
          <a:prstGeom prst="flowChartConnector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lowchart: Connector 4"/>
          <p:cNvSpPr/>
          <p:nvPr/>
        </p:nvSpPr>
        <p:spPr>
          <a:xfrm>
            <a:off x="951718" y="391996"/>
            <a:ext cx="2664296" cy="2839244"/>
          </a:xfrm>
          <a:prstGeom prst="flowChartConnector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lowchart: Connector 5"/>
          <p:cNvSpPr/>
          <p:nvPr/>
        </p:nvSpPr>
        <p:spPr>
          <a:xfrm>
            <a:off x="5951885" y="0"/>
            <a:ext cx="2736304" cy="2808312"/>
          </a:xfrm>
          <a:prstGeom prst="flowChartConnector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lowchart: Connector 6"/>
          <p:cNvSpPr/>
          <p:nvPr/>
        </p:nvSpPr>
        <p:spPr>
          <a:xfrm>
            <a:off x="3707904" y="4096043"/>
            <a:ext cx="2498364" cy="2626353"/>
          </a:xfrm>
          <a:prstGeom prst="flowChartConnector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lowchart: Connector 7"/>
          <p:cNvSpPr/>
          <p:nvPr/>
        </p:nvSpPr>
        <p:spPr>
          <a:xfrm>
            <a:off x="5903471" y="3767888"/>
            <a:ext cx="2833133" cy="2954508"/>
          </a:xfrm>
          <a:prstGeom prst="flowChartConnector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lowchart: Connector 8"/>
          <p:cNvSpPr/>
          <p:nvPr/>
        </p:nvSpPr>
        <p:spPr>
          <a:xfrm>
            <a:off x="1203094" y="3207802"/>
            <a:ext cx="2869137" cy="2808312"/>
          </a:xfrm>
          <a:prstGeom prst="flowChartConnector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lowchart: Connector 9"/>
          <p:cNvSpPr/>
          <p:nvPr/>
        </p:nvSpPr>
        <p:spPr>
          <a:xfrm>
            <a:off x="6260637" y="1772816"/>
            <a:ext cx="2446201" cy="2827283"/>
          </a:xfrm>
          <a:prstGeom prst="flowChartConnector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lowchart: Connector 10"/>
          <p:cNvSpPr/>
          <p:nvPr/>
        </p:nvSpPr>
        <p:spPr>
          <a:xfrm>
            <a:off x="467544" y="1988840"/>
            <a:ext cx="2520280" cy="2880320"/>
          </a:xfrm>
          <a:prstGeom prst="flowChartConnector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11734" y="0"/>
            <a:ext cx="9144000" cy="68580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983517" y="1156006"/>
            <a:ext cx="5636307" cy="4545988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Elham" pitchFamily="2" charset="-78"/>
              </a:rPr>
              <a:t>2</a:t>
            </a:r>
            <a:endParaRPr lang="en-US" sz="130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Elham" pitchFamily="2" charset="-78"/>
            </a:endParaRPr>
          </a:p>
        </p:txBody>
      </p:sp>
      <p:sp>
        <p:nvSpPr>
          <p:cNvPr id="17" name="Flowchart: Connector 16"/>
          <p:cNvSpPr/>
          <p:nvPr/>
        </p:nvSpPr>
        <p:spPr>
          <a:xfrm>
            <a:off x="5508104" y="-185449"/>
            <a:ext cx="2883363" cy="2636912"/>
          </a:xfrm>
          <a:prstGeom prst="flowChartConnector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lowchart: Connector 17"/>
          <p:cNvSpPr/>
          <p:nvPr/>
        </p:nvSpPr>
        <p:spPr>
          <a:xfrm>
            <a:off x="5728990" y="3864163"/>
            <a:ext cx="3024336" cy="3090112"/>
          </a:xfrm>
          <a:prstGeom prst="flowChartConnector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lowchart: Connector 18"/>
          <p:cNvSpPr/>
          <p:nvPr/>
        </p:nvSpPr>
        <p:spPr>
          <a:xfrm>
            <a:off x="529707" y="-185449"/>
            <a:ext cx="2818190" cy="2952328"/>
          </a:xfrm>
          <a:prstGeom prst="flowChartConnector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Flowchart: Connector 19"/>
          <p:cNvSpPr/>
          <p:nvPr/>
        </p:nvSpPr>
        <p:spPr>
          <a:xfrm>
            <a:off x="621597" y="3962904"/>
            <a:ext cx="3106222" cy="3077373"/>
          </a:xfrm>
          <a:prstGeom prst="flowChartConnector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lowchart: Connector 20"/>
          <p:cNvSpPr/>
          <p:nvPr/>
        </p:nvSpPr>
        <p:spPr>
          <a:xfrm>
            <a:off x="6588224" y="1839650"/>
            <a:ext cx="2398180" cy="2736304"/>
          </a:xfrm>
          <a:prstGeom prst="flowChartConnector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3081754" y="-185450"/>
            <a:ext cx="2665882" cy="2510831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Flowchart: Connector 22"/>
          <p:cNvSpPr/>
          <p:nvPr/>
        </p:nvSpPr>
        <p:spPr>
          <a:xfrm>
            <a:off x="-69423" y="1772816"/>
            <a:ext cx="2545033" cy="3024336"/>
          </a:xfrm>
          <a:prstGeom prst="flowChartConnector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Flowchart: Connector 23"/>
          <p:cNvSpPr/>
          <p:nvPr/>
        </p:nvSpPr>
        <p:spPr>
          <a:xfrm>
            <a:off x="3039698" y="4297838"/>
            <a:ext cx="2912773" cy="2808312"/>
          </a:xfrm>
          <a:prstGeom prst="flowChartConnector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7371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000" b="1" i="1" dirty="0" err="1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Elham" pitchFamily="2" charset="-78"/>
              </a:rPr>
              <a:t>عزت</a:t>
            </a:r>
            <a:r>
              <a:rPr lang="en-US" sz="13000" b="1" i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Elham" pitchFamily="2" charset="-78"/>
              </a:rPr>
              <a:t> </a:t>
            </a:r>
            <a:r>
              <a:rPr lang="en-US" sz="13000" b="1" i="1" dirty="0" err="1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Elham" pitchFamily="2" charset="-78"/>
              </a:rPr>
              <a:t>نفس</a:t>
            </a:r>
            <a:endParaRPr lang="en-US" sz="13000" b="1" i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Elham" pitchFamily="2" charset="-78"/>
            </a:endParaRPr>
          </a:p>
        </p:txBody>
      </p:sp>
      <p:cxnSp>
        <p:nvCxnSpPr>
          <p:cNvPr id="4" name="Straight Connector 3"/>
          <p:cNvCxnSpPr>
            <a:endCxn id="2" idx="1"/>
          </p:cNvCxnSpPr>
          <p:nvPr/>
        </p:nvCxnSpPr>
        <p:spPr>
          <a:xfrm flipH="1">
            <a:off x="0" y="116632"/>
            <a:ext cx="4572000" cy="3312368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 flipH="1">
            <a:off x="-27296" y="0"/>
            <a:ext cx="4311264" cy="3043451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H="1">
            <a:off x="-27296" y="0"/>
            <a:ext cx="3591184" cy="2636912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V="1">
            <a:off x="-27296" y="1318456"/>
            <a:ext cx="9171296" cy="203270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V="1">
            <a:off x="0" y="908720"/>
            <a:ext cx="9144000" cy="216024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2" idx="3"/>
            <a:endCxn id="2" idx="2"/>
          </p:cNvCxnSpPr>
          <p:nvPr/>
        </p:nvCxnSpPr>
        <p:spPr>
          <a:xfrm flipH="1">
            <a:off x="4572000" y="3429000"/>
            <a:ext cx="4572000" cy="3429000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flipH="1">
            <a:off x="5580112" y="4293096"/>
            <a:ext cx="3563888" cy="2564904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flipH="1">
            <a:off x="5076056" y="3933056"/>
            <a:ext cx="4067944" cy="2924944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V="1">
            <a:off x="0" y="5661248"/>
            <a:ext cx="9144000" cy="72008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0" y="5143500"/>
            <a:ext cx="9144000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99458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1655676" y="1520788"/>
            <a:ext cx="5832648" cy="3816424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Elham" pitchFamily="2" charset="-78"/>
              </a:rPr>
              <a:t>3</a:t>
            </a:r>
            <a:endParaRPr lang="en-US" sz="130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Elham" pitchFamily="2" charset="-78"/>
            </a:endParaRPr>
          </a:p>
        </p:txBody>
      </p:sp>
      <p:sp>
        <p:nvSpPr>
          <p:cNvPr id="4" name="Flowchart: Connector 3"/>
          <p:cNvSpPr/>
          <p:nvPr/>
        </p:nvSpPr>
        <p:spPr>
          <a:xfrm>
            <a:off x="611560" y="-171400"/>
            <a:ext cx="2880320" cy="2664296"/>
          </a:xfrm>
          <a:prstGeom prst="flowChartConnector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lowchart: Connector 5"/>
          <p:cNvSpPr/>
          <p:nvPr/>
        </p:nvSpPr>
        <p:spPr>
          <a:xfrm>
            <a:off x="621055" y="4221088"/>
            <a:ext cx="2736304" cy="2808312"/>
          </a:xfrm>
          <a:prstGeom prst="flowChartConnector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lowchart: Connector 6"/>
          <p:cNvSpPr/>
          <p:nvPr/>
        </p:nvSpPr>
        <p:spPr>
          <a:xfrm>
            <a:off x="179512" y="1988840"/>
            <a:ext cx="2736304" cy="3024336"/>
          </a:xfrm>
          <a:prstGeom prst="flowChartConnector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lowchart: Connector 7"/>
          <p:cNvSpPr/>
          <p:nvPr/>
        </p:nvSpPr>
        <p:spPr>
          <a:xfrm>
            <a:off x="3311860" y="-148231"/>
            <a:ext cx="2520280" cy="2276872"/>
          </a:xfrm>
          <a:prstGeom prst="flowChartConnector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lowchart: Connector 8"/>
          <p:cNvSpPr/>
          <p:nvPr/>
        </p:nvSpPr>
        <p:spPr>
          <a:xfrm>
            <a:off x="5602852" y="33441"/>
            <a:ext cx="2736304" cy="2520280"/>
          </a:xfrm>
          <a:prstGeom prst="flowChartConnector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lowchart: Connector 9"/>
          <p:cNvSpPr/>
          <p:nvPr/>
        </p:nvSpPr>
        <p:spPr>
          <a:xfrm>
            <a:off x="5724128" y="4217604"/>
            <a:ext cx="2808312" cy="2808312"/>
          </a:xfrm>
          <a:prstGeom prst="flowChartConnector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lowchart: Connector 10"/>
          <p:cNvSpPr/>
          <p:nvPr/>
        </p:nvSpPr>
        <p:spPr>
          <a:xfrm>
            <a:off x="3012458" y="4257092"/>
            <a:ext cx="3191092" cy="2736304"/>
          </a:xfrm>
          <a:prstGeom prst="flowChartConnector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lowchart: Connector 11"/>
          <p:cNvSpPr/>
          <p:nvPr/>
        </p:nvSpPr>
        <p:spPr>
          <a:xfrm>
            <a:off x="6144662" y="1969637"/>
            <a:ext cx="2497540" cy="2880320"/>
          </a:xfrm>
          <a:prstGeom prst="flowChartConnector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58311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000" b="1" i="1" dirty="0" err="1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BC Type Keys" pitchFamily="2" charset="0"/>
                <a:cs typeface="B Elham" pitchFamily="2" charset="-78"/>
              </a:rPr>
              <a:t>تواضع</a:t>
            </a:r>
            <a:endParaRPr lang="en-US" sz="13000" b="1" i="1" dirty="0" smtClean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BC Type Keys" pitchFamily="2" charset="0"/>
              <a:cs typeface="B Elham" pitchFamily="2" charset="-78"/>
            </a:endParaRPr>
          </a:p>
          <a:p>
            <a:pPr algn="ctr"/>
            <a:r>
              <a:rPr lang="en-US" sz="130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BC Type Keys" pitchFamily="2" charset="0"/>
                <a:cs typeface="B Elham" pitchFamily="2" charset="-78"/>
              </a:rPr>
              <a:t>و</a:t>
            </a:r>
          </a:p>
          <a:p>
            <a:pPr algn="ctr"/>
            <a:r>
              <a:rPr lang="en-US" sz="10000" b="1" i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BC Type Keys" pitchFamily="2" charset="0"/>
                <a:cs typeface="B Elham" pitchFamily="2" charset="-78"/>
              </a:rPr>
              <a:t>ساده</a:t>
            </a:r>
            <a:r>
              <a:rPr lang="en-US" sz="100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BC Type Keys" pitchFamily="2" charset="0"/>
                <a:cs typeface="B Elham" pitchFamily="2" charset="-78"/>
              </a:rPr>
              <a:t> </a:t>
            </a:r>
            <a:r>
              <a:rPr lang="en-US" sz="10000" b="1" i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BC Type Keys" pitchFamily="2" charset="0"/>
                <a:cs typeface="B Elham" pitchFamily="2" charset="-78"/>
              </a:rPr>
              <a:t>زیستی</a:t>
            </a:r>
            <a:endParaRPr lang="en-US" sz="10000" b="1" i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BC Type Keys" pitchFamily="2" charset="0"/>
              <a:cs typeface="B Elham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1684274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157</TotalTime>
  <Words>89</Words>
  <Application>Microsoft Office PowerPoint</Application>
  <PresentationFormat>On-screen Show (4:3)</PresentationFormat>
  <Paragraphs>44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Ali Farahani</dc:creator>
  <cp:lastModifiedBy>Ali Farahani</cp:lastModifiedBy>
  <cp:revision>16</cp:revision>
  <dcterms:created xsi:type="dcterms:W3CDTF">2013-11-14T21:25:28Z</dcterms:created>
  <dcterms:modified xsi:type="dcterms:W3CDTF">2013-11-15T09:14:26Z</dcterms:modified>
</cp:coreProperties>
</file>