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4"/>
  </p:notesMasterIdLst>
  <p:sldIdLst>
    <p:sldId id="298" r:id="rId2"/>
    <p:sldId id="290" r:id="rId3"/>
    <p:sldId id="291" r:id="rId4"/>
    <p:sldId id="280" r:id="rId5"/>
    <p:sldId id="302" r:id="rId6"/>
    <p:sldId id="257" r:id="rId7"/>
    <p:sldId id="261" r:id="rId8"/>
    <p:sldId id="266" r:id="rId9"/>
    <p:sldId id="267" r:id="rId10"/>
    <p:sldId id="289" r:id="rId11"/>
    <p:sldId id="268" r:id="rId12"/>
    <p:sldId id="273" r:id="rId13"/>
    <p:sldId id="275" r:id="rId14"/>
    <p:sldId id="278" r:id="rId15"/>
    <p:sldId id="279" r:id="rId16"/>
    <p:sldId id="301" r:id="rId17"/>
    <p:sldId id="282" r:id="rId18"/>
    <p:sldId id="260" r:id="rId19"/>
    <p:sldId id="258" r:id="rId20"/>
    <p:sldId id="283" r:id="rId21"/>
    <p:sldId id="264" r:id="rId22"/>
    <p:sldId id="284" r:id="rId23"/>
    <p:sldId id="296" r:id="rId24"/>
    <p:sldId id="271" r:id="rId25"/>
    <p:sldId id="285" r:id="rId26"/>
    <p:sldId id="265" r:id="rId27"/>
    <p:sldId id="269" r:id="rId28"/>
    <p:sldId id="299" r:id="rId29"/>
    <p:sldId id="272" r:id="rId30"/>
    <p:sldId id="286" r:id="rId31"/>
    <p:sldId id="277" r:id="rId32"/>
    <p:sldId id="287" r:id="rId33"/>
    <p:sldId id="259" r:id="rId34"/>
    <p:sldId id="276" r:id="rId35"/>
    <p:sldId id="274" r:id="rId36"/>
    <p:sldId id="300" r:id="rId37"/>
    <p:sldId id="262" r:id="rId38"/>
    <p:sldId id="281" r:id="rId39"/>
    <p:sldId id="294" r:id="rId40"/>
    <p:sldId id="293" r:id="rId41"/>
    <p:sldId id="263" r:id="rId42"/>
    <p:sldId id="303" r:id="rId4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B5121"/>
    <a:srgbClr val="D98633"/>
    <a:srgbClr val="FF99FF"/>
    <a:srgbClr val="99FF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37" d="100"/>
          <a:sy n="37" d="100"/>
        </p:scale>
        <p:origin x="-78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6A01DF-1525-4E77-9082-0603D2DF9C4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pPr rtl="1"/>
          <a:endParaRPr lang="fa-IR"/>
        </a:p>
      </dgm:t>
    </dgm:pt>
    <dgm:pt modelId="{F502F39B-F75A-42C4-8988-3CD328F4D698}">
      <dgm:prSet phldrT="[Text]"/>
      <dgm:spPr>
        <a:solidFill>
          <a:schemeClr val="accent6">
            <a:lumMod val="60000"/>
            <a:lumOff val="40000"/>
          </a:schemeClr>
        </a:solidFill>
      </dgm:spPr>
      <dgm:t>
        <a:bodyPr/>
        <a:lstStyle/>
        <a:p>
          <a:pPr rtl="1"/>
          <a:r>
            <a:rPr lang="fa-IR" dirty="0" smtClean="0">
              <a:solidFill>
                <a:schemeClr val="tx1"/>
              </a:solidFill>
            </a:rPr>
            <a:t>علل گرایش به بد حجابی و بی حجابی  </a:t>
          </a:r>
          <a:endParaRPr lang="fa-IR" dirty="0">
            <a:solidFill>
              <a:schemeClr val="tx1"/>
            </a:solidFill>
          </a:endParaRPr>
        </a:p>
      </dgm:t>
    </dgm:pt>
    <dgm:pt modelId="{98F88C12-21B1-4D05-B56D-D5430B46BFE8}" type="parTrans" cxnId="{86D08B8A-BDE7-4368-9E75-3DCC354AEBE4}">
      <dgm:prSet/>
      <dgm:spPr/>
      <dgm:t>
        <a:bodyPr/>
        <a:lstStyle/>
        <a:p>
          <a:pPr rtl="1"/>
          <a:endParaRPr lang="fa-IR"/>
        </a:p>
      </dgm:t>
    </dgm:pt>
    <dgm:pt modelId="{4A4B5874-EAF0-4076-A7AF-38308B1202C6}" type="sibTrans" cxnId="{86D08B8A-BDE7-4368-9E75-3DCC354AEBE4}">
      <dgm:prSet/>
      <dgm:spPr/>
      <dgm:t>
        <a:bodyPr/>
        <a:lstStyle/>
        <a:p>
          <a:pPr rtl="1"/>
          <a:endParaRPr lang="fa-IR"/>
        </a:p>
      </dgm:t>
    </dgm:pt>
    <dgm:pt modelId="{68C2FBCA-CA9F-462D-BD8D-334EA5696C54}">
      <dgm:prSet phldrT="[Text]" custT="1"/>
      <dgm:spPr>
        <a:solidFill>
          <a:srgbClr val="FF99FF"/>
        </a:solidFill>
      </dgm:spPr>
      <dgm:t>
        <a:bodyPr/>
        <a:lstStyle/>
        <a:p>
          <a:pPr rtl="1"/>
          <a:r>
            <a:rPr lang="fa-IR" sz="2000" b="1" dirty="0" smtClean="0">
              <a:solidFill>
                <a:schemeClr val="tx1"/>
              </a:solidFill>
            </a:rPr>
            <a:t>کنترل راه های افراطی </a:t>
          </a:r>
          <a:endParaRPr lang="fa-IR" sz="2000" b="1" dirty="0">
            <a:solidFill>
              <a:schemeClr val="tx1"/>
            </a:solidFill>
          </a:endParaRPr>
        </a:p>
      </dgm:t>
    </dgm:pt>
    <dgm:pt modelId="{4A382BC3-DA53-4728-A76F-845F0FE346E7}" type="parTrans" cxnId="{E7404B3F-61E4-498B-BD92-D97167DF3429}">
      <dgm:prSet/>
      <dgm:spPr/>
      <dgm:t>
        <a:bodyPr/>
        <a:lstStyle/>
        <a:p>
          <a:pPr rtl="1"/>
          <a:endParaRPr lang="fa-IR"/>
        </a:p>
      </dgm:t>
    </dgm:pt>
    <dgm:pt modelId="{D427EB29-B6B6-4AE9-97B9-025852B08AAE}" type="sibTrans" cxnId="{E7404B3F-61E4-498B-BD92-D97167DF3429}">
      <dgm:prSet/>
      <dgm:spPr/>
      <dgm:t>
        <a:bodyPr/>
        <a:lstStyle/>
        <a:p>
          <a:pPr rtl="1"/>
          <a:endParaRPr lang="fa-IR"/>
        </a:p>
      </dgm:t>
    </dgm:pt>
    <dgm:pt modelId="{1A335C1F-8763-4FAE-B8B3-8EBC2CEB2323}">
      <dgm:prSet phldrT="[Text]" custT="1"/>
      <dgm:spPr>
        <a:solidFill>
          <a:srgbClr val="FFC000"/>
        </a:solidFill>
      </dgm:spPr>
      <dgm:t>
        <a:bodyPr/>
        <a:lstStyle/>
        <a:p>
          <a:pPr rtl="1"/>
          <a:r>
            <a:rPr lang="fa-IR" sz="2000" b="1" dirty="0" smtClean="0">
              <a:solidFill>
                <a:schemeClr val="tx1"/>
              </a:solidFill>
            </a:rPr>
            <a:t>نشان دادن عقده حقارت</a:t>
          </a:r>
          <a:endParaRPr lang="fa-IR" sz="2000" b="1" dirty="0">
            <a:solidFill>
              <a:schemeClr val="tx1"/>
            </a:solidFill>
          </a:endParaRPr>
        </a:p>
      </dgm:t>
    </dgm:pt>
    <dgm:pt modelId="{71E77682-3127-42B2-9122-919712C576EB}" type="parTrans" cxnId="{D430829E-DEAF-423F-95D2-91508E7274F9}">
      <dgm:prSet/>
      <dgm:spPr/>
      <dgm:t>
        <a:bodyPr/>
        <a:lstStyle/>
        <a:p>
          <a:pPr rtl="1"/>
          <a:endParaRPr lang="fa-IR"/>
        </a:p>
      </dgm:t>
    </dgm:pt>
    <dgm:pt modelId="{1EE0BEEE-DFE4-4CAA-AD80-CDD4228F4FBA}" type="sibTrans" cxnId="{D430829E-DEAF-423F-95D2-91508E7274F9}">
      <dgm:prSet/>
      <dgm:spPr/>
      <dgm:t>
        <a:bodyPr/>
        <a:lstStyle/>
        <a:p>
          <a:pPr rtl="1"/>
          <a:endParaRPr lang="fa-IR"/>
        </a:p>
      </dgm:t>
    </dgm:pt>
    <dgm:pt modelId="{AFD96F7D-9070-4689-A604-772916989AD0}">
      <dgm:prSet phldrT="[Text]" custT="1"/>
      <dgm:spPr>
        <a:solidFill>
          <a:srgbClr val="FFFF00"/>
        </a:solidFill>
      </dgm:spPr>
      <dgm:t>
        <a:bodyPr/>
        <a:lstStyle/>
        <a:p>
          <a:pPr rtl="1"/>
          <a:r>
            <a:rPr lang="fa-IR" sz="2400" b="1" dirty="0" smtClean="0">
              <a:solidFill>
                <a:schemeClr val="tx1"/>
              </a:solidFill>
            </a:rPr>
            <a:t>وجود غریزه خود آرایی در زنان </a:t>
          </a:r>
          <a:endParaRPr lang="fa-IR" sz="2400" b="1" dirty="0">
            <a:solidFill>
              <a:schemeClr val="tx1"/>
            </a:solidFill>
          </a:endParaRPr>
        </a:p>
      </dgm:t>
    </dgm:pt>
    <dgm:pt modelId="{1339970E-3335-4FAD-BEC5-44CC9C4307E7}" type="parTrans" cxnId="{2EE5326F-1405-4B8C-9EA8-FA2A9501AC1A}">
      <dgm:prSet/>
      <dgm:spPr/>
      <dgm:t>
        <a:bodyPr/>
        <a:lstStyle/>
        <a:p>
          <a:pPr rtl="1"/>
          <a:endParaRPr lang="fa-IR"/>
        </a:p>
      </dgm:t>
    </dgm:pt>
    <dgm:pt modelId="{D8AD5DF1-AEDD-47AA-89F4-15C0E4DACBD3}" type="sibTrans" cxnId="{2EE5326F-1405-4B8C-9EA8-FA2A9501AC1A}">
      <dgm:prSet/>
      <dgm:spPr/>
      <dgm:t>
        <a:bodyPr/>
        <a:lstStyle/>
        <a:p>
          <a:pPr rtl="1"/>
          <a:endParaRPr lang="fa-IR"/>
        </a:p>
      </dgm:t>
    </dgm:pt>
    <dgm:pt modelId="{49FD70E7-3233-4ACD-9487-F2BD6B18E471}">
      <dgm:prSet custT="1"/>
      <dgm:spPr>
        <a:solidFill>
          <a:srgbClr val="92D050"/>
        </a:solidFill>
      </dgm:spPr>
      <dgm:t>
        <a:bodyPr/>
        <a:lstStyle/>
        <a:p>
          <a:pPr rtl="1"/>
          <a:r>
            <a:rPr lang="fa-IR" sz="2000" b="1" dirty="0" smtClean="0">
              <a:solidFill>
                <a:schemeClr val="tx1"/>
              </a:solidFill>
            </a:rPr>
            <a:t>هجوم فرهنگ بیگانه</a:t>
          </a:r>
          <a:endParaRPr lang="fa-IR" sz="2000" b="1" dirty="0">
            <a:solidFill>
              <a:schemeClr val="tx1"/>
            </a:solidFill>
          </a:endParaRPr>
        </a:p>
      </dgm:t>
    </dgm:pt>
    <dgm:pt modelId="{676EB483-76F0-4616-931B-092110EDCF43}" type="parTrans" cxnId="{4ABA2221-6EAA-420F-81BF-208BD8AB66CD}">
      <dgm:prSet/>
      <dgm:spPr/>
      <dgm:t>
        <a:bodyPr/>
        <a:lstStyle/>
        <a:p>
          <a:pPr rtl="1"/>
          <a:endParaRPr lang="fa-IR"/>
        </a:p>
      </dgm:t>
    </dgm:pt>
    <dgm:pt modelId="{E1EAB92A-CEFA-4E83-AF7E-6EE4EDD85E3B}" type="sibTrans" cxnId="{4ABA2221-6EAA-420F-81BF-208BD8AB66CD}">
      <dgm:prSet/>
      <dgm:spPr/>
      <dgm:t>
        <a:bodyPr/>
        <a:lstStyle/>
        <a:p>
          <a:pPr rtl="1"/>
          <a:endParaRPr lang="fa-IR"/>
        </a:p>
      </dgm:t>
    </dgm:pt>
    <dgm:pt modelId="{80D0DDA5-66F9-44D9-A1A5-7A4FCB02B790}">
      <dgm:prSet/>
      <dgm:spPr>
        <a:solidFill>
          <a:schemeClr val="accent5">
            <a:lumMod val="40000"/>
            <a:lumOff val="60000"/>
          </a:schemeClr>
        </a:solidFill>
        <a:ln>
          <a:solidFill>
            <a:schemeClr val="accent5">
              <a:lumMod val="60000"/>
              <a:lumOff val="40000"/>
            </a:schemeClr>
          </a:solidFill>
        </a:ln>
      </dgm:spPr>
      <dgm:t>
        <a:bodyPr/>
        <a:lstStyle/>
        <a:p>
          <a:pPr rtl="1"/>
          <a:r>
            <a:rPr lang="fa-IR" b="1" dirty="0" smtClean="0">
              <a:solidFill>
                <a:schemeClr val="tx1"/>
              </a:solidFill>
            </a:rPr>
            <a:t>توسعه نهضت صنعتی در اوروپا</a:t>
          </a:r>
          <a:endParaRPr lang="fa-IR" b="1" dirty="0">
            <a:solidFill>
              <a:schemeClr val="tx1"/>
            </a:solidFill>
          </a:endParaRPr>
        </a:p>
      </dgm:t>
    </dgm:pt>
    <dgm:pt modelId="{5CA60DD8-3DF8-4803-BF66-AB6556D63F2D}" type="parTrans" cxnId="{CFF4D1D9-4DE9-43E7-AD1D-736CE96AD10E}">
      <dgm:prSet/>
      <dgm:spPr/>
      <dgm:t>
        <a:bodyPr/>
        <a:lstStyle/>
        <a:p>
          <a:pPr rtl="1"/>
          <a:endParaRPr lang="fa-IR"/>
        </a:p>
      </dgm:t>
    </dgm:pt>
    <dgm:pt modelId="{9B4C166B-17EF-41E8-875F-4E1442C4964B}" type="sibTrans" cxnId="{CFF4D1D9-4DE9-43E7-AD1D-736CE96AD10E}">
      <dgm:prSet/>
      <dgm:spPr/>
      <dgm:t>
        <a:bodyPr/>
        <a:lstStyle/>
        <a:p>
          <a:pPr rtl="1"/>
          <a:endParaRPr lang="fa-IR"/>
        </a:p>
      </dgm:t>
    </dgm:pt>
    <dgm:pt modelId="{ACD5D378-67F4-446B-8464-12FED4443D28}">
      <dgm:prSet custT="1"/>
      <dgm:spPr/>
      <dgm:t>
        <a:bodyPr/>
        <a:lstStyle/>
        <a:p>
          <a:pPr rtl="1"/>
          <a:r>
            <a:rPr lang="fa-IR" sz="2000" b="1" dirty="0" smtClean="0">
              <a:solidFill>
                <a:schemeClr val="tx1"/>
              </a:solidFill>
            </a:rPr>
            <a:t>جنگ جهانی دوم </a:t>
          </a:r>
          <a:endParaRPr lang="fa-IR" sz="2000" b="1" dirty="0">
            <a:solidFill>
              <a:schemeClr val="tx1"/>
            </a:solidFill>
          </a:endParaRPr>
        </a:p>
      </dgm:t>
    </dgm:pt>
    <dgm:pt modelId="{F5F90C64-ADCD-4E57-9597-92495EE239CD}" type="parTrans" cxnId="{8B3F20BE-508B-4703-8C55-81B48C335AA9}">
      <dgm:prSet/>
      <dgm:spPr/>
      <dgm:t>
        <a:bodyPr/>
        <a:lstStyle/>
        <a:p>
          <a:pPr rtl="1"/>
          <a:endParaRPr lang="fa-IR"/>
        </a:p>
      </dgm:t>
    </dgm:pt>
    <dgm:pt modelId="{7E7CBCC4-96FF-428F-896B-B3A1AA895B49}" type="sibTrans" cxnId="{8B3F20BE-508B-4703-8C55-81B48C335AA9}">
      <dgm:prSet/>
      <dgm:spPr/>
      <dgm:t>
        <a:bodyPr/>
        <a:lstStyle/>
        <a:p>
          <a:pPr rtl="1"/>
          <a:endParaRPr lang="fa-IR"/>
        </a:p>
      </dgm:t>
    </dgm:pt>
    <dgm:pt modelId="{247AA7C6-A95F-4385-827A-E1A1AEDF9FB2}">
      <dgm:prSet custT="1"/>
      <dgm:spPr>
        <a:solidFill>
          <a:srgbClr val="EB5121"/>
        </a:solidFill>
      </dgm:spPr>
      <dgm:t>
        <a:bodyPr/>
        <a:lstStyle/>
        <a:p>
          <a:pPr rtl="1"/>
          <a:r>
            <a:rPr lang="fa-IR" sz="2000" b="1" dirty="0" smtClean="0">
              <a:solidFill>
                <a:schemeClr val="tx1"/>
              </a:solidFill>
            </a:rPr>
            <a:t>گسترش بازار مصرف</a:t>
          </a:r>
          <a:endParaRPr lang="fa-IR" sz="2000" b="1" dirty="0">
            <a:solidFill>
              <a:schemeClr val="tx1"/>
            </a:solidFill>
          </a:endParaRPr>
        </a:p>
      </dgm:t>
    </dgm:pt>
    <dgm:pt modelId="{C1A12321-6731-478F-B052-89CC60A8BE2A}" type="parTrans" cxnId="{8C00C202-F0F8-44C9-B444-7B9ED9685265}">
      <dgm:prSet/>
      <dgm:spPr/>
      <dgm:t>
        <a:bodyPr/>
        <a:lstStyle/>
        <a:p>
          <a:pPr rtl="1"/>
          <a:endParaRPr lang="fa-IR"/>
        </a:p>
      </dgm:t>
    </dgm:pt>
    <dgm:pt modelId="{5D562B8B-2677-42C9-A7F4-F112E9DC84A6}" type="sibTrans" cxnId="{8C00C202-F0F8-44C9-B444-7B9ED9685265}">
      <dgm:prSet/>
      <dgm:spPr/>
      <dgm:t>
        <a:bodyPr/>
        <a:lstStyle/>
        <a:p>
          <a:pPr rtl="1"/>
          <a:endParaRPr lang="fa-IR"/>
        </a:p>
      </dgm:t>
    </dgm:pt>
    <dgm:pt modelId="{3870E781-C890-4D7F-9703-274F6AD7D263}">
      <dgm:prSet custT="1"/>
      <dgm:spPr>
        <a:solidFill>
          <a:schemeClr val="accent2">
            <a:lumMod val="60000"/>
            <a:lumOff val="40000"/>
          </a:schemeClr>
        </a:solidFill>
      </dgm:spPr>
      <dgm:t>
        <a:bodyPr/>
        <a:lstStyle/>
        <a:p>
          <a:pPr rtl="1"/>
          <a:r>
            <a:rPr lang="fa-IR" sz="3600" b="1" dirty="0" smtClean="0">
              <a:solidFill>
                <a:schemeClr val="tx1"/>
              </a:solidFill>
            </a:rPr>
            <a:t>تقلید</a:t>
          </a:r>
          <a:endParaRPr lang="fa-IR" sz="3600" b="1" dirty="0">
            <a:solidFill>
              <a:schemeClr val="tx1"/>
            </a:solidFill>
          </a:endParaRPr>
        </a:p>
      </dgm:t>
    </dgm:pt>
    <dgm:pt modelId="{052C6769-DB9D-4E9E-86F1-9C2977CEB600}" type="parTrans" cxnId="{0DE4B3C3-9B97-42E3-B74C-1F28A11AB7DC}">
      <dgm:prSet/>
      <dgm:spPr/>
      <dgm:t>
        <a:bodyPr/>
        <a:lstStyle/>
        <a:p>
          <a:pPr rtl="1"/>
          <a:endParaRPr lang="fa-IR"/>
        </a:p>
      </dgm:t>
    </dgm:pt>
    <dgm:pt modelId="{6B330DCF-2F1A-4C27-A9DC-35F30CE22093}" type="sibTrans" cxnId="{0DE4B3C3-9B97-42E3-B74C-1F28A11AB7DC}">
      <dgm:prSet/>
      <dgm:spPr/>
      <dgm:t>
        <a:bodyPr/>
        <a:lstStyle/>
        <a:p>
          <a:pPr rtl="1"/>
          <a:endParaRPr lang="fa-IR"/>
        </a:p>
      </dgm:t>
    </dgm:pt>
    <dgm:pt modelId="{EEFF0AE8-E6E5-4A40-A7D7-D47AF8907F4B}">
      <dgm:prSet custT="1"/>
      <dgm:spPr>
        <a:solidFill>
          <a:schemeClr val="accent3">
            <a:lumMod val="60000"/>
            <a:lumOff val="40000"/>
          </a:schemeClr>
        </a:solidFill>
      </dgm:spPr>
      <dgm:t>
        <a:bodyPr/>
        <a:lstStyle/>
        <a:p>
          <a:pPr rtl="1"/>
          <a:r>
            <a:rPr lang="fa-IR" sz="2400" b="1" dirty="0" smtClean="0">
              <a:solidFill>
                <a:schemeClr val="tx1"/>
              </a:solidFill>
            </a:rPr>
            <a:t>غلبه برهوای نفس</a:t>
          </a:r>
          <a:endParaRPr lang="fa-IR" sz="2400" b="1" dirty="0">
            <a:solidFill>
              <a:schemeClr val="tx1"/>
            </a:solidFill>
          </a:endParaRPr>
        </a:p>
      </dgm:t>
    </dgm:pt>
    <dgm:pt modelId="{67E29461-7532-41B4-81F1-02C0FF30EB32}" type="parTrans" cxnId="{6E3970B6-04B5-4E2C-BA1E-FF088D71502F}">
      <dgm:prSet/>
      <dgm:spPr/>
      <dgm:t>
        <a:bodyPr/>
        <a:lstStyle/>
        <a:p>
          <a:pPr rtl="1"/>
          <a:endParaRPr lang="fa-IR"/>
        </a:p>
      </dgm:t>
    </dgm:pt>
    <dgm:pt modelId="{9F54E7B9-4E36-4917-98AF-99F488484F72}" type="sibTrans" cxnId="{6E3970B6-04B5-4E2C-BA1E-FF088D71502F}">
      <dgm:prSet/>
      <dgm:spPr/>
      <dgm:t>
        <a:bodyPr/>
        <a:lstStyle/>
        <a:p>
          <a:pPr rtl="1"/>
          <a:endParaRPr lang="fa-IR"/>
        </a:p>
      </dgm:t>
    </dgm:pt>
    <dgm:pt modelId="{7AF8D671-0925-4E89-B5B4-FAC194644BAF}">
      <dgm:prSet custT="1"/>
      <dgm:spPr>
        <a:solidFill>
          <a:schemeClr val="accent4">
            <a:lumMod val="60000"/>
            <a:lumOff val="40000"/>
          </a:schemeClr>
        </a:solidFill>
      </dgm:spPr>
      <dgm:t>
        <a:bodyPr/>
        <a:lstStyle/>
        <a:p>
          <a:pPr rtl="1"/>
          <a:r>
            <a:rPr lang="fa-IR" sz="2400" dirty="0" smtClean="0">
              <a:solidFill>
                <a:schemeClr val="tx1"/>
              </a:solidFill>
            </a:rPr>
            <a:t>چشم وهم چشمی</a:t>
          </a:r>
          <a:endParaRPr lang="fa-IR" sz="2400" dirty="0">
            <a:solidFill>
              <a:schemeClr val="tx1"/>
            </a:solidFill>
          </a:endParaRPr>
        </a:p>
      </dgm:t>
    </dgm:pt>
    <dgm:pt modelId="{E5FCDD3B-AB89-4FAD-82EE-FBC40679618F}" type="parTrans" cxnId="{74506D9E-1AB1-406D-9F75-D358A7390C54}">
      <dgm:prSet/>
      <dgm:spPr/>
      <dgm:t>
        <a:bodyPr/>
        <a:lstStyle/>
        <a:p>
          <a:pPr rtl="1"/>
          <a:endParaRPr lang="fa-IR"/>
        </a:p>
      </dgm:t>
    </dgm:pt>
    <dgm:pt modelId="{8E1FE32A-E2DC-4DBD-AEA3-173B2CA73999}" type="sibTrans" cxnId="{74506D9E-1AB1-406D-9F75-D358A7390C54}">
      <dgm:prSet/>
      <dgm:spPr/>
      <dgm:t>
        <a:bodyPr/>
        <a:lstStyle/>
        <a:p>
          <a:pPr rtl="1"/>
          <a:endParaRPr lang="fa-IR"/>
        </a:p>
      </dgm:t>
    </dgm:pt>
    <dgm:pt modelId="{60623840-60DA-4E8B-8E1F-C3CCA44B82E9}">
      <dgm:prSet custT="1"/>
      <dgm:spPr/>
      <dgm:t>
        <a:bodyPr/>
        <a:lstStyle/>
        <a:p>
          <a:pPr rtl="1"/>
          <a:r>
            <a:rPr lang="fa-IR" sz="2400" dirty="0" smtClean="0">
              <a:solidFill>
                <a:schemeClr val="tx1"/>
              </a:solidFill>
            </a:rPr>
            <a:t>ضعف غیرت مردان</a:t>
          </a:r>
          <a:endParaRPr lang="fa-IR" sz="2400" dirty="0">
            <a:solidFill>
              <a:schemeClr val="tx1"/>
            </a:solidFill>
          </a:endParaRPr>
        </a:p>
      </dgm:t>
    </dgm:pt>
    <dgm:pt modelId="{5857468B-B6A8-4450-B82C-B0CF06653600}" type="parTrans" cxnId="{6BB2B2B3-25B1-482F-BE72-25F885B15139}">
      <dgm:prSet/>
      <dgm:spPr/>
      <dgm:t>
        <a:bodyPr/>
        <a:lstStyle/>
        <a:p>
          <a:pPr rtl="1"/>
          <a:endParaRPr lang="fa-IR"/>
        </a:p>
      </dgm:t>
    </dgm:pt>
    <dgm:pt modelId="{8961D2C6-94E4-4082-BC5C-2BB67C6B7619}" type="sibTrans" cxnId="{6BB2B2B3-25B1-482F-BE72-25F885B15139}">
      <dgm:prSet/>
      <dgm:spPr/>
      <dgm:t>
        <a:bodyPr/>
        <a:lstStyle/>
        <a:p>
          <a:pPr rtl="1"/>
          <a:endParaRPr lang="fa-IR"/>
        </a:p>
      </dgm:t>
    </dgm:pt>
    <dgm:pt modelId="{1F2867E7-710A-4BA7-9711-D4C3EDC0E106}" type="pres">
      <dgm:prSet presAssocID="{CD6A01DF-1525-4E77-9082-0603D2DF9C41}" presName="cycle" presStyleCnt="0">
        <dgm:presLayoutVars>
          <dgm:chMax val="1"/>
          <dgm:dir/>
          <dgm:animLvl val="ctr"/>
          <dgm:resizeHandles val="exact"/>
        </dgm:presLayoutVars>
      </dgm:prSet>
      <dgm:spPr/>
      <dgm:t>
        <a:bodyPr/>
        <a:lstStyle/>
        <a:p>
          <a:pPr rtl="1"/>
          <a:endParaRPr lang="fa-IR"/>
        </a:p>
      </dgm:t>
    </dgm:pt>
    <dgm:pt modelId="{77F83D8E-D7D5-4761-B8CD-31169C88C2AB}" type="pres">
      <dgm:prSet presAssocID="{F502F39B-F75A-42C4-8988-3CD328F4D698}" presName="centerShape" presStyleLbl="node0" presStyleIdx="0" presStyleCnt="1" custScaleX="129101" custScaleY="145105"/>
      <dgm:spPr/>
      <dgm:t>
        <a:bodyPr/>
        <a:lstStyle/>
        <a:p>
          <a:pPr rtl="1"/>
          <a:endParaRPr lang="fa-IR"/>
        </a:p>
      </dgm:t>
    </dgm:pt>
    <dgm:pt modelId="{1747A5AE-8560-4ED6-8CD5-52A44AFD66F0}" type="pres">
      <dgm:prSet presAssocID="{5857468B-B6A8-4450-B82C-B0CF06653600}" presName="parTrans" presStyleLbl="bgSibTrans2D1" presStyleIdx="0" presStyleCnt="11"/>
      <dgm:spPr/>
      <dgm:t>
        <a:bodyPr/>
        <a:lstStyle/>
        <a:p>
          <a:pPr rtl="1"/>
          <a:endParaRPr lang="fa-IR"/>
        </a:p>
      </dgm:t>
    </dgm:pt>
    <dgm:pt modelId="{D62FDE27-36AA-4E10-B9F5-8C7ECBEE8021}" type="pres">
      <dgm:prSet presAssocID="{60623840-60DA-4E8B-8E1F-C3CCA44B82E9}" presName="node" presStyleLbl="node1" presStyleIdx="0" presStyleCnt="11" custScaleX="224244" custScaleY="64348" custRadScaleRad="79894" custRadScaleInc="-2939">
        <dgm:presLayoutVars>
          <dgm:bulletEnabled val="1"/>
        </dgm:presLayoutVars>
      </dgm:prSet>
      <dgm:spPr/>
      <dgm:t>
        <a:bodyPr/>
        <a:lstStyle/>
        <a:p>
          <a:pPr rtl="1"/>
          <a:endParaRPr lang="fa-IR"/>
        </a:p>
      </dgm:t>
    </dgm:pt>
    <dgm:pt modelId="{39496F56-B00F-48A2-A94E-746FA32F1F38}" type="pres">
      <dgm:prSet presAssocID="{E5FCDD3B-AB89-4FAD-82EE-FBC40679618F}" presName="parTrans" presStyleLbl="bgSibTrans2D1" presStyleIdx="1" presStyleCnt="11"/>
      <dgm:spPr/>
      <dgm:t>
        <a:bodyPr/>
        <a:lstStyle/>
        <a:p>
          <a:pPr rtl="1"/>
          <a:endParaRPr lang="fa-IR"/>
        </a:p>
      </dgm:t>
    </dgm:pt>
    <dgm:pt modelId="{8B7B6B75-71F8-4212-9014-6BE6B5CDE128}" type="pres">
      <dgm:prSet presAssocID="{7AF8D671-0925-4E89-B5B4-FAC194644BAF}" presName="node" presStyleLbl="node1" presStyleIdx="1" presStyleCnt="11" custScaleX="237719" custScaleY="80244" custRadScaleRad="84396" custRadScaleInc="2125">
        <dgm:presLayoutVars>
          <dgm:bulletEnabled val="1"/>
        </dgm:presLayoutVars>
      </dgm:prSet>
      <dgm:spPr/>
      <dgm:t>
        <a:bodyPr/>
        <a:lstStyle/>
        <a:p>
          <a:pPr rtl="1"/>
          <a:endParaRPr lang="fa-IR"/>
        </a:p>
      </dgm:t>
    </dgm:pt>
    <dgm:pt modelId="{2E0E197B-663F-43AF-AC81-BFFBC21D61C1}" type="pres">
      <dgm:prSet presAssocID="{67E29461-7532-41B4-81F1-02C0FF30EB32}" presName="parTrans" presStyleLbl="bgSibTrans2D1" presStyleIdx="2" presStyleCnt="11"/>
      <dgm:spPr/>
      <dgm:t>
        <a:bodyPr/>
        <a:lstStyle/>
        <a:p>
          <a:pPr rtl="1"/>
          <a:endParaRPr lang="fa-IR"/>
        </a:p>
      </dgm:t>
    </dgm:pt>
    <dgm:pt modelId="{77798B0D-440F-4D03-8C93-A620CA7A4DE8}" type="pres">
      <dgm:prSet presAssocID="{EEFF0AE8-E6E5-4A40-A7D7-D47AF8907F4B}" presName="node" presStyleLbl="node1" presStyleIdx="2" presStyleCnt="11" custScaleX="231998" custScaleY="71675" custRadScaleRad="85813" custRadScaleInc="-1455">
        <dgm:presLayoutVars>
          <dgm:bulletEnabled val="1"/>
        </dgm:presLayoutVars>
      </dgm:prSet>
      <dgm:spPr/>
      <dgm:t>
        <a:bodyPr/>
        <a:lstStyle/>
        <a:p>
          <a:pPr rtl="1"/>
          <a:endParaRPr lang="fa-IR"/>
        </a:p>
      </dgm:t>
    </dgm:pt>
    <dgm:pt modelId="{A0A41DE6-D141-40FD-9778-78F7598E88C8}" type="pres">
      <dgm:prSet presAssocID="{052C6769-DB9D-4E9E-86F1-9C2977CEB600}" presName="parTrans" presStyleLbl="bgSibTrans2D1" presStyleIdx="3" presStyleCnt="11"/>
      <dgm:spPr/>
      <dgm:t>
        <a:bodyPr/>
        <a:lstStyle/>
        <a:p>
          <a:pPr rtl="1"/>
          <a:endParaRPr lang="fa-IR"/>
        </a:p>
      </dgm:t>
    </dgm:pt>
    <dgm:pt modelId="{1827454C-C6E4-4075-9D1F-0D40F873025A}" type="pres">
      <dgm:prSet presAssocID="{3870E781-C890-4D7F-9703-274F6AD7D263}" presName="node" presStyleLbl="node1" presStyleIdx="3" presStyleCnt="11" custScaleX="200626" custScaleY="58967" custRadScaleRad="96918" custRadScaleInc="-15383">
        <dgm:presLayoutVars>
          <dgm:bulletEnabled val="1"/>
        </dgm:presLayoutVars>
      </dgm:prSet>
      <dgm:spPr/>
      <dgm:t>
        <a:bodyPr/>
        <a:lstStyle/>
        <a:p>
          <a:pPr rtl="1"/>
          <a:endParaRPr lang="fa-IR"/>
        </a:p>
      </dgm:t>
    </dgm:pt>
    <dgm:pt modelId="{4A8163C1-A750-440A-8403-01DBCBF05B3D}" type="pres">
      <dgm:prSet presAssocID="{C1A12321-6731-478F-B052-89CC60A8BE2A}" presName="parTrans" presStyleLbl="bgSibTrans2D1" presStyleIdx="4" presStyleCnt="11"/>
      <dgm:spPr/>
      <dgm:t>
        <a:bodyPr/>
        <a:lstStyle/>
        <a:p>
          <a:pPr rtl="1"/>
          <a:endParaRPr lang="fa-IR"/>
        </a:p>
      </dgm:t>
    </dgm:pt>
    <dgm:pt modelId="{8319D69B-D177-49BF-A3DB-6F2766B09C04}" type="pres">
      <dgm:prSet presAssocID="{247AA7C6-A95F-4385-827A-E1A1AEDF9FB2}" presName="node" presStyleLbl="node1" presStyleIdx="4" presStyleCnt="11" custScaleX="188680" custScaleY="58742" custRadScaleRad="102244" custRadScaleInc="-20402">
        <dgm:presLayoutVars>
          <dgm:bulletEnabled val="1"/>
        </dgm:presLayoutVars>
      </dgm:prSet>
      <dgm:spPr/>
      <dgm:t>
        <a:bodyPr/>
        <a:lstStyle/>
        <a:p>
          <a:pPr rtl="1"/>
          <a:endParaRPr lang="fa-IR"/>
        </a:p>
      </dgm:t>
    </dgm:pt>
    <dgm:pt modelId="{D71C4621-A9F4-43C0-B0CF-5A66A21D3016}" type="pres">
      <dgm:prSet presAssocID="{F5F90C64-ADCD-4E57-9597-92495EE239CD}" presName="parTrans" presStyleLbl="bgSibTrans2D1" presStyleIdx="5" presStyleCnt="11"/>
      <dgm:spPr/>
      <dgm:t>
        <a:bodyPr/>
        <a:lstStyle/>
        <a:p>
          <a:pPr rtl="1"/>
          <a:endParaRPr lang="fa-IR"/>
        </a:p>
      </dgm:t>
    </dgm:pt>
    <dgm:pt modelId="{6A2AFACA-1224-4AA4-9CE5-B696ED7685BA}" type="pres">
      <dgm:prSet presAssocID="{ACD5D378-67F4-446B-8464-12FED4443D28}" presName="node" presStyleLbl="node1" presStyleIdx="5" presStyleCnt="11" custScaleX="199579" custScaleY="50446" custRadScaleRad="101360" custRadScaleInc="65323">
        <dgm:presLayoutVars>
          <dgm:bulletEnabled val="1"/>
        </dgm:presLayoutVars>
      </dgm:prSet>
      <dgm:spPr/>
      <dgm:t>
        <a:bodyPr/>
        <a:lstStyle/>
        <a:p>
          <a:pPr rtl="1"/>
          <a:endParaRPr lang="fa-IR"/>
        </a:p>
      </dgm:t>
    </dgm:pt>
    <dgm:pt modelId="{9AA279C7-7C63-4CE8-8527-60BC83118E5D}" type="pres">
      <dgm:prSet presAssocID="{5CA60DD8-3DF8-4803-BF66-AB6556D63F2D}" presName="parTrans" presStyleLbl="bgSibTrans2D1" presStyleIdx="6" presStyleCnt="11"/>
      <dgm:spPr/>
      <dgm:t>
        <a:bodyPr/>
        <a:lstStyle/>
        <a:p>
          <a:pPr rtl="1"/>
          <a:endParaRPr lang="fa-IR"/>
        </a:p>
      </dgm:t>
    </dgm:pt>
    <dgm:pt modelId="{7E01FC03-69F8-4CBA-B63A-E70371D82E10}" type="pres">
      <dgm:prSet presAssocID="{80D0DDA5-66F9-44D9-A1A5-7A4FCB02B790}" presName="node" presStyleLbl="node1" presStyleIdx="6" presStyleCnt="11" custScaleX="251949" custScaleY="58456" custRadScaleRad="98134" custRadScaleInc="75421">
        <dgm:presLayoutVars>
          <dgm:bulletEnabled val="1"/>
        </dgm:presLayoutVars>
      </dgm:prSet>
      <dgm:spPr/>
      <dgm:t>
        <a:bodyPr/>
        <a:lstStyle/>
        <a:p>
          <a:pPr rtl="1"/>
          <a:endParaRPr lang="fa-IR"/>
        </a:p>
      </dgm:t>
    </dgm:pt>
    <dgm:pt modelId="{90C6EFB5-791E-4E1E-B4EE-A25DBCAD403F}" type="pres">
      <dgm:prSet presAssocID="{676EB483-76F0-4616-931B-092110EDCF43}" presName="parTrans" presStyleLbl="bgSibTrans2D1" presStyleIdx="7" presStyleCnt="11"/>
      <dgm:spPr/>
      <dgm:t>
        <a:bodyPr/>
        <a:lstStyle/>
        <a:p>
          <a:pPr rtl="1"/>
          <a:endParaRPr lang="fa-IR"/>
        </a:p>
      </dgm:t>
    </dgm:pt>
    <dgm:pt modelId="{231A3CEE-659C-4B9C-9213-D5C26DFB372F}" type="pres">
      <dgm:prSet presAssocID="{49FD70E7-3233-4ACD-9487-F2BD6B18E471}" presName="node" presStyleLbl="node1" presStyleIdx="7" presStyleCnt="11" custScaleX="180275" custScaleY="64184" custRadScaleRad="89743" custRadScaleInc="47915">
        <dgm:presLayoutVars>
          <dgm:bulletEnabled val="1"/>
        </dgm:presLayoutVars>
      </dgm:prSet>
      <dgm:spPr/>
      <dgm:t>
        <a:bodyPr/>
        <a:lstStyle/>
        <a:p>
          <a:pPr rtl="1"/>
          <a:endParaRPr lang="fa-IR"/>
        </a:p>
      </dgm:t>
    </dgm:pt>
    <dgm:pt modelId="{16A7BE43-A6D4-4854-9F22-52C2EEE40101}" type="pres">
      <dgm:prSet presAssocID="{4A382BC3-DA53-4728-A76F-845F0FE346E7}" presName="parTrans" presStyleLbl="bgSibTrans2D1" presStyleIdx="8" presStyleCnt="11"/>
      <dgm:spPr/>
      <dgm:t>
        <a:bodyPr/>
        <a:lstStyle/>
        <a:p>
          <a:pPr rtl="1"/>
          <a:endParaRPr lang="fa-IR"/>
        </a:p>
      </dgm:t>
    </dgm:pt>
    <dgm:pt modelId="{D9895B9C-2A98-4B03-9318-A99D651A9B51}" type="pres">
      <dgm:prSet presAssocID="{68C2FBCA-CA9F-462D-BD8D-334EA5696C54}" presName="node" presStyleLbl="node1" presStyleIdx="8" presStyleCnt="11" custScaleX="234542" custScaleY="64866" custRadScaleRad="85013" custRadScaleInc="14694">
        <dgm:presLayoutVars>
          <dgm:bulletEnabled val="1"/>
        </dgm:presLayoutVars>
      </dgm:prSet>
      <dgm:spPr/>
      <dgm:t>
        <a:bodyPr/>
        <a:lstStyle/>
        <a:p>
          <a:pPr rtl="1"/>
          <a:endParaRPr lang="fa-IR"/>
        </a:p>
      </dgm:t>
    </dgm:pt>
    <dgm:pt modelId="{BE026E38-D813-4924-B0A9-E157E5EAC348}" type="pres">
      <dgm:prSet presAssocID="{71E77682-3127-42B2-9122-919712C576EB}" presName="parTrans" presStyleLbl="bgSibTrans2D1" presStyleIdx="9" presStyleCnt="11"/>
      <dgm:spPr/>
      <dgm:t>
        <a:bodyPr/>
        <a:lstStyle/>
        <a:p>
          <a:pPr rtl="1"/>
          <a:endParaRPr lang="fa-IR"/>
        </a:p>
      </dgm:t>
    </dgm:pt>
    <dgm:pt modelId="{CF87D9CF-8566-4607-A337-8B69614E876C}" type="pres">
      <dgm:prSet presAssocID="{1A335C1F-8763-4FAE-B8B3-8EBC2CEB2323}" presName="node" presStyleLbl="node1" presStyleIdx="9" presStyleCnt="11" custScaleX="230863" custScaleY="56890" custRadScaleRad="86707" custRadScaleInc="-4362">
        <dgm:presLayoutVars>
          <dgm:bulletEnabled val="1"/>
        </dgm:presLayoutVars>
      </dgm:prSet>
      <dgm:spPr/>
      <dgm:t>
        <a:bodyPr/>
        <a:lstStyle/>
        <a:p>
          <a:pPr rtl="1"/>
          <a:endParaRPr lang="fa-IR"/>
        </a:p>
      </dgm:t>
    </dgm:pt>
    <dgm:pt modelId="{C1BAF3A2-2D7A-4529-A152-1783DF480E62}" type="pres">
      <dgm:prSet presAssocID="{1339970E-3335-4FAD-BEC5-44CC9C4307E7}" presName="parTrans" presStyleLbl="bgSibTrans2D1" presStyleIdx="10" presStyleCnt="11"/>
      <dgm:spPr/>
      <dgm:t>
        <a:bodyPr/>
        <a:lstStyle/>
        <a:p>
          <a:pPr rtl="1"/>
          <a:endParaRPr lang="fa-IR"/>
        </a:p>
      </dgm:t>
    </dgm:pt>
    <dgm:pt modelId="{E3DB7104-814C-4F91-934B-0C5DCF7F5F26}" type="pres">
      <dgm:prSet presAssocID="{AFD96F7D-9070-4689-A604-772916989AD0}" presName="node" presStyleLbl="node1" presStyleIdx="10" presStyleCnt="11" custScaleX="232273" custScaleY="83203" custRadScaleRad="75445" custRadScaleInc="3803">
        <dgm:presLayoutVars>
          <dgm:bulletEnabled val="1"/>
        </dgm:presLayoutVars>
      </dgm:prSet>
      <dgm:spPr/>
      <dgm:t>
        <a:bodyPr/>
        <a:lstStyle/>
        <a:p>
          <a:pPr rtl="1"/>
          <a:endParaRPr lang="fa-IR"/>
        </a:p>
      </dgm:t>
    </dgm:pt>
  </dgm:ptLst>
  <dgm:cxnLst>
    <dgm:cxn modelId="{32545279-74AA-419D-9B55-AD2DA439B06D}" type="presOf" srcId="{AFD96F7D-9070-4689-A604-772916989AD0}" destId="{E3DB7104-814C-4F91-934B-0C5DCF7F5F26}" srcOrd="0" destOrd="0" presId="urn:microsoft.com/office/officeart/2005/8/layout/radial4"/>
    <dgm:cxn modelId="{4ABA2221-6EAA-420F-81BF-208BD8AB66CD}" srcId="{F502F39B-F75A-42C4-8988-3CD328F4D698}" destId="{49FD70E7-3233-4ACD-9487-F2BD6B18E471}" srcOrd="7" destOrd="0" parTransId="{676EB483-76F0-4616-931B-092110EDCF43}" sibTransId="{E1EAB92A-CEFA-4E83-AF7E-6EE4EDD85E3B}"/>
    <dgm:cxn modelId="{E3411B96-99DD-42D2-9746-E0B0759F7108}" type="presOf" srcId="{CD6A01DF-1525-4E77-9082-0603D2DF9C41}" destId="{1F2867E7-710A-4BA7-9711-D4C3EDC0E106}" srcOrd="0" destOrd="0" presId="urn:microsoft.com/office/officeart/2005/8/layout/radial4"/>
    <dgm:cxn modelId="{1F077647-8A00-427D-B94C-211AC8F35D5C}" type="presOf" srcId="{7AF8D671-0925-4E89-B5B4-FAC194644BAF}" destId="{8B7B6B75-71F8-4212-9014-6BE6B5CDE128}" srcOrd="0" destOrd="0" presId="urn:microsoft.com/office/officeart/2005/8/layout/radial4"/>
    <dgm:cxn modelId="{E38A48CA-62B0-43EE-A9F4-49984F5EE62C}" type="presOf" srcId="{71E77682-3127-42B2-9122-919712C576EB}" destId="{BE026E38-D813-4924-B0A9-E157E5EAC348}" srcOrd="0" destOrd="0" presId="urn:microsoft.com/office/officeart/2005/8/layout/radial4"/>
    <dgm:cxn modelId="{86D08B8A-BDE7-4368-9E75-3DCC354AEBE4}" srcId="{CD6A01DF-1525-4E77-9082-0603D2DF9C41}" destId="{F502F39B-F75A-42C4-8988-3CD328F4D698}" srcOrd="0" destOrd="0" parTransId="{98F88C12-21B1-4D05-B56D-D5430B46BFE8}" sibTransId="{4A4B5874-EAF0-4076-A7AF-38308B1202C6}"/>
    <dgm:cxn modelId="{9A634283-2A21-47E3-A449-3169F29ECD22}" type="presOf" srcId="{1A335C1F-8763-4FAE-B8B3-8EBC2CEB2323}" destId="{CF87D9CF-8566-4607-A337-8B69614E876C}" srcOrd="0" destOrd="0" presId="urn:microsoft.com/office/officeart/2005/8/layout/radial4"/>
    <dgm:cxn modelId="{F93E82B4-5CB0-44CB-953E-516626FD7110}" type="presOf" srcId="{EEFF0AE8-E6E5-4A40-A7D7-D47AF8907F4B}" destId="{77798B0D-440F-4D03-8C93-A620CA7A4DE8}" srcOrd="0" destOrd="0" presId="urn:microsoft.com/office/officeart/2005/8/layout/radial4"/>
    <dgm:cxn modelId="{153A6B4A-0793-4732-99CB-AE1950A2AEF6}" type="presOf" srcId="{247AA7C6-A95F-4385-827A-E1A1AEDF9FB2}" destId="{8319D69B-D177-49BF-A3DB-6F2766B09C04}" srcOrd="0" destOrd="0" presId="urn:microsoft.com/office/officeart/2005/8/layout/radial4"/>
    <dgm:cxn modelId="{971C7194-8A09-4F47-91D1-B0B46403EC3C}" type="presOf" srcId="{49FD70E7-3233-4ACD-9487-F2BD6B18E471}" destId="{231A3CEE-659C-4B9C-9213-D5C26DFB372F}" srcOrd="0" destOrd="0" presId="urn:microsoft.com/office/officeart/2005/8/layout/radial4"/>
    <dgm:cxn modelId="{19BB3616-DCE8-47C6-A451-EC21E15F66C4}" type="presOf" srcId="{1339970E-3335-4FAD-BEC5-44CC9C4307E7}" destId="{C1BAF3A2-2D7A-4529-A152-1783DF480E62}" srcOrd="0" destOrd="0" presId="urn:microsoft.com/office/officeart/2005/8/layout/radial4"/>
    <dgm:cxn modelId="{4A051D9F-65F2-44B3-98B7-91FC62E49020}" type="presOf" srcId="{80D0DDA5-66F9-44D9-A1A5-7A4FCB02B790}" destId="{7E01FC03-69F8-4CBA-B63A-E70371D82E10}" srcOrd="0" destOrd="0" presId="urn:microsoft.com/office/officeart/2005/8/layout/radial4"/>
    <dgm:cxn modelId="{99F9E357-41DC-42DB-B047-20F32E16E59B}" type="presOf" srcId="{ACD5D378-67F4-446B-8464-12FED4443D28}" destId="{6A2AFACA-1224-4AA4-9CE5-B696ED7685BA}" srcOrd="0" destOrd="0" presId="urn:microsoft.com/office/officeart/2005/8/layout/radial4"/>
    <dgm:cxn modelId="{FC048018-BF74-44FB-B86E-71EC92EE10A8}" type="presOf" srcId="{052C6769-DB9D-4E9E-86F1-9C2977CEB600}" destId="{A0A41DE6-D141-40FD-9778-78F7598E88C8}" srcOrd="0" destOrd="0" presId="urn:microsoft.com/office/officeart/2005/8/layout/radial4"/>
    <dgm:cxn modelId="{E7404B3F-61E4-498B-BD92-D97167DF3429}" srcId="{F502F39B-F75A-42C4-8988-3CD328F4D698}" destId="{68C2FBCA-CA9F-462D-BD8D-334EA5696C54}" srcOrd="8" destOrd="0" parTransId="{4A382BC3-DA53-4728-A76F-845F0FE346E7}" sibTransId="{D427EB29-B6B6-4AE9-97B9-025852B08AAE}"/>
    <dgm:cxn modelId="{1C7A10C2-CCD7-4956-B18F-BBC111E5FF09}" type="presOf" srcId="{5857468B-B6A8-4450-B82C-B0CF06653600}" destId="{1747A5AE-8560-4ED6-8CD5-52A44AFD66F0}" srcOrd="0" destOrd="0" presId="urn:microsoft.com/office/officeart/2005/8/layout/radial4"/>
    <dgm:cxn modelId="{0DE4B3C3-9B97-42E3-B74C-1F28A11AB7DC}" srcId="{F502F39B-F75A-42C4-8988-3CD328F4D698}" destId="{3870E781-C890-4D7F-9703-274F6AD7D263}" srcOrd="3" destOrd="0" parTransId="{052C6769-DB9D-4E9E-86F1-9C2977CEB600}" sibTransId="{6B330DCF-2F1A-4C27-A9DC-35F30CE22093}"/>
    <dgm:cxn modelId="{8B52F454-FAF0-4E8F-A2FA-4F94B5209B33}" type="presOf" srcId="{5CA60DD8-3DF8-4803-BF66-AB6556D63F2D}" destId="{9AA279C7-7C63-4CE8-8527-60BC83118E5D}" srcOrd="0" destOrd="0" presId="urn:microsoft.com/office/officeart/2005/8/layout/radial4"/>
    <dgm:cxn modelId="{CFF4D1D9-4DE9-43E7-AD1D-736CE96AD10E}" srcId="{F502F39B-F75A-42C4-8988-3CD328F4D698}" destId="{80D0DDA5-66F9-44D9-A1A5-7A4FCB02B790}" srcOrd="6" destOrd="0" parTransId="{5CA60DD8-3DF8-4803-BF66-AB6556D63F2D}" sibTransId="{9B4C166B-17EF-41E8-875F-4E1442C4964B}"/>
    <dgm:cxn modelId="{2ED60DB4-AE90-4094-AE3E-CD2C3929122E}" type="presOf" srcId="{F502F39B-F75A-42C4-8988-3CD328F4D698}" destId="{77F83D8E-D7D5-4761-B8CD-31169C88C2AB}" srcOrd="0" destOrd="0" presId="urn:microsoft.com/office/officeart/2005/8/layout/radial4"/>
    <dgm:cxn modelId="{644B41A3-0AB1-43AC-A6C1-3157ECFC5232}" type="presOf" srcId="{4A382BC3-DA53-4728-A76F-845F0FE346E7}" destId="{16A7BE43-A6D4-4854-9F22-52C2EEE40101}" srcOrd="0" destOrd="0" presId="urn:microsoft.com/office/officeart/2005/8/layout/radial4"/>
    <dgm:cxn modelId="{62667E0E-CA2C-4406-AC82-7262F0BA9467}" type="presOf" srcId="{676EB483-76F0-4616-931B-092110EDCF43}" destId="{90C6EFB5-791E-4E1E-B4EE-A25DBCAD403F}" srcOrd="0" destOrd="0" presId="urn:microsoft.com/office/officeart/2005/8/layout/radial4"/>
    <dgm:cxn modelId="{3CA7AC1F-65B8-4AE3-B44B-4F3E1D74BCC1}" type="presOf" srcId="{67E29461-7532-41B4-81F1-02C0FF30EB32}" destId="{2E0E197B-663F-43AF-AC81-BFFBC21D61C1}" srcOrd="0" destOrd="0" presId="urn:microsoft.com/office/officeart/2005/8/layout/radial4"/>
    <dgm:cxn modelId="{6BB2B2B3-25B1-482F-BE72-25F885B15139}" srcId="{F502F39B-F75A-42C4-8988-3CD328F4D698}" destId="{60623840-60DA-4E8B-8E1F-C3CCA44B82E9}" srcOrd="0" destOrd="0" parTransId="{5857468B-B6A8-4450-B82C-B0CF06653600}" sibTransId="{8961D2C6-94E4-4082-BC5C-2BB67C6B7619}"/>
    <dgm:cxn modelId="{8B3F20BE-508B-4703-8C55-81B48C335AA9}" srcId="{F502F39B-F75A-42C4-8988-3CD328F4D698}" destId="{ACD5D378-67F4-446B-8464-12FED4443D28}" srcOrd="5" destOrd="0" parTransId="{F5F90C64-ADCD-4E57-9597-92495EE239CD}" sibTransId="{7E7CBCC4-96FF-428F-896B-B3A1AA895B49}"/>
    <dgm:cxn modelId="{2EE5326F-1405-4B8C-9EA8-FA2A9501AC1A}" srcId="{F502F39B-F75A-42C4-8988-3CD328F4D698}" destId="{AFD96F7D-9070-4689-A604-772916989AD0}" srcOrd="10" destOrd="0" parTransId="{1339970E-3335-4FAD-BEC5-44CC9C4307E7}" sibTransId="{D8AD5DF1-AEDD-47AA-89F4-15C0E4DACBD3}"/>
    <dgm:cxn modelId="{84317D6C-DAF0-4C9E-A360-57DEE64280C5}" type="presOf" srcId="{C1A12321-6731-478F-B052-89CC60A8BE2A}" destId="{4A8163C1-A750-440A-8403-01DBCBF05B3D}" srcOrd="0" destOrd="0" presId="urn:microsoft.com/office/officeart/2005/8/layout/radial4"/>
    <dgm:cxn modelId="{6E3970B6-04B5-4E2C-BA1E-FF088D71502F}" srcId="{F502F39B-F75A-42C4-8988-3CD328F4D698}" destId="{EEFF0AE8-E6E5-4A40-A7D7-D47AF8907F4B}" srcOrd="2" destOrd="0" parTransId="{67E29461-7532-41B4-81F1-02C0FF30EB32}" sibTransId="{9F54E7B9-4E36-4917-98AF-99F488484F72}"/>
    <dgm:cxn modelId="{511D8118-524C-4646-B4F4-861AE93E1A50}" type="presOf" srcId="{68C2FBCA-CA9F-462D-BD8D-334EA5696C54}" destId="{D9895B9C-2A98-4B03-9318-A99D651A9B51}" srcOrd="0" destOrd="0" presId="urn:microsoft.com/office/officeart/2005/8/layout/radial4"/>
    <dgm:cxn modelId="{74506D9E-1AB1-406D-9F75-D358A7390C54}" srcId="{F502F39B-F75A-42C4-8988-3CD328F4D698}" destId="{7AF8D671-0925-4E89-B5B4-FAC194644BAF}" srcOrd="1" destOrd="0" parTransId="{E5FCDD3B-AB89-4FAD-82EE-FBC40679618F}" sibTransId="{8E1FE32A-E2DC-4DBD-AEA3-173B2CA73999}"/>
    <dgm:cxn modelId="{8C00C202-F0F8-44C9-B444-7B9ED9685265}" srcId="{F502F39B-F75A-42C4-8988-3CD328F4D698}" destId="{247AA7C6-A95F-4385-827A-E1A1AEDF9FB2}" srcOrd="4" destOrd="0" parTransId="{C1A12321-6731-478F-B052-89CC60A8BE2A}" sibTransId="{5D562B8B-2677-42C9-A7F4-F112E9DC84A6}"/>
    <dgm:cxn modelId="{96BF5FE1-A54C-447B-9932-59F2AB9169E0}" type="presOf" srcId="{E5FCDD3B-AB89-4FAD-82EE-FBC40679618F}" destId="{39496F56-B00F-48A2-A94E-746FA32F1F38}" srcOrd="0" destOrd="0" presId="urn:microsoft.com/office/officeart/2005/8/layout/radial4"/>
    <dgm:cxn modelId="{D430829E-DEAF-423F-95D2-91508E7274F9}" srcId="{F502F39B-F75A-42C4-8988-3CD328F4D698}" destId="{1A335C1F-8763-4FAE-B8B3-8EBC2CEB2323}" srcOrd="9" destOrd="0" parTransId="{71E77682-3127-42B2-9122-919712C576EB}" sibTransId="{1EE0BEEE-DFE4-4CAA-AD80-CDD4228F4FBA}"/>
    <dgm:cxn modelId="{4CCA0477-8B12-44C6-B4D9-8EBE10216126}" type="presOf" srcId="{3870E781-C890-4D7F-9703-274F6AD7D263}" destId="{1827454C-C6E4-4075-9D1F-0D40F873025A}" srcOrd="0" destOrd="0" presId="urn:microsoft.com/office/officeart/2005/8/layout/radial4"/>
    <dgm:cxn modelId="{A6FACC8E-28BB-4CC4-8270-DB0B2221EE34}" type="presOf" srcId="{F5F90C64-ADCD-4E57-9597-92495EE239CD}" destId="{D71C4621-A9F4-43C0-B0CF-5A66A21D3016}" srcOrd="0" destOrd="0" presId="urn:microsoft.com/office/officeart/2005/8/layout/radial4"/>
    <dgm:cxn modelId="{0ECE4825-2789-4FAB-95E4-D65E31B61DF6}" type="presOf" srcId="{60623840-60DA-4E8B-8E1F-C3CCA44B82E9}" destId="{D62FDE27-36AA-4E10-B9F5-8C7ECBEE8021}" srcOrd="0" destOrd="0" presId="urn:microsoft.com/office/officeart/2005/8/layout/radial4"/>
    <dgm:cxn modelId="{B0BEB047-6235-43F6-B6FE-466A9DD1F802}" type="presParOf" srcId="{1F2867E7-710A-4BA7-9711-D4C3EDC0E106}" destId="{77F83D8E-D7D5-4761-B8CD-31169C88C2AB}" srcOrd="0" destOrd="0" presId="urn:microsoft.com/office/officeart/2005/8/layout/radial4"/>
    <dgm:cxn modelId="{B3B1E899-236D-4D0C-AD26-CEBE7BE22DD6}" type="presParOf" srcId="{1F2867E7-710A-4BA7-9711-D4C3EDC0E106}" destId="{1747A5AE-8560-4ED6-8CD5-52A44AFD66F0}" srcOrd="1" destOrd="0" presId="urn:microsoft.com/office/officeart/2005/8/layout/radial4"/>
    <dgm:cxn modelId="{03BA73CE-13D4-464A-A4BF-0481FCEA0CB2}" type="presParOf" srcId="{1F2867E7-710A-4BA7-9711-D4C3EDC0E106}" destId="{D62FDE27-36AA-4E10-B9F5-8C7ECBEE8021}" srcOrd="2" destOrd="0" presId="urn:microsoft.com/office/officeart/2005/8/layout/radial4"/>
    <dgm:cxn modelId="{1F0896C4-3B6B-4A17-8EC8-FD8948790985}" type="presParOf" srcId="{1F2867E7-710A-4BA7-9711-D4C3EDC0E106}" destId="{39496F56-B00F-48A2-A94E-746FA32F1F38}" srcOrd="3" destOrd="0" presId="urn:microsoft.com/office/officeart/2005/8/layout/radial4"/>
    <dgm:cxn modelId="{ABAA6B09-1B72-412C-AF79-D354BFEA0D8B}" type="presParOf" srcId="{1F2867E7-710A-4BA7-9711-D4C3EDC0E106}" destId="{8B7B6B75-71F8-4212-9014-6BE6B5CDE128}" srcOrd="4" destOrd="0" presId="urn:microsoft.com/office/officeart/2005/8/layout/radial4"/>
    <dgm:cxn modelId="{F70D5629-180A-4905-80BD-894B00F543C3}" type="presParOf" srcId="{1F2867E7-710A-4BA7-9711-D4C3EDC0E106}" destId="{2E0E197B-663F-43AF-AC81-BFFBC21D61C1}" srcOrd="5" destOrd="0" presId="urn:microsoft.com/office/officeart/2005/8/layout/radial4"/>
    <dgm:cxn modelId="{DEE95845-513F-492A-A42A-80CEA8B02EC6}" type="presParOf" srcId="{1F2867E7-710A-4BA7-9711-D4C3EDC0E106}" destId="{77798B0D-440F-4D03-8C93-A620CA7A4DE8}" srcOrd="6" destOrd="0" presId="urn:microsoft.com/office/officeart/2005/8/layout/radial4"/>
    <dgm:cxn modelId="{839853C6-63EF-44A3-B0DA-ED0D7EC600E6}" type="presParOf" srcId="{1F2867E7-710A-4BA7-9711-D4C3EDC0E106}" destId="{A0A41DE6-D141-40FD-9778-78F7598E88C8}" srcOrd="7" destOrd="0" presId="urn:microsoft.com/office/officeart/2005/8/layout/radial4"/>
    <dgm:cxn modelId="{8A73473A-830C-45D4-A059-0F5B5438A272}" type="presParOf" srcId="{1F2867E7-710A-4BA7-9711-D4C3EDC0E106}" destId="{1827454C-C6E4-4075-9D1F-0D40F873025A}" srcOrd="8" destOrd="0" presId="urn:microsoft.com/office/officeart/2005/8/layout/radial4"/>
    <dgm:cxn modelId="{D27915A5-6C80-463B-BA9A-9FA4473CAD42}" type="presParOf" srcId="{1F2867E7-710A-4BA7-9711-D4C3EDC0E106}" destId="{4A8163C1-A750-440A-8403-01DBCBF05B3D}" srcOrd="9" destOrd="0" presId="urn:microsoft.com/office/officeart/2005/8/layout/radial4"/>
    <dgm:cxn modelId="{2BBD19C5-D5C1-402C-B740-F84A1CAB3392}" type="presParOf" srcId="{1F2867E7-710A-4BA7-9711-D4C3EDC0E106}" destId="{8319D69B-D177-49BF-A3DB-6F2766B09C04}" srcOrd="10" destOrd="0" presId="urn:microsoft.com/office/officeart/2005/8/layout/radial4"/>
    <dgm:cxn modelId="{697B6DFF-4D88-46B1-9E52-DC104B93858C}" type="presParOf" srcId="{1F2867E7-710A-4BA7-9711-D4C3EDC0E106}" destId="{D71C4621-A9F4-43C0-B0CF-5A66A21D3016}" srcOrd="11" destOrd="0" presId="urn:microsoft.com/office/officeart/2005/8/layout/radial4"/>
    <dgm:cxn modelId="{BB1D11BC-E047-4DF2-AA11-62DA0A69CCB6}" type="presParOf" srcId="{1F2867E7-710A-4BA7-9711-D4C3EDC0E106}" destId="{6A2AFACA-1224-4AA4-9CE5-B696ED7685BA}" srcOrd="12" destOrd="0" presId="urn:microsoft.com/office/officeart/2005/8/layout/radial4"/>
    <dgm:cxn modelId="{E66CA571-A024-4248-9117-35156C5B0C96}" type="presParOf" srcId="{1F2867E7-710A-4BA7-9711-D4C3EDC0E106}" destId="{9AA279C7-7C63-4CE8-8527-60BC83118E5D}" srcOrd="13" destOrd="0" presId="urn:microsoft.com/office/officeart/2005/8/layout/radial4"/>
    <dgm:cxn modelId="{0DBD2816-9086-4134-9C48-FE19D58BD88F}" type="presParOf" srcId="{1F2867E7-710A-4BA7-9711-D4C3EDC0E106}" destId="{7E01FC03-69F8-4CBA-B63A-E70371D82E10}" srcOrd="14" destOrd="0" presId="urn:microsoft.com/office/officeart/2005/8/layout/radial4"/>
    <dgm:cxn modelId="{79E5FA40-796B-4159-9217-E3CADFD5C4FD}" type="presParOf" srcId="{1F2867E7-710A-4BA7-9711-D4C3EDC0E106}" destId="{90C6EFB5-791E-4E1E-B4EE-A25DBCAD403F}" srcOrd="15" destOrd="0" presId="urn:microsoft.com/office/officeart/2005/8/layout/radial4"/>
    <dgm:cxn modelId="{6E5B08A9-34A8-4468-9B4B-8BB4D99CF72B}" type="presParOf" srcId="{1F2867E7-710A-4BA7-9711-D4C3EDC0E106}" destId="{231A3CEE-659C-4B9C-9213-D5C26DFB372F}" srcOrd="16" destOrd="0" presId="urn:microsoft.com/office/officeart/2005/8/layout/radial4"/>
    <dgm:cxn modelId="{1E6836D0-84DB-4025-B8A8-5732751F774E}" type="presParOf" srcId="{1F2867E7-710A-4BA7-9711-D4C3EDC0E106}" destId="{16A7BE43-A6D4-4854-9F22-52C2EEE40101}" srcOrd="17" destOrd="0" presId="urn:microsoft.com/office/officeart/2005/8/layout/radial4"/>
    <dgm:cxn modelId="{D146A09F-141D-4F8B-9B7C-E07CB8505D99}" type="presParOf" srcId="{1F2867E7-710A-4BA7-9711-D4C3EDC0E106}" destId="{D9895B9C-2A98-4B03-9318-A99D651A9B51}" srcOrd="18" destOrd="0" presId="urn:microsoft.com/office/officeart/2005/8/layout/radial4"/>
    <dgm:cxn modelId="{CCC683FD-E7AC-48B0-A58A-DE87F18B3689}" type="presParOf" srcId="{1F2867E7-710A-4BA7-9711-D4C3EDC0E106}" destId="{BE026E38-D813-4924-B0A9-E157E5EAC348}" srcOrd="19" destOrd="0" presId="urn:microsoft.com/office/officeart/2005/8/layout/radial4"/>
    <dgm:cxn modelId="{DEADF8E8-CE9F-4044-BB4E-D33A96EA3E81}" type="presParOf" srcId="{1F2867E7-710A-4BA7-9711-D4C3EDC0E106}" destId="{CF87D9CF-8566-4607-A337-8B69614E876C}" srcOrd="20" destOrd="0" presId="urn:microsoft.com/office/officeart/2005/8/layout/radial4"/>
    <dgm:cxn modelId="{EE0CCB6B-4B73-4226-8AF3-9D21A9DD4245}" type="presParOf" srcId="{1F2867E7-710A-4BA7-9711-D4C3EDC0E106}" destId="{C1BAF3A2-2D7A-4529-A152-1783DF480E62}" srcOrd="21" destOrd="0" presId="urn:microsoft.com/office/officeart/2005/8/layout/radial4"/>
    <dgm:cxn modelId="{91C47D13-4441-4290-BA5B-1E49CB32CEFF}" type="presParOf" srcId="{1F2867E7-710A-4BA7-9711-D4C3EDC0E106}" destId="{E3DB7104-814C-4F91-934B-0C5DCF7F5F26}" srcOrd="22"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69AB55-483A-4172-9D47-F8EAC1E3B20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pPr rtl="1"/>
          <a:endParaRPr lang="fa-IR"/>
        </a:p>
      </dgm:t>
    </dgm:pt>
    <dgm:pt modelId="{1648DAF4-E6BF-4CBB-A1ED-935742057C67}">
      <dgm:prSet phldrT="[Text]" custT="1"/>
      <dgm:spPr>
        <a:solidFill>
          <a:srgbClr val="FF99FF"/>
        </a:solidFill>
      </dgm:spPr>
      <dgm:t>
        <a:bodyPr/>
        <a:lstStyle/>
        <a:p>
          <a:pPr rtl="1"/>
          <a:r>
            <a:rPr lang="fa-IR" sz="2800" b="1" dirty="0" smtClean="0">
              <a:solidFill>
                <a:schemeClr val="tx1"/>
              </a:solidFill>
            </a:rPr>
            <a:t>برخی از آثارسوء بد حجابی </a:t>
          </a:r>
          <a:endParaRPr lang="fa-IR" sz="2800" b="1" dirty="0">
            <a:solidFill>
              <a:schemeClr val="tx1"/>
            </a:solidFill>
          </a:endParaRPr>
        </a:p>
      </dgm:t>
    </dgm:pt>
    <dgm:pt modelId="{B80124A4-2B2F-45ED-A155-76296E41245A}" type="parTrans" cxnId="{841FD3A5-CCB9-4A8E-9B66-04FA6018E2E9}">
      <dgm:prSet/>
      <dgm:spPr/>
      <dgm:t>
        <a:bodyPr/>
        <a:lstStyle/>
        <a:p>
          <a:pPr rtl="1"/>
          <a:endParaRPr lang="fa-IR"/>
        </a:p>
      </dgm:t>
    </dgm:pt>
    <dgm:pt modelId="{732B3546-4D4D-4B9B-9CC7-A35890FCDB7D}" type="sibTrans" cxnId="{841FD3A5-CCB9-4A8E-9B66-04FA6018E2E9}">
      <dgm:prSet/>
      <dgm:spPr/>
      <dgm:t>
        <a:bodyPr/>
        <a:lstStyle/>
        <a:p>
          <a:pPr rtl="1"/>
          <a:endParaRPr lang="fa-IR"/>
        </a:p>
      </dgm:t>
    </dgm:pt>
    <dgm:pt modelId="{C0D40E75-C4EE-468F-A139-717C4A7BCD3B}">
      <dgm:prSet phldrT="[Text]" custT="1"/>
      <dgm:spPr/>
      <dgm:t>
        <a:bodyPr/>
        <a:lstStyle/>
        <a:p>
          <a:pPr rtl="1"/>
          <a:r>
            <a:rPr lang="fa-IR" sz="3200" b="1" dirty="0" smtClean="0">
              <a:solidFill>
                <a:schemeClr val="tx1"/>
              </a:solidFill>
            </a:rPr>
            <a:t>اختلالات روانی</a:t>
          </a:r>
          <a:endParaRPr lang="fa-IR" sz="3200" b="1" dirty="0">
            <a:solidFill>
              <a:schemeClr val="tx1"/>
            </a:solidFill>
          </a:endParaRPr>
        </a:p>
      </dgm:t>
    </dgm:pt>
    <dgm:pt modelId="{A190C044-8C03-4F16-9F36-3CA51C3BCBE1}" type="parTrans" cxnId="{D8BEA1DF-324B-4812-B759-9E6E5FF6DFD7}">
      <dgm:prSet/>
      <dgm:spPr/>
      <dgm:t>
        <a:bodyPr/>
        <a:lstStyle/>
        <a:p>
          <a:pPr rtl="1"/>
          <a:endParaRPr lang="fa-IR"/>
        </a:p>
      </dgm:t>
    </dgm:pt>
    <dgm:pt modelId="{24AB010C-2C09-4E7E-A8D4-26BB552394E4}" type="sibTrans" cxnId="{D8BEA1DF-324B-4812-B759-9E6E5FF6DFD7}">
      <dgm:prSet/>
      <dgm:spPr/>
      <dgm:t>
        <a:bodyPr/>
        <a:lstStyle/>
        <a:p>
          <a:pPr rtl="1"/>
          <a:endParaRPr lang="fa-IR"/>
        </a:p>
      </dgm:t>
    </dgm:pt>
    <dgm:pt modelId="{BA4908B7-CE8E-4594-B8D3-C8491A0F2D0B}">
      <dgm:prSet phldrT="[Text]" custT="1"/>
      <dgm:spPr/>
      <dgm:t>
        <a:bodyPr/>
        <a:lstStyle/>
        <a:p>
          <a:pPr rtl="1"/>
          <a:r>
            <a:rPr lang="fa-IR" sz="2400" b="1" dirty="0" smtClean="0">
              <a:solidFill>
                <a:schemeClr val="tx1"/>
              </a:solidFill>
            </a:rPr>
            <a:t>افت تحصیلی وآموزشی</a:t>
          </a:r>
          <a:endParaRPr lang="fa-IR" sz="2400" b="1" dirty="0">
            <a:solidFill>
              <a:schemeClr val="tx1"/>
            </a:solidFill>
          </a:endParaRPr>
        </a:p>
      </dgm:t>
    </dgm:pt>
    <dgm:pt modelId="{FED9A53A-6325-40A4-ACC6-E6115B7CD06F}" type="parTrans" cxnId="{B9923E79-0257-44A6-AA02-B57015B62F34}">
      <dgm:prSet/>
      <dgm:spPr/>
      <dgm:t>
        <a:bodyPr/>
        <a:lstStyle/>
        <a:p>
          <a:pPr rtl="1"/>
          <a:endParaRPr lang="fa-IR"/>
        </a:p>
      </dgm:t>
    </dgm:pt>
    <dgm:pt modelId="{CE0615FC-EBE2-4DA0-97BF-6097A7D8E91D}" type="sibTrans" cxnId="{B9923E79-0257-44A6-AA02-B57015B62F34}">
      <dgm:prSet/>
      <dgm:spPr/>
      <dgm:t>
        <a:bodyPr/>
        <a:lstStyle/>
        <a:p>
          <a:pPr rtl="1"/>
          <a:endParaRPr lang="fa-IR"/>
        </a:p>
      </dgm:t>
    </dgm:pt>
    <dgm:pt modelId="{9DCFAAFD-7278-484C-935B-C28BC2A9A128}">
      <dgm:prSet phldrT="[Text]" custT="1"/>
      <dgm:spPr/>
      <dgm:t>
        <a:bodyPr/>
        <a:lstStyle/>
        <a:p>
          <a:pPr rtl="1"/>
          <a:r>
            <a:rPr lang="fa-IR" sz="3200" b="1" dirty="0" smtClean="0">
              <a:solidFill>
                <a:schemeClr val="tx1"/>
              </a:solidFill>
            </a:rPr>
            <a:t>تحمل آزار جنسی </a:t>
          </a:r>
          <a:endParaRPr lang="fa-IR" sz="3200" b="1" dirty="0">
            <a:solidFill>
              <a:schemeClr val="tx1"/>
            </a:solidFill>
          </a:endParaRPr>
        </a:p>
      </dgm:t>
    </dgm:pt>
    <dgm:pt modelId="{392DC294-E1C2-4455-89BF-981C414E60D3}" type="parTrans" cxnId="{C3EADF65-34E8-4E1F-898A-F91CB4498161}">
      <dgm:prSet/>
      <dgm:spPr/>
      <dgm:t>
        <a:bodyPr/>
        <a:lstStyle/>
        <a:p>
          <a:pPr rtl="1"/>
          <a:endParaRPr lang="fa-IR"/>
        </a:p>
      </dgm:t>
    </dgm:pt>
    <dgm:pt modelId="{60284987-E3C6-43B7-AE55-F29A1232FC52}" type="sibTrans" cxnId="{C3EADF65-34E8-4E1F-898A-F91CB4498161}">
      <dgm:prSet/>
      <dgm:spPr/>
      <dgm:t>
        <a:bodyPr/>
        <a:lstStyle/>
        <a:p>
          <a:pPr rtl="1"/>
          <a:endParaRPr lang="fa-IR"/>
        </a:p>
      </dgm:t>
    </dgm:pt>
    <dgm:pt modelId="{7DE59373-458D-4C31-A0CE-DBEFA40408DE}">
      <dgm:prSet phldrT="[Text]" custT="1"/>
      <dgm:spPr/>
      <dgm:t>
        <a:bodyPr/>
        <a:lstStyle/>
        <a:p>
          <a:pPr rtl="1"/>
          <a:r>
            <a:rPr lang="fa-IR" sz="2800" b="1" dirty="0" smtClean="0">
              <a:solidFill>
                <a:schemeClr val="tx1"/>
              </a:solidFill>
            </a:rPr>
            <a:t>سقوط ارزش زن </a:t>
          </a:r>
          <a:endParaRPr lang="fa-IR" sz="2800" b="1" dirty="0">
            <a:solidFill>
              <a:schemeClr val="tx1"/>
            </a:solidFill>
          </a:endParaRPr>
        </a:p>
      </dgm:t>
    </dgm:pt>
    <dgm:pt modelId="{FD6BF65C-4F0C-4134-8DDF-CF9712B2293B}" type="parTrans" cxnId="{9A8057FD-10CA-4E04-A8E9-250BEA83ADAC}">
      <dgm:prSet/>
      <dgm:spPr/>
      <dgm:t>
        <a:bodyPr/>
        <a:lstStyle/>
        <a:p>
          <a:pPr rtl="1"/>
          <a:endParaRPr lang="fa-IR"/>
        </a:p>
      </dgm:t>
    </dgm:pt>
    <dgm:pt modelId="{098D858C-CD54-420C-9336-34A9A715D5DE}" type="sibTrans" cxnId="{9A8057FD-10CA-4E04-A8E9-250BEA83ADAC}">
      <dgm:prSet/>
      <dgm:spPr/>
      <dgm:t>
        <a:bodyPr/>
        <a:lstStyle/>
        <a:p>
          <a:pPr rtl="1"/>
          <a:endParaRPr lang="fa-IR"/>
        </a:p>
      </dgm:t>
    </dgm:pt>
    <dgm:pt modelId="{086C0B70-B91A-4C94-845C-F30F369D114D}">
      <dgm:prSet/>
      <dgm:spPr/>
      <dgm:t>
        <a:bodyPr/>
        <a:lstStyle/>
        <a:p>
          <a:pPr rtl="1"/>
          <a:endParaRPr lang="fa-IR"/>
        </a:p>
      </dgm:t>
    </dgm:pt>
    <dgm:pt modelId="{55F25FB4-7EFB-4469-8B61-A319A08D6D4E}" type="parTrans" cxnId="{7E2FB423-C76D-4203-8515-6DD768BD50C1}">
      <dgm:prSet/>
      <dgm:spPr/>
      <dgm:t>
        <a:bodyPr/>
        <a:lstStyle/>
        <a:p>
          <a:pPr rtl="1"/>
          <a:endParaRPr lang="fa-IR"/>
        </a:p>
      </dgm:t>
    </dgm:pt>
    <dgm:pt modelId="{489CD774-DE44-4AE7-BEAE-5FD39DC48600}" type="sibTrans" cxnId="{7E2FB423-C76D-4203-8515-6DD768BD50C1}">
      <dgm:prSet/>
      <dgm:spPr/>
      <dgm:t>
        <a:bodyPr/>
        <a:lstStyle/>
        <a:p>
          <a:pPr rtl="1"/>
          <a:endParaRPr lang="fa-IR"/>
        </a:p>
      </dgm:t>
    </dgm:pt>
    <dgm:pt modelId="{2DD46593-FF02-41AB-AC49-3696C668C75A}">
      <dgm:prSet custT="1"/>
      <dgm:spPr/>
      <dgm:t>
        <a:bodyPr/>
        <a:lstStyle/>
        <a:p>
          <a:pPr rtl="1"/>
          <a:r>
            <a:rPr lang="fa-IR" sz="2400" b="1" dirty="0" smtClean="0">
              <a:solidFill>
                <a:schemeClr val="tx1"/>
              </a:solidFill>
            </a:rPr>
            <a:t>بی علاقگی به ازدواج</a:t>
          </a:r>
          <a:endParaRPr lang="fa-IR" sz="2400" b="1" dirty="0">
            <a:solidFill>
              <a:schemeClr val="tx1"/>
            </a:solidFill>
          </a:endParaRPr>
        </a:p>
      </dgm:t>
    </dgm:pt>
    <dgm:pt modelId="{74B5C063-CF7E-486F-8BFA-BF1FD9B5054E}" type="parTrans" cxnId="{1FB46297-7B9C-4D8A-B04F-DBD8EE8E1F93}">
      <dgm:prSet/>
      <dgm:spPr/>
      <dgm:t>
        <a:bodyPr/>
        <a:lstStyle/>
        <a:p>
          <a:pPr rtl="1"/>
          <a:endParaRPr lang="fa-IR"/>
        </a:p>
      </dgm:t>
    </dgm:pt>
    <dgm:pt modelId="{313DFAA2-0465-49B6-8137-CD17F3A9AA18}" type="sibTrans" cxnId="{1FB46297-7B9C-4D8A-B04F-DBD8EE8E1F93}">
      <dgm:prSet/>
      <dgm:spPr/>
      <dgm:t>
        <a:bodyPr/>
        <a:lstStyle/>
        <a:p>
          <a:pPr rtl="1"/>
          <a:endParaRPr lang="fa-IR"/>
        </a:p>
      </dgm:t>
    </dgm:pt>
    <dgm:pt modelId="{240D3250-F460-4C3A-AC29-D1DC45979D72}" type="pres">
      <dgm:prSet presAssocID="{8169AB55-483A-4172-9D47-F8EAC1E3B20F}" presName="Name0" presStyleCnt="0">
        <dgm:presLayoutVars>
          <dgm:chMax val="1"/>
          <dgm:dir/>
          <dgm:animLvl val="ctr"/>
          <dgm:resizeHandles val="exact"/>
        </dgm:presLayoutVars>
      </dgm:prSet>
      <dgm:spPr/>
      <dgm:t>
        <a:bodyPr/>
        <a:lstStyle/>
        <a:p>
          <a:pPr rtl="1"/>
          <a:endParaRPr lang="fa-IR"/>
        </a:p>
      </dgm:t>
    </dgm:pt>
    <dgm:pt modelId="{97D0F31D-A2B8-4AD8-9077-9FA9FD4ACA61}" type="pres">
      <dgm:prSet presAssocID="{1648DAF4-E6BF-4CBB-A1ED-935742057C67}" presName="centerShape" presStyleLbl="node0" presStyleIdx="0" presStyleCnt="1" custScaleX="107945" custScaleY="101607" custLinFactNeighborX="-139" custLinFactNeighborY="-2915"/>
      <dgm:spPr/>
      <dgm:t>
        <a:bodyPr/>
        <a:lstStyle/>
        <a:p>
          <a:pPr rtl="1"/>
          <a:endParaRPr lang="fa-IR"/>
        </a:p>
      </dgm:t>
    </dgm:pt>
    <dgm:pt modelId="{77A8C003-617C-4CF6-95D7-7A7717A85EC3}" type="pres">
      <dgm:prSet presAssocID="{C0D40E75-C4EE-468F-A139-717C4A7BCD3B}" presName="node" presStyleLbl="node1" presStyleIdx="0" presStyleCnt="5" custScaleX="143873">
        <dgm:presLayoutVars>
          <dgm:bulletEnabled val="1"/>
        </dgm:presLayoutVars>
      </dgm:prSet>
      <dgm:spPr/>
      <dgm:t>
        <a:bodyPr/>
        <a:lstStyle/>
        <a:p>
          <a:pPr rtl="1"/>
          <a:endParaRPr lang="fa-IR"/>
        </a:p>
      </dgm:t>
    </dgm:pt>
    <dgm:pt modelId="{5988461E-0AAA-4856-BB2E-ADE0E9D6E7B2}" type="pres">
      <dgm:prSet presAssocID="{C0D40E75-C4EE-468F-A139-717C4A7BCD3B}" presName="dummy" presStyleCnt="0"/>
      <dgm:spPr/>
    </dgm:pt>
    <dgm:pt modelId="{F4AC3754-0D30-4DE6-86FB-2098545571C2}" type="pres">
      <dgm:prSet presAssocID="{24AB010C-2C09-4E7E-A8D4-26BB552394E4}" presName="sibTrans" presStyleLbl="sibTrans2D1" presStyleIdx="0" presStyleCnt="5"/>
      <dgm:spPr/>
      <dgm:t>
        <a:bodyPr/>
        <a:lstStyle/>
        <a:p>
          <a:pPr rtl="1"/>
          <a:endParaRPr lang="fa-IR"/>
        </a:p>
      </dgm:t>
    </dgm:pt>
    <dgm:pt modelId="{B8005E85-80F7-49D9-A62A-70FA8DF4EB1E}" type="pres">
      <dgm:prSet presAssocID="{BA4908B7-CE8E-4594-B8D3-C8491A0F2D0B}" presName="node" presStyleLbl="node1" presStyleIdx="1" presStyleCnt="5" custScaleX="144290">
        <dgm:presLayoutVars>
          <dgm:bulletEnabled val="1"/>
        </dgm:presLayoutVars>
      </dgm:prSet>
      <dgm:spPr/>
      <dgm:t>
        <a:bodyPr/>
        <a:lstStyle/>
        <a:p>
          <a:pPr rtl="1"/>
          <a:endParaRPr lang="fa-IR"/>
        </a:p>
      </dgm:t>
    </dgm:pt>
    <dgm:pt modelId="{1C35A543-3C45-4C22-B6A4-F3EF96F05EBF}" type="pres">
      <dgm:prSet presAssocID="{BA4908B7-CE8E-4594-B8D3-C8491A0F2D0B}" presName="dummy" presStyleCnt="0"/>
      <dgm:spPr/>
    </dgm:pt>
    <dgm:pt modelId="{527893F1-8804-4656-9874-663FCFDB3282}" type="pres">
      <dgm:prSet presAssocID="{CE0615FC-EBE2-4DA0-97BF-6097A7D8E91D}" presName="sibTrans" presStyleLbl="sibTrans2D1" presStyleIdx="1" presStyleCnt="5"/>
      <dgm:spPr/>
      <dgm:t>
        <a:bodyPr/>
        <a:lstStyle/>
        <a:p>
          <a:pPr rtl="1"/>
          <a:endParaRPr lang="fa-IR"/>
        </a:p>
      </dgm:t>
    </dgm:pt>
    <dgm:pt modelId="{5F679FA0-C73A-4E60-9914-B2EEEDFBC5FC}" type="pres">
      <dgm:prSet presAssocID="{9DCFAAFD-7278-484C-935B-C28BC2A9A128}" presName="node" presStyleLbl="node1" presStyleIdx="2" presStyleCnt="5" custScaleX="151640" custRadScaleRad="98376" custRadScaleInc="-6207">
        <dgm:presLayoutVars>
          <dgm:bulletEnabled val="1"/>
        </dgm:presLayoutVars>
      </dgm:prSet>
      <dgm:spPr/>
      <dgm:t>
        <a:bodyPr/>
        <a:lstStyle/>
        <a:p>
          <a:pPr rtl="1"/>
          <a:endParaRPr lang="fa-IR"/>
        </a:p>
      </dgm:t>
    </dgm:pt>
    <dgm:pt modelId="{A67DDF11-94F5-435A-A3C1-1D1CE3EB7DA2}" type="pres">
      <dgm:prSet presAssocID="{9DCFAAFD-7278-484C-935B-C28BC2A9A128}" presName="dummy" presStyleCnt="0"/>
      <dgm:spPr/>
    </dgm:pt>
    <dgm:pt modelId="{426B46F3-2069-4F3B-B1E0-F025831C6579}" type="pres">
      <dgm:prSet presAssocID="{60284987-E3C6-43B7-AE55-F29A1232FC52}" presName="sibTrans" presStyleLbl="sibTrans2D1" presStyleIdx="2" presStyleCnt="5" custLinFactNeighborX="-504" custLinFactNeighborY="-546"/>
      <dgm:spPr/>
      <dgm:t>
        <a:bodyPr/>
        <a:lstStyle/>
        <a:p>
          <a:pPr rtl="1"/>
          <a:endParaRPr lang="fa-IR"/>
        </a:p>
      </dgm:t>
    </dgm:pt>
    <dgm:pt modelId="{FB91EDBE-5F81-4D76-9480-A435878A3C6F}" type="pres">
      <dgm:prSet presAssocID="{7DE59373-458D-4C31-A0CE-DBEFA40408DE}" presName="node" presStyleLbl="node1" presStyleIdx="3" presStyleCnt="5" custScaleX="137142" custRadScaleRad="100413" custRadScaleInc="2871">
        <dgm:presLayoutVars>
          <dgm:bulletEnabled val="1"/>
        </dgm:presLayoutVars>
      </dgm:prSet>
      <dgm:spPr/>
      <dgm:t>
        <a:bodyPr/>
        <a:lstStyle/>
        <a:p>
          <a:pPr rtl="1"/>
          <a:endParaRPr lang="fa-IR"/>
        </a:p>
      </dgm:t>
    </dgm:pt>
    <dgm:pt modelId="{DE2659B8-94FE-4251-A25A-7F581435D7FE}" type="pres">
      <dgm:prSet presAssocID="{7DE59373-458D-4C31-A0CE-DBEFA40408DE}" presName="dummy" presStyleCnt="0"/>
      <dgm:spPr/>
    </dgm:pt>
    <dgm:pt modelId="{BF574E8E-C455-471B-9F10-FE54A2C3FEE9}" type="pres">
      <dgm:prSet presAssocID="{098D858C-CD54-420C-9336-34A9A715D5DE}" presName="sibTrans" presStyleLbl="sibTrans2D1" presStyleIdx="3" presStyleCnt="5"/>
      <dgm:spPr/>
      <dgm:t>
        <a:bodyPr/>
        <a:lstStyle/>
        <a:p>
          <a:pPr rtl="1"/>
          <a:endParaRPr lang="fa-IR"/>
        </a:p>
      </dgm:t>
    </dgm:pt>
    <dgm:pt modelId="{120CBEFD-E130-4127-9E61-1C5D1F98F05F}" type="pres">
      <dgm:prSet presAssocID="{2DD46593-FF02-41AB-AC49-3696C668C75A}" presName="node" presStyleLbl="node1" presStyleIdx="4" presStyleCnt="5" custScaleX="143266" custRadScaleRad="102256" custRadScaleInc="-5196">
        <dgm:presLayoutVars>
          <dgm:bulletEnabled val="1"/>
        </dgm:presLayoutVars>
      </dgm:prSet>
      <dgm:spPr/>
      <dgm:t>
        <a:bodyPr/>
        <a:lstStyle/>
        <a:p>
          <a:pPr rtl="1"/>
          <a:endParaRPr lang="fa-IR"/>
        </a:p>
      </dgm:t>
    </dgm:pt>
    <dgm:pt modelId="{977BE4FC-AC84-405F-9463-89ACC18C4E22}" type="pres">
      <dgm:prSet presAssocID="{2DD46593-FF02-41AB-AC49-3696C668C75A}" presName="dummy" presStyleCnt="0"/>
      <dgm:spPr/>
    </dgm:pt>
    <dgm:pt modelId="{CA08C150-CE14-4E2B-84A4-1AC142057C78}" type="pres">
      <dgm:prSet presAssocID="{313DFAA2-0465-49B6-8137-CD17F3A9AA18}" presName="sibTrans" presStyleLbl="sibTrans2D1" presStyleIdx="4" presStyleCnt="5"/>
      <dgm:spPr/>
      <dgm:t>
        <a:bodyPr/>
        <a:lstStyle/>
        <a:p>
          <a:pPr rtl="1"/>
          <a:endParaRPr lang="fa-IR"/>
        </a:p>
      </dgm:t>
    </dgm:pt>
  </dgm:ptLst>
  <dgm:cxnLst>
    <dgm:cxn modelId="{658E239E-EAC8-4FC3-89B4-7D8904216AB4}" type="presOf" srcId="{C0D40E75-C4EE-468F-A139-717C4A7BCD3B}" destId="{77A8C003-617C-4CF6-95D7-7A7717A85EC3}" srcOrd="0" destOrd="0" presId="urn:microsoft.com/office/officeart/2005/8/layout/radial6"/>
    <dgm:cxn modelId="{1E968908-7AC8-41F2-9281-F23501973017}" type="presOf" srcId="{098D858C-CD54-420C-9336-34A9A715D5DE}" destId="{BF574E8E-C455-471B-9F10-FE54A2C3FEE9}" srcOrd="0" destOrd="0" presId="urn:microsoft.com/office/officeart/2005/8/layout/radial6"/>
    <dgm:cxn modelId="{02B47DC8-2198-40C6-8ADE-432090693ECD}" type="presOf" srcId="{24AB010C-2C09-4E7E-A8D4-26BB552394E4}" destId="{F4AC3754-0D30-4DE6-86FB-2098545571C2}" srcOrd="0" destOrd="0" presId="urn:microsoft.com/office/officeart/2005/8/layout/radial6"/>
    <dgm:cxn modelId="{F8A7DEA2-2CF1-40D9-90F0-F2259F158BFE}" type="presOf" srcId="{CE0615FC-EBE2-4DA0-97BF-6097A7D8E91D}" destId="{527893F1-8804-4656-9874-663FCFDB3282}" srcOrd="0" destOrd="0" presId="urn:microsoft.com/office/officeart/2005/8/layout/radial6"/>
    <dgm:cxn modelId="{9F19828E-261A-4DAC-ABFD-010366430EFD}" type="presOf" srcId="{2DD46593-FF02-41AB-AC49-3696C668C75A}" destId="{120CBEFD-E130-4127-9E61-1C5D1F98F05F}" srcOrd="0" destOrd="0" presId="urn:microsoft.com/office/officeart/2005/8/layout/radial6"/>
    <dgm:cxn modelId="{073A68C1-3F23-4362-9B2B-C72ACFD7FD0F}" type="presOf" srcId="{60284987-E3C6-43B7-AE55-F29A1232FC52}" destId="{426B46F3-2069-4F3B-B1E0-F025831C6579}" srcOrd="0" destOrd="0" presId="urn:microsoft.com/office/officeart/2005/8/layout/radial6"/>
    <dgm:cxn modelId="{93635051-E7C6-4F30-A952-094F616AD3A4}" type="presOf" srcId="{9DCFAAFD-7278-484C-935B-C28BC2A9A128}" destId="{5F679FA0-C73A-4E60-9914-B2EEEDFBC5FC}" srcOrd="0" destOrd="0" presId="urn:microsoft.com/office/officeart/2005/8/layout/radial6"/>
    <dgm:cxn modelId="{B9923E79-0257-44A6-AA02-B57015B62F34}" srcId="{1648DAF4-E6BF-4CBB-A1ED-935742057C67}" destId="{BA4908B7-CE8E-4594-B8D3-C8491A0F2D0B}" srcOrd="1" destOrd="0" parTransId="{FED9A53A-6325-40A4-ACC6-E6115B7CD06F}" sibTransId="{CE0615FC-EBE2-4DA0-97BF-6097A7D8E91D}"/>
    <dgm:cxn modelId="{1DD547D8-05B7-4755-AC09-09BB69B9595B}" type="presOf" srcId="{1648DAF4-E6BF-4CBB-A1ED-935742057C67}" destId="{97D0F31D-A2B8-4AD8-9077-9FA9FD4ACA61}" srcOrd="0" destOrd="0" presId="urn:microsoft.com/office/officeart/2005/8/layout/radial6"/>
    <dgm:cxn modelId="{D8BEA1DF-324B-4812-B759-9E6E5FF6DFD7}" srcId="{1648DAF4-E6BF-4CBB-A1ED-935742057C67}" destId="{C0D40E75-C4EE-468F-A139-717C4A7BCD3B}" srcOrd="0" destOrd="0" parTransId="{A190C044-8C03-4F16-9F36-3CA51C3BCBE1}" sibTransId="{24AB010C-2C09-4E7E-A8D4-26BB552394E4}"/>
    <dgm:cxn modelId="{7E2FB423-C76D-4203-8515-6DD768BD50C1}" srcId="{8169AB55-483A-4172-9D47-F8EAC1E3B20F}" destId="{086C0B70-B91A-4C94-845C-F30F369D114D}" srcOrd="1" destOrd="0" parTransId="{55F25FB4-7EFB-4469-8B61-A319A08D6D4E}" sibTransId="{489CD774-DE44-4AE7-BEAE-5FD39DC48600}"/>
    <dgm:cxn modelId="{841FD3A5-CCB9-4A8E-9B66-04FA6018E2E9}" srcId="{8169AB55-483A-4172-9D47-F8EAC1E3B20F}" destId="{1648DAF4-E6BF-4CBB-A1ED-935742057C67}" srcOrd="0" destOrd="0" parTransId="{B80124A4-2B2F-45ED-A155-76296E41245A}" sibTransId="{732B3546-4D4D-4B9B-9CC7-A35890FCDB7D}"/>
    <dgm:cxn modelId="{4E0E1F8F-C35B-4150-9E95-F89E5803D9BF}" type="presOf" srcId="{313DFAA2-0465-49B6-8137-CD17F3A9AA18}" destId="{CA08C150-CE14-4E2B-84A4-1AC142057C78}" srcOrd="0" destOrd="0" presId="urn:microsoft.com/office/officeart/2005/8/layout/radial6"/>
    <dgm:cxn modelId="{9A8057FD-10CA-4E04-A8E9-250BEA83ADAC}" srcId="{1648DAF4-E6BF-4CBB-A1ED-935742057C67}" destId="{7DE59373-458D-4C31-A0CE-DBEFA40408DE}" srcOrd="3" destOrd="0" parTransId="{FD6BF65C-4F0C-4134-8DDF-CF9712B2293B}" sibTransId="{098D858C-CD54-420C-9336-34A9A715D5DE}"/>
    <dgm:cxn modelId="{C3EADF65-34E8-4E1F-898A-F91CB4498161}" srcId="{1648DAF4-E6BF-4CBB-A1ED-935742057C67}" destId="{9DCFAAFD-7278-484C-935B-C28BC2A9A128}" srcOrd="2" destOrd="0" parTransId="{392DC294-E1C2-4455-89BF-981C414E60D3}" sibTransId="{60284987-E3C6-43B7-AE55-F29A1232FC52}"/>
    <dgm:cxn modelId="{1FB46297-7B9C-4D8A-B04F-DBD8EE8E1F93}" srcId="{1648DAF4-E6BF-4CBB-A1ED-935742057C67}" destId="{2DD46593-FF02-41AB-AC49-3696C668C75A}" srcOrd="4" destOrd="0" parTransId="{74B5C063-CF7E-486F-8BFA-BF1FD9B5054E}" sibTransId="{313DFAA2-0465-49B6-8137-CD17F3A9AA18}"/>
    <dgm:cxn modelId="{76DF06DC-4483-48A0-B501-55263AFFECE8}" type="presOf" srcId="{8169AB55-483A-4172-9D47-F8EAC1E3B20F}" destId="{240D3250-F460-4C3A-AC29-D1DC45979D72}" srcOrd="0" destOrd="0" presId="urn:microsoft.com/office/officeart/2005/8/layout/radial6"/>
    <dgm:cxn modelId="{A7B48E27-DB23-4D14-BCB9-919006F46CDF}" type="presOf" srcId="{7DE59373-458D-4C31-A0CE-DBEFA40408DE}" destId="{FB91EDBE-5F81-4D76-9480-A435878A3C6F}" srcOrd="0" destOrd="0" presId="urn:microsoft.com/office/officeart/2005/8/layout/radial6"/>
    <dgm:cxn modelId="{E7983E9C-236C-452E-940D-28EDD18EF580}" type="presOf" srcId="{BA4908B7-CE8E-4594-B8D3-C8491A0F2D0B}" destId="{B8005E85-80F7-49D9-A62A-70FA8DF4EB1E}" srcOrd="0" destOrd="0" presId="urn:microsoft.com/office/officeart/2005/8/layout/radial6"/>
    <dgm:cxn modelId="{8D1FC272-C2F3-40E8-B804-86EE80C935B1}" type="presParOf" srcId="{240D3250-F460-4C3A-AC29-D1DC45979D72}" destId="{97D0F31D-A2B8-4AD8-9077-9FA9FD4ACA61}" srcOrd="0" destOrd="0" presId="urn:microsoft.com/office/officeart/2005/8/layout/radial6"/>
    <dgm:cxn modelId="{82212904-5394-4DAF-AAE0-EFA01A8ADE84}" type="presParOf" srcId="{240D3250-F460-4C3A-AC29-D1DC45979D72}" destId="{77A8C003-617C-4CF6-95D7-7A7717A85EC3}" srcOrd="1" destOrd="0" presId="urn:microsoft.com/office/officeart/2005/8/layout/radial6"/>
    <dgm:cxn modelId="{75E126CE-8648-45E1-9C8A-EACB5A9089DF}" type="presParOf" srcId="{240D3250-F460-4C3A-AC29-D1DC45979D72}" destId="{5988461E-0AAA-4856-BB2E-ADE0E9D6E7B2}" srcOrd="2" destOrd="0" presId="urn:microsoft.com/office/officeart/2005/8/layout/radial6"/>
    <dgm:cxn modelId="{E378F977-9D9E-43FF-9D36-EB5F4E3F8255}" type="presParOf" srcId="{240D3250-F460-4C3A-AC29-D1DC45979D72}" destId="{F4AC3754-0D30-4DE6-86FB-2098545571C2}" srcOrd="3" destOrd="0" presId="urn:microsoft.com/office/officeart/2005/8/layout/radial6"/>
    <dgm:cxn modelId="{A72C0800-2AD3-499A-8660-5BCC0B09346B}" type="presParOf" srcId="{240D3250-F460-4C3A-AC29-D1DC45979D72}" destId="{B8005E85-80F7-49D9-A62A-70FA8DF4EB1E}" srcOrd="4" destOrd="0" presId="urn:microsoft.com/office/officeart/2005/8/layout/radial6"/>
    <dgm:cxn modelId="{E355B27A-C490-4FFF-B10F-CFEA39065D2E}" type="presParOf" srcId="{240D3250-F460-4C3A-AC29-D1DC45979D72}" destId="{1C35A543-3C45-4C22-B6A4-F3EF96F05EBF}" srcOrd="5" destOrd="0" presId="urn:microsoft.com/office/officeart/2005/8/layout/radial6"/>
    <dgm:cxn modelId="{035D1258-3B14-429E-870E-115A6F1DAB36}" type="presParOf" srcId="{240D3250-F460-4C3A-AC29-D1DC45979D72}" destId="{527893F1-8804-4656-9874-663FCFDB3282}" srcOrd="6" destOrd="0" presId="urn:microsoft.com/office/officeart/2005/8/layout/radial6"/>
    <dgm:cxn modelId="{91F40BBB-5F8F-471B-A76D-EB7244FB62FF}" type="presParOf" srcId="{240D3250-F460-4C3A-AC29-D1DC45979D72}" destId="{5F679FA0-C73A-4E60-9914-B2EEEDFBC5FC}" srcOrd="7" destOrd="0" presId="urn:microsoft.com/office/officeart/2005/8/layout/radial6"/>
    <dgm:cxn modelId="{A99248D8-3611-4643-B4E9-5439F577B293}" type="presParOf" srcId="{240D3250-F460-4C3A-AC29-D1DC45979D72}" destId="{A67DDF11-94F5-435A-A3C1-1D1CE3EB7DA2}" srcOrd="8" destOrd="0" presId="urn:microsoft.com/office/officeart/2005/8/layout/radial6"/>
    <dgm:cxn modelId="{52B06D3F-7D21-4C36-A866-8E5E2F67F33A}" type="presParOf" srcId="{240D3250-F460-4C3A-AC29-D1DC45979D72}" destId="{426B46F3-2069-4F3B-B1E0-F025831C6579}" srcOrd="9" destOrd="0" presId="urn:microsoft.com/office/officeart/2005/8/layout/radial6"/>
    <dgm:cxn modelId="{D48BD562-2083-40C3-8147-454F56E56A79}" type="presParOf" srcId="{240D3250-F460-4C3A-AC29-D1DC45979D72}" destId="{FB91EDBE-5F81-4D76-9480-A435878A3C6F}" srcOrd="10" destOrd="0" presId="urn:microsoft.com/office/officeart/2005/8/layout/radial6"/>
    <dgm:cxn modelId="{60D35AA6-FFDE-47D1-9158-12D9C8594C77}" type="presParOf" srcId="{240D3250-F460-4C3A-AC29-D1DC45979D72}" destId="{DE2659B8-94FE-4251-A25A-7F581435D7FE}" srcOrd="11" destOrd="0" presId="urn:microsoft.com/office/officeart/2005/8/layout/radial6"/>
    <dgm:cxn modelId="{B5781AE0-0E0A-4E55-BEAF-72997A0689B3}" type="presParOf" srcId="{240D3250-F460-4C3A-AC29-D1DC45979D72}" destId="{BF574E8E-C455-471B-9F10-FE54A2C3FEE9}" srcOrd="12" destOrd="0" presId="urn:microsoft.com/office/officeart/2005/8/layout/radial6"/>
    <dgm:cxn modelId="{15F3C4A3-8715-4738-9916-2DC265DDC7A4}" type="presParOf" srcId="{240D3250-F460-4C3A-AC29-D1DC45979D72}" destId="{120CBEFD-E130-4127-9E61-1C5D1F98F05F}" srcOrd="13" destOrd="0" presId="urn:microsoft.com/office/officeart/2005/8/layout/radial6"/>
    <dgm:cxn modelId="{59173D54-CDDD-443A-9704-F21300997493}" type="presParOf" srcId="{240D3250-F460-4C3A-AC29-D1DC45979D72}" destId="{977BE4FC-AC84-405F-9463-89ACC18C4E22}" srcOrd="14" destOrd="0" presId="urn:microsoft.com/office/officeart/2005/8/layout/radial6"/>
    <dgm:cxn modelId="{31E51836-B55E-4B48-BB43-FE47C6703494}" type="presParOf" srcId="{240D3250-F460-4C3A-AC29-D1DC45979D72}" destId="{CA08C150-CE14-4E2B-84A4-1AC142057C78}" srcOrd="15"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F83D8E-D7D5-4761-B8CD-31169C88C2AB}">
      <dsp:nvSpPr>
        <dsp:cNvPr id="0" name=""/>
        <dsp:cNvSpPr/>
      </dsp:nvSpPr>
      <dsp:spPr>
        <a:xfrm>
          <a:off x="3601978" y="3709502"/>
          <a:ext cx="1898713" cy="2134087"/>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fa-IR" sz="2800" kern="1200" dirty="0" smtClean="0">
              <a:solidFill>
                <a:schemeClr val="tx1"/>
              </a:solidFill>
            </a:rPr>
            <a:t>علل گرایش به بد حجابی و بی حجابی  </a:t>
          </a:r>
          <a:endParaRPr lang="fa-IR" sz="2800" kern="1200" dirty="0">
            <a:solidFill>
              <a:schemeClr val="tx1"/>
            </a:solidFill>
          </a:endParaRPr>
        </a:p>
      </dsp:txBody>
      <dsp:txXfrm>
        <a:off x="3601978" y="3709502"/>
        <a:ext cx="1898713" cy="2134087"/>
      </dsp:txXfrm>
    </dsp:sp>
    <dsp:sp modelId="{1747A5AE-8560-4ED6-8CD5-52A44AFD66F0}">
      <dsp:nvSpPr>
        <dsp:cNvPr id="0" name=""/>
        <dsp:cNvSpPr/>
      </dsp:nvSpPr>
      <dsp:spPr>
        <a:xfrm rot="10771144">
          <a:off x="1312156" y="4585075"/>
          <a:ext cx="2163946"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2FDE27-36AA-4E10-B9F5-8C7ECBEE8021}">
      <dsp:nvSpPr>
        <dsp:cNvPr id="0" name=""/>
        <dsp:cNvSpPr/>
      </dsp:nvSpPr>
      <dsp:spPr>
        <a:xfrm>
          <a:off x="157894" y="4538749"/>
          <a:ext cx="2308600" cy="5299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rPr>
            <a:t>ضعف غیرت مردان</a:t>
          </a:r>
          <a:endParaRPr lang="fa-IR" sz="2400" kern="1200" dirty="0">
            <a:solidFill>
              <a:schemeClr val="tx1"/>
            </a:solidFill>
          </a:endParaRPr>
        </a:p>
      </dsp:txBody>
      <dsp:txXfrm>
        <a:off x="157894" y="4538749"/>
        <a:ext cx="2308600" cy="529972"/>
      </dsp:txXfrm>
    </dsp:sp>
    <dsp:sp modelId="{39496F56-B00F-48A2-A94E-746FA32F1F38}">
      <dsp:nvSpPr>
        <dsp:cNvPr id="0" name=""/>
        <dsp:cNvSpPr/>
      </dsp:nvSpPr>
      <dsp:spPr>
        <a:xfrm rot="11900864">
          <a:off x="1244352" y="3856103"/>
          <a:ext cx="2327035"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7B6B75-71F8-4212-9014-6BE6B5CDE128}">
      <dsp:nvSpPr>
        <dsp:cNvPr id="0" name=""/>
        <dsp:cNvSpPr/>
      </dsp:nvSpPr>
      <dsp:spPr>
        <a:xfrm>
          <a:off x="79838" y="3368979"/>
          <a:ext cx="2447325" cy="660891"/>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rPr>
            <a:t>چشم وهم چشمی</a:t>
          </a:r>
          <a:endParaRPr lang="fa-IR" sz="2400" kern="1200" dirty="0">
            <a:solidFill>
              <a:schemeClr val="tx1"/>
            </a:solidFill>
          </a:endParaRPr>
        </a:p>
      </dsp:txBody>
      <dsp:txXfrm>
        <a:off x="79838" y="3368979"/>
        <a:ext cx="2447325" cy="660891"/>
      </dsp:txXfrm>
    </dsp:sp>
    <dsp:sp modelId="{2E0E197B-663F-43AF-AC81-BFFBC21D61C1}">
      <dsp:nvSpPr>
        <dsp:cNvPr id="0" name=""/>
        <dsp:cNvSpPr/>
      </dsp:nvSpPr>
      <dsp:spPr>
        <a:xfrm rot="12945715">
          <a:off x="1505897" y="3222373"/>
          <a:ext cx="2356992"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798B0D-440F-4D03-8C93-A620CA7A4DE8}">
      <dsp:nvSpPr>
        <dsp:cNvPr id="0" name=""/>
        <dsp:cNvSpPr/>
      </dsp:nvSpPr>
      <dsp:spPr>
        <a:xfrm>
          <a:off x="533885" y="2448057"/>
          <a:ext cx="2388427" cy="590317"/>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tx1"/>
              </a:solidFill>
            </a:rPr>
            <a:t>غلبه برهوای نفس</a:t>
          </a:r>
          <a:endParaRPr lang="fa-IR" sz="2400" b="1" kern="1200" dirty="0">
            <a:solidFill>
              <a:schemeClr val="tx1"/>
            </a:solidFill>
          </a:endParaRPr>
        </a:p>
      </dsp:txBody>
      <dsp:txXfrm>
        <a:off x="533885" y="2448057"/>
        <a:ext cx="2388427" cy="590317"/>
      </dsp:txXfrm>
    </dsp:sp>
    <dsp:sp modelId="{A0A41DE6-D141-40FD-9778-78F7598E88C8}">
      <dsp:nvSpPr>
        <dsp:cNvPr id="0" name=""/>
        <dsp:cNvSpPr/>
      </dsp:nvSpPr>
      <dsp:spPr>
        <a:xfrm rot="13888967">
          <a:off x="1584993" y="2569403"/>
          <a:ext cx="2752852"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27454C-C6E4-4075-9D1F-0D40F873025A}">
      <dsp:nvSpPr>
        <dsp:cNvPr id="0" name=""/>
        <dsp:cNvSpPr/>
      </dsp:nvSpPr>
      <dsp:spPr>
        <a:xfrm>
          <a:off x="1071524" y="1459209"/>
          <a:ext cx="2065452" cy="485653"/>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rtl="1">
            <a:lnSpc>
              <a:spcPct val="90000"/>
            </a:lnSpc>
            <a:spcBef>
              <a:spcPct val="0"/>
            </a:spcBef>
            <a:spcAft>
              <a:spcPct val="35000"/>
            </a:spcAft>
          </a:pPr>
          <a:r>
            <a:rPr lang="fa-IR" sz="3600" b="1" kern="1200" dirty="0" smtClean="0">
              <a:solidFill>
                <a:schemeClr val="tx1"/>
              </a:solidFill>
            </a:rPr>
            <a:t>تقلید</a:t>
          </a:r>
          <a:endParaRPr lang="fa-IR" sz="3600" b="1" kern="1200" dirty="0">
            <a:solidFill>
              <a:schemeClr val="tx1"/>
            </a:solidFill>
          </a:endParaRPr>
        </a:p>
      </dsp:txBody>
      <dsp:txXfrm>
        <a:off x="1071524" y="1459209"/>
        <a:ext cx="2065452" cy="485653"/>
      </dsp:txXfrm>
    </dsp:sp>
    <dsp:sp modelId="{4A8163C1-A750-440A-8403-01DBCBF05B3D}">
      <dsp:nvSpPr>
        <dsp:cNvPr id="0" name=""/>
        <dsp:cNvSpPr/>
      </dsp:nvSpPr>
      <dsp:spPr>
        <a:xfrm rot="14919689">
          <a:off x="2112199" y="2068526"/>
          <a:ext cx="2926197"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19D69B-D177-49BF-A3DB-6F2766B09C04}">
      <dsp:nvSpPr>
        <dsp:cNvPr id="0" name=""/>
        <dsp:cNvSpPr/>
      </dsp:nvSpPr>
      <dsp:spPr>
        <a:xfrm>
          <a:off x="2071676" y="673405"/>
          <a:ext cx="1942467" cy="483800"/>
        </a:xfrm>
        <a:prstGeom prst="roundRect">
          <a:avLst>
            <a:gd name="adj" fmla="val 10000"/>
          </a:avLst>
        </a:prstGeom>
        <a:solidFill>
          <a:srgbClr val="EB51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tx1"/>
              </a:solidFill>
            </a:rPr>
            <a:t>گسترش بازار مصرف</a:t>
          </a:r>
          <a:endParaRPr lang="fa-IR" sz="2000" b="1" kern="1200" dirty="0">
            <a:solidFill>
              <a:schemeClr val="tx1"/>
            </a:solidFill>
          </a:endParaRPr>
        </a:p>
      </dsp:txBody>
      <dsp:txXfrm>
        <a:off x="2071676" y="673405"/>
        <a:ext cx="1942467" cy="483800"/>
      </dsp:txXfrm>
    </dsp:sp>
    <dsp:sp modelId="{D71C4621-A9F4-43C0-B0CF-5A66A21D3016}">
      <dsp:nvSpPr>
        <dsp:cNvPr id="0" name=""/>
        <dsp:cNvSpPr/>
      </dsp:nvSpPr>
      <dsp:spPr>
        <a:xfrm rot="16841353">
          <a:off x="3606651" y="1943580"/>
          <a:ext cx="2879733"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2AFACA-1224-4AA4-9CE5-B696ED7685BA}">
      <dsp:nvSpPr>
        <dsp:cNvPr id="0" name=""/>
        <dsp:cNvSpPr/>
      </dsp:nvSpPr>
      <dsp:spPr>
        <a:xfrm>
          <a:off x="4286250" y="530538"/>
          <a:ext cx="2054673" cy="4154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tx1"/>
              </a:solidFill>
            </a:rPr>
            <a:t>جنگ جهانی دوم </a:t>
          </a:r>
          <a:endParaRPr lang="fa-IR" sz="2000" b="1" kern="1200" dirty="0">
            <a:solidFill>
              <a:schemeClr val="tx1"/>
            </a:solidFill>
          </a:endParaRPr>
        </a:p>
      </dsp:txBody>
      <dsp:txXfrm>
        <a:off x="4286250" y="530538"/>
        <a:ext cx="2054673" cy="415474"/>
      </dsp:txXfrm>
    </dsp:sp>
    <dsp:sp modelId="{9AA279C7-7C63-4CE8-8527-60BC83118E5D}">
      <dsp:nvSpPr>
        <dsp:cNvPr id="0" name=""/>
        <dsp:cNvSpPr/>
      </dsp:nvSpPr>
      <dsp:spPr>
        <a:xfrm rot="18020497">
          <a:off x="4466171" y="2334435"/>
          <a:ext cx="2783853"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01FC03-69F8-4CBA-B63A-E70371D82E10}">
      <dsp:nvSpPr>
        <dsp:cNvPr id="0" name=""/>
        <dsp:cNvSpPr/>
      </dsp:nvSpPr>
      <dsp:spPr>
        <a:xfrm>
          <a:off x="5264324" y="1102017"/>
          <a:ext cx="2593824" cy="481445"/>
        </a:xfrm>
        <a:prstGeom prst="roundRect">
          <a:avLst>
            <a:gd name="adj" fmla="val 10000"/>
          </a:avLst>
        </a:prstGeom>
        <a:solidFill>
          <a:schemeClr val="accent5">
            <a:lumMod val="40000"/>
            <a:lumOff val="60000"/>
          </a:schemeClr>
        </a:solidFill>
        <a:ln w="254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1">
            <a:lnSpc>
              <a:spcPct val="90000"/>
            </a:lnSpc>
            <a:spcBef>
              <a:spcPct val="0"/>
            </a:spcBef>
            <a:spcAft>
              <a:spcPct val="35000"/>
            </a:spcAft>
          </a:pPr>
          <a:r>
            <a:rPr lang="fa-IR" sz="1800" b="1" kern="1200" dirty="0" smtClean="0">
              <a:solidFill>
                <a:schemeClr val="tx1"/>
              </a:solidFill>
            </a:rPr>
            <a:t>توسعه نهضت صنعتی در اوروپا</a:t>
          </a:r>
          <a:endParaRPr lang="fa-IR" sz="1800" b="1" kern="1200" dirty="0">
            <a:solidFill>
              <a:schemeClr val="tx1"/>
            </a:solidFill>
          </a:endParaRPr>
        </a:p>
      </dsp:txBody>
      <dsp:txXfrm>
        <a:off x="5264324" y="1102017"/>
        <a:ext cx="2593824" cy="481445"/>
      </dsp:txXfrm>
    </dsp:sp>
    <dsp:sp modelId="{90C6EFB5-791E-4E1E-B4EE-A25DBCAD403F}">
      <dsp:nvSpPr>
        <dsp:cNvPr id="0" name=""/>
        <dsp:cNvSpPr/>
      </dsp:nvSpPr>
      <dsp:spPr>
        <a:xfrm rot="18830438">
          <a:off x="4965674" y="2839951"/>
          <a:ext cx="2488325"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1A3CEE-659C-4B9C-9213-D5C26DFB372F}">
      <dsp:nvSpPr>
        <dsp:cNvPr id="0" name=""/>
        <dsp:cNvSpPr/>
      </dsp:nvSpPr>
      <dsp:spPr>
        <a:xfrm>
          <a:off x="6143644" y="1887842"/>
          <a:ext cx="1855937" cy="528621"/>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tx1"/>
              </a:solidFill>
            </a:rPr>
            <a:t>هجوم فرهنگ بیگانه</a:t>
          </a:r>
          <a:endParaRPr lang="fa-IR" sz="2000" b="1" kern="1200" dirty="0">
            <a:solidFill>
              <a:schemeClr val="tx1"/>
            </a:solidFill>
          </a:endParaRPr>
        </a:p>
      </dsp:txBody>
      <dsp:txXfrm>
        <a:off x="6143644" y="1887842"/>
        <a:ext cx="1855937" cy="528621"/>
      </dsp:txXfrm>
    </dsp:sp>
    <dsp:sp modelId="{16A7BE43-A6D4-4854-9F22-52C2EEE40101}">
      <dsp:nvSpPr>
        <dsp:cNvPr id="0" name=""/>
        <dsp:cNvSpPr/>
      </dsp:nvSpPr>
      <dsp:spPr>
        <a:xfrm rot="19584268">
          <a:off x="5286982" y="3304390"/>
          <a:ext cx="2330013"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895B9C-2A98-4B03-9318-A99D651A9B51}">
      <dsp:nvSpPr>
        <dsp:cNvPr id="0" name=""/>
        <dsp:cNvSpPr/>
      </dsp:nvSpPr>
      <dsp:spPr>
        <a:xfrm>
          <a:off x="6215089" y="2602220"/>
          <a:ext cx="2414618" cy="534238"/>
        </a:xfrm>
        <a:prstGeom prst="roundRect">
          <a:avLst>
            <a:gd name="adj" fmla="val 10000"/>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tx1"/>
              </a:solidFill>
            </a:rPr>
            <a:t>کنترل راه های افراطی </a:t>
          </a:r>
          <a:endParaRPr lang="fa-IR" sz="2000" b="1" kern="1200" dirty="0">
            <a:solidFill>
              <a:schemeClr val="tx1"/>
            </a:solidFill>
          </a:endParaRPr>
        </a:p>
      </dsp:txBody>
      <dsp:txXfrm>
        <a:off x="6215089" y="2602220"/>
        <a:ext cx="2414618" cy="534238"/>
      </dsp:txXfrm>
    </dsp:sp>
    <dsp:sp modelId="{BE026E38-D813-4924-B0A9-E157E5EAC348}">
      <dsp:nvSpPr>
        <dsp:cNvPr id="0" name=""/>
        <dsp:cNvSpPr/>
      </dsp:nvSpPr>
      <dsp:spPr>
        <a:xfrm rot="20477173">
          <a:off x="5529600" y="3826506"/>
          <a:ext cx="2415208"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87D9CF-8566-4607-A337-8B69614E876C}">
      <dsp:nvSpPr>
        <dsp:cNvPr id="0" name=""/>
        <dsp:cNvSpPr/>
      </dsp:nvSpPr>
      <dsp:spPr>
        <a:xfrm>
          <a:off x="6692594" y="3414361"/>
          <a:ext cx="2376743" cy="468547"/>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tx1"/>
              </a:solidFill>
            </a:rPr>
            <a:t>نشان دادن عقده حقارت</a:t>
          </a:r>
          <a:endParaRPr lang="fa-IR" sz="2000" b="1" kern="1200" dirty="0">
            <a:solidFill>
              <a:schemeClr val="tx1"/>
            </a:solidFill>
          </a:endParaRPr>
        </a:p>
      </dsp:txBody>
      <dsp:txXfrm>
        <a:off x="6692594" y="3414361"/>
        <a:ext cx="2376743" cy="468547"/>
      </dsp:txXfrm>
    </dsp:sp>
    <dsp:sp modelId="{C1BAF3A2-2D7A-4529-A152-1783DF480E62}">
      <dsp:nvSpPr>
        <dsp:cNvPr id="0" name=""/>
        <dsp:cNvSpPr/>
      </dsp:nvSpPr>
      <dsp:spPr>
        <a:xfrm rot="37339">
          <a:off x="5616604" y="4589365"/>
          <a:ext cx="1993481" cy="4191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DB7104-814C-4F91-934B-0C5DCF7F5F26}">
      <dsp:nvSpPr>
        <dsp:cNvPr id="0" name=""/>
        <dsp:cNvSpPr/>
      </dsp:nvSpPr>
      <dsp:spPr>
        <a:xfrm>
          <a:off x="6414397" y="4467137"/>
          <a:ext cx="2391259" cy="685262"/>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tx1"/>
              </a:solidFill>
            </a:rPr>
            <a:t>وجود غریزه خود آرایی در زنان </a:t>
          </a:r>
          <a:endParaRPr lang="fa-IR" sz="2400" b="1" kern="1200" dirty="0">
            <a:solidFill>
              <a:schemeClr val="tx1"/>
            </a:solidFill>
          </a:endParaRPr>
        </a:p>
      </dsp:txBody>
      <dsp:txXfrm>
        <a:off x="6414397" y="4467137"/>
        <a:ext cx="2391259" cy="6852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08C150-CE14-4E2B-84A4-1AC142057C78}">
      <dsp:nvSpPr>
        <dsp:cNvPr id="0" name=""/>
        <dsp:cNvSpPr/>
      </dsp:nvSpPr>
      <dsp:spPr>
        <a:xfrm>
          <a:off x="1675862" y="713909"/>
          <a:ext cx="4760746" cy="4760746"/>
        </a:xfrm>
        <a:prstGeom prst="blockArc">
          <a:avLst>
            <a:gd name="adj1" fmla="val 11827554"/>
            <a:gd name="adj2" fmla="val 16280791"/>
            <a:gd name="adj3" fmla="val 4637"/>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574E8E-C455-471B-9F10-FE54A2C3FEE9}">
      <dsp:nvSpPr>
        <dsp:cNvPr id="0" name=""/>
        <dsp:cNvSpPr/>
      </dsp:nvSpPr>
      <dsp:spPr>
        <a:xfrm>
          <a:off x="1682620" y="691579"/>
          <a:ext cx="4760746" cy="4760746"/>
        </a:xfrm>
        <a:prstGeom prst="blockArc">
          <a:avLst>
            <a:gd name="adj1" fmla="val 7524277"/>
            <a:gd name="adj2" fmla="val 11793062"/>
            <a:gd name="adj3" fmla="val 4637"/>
          </a:avLst>
        </a:prstGeom>
        <a:solidFill>
          <a:schemeClr val="accent5">
            <a:hueOff val="-7450407"/>
            <a:satOff val="29858"/>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6B46F3-2069-4F3B-B1E0-F025831C6579}">
      <dsp:nvSpPr>
        <dsp:cNvPr id="0" name=""/>
        <dsp:cNvSpPr/>
      </dsp:nvSpPr>
      <dsp:spPr>
        <a:xfrm>
          <a:off x="1666882" y="671481"/>
          <a:ext cx="4760746" cy="4760746"/>
        </a:xfrm>
        <a:prstGeom prst="blockArc">
          <a:avLst>
            <a:gd name="adj1" fmla="val 3119499"/>
            <a:gd name="adj2" fmla="val 7539276"/>
            <a:gd name="adj3" fmla="val 463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7893F1-8804-4656-9874-663FCFDB3282}">
      <dsp:nvSpPr>
        <dsp:cNvPr id="0" name=""/>
        <dsp:cNvSpPr/>
      </dsp:nvSpPr>
      <dsp:spPr>
        <a:xfrm>
          <a:off x="1718429" y="676272"/>
          <a:ext cx="4760746" cy="4760746"/>
        </a:xfrm>
        <a:prstGeom prst="blockArc">
          <a:avLst>
            <a:gd name="adj1" fmla="val 20579343"/>
            <a:gd name="adj2" fmla="val 3170900"/>
            <a:gd name="adj3" fmla="val 4637"/>
          </a:avLst>
        </a:prstGeom>
        <a:solidFill>
          <a:schemeClr val="accent5">
            <a:hueOff val="-2483469"/>
            <a:satOff val="9953"/>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AC3754-0D30-4DE6-86FB-2098545571C2}">
      <dsp:nvSpPr>
        <dsp:cNvPr id="0" name=""/>
        <dsp:cNvSpPr/>
      </dsp:nvSpPr>
      <dsp:spPr>
        <a:xfrm>
          <a:off x="1730502" y="714551"/>
          <a:ext cx="4760746" cy="4760746"/>
        </a:xfrm>
        <a:prstGeom prst="blockArc">
          <a:avLst>
            <a:gd name="adj1" fmla="val 16200000"/>
            <a:gd name="adj2" fmla="val 20520000"/>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D0F31D-A2B8-4AD8-9077-9FA9FD4ACA61}">
      <dsp:nvSpPr>
        <dsp:cNvPr id="0" name=""/>
        <dsp:cNvSpPr/>
      </dsp:nvSpPr>
      <dsp:spPr>
        <a:xfrm>
          <a:off x="2922410" y="1846766"/>
          <a:ext cx="2364001" cy="2225199"/>
        </a:xfrm>
        <a:prstGeom prst="ellipse">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fa-IR" sz="2800" b="1" kern="1200" dirty="0" smtClean="0">
              <a:solidFill>
                <a:schemeClr val="tx1"/>
              </a:solidFill>
            </a:rPr>
            <a:t>برخی از آثارسوء بد حجابی </a:t>
          </a:r>
          <a:endParaRPr lang="fa-IR" sz="2800" b="1" kern="1200" dirty="0">
            <a:solidFill>
              <a:schemeClr val="tx1"/>
            </a:solidFill>
          </a:endParaRPr>
        </a:p>
      </dsp:txBody>
      <dsp:txXfrm>
        <a:off x="2922410" y="1846766"/>
        <a:ext cx="2364001" cy="2225199"/>
      </dsp:txXfrm>
    </dsp:sp>
    <dsp:sp modelId="{77A8C003-617C-4CF6-95D7-7A7717A85EC3}">
      <dsp:nvSpPr>
        <dsp:cNvPr id="0" name=""/>
        <dsp:cNvSpPr/>
      </dsp:nvSpPr>
      <dsp:spPr>
        <a:xfrm>
          <a:off x="3008086" y="3237"/>
          <a:ext cx="2205578" cy="153300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fa-IR" sz="3200" b="1" kern="1200" dirty="0" smtClean="0">
              <a:solidFill>
                <a:schemeClr val="tx1"/>
              </a:solidFill>
            </a:rPr>
            <a:t>اختلالات روانی</a:t>
          </a:r>
          <a:endParaRPr lang="fa-IR" sz="3200" b="1" kern="1200" dirty="0">
            <a:solidFill>
              <a:schemeClr val="tx1"/>
            </a:solidFill>
          </a:endParaRPr>
        </a:p>
      </dsp:txBody>
      <dsp:txXfrm>
        <a:off x="3008086" y="3237"/>
        <a:ext cx="2205578" cy="1533004"/>
      </dsp:txXfrm>
    </dsp:sp>
    <dsp:sp modelId="{B8005E85-80F7-49D9-A62A-70FA8DF4EB1E}">
      <dsp:nvSpPr>
        <dsp:cNvPr id="0" name=""/>
        <dsp:cNvSpPr/>
      </dsp:nvSpPr>
      <dsp:spPr>
        <a:xfrm>
          <a:off x="5216272" y="1609900"/>
          <a:ext cx="2211971" cy="153300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tx1"/>
              </a:solidFill>
            </a:rPr>
            <a:t>افت تحصیلی وآموزشی</a:t>
          </a:r>
          <a:endParaRPr lang="fa-IR" sz="2400" b="1" kern="1200" dirty="0">
            <a:solidFill>
              <a:schemeClr val="tx1"/>
            </a:solidFill>
          </a:endParaRPr>
        </a:p>
      </dsp:txBody>
      <dsp:txXfrm>
        <a:off x="5216272" y="1609900"/>
        <a:ext cx="2211971" cy="1533004"/>
      </dsp:txXfrm>
    </dsp:sp>
    <dsp:sp modelId="{5F679FA0-C73A-4E60-9914-B2EEEDFBC5FC}">
      <dsp:nvSpPr>
        <dsp:cNvPr id="0" name=""/>
        <dsp:cNvSpPr/>
      </dsp:nvSpPr>
      <dsp:spPr>
        <a:xfrm>
          <a:off x="4340720" y="4143408"/>
          <a:ext cx="2324647" cy="1533004"/>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fa-IR" sz="3200" b="1" kern="1200" dirty="0" smtClean="0">
              <a:solidFill>
                <a:schemeClr val="tx1"/>
              </a:solidFill>
            </a:rPr>
            <a:t>تحمل آزار جنسی </a:t>
          </a:r>
          <a:endParaRPr lang="fa-IR" sz="3200" b="1" kern="1200" dirty="0">
            <a:solidFill>
              <a:schemeClr val="tx1"/>
            </a:solidFill>
          </a:endParaRPr>
        </a:p>
      </dsp:txBody>
      <dsp:txXfrm>
        <a:off x="4340720" y="4143408"/>
        <a:ext cx="2324647" cy="1533004"/>
      </dsp:txXfrm>
    </dsp:sp>
    <dsp:sp modelId="{FB91EDBE-5F81-4D76-9480-A435878A3C6F}">
      <dsp:nvSpPr>
        <dsp:cNvPr id="0" name=""/>
        <dsp:cNvSpPr/>
      </dsp:nvSpPr>
      <dsp:spPr>
        <a:xfrm>
          <a:off x="1664709" y="4200665"/>
          <a:ext cx="2102392" cy="1533004"/>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fa-IR" sz="2800" b="1" kern="1200" dirty="0" smtClean="0">
              <a:solidFill>
                <a:schemeClr val="tx1"/>
              </a:solidFill>
            </a:rPr>
            <a:t>سقوط ارزش زن </a:t>
          </a:r>
          <a:endParaRPr lang="fa-IR" sz="2800" b="1" kern="1200" dirty="0">
            <a:solidFill>
              <a:schemeClr val="tx1"/>
            </a:solidFill>
          </a:endParaRPr>
        </a:p>
      </dsp:txBody>
      <dsp:txXfrm>
        <a:off x="1664709" y="4200665"/>
        <a:ext cx="2102392" cy="1533004"/>
      </dsp:txXfrm>
    </dsp:sp>
    <dsp:sp modelId="{120CBEFD-E130-4127-9E61-1C5D1F98F05F}">
      <dsp:nvSpPr>
        <dsp:cNvPr id="0" name=""/>
        <dsp:cNvSpPr/>
      </dsp:nvSpPr>
      <dsp:spPr>
        <a:xfrm>
          <a:off x="736012" y="1643077"/>
          <a:ext cx="2196273" cy="1533004"/>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tx1"/>
              </a:solidFill>
            </a:rPr>
            <a:t>بی علاقگی به ازدواج</a:t>
          </a:r>
          <a:endParaRPr lang="fa-IR" sz="2400" b="1" kern="1200" dirty="0">
            <a:solidFill>
              <a:schemeClr val="tx1"/>
            </a:solidFill>
          </a:endParaRPr>
        </a:p>
      </dsp:txBody>
      <dsp:txXfrm>
        <a:off x="736012" y="1643077"/>
        <a:ext cx="2196273" cy="153300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AA422FC-EBC4-4022-9FEE-85CC5C3F5210}" type="datetimeFigureOut">
              <a:rPr lang="fa-IR" smtClean="0"/>
              <a:pPr/>
              <a:t>1435/10/15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594C17E-47E2-470C-AF02-FE3C35122EFE}"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159EB65-4E80-44EF-9BAE-211E2B3A269B}" type="datetime8">
              <a:rPr lang="fa-IR" smtClean="0"/>
              <a:pPr/>
              <a:t>14/ابت/11</a:t>
            </a:fld>
            <a:endParaRPr lang="fa-IR"/>
          </a:p>
        </p:txBody>
      </p:sp>
      <p:sp>
        <p:nvSpPr>
          <p:cNvPr id="5" name="Footer Placeholder 4"/>
          <p:cNvSpPr>
            <a:spLocks noGrp="1"/>
          </p:cNvSpPr>
          <p:nvPr>
            <p:ph type="ftr" sz="quarter" idx="11"/>
          </p:nvPr>
        </p:nvSpPr>
        <p:spPr/>
        <p:txBody>
          <a:bodyPr/>
          <a:lstStyle/>
          <a:p>
            <a:r>
              <a:rPr lang="fa-IR" smtClean="0"/>
              <a:t>سلطانی آذر 92</a:t>
            </a:r>
            <a:endParaRPr lang="fa-IR"/>
          </a:p>
        </p:txBody>
      </p:sp>
      <p:sp>
        <p:nvSpPr>
          <p:cNvPr id="6" name="Slide Number Placeholder 5"/>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F18A49B-3A03-4946-B809-4309CDCAAC08}" type="datetime8">
              <a:rPr lang="fa-IR" smtClean="0"/>
              <a:pPr/>
              <a:t>14/ابت/11</a:t>
            </a:fld>
            <a:endParaRPr lang="fa-IR"/>
          </a:p>
        </p:txBody>
      </p:sp>
      <p:sp>
        <p:nvSpPr>
          <p:cNvPr id="5" name="Footer Placeholder 4"/>
          <p:cNvSpPr>
            <a:spLocks noGrp="1"/>
          </p:cNvSpPr>
          <p:nvPr>
            <p:ph type="ftr" sz="quarter" idx="11"/>
          </p:nvPr>
        </p:nvSpPr>
        <p:spPr/>
        <p:txBody>
          <a:bodyPr/>
          <a:lstStyle/>
          <a:p>
            <a:r>
              <a:rPr lang="fa-IR" smtClean="0"/>
              <a:t>سلطانی آذر 92</a:t>
            </a:r>
            <a:endParaRPr lang="fa-IR"/>
          </a:p>
        </p:txBody>
      </p:sp>
      <p:sp>
        <p:nvSpPr>
          <p:cNvPr id="6" name="Slide Number Placeholder 5"/>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6D7F841-62B8-4257-8A6B-EF36DA54A882}" type="datetime8">
              <a:rPr lang="fa-IR" smtClean="0"/>
              <a:pPr/>
              <a:t>14/ابت/11</a:t>
            </a:fld>
            <a:endParaRPr lang="fa-IR"/>
          </a:p>
        </p:txBody>
      </p:sp>
      <p:sp>
        <p:nvSpPr>
          <p:cNvPr id="5" name="Footer Placeholder 4"/>
          <p:cNvSpPr>
            <a:spLocks noGrp="1"/>
          </p:cNvSpPr>
          <p:nvPr>
            <p:ph type="ftr" sz="quarter" idx="11"/>
          </p:nvPr>
        </p:nvSpPr>
        <p:spPr/>
        <p:txBody>
          <a:bodyPr/>
          <a:lstStyle/>
          <a:p>
            <a:r>
              <a:rPr lang="fa-IR" smtClean="0"/>
              <a:t>سلطانی آذر 92</a:t>
            </a:r>
            <a:endParaRPr lang="fa-IR"/>
          </a:p>
        </p:txBody>
      </p:sp>
      <p:sp>
        <p:nvSpPr>
          <p:cNvPr id="6" name="Slide Number Placeholder 5"/>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6F05AC0-47AC-4C3F-BA3E-15CE31EF1F4B}" type="datetime8">
              <a:rPr lang="fa-IR" smtClean="0"/>
              <a:pPr/>
              <a:t>14/ابت/11</a:t>
            </a:fld>
            <a:endParaRPr lang="fa-IR"/>
          </a:p>
        </p:txBody>
      </p:sp>
      <p:sp>
        <p:nvSpPr>
          <p:cNvPr id="5" name="Footer Placeholder 4"/>
          <p:cNvSpPr>
            <a:spLocks noGrp="1"/>
          </p:cNvSpPr>
          <p:nvPr>
            <p:ph type="ftr" sz="quarter" idx="11"/>
          </p:nvPr>
        </p:nvSpPr>
        <p:spPr/>
        <p:txBody>
          <a:bodyPr/>
          <a:lstStyle/>
          <a:p>
            <a:r>
              <a:rPr lang="fa-IR" smtClean="0"/>
              <a:t>سلطانی آذر 92</a:t>
            </a:r>
            <a:endParaRPr lang="fa-IR"/>
          </a:p>
        </p:txBody>
      </p:sp>
      <p:sp>
        <p:nvSpPr>
          <p:cNvPr id="6" name="Slide Number Placeholder 5"/>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EF030E-2968-41B2-B3DD-852FDC115ECE}" type="datetime8">
              <a:rPr lang="fa-IR" smtClean="0"/>
              <a:pPr/>
              <a:t>14/ابت/11</a:t>
            </a:fld>
            <a:endParaRPr lang="fa-IR"/>
          </a:p>
        </p:txBody>
      </p:sp>
      <p:sp>
        <p:nvSpPr>
          <p:cNvPr id="5" name="Footer Placeholder 4"/>
          <p:cNvSpPr>
            <a:spLocks noGrp="1"/>
          </p:cNvSpPr>
          <p:nvPr>
            <p:ph type="ftr" sz="quarter" idx="11"/>
          </p:nvPr>
        </p:nvSpPr>
        <p:spPr/>
        <p:txBody>
          <a:bodyPr/>
          <a:lstStyle/>
          <a:p>
            <a:r>
              <a:rPr lang="fa-IR" smtClean="0"/>
              <a:t>سلطانی آذر 92</a:t>
            </a:r>
            <a:endParaRPr lang="fa-IR"/>
          </a:p>
        </p:txBody>
      </p:sp>
      <p:sp>
        <p:nvSpPr>
          <p:cNvPr id="6" name="Slide Number Placeholder 5"/>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E48E593-BE2E-4B8D-B65D-2C3ED81110DB}" type="datetime8">
              <a:rPr lang="fa-IR" smtClean="0"/>
              <a:pPr/>
              <a:t>14/ابت/11</a:t>
            </a:fld>
            <a:endParaRPr lang="fa-IR"/>
          </a:p>
        </p:txBody>
      </p:sp>
      <p:sp>
        <p:nvSpPr>
          <p:cNvPr id="6" name="Footer Placeholder 5"/>
          <p:cNvSpPr>
            <a:spLocks noGrp="1"/>
          </p:cNvSpPr>
          <p:nvPr>
            <p:ph type="ftr" sz="quarter" idx="11"/>
          </p:nvPr>
        </p:nvSpPr>
        <p:spPr/>
        <p:txBody>
          <a:bodyPr/>
          <a:lstStyle/>
          <a:p>
            <a:r>
              <a:rPr lang="fa-IR" smtClean="0"/>
              <a:t>سلطانی آذر 92</a:t>
            </a:r>
            <a:endParaRPr lang="fa-IR"/>
          </a:p>
        </p:txBody>
      </p:sp>
      <p:sp>
        <p:nvSpPr>
          <p:cNvPr id="7" name="Slide Number Placeholder 6"/>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98C8C792-2F5F-4ECE-8B55-1480ABAF5069}" type="datetime8">
              <a:rPr lang="fa-IR" smtClean="0"/>
              <a:pPr/>
              <a:t>14/ابت/11</a:t>
            </a:fld>
            <a:endParaRPr lang="fa-IR"/>
          </a:p>
        </p:txBody>
      </p:sp>
      <p:sp>
        <p:nvSpPr>
          <p:cNvPr id="8" name="Footer Placeholder 7"/>
          <p:cNvSpPr>
            <a:spLocks noGrp="1"/>
          </p:cNvSpPr>
          <p:nvPr>
            <p:ph type="ftr" sz="quarter" idx="11"/>
          </p:nvPr>
        </p:nvSpPr>
        <p:spPr/>
        <p:txBody>
          <a:bodyPr/>
          <a:lstStyle/>
          <a:p>
            <a:r>
              <a:rPr lang="fa-IR" smtClean="0"/>
              <a:t>سلطانی آذر 92</a:t>
            </a:r>
            <a:endParaRPr lang="fa-IR"/>
          </a:p>
        </p:txBody>
      </p:sp>
      <p:sp>
        <p:nvSpPr>
          <p:cNvPr id="9" name="Slide Number Placeholder 8"/>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5D68D8A-27EE-4FE1-B957-86EAB946B79A}" type="datetime8">
              <a:rPr lang="fa-IR" smtClean="0"/>
              <a:pPr/>
              <a:t>14/ابت/11</a:t>
            </a:fld>
            <a:endParaRPr lang="fa-IR"/>
          </a:p>
        </p:txBody>
      </p:sp>
      <p:sp>
        <p:nvSpPr>
          <p:cNvPr id="4" name="Footer Placeholder 3"/>
          <p:cNvSpPr>
            <a:spLocks noGrp="1"/>
          </p:cNvSpPr>
          <p:nvPr>
            <p:ph type="ftr" sz="quarter" idx="11"/>
          </p:nvPr>
        </p:nvSpPr>
        <p:spPr/>
        <p:txBody>
          <a:bodyPr/>
          <a:lstStyle/>
          <a:p>
            <a:r>
              <a:rPr lang="fa-IR" smtClean="0"/>
              <a:t>سلطانی آذر 92</a:t>
            </a:r>
            <a:endParaRPr lang="fa-IR"/>
          </a:p>
        </p:txBody>
      </p:sp>
      <p:sp>
        <p:nvSpPr>
          <p:cNvPr id="5" name="Slide Number Placeholder 4"/>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AD99A-CE85-4A72-AE1C-B285C32FD845}" type="datetime8">
              <a:rPr lang="fa-IR" smtClean="0"/>
              <a:pPr/>
              <a:t>14/ابت/11</a:t>
            </a:fld>
            <a:endParaRPr lang="fa-IR"/>
          </a:p>
        </p:txBody>
      </p:sp>
      <p:sp>
        <p:nvSpPr>
          <p:cNvPr id="3" name="Footer Placeholder 2"/>
          <p:cNvSpPr>
            <a:spLocks noGrp="1"/>
          </p:cNvSpPr>
          <p:nvPr>
            <p:ph type="ftr" sz="quarter" idx="11"/>
          </p:nvPr>
        </p:nvSpPr>
        <p:spPr/>
        <p:txBody>
          <a:bodyPr/>
          <a:lstStyle/>
          <a:p>
            <a:r>
              <a:rPr lang="fa-IR" smtClean="0"/>
              <a:t>سلطانی آذر 92</a:t>
            </a:r>
            <a:endParaRPr lang="fa-IR"/>
          </a:p>
        </p:txBody>
      </p:sp>
      <p:sp>
        <p:nvSpPr>
          <p:cNvPr id="4" name="Slide Number Placeholder 3"/>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6BD4C-9A1A-4A6D-9341-792D1B62F932}" type="datetime8">
              <a:rPr lang="fa-IR" smtClean="0"/>
              <a:pPr/>
              <a:t>14/ابت/11</a:t>
            </a:fld>
            <a:endParaRPr lang="fa-IR"/>
          </a:p>
        </p:txBody>
      </p:sp>
      <p:sp>
        <p:nvSpPr>
          <p:cNvPr id="6" name="Footer Placeholder 5"/>
          <p:cNvSpPr>
            <a:spLocks noGrp="1"/>
          </p:cNvSpPr>
          <p:nvPr>
            <p:ph type="ftr" sz="quarter" idx="11"/>
          </p:nvPr>
        </p:nvSpPr>
        <p:spPr/>
        <p:txBody>
          <a:bodyPr/>
          <a:lstStyle/>
          <a:p>
            <a:r>
              <a:rPr lang="fa-IR" smtClean="0"/>
              <a:t>سلطانی آذر 92</a:t>
            </a:r>
            <a:endParaRPr lang="fa-IR"/>
          </a:p>
        </p:txBody>
      </p:sp>
      <p:sp>
        <p:nvSpPr>
          <p:cNvPr id="7" name="Slide Number Placeholder 6"/>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D6E1F-1DF7-405C-9E67-3F4CDE6D4CBD}" type="datetime8">
              <a:rPr lang="fa-IR" smtClean="0"/>
              <a:pPr/>
              <a:t>14/ابت/11</a:t>
            </a:fld>
            <a:endParaRPr lang="fa-IR"/>
          </a:p>
        </p:txBody>
      </p:sp>
      <p:sp>
        <p:nvSpPr>
          <p:cNvPr id="6" name="Footer Placeholder 5"/>
          <p:cNvSpPr>
            <a:spLocks noGrp="1"/>
          </p:cNvSpPr>
          <p:nvPr>
            <p:ph type="ftr" sz="quarter" idx="11"/>
          </p:nvPr>
        </p:nvSpPr>
        <p:spPr/>
        <p:txBody>
          <a:bodyPr/>
          <a:lstStyle/>
          <a:p>
            <a:r>
              <a:rPr lang="fa-IR" smtClean="0"/>
              <a:t>سلطانی آذر 92</a:t>
            </a:r>
            <a:endParaRPr lang="fa-IR"/>
          </a:p>
        </p:txBody>
      </p:sp>
      <p:sp>
        <p:nvSpPr>
          <p:cNvPr id="7" name="Slide Number Placeholder 6"/>
          <p:cNvSpPr>
            <a:spLocks noGrp="1"/>
          </p:cNvSpPr>
          <p:nvPr>
            <p:ph type="sldNum" sz="quarter" idx="12"/>
          </p:nvPr>
        </p:nvSpPr>
        <p:spPr/>
        <p:txBody>
          <a:bodyPr/>
          <a:lstStyle/>
          <a:p>
            <a:fld id="{98A20BB3-C6C7-415F-AA10-A6FB2DB921C0}"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249C60-9809-423C-9F44-C64BB568506D}" type="datetime8">
              <a:rPr lang="fa-IR" smtClean="0"/>
              <a:pPr/>
              <a:t>14/ابت/11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fa-IR" smtClean="0"/>
              <a:t>سلطانی آذر 92</a:t>
            </a:r>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8A20BB3-C6C7-415F-AA10-A6FB2DB921C0}"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Documents%20and%20Settings\50064911\My%20Documents\&#1576;&#1585;&#1575;&#1740;%20&#1607;&#1605;&#1705;&#1575;&#1585;&#1575;&#1606;\Movie_0002.wm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357158" y="285728"/>
            <a:ext cx="8572560" cy="6357982"/>
          </a:xfrm>
          <a:solidFill>
            <a:schemeClr val="accent5">
              <a:lumMod val="60000"/>
              <a:lumOff val="40000"/>
            </a:schemeClr>
          </a:solidFill>
        </p:spPr>
        <p:txBody>
          <a:bodyPr/>
          <a:lstStyle/>
          <a:p>
            <a:endParaRPr lang="fa-IR" dirty="0"/>
          </a:p>
        </p:txBody>
      </p:sp>
      <p:sp>
        <p:nvSpPr>
          <p:cNvPr id="5" name="Explosion 1 4"/>
          <p:cNvSpPr/>
          <p:nvPr/>
        </p:nvSpPr>
        <p:spPr>
          <a:xfrm>
            <a:off x="0" y="285728"/>
            <a:ext cx="9144000" cy="5929354"/>
          </a:xfrm>
          <a:prstGeom prst="irregularSeal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5400" b="1" dirty="0" smtClean="0">
                <a:solidFill>
                  <a:schemeClr val="tx1"/>
                </a:solidFill>
              </a:rPr>
              <a:t>بسم الله الرحمن الرحیم </a:t>
            </a:r>
            <a:endParaRPr lang="fa-IR" sz="5400" b="1" dirty="0">
              <a:solidFill>
                <a:schemeClr val="tx1"/>
              </a:solidFill>
            </a:endParaRPr>
          </a:p>
        </p:txBody>
      </p:sp>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xEl>
                                              <p:pRg st="0" end="0"/>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3[1].jpg"/>
          <p:cNvPicPr>
            <a:picLocks noGrp="1" noChangeAspect="1"/>
          </p:cNvPicPr>
          <p:nvPr>
            <p:ph idx="1"/>
          </p:nvPr>
        </p:nvPicPr>
        <p:blipFill>
          <a:blip r:embed="rId2" cstate="print"/>
          <a:stretch>
            <a:fillRect/>
          </a:stretch>
        </p:blipFill>
        <p:spPr>
          <a:xfrm>
            <a:off x="642910" y="571480"/>
            <a:ext cx="7858180" cy="5929354"/>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7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half" idx="1"/>
          </p:nvPr>
        </p:nvSpPr>
        <p:spPr/>
        <p:txBody>
          <a:bodyPr/>
          <a:lstStyle/>
          <a:p>
            <a:r>
              <a:rPr lang="fa-IR" b="1" cap="all" dirty="0" smtClean="0">
                <a:ln w="9000" cmpd="sng">
                  <a:solidFill>
                    <a:schemeClr val="accent4">
                      <a:shade val="50000"/>
                      <a:satMod val="120000"/>
                    </a:schemeClr>
                  </a:solidFill>
                  <a:prstDash val="solid"/>
                </a:ln>
                <a:solidFill>
                  <a:srgbClr val="3333FF"/>
                </a:solidFill>
                <a:effectLst>
                  <a:outerShdw blurRad="38100" dist="38100" dir="2700000" algn="tl">
                    <a:srgbClr val="000000">
                      <a:alpha val="43137"/>
                    </a:srgbClr>
                  </a:outerShdw>
                  <a:reflection blurRad="12700" stA="28000" endPos="45000" dist="1000" dir="5400000" sy="-100000" algn="bl" rotWithShape="0"/>
                </a:effectLst>
                <a:cs typeface="B Mitra" pitchFamily="2" charset="-78"/>
              </a:rPr>
              <a:t>زن گوهر آفرينش! چه نيکو مقامي دارد که فاطمه از افق او تجلي کرد و مريم و زينب از آسمان او درخشيدند و آسيه و خديجه از هستي او طلوع کردند. پس گوهر وجود خود را به صدف حجاب زينت بخش که حجاب اسلامي از جلوه هاي زيباي بندگي است..</a:t>
            </a:r>
            <a:endParaRPr lang="fa-IR" dirty="0"/>
          </a:p>
        </p:txBody>
      </p:sp>
      <p:pic>
        <p:nvPicPr>
          <p:cNvPr id="6" name="Content Placeholder 5" descr="Pic 10.jpg"/>
          <p:cNvPicPr>
            <a:picLocks noGrp="1" noChangeAspect="1"/>
          </p:cNvPicPr>
          <p:nvPr>
            <p:ph sz="half" idx="2"/>
          </p:nvPr>
        </p:nvPicPr>
        <p:blipFill>
          <a:blip r:embed="rId2" cstate="print"/>
          <a:stretch>
            <a:fillRect/>
          </a:stretch>
        </p:blipFill>
        <p:spPr>
          <a:xfrm>
            <a:off x="4286248" y="428604"/>
            <a:ext cx="4857752" cy="6000792"/>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5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descr="C:\Documents and Settings\50064911\My Documents\گزارش انقلاب اسلامی\74[1].jpg"/>
          <p:cNvPicPr>
            <a:picLocks noGrp="1" noChangeAspect="1" noChangeArrowheads="1"/>
          </p:cNvPicPr>
          <p:nvPr>
            <p:ph idx="1"/>
          </p:nvPr>
        </p:nvPicPr>
        <p:blipFill>
          <a:blip r:embed="rId2" cstate="print"/>
          <a:srcRect/>
          <a:stretch>
            <a:fillRect/>
          </a:stretch>
        </p:blipFill>
        <p:spPr bwMode="auto">
          <a:xfrm>
            <a:off x="285720" y="428604"/>
            <a:ext cx="8429684" cy="6143668"/>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C:\Documents and Settings\50064911\My Documents\گزارش انقلاب اسلامی\79[1].jpg"/>
          <p:cNvPicPr>
            <a:picLocks noGrp="1" noChangeAspect="1" noChangeArrowheads="1"/>
          </p:cNvPicPr>
          <p:nvPr>
            <p:ph idx="1"/>
          </p:nvPr>
        </p:nvPicPr>
        <p:blipFill>
          <a:blip r:embed="rId2" cstate="print"/>
          <a:srcRect/>
          <a:stretch>
            <a:fillRect/>
          </a:stretch>
        </p:blipFill>
        <p:spPr bwMode="auto">
          <a:xfrm>
            <a:off x="285720" y="285728"/>
            <a:ext cx="8643998" cy="6286544"/>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2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C:\Documents and Settings\50064911\My Documents\گزارش انقلاب اسلامی\61[1].jpg"/>
          <p:cNvPicPr>
            <a:picLocks noGrp="1" noChangeAspect="1" noChangeArrowheads="1"/>
          </p:cNvPicPr>
          <p:nvPr>
            <p:ph idx="1"/>
          </p:nvPr>
        </p:nvPicPr>
        <p:blipFill>
          <a:blip r:embed="rId2" cstate="print"/>
          <a:srcRect/>
          <a:stretch>
            <a:fillRect/>
          </a:stretch>
        </p:blipFill>
        <p:spPr bwMode="auto">
          <a:xfrm>
            <a:off x="285720" y="357166"/>
            <a:ext cx="8501122" cy="6215105"/>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descr="C:\Documents and Settings\50064911\My Documents\گزارش انقلاب اسلامی\125[1].jpg"/>
          <p:cNvPicPr>
            <a:picLocks noGrp="1" noChangeAspect="1" noChangeArrowheads="1"/>
          </p:cNvPicPr>
          <p:nvPr>
            <p:ph idx="1"/>
          </p:nvPr>
        </p:nvPicPr>
        <p:blipFill>
          <a:blip r:embed="rId2" cstate="print"/>
          <a:srcRect/>
          <a:stretch>
            <a:fillRect/>
          </a:stretch>
        </p:blipFill>
        <p:spPr bwMode="auto">
          <a:xfrm>
            <a:off x="785786" y="428604"/>
            <a:ext cx="7500990" cy="6215106"/>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nvPr>
        </p:nvGraphicFramePr>
        <p:xfrm>
          <a:off x="0" y="0"/>
          <a:ext cx="9144000" cy="6357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77F83D8E-D7D5-4761-B8CD-31169C88C2AB}"/>
                                            </p:graphicEl>
                                          </p:spTgt>
                                        </p:tgtEl>
                                        <p:attrNameLst>
                                          <p:attrName>style.visibility</p:attrName>
                                        </p:attrNameLst>
                                      </p:cBhvr>
                                      <p:to>
                                        <p:strVal val="visible"/>
                                      </p:to>
                                    </p:set>
                                    <p:anim calcmode="lin" valueType="num">
                                      <p:cBhvr additive="base">
                                        <p:cTn id="7" dur="500" fill="hold"/>
                                        <p:tgtEl>
                                          <p:spTgt spid="4">
                                            <p:graphicEl>
                                              <a:dgm id="{77F83D8E-D7D5-4761-B8CD-31169C88C2A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77F83D8E-D7D5-4761-B8CD-31169C88C2A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1747A5AE-8560-4ED6-8CD5-52A44AFD66F0}"/>
                                            </p:graphicEl>
                                          </p:spTgt>
                                        </p:tgtEl>
                                        <p:attrNameLst>
                                          <p:attrName>style.visibility</p:attrName>
                                        </p:attrNameLst>
                                      </p:cBhvr>
                                      <p:to>
                                        <p:strVal val="visible"/>
                                      </p:to>
                                    </p:set>
                                    <p:anim calcmode="lin" valueType="num">
                                      <p:cBhvr additive="base">
                                        <p:cTn id="13" dur="500" fill="hold"/>
                                        <p:tgtEl>
                                          <p:spTgt spid="4">
                                            <p:graphicEl>
                                              <a:dgm id="{1747A5AE-8560-4ED6-8CD5-52A44AFD66F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1747A5AE-8560-4ED6-8CD5-52A44AFD66F0}"/>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D62FDE27-36AA-4E10-B9F5-8C7ECBEE8021}"/>
                                            </p:graphicEl>
                                          </p:spTgt>
                                        </p:tgtEl>
                                        <p:attrNameLst>
                                          <p:attrName>style.visibility</p:attrName>
                                        </p:attrNameLst>
                                      </p:cBhvr>
                                      <p:to>
                                        <p:strVal val="visible"/>
                                      </p:to>
                                    </p:set>
                                    <p:anim calcmode="lin" valueType="num">
                                      <p:cBhvr additive="base">
                                        <p:cTn id="17" dur="500" fill="hold"/>
                                        <p:tgtEl>
                                          <p:spTgt spid="4">
                                            <p:graphicEl>
                                              <a:dgm id="{D62FDE27-36AA-4E10-B9F5-8C7ECBEE8021}"/>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D62FDE27-36AA-4E10-B9F5-8C7ECBEE8021}"/>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39496F56-B00F-48A2-A94E-746FA32F1F38}"/>
                                            </p:graphicEl>
                                          </p:spTgt>
                                        </p:tgtEl>
                                        <p:attrNameLst>
                                          <p:attrName>style.visibility</p:attrName>
                                        </p:attrNameLst>
                                      </p:cBhvr>
                                      <p:to>
                                        <p:strVal val="visible"/>
                                      </p:to>
                                    </p:set>
                                    <p:anim calcmode="lin" valueType="num">
                                      <p:cBhvr additive="base">
                                        <p:cTn id="23" dur="500" fill="hold"/>
                                        <p:tgtEl>
                                          <p:spTgt spid="4">
                                            <p:graphicEl>
                                              <a:dgm id="{39496F56-B00F-48A2-A94E-746FA32F1F38}"/>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39496F56-B00F-48A2-A94E-746FA32F1F38}"/>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8B7B6B75-71F8-4212-9014-6BE6B5CDE128}"/>
                                            </p:graphicEl>
                                          </p:spTgt>
                                        </p:tgtEl>
                                        <p:attrNameLst>
                                          <p:attrName>style.visibility</p:attrName>
                                        </p:attrNameLst>
                                      </p:cBhvr>
                                      <p:to>
                                        <p:strVal val="visible"/>
                                      </p:to>
                                    </p:set>
                                    <p:anim calcmode="lin" valueType="num">
                                      <p:cBhvr additive="base">
                                        <p:cTn id="27" dur="500" fill="hold"/>
                                        <p:tgtEl>
                                          <p:spTgt spid="4">
                                            <p:graphicEl>
                                              <a:dgm id="{8B7B6B75-71F8-4212-9014-6BE6B5CDE128}"/>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B7B6B75-71F8-4212-9014-6BE6B5CDE128}"/>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2E0E197B-663F-43AF-AC81-BFFBC21D61C1}"/>
                                            </p:graphicEl>
                                          </p:spTgt>
                                        </p:tgtEl>
                                        <p:attrNameLst>
                                          <p:attrName>style.visibility</p:attrName>
                                        </p:attrNameLst>
                                      </p:cBhvr>
                                      <p:to>
                                        <p:strVal val="visible"/>
                                      </p:to>
                                    </p:set>
                                    <p:anim calcmode="lin" valueType="num">
                                      <p:cBhvr additive="base">
                                        <p:cTn id="33" dur="500" fill="hold"/>
                                        <p:tgtEl>
                                          <p:spTgt spid="4">
                                            <p:graphicEl>
                                              <a:dgm id="{2E0E197B-663F-43AF-AC81-BFFBC21D61C1}"/>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2E0E197B-663F-43AF-AC81-BFFBC21D61C1}"/>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77798B0D-440F-4D03-8C93-A620CA7A4DE8}"/>
                                            </p:graphicEl>
                                          </p:spTgt>
                                        </p:tgtEl>
                                        <p:attrNameLst>
                                          <p:attrName>style.visibility</p:attrName>
                                        </p:attrNameLst>
                                      </p:cBhvr>
                                      <p:to>
                                        <p:strVal val="visible"/>
                                      </p:to>
                                    </p:set>
                                    <p:anim calcmode="lin" valueType="num">
                                      <p:cBhvr additive="base">
                                        <p:cTn id="37" dur="500" fill="hold"/>
                                        <p:tgtEl>
                                          <p:spTgt spid="4">
                                            <p:graphicEl>
                                              <a:dgm id="{77798B0D-440F-4D03-8C93-A620CA7A4DE8}"/>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77798B0D-440F-4D03-8C93-A620CA7A4DE8}"/>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A0A41DE6-D141-40FD-9778-78F7598E88C8}"/>
                                            </p:graphicEl>
                                          </p:spTgt>
                                        </p:tgtEl>
                                        <p:attrNameLst>
                                          <p:attrName>style.visibility</p:attrName>
                                        </p:attrNameLst>
                                      </p:cBhvr>
                                      <p:to>
                                        <p:strVal val="visible"/>
                                      </p:to>
                                    </p:set>
                                    <p:anim calcmode="lin" valueType="num">
                                      <p:cBhvr additive="base">
                                        <p:cTn id="43" dur="500" fill="hold"/>
                                        <p:tgtEl>
                                          <p:spTgt spid="4">
                                            <p:graphicEl>
                                              <a:dgm id="{A0A41DE6-D141-40FD-9778-78F7598E88C8}"/>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A0A41DE6-D141-40FD-9778-78F7598E88C8}"/>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1827454C-C6E4-4075-9D1F-0D40F873025A}"/>
                                            </p:graphicEl>
                                          </p:spTgt>
                                        </p:tgtEl>
                                        <p:attrNameLst>
                                          <p:attrName>style.visibility</p:attrName>
                                        </p:attrNameLst>
                                      </p:cBhvr>
                                      <p:to>
                                        <p:strVal val="visible"/>
                                      </p:to>
                                    </p:set>
                                    <p:anim calcmode="lin" valueType="num">
                                      <p:cBhvr additive="base">
                                        <p:cTn id="47" dur="500" fill="hold"/>
                                        <p:tgtEl>
                                          <p:spTgt spid="4">
                                            <p:graphicEl>
                                              <a:dgm id="{1827454C-C6E4-4075-9D1F-0D40F873025A}"/>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1827454C-C6E4-4075-9D1F-0D40F873025A}"/>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4A8163C1-A750-440A-8403-01DBCBF05B3D}"/>
                                            </p:graphicEl>
                                          </p:spTgt>
                                        </p:tgtEl>
                                        <p:attrNameLst>
                                          <p:attrName>style.visibility</p:attrName>
                                        </p:attrNameLst>
                                      </p:cBhvr>
                                      <p:to>
                                        <p:strVal val="visible"/>
                                      </p:to>
                                    </p:set>
                                    <p:anim calcmode="lin" valueType="num">
                                      <p:cBhvr additive="base">
                                        <p:cTn id="53" dur="500" fill="hold"/>
                                        <p:tgtEl>
                                          <p:spTgt spid="4">
                                            <p:graphicEl>
                                              <a:dgm id="{4A8163C1-A750-440A-8403-01DBCBF05B3D}"/>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4A8163C1-A750-440A-8403-01DBCBF05B3D}"/>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8319D69B-D177-49BF-A3DB-6F2766B09C04}"/>
                                            </p:graphicEl>
                                          </p:spTgt>
                                        </p:tgtEl>
                                        <p:attrNameLst>
                                          <p:attrName>style.visibility</p:attrName>
                                        </p:attrNameLst>
                                      </p:cBhvr>
                                      <p:to>
                                        <p:strVal val="visible"/>
                                      </p:to>
                                    </p:set>
                                    <p:anim calcmode="lin" valueType="num">
                                      <p:cBhvr additive="base">
                                        <p:cTn id="57" dur="500" fill="hold"/>
                                        <p:tgtEl>
                                          <p:spTgt spid="4">
                                            <p:graphicEl>
                                              <a:dgm id="{8319D69B-D177-49BF-A3DB-6F2766B09C04}"/>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8319D69B-D177-49BF-A3DB-6F2766B09C04}"/>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graphicEl>
                                              <a:dgm id="{D71C4621-A9F4-43C0-B0CF-5A66A21D3016}"/>
                                            </p:graphicEl>
                                          </p:spTgt>
                                        </p:tgtEl>
                                        <p:attrNameLst>
                                          <p:attrName>style.visibility</p:attrName>
                                        </p:attrNameLst>
                                      </p:cBhvr>
                                      <p:to>
                                        <p:strVal val="visible"/>
                                      </p:to>
                                    </p:set>
                                    <p:anim calcmode="lin" valueType="num">
                                      <p:cBhvr additive="base">
                                        <p:cTn id="63" dur="500" fill="hold"/>
                                        <p:tgtEl>
                                          <p:spTgt spid="4">
                                            <p:graphicEl>
                                              <a:dgm id="{D71C4621-A9F4-43C0-B0CF-5A66A21D3016}"/>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D71C4621-A9F4-43C0-B0CF-5A66A21D3016}"/>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6A2AFACA-1224-4AA4-9CE5-B696ED7685BA}"/>
                                            </p:graphicEl>
                                          </p:spTgt>
                                        </p:tgtEl>
                                        <p:attrNameLst>
                                          <p:attrName>style.visibility</p:attrName>
                                        </p:attrNameLst>
                                      </p:cBhvr>
                                      <p:to>
                                        <p:strVal val="visible"/>
                                      </p:to>
                                    </p:set>
                                    <p:anim calcmode="lin" valueType="num">
                                      <p:cBhvr additive="base">
                                        <p:cTn id="67" dur="500" fill="hold"/>
                                        <p:tgtEl>
                                          <p:spTgt spid="4">
                                            <p:graphicEl>
                                              <a:dgm id="{6A2AFACA-1224-4AA4-9CE5-B696ED7685BA}"/>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6A2AFACA-1224-4AA4-9CE5-B696ED7685BA}"/>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graphicEl>
                                              <a:dgm id="{9AA279C7-7C63-4CE8-8527-60BC83118E5D}"/>
                                            </p:graphicEl>
                                          </p:spTgt>
                                        </p:tgtEl>
                                        <p:attrNameLst>
                                          <p:attrName>style.visibility</p:attrName>
                                        </p:attrNameLst>
                                      </p:cBhvr>
                                      <p:to>
                                        <p:strVal val="visible"/>
                                      </p:to>
                                    </p:set>
                                    <p:anim calcmode="lin" valueType="num">
                                      <p:cBhvr additive="base">
                                        <p:cTn id="73" dur="500" fill="hold"/>
                                        <p:tgtEl>
                                          <p:spTgt spid="4">
                                            <p:graphicEl>
                                              <a:dgm id="{9AA279C7-7C63-4CE8-8527-60BC83118E5D}"/>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graphicEl>
                                              <a:dgm id="{9AA279C7-7C63-4CE8-8527-60BC83118E5D}"/>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
                                            <p:graphicEl>
                                              <a:dgm id="{7E01FC03-69F8-4CBA-B63A-E70371D82E10}"/>
                                            </p:graphicEl>
                                          </p:spTgt>
                                        </p:tgtEl>
                                        <p:attrNameLst>
                                          <p:attrName>style.visibility</p:attrName>
                                        </p:attrNameLst>
                                      </p:cBhvr>
                                      <p:to>
                                        <p:strVal val="visible"/>
                                      </p:to>
                                    </p:set>
                                    <p:anim calcmode="lin" valueType="num">
                                      <p:cBhvr additive="base">
                                        <p:cTn id="77" dur="500" fill="hold"/>
                                        <p:tgtEl>
                                          <p:spTgt spid="4">
                                            <p:graphicEl>
                                              <a:dgm id="{7E01FC03-69F8-4CBA-B63A-E70371D82E10}"/>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graphicEl>
                                              <a:dgm id="{7E01FC03-69F8-4CBA-B63A-E70371D82E10}"/>
                                            </p:graphic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
                                            <p:graphicEl>
                                              <a:dgm id="{90C6EFB5-791E-4E1E-B4EE-A25DBCAD403F}"/>
                                            </p:graphicEl>
                                          </p:spTgt>
                                        </p:tgtEl>
                                        <p:attrNameLst>
                                          <p:attrName>style.visibility</p:attrName>
                                        </p:attrNameLst>
                                      </p:cBhvr>
                                      <p:to>
                                        <p:strVal val="visible"/>
                                      </p:to>
                                    </p:set>
                                    <p:anim calcmode="lin" valueType="num">
                                      <p:cBhvr additive="base">
                                        <p:cTn id="83" dur="500" fill="hold"/>
                                        <p:tgtEl>
                                          <p:spTgt spid="4">
                                            <p:graphicEl>
                                              <a:dgm id="{90C6EFB5-791E-4E1E-B4EE-A25DBCAD403F}"/>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graphicEl>
                                              <a:dgm id="{90C6EFB5-791E-4E1E-B4EE-A25DBCAD403F}"/>
                                            </p:graphic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
                                            <p:graphicEl>
                                              <a:dgm id="{231A3CEE-659C-4B9C-9213-D5C26DFB372F}"/>
                                            </p:graphicEl>
                                          </p:spTgt>
                                        </p:tgtEl>
                                        <p:attrNameLst>
                                          <p:attrName>style.visibility</p:attrName>
                                        </p:attrNameLst>
                                      </p:cBhvr>
                                      <p:to>
                                        <p:strVal val="visible"/>
                                      </p:to>
                                    </p:set>
                                    <p:anim calcmode="lin" valueType="num">
                                      <p:cBhvr additive="base">
                                        <p:cTn id="87" dur="500" fill="hold"/>
                                        <p:tgtEl>
                                          <p:spTgt spid="4">
                                            <p:graphicEl>
                                              <a:dgm id="{231A3CEE-659C-4B9C-9213-D5C26DFB372F}"/>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4">
                                            <p:graphicEl>
                                              <a:dgm id="{231A3CEE-659C-4B9C-9213-D5C26DFB372F}"/>
                                            </p:graphic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
                                            <p:graphicEl>
                                              <a:dgm id="{16A7BE43-A6D4-4854-9F22-52C2EEE40101}"/>
                                            </p:graphicEl>
                                          </p:spTgt>
                                        </p:tgtEl>
                                        <p:attrNameLst>
                                          <p:attrName>style.visibility</p:attrName>
                                        </p:attrNameLst>
                                      </p:cBhvr>
                                      <p:to>
                                        <p:strVal val="visible"/>
                                      </p:to>
                                    </p:set>
                                    <p:anim calcmode="lin" valueType="num">
                                      <p:cBhvr additive="base">
                                        <p:cTn id="93" dur="500" fill="hold"/>
                                        <p:tgtEl>
                                          <p:spTgt spid="4">
                                            <p:graphicEl>
                                              <a:dgm id="{16A7BE43-A6D4-4854-9F22-52C2EEE40101}"/>
                                            </p:graphicEl>
                                          </p:spTgt>
                                        </p:tgtEl>
                                        <p:attrNameLst>
                                          <p:attrName>ppt_x</p:attrName>
                                        </p:attrNameLst>
                                      </p:cBhvr>
                                      <p:tavLst>
                                        <p:tav tm="0">
                                          <p:val>
                                            <p:strVal val="#ppt_x"/>
                                          </p:val>
                                        </p:tav>
                                        <p:tav tm="100000">
                                          <p:val>
                                            <p:strVal val="#ppt_x"/>
                                          </p:val>
                                        </p:tav>
                                      </p:tavLst>
                                    </p:anim>
                                    <p:anim calcmode="lin" valueType="num">
                                      <p:cBhvr additive="base">
                                        <p:cTn id="94" dur="500" fill="hold"/>
                                        <p:tgtEl>
                                          <p:spTgt spid="4">
                                            <p:graphicEl>
                                              <a:dgm id="{16A7BE43-A6D4-4854-9F22-52C2EEE40101}"/>
                                            </p:graphic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
                                            <p:graphicEl>
                                              <a:dgm id="{D9895B9C-2A98-4B03-9318-A99D651A9B51}"/>
                                            </p:graphicEl>
                                          </p:spTgt>
                                        </p:tgtEl>
                                        <p:attrNameLst>
                                          <p:attrName>style.visibility</p:attrName>
                                        </p:attrNameLst>
                                      </p:cBhvr>
                                      <p:to>
                                        <p:strVal val="visible"/>
                                      </p:to>
                                    </p:set>
                                    <p:anim calcmode="lin" valueType="num">
                                      <p:cBhvr additive="base">
                                        <p:cTn id="97" dur="500" fill="hold"/>
                                        <p:tgtEl>
                                          <p:spTgt spid="4">
                                            <p:graphicEl>
                                              <a:dgm id="{D9895B9C-2A98-4B03-9318-A99D651A9B51}"/>
                                            </p:graphic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graphicEl>
                                              <a:dgm id="{D9895B9C-2A98-4B03-9318-A99D651A9B51}"/>
                                            </p:graphic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
                                            <p:graphicEl>
                                              <a:dgm id="{BE026E38-D813-4924-B0A9-E157E5EAC348}"/>
                                            </p:graphicEl>
                                          </p:spTgt>
                                        </p:tgtEl>
                                        <p:attrNameLst>
                                          <p:attrName>style.visibility</p:attrName>
                                        </p:attrNameLst>
                                      </p:cBhvr>
                                      <p:to>
                                        <p:strVal val="visible"/>
                                      </p:to>
                                    </p:set>
                                    <p:anim calcmode="lin" valueType="num">
                                      <p:cBhvr additive="base">
                                        <p:cTn id="103" dur="500" fill="hold"/>
                                        <p:tgtEl>
                                          <p:spTgt spid="4">
                                            <p:graphicEl>
                                              <a:dgm id="{BE026E38-D813-4924-B0A9-E157E5EAC348}"/>
                                            </p:graphic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graphicEl>
                                              <a:dgm id="{BE026E38-D813-4924-B0A9-E157E5EAC348}"/>
                                            </p:graphicEl>
                                          </p:spTgt>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
                                            <p:graphicEl>
                                              <a:dgm id="{CF87D9CF-8566-4607-A337-8B69614E876C}"/>
                                            </p:graphicEl>
                                          </p:spTgt>
                                        </p:tgtEl>
                                        <p:attrNameLst>
                                          <p:attrName>style.visibility</p:attrName>
                                        </p:attrNameLst>
                                      </p:cBhvr>
                                      <p:to>
                                        <p:strVal val="visible"/>
                                      </p:to>
                                    </p:set>
                                    <p:anim calcmode="lin" valueType="num">
                                      <p:cBhvr additive="base">
                                        <p:cTn id="107" dur="500" fill="hold"/>
                                        <p:tgtEl>
                                          <p:spTgt spid="4">
                                            <p:graphicEl>
                                              <a:dgm id="{CF87D9CF-8566-4607-A337-8B69614E876C}"/>
                                            </p:graphic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
                                            <p:graphicEl>
                                              <a:dgm id="{CF87D9CF-8566-4607-A337-8B69614E876C}"/>
                                            </p:graphic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
                                            <p:graphicEl>
                                              <a:dgm id="{C1BAF3A2-2D7A-4529-A152-1783DF480E62}"/>
                                            </p:graphicEl>
                                          </p:spTgt>
                                        </p:tgtEl>
                                        <p:attrNameLst>
                                          <p:attrName>style.visibility</p:attrName>
                                        </p:attrNameLst>
                                      </p:cBhvr>
                                      <p:to>
                                        <p:strVal val="visible"/>
                                      </p:to>
                                    </p:set>
                                    <p:anim calcmode="lin" valueType="num">
                                      <p:cBhvr additive="base">
                                        <p:cTn id="113" dur="500" fill="hold"/>
                                        <p:tgtEl>
                                          <p:spTgt spid="4">
                                            <p:graphicEl>
                                              <a:dgm id="{C1BAF3A2-2D7A-4529-A152-1783DF480E62}"/>
                                            </p:graphic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
                                            <p:graphicEl>
                                              <a:dgm id="{C1BAF3A2-2D7A-4529-A152-1783DF480E62}"/>
                                            </p:graphicEl>
                                          </p:spTgt>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
                                            <p:graphicEl>
                                              <a:dgm id="{E3DB7104-814C-4F91-934B-0C5DCF7F5F26}"/>
                                            </p:graphicEl>
                                          </p:spTgt>
                                        </p:tgtEl>
                                        <p:attrNameLst>
                                          <p:attrName>style.visibility</p:attrName>
                                        </p:attrNameLst>
                                      </p:cBhvr>
                                      <p:to>
                                        <p:strVal val="visible"/>
                                      </p:to>
                                    </p:set>
                                    <p:anim calcmode="lin" valueType="num">
                                      <p:cBhvr additive="base">
                                        <p:cTn id="117" dur="500" fill="hold"/>
                                        <p:tgtEl>
                                          <p:spTgt spid="4">
                                            <p:graphicEl>
                                              <a:dgm id="{E3DB7104-814C-4F91-934B-0C5DCF7F5F26}"/>
                                            </p:graphicEl>
                                          </p:spTgt>
                                        </p:tgtEl>
                                        <p:attrNameLst>
                                          <p:attrName>ppt_x</p:attrName>
                                        </p:attrNameLst>
                                      </p:cBhvr>
                                      <p:tavLst>
                                        <p:tav tm="0">
                                          <p:val>
                                            <p:strVal val="#ppt_x"/>
                                          </p:val>
                                        </p:tav>
                                        <p:tav tm="100000">
                                          <p:val>
                                            <p:strVal val="#ppt_x"/>
                                          </p:val>
                                        </p:tav>
                                      </p:tavLst>
                                    </p:anim>
                                    <p:anim calcmode="lin" valueType="num">
                                      <p:cBhvr additive="base">
                                        <p:cTn id="118" dur="500" fill="hold"/>
                                        <p:tgtEl>
                                          <p:spTgt spid="4">
                                            <p:graphicEl>
                                              <a:dgm id="{E3DB7104-814C-4F91-934B-0C5DCF7F5F2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solidFill>
            <a:srgbClr val="FFFF99"/>
          </a:solidFill>
        </p:spPr>
        <p:txBody>
          <a:bodyPr>
            <a:normAutofit fontScale="85000" lnSpcReduction="10000"/>
          </a:bodyPr>
          <a:lstStyle/>
          <a:p>
            <a:r>
              <a:rPr lang="fa-IR" b="1" dirty="0" smtClean="0"/>
              <a:t>1) وجود غريزه خودآرايي در زنان</a:t>
            </a:r>
            <a:endParaRPr lang="fa-IR" dirty="0" smtClean="0"/>
          </a:p>
          <a:p>
            <a:r>
              <a:rPr lang="fa-IR" dirty="0" smtClean="0"/>
              <a:t>زن موجودي است كه به صورت طبيعي خودآرايي را مي خواهد و اين براي او به صورت غريزه درآمده است. (آشتياني، 1373) زن با گرايش به آراستن و خودنمايي، تلاش دارد تمام شخصيت خود را در زيباي و تجملات پيدا كند و شكل عروسك به خود بگيرد</a:t>
            </a:r>
          </a:p>
          <a:p>
            <a:r>
              <a:rPr lang="fa-IR" b="1" dirty="0" smtClean="0"/>
              <a:t>2) نشان دادن عقده حقارت</a:t>
            </a:r>
            <a:endParaRPr lang="fa-IR" dirty="0" smtClean="0"/>
          </a:p>
          <a:p>
            <a:r>
              <a:rPr lang="fa-IR" dirty="0" smtClean="0"/>
              <a:t>با توجه به اين كه زن در طول تاريخ به شكل هاي گوناگون تحت فشار خانواده و جامعه بوده، همين موجب عقدة حقارت براي زنان گرديده است و به محض اينكه فضاي نسبتاً ‌آزادي براي آنان فراهم گردد،‌ به زعم خود، با بي حجابي حقارت خود را درمان مي كنند.</a:t>
            </a:r>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Text Placeholder 3"/>
          <p:cNvSpPr>
            <a:spLocks noGrp="1"/>
          </p:cNvSpPr>
          <p:nvPr>
            <p:ph type="body" sz="half" idx="2"/>
          </p:nvPr>
        </p:nvSpPr>
        <p:spPr>
          <a:xfrm>
            <a:off x="214282" y="1428736"/>
            <a:ext cx="3251231" cy="4697427"/>
          </a:xfrm>
        </p:spPr>
        <p:txBody>
          <a:bodyPr/>
          <a:lstStyle/>
          <a:p>
            <a:r>
              <a:rPr lang="fa-IR"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cs typeface="B Mitra" pitchFamily="2" charset="-78"/>
              </a:rPr>
              <a:t>* </a:t>
            </a:r>
            <a:r>
              <a:rPr lang="fa-IR" sz="3600"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cs typeface="B Mitra" pitchFamily="2" charset="-78"/>
              </a:rPr>
              <a:t>خواهرم! سادگي را زيور خويش ساز تا محتاج نگاه ديگران نباشي چرا که زنان جلوه گر فقير نگاه ديگرانند.</a:t>
            </a:r>
            <a:endParaRPr lang="fa-IR" sz="3600" dirty="0"/>
          </a:p>
        </p:txBody>
      </p:sp>
      <p:pic>
        <p:nvPicPr>
          <p:cNvPr id="5" name="Content Placeholder 4" descr="E:\Power\تصاویر متحرک\hejabb\1_hejab.jpg"/>
          <p:cNvPicPr>
            <a:picLocks noGrp="1" noChangeAspect="1" noChangeArrowheads="1"/>
          </p:cNvPicPr>
          <p:nvPr>
            <p:ph idx="1"/>
          </p:nvPr>
        </p:nvPicPr>
        <p:blipFill>
          <a:blip r:embed="rId2" cstate="print"/>
          <a:srcRect/>
          <a:stretch>
            <a:fillRect/>
          </a:stretch>
        </p:blipFill>
        <p:spPr bwMode="auto">
          <a:xfrm>
            <a:off x="3929058" y="785794"/>
            <a:ext cx="4500594" cy="5572164"/>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Text Placeholder 3"/>
          <p:cNvSpPr>
            <a:spLocks noGrp="1"/>
          </p:cNvSpPr>
          <p:nvPr>
            <p:ph type="body" sz="half" idx="2"/>
          </p:nvPr>
        </p:nvSpPr>
        <p:spPr/>
        <p:txBody>
          <a:bodyPr>
            <a:normAutofit/>
          </a:bodyPr>
          <a:lstStyle/>
          <a:p>
            <a:r>
              <a:rPr lang="fa-IR" sz="2800" b="1" dirty="0" smtClean="0">
                <a:solidFill>
                  <a:srgbClr val="3333FF"/>
                </a:solidFill>
                <a:cs typeface="B Mitra" pitchFamily="2" charset="-78"/>
              </a:rPr>
              <a:t>* خواهرم! ويژگي هاي جسماني زن از اسرار اوست و حجاب حافظ اسرار زيبايي هاي زن است. پس مبادا اسرار خود را بر نامحرمان افشا کني که اسرار خود را ناديده انگاشته اي</a:t>
            </a:r>
            <a:endParaRPr lang="fa-IR" sz="2800" dirty="0"/>
          </a:p>
        </p:txBody>
      </p:sp>
      <p:pic>
        <p:nvPicPr>
          <p:cNvPr id="5" name="Picture 2" descr="E:\Power\مطالب مرتبط با حجاب\تصاویر زیبا\hejab-masooniat.jpg"/>
          <p:cNvPicPr>
            <a:picLocks noGrp="1" noChangeAspect="1" noChangeArrowheads="1"/>
          </p:cNvPicPr>
          <p:nvPr>
            <p:ph idx="1"/>
          </p:nvPr>
        </p:nvPicPr>
        <p:blipFill>
          <a:blip r:embed="rId2" cstate="print"/>
          <a:srcRect b="4091"/>
          <a:stretch>
            <a:fillRect/>
          </a:stretch>
        </p:blipFill>
        <p:spPr bwMode="auto">
          <a:xfrm>
            <a:off x="3643306" y="428604"/>
            <a:ext cx="5214974" cy="5857916"/>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وجود شریفتان گل باران</a:t>
            </a:r>
            <a:endParaRPr lang="fa-IR" dirty="0"/>
          </a:p>
        </p:txBody>
      </p:sp>
      <p:pic>
        <p:nvPicPr>
          <p:cNvPr id="4" name="Content Placeholder 5" descr="00A094025EEF_208.94.2.108_82.146.161.194_003337.jpg"/>
          <p:cNvPicPr>
            <a:picLocks noGrp="1" noChangeAspect="1"/>
          </p:cNvPicPr>
          <p:nvPr>
            <p:ph idx="1"/>
          </p:nvPr>
        </p:nvPicPr>
        <p:blipFill>
          <a:blip r:embed="rId2" cstate="print"/>
          <a:stretch>
            <a:fillRect/>
          </a:stretch>
        </p:blipFill>
        <p:spPr>
          <a:xfrm>
            <a:off x="428597" y="1357298"/>
            <a:ext cx="8143932" cy="5214974"/>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1"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2" nodeType="clickEffect">
                                  <p:stCondLst>
                                    <p:cond delay="0"/>
                                  </p:stCondLst>
                                  <p:childTnLst>
                                    <p:animRot by="21600000">
                                      <p:cBhvr>
                                        <p:cTn id="17"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solidFill>
            <a:schemeClr val="accent3">
              <a:lumMod val="40000"/>
              <a:lumOff val="60000"/>
            </a:schemeClr>
          </a:solidFill>
        </p:spPr>
        <p:txBody>
          <a:bodyPr>
            <a:normAutofit fontScale="77500" lnSpcReduction="20000"/>
          </a:bodyPr>
          <a:lstStyle/>
          <a:p>
            <a:r>
              <a:rPr lang="fa-IR" b="1" dirty="0" smtClean="0"/>
              <a:t>3) كنترل راه هاي افراطي</a:t>
            </a:r>
            <a:endParaRPr lang="fa-IR" dirty="0" smtClean="0"/>
          </a:p>
          <a:p>
            <a:r>
              <a:rPr lang="fa-IR" dirty="0" smtClean="0"/>
              <a:t>فشار هاي افراطي و ناروا از طرف خانواده ها و مردان بر زنان نتايجي جز ضرر و شكست به دنبال نداشته اند. اكثر زنان در اثر برخورد هاي نامطلوب و سخت گيري هاي بي مورد خانواده ها به بيراهه رفته اند.</a:t>
            </a:r>
          </a:p>
          <a:p>
            <a:r>
              <a:rPr lang="fa-IR" b="1" dirty="0" smtClean="0"/>
              <a:t>4) ‌هجوم فرهنگ بيگانه</a:t>
            </a:r>
            <a:endParaRPr lang="fa-IR" dirty="0" smtClean="0"/>
          </a:p>
          <a:p>
            <a:r>
              <a:rPr lang="fa-IR" dirty="0" smtClean="0"/>
              <a:t>در هر زمان، عده اي از هر طريق و ابزاري در جهت ضربه زدن به دين و پيروان آن بهره مي گيرند. بي ترديد، ‌تشويق زنان به عريان اندامي و بي حجابي يكي از آن ها است. قرون وسطا كه با سيطرة كليسا بر همة زمينه سايه افكنده بود، با انفجاري كه نام «رنسانس» به خود گرفت، با بي توجهي كامل نسبت به ارزش هاي فرهنگي و فكري كليسا ، بدون شك، تار و پود هاي فرهنگي مذهب را گسست که يكي از عوامل مهم فرهنگ بي حجابي به حساب مي آيد.</a:t>
            </a:r>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7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Content Placeholder 3"/>
          <p:cNvSpPr>
            <a:spLocks noGrp="1"/>
          </p:cNvSpPr>
          <p:nvPr>
            <p:ph sz="half" idx="2"/>
          </p:nvPr>
        </p:nvSpPr>
        <p:spPr>
          <a:xfrm>
            <a:off x="4786314" y="428604"/>
            <a:ext cx="4143404" cy="5929354"/>
          </a:xfrm>
          <a:solidFill>
            <a:schemeClr val="accent6">
              <a:lumMod val="40000"/>
              <a:lumOff val="60000"/>
            </a:schemeClr>
          </a:solidFill>
        </p:spPr>
        <p:txBody>
          <a:bodyPr>
            <a:normAutofit/>
          </a:bodyPr>
          <a:lstStyle/>
          <a:p>
            <a:pPr>
              <a:buNone/>
            </a:pPr>
            <a:r>
              <a:rPr lang="fa-IR" b="1" cap="all" dirty="0" smtClean="0">
                <a:ln w="9000" cmpd="sng">
                  <a:solidFill>
                    <a:schemeClr val="accent4">
                      <a:shade val="50000"/>
                      <a:satMod val="120000"/>
                    </a:schemeClr>
                  </a:solidFill>
                  <a:prstDash val="solid"/>
                </a:ln>
                <a:effectLst>
                  <a:reflection blurRad="12700" stA="28000" endPos="45000" dist="1000" dir="5400000" sy="-100000" algn="bl" rotWithShape="0"/>
                </a:effectLst>
                <a:cs typeface="B Mitra" pitchFamily="2" charset="-78"/>
              </a:rPr>
              <a:t> خواهرم که به شکوفايي عالم جانت رو کرده اي!نيک بدان که رشد تو جز در تسليم حق نباشد و عمران و آبادي جانت جز به تخريب لانه هاي هوس شکل نگيرد. پس اسرار زيبايي هاي سر و سينه ات را به مقنعه اي بسپار تا آن ها را از نامحرم بپوشاند و از روسري هاي نازک وکوتاه بپرهيز . خدايت توفيق دهد.</a:t>
            </a:r>
            <a:endParaRPr lang="fa-IR" dirty="0"/>
          </a:p>
        </p:txBody>
      </p:sp>
      <p:pic>
        <p:nvPicPr>
          <p:cNvPr id="5" name="Picture 3" descr="E:\Power\حجاب\hejab\4__________________.jpg"/>
          <p:cNvPicPr>
            <a:picLocks noGrp="1" noChangeAspect="1" noChangeArrowheads="1"/>
          </p:cNvPicPr>
          <p:nvPr>
            <p:ph sz="half" idx="1"/>
          </p:nvPr>
        </p:nvPicPr>
        <p:blipFill>
          <a:blip r:embed="rId2" cstate="print"/>
          <a:srcRect b="4762"/>
          <a:stretch>
            <a:fillRect/>
          </a:stretch>
        </p:blipFill>
        <p:spPr bwMode="auto">
          <a:xfrm>
            <a:off x="0" y="428604"/>
            <a:ext cx="4786314" cy="6000792"/>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solidFill>
            <a:schemeClr val="accent6">
              <a:lumMod val="60000"/>
              <a:lumOff val="40000"/>
            </a:schemeClr>
          </a:solidFill>
        </p:spPr>
        <p:txBody>
          <a:bodyPr>
            <a:normAutofit fontScale="85000" lnSpcReduction="20000"/>
          </a:bodyPr>
          <a:lstStyle/>
          <a:p>
            <a:r>
              <a:rPr lang="fa-IR" b="1" dirty="0" smtClean="0"/>
              <a:t>5) توسعة نهضت صنعتي در اروپا</a:t>
            </a:r>
            <a:endParaRPr lang="fa-IR" dirty="0" smtClean="0"/>
          </a:p>
          <a:p>
            <a:r>
              <a:rPr lang="fa-IR" dirty="0" smtClean="0"/>
              <a:t>از اواخر قرن نوزدهم مسيحي، وقتي نهضت صنعتي در اروپا گسترش پيدا كرد و زنان براي همكاري با مردان به كارخانه ها روي آوردند، مسألة تساوي حقوق زن و مرد مطرح شد و پس از آن، اصطلاح «آزادي بدون قيد و شرط زنان» طرفداراني پيدا كرد. فعاليت ها آغاز شدند و توسعه پيدا كردند و همة كشور ها را در بر گرفتند. (گروه مؤلفان،)</a:t>
            </a:r>
          </a:p>
          <a:p>
            <a:r>
              <a:rPr lang="fa-IR" dirty="0" smtClean="0"/>
              <a:t>ويل دورانت در اين خصوص مي نويسد: «زيرا انقلاب صنعتي در درجة اول، موجب شد كه زن نيز صنعتي شود،‌ آن هم تا بدان پايه كه بر همه نامعلوم بود و هيچ كس خواب آن را هم نديده بود. زنان كارگراني ارزان تر بودند و كارفرمايان آنان را بر مردان سركش سنگين قيمت ،ترجيح مي دادند. (ويل دورانت، )</a:t>
            </a:r>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2660"/>
          </a:xfrm>
        </p:spPr>
        <p:txBody>
          <a:bodyPr>
            <a:normAutofit fontScale="90000"/>
          </a:bodyPr>
          <a:lstStyle/>
          <a:p>
            <a:r>
              <a:rPr lang="fa-IR" dirty="0" smtClean="0"/>
              <a:t>به گمان من تن عریان تو باید مال کسی باشد که روح عریانش را دوست داری.     چارلی</a:t>
            </a:r>
            <a:endParaRPr lang="fa-IR" dirty="0"/>
          </a:p>
        </p:txBody>
      </p:sp>
      <p:pic>
        <p:nvPicPr>
          <p:cNvPr id="4" name="Movie_0002.wmv">
            <a:hlinkClick r:id="" action="ppaction://media"/>
          </p:cNvPr>
          <p:cNvPicPr>
            <a:picLocks noGrp="1" noRot="1" noChangeAspect="1"/>
          </p:cNvPicPr>
          <p:nvPr>
            <p:ph idx="1"/>
            <a:videoFile r:link="rId1"/>
          </p:nvPr>
        </p:nvPicPr>
        <p:blipFill>
          <a:blip r:embed="rId3" cstate="print"/>
          <a:stretch>
            <a:fillRect/>
          </a:stretch>
        </p:blipFill>
        <p:spPr>
          <a:xfrm>
            <a:off x="785786" y="1500174"/>
            <a:ext cx="7572428" cy="4929222"/>
          </a:xfrm>
          <a:prstGeom prst="rect">
            <a:avLst/>
          </a:prstGeo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dirty="0"/>
          </a:p>
        </p:txBody>
      </p:sp>
      <p:pic>
        <p:nvPicPr>
          <p:cNvPr id="1026" name="Picture 2" descr="C:\Documents and Settings\50064911\My Documents\گزارش انقلاب اسلامی\100[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99"/>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xfrm>
            <a:off x="285720" y="1600200"/>
            <a:ext cx="8401080" cy="4900634"/>
          </a:xfrm>
          <a:solidFill>
            <a:schemeClr val="accent5">
              <a:lumMod val="40000"/>
              <a:lumOff val="60000"/>
            </a:schemeClr>
          </a:solidFill>
        </p:spPr>
        <p:txBody>
          <a:bodyPr>
            <a:normAutofit fontScale="85000" lnSpcReduction="10000"/>
          </a:bodyPr>
          <a:lstStyle/>
          <a:p>
            <a:r>
              <a:rPr lang="fa-IR" b="1" dirty="0" smtClean="0"/>
              <a:t>6) جنگ جهاني دوم</a:t>
            </a:r>
            <a:r>
              <a:rPr lang="fa-IR" dirty="0" smtClean="0"/>
              <a:t> «جنگ بين المللي دوم روابط خانوادگي را متلاشي كرد. اين جنگ ارزش هاي سنتي و مذهبي و مراسم و رسوم و اخلاق و معنويت اجتماعي را در هم ريخت.» (آشتياني،)</a:t>
            </a:r>
            <a:r>
              <a:rPr lang="fa-IR" b="1" dirty="0" smtClean="0"/>
              <a:t> </a:t>
            </a:r>
          </a:p>
          <a:p>
            <a:r>
              <a:rPr lang="fa-IR" b="1" dirty="0" smtClean="0"/>
              <a:t>7) گسترش بازار مصرف</a:t>
            </a:r>
            <a:endParaRPr lang="fa-IR" dirty="0" smtClean="0"/>
          </a:p>
          <a:p>
            <a:r>
              <a:rPr lang="fa-IR" dirty="0" smtClean="0"/>
              <a:t>صرف توجه به ماديات و زندگي دنيا و ناديده گرفتن ارزش هاي معنوي،‌ استعمارگران را بر آن داشت تا از هر طريق براي رسيدن به آن تلاش كنند. در اين رهگذر براي دستيابي به منابع اقتصادي بزرگ، زنان را بهترين وسيله يافتند و از وجود برهنة آن ها براي تبليغ كالا هاي خود بهره مي گرفتند و همواره برهنگي را تشويق مي كردند و تبليغات وسيعي عليه حجاب مي نمودند. همين امر موجب گرديد كه فرهنگ بي حجابي سير صعودي به خود بگيرد و آرام آرام بي حجابي به شكل يك فرهنگ درآيد.</a:t>
            </a:r>
          </a:p>
          <a:p>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6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half" idx="1"/>
          </p:nvPr>
        </p:nvSpPr>
        <p:spPr/>
        <p:txBody>
          <a:bodyPr>
            <a:normAutofit/>
          </a:bodyPr>
          <a:lstStyle/>
          <a:p>
            <a:pPr marL="0" lvl="0" indent="0" algn="ctr">
              <a:spcBef>
                <a:spcPct val="0"/>
              </a:spcBef>
              <a:buNone/>
              <a:defRPr/>
            </a:pPr>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پوشش ديني از قداستي خاص برخودار است. پس مباد که آن را در شمار جامه هاي ديگر انگاري و سلامت و سادگي اين خلعت ديني را به مدل ها و ظواهروزوايد مهيج آلوده سازي، لباس هاي غيرشرعي همواره اولين دريچه انحراف را تشکيل داده اند .</a:t>
            </a:r>
            <a:b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br>
            <a:endPar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endParaRPr>
          </a:p>
        </p:txBody>
      </p:sp>
      <p:sp>
        <p:nvSpPr>
          <p:cNvPr id="4" name="Content Placeholder 3"/>
          <p:cNvSpPr>
            <a:spLocks noGrp="1"/>
          </p:cNvSpPr>
          <p:nvPr>
            <p:ph sz="half" idx="2"/>
          </p:nvPr>
        </p:nvSpPr>
        <p:spPr/>
        <p:txBody>
          <a:bodyPr>
            <a:normAutofit/>
          </a:bodyPr>
          <a:lstStyle/>
          <a:p>
            <a:endParaRPr lang="fa-IR"/>
          </a:p>
        </p:txBody>
      </p:sp>
      <p:pic>
        <p:nvPicPr>
          <p:cNvPr id="5" name="Picture 2" descr="E:\Power\تصاویر متحرک\hejabb\1_hijab-2.jpg"/>
          <p:cNvPicPr>
            <a:picLocks noChangeAspect="1" noChangeArrowheads="1"/>
          </p:cNvPicPr>
          <p:nvPr/>
        </p:nvPicPr>
        <p:blipFill>
          <a:blip r:embed="rId2" cstate="print"/>
          <a:srcRect/>
          <a:stretch>
            <a:fillRect/>
          </a:stretch>
        </p:blipFill>
        <p:spPr bwMode="auto">
          <a:xfrm>
            <a:off x="4714876" y="254000"/>
            <a:ext cx="4352924" cy="62992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1357322"/>
          </a:xfrm>
          <a:solidFill>
            <a:srgbClr val="FFFF99"/>
          </a:solidFill>
        </p:spPr>
        <p:txBody>
          <a:bodyPr>
            <a:noAutofit/>
          </a:bodyPr>
          <a:lstStyle/>
          <a:p>
            <a:r>
              <a:rPr lang="fa-IR" sz="3200" b="1" dirty="0" smtClean="0"/>
              <a:t>به منظور دست يابي به منافع بزرگ مالي است زنان عريان را كم هزينه ترين و سهل ترين وسيلة تبليغاتي براي وصول به آن هدف مي دانند</a:t>
            </a:r>
            <a:endParaRPr lang="fa-IR" sz="3200" b="1" dirty="0"/>
          </a:p>
        </p:txBody>
      </p:sp>
      <p:pic>
        <p:nvPicPr>
          <p:cNvPr id="4" name="Picture 2" descr="E:\Power\تصاویر متحرک\hejabb\1_hijab-5.jpg"/>
          <p:cNvPicPr>
            <a:picLocks noGrp="1" noChangeAspect="1" noChangeArrowheads="1"/>
          </p:cNvPicPr>
          <p:nvPr>
            <p:ph idx="1"/>
          </p:nvPr>
        </p:nvPicPr>
        <p:blipFill>
          <a:blip r:embed="rId2" cstate="print"/>
          <a:srcRect/>
          <a:stretch>
            <a:fillRect/>
          </a:stretch>
        </p:blipFill>
        <p:spPr bwMode="auto">
          <a:xfrm>
            <a:off x="785787" y="1600200"/>
            <a:ext cx="7286676" cy="475775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4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FF66"/>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solidFill>
            <a:srgbClr val="FF99FF"/>
          </a:solidFill>
        </p:spPr>
        <p:txBody>
          <a:bodyPr>
            <a:normAutofit fontScale="92500" lnSpcReduction="20000"/>
          </a:bodyPr>
          <a:lstStyle/>
          <a:p>
            <a:r>
              <a:rPr lang="fa-IR" b="1" dirty="0" smtClean="0"/>
              <a:t>8) تقليد</a:t>
            </a:r>
            <a:endParaRPr lang="fa-IR" dirty="0" smtClean="0"/>
          </a:p>
          <a:p>
            <a:r>
              <a:rPr lang="fa-IR" dirty="0" smtClean="0"/>
              <a:t>بدون شك تقليد كوركورانه در هر چيزي زيانبار است. يك ملت زماني رو به سعادت مي رود كه واقع بينانه و سنجيده عمل كند. اين كه به صرف ديدن برهنگي در زنان غير مسلمان و نحوة لباس پوشيدن آن ها، زنان ما تحت تأثير قرار بگيرند و از آن ها الگو برداري كنند،‌ در شأن يك زن مسلمان نيست. زنان مسلمان بايد متوجه باشند كه فرهنگ اسلامي غني ترين فرهنگ ها و مطابق با فطرت انسان ها است. از اين رو ما مجاز به الگو برداري از ديگران نيستيم.</a:t>
            </a:r>
            <a:r>
              <a:rPr lang="fa-IR" b="1" dirty="0" smtClean="0"/>
              <a:t> ارمغان فرهنگ بي حجابي فقط سستي نظام خانواده، تحقير شخصيت زن و امراض روحي و رواني است</a:t>
            </a:r>
            <a:endParaRPr lang="fa-IR" dirty="0" smtClean="0"/>
          </a:p>
          <a:p>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600" b="1" dirty="0" smtClean="0"/>
              <a:t>.</a:t>
            </a:r>
            <a:endParaRPr lang="fa-IR" sz="3600" b="1" dirty="0"/>
          </a:p>
        </p:txBody>
      </p:sp>
      <p:pic>
        <p:nvPicPr>
          <p:cNvPr id="2050" name="Picture 2" descr="C:\Documents and Settings\50064911\My Documents\گزارش انقلاب اسلامی\67[1].jpg"/>
          <p:cNvPicPr>
            <a:picLocks noGrp="1" noChangeAspect="1" noChangeArrowheads="1"/>
          </p:cNvPicPr>
          <p:nvPr>
            <p:ph idx="1"/>
          </p:nvPr>
        </p:nvPicPr>
        <p:blipFill>
          <a:blip r:embed="rId2" cstate="print"/>
          <a:srcRect/>
          <a:stretch>
            <a:fillRect/>
          </a:stretch>
        </p:blipFill>
        <p:spPr bwMode="auto">
          <a:xfrm>
            <a:off x="285720" y="1357298"/>
            <a:ext cx="8572560" cy="5214974"/>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5" descr="1 (28).jpg"/>
          <p:cNvPicPr>
            <a:picLocks noGrp="1" noChangeAspect="1"/>
          </p:cNvPicPr>
          <p:nvPr>
            <p:ph idx="1"/>
          </p:nvPr>
        </p:nvPicPr>
        <p:blipFill>
          <a:blip r:embed="rId2" cstate="print"/>
          <a:stretch>
            <a:fillRect/>
          </a:stretch>
        </p:blipFill>
        <p:spPr>
          <a:xfrm>
            <a:off x="571472" y="500042"/>
            <a:ext cx="8143932" cy="5929354"/>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xfrm>
            <a:off x="457200" y="1500174"/>
            <a:ext cx="8229600" cy="5000660"/>
          </a:xfrm>
          <a:solidFill>
            <a:srgbClr val="FFFF99"/>
          </a:solidFill>
        </p:spPr>
        <p:txBody>
          <a:bodyPr>
            <a:normAutofit fontScale="92500" lnSpcReduction="20000"/>
          </a:bodyPr>
          <a:lstStyle/>
          <a:p>
            <a:r>
              <a:rPr lang="fa-IR" b="1" dirty="0" smtClean="0"/>
              <a:t>9) غلبه بر هواي نفس</a:t>
            </a:r>
            <a:endParaRPr lang="fa-IR" dirty="0" smtClean="0"/>
          </a:p>
          <a:p>
            <a:r>
              <a:rPr lang="fa-IR" dirty="0" smtClean="0"/>
              <a:t>برخي به دلايل مختلف، از جمله نداشتن زمينة تربيتي سالم در خانواده و يا اجتماع، دچار بحران دروني و متأثر از هوا هاي نفساني خود گرديده اند. رعايت نكردن حجاب خود از وسوسه هاي شيطان است. زن اگر در مقابل هوا هاي نفساني خود مقاومت كند، هيچ وقت با بدن عريان در معرض ديد همگان قرار نمي گيرد.</a:t>
            </a:r>
          </a:p>
          <a:p>
            <a:r>
              <a:rPr lang="fa-IR" b="1" dirty="0" smtClean="0"/>
              <a:t>10) ناديده گرفتن ارزش ها</a:t>
            </a:r>
            <a:endParaRPr lang="fa-IR" dirty="0" smtClean="0"/>
          </a:p>
          <a:p>
            <a:r>
              <a:rPr lang="fa-IR" dirty="0" smtClean="0"/>
              <a:t>روي آوردن زنان به بي حجابي و بدحجابي به مفهوم ناديده گرفتن ارزش هاي ذاتي و شخصيت زن است. زنان اگر پايبند به ارزش هاي اصيل انساني خود باشند، هيچ گاه زير بار فرهنگ برهنگي نمي روند.</a:t>
            </a:r>
          </a:p>
          <a:p>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C:\Documents and Settings\50064911\My Documents\گزارش انقلاب اسلامی\75[1].jpg"/>
          <p:cNvPicPr>
            <a:picLocks noGrp="1" noChangeAspect="1" noChangeArrowheads="1"/>
          </p:cNvPicPr>
          <p:nvPr>
            <p:ph idx="1"/>
          </p:nvPr>
        </p:nvPicPr>
        <p:blipFill>
          <a:blip r:embed="rId2" cstate="print"/>
          <a:srcRect/>
          <a:stretch>
            <a:fillRect/>
          </a:stretch>
        </p:blipFill>
        <p:spPr bwMode="auto">
          <a:xfrm>
            <a:off x="285720" y="500042"/>
            <a:ext cx="8429684" cy="6072230"/>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99FF"/>
          </a:solidFill>
        </p:spPr>
        <p:txBody>
          <a:bodyPr/>
          <a:lstStyle/>
          <a:p>
            <a:r>
              <a:rPr lang="fa-IR" b="1" dirty="0" smtClean="0"/>
              <a:t>علل گرايش به بدحجابي و بي حجابي</a:t>
            </a:r>
            <a:endParaRPr lang="fa-IR" dirty="0"/>
          </a:p>
        </p:txBody>
      </p:sp>
      <p:sp>
        <p:nvSpPr>
          <p:cNvPr id="3" name="Content Placeholder 2"/>
          <p:cNvSpPr>
            <a:spLocks noGrp="1"/>
          </p:cNvSpPr>
          <p:nvPr>
            <p:ph idx="1"/>
          </p:nvPr>
        </p:nvSpPr>
        <p:spPr>
          <a:xfrm>
            <a:off x="457200" y="1357298"/>
            <a:ext cx="8229600" cy="5072098"/>
          </a:xfrm>
          <a:solidFill>
            <a:srgbClr val="FFFF99"/>
          </a:solidFill>
        </p:spPr>
        <p:txBody>
          <a:bodyPr>
            <a:normAutofit fontScale="77500" lnSpcReduction="20000"/>
          </a:bodyPr>
          <a:lstStyle/>
          <a:p>
            <a:r>
              <a:rPr lang="fa-IR" b="1" dirty="0" smtClean="0"/>
              <a:t>11) چشم و هم چشمي</a:t>
            </a:r>
            <a:endParaRPr lang="fa-IR" dirty="0" smtClean="0"/>
          </a:p>
          <a:p>
            <a:r>
              <a:rPr lang="fa-IR" dirty="0" smtClean="0"/>
              <a:t>از ديگر عوامل بدحجابي زنان و دختران جامعة امروزي چشم و هم چشمي در جامعه است؛ گويا بدحجابي را علت پيشرفت و سربلندي زن و خانواده در ميان اقوام و دوستان مي دانند و همواره خود را با ديگران مقايسه مي كنند. البته رقابت سازنده در امور علمي و معنوي از زمينه هاي رشد انسان است و در فرهنگ اسلامي جايگاه خاصي دارد اما رقابت ناسالم از نظر اسلامي مردود است و ارزشي ندارد؛ </a:t>
            </a:r>
          </a:p>
          <a:p>
            <a:r>
              <a:rPr lang="fa-IR" b="1" dirty="0" smtClean="0"/>
              <a:t> 12) ضعف غيرت مردان</a:t>
            </a:r>
            <a:endParaRPr lang="fa-IR" dirty="0" smtClean="0"/>
          </a:p>
          <a:p>
            <a:r>
              <a:rPr lang="fa-IR" dirty="0" smtClean="0"/>
              <a:t>تأثير متقابل زن و مرد در روابط خانوادگي و در سرنوشت فرزندانشان از اصول غير قابل انكار در تربيت اجتماعي اسلام است؛ مرد و زن از يك سو مي توانند با همكاري هاي متقابل در اصلاح يكديگر بكوشند و ضعف ها را جبران نمايند و به مصداق «تواصوا بالحق» يكديگر را به حق و راستي توصيه نمايند و از سوي ديگر آن ها به عنوان ولي و مربي نسبت به فرزندانشان مسؤوليت جدي تري در شكل دادن هويت اخلاقي آنان دارند</a:t>
            </a:r>
          </a:p>
          <a:p>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Text Placeholder 3"/>
          <p:cNvSpPr>
            <a:spLocks noGrp="1"/>
          </p:cNvSpPr>
          <p:nvPr>
            <p:ph type="body" sz="half" idx="2"/>
          </p:nvPr>
        </p:nvSpPr>
        <p:spPr>
          <a:xfrm>
            <a:off x="214282" y="1435100"/>
            <a:ext cx="3251231" cy="4922858"/>
          </a:xfrm>
        </p:spPr>
        <p:txBody>
          <a:bodyPr>
            <a:normAutofit/>
          </a:bodyPr>
          <a:lstStyle/>
          <a:p>
            <a:r>
              <a:rPr lang="fa-IR" sz="3200" b="1" dirty="0" smtClean="0">
                <a:solidFill>
                  <a:srgbClr val="3333FF"/>
                </a:solidFill>
                <a:cs typeface="B Mitra" pitchFamily="2" charset="-78"/>
              </a:rPr>
              <a:t>انحصارگرايي زن به همسرش ستون عفاف اوست. زني که زيبايي خود را طعمه چشم هاي نامحرم کند. انحصار به همسر را خدشه دار کرده است</a:t>
            </a:r>
            <a:endParaRPr lang="fa-IR" sz="3200" dirty="0"/>
          </a:p>
        </p:txBody>
      </p:sp>
      <p:pic>
        <p:nvPicPr>
          <p:cNvPr id="5" name="Picture 2" descr="E:\Power\حجاب\hejab\1__D8_A8_DB_8C_20_D8_BA_DB_8C_D8_B1_D8_AA.jpg"/>
          <p:cNvPicPr>
            <a:picLocks noGrp="1" noChangeAspect="1" noChangeArrowheads="1"/>
          </p:cNvPicPr>
          <p:nvPr>
            <p:ph idx="1"/>
          </p:nvPr>
        </p:nvPicPr>
        <p:blipFill>
          <a:blip r:embed="rId2" cstate="print"/>
          <a:srcRect/>
          <a:stretch>
            <a:fillRect/>
          </a:stretch>
        </p:blipFill>
        <p:spPr bwMode="auto">
          <a:xfrm>
            <a:off x="3571868" y="928670"/>
            <a:ext cx="5572131" cy="5643602"/>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3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7" name="Picture 3" descr="C:\Documents and Settings\50064911\My Documents\گزارش انقلاب اسلامی\70[1].jpg"/>
          <p:cNvPicPr>
            <a:picLocks noGrp="1" noChangeAspect="1" noChangeArrowheads="1"/>
          </p:cNvPicPr>
          <p:nvPr>
            <p:ph idx="1"/>
          </p:nvPr>
        </p:nvPicPr>
        <p:blipFill>
          <a:blip r:embed="rId2" cstate="print"/>
          <a:srcRect/>
          <a:stretch>
            <a:fillRect/>
          </a:stretch>
        </p:blipFill>
        <p:spPr bwMode="auto">
          <a:xfrm>
            <a:off x="285720" y="285728"/>
            <a:ext cx="8501122" cy="6286544"/>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C:\Documents and Settings\50064911\My Documents\گزارش انقلاب اسلامی\73[1].jpg"/>
          <p:cNvPicPr>
            <a:picLocks noGrp="1" noChangeAspect="1" noChangeArrowheads="1"/>
          </p:cNvPicPr>
          <p:nvPr>
            <p:ph idx="1"/>
          </p:nvPr>
        </p:nvPicPr>
        <p:blipFill>
          <a:blip r:embed="rId2" cstate="print"/>
          <a:srcRect/>
          <a:stretch>
            <a:fillRect/>
          </a:stretch>
        </p:blipFill>
        <p:spPr bwMode="auto">
          <a:xfrm>
            <a:off x="571472" y="500042"/>
            <a:ext cx="7786742" cy="5929354"/>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12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nvPr>
        </p:nvGraphicFramePr>
        <p:xfrm>
          <a:off x="571472" y="571480"/>
          <a:ext cx="8229600"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97D0F31D-A2B8-4AD8-9077-9FA9FD4ACA61}"/>
                                            </p:graphicEl>
                                          </p:spTgt>
                                        </p:tgtEl>
                                        <p:attrNameLst>
                                          <p:attrName>style.visibility</p:attrName>
                                        </p:attrNameLst>
                                      </p:cBhvr>
                                      <p:to>
                                        <p:strVal val="visible"/>
                                      </p:to>
                                    </p:set>
                                    <p:anim calcmode="lin" valueType="num">
                                      <p:cBhvr additive="base">
                                        <p:cTn id="7" dur="500" fill="hold"/>
                                        <p:tgtEl>
                                          <p:spTgt spid="4">
                                            <p:graphicEl>
                                              <a:dgm id="{97D0F31D-A2B8-4AD8-9077-9FA9FD4ACA6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97D0F31D-A2B8-4AD8-9077-9FA9FD4ACA6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77A8C003-617C-4CF6-95D7-7A7717A85EC3}"/>
                                            </p:graphicEl>
                                          </p:spTgt>
                                        </p:tgtEl>
                                        <p:attrNameLst>
                                          <p:attrName>style.visibility</p:attrName>
                                        </p:attrNameLst>
                                      </p:cBhvr>
                                      <p:to>
                                        <p:strVal val="visible"/>
                                      </p:to>
                                    </p:set>
                                    <p:anim calcmode="lin" valueType="num">
                                      <p:cBhvr additive="base">
                                        <p:cTn id="13" dur="500" fill="hold"/>
                                        <p:tgtEl>
                                          <p:spTgt spid="4">
                                            <p:graphicEl>
                                              <a:dgm id="{77A8C003-617C-4CF6-95D7-7A7717A85EC3}"/>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77A8C003-617C-4CF6-95D7-7A7717A85EC3}"/>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F4AC3754-0D30-4DE6-86FB-2098545571C2}"/>
                                            </p:graphicEl>
                                          </p:spTgt>
                                        </p:tgtEl>
                                        <p:attrNameLst>
                                          <p:attrName>style.visibility</p:attrName>
                                        </p:attrNameLst>
                                      </p:cBhvr>
                                      <p:to>
                                        <p:strVal val="visible"/>
                                      </p:to>
                                    </p:set>
                                    <p:anim calcmode="lin" valueType="num">
                                      <p:cBhvr additive="base">
                                        <p:cTn id="19" dur="500" fill="hold"/>
                                        <p:tgtEl>
                                          <p:spTgt spid="4">
                                            <p:graphicEl>
                                              <a:dgm id="{F4AC3754-0D30-4DE6-86FB-2098545571C2}"/>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F4AC3754-0D30-4DE6-86FB-2098545571C2}"/>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graphicEl>
                                              <a:dgm id="{B8005E85-80F7-49D9-A62A-70FA8DF4EB1E}"/>
                                            </p:graphicEl>
                                          </p:spTgt>
                                        </p:tgtEl>
                                        <p:attrNameLst>
                                          <p:attrName>style.visibility</p:attrName>
                                        </p:attrNameLst>
                                      </p:cBhvr>
                                      <p:to>
                                        <p:strVal val="visible"/>
                                      </p:to>
                                    </p:set>
                                    <p:anim calcmode="lin" valueType="num">
                                      <p:cBhvr additive="base">
                                        <p:cTn id="23" dur="500" fill="hold"/>
                                        <p:tgtEl>
                                          <p:spTgt spid="4">
                                            <p:graphicEl>
                                              <a:dgm id="{B8005E85-80F7-49D9-A62A-70FA8DF4EB1E}"/>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B8005E85-80F7-49D9-A62A-70FA8DF4EB1E}"/>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graphicEl>
                                              <a:dgm id="{527893F1-8804-4656-9874-663FCFDB3282}"/>
                                            </p:graphicEl>
                                          </p:spTgt>
                                        </p:tgtEl>
                                        <p:attrNameLst>
                                          <p:attrName>style.visibility</p:attrName>
                                        </p:attrNameLst>
                                      </p:cBhvr>
                                      <p:to>
                                        <p:strVal val="visible"/>
                                      </p:to>
                                    </p:set>
                                    <p:anim calcmode="lin" valueType="num">
                                      <p:cBhvr additive="base">
                                        <p:cTn id="29" dur="500" fill="hold"/>
                                        <p:tgtEl>
                                          <p:spTgt spid="4">
                                            <p:graphicEl>
                                              <a:dgm id="{527893F1-8804-4656-9874-663FCFDB3282}"/>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527893F1-8804-4656-9874-663FCFDB3282}"/>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graphicEl>
                                              <a:dgm id="{5F679FA0-C73A-4E60-9914-B2EEEDFBC5FC}"/>
                                            </p:graphicEl>
                                          </p:spTgt>
                                        </p:tgtEl>
                                        <p:attrNameLst>
                                          <p:attrName>style.visibility</p:attrName>
                                        </p:attrNameLst>
                                      </p:cBhvr>
                                      <p:to>
                                        <p:strVal val="visible"/>
                                      </p:to>
                                    </p:set>
                                    <p:anim calcmode="lin" valueType="num">
                                      <p:cBhvr additive="base">
                                        <p:cTn id="33" dur="500" fill="hold"/>
                                        <p:tgtEl>
                                          <p:spTgt spid="4">
                                            <p:graphicEl>
                                              <a:dgm id="{5F679FA0-C73A-4E60-9914-B2EEEDFBC5FC}"/>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5F679FA0-C73A-4E60-9914-B2EEEDFBC5FC}"/>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graphicEl>
                                              <a:dgm id="{426B46F3-2069-4F3B-B1E0-F025831C6579}"/>
                                            </p:graphicEl>
                                          </p:spTgt>
                                        </p:tgtEl>
                                        <p:attrNameLst>
                                          <p:attrName>style.visibility</p:attrName>
                                        </p:attrNameLst>
                                      </p:cBhvr>
                                      <p:to>
                                        <p:strVal val="visible"/>
                                      </p:to>
                                    </p:set>
                                    <p:anim calcmode="lin" valueType="num">
                                      <p:cBhvr additive="base">
                                        <p:cTn id="39" dur="500" fill="hold"/>
                                        <p:tgtEl>
                                          <p:spTgt spid="4">
                                            <p:graphicEl>
                                              <a:dgm id="{426B46F3-2069-4F3B-B1E0-F025831C6579}"/>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graphicEl>
                                              <a:dgm id="{426B46F3-2069-4F3B-B1E0-F025831C6579}"/>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graphicEl>
                                              <a:dgm id="{FB91EDBE-5F81-4D76-9480-A435878A3C6F}"/>
                                            </p:graphicEl>
                                          </p:spTgt>
                                        </p:tgtEl>
                                        <p:attrNameLst>
                                          <p:attrName>style.visibility</p:attrName>
                                        </p:attrNameLst>
                                      </p:cBhvr>
                                      <p:to>
                                        <p:strVal val="visible"/>
                                      </p:to>
                                    </p:set>
                                    <p:anim calcmode="lin" valueType="num">
                                      <p:cBhvr additive="base">
                                        <p:cTn id="43" dur="500" fill="hold"/>
                                        <p:tgtEl>
                                          <p:spTgt spid="4">
                                            <p:graphicEl>
                                              <a:dgm id="{FB91EDBE-5F81-4D76-9480-A435878A3C6F}"/>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FB91EDBE-5F81-4D76-9480-A435878A3C6F}"/>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graphicEl>
                                              <a:dgm id="{BF574E8E-C455-471B-9F10-FE54A2C3FEE9}"/>
                                            </p:graphicEl>
                                          </p:spTgt>
                                        </p:tgtEl>
                                        <p:attrNameLst>
                                          <p:attrName>style.visibility</p:attrName>
                                        </p:attrNameLst>
                                      </p:cBhvr>
                                      <p:to>
                                        <p:strVal val="visible"/>
                                      </p:to>
                                    </p:set>
                                    <p:anim calcmode="lin" valueType="num">
                                      <p:cBhvr additive="base">
                                        <p:cTn id="49" dur="500" fill="hold"/>
                                        <p:tgtEl>
                                          <p:spTgt spid="4">
                                            <p:graphicEl>
                                              <a:dgm id="{BF574E8E-C455-471B-9F10-FE54A2C3FEE9}"/>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BF574E8E-C455-471B-9F10-FE54A2C3FEE9}"/>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graphicEl>
                                              <a:dgm id="{120CBEFD-E130-4127-9E61-1C5D1F98F05F}"/>
                                            </p:graphicEl>
                                          </p:spTgt>
                                        </p:tgtEl>
                                        <p:attrNameLst>
                                          <p:attrName>style.visibility</p:attrName>
                                        </p:attrNameLst>
                                      </p:cBhvr>
                                      <p:to>
                                        <p:strVal val="visible"/>
                                      </p:to>
                                    </p:set>
                                    <p:anim calcmode="lin" valueType="num">
                                      <p:cBhvr additive="base">
                                        <p:cTn id="53" dur="500" fill="hold"/>
                                        <p:tgtEl>
                                          <p:spTgt spid="4">
                                            <p:graphicEl>
                                              <a:dgm id="{120CBEFD-E130-4127-9E61-1C5D1F98F05F}"/>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120CBEFD-E130-4127-9E61-1C5D1F98F05F}"/>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CA08C150-CE14-4E2B-84A4-1AC142057C78}"/>
                                            </p:graphicEl>
                                          </p:spTgt>
                                        </p:tgtEl>
                                        <p:attrNameLst>
                                          <p:attrName>style.visibility</p:attrName>
                                        </p:attrNameLst>
                                      </p:cBhvr>
                                      <p:to>
                                        <p:strVal val="visible"/>
                                      </p:to>
                                    </p:set>
                                    <p:anim calcmode="lin" valueType="num">
                                      <p:cBhvr additive="base">
                                        <p:cTn id="57" dur="500" fill="hold"/>
                                        <p:tgtEl>
                                          <p:spTgt spid="4">
                                            <p:graphicEl>
                                              <a:dgm id="{CA08C150-CE14-4E2B-84A4-1AC142057C78}"/>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CA08C150-CE14-4E2B-84A4-1AC142057C7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Content Placeholder 3"/>
          <p:cNvSpPr>
            <a:spLocks noGrp="1"/>
          </p:cNvSpPr>
          <p:nvPr>
            <p:ph sz="half" idx="2"/>
          </p:nvPr>
        </p:nvSpPr>
        <p:spPr/>
        <p:txBody>
          <a:bodyPr/>
          <a:lstStyle/>
          <a:p>
            <a:r>
              <a:rPr lang="fa-IR" b="1" cap="all" dirty="0" smtClean="0">
                <a:ln w="9000" cmpd="sng">
                  <a:solidFill>
                    <a:schemeClr val="accent4">
                      <a:shade val="50000"/>
                      <a:satMod val="120000"/>
                    </a:schemeClr>
                  </a:solidFill>
                  <a:prstDash val="solid"/>
                </a:ln>
                <a:solidFill>
                  <a:srgbClr val="3333FF"/>
                </a:solidFill>
                <a:effectLst>
                  <a:outerShdw blurRad="38100" dist="38100" dir="2700000" algn="tl">
                    <a:srgbClr val="000000">
                      <a:alpha val="43137"/>
                    </a:srgbClr>
                  </a:outerShdw>
                  <a:reflection blurRad="12700" stA="28000" endPos="45000" dist="1000" dir="5400000" sy="-100000" algn="bl" rotWithShape="0"/>
                </a:effectLst>
                <a:cs typeface="B Mitra" pitchFamily="2" charset="-78"/>
              </a:rPr>
              <a:t>خواهرم! فاطمه صراط مستقيم زن مسلمان است و پوشيدگي ،نمود بارز مکتب اوست. پس بکوش تا بر محور فاطمه چرخيده باشي که حضرتش فرمود: بهترين چيز براي زن آن است که به نامحرم  نگاه نکند و نامحرمی او را نبيند</a:t>
            </a:r>
            <a:endParaRPr lang="fa-IR" dirty="0"/>
          </a:p>
        </p:txBody>
      </p:sp>
      <p:pic>
        <p:nvPicPr>
          <p:cNvPr id="5" name="Picture 2" descr="E:\Power\حجاب\hejab\1_3.jpg"/>
          <p:cNvPicPr>
            <a:picLocks noGrp="1" noChangeAspect="1" noChangeArrowheads="1"/>
          </p:cNvPicPr>
          <p:nvPr>
            <p:ph sz="half" idx="1"/>
          </p:nvPr>
        </p:nvPicPr>
        <p:blipFill>
          <a:blip r:embed="rId2" cstate="print"/>
          <a:srcRect/>
          <a:stretch>
            <a:fillRect/>
          </a:stretch>
        </p:blipFill>
        <p:spPr bwMode="auto">
          <a:xfrm>
            <a:off x="214282" y="928670"/>
            <a:ext cx="4572032" cy="5500726"/>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428604"/>
            <a:ext cx="8229600" cy="6000792"/>
          </a:xfrm>
          <a:solidFill>
            <a:srgbClr val="FFFF99"/>
          </a:solidFill>
        </p:spPr>
        <p:txBody>
          <a:bodyPr/>
          <a:lstStyle/>
          <a:p>
            <a:r>
              <a:rPr lang="fa-IR" dirty="0" smtClean="0"/>
              <a:t>بد حجاب فقط كسي نيست كه حد واجب حجاب شرعي را رعايت نمي كند؛ ممكن است كسي اين حدود را كاملاً‌ رعايت كند ولي در عين حال وضع ظاهرش، نوع رفتارش با مردان، نوع سخن گفتنش، نوع راه رفتنش، حتي نوع نگاهش به افراد و اطرافش و در يك كلام نوع رفتار ارتباطي او در اجتماع به گونه اي باشد كه زبان دار باشد يعني با زبان بي زباني توجه نا محرمان را به خود جلب نمايد.</a:t>
            </a:r>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4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Slide12.JPG"/>
          <p:cNvPicPr>
            <a:picLocks noGrp="1" noChangeAspect="1"/>
          </p:cNvPicPr>
          <p:nvPr>
            <p:ph idx="1"/>
          </p:nvPr>
        </p:nvPicPr>
        <p:blipFill>
          <a:blip r:embed="rId2" cstate="print"/>
          <a:stretch>
            <a:fillRect/>
          </a:stretch>
        </p:blipFill>
        <p:spPr>
          <a:xfrm>
            <a:off x="285721" y="285728"/>
            <a:ext cx="8429684" cy="6357982"/>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C:\Documents and Settings\50064911\My Documents\گزارش انقلاب اسلامی\89[1].jpg"/>
          <p:cNvPicPr>
            <a:picLocks noGrp="1" noChangeAspect="1" noChangeArrowheads="1"/>
          </p:cNvPicPr>
          <p:nvPr>
            <p:ph idx="1"/>
          </p:nvPr>
        </p:nvPicPr>
        <p:blipFill>
          <a:blip r:embed="rId2" cstate="print"/>
          <a:srcRect/>
          <a:stretch>
            <a:fillRect/>
          </a:stretch>
        </p:blipFill>
        <p:spPr bwMode="auto">
          <a:xfrm>
            <a:off x="642910" y="428604"/>
            <a:ext cx="8072494" cy="6072230"/>
          </a:xfrm>
          <a:prstGeom prst="rect">
            <a:avLst/>
          </a:prstGeom>
          <a:noFill/>
        </p:spPr>
      </p:pic>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6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Slide29.JPG"/>
          <p:cNvPicPr>
            <a:picLocks noGrp="1" noChangeAspect="1"/>
          </p:cNvPicPr>
          <p:nvPr>
            <p:ph idx="1"/>
          </p:nvPr>
        </p:nvPicPr>
        <p:blipFill>
          <a:blip r:embed="rId2" cstate="print"/>
          <a:stretch>
            <a:fillRect/>
          </a:stretch>
        </p:blipFill>
        <p:spPr>
          <a:xfrm>
            <a:off x="357159" y="642918"/>
            <a:ext cx="8501122" cy="5857916"/>
          </a:xfrm>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half" idx="1"/>
          </p:nvPr>
        </p:nvSpPr>
        <p:spPr>
          <a:xfrm>
            <a:off x="457200" y="1071546"/>
            <a:ext cx="3471858" cy="5054617"/>
          </a:xfrm>
        </p:spPr>
        <p:txBody>
          <a:bodyPr/>
          <a:lstStyle/>
          <a:p>
            <a:r>
              <a:rPr lang="fa-IR"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cs typeface="B Mitra" pitchFamily="2" charset="-78"/>
              </a:rPr>
              <a:t>* اي جامه مشکي آراسته به حجاب زينت بخشيده اي! نيک بدان که رنگ مشکي نگاه شکن است و به بوالهوسان اخطار مي دهد که حريم تو حريم عفاف است و در اين وادي، هوس مرده است</a:t>
            </a:r>
            <a:endParaRPr lang="fa-IR" dirty="0"/>
          </a:p>
        </p:txBody>
      </p:sp>
      <p:pic>
        <p:nvPicPr>
          <p:cNvPr id="5" name="Picture 2" descr="E:\Power\حجاب\hejab\7uh0mtdoih9oijf1qc.jpg"/>
          <p:cNvPicPr>
            <a:picLocks noGrp="1" noChangeAspect="1" noChangeArrowheads="1"/>
          </p:cNvPicPr>
          <p:nvPr>
            <p:ph sz="half" idx="2"/>
          </p:nvPr>
        </p:nvPicPr>
        <p:blipFill>
          <a:blip r:embed="rId2" cstate="print"/>
          <a:srcRect/>
          <a:stretch>
            <a:fillRect/>
          </a:stretch>
        </p:blipFill>
        <p:spPr bwMode="auto">
          <a:xfrm>
            <a:off x="3786182" y="214290"/>
            <a:ext cx="5143536" cy="6429420"/>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428604"/>
            <a:ext cx="8229600" cy="5697559"/>
          </a:xfrm>
          <a:solidFill>
            <a:srgbClr val="00B0F0"/>
          </a:solidFill>
        </p:spPr>
        <p:txBody>
          <a:bodyPr/>
          <a:lstStyle/>
          <a:p>
            <a:r>
              <a:rPr lang="fa-IR" dirty="0" smtClean="0"/>
              <a:t>نیک می دانیم ،آموزش و پرورش فقط جای آموزش نیست بلکه محل جامعه پذیری آموزش زبان ملی انتقال ارزشها ی اجتماعی به فرد و ادغام نوباوگان در نظام ارزشی و اخلاقی جامعه و خلاصه اولین عرصه ملت سازی است .</a:t>
            </a:r>
          </a:p>
          <a:p>
            <a:pPr>
              <a:buNone/>
            </a:pPr>
            <a:r>
              <a:rPr lang="fa-IR" b="1" dirty="0" smtClean="0"/>
              <a:t>به امید خالصانه ترین مراتب تقوی درجایگاه واقعی ارزشها</a:t>
            </a:r>
            <a:endParaRPr lang="fa-IR" dirty="0" smtClean="0"/>
          </a:p>
          <a:p>
            <a:pPr>
              <a:buNone/>
            </a:pPr>
            <a:r>
              <a:rPr lang="fa-IR" dirty="0" smtClean="0"/>
              <a:t> </a:t>
            </a:r>
          </a:p>
          <a:p>
            <a:pPr>
              <a:buNone/>
            </a:pPr>
            <a:endParaRPr lang="fa-IR" dirty="0" smtClean="0"/>
          </a:p>
          <a:p>
            <a:pPr>
              <a:buNone/>
            </a:pPr>
            <a:r>
              <a:rPr lang="fa-IR" dirty="0" smtClean="0"/>
              <a:t>آموزش و پرورش ناحیه یک تبریز   1392</a:t>
            </a:r>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p>
            <a:r>
              <a:rPr lang="fa-IR" dirty="0" smtClean="0"/>
              <a:t>هستند کسانی که !</a:t>
            </a:r>
            <a:endParaRPr lang="fa-IR" dirty="0"/>
          </a:p>
        </p:txBody>
      </p:sp>
      <p:sp>
        <p:nvSpPr>
          <p:cNvPr id="3" name="Content Placeholder 2"/>
          <p:cNvSpPr>
            <a:spLocks noGrp="1"/>
          </p:cNvSpPr>
          <p:nvPr>
            <p:ph idx="1"/>
          </p:nvPr>
        </p:nvSpPr>
        <p:spPr>
          <a:solidFill>
            <a:srgbClr val="FFFF99"/>
          </a:solidFill>
        </p:spPr>
        <p:txBody>
          <a:bodyPr>
            <a:normAutofit fontScale="92500" lnSpcReduction="20000"/>
          </a:bodyPr>
          <a:lstStyle/>
          <a:p>
            <a:r>
              <a:rPr lang="fa-IR" b="1" dirty="0" smtClean="0"/>
              <a:t>حجاب را به عنوان یک اصل ضروری قبول ندارند و لی مسلمان هستند </a:t>
            </a:r>
            <a:endParaRPr lang="en-US" b="1" dirty="0" smtClean="0"/>
          </a:p>
          <a:p>
            <a:r>
              <a:rPr lang="fa-IR" b="1" dirty="0" smtClean="0"/>
              <a:t>حجاب را قبول ندارند و اسلام را هم قبول ندارند (ادیان دیگری است )</a:t>
            </a:r>
            <a:endParaRPr lang="en-US" b="1" dirty="0" smtClean="0"/>
          </a:p>
          <a:p>
            <a:r>
              <a:rPr lang="fa-IR" b="1" dirty="0" smtClean="0"/>
              <a:t>مسلمان هستند و اعتقاد به ضرورت حجاب راهم دارند ولی تصویر ی دیگر از اجتماع دارند بی حجابی یا بد حجابی را نوعی کلاس و پیشرفت و ترقی می دانند </a:t>
            </a:r>
            <a:endParaRPr lang="en-US" b="1" dirty="0" smtClean="0"/>
          </a:p>
          <a:p>
            <a:r>
              <a:rPr lang="fa-IR" b="1" dirty="0" smtClean="0"/>
              <a:t>عده ای هم در دام آنانی که می خواهند بادرآوردن حجاب فکرانان را باز کنند ،غافل از اینکه حجاب پوشانند سر است نه عقل .غریزه جنسی مانند گاز است آزادی آن موجب نابودی و خطر است </a:t>
            </a:r>
            <a:endParaRPr lang="en-US" b="1" dirty="0" smtClean="0"/>
          </a:p>
          <a:p>
            <a:endParaRPr lang="fa-IR" dirty="0"/>
          </a:p>
        </p:txBody>
      </p:sp>
      <p:sp>
        <p:nvSpPr>
          <p:cNvPr id="4" name="Footer Placeholder 3"/>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Text Placeholder 3"/>
          <p:cNvSpPr>
            <a:spLocks noGrp="1"/>
          </p:cNvSpPr>
          <p:nvPr>
            <p:ph type="body" sz="half" idx="2"/>
          </p:nvPr>
        </p:nvSpPr>
        <p:spPr>
          <a:xfrm>
            <a:off x="457200" y="1435100"/>
            <a:ext cx="3757610" cy="4691063"/>
          </a:xfrm>
        </p:spPr>
        <p:txBody>
          <a:bodyPr>
            <a:noAutofit/>
          </a:bodyPr>
          <a:lstStyle/>
          <a:p>
            <a:r>
              <a:rPr lang="fa-IR" sz="2400" b="1" cap="all"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cs typeface="B Mitra" pitchFamily="2" charset="-78"/>
              </a:rPr>
              <a:t>* خواهرم! اقيانوس دل مردان ساحل ندارد و از ژرفاي مهيب برخوردار است. پس مبادا آن را به موج آوري که در ناآرامي آن خطرها نهفته است. پس با پوشيدگي خود آرامش مردان را پاس دار تا خود در آرامش بماني و نيک بدان که چادر هر زن مومن پرجم امنيتي است که به دل هاي اهل ايمان آرامش مي بخشد و چون جلوه گري کند وجود او به يک مرکز ناامني در جامعه </a:t>
            </a:r>
            <a:r>
              <a:rPr lang="fa-IR" sz="2400" b="1" cap="all" dirty="0" smtClean="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cs typeface="B Mitra" pitchFamily="2" charset="-78"/>
              </a:rPr>
              <a:t>مبدل می </a:t>
            </a:r>
            <a:r>
              <a:rPr lang="fa-IR" sz="2400" b="1" cap="all"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cs typeface="B Mitra" pitchFamily="2" charset="-78"/>
              </a:rPr>
              <a:t>شود.</a:t>
            </a:r>
            <a:endParaRPr lang="fa-IR" sz="2400" dirty="0"/>
          </a:p>
        </p:txBody>
      </p:sp>
      <p:pic>
        <p:nvPicPr>
          <p:cNvPr id="7" name="Picture 2" descr="F:\Mydoc\کارکرد\2[1].jpg"/>
          <p:cNvPicPr>
            <a:picLocks noGrp="1" noChangeAspect="1" noChangeArrowheads="1"/>
          </p:cNvPicPr>
          <p:nvPr>
            <p:ph idx="1"/>
          </p:nvPr>
        </p:nvPicPr>
        <p:blipFill>
          <a:blip r:embed="rId2" cstate="print"/>
          <a:srcRect/>
          <a:stretch>
            <a:fillRect/>
          </a:stretch>
        </p:blipFill>
        <p:spPr bwMode="auto">
          <a:xfrm>
            <a:off x="4214810" y="785795"/>
            <a:ext cx="4471990" cy="5072098"/>
          </a:xfrm>
          <a:prstGeom prst="rect">
            <a:avLst/>
          </a:prstGeom>
          <a:noFill/>
        </p:spPr>
      </p:pic>
      <p:sp>
        <p:nvSpPr>
          <p:cNvPr id="5" name="Footer Placeholder 4"/>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3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Content Placeholder 3"/>
          <p:cNvSpPr>
            <a:spLocks noGrp="1"/>
          </p:cNvSpPr>
          <p:nvPr>
            <p:ph sz="half" idx="2"/>
          </p:nvPr>
        </p:nvSpPr>
        <p:spPr/>
        <p:txBody>
          <a:bodyPr>
            <a:normAutofit/>
          </a:bodyPr>
          <a:lstStyle/>
          <a:p>
            <a:r>
              <a:rPr lang="fa-IR" b="1" dirty="0" smtClean="0">
                <a:ln w="11430"/>
                <a:solidFill>
                  <a:srgbClr val="3333FF"/>
                </a:solidFill>
                <a:effectLst>
                  <a:outerShdw blurRad="38100" dist="38100" dir="2700000" algn="tl">
                    <a:srgbClr val="000000">
                      <a:alpha val="43137"/>
                    </a:srgbClr>
                  </a:outerShdw>
                </a:effectLst>
                <a:cs typeface="B Mitra" pitchFamily="2" charset="-78"/>
              </a:rPr>
              <a:t>اي به برترين حجاب آراسته ، به کمال پوشش راه يافته ای چادر تو لبيک خالصانه به پيام حضرت معبود است که جز در پرتو عشقش به انتخاب آگاهانه آن نتوان رسيد. </a:t>
            </a:r>
            <a:br>
              <a:rPr lang="fa-IR" b="1" dirty="0" smtClean="0">
                <a:ln w="11430"/>
                <a:solidFill>
                  <a:srgbClr val="3333FF"/>
                </a:solidFill>
                <a:effectLst>
                  <a:outerShdw blurRad="38100" dist="38100" dir="2700000" algn="tl">
                    <a:srgbClr val="000000">
                      <a:alpha val="43137"/>
                    </a:srgbClr>
                  </a:outerShdw>
                </a:effectLst>
                <a:cs typeface="B Mitra" pitchFamily="2" charset="-78"/>
              </a:rPr>
            </a:br>
            <a:endParaRPr lang="fa-IR" dirty="0"/>
          </a:p>
        </p:txBody>
      </p:sp>
      <p:pic>
        <p:nvPicPr>
          <p:cNvPr id="5" name="Picture 2" descr="E:\Power\حجاب\hejab\ui2pf4jjy0vm71wc8qc.jpg"/>
          <p:cNvPicPr>
            <a:picLocks noGrp="1" noChangeAspect="1" noChangeArrowheads="1"/>
          </p:cNvPicPr>
          <p:nvPr>
            <p:ph sz="half" idx="1"/>
          </p:nvPr>
        </p:nvPicPr>
        <p:blipFill>
          <a:blip r:embed="rId2" cstate="print"/>
          <a:srcRect/>
          <a:stretch>
            <a:fillRect/>
          </a:stretch>
        </p:blipFill>
        <p:spPr bwMode="auto">
          <a:xfrm>
            <a:off x="214282" y="642918"/>
            <a:ext cx="4429156" cy="5929354"/>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Content Placeholder 3"/>
          <p:cNvSpPr>
            <a:spLocks noGrp="1"/>
          </p:cNvSpPr>
          <p:nvPr>
            <p:ph sz="half" idx="2"/>
          </p:nvPr>
        </p:nvSpPr>
        <p:spPr/>
        <p:txBody>
          <a:bodyPr/>
          <a:lstStyle/>
          <a:p>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itra" pitchFamily="2" charset="-78"/>
              </a:rPr>
              <a:t>اي ساکن وادي عشق که خدا را معشوق خود ساخته اي! دانسته بودم که عاشق ، انتخاب هايش را به معشوق وامي گذارد خلعت زيباي حجاب اسلامي لباس عشق به خداست.حجابت به انتخاب معشوق تو بوده است. پس مبارک</a:t>
            </a:r>
            <a:endParaRPr lang="fa-IR" dirty="0"/>
          </a:p>
        </p:txBody>
      </p:sp>
      <p:pic>
        <p:nvPicPr>
          <p:cNvPr id="5" name="Picture 2" descr="E:\Power\حجاب\hejab\1_________________________________.jpg"/>
          <p:cNvPicPr>
            <a:picLocks noGrp="1" noChangeAspect="1" noChangeArrowheads="1"/>
          </p:cNvPicPr>
          <p:nvPr>
            <p:ph sz="half" idx="1"/>
          </p:nvPr>
        </p:nvPicPr>
        <p:blipFill>
          <a:blip r:embed="rId2" cstate="print"/>
          <a:srcRect/>
          <a:stretch>
            <a:fillRect/>
          </a:stretch>
        </p:blipFill>
        <p:spPr bwMode="auto">
          <a:xfrm>
            <a:off x="214282" y="1071546"/>
            <a:ext cx="4186238" cy="5357849"/>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spd="slow" advTm="3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half" idx="1"/>
          </p:nvPr>
        </p:nvSpPr>
        <p:spPr>
          <a:xfrm>
            <a:off x="0" y="1600200"/>
            <a:ext cx="4495800" cy="4525963"/>
          </a:xfrm>
        </p:spPr>
        <p:txBody>
          <a:bodyPr>
            <a:normAutofit/>
          </a:bodyPr>
          <a:lstStyle/>
          <a:p>
            <a:endParaRPr lang="fa-IR" sz="4000" b="1" dirty="0" smtClean="0">
              <a:ln w="11430"/>
              <a:solidFill>
                <a:srgbClr val="3333FF"/>
              </a:solidFill>
              <a:effectLst>
                <a:outerShdw blurRad="38100" dist="38100" dir="2700000" algn="tl">
                  <a:srgbClr val="000000">
                    <a:alpha val="43137"/>
                  </a:srgbClr>
                </a:outerShdw>
              </a:effectLst>
              <a:cs typeface="B Mitra" pitchFamily="2" charset="-78"/>
            </a:endParaRPr>
          </a:p>
          <a:p>
            <a:pPr>
              <a:buNone/>
            </a:pPr>
            <a:r>
              <a:rPr lang="fa-IR" sz="4000" b="1" dirty="0" smtClean="0">
                <a:ln w="11430"/>
                <a:solidFill>
                  <a:srgbClr val="3333FF"/>
                </a:solidFill>
                <a:effectLst>
                  <a:outerShdw blurRad="38100" dist="38100" dir="2700000" algn="tl">
                    <a:srgbClr val="000000">
                      <a:alpha val="43137"/>
                    </a:srgbClr>
                  </a:outerShdw>
                </a:effectLst>
                <a:cs typeface="B Mitra" pitchFamily="2" charset="-78"/>
              </a:rPr>
              <a:t>حجاب اسلامي مُهر عنايت حق بر قامت فرشتگان زمين است.</a:t>
            </a:r>
            <a:endParaRPr lang="fa-IR" sz="4000" dirty="0"/>
          </a:p>
        </p:txBody>
      </p:sp>
      <p:pic>
        <p:nvPicPr>
          <p:cNvPr id="5" name="Picture 2" descr="E:\Power\حجاب\hejab\1_hijab_20poster_2051_20big.jpg"/>
          <p:cNvPicPr>
            <a:picLocks noGrp="1" noChangeAspect="1" noChangeArrowheads="1"/>
          </p:cNvPicPr>
          <p:nvPr>
            <p:ph sz="half" idx="2"/>
          </p:nvPr>
        </p:nvPicPr>
        <p:blipFill>
          <a:blip r:embed="rId2" cstate="print"/>
          <a:srcRect b="11280"/>
          <a:stretch>
            <a:fillRect/>
          </a:stretch>
        </p:blipFill>
        <p:spPr bwMode="auto">
          <a:xfrm>
            <a:off x="4572000" y="571480"/>
            <a:ext cx="4214842" cy="6000792"/>
          </a:xfrm>
          <a:prstGeom prst="rect">
            <a:avLst/>
          </a:prstGeom>
          <a:noFill/>
        </p:spPr>
      </p:pic>
      <p:sp>
        <p:nvSpPr>
          <p:cNvPr id="6" name="Footer Placeholder 5"/>
          <p:cNvSpPr>
            <a:spLocks noGrp="1"/>
          </p:cNvSpPr>
          <p:nvPr>
            <p:ph type="ftr" sz="quarter" idx="11"/>
          </p:nvPr>
        </p:nvSpPr>
        <p:spPr/>
        <p:txBody>
          <a:bodyPr/>
          <a:lstStyle/>
          <a:p>
            <a:r>
              <a:rPr lang="fa-IR" smtClean="0"/>
              <a:t>سلطانی آذر 92</a:t>
            </a:r>
            <a:endParaRPr lang="fa-IR"/>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1" nodeType="clickEffect">
                                  <p:stCondLst>
                                    <p:cond delay="0"/>
                                  </p:stCondLst>
                                  <p:childTnLst>
                                    <p:animRot by="21600000">
                                      <p:cBhvr>
                                        <p:cTn id="17" dur="2000" fill="hold"/>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2003</Words>
  <Application>Microsoft Office PowerPoint</Application>
  <PresentationFormat>On-screen Show (4:3)</PresentationFormat>
  <Paragraphs>120</Paragraphs>
  <Slides>42</Slides>
  <Notes>0</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وجود شریفتان گل باران</vt:lpstr>
      <vt:lpstr>Slide 3</vt:lpstr>
      <vt:lpstr>Slide 4</vt:lpstr>
      <vt:lpstr>هستند کسانی که !</vt:lpstr>
      <vt:lpstr>Slide 6</vt:lpstr>
      <vt:lpstr>Slide 7</vt:lpstr>
      <vt:lpstr>Slide 8</vt:lpstr>
      <vt:lpstr>Slide 9</vt:lpstr>
      <vt:lpstr>Slide 10</vt:lpstr>
      <vt:lpstr>Slide 11</vt:lpstr>
      <vt:lpstr>Slide 12</vt:lpstr>
      <vt:lpstr>Slide 13</vt:lpstr>
      <vt:lpstr>Slide 14</vt:lpstr>
      <vt:lpstr>Slide 15</vt:lpstr>
      <vt:lpstr>Slide 16</vt:lpstr>
      <vt:lpstr>علل گرايش به بدحجابي و بي حجابي</vt:lpstr>
      <vt:lpstr>Slide 18</vt:lpstr>
      <vt:lpstr>Slide 19</vt:lpstr>
      <vt:lpstr>علل گرايش به بدحجابي و بي حجابي</vt:lpstr>
      <vt:lpstr>Slide 21</vt:lpstr>
      <vt:lpstr>علل گرايش به بدحجابي و بي حجابي</vt:lpstr>
      <vt:lpstr>به گمان من تن عریان تو باید مال کسی باشد که روح عریانش را دوست داری.     چارلی</vt:lpstr>
      <vt:lpstr>Slide 24</vt:lpstr>
      <vt:lpstr>علل گرايش به بدحجابي و بي حجابي</vt:lpstr>
      <vt:lpstr>Slide 26</vt:lpstr>
      <vt:lpstr>به منظور دست يابي به منافع بزرگ مالي است زنان عريان را كم هزينه ترين و سهل ترين وسيلة تبليغاتي براي وصول به آن هدف مي دانند</vt:lpstr>
      <vt:lpstr>علل گرايش به بدحجابي و بي حجابي</vt:lpstr>
      <vt:lpstr>.</vt:lpstr>
      <vt:lpstr>علل گرايش به بدحجابي و بي حجابي</vt:lpstr>
      <vt:lpstr>Slide 31</vt:lpstr>
      <vt:lpstr>علل گرايش به بدحجابي و بي حجابي</vt:lpstr>
      <vt:lpstr>Slide 33</vt:lpstr>
      <vt:lpstr>Slide 34</vt:lpstr>
      <vt:lpstr>Slide 35</vt:lpstr>
      <vt:lpstr>Slide 36</vt:lpstr>
      <vt:lpstr>Slide 37</vt:lpstr>
      <vt:lpstr>Slide 38</vt:lpstr>
      <vt:lpstr>Slide 39</vt:lpstr>
      <vt:lpstr>Slide 40</vt:lpstr>
      <vt:lpstr>Slide 41</vt:lpstr>
      <vt:lpstr>Slide 42</vt:lpstr>
    </vt:vector>
  </TitlesOfParts>
  <Company>NPSoft.ir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50064911</dc:creator>
  <cp:lastModifiedBy>50064911</cp:lastModifiedBy>
  <cp:revision>83</cp:revision>
  <dcterms:created xsi:type="dcterms:W3CDTF">2013-11-02T06:14:07Z</dcterms:created>
  <dcterms:modified xsi:type="dcterms:W3CDTF">2014-08-11T05:33:13Z</dcterms:modified>
</cp:coreProperties>
</file>