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8E3601-8BC1-4E18-85A1-61E9A74606E7}" type="datetimeFigureOut">
              <a:rPr lang="fa-IR" smtClean="0"/>
              <a:pPr/>
              <a:t>03/27/1436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5B73F7-C23E-486A-BB6B-25F2E2462E4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57222" y="2714620"/>
            <a:ext cx="7765932" cy="2301240"/>
          </a:xfrm>
        </p:spPr>
        <p:txBody>
          <a:bodyPr>
            <a:normAutofit/>
          </a:bodyPr>
          <a:lstStyle/>
          <a:p>
            <a:r>
              <a:rPr lang="fa-IR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Titr" pitchFamily="2" charset="-78"/>
              </a:rPr>
              <a:t>همه چیز درباره والیبال</a:t>
            </a:r>
            <a:endParaRPr lang="fa-I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28660" y="1214422"/>
            <a:ext cx="2786082" cy="1538286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volleyball</a:t>
            </a:r>
            <a:endParaRPr lang="fa-I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41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c/cd/VolleyballCourt.svg/300px-VolleyballCour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42918"/>
            <a:ext cx="4786346" cy="5143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86380" y="1711099"/>
            <a:ext cx="34289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خط تور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728" y="3143248"/>
            <a:ext cx="2857520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1500166" y="3214686"/>
            <a:ext cx="2786082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5214942" y="2139727"/>
            <a:ext cx="34290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قسمت یک سوم زمین که مخصوص پاسور می باشد</a:t>
            </a:r>
            <a:endParaRPr lang="fa-IR" sz="2000" dirty="0">
              <a:solidFill>
                <a:schemeClr val="bg1"/>
              </a:solidFill>
              <a:cs typeface="2 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86116" y="3786190"/>
            <a:ext cx="928694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1571604" y="3786190"/>
            <a:ext cx="1000132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5286380" y="2925545"/>
            <a:ext cx="33575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2  Titr" pitchFamily="2" charset="-78"/>
              </a:rPr>
              <a:t>منطقه های 2 و 4  که مخصوص اسپکر میباشد</a:t>
            </a:r>
            <a:endParaRPr lang="fa-IR" dirty="0">
              <a:solidFill>
                <a:schemeClr val="bg1"/>
              </a:solidFill>
              <a:cs typeface="2  Tit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0298" y="3857628"/>
            <a:ext cx="785818" cy="12144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3286116" y="4429132"/>
            <a:ext cx="928694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1571604" y="4429132"/>
            <a:ext cx="928694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TextBox 15"/>
          <p:cNvSpPr txBox="1"/>
          <p:nvPr/>
        </p:nvSpPr>
        <p:spPr>
          <a:xfrm>
            <a:off x="5357818" y="3639925"/>
            <a:ext cx="32861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2  Titr" pitchFamily="2" charset="-78"/>
              </a:rPr>
              <a:t>منطقه های 1و 6 و 5 که مخصوص دریافت کننده ها میباشد</a:t>
            </a:r>
            <a:endParaRPr lang="fa-IR" dirty="0">
              <a:solidFill>
                <a:schemeClr val="bg1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 advTm="27441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7" grpId="1" animBg="1"/>
      <p:bldP spid="9" grpId="0"/>
      <p:bldP spid="10" grpId="0" animBg="1"/>
      <p:bldP spid="10" grpId="1" animBg="1"/>
      <p:bldP spid="11" grpId="0" animBg="1"/>
      <p:bldP spid="11" grpId="1" animBg="1"/>
      <p:bldP spid="12" grpId="0"/>
      <p:bldP spid="13" grpId="0" animBg="1"/>
      <p:bldP spid="14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-313194"/>
            <a:ext cx="8001056" cy="71711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sz="2000" dirty="0">
              <a:solidFill>
                <a:schemeClr val="bg1"/>
              </a:solidFill>
              <a:cs typeface="2  Titr" pitchFamily="2" charset="-78"/>
            </a:endParaRPr>
          </a:p>
          <a:p>
            <a:r>
              <a:rPr lang="fa-IR" sz="2000" b="1" dirty="0" smtClean="0">
                <a:solidFill>
                  <a:schemeClr val="bg1"/>
                </a:solidFill>
                <a:cs typeface="2  Titr" pitchFamily="2" charset="-78"/>
              </a:rPr>
              <a:t>همه چیز ازوالیبال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 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۱- واليبال در سال ۱۸۹٥ برابر با ۱۲۷٤ شمسي، توسط شخصي به نام ويليام مورگان آمريکايي ابداع شد.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۲- نام واليبال در ابتدا مين تونت بوده است.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٤- طول زمين واليبال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۱۸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و عرض آن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۹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است.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۱- يک تيم واليبال متشكل از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۶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تا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۱۲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بازيکن مي باشد كه از اين تعداد يک نفر بازيکن ليبرو – آزاد است.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۳- کاپيتان با نوار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۸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سانتي روي سينه زير شماره شناخته مي شود..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کاپيتان يک تيم واليبال در دو بخش کاپيتان تيم و کاپيتان بازي فعاليت دارد. فقط کاپيتان حق صحبت با داور را دارد. 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حضور هر تيم با كمتر از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۶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بازيکن در مسابقه به باخت آن تيم ختم مي شود.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در سيستم بازي تنبيهات شامل جرائم مختلف است.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دريافت كارت زرد مساوي است با از دست دادن يک امتياز و سرويس دريافت كارت قرمز باعث اخراج فرد مي شود و امتياز سرويس را از دست نمي دهد. دريافت كارت زرد و قرمز باعث اخراج فرد از جريان بازي و سالن مي شود. يک بازي شامل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٥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گيم است و هر گيم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۲٥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امتيازي، گيم پنجم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۱٥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 امتيازي است و هر تيم که سه گيم را ببَرد، برنده نهايي است.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در هر گيم دو تايم اوت و </a:t>
            </a:r>
            <a:r>
              <a:rPr lang="fa-IR" sz="2000" u="sng" dirty="0" smtClean="0">
                <a:solidFill>
                  <a:schemeClr val="bg1"/>
                </a:solidFill>
                <a:cs typeface="2  Titr" pitchFamily="2" charset="-78"/>
              </a:rPr>
              <a:t>۶ </a:t>
            </a:r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تعويض وجود دارد. </a:t>
            </a:r>
          </a:p>
          <a:p>
            <a:r>
              <a:rPr lang="fa-IR" sz="2000" dirty="0" smtClean="0">
                <a:solidFill>
                  <a:schemeClr val="bg1"/>
                </a:solidFill>
                <a:cs typeface="2  Titr" pitchFamily="2" charset="-78"/>
              </a:rPr>
              <a:t> </a:t>
            </a:r>
          </a:p>
          <a:p>
            <a:endParaRPr lang="fa-IR" sz="2000" dirty="0" smtClean="0">
              <a:solidFill>
                <a:schemeClr val="bg1"/>
              </a:solidFill>
              <a:cs typeface="2  Titr" pitchFamily="2" charset="-78"/>
            </a:endParaRPr>
          </a:p>
          <a:p>
            <a:endParaRPr lang="fa-IR" sz="2000" dirty="0" smtClean="0">
              <a:solidFill>
                <a:schemeClr val="bg1"/>
              </a:solidFill>
              <a:cs typeface="2  Titr" pitchFamily="2" charset="-78"/>
            </a:endParaRPr>
          </a:p>
          <a:p>
            <a:endParaRPr lang="fa-IR" sz="2000" dirty="0">
              <a:solidFill>
                <a:schemeClr val="bg1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 advTm="27488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28"/>
            <a:ext cx="6572296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۱- مربي به دو طريق بازيکن را تعويض مي كند: 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   ۱) استفاده از وسايل الكترونيک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   ۲) اعلام تعويض با صداي بلند توسط مربي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۲- دادن علامت تعويض قبل از تعويض توسط مربي ضروري است و تعداد تعويض با انگشتان دست نشان داده مي شود.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۳- براي تعويض مجدد بايستي </a:t>
            </a:r>
            <a:r>
              <a:rPr lang="fa-IR" sz="2800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۱</a:t>
            </a:r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 امتياز (يک رالي) رد و بدل شود.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٤- داشتن راكت شماره دار براي تعويض ضروري است.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٥- هنگام دفاع برخورد توپ به دست بازيکن مدافع، يک ضربه حساب نمي شود.</a:t>
            </a:r>
          </a:p>
          <a:p>
            <a:r>
              <a:rPr lang="fa-I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2  Titr" pitchFamily="2" charset="-78"/>
              </a:rPr>
              <a:t>۶- وقفه هاي قانوني، تايم اوت و تعويض است.</a:t>
            </a:r>
          </a:p>
        </p:txBody>
      </p:sp>
    </p:spTree>
  </p:cSld>
  <p:clrMapOvr>
    <a:masterClrMapping/>
  </p:clrMapOvr>
  <p:transition spd="slow" advTm="15506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857232"/>
            <a:ext cx="6500858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۱- رفتار ناپسند بازيکن در ابتدا اخطار شفاهي دارد.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۲- رفتار ناپسند بعدي بازيکن، باعث كارت زرد مي شود و توپ را براي سرويس به تيم مقابل مي دهند.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۳- يک تيم در داشتن يا نداشتن ليبرو مختار است.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٤- شماره بازيکنان از </a:t>
            </a:r>
            <a:r>
              <a:rPr lang="fa-IR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۱</a:t>
            </a:r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 الي </a:t>
            </a:r>
            <a:r>
              <a:rPr lang="fa-IR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۱۸</a:t>
            </a:r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 مجاز است.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٥- ليبرو بازيکن دفاعي است و حق سرويس، آبشار، حمله و دفاع ندارد.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۶- ليبرو بدون اجازه داور وقتي كه بازي در جريان نباشد در منطقه چهار مي تواند تعويض شود.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۷- در صورت مصدوميت ليبرو با اجازه داور فقط براي آن بازي، فرد ديگري ليبرو مي شود.</a:t>
            </a:r>
          </a:p>
          <a:p>
            <a:pPr algn="ctr"/>
            <a:r>
              <a:rPr lang="fa-I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2  Titr" pitchFamily="2" charset="-78"/>
              </a:rPr>
              <a:t> </a:t>
            </a:r>
          </a:p>
          <a:p>
            <a:pPr algn="ctr"/>
            <a:endParaRPr lang="fa-IR" sz="2400" dirty="0">
              <a:solidFill>
                <a:schemeClr val="tx1">
                  <a:lumMod val="75000"/>
                  <a:lumOff val="25000"/>
                </a:schemeClr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 advTm="21154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0"/>
            <a:ext cx="5857916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۱- قوانين در واليبال شامل </a:t>
            </a:r>
            <a:r>
              <a:rPr lang="fa-IR" sz="2400" u="sng" dirty="0" smtClean="0">
                <a:solidFill>
                  <a:schemeClr val="bg1"/>
                </a:solidFill>
                <a:cs typeface="2  Titr" pitchFamily="2" charset="-78"/>
              </a:rPr>
              <a:t>۲۸</a:t>
            </a:r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 مورد مي باشد.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۲- در پايان هر ست، تيم ها، زمين ها را عوض مي كنند.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۳- وقفه بين هر ست </a:t>
            </a:r>
            <a:r>
              <a:rPr lang="fa-IR" sz="2400" u="sng" dirty="0" smtClean="0">
                <a:solidFill>
                  <a:schemeClr val="bg1"/>
                </a:solidFill>
                <a:cs typeface="2  Titr" pitchFamily="2" charset="-78"/>
              </a:rPr>
              <a:t>۳</a:t>
            </a:r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 دقيقه مي باشد.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٤- در مسابقات مهم مي توان وقفه بين ست ها را تا </a:t>
            </a:r>
            <a:r>
              <a:rPr lang="fa-IR" sz="2400" u="sng" dirty="0" smtClean="0">
                <a:solidFill>
                  <a:schemeClr val="bg1"/>
                </a:solidFill>
                <a:cs typeface="2  Titr" pitchFamily="2" charset="-78"/>
              </a:rPr>
              <a:t>۱٠</a:t>
            </a:r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 دقيقه افزايش داد.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٥- استتار: پوشاندن بازيکن سرويس زننده و توپ تا هنگام ورود به زمين حريف توسط ديگر بازيکنان را استتار گويند.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۶- استتار به دو صورت فردي و گروهي مي باشد.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۷- خطاهاي سرويس: 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۱) مدت زمان سرويس از سوت داور </a:t>
            </a:r>
            <a:r>
              <a:rPr lang="fa-IR" sz="2400" u="sng" dirty="0" smtClean="0">
                <a:solidFill>
                  <a:schemeClr val="bg1"/>
                </a:solidFill>
                <a:cs typeface="2  Titr" pitchFamily="2" charset="-78"/>
              </a:rPr>
              <a:t>۸</a:t>
            </a:r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 ثانيه مي باشد.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۲) جا نگرفتن در منطقه سرويس.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۳) پاي سرويس زننده روي خط قرار مي گيرد.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٤) با دو دست يا سر و پا بزند.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٥) رعايت نكردن چرخش.</a:t>
            </a:r>
          </a:p>
          <a:p>
            <a:r>
              <a:rPr lang="fa-IR" sz="2400" dirty="0" smtClean="0">
                <a:solidFill>
                  <a:schemeClr val="bg1"/>
                </a:solidFill>
                <a:cs typeface="2  Titr" pitchFamily="2" charset="-78"/>
              </a:rPr>
              <a:t>۶) رها نكردن توپ هنگام زدن سرويس.</a:t>
            </a:r>
            <a:endParaRPr lang="fa-IR" sz="2400" dirty="0">
              <a:solidFill>
                <a:schemeClr val="bg1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 advTm="24243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02359"/>
            <a:ext cx="6572296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۱- تمرين </a:t>
            </a:r>
            <a:r>
              <a:rPr lang="fa-IR" sz="2800" b="1" u="sng" dirty="0" smtClean="0">
                <a:solidFill>
                  <a:schemeClr val="bg1"/>
                </a:solidFill>
                <a:cs typeface="2  Titr" pitchFamily="2" charset="-78"/>
              </a:rPr>
              <a:t>۳</a:t>
            </a:r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 قسمت دارد: 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الف) گرم كردن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 ب) بدنه تمرين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 ج) سرد كردن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۲- گرم كردن عمومي </a:t>
            </a:r>
            <a:r>
              <a:rPr lang="fa-IR" sz="2800" b="1" u="sng" dirty="0" smtClean="0">
                <a:solidFill>
                  <a:schemeClr val="bg1"/>
                </a:solidFill>
                <a:cs typeface="2  Titr" pitchFamily="2" charset="-78"/>
              </a:rPr>
              <a:t>٥</a:t>
            </a:r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 دقيقه. گرم كردن تخصصي </a:t>
            </a:r>
            <a:r>
              <a:rPr lang="fa-IR" sz="2800" b="1" u="sng" dirty="0" smtClean="0">
                <a:solidFill>
                  <a:schemeClr val="bg1"/>
                </a:solidFill>
                <a:cs typeface="2  Titr" pitchFamily="2" charset="-78"/>
              </a:rPr>
              <a:t>۱٠</a:t>
            </a:r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 دقيقه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۳- امتيازات گرم كردن:   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الف) آسيب را كم مي كند.                 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ب) از محيط آگاهي مي دهد.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ج) مفاصل را روان تر مي كند.                       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د) سوخت و ساز بدن را به جريان مي اندازد.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و) مواد داخل مفاصل رقيق تر مي شود.           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ز) چسبندگي عضلات كمتر و روان تر مي شود.</a:t>
            </a:r>
          </a:p>
          <a:p>
            <a:r>
              <a:rPr lang="fa-IR" sz="2800" b="1" dirty="0" smtClean="0">
                <a:solidFill>
                  <a:schemeClr val="bg1"/>
                </a:solidFill>
                <a:cs typeface="2  Titr" pitchFamily="2" charset="-78"/>
              </a:rPr>
              <a:t>    ه) از لحاظ رواني آماده تر مي شويم.</a:t>
            </a:r>
          </a:p>
          <a:p>
            <a:endParaRPr lang="fa-IR" sz="2800" b="1" dirty="0">
              <a:solidFill>
                <a:schemeClr val="bg1"/>
              </a:solidFill>
              <a:cs typeface="2  Titr" pitchFamily="2" charset="-78"/>
            </a:endParaRPr>
          </a:p>
        </p:txBody>
      </p:sp>
    </p:spTree>
  </p:cSld>
  <p:clrMapOvr>
    <a:masterClrMapping/>
  </p:clrMapOvr>
  <p:transition spd="slow" advTm="1588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79</TotalTime>
  <Words>312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Technic</vt:lpstr>
      <vt:lpstr>Apex</vt:lpstr>
      <vt:lpstr>همه چیز درباره والیبال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همه چیز درباره والیبال</dc:title>
  <dc:creator>pouya</dc:creator>
  <cp:lastModifiedBy>pouya</cp:lastModifiedBy>
  <cp:revision>13</cp:revision>
  <dcterms:created xsi:type="dcterms:W3CDTF">2015-01-03T13:02:25Z</dcterms:created>
  <dcterms:modified xsi:type="dcterms:W3CDTF">2015-01-17T12:50:51Z</dcterms:modified>
</cp:coreProperties>
</file>