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My classmates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Grade 7 Lesson 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kuchakzadeh</a:t>
            </a:r>
          </a:p>
          <a:p>
            <a:r>
              <a:rPr lang="en-US" sz="2000" dirty="0" smtClean="0"/>
              <a:t>More at </a:t>
            </a:r>
            <a:r>
              <a:rPr lang="en-US" sz="2000" b="1" i="1" dirty="0" smtClean="0"/>
              <a:t>t.me/kuchakzadeh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59525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2079625"/>
            <a:ext cx="45624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990600"/>
            <a:ext cx="347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Who is that boy?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676900" y="1866900"/>
            <a:ext cx="9906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800600" y="457200"/>
            <a:ext cx="4038599" cy="1439536"/>
          </a:xfrm>
          <a:custGeom>
            <a:avLst/>
            <a:gdLst>
              <a:gd name="connsiteX0" fmla="*/ 20270 w 2552454"/>
              <a:gd name="connsiteY0" fmla="*/ 856768 h 1439536"/>
              <a:gd name="connsiteX1" fmla="*/ 34337 w 2552454"/>
              <a:gd name="connsiteY1" fmla="*/ 744227 h 1439536"/>
              <a:gd name="connsiteX2" fmla="*/ 62473 w 2552454"/>
              <a:gd name="connsiteY2" fmla="*/ 702023 h 1439536"/>
              <a:gd name="connsiteX3" fmla="*/ 104676 w 2552454"/>
              <a:gd name="connsiteY3" fmla="*/ 645753 h 1439536"/>
              <a:gd name="connsiteX4" fmla="*/ 160947 w 2552454"/>
              <a:gd name="connsiteY4" fmla="*/ 589482 h 1439536"/>
              <a:gd name="connsiteX5" fmla="*/ 189082 w 2552454"/>
              <a:gd name="connsiteY5" fmla="*/ 547279 h 1439536"/>
              <a:gd name="connsiteX6" fmla="*/ 231285 w 2552454"/>
              <a:gd name="connsiteY6" fmla="*/ 533211 h 1439536"/>
              <a:gd name="connsiteX7" fmla="*/ 315691 w 2552454"/>
              <a:gd name="connsiteY7" fmla="*/ 476940 h 1439536"/>
              <a:gd name="connsiteX8" fmla="*/ 343827 w 2552454"/>
              <a:gd name="connsiteY8" fmla="*/ 448805 h 1439536"/>
              <a:gd name="connsiteX9" fmla="*/ 386030 w 2552454"/>
              <a:gd name="connsiteY9" fmla="*/ 434737 h 1439536"/>
              <a:gd name="connsiteX10" fmla="*/ 498571 w 2552454"/>
              <a:gd name="connsiteY10" fmla="*/ 406602 h 1439536"/>
              <a:gd name="connsiteX11" fmla="*/ 554842 w 2552454"/>
              <a:gd name="connsiteY11" fmla="*/ 336263 h 1439536"/>
              <a:gd name="connsiteX12" fmla="*/ 639248 w 2552454"/>
              <a:gd name="connsiteY12" fmla="*/ 265925 h 1439536"/>
              <a:gd name="connsiteX13" fmla="*/ 681451 w 2552454"/>
              <a:gd name="connsiteY13" fmla="*/ 223722 h 1439536"/>
              <a:gd name="connsiteX14" fmla="*/ 793993 w 2552454"/>
              <a:gd name="connsiteY14" fmla="*/ 195587 h 1439536"/>
              <a:gd name="connsiteX15" fmla="*/ 822128 w 2552454"/>
              <a:gd name="connsiteY15" fmla="*/ 167451 h 1439536"/>
              <a:gd name="connsiteX16" fmla="*/ 1089414 w 2552454"/>
              <a:gd name="connsiteY16" fmla="*/ 125248 h 1439536"/>
              <a:gd name="connsiteX17" fmla="*/ 1117550 w 2552454"/>
              <a:gd name="connsiteY17" fmla="*/ 97113 h 1439536"/>
              <a:gd name="connsiteX18" fmla="*/ 1244159 w 2552454"/>
              <a:gd name="connsiteY18" fmla="*/ 54910 h 1439536"/>
              <a:gd name="connsiteX19" fmla="*/ 1708393 w 2552454"/>
              <a:gd name="connsiteY19" fmla="*/ 68977 h 1439536"/>
              <a:gd name="connsiteX20" fmla="*/ 1750596 w 2552454"/>
              <a:gd name="connsiteY20" fmla="*/ 83045 h 1439536"/>
              <a:gd name="connsiteX21" fmla="*/ 1792799 w 2552454"/>
              <a:gd name="connsiteY21" fmla="*/ 68977 h 1439536"/>
              <a:gd name="connsiteX22" fmla="*/ 1933476 w 2552454"/>
              <a:gd name="connsiteY22" fmla="*/ 40842 h 1439536"/>
              <a:gd name="connsiteX23" fmla="*/ 2130423 w 2552454"/>
              <a:gd name="connsiteY23" fmla="*/ 83045 h 1439536"/>
              <a:gd name="connsiteX24" fmla="*/ 2158559 w 2552454"/>
              <a:gd name="connsiteY24" fmla="*/ 111180 h 1439536"/>
              <a:gd name="connsiteX25" fmla="*/ 2172627 w 2552454"/>
              <a:gd name="connsiteY25" fmla="*/ 153383 h 1439536"/>
              <a:gd name="connsiteX26" fmla="*/ 2214830 w 2552454"/>
              <a:gd name="connsiteY26" fmla="*/ 181519 h 1439536"/>
              <a:gd name="connsiteX27" fmla="*/ 2496183 w 2552454"/>
              <a:gd name="connsiteY27" fmla="*/ 195587 h 1439536"/>
              <a:gd name="connsiteX28" fmla="*/ 2510251 w 2552454"/>
              <a:gd name="connsiteY28" fmla="*/ 237790 h 1439536"/>
              <a:gd name="connsiteX29" fmla="*/ 2538387 w 2552454"/>
              <a:gd name="connsiteY29" fmla="*/ 279993 h 1439536"/>
              <a:gd name="connsiteX30" fmla="*/ 2552454 w 2552454"/>
              <a:gd name="connsiteY30" fmla="*/ 378467 h 1439536"/>
              <a:gd name="connsiteX31" fmla="*/ 2538387 w 2552454"/>
              <a:gd name="connsiteY31" fmla="*/ 505076 h 1439536"/>
              <a:gd name="connsiteX32" fmla="*/ 2496183 w 2552454"/>
              <a:gd name="connsiteY32" fmla="*/ 547279 h 1439536"/>
              <a:gd name="connsiteX33" fmla="*/ 2411777 w 2552454"/>
              <a:gd name="connsiteY33" fmla="*/ 603550 h 1439536"/>
              <a:gd name="connsiteX34" fmla="*/ 2369574 w 2552454"/>
              <a:gd name="connsiteY34" fmla="*/ 631685 h 1439536"/>
              <a:gd name="connsiteX35" fmla="*/ 2327371 w 2552454"/>
              <a:gd name="connsiteY35" fmla="*/ 673888 h 1439536"/>
              <a:gd name="connsiteX36" fmla="*/ 2257033 w 2552454"/>
              <a:gd name="connsiteY36" fmla="*/ 870836 h 1439536"/>
              <a:gd name="connsiteX37" fmla="*/ 2242965 w 2552454"/>
              <a:gd name="connsiteY37" fmla="*/ 913039 h 1439536"/>
              <a:gd name="connsiteX38" fmla="*/ 2228897 w 2552454"/>
              <a:gd name="connsiteY38" fmla="*/ 955242 h 1439536"/>
              <a:gd name="connsiteX39" fmla="*/ 2214830 w 2552454"/>
              <a:gd name="connsiteY39" fmla="*/ 1011513 h 1439536"/>
              <a:gd name="connsiteX40" fmla="*/ 2200762 w 2552454"/>
              <a:gd name="connsiteY40" fmla="*/ 1053716 h 1439536"/>
              <a:gd name="connsiteX41" fmla="*/ 2144491 w 2552454"/>
              <a:gd name="connsiteY41" fmla="*/ 1067783 h 1439536"/>
              <a:gd name="connsiteX42" fmla="*/ 2088220 w 2552454"/>
              <a:gd name="connsiteY42" fmla="*/ 1053716 h 1439536"/>
              <a:gd name="connsiteX43" fmla="*/ 2003814 w 2552454"/>
              <a:gd name="connsiteY43" fmla="*/ 1124054 h 1439536"/>
              <a:gd name="connsiteX44" fmla="*/ 1947543 w 2552454"/>
              <a:gd name="connsiteY44" fmla="*/ 1166257 h 1439536"/>
              <a:gd name="connsiteX45" fmla="*/ 1806867 w 2552454"/>
              <a:gd name="connsiteY45" fmla="*/ 1250663 h 1439536"/>
              <a:gd name="connsiteX46" fmla="*/ 1764663 w 2552454"/>
              <a:gd name="connsiteY46" fmla="*/ 1264731 h 1439536"/>
              <a:gd name="connsiteX47" fmla="*/ 1680257 w 2552454"/>
              <a:gd name="connsiteY47" fmla="*/ 1250663 h 1439536"/>
              <a:gd name="connsiteX48" fmla="*/ 1638054 w 2552454"/>
              <a:gd name="connsiteY48" fmla="*/ 1236596 h 1439536"/>
              <a:gd name="connsiteX49" fmla="*/ 1567716 w 2552454"/>
              <a:gd name="connsiteY49" fmla="*/ 1264731 h 1439536"/>
              <a:gd name="connsiteX50" fmla="*/ 1511445 w 2552454"/>
              <a:gd name="connsiteY50" fmla="*/ 1278799 h 1439536"/>
              <a:gd name="connsiteX51" fmla="*/ 1469242 w 2552454"/>
              <a:gd name="connsiteY51" fmla="*/ 1321002 h 1439536"/>
              <a:gd name="connsiteX52" fmla="*/ 1342633 w 2552454"/>
              <a:gd name="connsiteY52" fmla="*/ 1349137 h 1439536"/>
              <a:gd name="connsiteX53" fmla="*/ 1047211 w 2552454"/>
              <a:gd name="connsiteY53" fmla="*/ 1391340 h 1439536"/>
              <a:gd name="connsiteX54" fmla="*/ 751790 w 2552454"/>
              <a:gd name="connsiteY54" fmla="*/ 1321002 h 1439536"/>
              <a:gd name="connsiteX55" fmla="*/ 723654 w 2552454"/>
              <a:gd name="connsiteY55" fmla="*/ 1292867 h 1439536"/>
              <a:gd name="connsiteX56" fmla="*/ 442300 w 2552454"/>
              <a:gd name="connsiteY56" fmla="*/ 1306934 h 1439536"/>
              <a:gd name="connsiteX57" fmla="*/ 371962 w 2552454"/>
              <a:gd name="connsiteY57" fmla="*/ 1321002 h 1439536"/>
              <a:gd name="connsiteX58" fmla="*/ 146879 w 2552454"/>
              <a:gd name="connsiteY58" fmla="*/ 1306934 h 1439536"/>
              <a:gd name="connsiteX59" fmla="*/ 90608 w 2552454"/>
              <a:gd name="connsiteY59" fmla="*/ 1250663 h 1439536"/>
              <a:gd name="connsiteX60" fmla="*/ 76540 w 2552454"/>
              <a:gd name="connsiteY60" fmla="*/ 1208460 h 1439536"/>
              <a:gd name="connsiteX61" fmla="*/ 48405 w 2552454"/>
              <a:gd name="connsiteY61" fmla="*/ 1095919 h 1439536"/>
              <a:gd name="connsiteX62" fmla="*/ 20270 w 2552454"/>
              <a:gd name="connsiteY62" fmla="*/ 1011513 h 1439536"/>
              <a:gd name="connsiteX63" fmla="*/ 6202 w 2552454"/>
              <a:gd name="connsiteY63" fmla="*/ 969310 h 1439536"/>
              <a:gd name="connsiteX64" fmla="*/ 20270 w 2552454"/>
              <a:gd name="connsiteY64" fmla="*/ 800497 h 1439536"/>
              <a:gd name="connsiteX65" fmla="*/ 76540 w 2552454"/>
              <a:gd name="connsiteY65" fmla="*/ 786430 h 1439536"/>
              <a:gd name="connsiteX66" fmla="*/ 104676 w 2552454"/>
              <a:gd name="connsiteY66" fmla="*/ 758294 h 1439536"/>
              <a:gd name="connsiteX67" fmla="*/ 6202 w 2552454"/>
              <a:gd name="connsiteY67" fmla="*/ 786430 h 1439536"/>
              <a:gd name="connsiteX68" fmla="*/ 48405 w 2552454"/>
              <a:gd name="connsiteY68" fmla="*/ 800497 h 14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52454" h="1439536">
                <a:moveTo>
                  <a:pt x="20270" y="856768"/>
                </a:moveTo>
                <a:cubicBezTo>
                  <a:pt x="24959" y="819254"/>
                  <a:pt x="24390" y="780700"/>
                  <a:pt x="34337" y="744227"/>
                </a:cubicBezTo>
                <a:cubicBezTo>
                  <a:pt x="38786" y="727915"/>
                  <a:pt x="52646" y="715781"/>
                  <a:pt x="62473" y="702023"/>
                </a:cubicBezTo>
                <a:cubicBezTo>
                  <a:pt x="76101" y="682944"/>
                  <a:pt x="89237" y="663398"/>
                  <a:pt x="104676" y="645753"/>
                </a:cubicBezTo>
                <a:cubicBezTo>
                  <a:pt x="122144" y="625790"/>
                  <a:pt x="146233" y="611553"/>
                  <a:pt x="160947" y="589482"/>
                </a:cubicBezTo>
                <a:cubicBezTo>
                  <a:pt x="170325" y="575414"/>
                  <a:pt x="175880" y="557841"/>
                  <a:pt x="189082" y="547279"/>
                </a:cubicBezTo>
                <a:cubicBezTo>
                  <a:pt x="200661" y="538016"/>
                  <a:pt x="217217" y="537900"/>
                  <a:pt x="231285" y="533211"/>
                </a:cubicBezTo>
                <a:cubicBezTo>
                  <a:pt x="338598" y="425898"/>
                  <a:pt x="213899" y="538015"/>
                  <a:pt x="315691" y="476940"/>
                </a:cubicBezTo>
                <a:cubicBezTo>
                  <a:pt x="327064" y="470116"/>
                  <a:pt x="332454" y="455629"/>
                  <a:pt x="343827" y="448805"/>
                </a:cubicBezTo>
                <a:cubicBezTo>
                  <a:pt x="356543" y="441176"/>
                  <a:pt x="371724" y="438639"/>
                  <a:pt x="386030" y="434737"/>
                </a:cubicBezTo>
                <a:cubicBezTo>
                  <a:pt x="423336" y="424563"/>
                  <a:pt x="461057" y="415980"/>
                  <a:pt x="498571" y="406602"/>
                </a:cubicBezTo>
                <a:cubicBezTo>
                  <a:pt x="580419" y="324757"/>
                  <a:pt x="466121" y="442730"/>
                  <a:pt x="554842" y="336263"/>
                </a:cubicBezTo>
                <a:cubicBezTo>
                  <a:pt x="610884" y="269012"/>
                  <a:pt x="578891" y="316222"/>
                  <a:pt x="639248" y="265925"/>
                </a:cubicBezTo>
                <a:cubicBezTo>
                  <a:pt x="654532" y="253189"/>
                  <a:pt x="663340" y="231954"/>
                  <a:pt x="681451" y="223722"/>
                </a:cubicBezTo>
                <a:cubicBezTo>
                  <a:pt x="716654" y="207721"/>
                  <a:pt x="793993" y="195587"/>
                  <a:pt x="793993" y="195587"/>
                </a:cubicBezTo>
                <a:cubicBezTo>
                  <a:pt x="803371" y="186208"/>
                  <a:pt x="810265" y="173383"/>
                  <a:pt x="822128" y="167451"/>
                </a:cubicBezTo>
                <a:cubicBezTo>
                  <a:pt x="908434" y="124298"/>
                  <a:pt x="992623" y="132694"/>
                  <a:pt x="1089414" y="125248"/>
                </a:cubicBezTo>
                <a:cubicBezTo>
                  <a:pt x="1098793" y="115870"/>
                  <a:pt x="1106034" y="103693"/>
                  <a:pt x="1117550" y="97113"/>
                </a:cubicBezTo>
                <a:cubicBezTo>
                  <a:pt x="1158757" y="73566"/>
                  <a:pt x="1199438" y="66090"/>
                  <a:pt x="1244159" y="54910"/>
                </a:cubicBezTo>
                <a:cubicBezTo>
                  <a:pt x="1398904" y="59599"/>
                  <a:pt x="1553816" y="60389"/>
                  <a:pt x="1708393" y="68977"/>
                </a:cubicBezTo>
                <a:cubicBezTo>
                  <a:pt x="1723199" y="69800"/>
                  <a:pt x="1735767" y="83045"/>
                  <a:pt x="1750596" y="83045"/>
                </a:cubicBezTo>
                <a:cubicBezTo>
                  <a:pt x="1765425" y="83045"/>
                  <a:pt x="1778323" y="72194"/>
                  <a:pt x="1792799" y="68977"/>
                </a:cubicBezTo>
                <a:cubicBezTo>
                  <a:pt x="2103198" y="0"/>
                  <a:pt x="1709274" y="96894"/>
                  <a:pt x="1933476" y="40842"/>
                </a:cubicBezTo>
                <a:cubicBezTo>
                  <a:pt x="2055925" y="51974"/>
                  <a:pt x="2061163" y="27638"/>
                  <a:pt x="2130423" y="83045"/>
                </a:cubicBezTo>
                <a:cubicBezTo>
                  <a:pt x="2140780" y="91330"/>
                  <a:pt x="2149180" y="101802"/>
                  <a:pt x="2158559" y="111180"/>
                </a:cubicBezTo>
                <a:cubicBezTo>
                  <a:pt x="2163248" y="125248"/>
                  <a:pt x="2163364" y="141804"/>
                  <a:pt x="2172627" y="153383"/>
                </a:cubicBezTo>
                <a:cubicBezTo>
                  <a:pt x="2183189" y="166585"/>
                  <a:pt x="2198065" y="179332"/>
                  <a:pt x="2214830" y="181519"/>
                </a:cubicBezTo>
                <a:cubicBezTo>
                  <a:pt x="2307943" y="193664"/>
                  <a:pt x="2402399" y="190898"/>
                  <a:pt x="2496183" y="195587"/>
                </a:cubicBezTo>
                <a:cubicBezTo>
                  <a:pt x="2500872" y="209655"/>
                  <a:pt x="2503619" y="224527"/>
                  <a:pt x="2510251" y="237790"/>
                </a:cubicBezTo>
                <a:cubicBezTo>
                  <a:pt x="2517812" y="252912"/>
                  <a:pt x="2533529" y="263799"/>
                  <a:pt x="2538387" y="279993"/>
                </a:cubicBezTo>
                <a:cubicBezTo>
                  <a:pt x="2547915" y="311753"/>
                  <a:pt x="2547765" y="345642"/>
                  <a:pt x="2552454" y="378467"/>
                </a:cubicBezTo>
                <a:cubicBezTo>
                  <a:pt x="2547765" y="420670"/>
                  <a:pt x="2551815" y="464792"/>
                  <a:pt x="2538387" y="505076"/>
                </a:cubicBezTo>
                <a:cubicBezTo>
                  <a:pt x="2532096" y="523950"/>
                  <a:pt x="2511887" y="535065"/>
                  <a:pt x="2496183" y="547279"/>
                </a:cubicBezTo>
                <a:cubicBezTo>
                  <a:pt x="2469491" y="568039"/>
                  <a:pt x="2439912" y="584793"/>
                  <a:pt x="2411777" y="603550"/>
                </a:cubicBezTo>
                <a:cubicBezTo>
                  <a:pt x="2397709" y="612928"/>
                  <a:pt x="2381529" y="619730"/>
                  <a:pt x="2369574" y="631685"/>
                </a:cubicBezTo>
                <a:lnTo>
                  <a:pt x="2327371" y="673888"/>
                </a:lnTo>
                <a:cubicBezTo>
                  <a:pt x="2282714" y="785534"/>
                  <a:pt x="2307223" y="720266"/>
                  <a:pt x="2257033" y="870836"/>
                </a:cubicBezTo>
                <a:lnTo>
                  <a:pt x="2242965" y="913039"/>
                </a:lnTo>
                <a:cubicBezTo>
                  <a:pt x="2238276" y="927107"/>
                  <a:pt x="2232493" y="940856"/>
                  <a:pt x="2228897" y="955242"/>
                </a:cubicBezTo>
                <a:cubicBezTo>
                  <a:pt x="2224208" y="973999"/>
                  <a:pt x="2220141" y="992923"/>
                  <a:pt x="2214830" y="1011513"/>
                </a:cubicBezTo>
                <a:cubicBezTo>
                  <a:pt x="2210756" y="1025771"/>
                  <a:pt x="2212341" y="1044453"/>
                  <a:pt x="2200762" y="1053716"/>
                </a:cubicBezTo>
                <a:cubicBezTo>
                  <a:pt x="2185664" y="1065794"/>
                  <a:pt x="2163248" y="1063094"/>
                  <a:pt x="2144491" y="1067783"/>
                </a:cubicBezTo>
                <a:cubicBezTo>
                  <a:pt x="2125734" y="1063094"/>
                  <a:pt x="2107554" y="1053716"/>
                  <a:pt x="2088220" y="1053716"/>
                </a:cubicBezTo>
                <a:cubicBezTo>
                  <a:pt x="2034482" y="1053716"/>
                  <a:pt x="2037983" y="1089885"/>
                  <a:pt x="2003814" y="1124054"/>
                </a:cubicBezTo>
                <a:cubicBezTo>
                  <a:pt x="1987235" y="1140633"/>
                  <a:pt x="1966751" y="1152811"/>
                  <a:pt x="1947543" y="1166257"/>
                </a:cubicBezTo>
                <a:cubicBezTo>
                  <a:pt x="1894907" y="1203102"/>
                  <a:pt x="1862858" y="1226667"/>
                  <a:pt x="1806867" y="1250663"/>
                </a:cubicBezTo>
                <a:cubicBezTo>
                  <a:pt x="1793237" y="1256504"/>
                  <a:pt x="1778731" y="1260042"/>
                  <a:pt x="1764663" y="1264731"/>
                </a:cubicBezTo>
                <a:cubicBezTo>
                  <a:pt x="1736528" y="1260042"/>
                  <a:pt x="1708101" y="1256851"/>
                  <a:pt x="1680257" y="1250663"/>
                </a:cubicBezTo>
                <a:cubicBezTo>
                  <a:pt x="1665782" y="1247446"/>
                  <a:pt x="1652768" y="1234757"/>
                  <a:pt x="1638054" y="1236596"/>
                </a:cubicBezTo>
                <a:cubicBezTo>
                  <a:pt x="1612997" y="1239728"/>
                  <a:pt x="1591672" y="1256746"/>
                  <a:pt x="1567716" y="1264731"/>
                </a:cubicBezTo>
                <a:cubicBezTo>
                  <a:pt x="1549374" y="1270845"/>
                  <a:pt x="1530202" y="1274110"/>
                  <a:pt x="1511445" y="1278799"/>
                </a:cubicBezTo>
                <a:cubicBezTo>
                  <a:pt x="1497377" y="1292867"/>
                  <a:pt x="1485795" y="1309966"/>
                  <a:pt x="1469242" y="1321002"/>
                </a:cubicBezTo>
                <a:cubicBezTo>
                  <a:pt x="1445594" y="1336768"/>
                  <a:pt x="1353925" y="1346717"/>
                  <a:pt x="1342633" y="1349137"/>
                </a:cubicBezTo>
                <a:cubicBezTo>
                  <a:pt x="1126088" y="1395539"/>
                  <a:pt x="1339304" y="1368872"/>
                  <a:pt x="1047211" y="1391340"/>
                </a:cubicBezTo>
                <a:cubicBezTo>
                  <a:pt x="673034" y="1351954"/>
                  <a:pt x="846618" y="1439536"/>
                  <a:pt x="751790" y="1321002"/>
                </a:cubicBezTo>
                <a:cubicBezTo>
                  <a:pt x="743504" y="1310645"/>
                  <a:pt x="733033" y="1302245"/>
                  <a:pt x="723654" y="1292867"/>
                </a:cubicBezTo>
                <a:cubicBezTo>
                  <a:pt x="629869" y="1297556"/>
                  <a:pt x="535903" y="1299446"/>
                  <a:pt x="442300" y="1306934"/>
                </a:cubicBezTo>
                <a:cubicBezTo>
                  <a:pt x="418466" y="1308841"/>
                  <a:pt x="395872" y="1321002"/>
                  <a:pt x="371962" y="1321002"/>
                </a:cubicBezTo>
                <a:cubicBezTo>
                  <a:pt x="296788" y="1321002"/>
                  <a:pt x="221907" y="1311623"/>
                  <a:pt x="146879" y="1306934"/>
                </a:cubicBezTo>
                <a:cubicBezTo>
                  <a:pt x="128122" y="1288177"/>
                  <a:pt x="98997" y="1275828"/>
                  <a:pt x="90608" y="1250663"/>
                </a:cubicBezTo>
                <a:cubicBezTo>
                  <a:pt x="85919" y="1236595"/>
                  <a:pt x="80442" y="1222766"/>
                  <a:pt x="76540" y="1208460"/>
                </a:cubicBezTo>
                <a:cubicBezTo>
                  <a:pt x="66366" y="1171154"/>
                  <a:pt x="60633" y="1132603"/>
                  <a:pt x="48405" y="1095919"/>
                </a:cubicBezTo>
                <a:lnTo>
                  <a:pt x="20270" y="1011513"/>
                </a:lnTo>
                <a:lnTo>
                  <a:pt x="6202" y="969310"/>
                </a:lnTo>
                <a:cubicBezTo>
                  <a:pt x="10891" y="913039"/>
                  <a:pt x="0" y="853199"/>
                  <a:pt x="20270" y="800497"/>
                </a:cubicBezTo>
                <a:cubicBezTo>
                  <a:pt x="27210" y="782452"/>
                  <a:pt x="59247" y="795076"/>
                  <a:pt x="76540" y="786430"/>
                </a:cubicBezTo>
                <a:cubicBezTo>
                  <a:pt x="88403" y="780498"/>
                  <a:pt x="104676" y="758294"/>
                  <a:pt x="104676" y="758294"/>
                </a:cubicBezTo>
                <a:lnTo>
                  <a:pt x="6202" y="786430"/>
                </a:lnTo>
                <a:lnTo>
                  <a:pt x="48405" y="80049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304800"/>
            <a:ext cx="4953000" cy="3048000"/>
          </a:xfrm>
          <a:custGeom>
            <a:avLst/>
            <a:gdLst>
              <a:gd name="connsiteX0" fmla="*/ 225083 w 4674574"/>
              <a:gd name="connsiteY0" fmla="*/ 1336430 h 2363372"/>
              <a:gd name="connsiteX1" fmla="*/ 267286 w 4674574"/>
              <a:gd name="connsiteY1" fmla="*/ 1181686 h 2363372"/>
              <a:gd name="connsiteX2" fmla="*/ 323557 w 4674574"/>
              <a:gd name="connsiteY2" fmla="*/ 1083212 h 2363372"/>
              <a:gd name="connsiteX3" fmla="*/ 351693 w 4674574"/>
              <a:gd name="connsiteY3" fmla="*/ 998806 h 2363372"/>
              <a:gd name="connsiteX4" fmla="*/ 365760 w 4674574"/>
              <a:gd name="connsiteY4" fmla="*/ 942535 h 2363372"/>
              <a:gd name="connsiteX5" fmla="*/ 393896 w 4674574"/>
              <a:gd name="connsiteY5" fmla="*/ 900332 h 2363372"/>
              <a:gd name="connsiteX6" fmla="*/ 436099 w 4674574"/>
              <a:gd name="connsiteY6" fmla="*/ 801858 h 2363372"/>
              <a:gd name="connsiteX7" fmla="*/ 492369 w 4674574"/>
              <a:gd name="connsiteY7" fmla="*/ 773723 h 2363372"/>
              <a:gd name="connsiteX8" fmla="*/ 520505 w 4674574"/>
              <a:gd name="connsiteY8" fmla="*/ 731520 h 2363372"/>
              <a:gd name="connsiteX9" fmla="*/ 548640 w 4674574"/>
              <a:gd name="connsiteY9" fmla="*/ 703384 h 2363372"/>
              <a:gd name="connsiteX10" fmla="*/ 590843 w 4674574"/>
              <a:gd name="connsiteY10" fmla="*/ 604910 h 2363372"/>
              <a:gd name="connsiteX11" fmla="*/ 647114 w 4674574"/>
              <a:gd name="connsiteY11" fmla="*/ 562707 h 2363372"/>
              <a:gd name="connsiteX12" fmla="*/ 689317 w 4674574"/>
              <a:gd name="connsiteY12" fmla="*/ 520504 h 2363372"/>
              <a:gd name="connsiteX13" fmla="*/ 731520 w 4674574"/>
              <a:gd name="connsiteY13" fmla="*/ 436098 h 2363372"/>
              <a:gd name="connsiteX14" fmla="*/ 787791 w 4674574"/>
              <a:gd name="connsiteY14" fmla="*/ 379827 h 2363372"/>
              <a:gd name="connsiteX15" fmla="*/ 844062 w 4674574"/>
              <a:gd name="connsiteY15" fmla="*/ 351692 h 2363372"/>
              <a:gd name="connsiteX16" fmla="*/ 858129 w 4674574"/>
              <a:gd name="connsiteY16" fmla="*/ 309489 h 2363372"/>
              <a:gd name="connsiteX17" fmla="*/ 914400 w 4674574"/>
              <a:gd name="connsiteY17" fmla="*/ 295421 h 2363372"/>
              <a:gd name="connsiteX18" fmla="*/ 956603 w 4674574"/>
              <a:gd name="connsiteY18" fmla="*/ 281353 h 2363372"/>
              <a:gd name="connsiteX19" fmla="*/ 1026942 w 4674574"/>
              <a:gd name="connsiteY19" fmla="*/ 225083 h 2363372"/>
              <a:gd name="connsiteX20" fmla="*/ 1069145 w 4674574"/>
              <a:gd name="connsiteY20" fmla="*/ 211015 h 2363372"/>
              <a:gd name="connsiteX21" fmla="*/ 1280160 w 4674574"/>
              <a:gd name="connsiteY21" fmla="*/ 225083 h 2363372"/>
              <a:gd name="connsiteX22" fmla="*/ 1364566 w 4674574"/>
              <a:gd name="connsiteY22" fmla="*/ 253218 h 2363372"/>
              <a:gd name="connsiteX23" fmla="*/ 1477108 w 4674574"/>
              <a:gd name="connsiteY23" fmla="*/ 239150 h 2363372"/>
              <a:gd name="connsiteX24" fmla="*/ 1519311 w 4674574"/>
              <a:gd name="connsiteY24" fmla="*/ 211015 h 2363372"/>
              <a:gd name="connsiteX25" fmla="*/ 1589649 w 4674574"/>
              <a:gd name="connsiteY25" fmla="*/ 182880 h 2363372"/>
              <a:gd name="connsiteX26" fmla="*/ 1772529 w 4674574"/>
              <a:gd name="connsiteY26" fmla="*/ 112541 h 2363372"/>
              <a:gd name="connsiteX27" fmla="*/ 2335237 w 4674574"/>
              <a:gd name="connsiteY27" fmla="*/ 126609 h 2363372"/>
              <a:gd name="connsiteX28" fmla="*/ 2363373 w 4674574"/>
              <a:gd name="connsiteY28" fmla="*/ 154744 h 2363372"/>
              <a:gd name="connsiteX29" fmla="*/ 2630659 w 4674574"/>
              <a:gd name="connsiteY29" fmla="*/ 84406 h 2363372"/>
              <a:gd name="connsiteX30" fmla="*/ 2841674 w 4674574"/>
              <a:gd name="connsiteY30" fmla="*/ 42203 h 2363372"/>
              <a:gd name="connsiteX31" fmla="*/ 3010486 w 4674574"/>
              <a:gd name="connsiteY31" fmla="*/ 14067 h 2363372"/>
              <a:gd name="connsiteX32" fmla="*/ 3108960 w 4674574"/>
              <a:gd name="connsiteY32" fmla="*/ 0 h 2363372"/>
              <a:gd name="connsiteX33" fmla="*/ 3277773 w 4674574"/>
              <a:gd name="connsiteY33" fmla="*/ 14067 h 2363372"/>
              <a:gd name="connsiteX34" fmla="*/ 3319976 w 4674574"/>
              <a:gd name="connsiteY34" fmla="*/ 84406 h 2363372"/>
              <a:gd name="connsiteX35" fmla="*/ 3362179 w 4674574"/>
              <a:gd name="connsiteY35" fmla="*/ 98473 h 2363372"/>
              <a:gd name="connsiteX36" fmla="*/ 3685736 w 4674574"/>
              <a:gd name="connsiteY36" fmla="*/ 70338 h 2363372"/>
              <a:gd name="connsiteX37" fmla="*/ 3868616 w 4674574"/>
              <a:gd name="connsiteY37" fmla="*/ 84406 h 2363372"/>
              <a:gd name="connsiteX38" fmla="*/ 3924886 w 4674574"/>
              <a:gd name="connsiteY38" fmla="*/ 98473 h 2363372"/>
              <a:gd name="connsiteX39" fmla="*/ 3995225 w 4674574"/>
              <a:gd name="connsiteY39" fmla="*/ 154744 h 2363372"/>
              <a:gd name="connsiteX40" fmla="*/ 4037428 w 4674574"/>
              <a:gd name="connsiteY40" fmla="*/ 182880 h 2363372"/>
              <a:gd name="connsiteX41" fmla="*/ 4079631 w 4674574"/>
              <a:gd name="connsiteY41" fmla="*/ 168812 h 2363372"/>
              <a:gd name="connsiteX42" fmla="*/ 4135902 w 4674574"/>
              <a:gd name="connsiteY42" fmla="*/ 154744 h 2363372"/>
              <a:gd name="connsiteX43" fmla="*/ 4192173 w 4674574"/>
              <a:gd name="connsiteY43" fmla="*/ 126609 h 2363372"/>
              <a:gd name="connsiteX44" fmla="*/ 4304714 w 4674574"/>
              <a:gd name="connsiteY44" fmla="*/ 112541 h 2363372"/>
              <a:gd name="connsiteX45" fmla="*/ 4529797 w 4674574"/>
              <a:gd name="connsiteY45" fmla="*/ 168812 h 2363372"/>
              <a:gd name="connsiteX46" fmla="*/ 4557933 w 4674574"/>
              <a:gd name="connsiteY46" fmla="*/ 196947 h 2363372"/>
              <a:gd name="connsiteX47" fmla="*/ 4543865 w 4674574"/>
              <a:gd name="connsiteY47" fmla="*/ 379827 h 2363372"/>
              <a:gd name="connsiteX48" fmla="*/ 4473526 w 4674574"/>
              <a:gd name="connsiteY48" fmla="*/ 492369 h 2363372"/>
              <a:gd name="connsiteX49" fmla="*/ 4445391 w 4674574"/>
              <a:gd name="connsiteY49" fmla="*/ 534572 h 2363372"/>
              <a:gd name="connsiteX50" fmla="*/ 4346917 w 4674574"/>
              <a:gd name="connsiteY50" fmla="*/ 618978 h 2363372"/>
              <a:gd name="connsiteX51" fmla="*/ 4318782 w 4674574"/>
              <a:gd name="connsiteY51" fmla="*/ 675249 h 2363372"/>
              <a:gd name="connsiteX52" fmla="*/ 4206240 w 4674574"/>
              <a:gd name="connsiteY52" fmla="*/ 717452 h 2363372"/>
              <a:gd name="connsiteX53" fmla="*/ 4178105 w 4674574"/>
              <a:gd name="connsiteY53" fmla="*/ 759655 h 2363372"/>
              <a:gd name="connsiteX54" fmla="*/ 4093699 w 4674574"/>
              <a:gd name="connsiteY54" fmla="*/ 787790 h 2363372"/>
              <a:gd name="connsiteX55" fmla="*/ 4023360 w 4674574"/>
              <a:gd name="connsiteY55" fmla="*/ 815926 h 2363372"/>
              <a:gd name="connsiteX56" fmla="*/ 3967089 w 4674574"/>
              <a:gd name="connsiteY56" fmla="*/ 844061 h 2363372"/>
              <a:gd name="connsiteX57" fmla="*/ 3924886 w 4674574"/>
              <a:gd name="connsiteY57" fmla="*/ 872197 h 2363372"/>
              <a:gd name="connsiteX58" fmla="*/ 3840480 w 4674574"/>
              <a:gd name="connsiteY58" fmla="*/ 900332 h 2363372"/>
              <a:gd name="connsiteX59" fmla="*/ 3798277 w 4674574"/>
              <a:gd name="connsiteY59" fmla="*/ 914400 h 2363372"/>
              <a:gd name="connsiteX60" fmla="*/ 3713871 w 4674574"/>
              <a:gd name="connsiteY60" fmla="*/ 970670 h 2363372"/>
              <a:gd name="connsiteX61" fmla="*/ 3699803 w 4674574"/>
              <a:gd name="connsiteY61" fmla="*/ 1026941 h 2363372"/>
              <a:gd name="connsiteX62" fmla="*/ 3643533 w 4674574"/>
              <a:gd name="connsiteY62" fmla="*/ 1097280 h 2363372"/>
              <a:gd name="connsiteX63" fmla="*/ 3615397 w 4674574"/>
              <a:gd name="connsiteY63" fmla="*/ 1139483 h 2363372"/>
              <a:gd name="connsiteX64" fmla="*/ 3559126 w 4674574"/>
              <a:gd name="connsiteY64" fmla="*/ 1167618 h 2363372"/>
              <a:gd name="connsiteX65" fmla="*/ 3516923 w 4674574"/>
              <a:gd name="connsiteY65" fmla="*/ 1223889 h 2363372"/>
              <a:gd name="connsiteX66" fmla="*/ 3460653 w 4674574"/>
              <a:gd name="connsiteY66" fmla="*/ 1237957 h 2363372"/>
              <a:gd name="connsiteX67" fmla="*/ 3418449 w 4674574"/>
              <a:gd name="connsiteY67" fmla="*/ 1252024 h 2363372"/>
              <a:gd name="connsiteX68" fmla="*/ 3362179 w 4674574"/>
              <a:gd name="connsiteY68" fmla="*/ 1280160 h 2363372"/>
              <a:gd name="connsiteX69" fmla="*/ 3207434 w 4674574"/>
              <a:gd name="connsiteY69" fmla="*/ 1308295 h 2363372"/>
              <a:gd name="connsiteX70" fmla="*/ 3108960 w 4674574"/>
              <a:gd name="connsiteY70" fmla="*/ 1392701 h 2363372"/>
              <a:gd name="connsiteX71" fmla="*/ 3038622 w 4674574"/>
              <a:gd name="connsiteY71" fmla="*/ 1420837 h 2363372"/>
              <a:gd name="connsiteX72" fmla="*/ 2926080 w 4674574"/>
              <a:gd name="connsiteY72" fmla="*/ 1505243 h 2363372"/>
              <a:gd name="connsiteX73" fmla="*/ 2869809 w 4674574"/>
              <a:gd name="connsiteY73" fmla="*/ 1547446 h 2363372"/>
              <a:gd name="connsiteX74" fmla="*/ 2785403 w 4674574"/>
              <a:gd name="connsiteY74" fmla="*/ 1617784 h 2363372"/>
              <a:gd name="connsiteX75" fmla="*/ 2574388 w 4674574"/>
              <a:gd name="connsiteY75" fmla="*/ 1645920 h 2363372"/>
              <a:gd name="connsiteX76" fmla="*/ 2447779 w 4674574"/>
              <a:gd name="connsiteY76" fmla="*/ 1659987 h 2363372"/>
              <a:gd name="connsiteX77" fmla="*/ 2391508 w 4674574"/>
              <a:gd name="connsiteY77" fmla="*/ 1674055 h 2363372"/>
              <a:gd name="connsiteX78" fmla="*/ 2307102 w 4674574"/>
              <a:gd name="connsiteY78" fmla="*/ 1730326 h 2363372"/>
              <a:gd name="connsiteX79" fmla="*/ 2208628 w 4674574"/>
              <a:gd name="connsiteY79" fmla="*/ 1786597 h 2363372"/>
              <a:gd name="connsiteX80" fmla="*/ 2067951 w 4674574"/>
              <a:gd name="connsiteY80" fmla="*/ 1856935 h 2363372"/>
              <a:gd name="connsiteX81" fmla="*/ 2025748 w 4674574"/>
              <a:gd name="connsiteY81" fmla="*/ 1885070 h 2363372"/>
              <a:gd name="connsiteX82" fmla="*/ 1969477 w 4674574"/>
              <a:gd name="connsiteY82" fmla="*/ 1899138 h 2363372"/>
              <a:gd name="connsiteX83" fmla="*/ 1927274 w 4674574"/>
              <a:gd name="connsiteY83" fmla="*/ 1927273 h 2363372"/>
              <a:gd name="connsiteX84" fmla="*/ 1688123 w 4674574"/>
              <a:gd name="connsiteY84" fmla="*/ 1969477 h 2363372"/>
              <a:gd name="connsiteX85" fmla="*/ 1617785 w 4674574"/>
              <a:gd name="connsiteY85" fmla="*/ 1983544 h 2363372"/>
              <a:gd name="connsiteX86" fmla="*/ 1505243 w 4674574"/>
              <a:gd name="connsiteY86" fmla="*/ 2025747 h 2363372"/>
              <a:gd name="connsiteX87" fmla="*/ 1477108 w 4674574"/>
              <a:gd name="connsiteY87" fmla="*/ 2067950 h 2363372"/>
              <a:gd name="connsiteX88" fmla="*/ 1420837 w 4674574"/>
              <a:gd name="connsiteY88" fmla="*/ 2110153 h 2363372"/>
              <a:gd name="connsiteX89" fmla="*/ 1322363 w 4674574"/>
              <a:gd name="connsiteY89" fmla="*/ 2166424 h 2363372"/>
              <a:gd name="connsiteX90" fmla="*/ 1280160 w 4674574"/>
              <a:gd name="connsiteY90" fmla="*/ 2180492 h 2363372"/>
              <a:gd name="connsiteX91" fmla="*/ 1223889 w 4674574"/>
              <a:gd name="connsiteY91" fmla="*/ 2222695 h 2363372"/>
              <a:gd name="connsiteX92" fmla="*/ 1167619 w 4674574"/>
              <a:gd name="connsiteY92" fmla="*/ 2236763 h 2363372"/>
              <a:gd name="connsiteX93" fmla="*/ 1125416 w 4674574"/>
              <a:gd name="connsiteY93" fmla="*/ 2278966 h 2363372"/>
              <a:gd name="connsiteX94" fmla="*/ 970671 w 4674574"/>
              <a:gd name="connsiteY94" fmla="*/ 2321169 h 2363372"/>
              <a:gd name="connsiteX95" fmla="*/ 844062 w 4674574"/>
              <a:gd name="connsiteY95" fmla="*/ 2363372 h 2363372"/>
              <a:gd name="connsiteX96" fmla="*/ 450166 w 4674574"/>
              <a:gd name="connsiteY96" fmla="*/ 2335237 h 2363372"/>
              <a:gd name="connsiteX97" fmla="*/ 407963 w 4674574"/>
              <a:gd name="connsiteY97" fmla="*/ 2321169 h 2363372"/>
              <a:gd name="connsiteX98" fmla="*/ 281354 w 4674574"/>
              <a:gd name="connsiteY98" fmla="*/ 2250830 h 2363372"/>
              <a:gd name="connsiteX99" fmla="*/ 225083 w 4674574"/>
              <a:gd name="connsiteY99" fmla="*/ 2236763 h 2363372"/>
              <a:gd name="connsiteX100" fmla="*/ 42203 w 4674574"/>
              <a:gd name="connsiteY100" fmla="*/ 2194560 h 2363372"/>
              <a:gd name="connsiteX101" fmla="*/ 14068 w 4674574"/>
              <a:gd name="connsiteY101" fmla="*/ 2152357 h 2363372"/>
              <a:gd name="connsiteX102" fmla="*/ 0 w 4674574"/>
              <a:gd name="connsiteY102" fmla="*/ 2096086 h 2363372"/>
              <a:gd name="connsiteX103" fmla="*/ 14068 w 4674574"/>
              <a:gd name="connsiteY103" fmla="*/ 1758461 h 2363372"/>
              <a:gd name="connsiteX104" fmla="*/ 56271 w 4674574"/>
              <a:gd name="connsiteY104" fmla="*/ 1603717 h 2363372"/>
              <a:gd name="connsiteX105" fmla="*/ 84406 w 4674574"/>
              <a:gd name="connsiteY105" fmla="*/ 1575581 h 2363372"/>
              <a:gd name="connsiteX106" fmla="*/ 98474 w 4674574"/>
              <a:gd name="connsiteY106" fmla="*/ 1519310 h 2363372"/>
              <a:gd name="connsiteX107" fmla="*/ 154745 w 4674574"/>
              <a:gd name="connsiteY107" fmla="*/ 1505243 h 2363372"/>
              <a:gd name="connsiteX108" fmla="*/ 182880 w 4674574"/>
              <a:gd name="connsiteY108" fmla="*/ 1477107 h 2363372"/>
              <a:gd name="connsiteX109" fmla="*/ 225083 w 4674574"/>
              <a:gd name="connsiteY109" fmla="*/ 1322363 h 2363372"/>
              <a:gd name="connsiteX110" fmla="*/ 225083 w 4674574"/>
              <a:gd name="connsiteY110" fmla="*/ 1266092 h 2363372"/>
              <a:gd name="connsiteX111" fmla="*/ 239151 w 4674574"/>
              <a:gd name="connsiteY111" fmla="*/ 1252024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74574" h="2363372">
                <a:moveTo>
                  <a:pt x="225083" y="1336430"/>
                </a:moveTo>
                <a:cubicBezTo>
                  <a:pt x="237834" y="1259927"/>
                  <a:pt x="233399" y="1249459"/>
                  <a:pt x="267286" y="1181686"/>
                </a:cubicBezTo>
                <a:cubicBezTo>
                  <a:pt x="318048" y="1080163"/>
                  <a:pt x="274226" y="1206540"/>
                  <a:pt x="323557" y="1083212"/>
                </a:cubicBezTo>
                <a:cubicBezTo>
                  <a:pt x="334571" y="1055676"/>
                  <a:pt x="343171" y="1027213"/>
                  <a:pt x="351693" y="998806"/>
                </a:cubicBezTo>
                <a:cubicBezTo>
                  <a:pt x="357249" y="980287"/>
                  <a:pt x="358144" y="960306"/>
                  <a:pt x="365760" y="942535"/>
                </a:cubicBezTo>
                <a:cubicBezTo>
                  <a:pt x="372420" y="926995"/>
                  <a:pt x="384517" y="914400"/>
                  <a:pt x="393896" y="900332"/>
                </a:cubicBezTo>
                <a:cubicBezTo>
                  <a:pt x="402709" y="865078"/>
                  <a:pt x="405418" y="827425"/>
                  <a:pt x="436099" y="801858"/>
                </a:cubicBezTo>
                <a:cubicBezTo>
                  <a:pt x="452209" y="788433"/>
                  <a:pt x="473612" y="783101"/>
                  <a:pt x="492369" y="773723"/>
                </a:cubicBezTo>
                <a:cubicBezTo>
                  <a:pt x="501748" y="759655"/>
                  <a:pt x="509943" y="744722"/>
                  <a:pt x="520505" y="731520"/>
                </a:cubicBezTo>
                <a:cubicBezTo>
                  <a:pt x="528790" y="721163"/>
                  <a:pt x="541816" y="714757"/>
                  <a:pt x="548640" y="703384"/>
                </a:cubicBezTo>
                <a:cubicBezTo>
                  <a:pt x="583561" y="645182"/>
                  <a:pt x="535965" y="668935"/>
                  <a:pt x="590843" y="604910"/>
                </a:cubicBezTo>
                <a:cubicBezTo>
                  <a:pt x="606102" y="587108"/>
                  <a:pt x="629312" y="577966"/>
                  <a:pt x="647114" y="562707"/>
                </a:cubicBezTo>
                <a:cubicBezTo>
                  <a:pt x="662219" y="549760"/>
                  <a:pt x="675249" y="534572"/>
                  <a:pt x="689317" y="520504"/>
                </a:cubicBezTo>
                <a:cubicBezTo>
                  <a:pt x="702933" y="479657"/>
                  <a:pt x="701771" y="470805"/>
                  <a:pt x="731520" y="436098"/>
                </a:cubicBezTo>
                <a:cubicBezTo>
                  <a:pt x="748783" y="415958"/>
                  <a:pt x="764065" y="391690"/>
                  <a:pt x="787791" y="379827"/>
                </a:cubicBezTo>
                <a:lnTo>
                  <a:pt x="844062" y="351692"/>
                </a:lnTo>
                <a:cubicBezTo>
                  <a:pt x="848751" y="337624"/>
                  <a:pt x="846550" y="318752"/>
                  <a:pt x="858129" y="309489"/>
                </a:cubicBezTo>
                <a:cubicBezTo>
                  <a:pt x="873226" y="297411"/>
                  <a:pt x="895810" y="300733"/>
                  <a:pt x="914400" y="295421"/>
                </a:cubicBezTo>
                <a:cubicBezTo>
                  <a:pt x="928658" y="291347"/>
                  <a:pt x="942535" y="286042"/>
                  <a:pt x="956603" y="281353"/>
                </a:cubicBezTo>
                <a:cubicBezTo>
                  <a:pt x="982773" y="255184"/>
                  <a:pt x="991450" y="242829"/>
                  <a:pt x="1026942" y="225083"/>
                </a:cubicBezTo>
                <a:cubicBezTo>
                  <a:pt x="1040205" y="218451"/>
                  <a:pt x="1055077" y="215704"/>
                  <a:pt x="1069145" y="211015"/>
                </a:cubicBezTo>
                <a:cubicBezTo>
                  <a:pt x="1139483" y="215704"/>
                  <a:pt x="1210374" y="215114"/>
                  <a:pt x="1280160" y="225083"/>
                </a:cubicBezTo>
                <a:cubicBezTo>
                  <a:pt x="1309519" y="229277"/>
                  <a:pt x="1364566" y="253218"/>
                  <a:pt x="1364566" y="253218"/>
                </a:cubicBezTo>
                <a:cubicBezTo>
                  <a:pt x="1402080" y="248529"/>
                  <a:pt x="1440634" y="249097"/>
                  <a:pt x="1477108" y="239150"/>
                </a:cubicBezTo>
                <a:cubicBezTo>
                  <a:pt x="1493419" y="234701"/>
                  <a:pt x="1504189" y="218576"/>
                  <a:pt x="1519311" y="211015"/>
                </a:cubicBezTo>
                <a:cubicBezTo>
                  <a:pt x="1541897" y="199722"/>
                  <a:pt x="1566721" y="193462"/>
                  <a:pt x="1589649" y="182880"/>
                </a:cubicBezTo>
                <a:cubicBezTo>
                  <a:pt x="1743273" y="111977"/>
                  <a:pt x="1649835" y="137080"/>
                  <a:pt x="1772529" y="112541"/>
                </a:cubicBezTo>
                <a:cubicBezTo>
                  <a:pt x="1960098" y="117230"/>
                  <a:pt x="2148086" y="113241"/>
                  <a:pt x="2335237" y="126609"/>
                </a:cubicBezTo>
                <a:cubicBezTo>
                  <a:pt x="2348466" y="127554"/>
                  <a:pt x="2350139" y="155626"/>
                  <a:pt x="2363373" y="154744"/>
                </a:cubicBezTo>
                <a:cubicBezTo>
                  <a:pt x="2444825" y="149314"/>
                  <a:pt x="2548682" y="111732"/>
                  <a:pt x="2630659" y="84406"/>
                </a:cubicBezTo>
                <a:cubicBezTo>
                  <a:pt x="2724121" y="22097"/>
                  <a:pt x="2641730" y="67196"/>
                  <a:pt x="2841674" y="42203"/>
                </a:cubicBezTo>
                <a:cubicBezTo>
                  <a:pt x="2898280" y="35127"/>
                  <a:pt x="2954137" y="22964"/>
                  <a:pt x="3010486" y="14067"/>
                </a:cubicBezTo>
                <a:cubicBezTo>
                  <a:pt x="3043238" y="8896"/>
                  <a:pt x="3076135" y="4689"/>
                  <a:pt x="3108960" y="0"/>
                </a:cubicBezTo>
                <a:cubicBezTo>
                  <a:pt x="3165231" y="4689"/>
                  <a:pt x="3222560" y="2236"/>
                  <a:pt x="3277773" y="14067"/>
                </a:cubicBezTo>
                <a:cubicBezTo>
                  <a:pt x="3319348" y="22976"/>
                  <a:pt x="3298410" y="62840"/>
                  <a:pt x="3319976" y="84406"/>
                </a:cubicBezTo>
                <a:cubicBezTo>
                  <a:pt x="3330461" y="94891"/>
                  <a:pt x="3348111" y="93784"/>
                  <a:pt x="3362179" y="98473"/>
                </a:cubicBezTo>
                <a:cubicBezTo>
                  <a:pt x="3485247" y="80893"/>
                  <a:pt x="3540520" y="70338"/>
                  <a:pt x="3685736" y="70338"/>
                </a:cubicBezTo>
                <a:cubicBezTo>
                  <a:pt x="3746876" y="70338"/>
                  <a:pt x="3807656" y="79717"/>
                  <a:pt x="3868616" y="84406"/>
                </a:cubicBezTo>
                <a:cubicBezTo>
                  <a:pt x="3887373" y="89095"/>
                  <a:pt x="3907115" y="90857"/>
                  <a:pt x="3924886" y="98473"/>
                </a:cubicBezTo>
                <a:cubicBezTo>
                  <a:pt x="3971510" y="118455"/>
                  <a:pt x="3960322" y="126822"/>
                  <a:pt x="3995225" y="154744"/>
                </a:cubicBezTo>
                <a:cubicBezTo>
                  <a:pt x="4008427" y="165306"/>
                  <a:pt x="4023360" y="173501"/>
                  <a:pt x="4037428" y="182880"/>
                </a:cubicBezTo>
                <a:cubicBezTo>
                  <a:pt x="4051496" y="178191"/>
                  <a:pt x="4065373" y="172886"/>
                  <a:pt x="4079631" y="168812"/>
                </a:cubicBezTo>
                <a:cubicBezTo>
                  <a:pt x="4098221" y="163500"/>
                  <a:pt x="4117799" y="161533"/>
                  <a:pt x="4135902" y="154744"/>
                </a:cubicBezTo>
                <a:cubicBezTo>
                  <a:pt x="4155538" y="147381"/>
                  <a:pt x="4171828" y="131695"/>
                  <a:pt x="4192173" y="126609"/>
                </a:cubicBezTo>
                <a:cubicBezTo>
                  <a:pt x="4228850" y="117440"/>
                  <a:pt x="4267200" y="117230"/>
                  <a:pt x="4304714" y="112541"/>
                </a:cubicBezTo>
                <a:cubicBezTo>
                  <a:pt x="4674574" y="137199"/>
                  <a:pt x="4463135" y="57712"/>
                  <a:pt x="4529797" y="168812"/>
                </a:cubicBezTo>
                <a:cubicBezTo>
                  <a:pt x="4536621" y="180185"/>
                  <a:pt x="4548554" y="187569"/>
                  <a:pt x="4557933" y="196947"/>
                </a:cubicBezTo>
                <a:cubicBezTo>
                  <a:pt x="4553244" y="257907"/>
                  <a:pt x="4554490" y="319617"/>
                  <a:pt x="4543865" y="379827"/>
                </a:cubicBezTo>
                <a:cubicBezTo>
                  <a:pt x="4537668" y="414940"/>
                  <a:pt x="4492060" y="466422"/>
                  <a:pt x="4473526" y="492369"/>
                </a:cubicBezTo>
                <a:cubicBezTo>
                  <a:pt x="4463699" y="506127"/>
                  <a:pt x="4456215" y="521584"/>
                  <a:pt x="4445391" y="534572"/>
                </a:cubicBezTo>
                <a:cubicBezTo>
                  <a:pt x="4412735" y="573760"/>
                  <a:pt x="4388314" y="587930"/>
                  <a:pt x="4346917" y="618978"/>
                </a:cubicBezTo>
                <a:cubicBezTo>
                  <a:pt x="4337539" y="637735"/>
                  <a:pt x="4334704" y="661601"/>
                  <a:pt x="4318782" y="675249"/>
                </a:cubicBezTo>
                <a:cubicBezTo>
                  <a:pt x="4308080" y="684422"/>
                  <a:pt x="4229295" y="709767"/>
                  <a:pt x="4206240" y="717452"/>
                </a:cubicBezTo>
                <a:cubicBezTo>
                  <a:pt x="4196862" y="731520"/>
                  <a:pt x="4192442" y="750694"/>
                  <a:pt x="4178105" y="759655"/>
                </a:cubicBezTo>
                <a:cubicBezTo>
                  <a:pt x="4152956" y="775373"/>
                  <a:pt x="4121235" y="776775"/>
                  <a:pt x="4093699" y="787790"/>
                </a:cubicBezTo>
                <a:cubicBezTo>
                  <a:pt x="4070253" y="797169"/>
                  <a:pt x="4046436" y="805670"/>
                  <a:pt x="4023360" y="815926"/>
                </a:cubicBezTo>
                <a:cubicBezTo>
                  <a:pt x="4004197" y="824443"/>
                  <a:pt x="3985297" y="833657"/>
                  <a:pt x="3967089" y="844061"/>
                </a:cubicBezTo>
                <a:cubicBezTo>
                  <a:pt x="3952409" y="852449"/>
                  <a:pt x="3940336" y="865330"/>
                  <a:pt x="3924886" y="872197"/>
                </a:cubicBezTo>
                <a:cubicBezTo>
                  <a:pt x="3897785" y="884242"/>
                  <a:pt x="3868615" y="890954"/>
                  <a:pt x="3840480" y="900332"/>
                </a:cubicBezTo>
                <a:cubicBezTo>
                  <a:pt x="3826412" y="905021"/>
                  <a:pt x="3810615" y="906175"/>
                  <a:pt x="3798277" y="914400"/>
                </a:cubicBezTo>
                <a:lnTo>
                  <a:pt x="3713871" y="970670"/>
                </a:lnTo>
                <a:cubicBezTo>
                  <a:pt x="3709182" y="989427"/>
                  <a:pt x="3707419" y="1009170"/>
                  <a:pt x="3699803" y="1026941"/>
                </a:cubicBezTo>
                <a:cubicBezTo>
                  <a:pt x="3679820" y="1073567"/>
                  <a:pt x="3671456" y="1062376"/>
                  <a:pt x="3643533" y="1097280"/>
                </a:cubicBezTo>
                <a:cubicBezTo>
                  <a:pt x="3632971" y="1110482"/>
                  <a:pt x="3628386" y="1128659"/>
                  <a:pt x="3615397" y="1139483"/>
                </a:cubicBezTo>
                <a:cubicBezTo>
                  <a:pt x="3599287" y="1152908"/>
                  <a:pt x="3577883" y="1158240"/>
                  <a:pt x="3559126" y="1167618"/>
                </a:cubicBezTo>
                <a:cubicBezTo>
                  <a:pt x="3545058" y="1186375"/>
                  <a:pt x="3536002" y="1210261"/>
                  <a:pt x="3516923" y="1223889"/>
                </a:cubicBezTo>
                <a:cubicBezTo>
                  <a:pt x="3501190" y="1235127"/>
                  <a:pt x="3479243" y="1232646"/>
                  <a:pt x="3460653" y="1237957"/>
                </a:cubicBezTo>
                <a:cubicBezTo>
                  <a:pt x="3446395" y="1242031"/>
                  <a:pt x="3432079" y="1246183"/>
                  <a:pt x="3418449" y="1252024"/>
                </a:cubicBezTo>
                <a:cubicBezTo>
                  <a:pt x="3399174" y="1260285"/>
                  <a:pt x="3381815" y="1272797"/>
                  <a:pt x="3362179" y="1280160"/>
                </a:cubicBezTo>
                <a:cubicBezTo>
                  <a:pt x="3321367" y="1295465"/>
                  <a:pt x="3243368" y="1303161"/>
                  <a:pt x="3207434" y="1308295"/>
                </a:cubicBezTo>
                <a:cubicBezTo>
                  <a:pt x="3015865" y="1404078"/>
                  <a:pt x="3291567" y="1255743"/>
                  <a:pt x="3108960" y="1392701"/>
                </a:cubicBezTo>
                <a:cubicBezTo>
                  <a:pt x="3088758" y="1407852"/>
                  <a:pt x="3062068" y="1411458"/>
                  <a:pt x="3038622" y="1420837"/>
                </a:cubicBezTo>
                <a:cubicBezTo>
                  <a:pt x="2974096" y="1485360"/>
                  <a:pt x="3053336" y="1409801"/>
                  <a:pt x="2926080" y="1505243"/>
                </a:cubicBezTo>
                <a:cubicBezTo>
                  <a:pt x="2907323" y="1519311"/>
                  <a:pt x="2887611" y="1532187"/>
                  <a:pt x="2869809" y="1547446"/>
                </a:cubicBezTo>
                <a:cubicBezTo>
                  <a:pt x="2775032" y="1628683"/>
                  <a:pt x="2878678" y="1555601"/>
                  <a:pt x="2785403" y="1617784"/>
                </a:cubicBezTo>
                <a:cubicBezTo>
                  <a:pt x="2720522" y="1715107"/>
                  <a:pt x="2784368" y="1645920"/>
                  <a:pt x="2574388" y="1645920"/>
                </a:cubicBezTo>
                <a:cubicBezTo>
                  <a:pt x="2531925" y="1645920"/>
                  <a:pt x="2489982" y="1655298"/>
                  <a:pt x="2447779" y="1659987"/>
                </a:cubicBezTo>
                <a:cubicBezTo>
                  <a:pt x="2429022" y="1664676"/>
                  <a:pt x="2408295" y="1664462"/>
                  <a:pt x="2391508" y="1674055"/>
                </a:cubicBezTo>
                <a:cubicBezTo>
                  <a:pt x="2243978" y="1758358"/>
                  <a:pt x="2438870" y="1686402"/>
                  <a:pt x="2307102" y="1730326"/>
                </a:cubicBezTo>
                <a:cubicBezTo>
                  <a:pt x="2255684" y="1781743"/>
                  <a:pt x="2301611" y="1743205"/>
                  <a:pt x="2208628" y="1786597"/>
                </a:cubicBezTo>
                <a:cubicBezTo>
                  <a:pt x="2161119" y="1808768"/>
                  <a:pt x="2111573" y="1827854"/>
                  <a:pt x="2067951" y="1856935"/>
                </a:cubicBezTo>
                <a:cubicBezTo>
                  <a:pt x="2053883" y="1866313"/>
                  <a:pt x="2041288" y="1878410"/>
                  <a:pt x="2025748" y="1885070"/>
                </a:cubicBezTo>
                <a:cubicBezTo>
                  <a:pt x="2007977" y="1892686"/>
                  <a:pt x="1988234" y="1894449"/>
                  <a:pt x="1969477" y="1899138"/>
                </a:cubicBezTo>
                <a:cubicBezTo>
                  <a:pt x="1955409" y="1908516"/>
                  <a:pt x="1942724" y="1920406"/>
                  <a:pt x="1927274" y="1927273"/>
                </a:cubicBezTo>
                <a:cubicBezTo>
                  <a:pt x="1835700" y="1967973"/>
                  <a:pt x="1799109" y="1959387"/>
                  <a:pt x="1688123" y="1969477"/>
                </a:cubicBezTo>
                <a:cubicBezTo>
                  <a:pt x="1664677" y="1974166"/>
                  <a:pt x="1640981" y="1977745"/>
                  <a:pt x="1617785" y="1983544"/>
                </a:cubicBezTo>
                <a:cubicBezTo>
                  <a:pt x="1588387" y="1990893"/>
                  <a:pt x="1526748" y="2017145"/>
                  <a:pt x="1505243" y="2025747"/>
                </a:cubicBezTo>
                <a:cubicBezTo>
                  <a:pt x="1495865" y="2039815"/>
                  <a:pt x="1489063" y="2055995"/>
                  <a:pt x="1477108" y="2067950"/>
                </a:cubicBezTo>
                <a:cubicBezTo>
                  <a:pt x="1460529" y="2084529"/>
                  <a:pt x="1439916" y="2096525"/>
                  <a:pt x="1420837" y="2110153"/>
                </a:cubicBezTo>
                <a:cubicBezTo>
                  <a:pt x="1385513" y="2135385"/>
                  <a:pt x="1363582" y="2148759"/>
                  <a:pt x="1322363" y="2166424"/>
                </a:cubicBezTo>
                <a:cubicBezTo>
                  <a:pt x="1308733" y="2172265"/>
                  <a:pt x="1294228" y="2175803"/>
                  <a:pt x="1280160" y="2180492"/>
                </a:cubicBezTo>
                <a:cubicBezTo>
                  <a:pt x="1261403" y="2194560"/>
                  <a:pt x="1244860" y="2212209"/>
                  <a:pt x="1223889" y="2222695"/>
                </a:cubicBezTo>
                <a:cubicBezTo>
                  <a:pt x="1206596" y="2231341"/>
                  <a:pt x="1184406" y="2227171"/>
                  <a:pt x="1167619" y="2236763"/>
                </a:cubicBezTo>
                <a:cubicBezTo>
                  <a:pt x="1150346" y="2246634"/>
                  <a:pt x="1142807" y="2269304"/>
                  <a:pt x="1125416" y="2278966"/>
                </a:cubicBezTo>
                <a:cubicBezTo>
                  <a:pt x="1081501" y="2303363"/>
                  <a:pt x="1019158" y="2310394"/>
                  <a:pt x="970671" y="2321169"/>
                </a:cubicBezTo>
                <a:cubicBezTo>
                  <a:pt x="902522" y="2336314"/>
                  <a:pt x="915868" y="2334650"/>
                  <a:pt x="844062" y="2363372"/>
                </a:cubicBezTo>
                <a:cubicBezTo>
                  <a:pt x="712763" y="2353994"/>
                  <a:pt x="581187" y="2347916"/>
                  <a:pt x="450166" y="2335237"/>
                </a:cubicBezTo>
                <a:cubicBezTo>
                  <a:pt x="435406" y="2333809"/>
                  <a:pt x="421226" y="2327801"/>
                  <a:pt x="407963" y="2321169"/>
                </a:cubicBezTo>
                <a:cubicBezTo>
                  <a:pt x="354248" y="2294311"/>
                  <a:pt x="335539" y="2271149"/>
                  <a:pt x="281354" y="2250830"/>
                </a:cubicBezTo>
                <a:cubicBezTo>
                  <a:pt x="263251" y="2244041"/>
                  <a:pt x="243425" y="2242877"/>
                  <a:pt x="225083" y="2236763"/>
                </a:cubicBezTo>
                <a:cubicBezTo>
                  <a:pt x="85898" y="2190368"/>
                  <a:pt x="230324" y="2218074"/>
                  <a:pt x="42203" y="2194560"/>
                </a:cubicBezTo>
                <a:cubicBezTo>
                  <a:pt x="32825" y="2180492"/>
                  <a:pt x="20728" y="2167897"/>
                  <a:pt x="14068" y="2152357"/>
                </a:cubicBezTo>
                <a:cubicBezTo>
                  <a:pt x="6452" y="2134586"/>
                  <a:pt x="0" y="2115420"/>
                  <a:pt x="0" y="2096086"/>
                </a:cubicBezTo>
                <a:cubicBezTo>
                  <a:pt x="0" y="1983447"/>
                  <a:pt x="6318" y="1870833"/>
                  <a:pt x="14068" y="1758461"/>
                </a:cubicBezTo>
                <a:cubicBezTo>
                  <a:pt x="15696" y="1734857"/>
                  <a:pt x="43219" y="1616769"/>
                  <a:pt x="56271" y="1603717"/>
                </a:cubicBezTo>
                <a:lnTo>
                  <a:pt x="84406" y="1575581"/>
                </a:lnTo>
                <a:cubicBezTo>
                  <a:pt x="89095" y="1556824"/>
                  <a:pt x="84802" y="1532981"/>
                  <a:pt x="98474" y="1519310"/>
                </a:cubicBezTo>
                <a:cubicBezTo>
                  <a:pt x="112145" y="1505639"/>
                  <a:pt x="137452" y="1513890"/>
                  <a:pt x="154745" y="1505243"/>
                </a:cubicBezTo>
                <a:cubicBezTo>
                  <a:pt x="166608" y="1499312"/>
                  <a:pt x="173502" y="1486486"/>
                  <a:pt x="182880" y="1477107"/>
                </a:cubicBezTo>
                <a:cubicBezTo>
                  <a:pt x="197008" y="1434725"/>
                  <a:pt x="225083" y="1354098"/>
                  <a:pt x="225083" y="1322363"/>
                </a:cubicBezTo>
                <a:lnTo>
                  <a:pt x="225083" y="1266092"/>
                </a:lnTo>
                <a:lnTo>
                  <a:pt x="239151" y="125202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915029">
            <a:off x="-237096" y="1521973"/>
            <a:ext cx="5440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This is my classmate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Erfan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>
            <a:endCxn id="13" idx="65"/>
          </p:cNvCxnSpPr>
          <p:nvPr/>
        </p:nvCxnSpPr>
        <p:spPr>
          <a:xfrm rot="16200000" flipV="1">
            <a:off x="3719213" y="1890412"/>
            <a:ext cx="936172" cy="921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515729" y="4360985"/>
            <a:ext cx="4459459" cy="2489981"/>
          </a:xfrm>
          <a:custGeom>
            <a:avLst/>
            <a:gdLst>
              <a:gd name="connsiteX0" fmla="*/ 0 w 4459459"/>
              <a:gd name="connsiteY0" fmla="*/ 1744393 h 2489981"/>
              <a:gd name="connsiteX1" fmla="*/ 42203 w 4459459"/>
              <a:gd name="connsiteY1" fmla="*/ 1631852 h 2489981"/>
              <a:gd name="connsiteX2" fmla="*/ 126609 w 4459459"/>
              <a:gd name="connsiteY2" fmla="*/ 1533378 h 2489981"/>
              <a:gd name="connsiteX3" fmla="*/ 182880 w 4459459"/>
              <a:gd name="connsiteY3" fmla="*/ 1420837 h 2489981"/>
              <a:gd name="connsiteX4" fmla="*/ 239151 w 4459459"/>
              <a:gd name="connsiteY4" fmla="*/ 1336430 h 2489981"/>
              <a:gd name="connsiteX5" fmla="*/ 295422 w 4459459"/>
              <a:gd name="connsiteY5" fmla="*/ 1237957 h 2489981"/>
              <a:gd name="connsiteX6" fmla="*/ 365760 w 4459459"/>
              <a:gd name="connsiteY6" fmla="*/ 1125415 h 2489981"/>
              <a:gd name="connsiteX7" fmla="*/ 393896 w 4459459"/>
              <a:gd name="connsiteY7" fmla="*/ 1069144 h 2489981"/>
              <a:gd name="connsiteX8" fmla="*/ 450166 w 4459459"/>
              <a:gd name="connsiteY8" fmla="*/ 984738 h 2489981"/>
              <a:gd name="connsiteX9" fmla="*/ 520505 w 4459459"/>
              <a:gd name="connsiteY9" fmla="*/ 858129 h 2489981"/>
              <a:gd name="connsiteX10" fmla="*/ 548640 w 4459459"/>
              <a:gd name="connsiteY10" fmla="*/ 815926 h 2489981"/>
              <a:gd name="connsiteX11" fmla="*/ 618979 w 4459459"/>
              <a:gd name="connsiteY11" fmla="*/ 801858 h 2489981"/>
              <a:gd name="connsiteX12" fmla="*/ 1083213 w 4459459"/>
              <a:gd name="connsiteY12" fmla="*/ 787790 h 2489981"/>
              <a:gd name="connsiteX13" fmla="*/ 1139483 w 4459459"/>
              <a:gd name="connsiteY13" fmla="*/ 689317 h 2489981"/>
              <a:gd name="connsiteX14" fmla="*/ 1181686 w 4459459"/>
              <a:gd name="connsiteY14" fmla="*/ 661181 h 2489981"/>
              <a:gd name="connsiteX15" fmla="*/ 1209822 w 4459459"/>
              <a:gd name="connsiteY15" fmla="*/ 633046 h 2489981"/>
              <a:gd name="connsiteX16" fmla="*/ 1252025 w 4459459"/>
              <a:gd name="connsiteY16" fmla="*/ 618978 h 2489981"/>
              <a:gd name="connsiteX17" fmla="*/ 1913206 w 4459459"/>
              <a:gd name="connsiteY17" fmla="*/ 604910 h 2489981"/>
              <a:gd name="connsiteX18" fmla="*/ 1955409 w 4459459"/>
              <a:gd name="connsiteY18" fmla="*/ 590843 h 2489981"/>
              <a:gd name="connsiteX19" fmla="*/ 2039816 w 4459459"/>
              <a:gd name="connsiteY19" fmla="*/ 520504 h 2489981"/>
              <a:gd name="connsiteX20" fmla="*/ 2307102 w 4459459"/>
              <a:gd name="connsiteY20" fmla="*/ 492369 h 2489981"/>
              <a:gd name="connsiteX21" fmla="*/ 2377440 w 4459459"/>
              <a:gd name="connsiteY21" fmla="*/ 450166 h 2489981"/>
              <a:gd name="connsiteX22" fmla="*/ 2433711 w 4459459"/>
              <a:gd name="connsiteY22" fmla="*/ 379827 h 2489981"/>
              <a:gd name="connsiteX23" fmla="*/ 2475914 w 4459459"/>
              <a:gd name="connsiteY23" fmla="*/ 351692 h 2489981"/>
              <a:gd name="connsiteX24" fmla="*/ 2588456 w 4459459"/>
              <a:gd name="connsiteY24" fmla="*/ 323557 h 2489981"/>
              <a:gd name="connsiteX25" fmla="*/ 2644726 w 4459459"/>
              <a:gd name="connsiteY25" fmla="*/ 295421 h 2489981"/>
              <a:gd name="connsiteX26" fmla="*/ 2883877 w 4459459"/>
              <a:gd name="connsiteY26" fmla="*/ 267286 h 2489981"/>
              <a:gd name="connsiteX27" fmla="*/ 2954216 w 4459459"/>
              <a:gd name="connsiteY27" fmla="*/ 211015 h 2489981"/>
              <a:gd name="connsiteX28" fmla="*/ 3024554 w 4459459"/>
              <a:gd name="connsiteY28" fmla="*/ 112541 h 2489981"/>
              <a:gd name="connsiteX29" fmla="*/ 3137096 w 4459459"/>
              <a:gd name="connsiteY29" fmla="*/ 28135 h 2489981"/>
              <a:gd name="connsiteX30" fmla="*/ 3221502 w 4459459"/>
              <a:gd name="connsiteY30" fmla="*/ 0 h 2489981"/>
              <a:gd name="connsiteX31" fmla="*/ 3291840 w 4459459"/>
              <a:gd name="connsiteY31" fmla="*/ 28135 h 2489981"/>
              <a:gd name="connsiteX32" fmla="*/ 3348111 w 4459459"/>
              <a:gd name="connsiteY32" fmla="*/ 84406 h 2489981"/>
              <a:gd name="connsiteX33" fmla="*/ 3446585 w 4459459"/>
              <a:gd name="connsiteY33" fmla="*/ 70338 h 2489981"/>
              <a:gd name="connsiteX34" fmla="*/ 3502856 w 4459459"/>
              <a:gd name="connsiteY34" fmla="*/ 28135 h 2489981"/>
              <a:gd name="connsiteX35" fmla="*/ 3727939 w 4459459"/>
              <a:gd name="connsiteY35" fmla="*/ 0 h 2489981"/>
              <a:gd name="connsiteX36" fmla="*/ 4206240 w 4459459"/>
              <a:gd name="connsiteY36" fmla="*/ 14067 h 2489981"/>
              <a:gd name="connsiteX37" fmla="*/ 4248443 w 4459459"/>
              <a:gd name="connsiteY37" fmla="*/ 28135 h 2489981"/>
              <a:gd name="connsiteX38" fmla="*/ 4262511 w 4459459"/>
              <a:gd name="connsiteY38" fmla="*/ 70338 h 2489981"/>
              <a:gd name="connsiteX39" fmla="*/ 4290646 w 4459459"/>
              <a:gd name="connsiteY39" fmla="*/ 112541 h 2489981"/>
              <a:gd name="connsiteX40" fmla="*/ 4332849 w 4459459"/>
              <a:gd name="connsiteY40" fmla="*/ 239150 h 2489981"/>
              <a:gd name="connsiteX41" fmla="*/ 4360985 w 4459459"/>
              <a:gd name="connsiteY41" fmla="*/ 900332 h 2489981"/>
              <a:gd name="connsiteX42" fmla="*/ 4375053 w 4459459"/>
              <a:gd name="connsiteY42" fmla="*/ 942535 h 2489981"/>
              <a:gd name="connsiteX43" fmla="*/ 4417256 w 4459459"/>
              <a:gd name="connsiteY43" fmla="*/ 970670 h 2489981"/>
              <a:gd name="connsiteX44" fmla="*/ 4445391 w 4459459"/>
              <a:gd name="connsiteY44" fmla="*/ 1097280 h 2489981"/>
              <a:gd name="connsiteX45" fmla="*/ 4459459 w 4459459"/>
              <a:gd name="connsiteY45" fmla="*/ 1153550 h 2489981"/>
              <a:gd name="connsiteX46" fmla="*/ 4445391 w 4459459"/>
              <a:gd name="connsiteY46" fmla="*/ 1294227 h 2489981"/>
              <a:gd name="connsiteX47" fmla="*/ 4417256 w 4459459"/>
              <a:gd name="connsiteY47" fmla="*/ 1336430 h 2489981"/>
              <a:gd name="connsiteX48" fmla="*/ 4403188 w 4459459"/>
              <a:gd name="connsiteY48" fmla="*/ 1378633 h 2489981"/>
              <a:gd name="connsiteX49" fmla="*/ 4375053 w 4459459"/>
              <a:gd name="connsiteY49" fmla="*/ 1420837 h 2489981"/>
              <a:gd name="connsiteX50" fmla="*/ 4346917 w 4459459"/>
              <a:gd name="connsiteY50" fmla="*/ 1477107 h 2489981"/>
              <a:gd name="connsiteX51" fmla="*/ 4332849 w 4459459"/>
              <a:gd name="connsiteY51" fmla="*/ 1519310 h 2489981"/>
              <a:gd name="connsiteX52" fmla="*/ 4206240 w 4459459"/>
              <a:gd name="connsiteY52" fmla="*/ 1631852 h 2489981"/>
              <a:gd name="connsiteX53" fmla="*/ 4164037 w 4459459"/>
              <a:gd name="connsiteY53" fmla="*/ 1786597 h 2489981"/>
              <a:gd name="connsiteX54" fmla="*/ 4079631 w 4459459"/>
              <a:gd name="connsiteY54" fmla="*/ 1871003 h 2489981"/>
              <a:gd name="connsiteX55" fmla="*/ 4023360 w 4459459"/>
              <a:gd name="connsiteY55" fmla="*/ 1899138 h 2489981"/>
              <a:gd name="connsiteX56" fmla="*/ 3981157 w 4459459"/>
              <a:gd name="connsiteY56" fmla="*/ 1927273 h 2489981"/>
              <a:gd name="connsiteX57" fmla="*/ 3896751 w 4459459"/>
              <a:gd name="connsiteY57" fmla="*/ 1941341 h 2489981"/>
              <a:gd name="connsiteX58" fmla="*/ 3840480 w 4459459"/>
              <a:gd name="connsiteY58" fmla="*/ 1997612 h 2489981"/>
              <a:gd name="connsiteX59" fmla="*/ 3784209 w 4459459"/>
              <a:gd name="connsiteY59" fmla="*/ 2039815 h 2489981"/>
              <a:gd name="connsiteX60" fmla="*/ 3742006 w 4459459"/>
              <a:gd name="connsiteY60" fmla="*/ 2067950 h 2489981"/>
              <a:gd name="connsiteX61" fmla="*/ 3657600 w 4459459"/>
              <a:gd name="connsiteY61" fmla="*/ 2138289 h 2489981"/>
              <a:gd name="connsiteX62" fmla="*/ 3305908 w 4459459"/>
              <a:gd name="connsiteY62" fmla="*/ 2152357 h 2489981"/>
              <a:gd name="connsiteX63" fmla="*/ 3193366 w 4459459"/>
              <a:gd name="connsiteY63" fmla="*/ 2250830 h 2489981"/>
              <a:gd name="connsiteX64" fmla="*/ 3080825 w 4459459"/>
              <a:gd name="connsiteY64" fmla="*/ 2307101 h 2489981"/>
              <a:gd name="connsiteX65" fmla="*/ 3024554 w 4459459"/>
              <a:gd name="connsiteY65" fmla="*/ 2335237 h 2489981"/>
              <a:gd name="connsiteX66" fmla="*/ 2363373 w 4459459"/>
              <a:gd name="connsiteY66" fmla="*/ 2349304 h 2489981"/>
              <a:gd name="connsiteX67" fmla="*/ 2335237 w 4459459"/>
              <a:gd name="connsiteY67" fmla="*/ 2377440 h 2489981"/>
              <a:gd name="connsiteX68" fmla="*/ 2293034 w 4459459"/>
              <a:gd name="connsiteY68" fmla="*/ 2391507 h 2489981"/>
              <a:gd name="connsiteX69" fmla="*/ 2236763 w 4459459"/>
              <a:gd name="connsiteY69" fmla="*/ 2419643 h 2489981"/>
              <a:gd name="connsiteX70" fmla="*/ 1589649 w 4459459"/>
              <a:gd name="connsiteY70" fmla="*/ 2419643 h 2489981"/>
              <a:gd name="connsiteX71" fmla="*/ 1547446 w 4459459"/>
              <a:gd name="connsiteY71" fmla="*/ 2433710 h 2489981"/>
              <a:gd name="connsiteX72" fmla="*/ 1505243 w 4459459"/>
              <a:gd name="connsiteY72" fmla="*/ 2461846 h 2489981"/>
              <a:gd name="connsiteX73" fmla="*/ 1364566 w 4459459"/>
              <a:gd name="connsiteY73" fmla="*/ 2489981 h 2489981"/>
              <a:gd name="connsiteX74" fmla="*/ 1266093 w 4459459"/>
              <a:gd name="connsiteY74" fmla="*/ 2475913 h 2489981"/>
              <a:gd name="connsiteX75" fmla="*/ 1237957 w 4459459"/>
              <a:gd name="connsiteY75" fmla="*/ 2447778 h 2489981"/>
              <a:gd name="connsiteX76" fmla="*/ 1153551 w 4459459"/>
              <a:gd name="connsiteY76" fmla="*/ 2405575 h 2489981"/>
              <a:gd name="connsiteX77" fmla="*/ 858129 w 4459459"/>
              <a:gd name="connsiteY77" fmla="*/ 2391507 h 2489981"/>
              <a:gd name="connsiteX78" fmla="*/ 759656 w 4459459"/>
              <a:gd name="connsiteY78" fmla="*/ 2349304 h 2489981"/>
              <a:gd name="connsiteX79" fmla="*/ 745588 w 4459459"/>
              <a:gd name="connsiteY79" fmla="*/ 2307101 h 2489981"/>
              <a:gd name="connsiteX80" fmla="*/ 661182 w 4459459"/>
              <a:gd name="connsiteY80" fmla="*/ 2208627 h 2489981"/>
              <a:gd name="connsiteX81" fmla="*/ 604911 w 4459459"/>
              <a:gd name="connsiteY81" fmla="*/ 2194560 h 2489981"/>
              <a:gd name="connsiteX82" fmla="*/ 478302 w 4459459"/>
              <a:gd name="connsiteY82" fmla="*/ 2152357 h 2489981"/>
              <a:gd name="connsiteX83" fmla="*/ 225083 w 4459459"/>
              <a:gd name="connsiteY83" fmla="*/ 2096086 h 2489981"/>
              <a:gd name="connsiteX84" fmla="*/ 154745 w 4459459"/>
              <a:gd name="connsiteY84" fmla="*/ 2011680 h 2489981"/>
              <a:gd name="connsiteX85" fmla="*/ 98474 w 4459459"/>
              <a:gd name="connsiteY85" fmla="*/ 1927273 h 2489981"/>
              <a:gd name="connsiteX86" fmla="*/ 70339 w 4459459"/>
              <a:gd name="connsiteY86" fmla="*/ 1871003 h 2489981"/>
              <a:gd name="connsiteX87" fmla="*/ 70339 w 4459459"/>
              <a:gd name="connsiteY87" fmla="*/ 1617784 h 2489981"/>
              <a:gd name="connsiteX88" fmla="*/ 42203 w 4459459"/>
              <a:gd name="connsiteY88" fmla="*/ 1659987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59459" h="2489981">
                <a:moveTo>
                  <a:pt x="0" y="1744393"/>
                </a:moveTo>
                <a:cubicBezTo>
                  <a:pt x="11328" y="1699082"/>
                  <a:pt x="13911" y="1671462"/>
                  <a:pt x="42203" y="1631852"/>
                </a:cubicBezTo>
                <a:cubicBezTo>
                  <a:pt x="120120" y="1522767"/>
                  <a:pt x="49918" y="1664847"/>
                  <a:pt x="126609" y="1533378"/>
                </a:cubicBezTo>
                <a:cubicBezTo>
                  <a:pt x="147742" y="1497150"/>
                  <a:pt x="159615" y="1455735"/>
                  <a:pt x="182880" y="1420837"/>
                </a:cubicBezTo>
                <a:cubicBezTo>
                  <a:pt x="201637" y="1392701"/>
                  <a:pt x="226593" y="1367826"/>
                  <a:pt x="239151" y="1336430"/>
                </a:cubicBezTo>
                <a:cubicBezTo>
                  <a:pt x="272212" y="1253777"/>
                  <a:pt x="249430" y="1283948"/>
                  <a:pt x="295422" y="1237957"/>
                </a:cubicBezTo>
                <a:cubicBezTo>
                  <a:pt x="358665" y="1079847"/>
                  <a:pt x="283863" y="1240070"/>
                  <a:pt x="365760" y="1125415"/>
                </a:cubicBezTo>
                <a:cubicBezTo>
                  <a:pt x="377949" y="1108350"/>
                  <a:pt x="383107" y="1087127"/>
                  <a:pt x="393896" y="1069144"/>
                </a:cubicBezTo>
                <a:cubicBezTo>
                  <a:pt x="411293" y="1040148"/>
                  <a:pt x="439473" y="1016817"/>
                  <a:pt x="450166" y="984738"/>
                </a:cubicBezTo>
                <a:cubicBezTo>
                  <a:pt x="495058" y="850065"/>
                  <a:pt x="450311" y="942362"/>
                  <a:pt x="520505" y="858129"/>
                </a:cubicBezTo>
                <a:cubicBezTo>
                  <a:pt x="531329" y="845141"/>
                  <a:pt x="533960" y="824314"/>
                  <a:pt x="548640" y="815926"/>
                </a:cubicBezTo>
                <a:cubicBezTo>
                  <a:pt x="569400" y="804063"/>
                  <a:pt x="595101" y="803115"/>
                  <a:pt x="618979" y="801858"/>
                </a:cubicBezTo>
                <a:cubicBezTo>
                  <a:pt x="773581" y="793721"/>
                  <a:pt x="928468" y="792479"/>
                  <a:pt x="1083213" y="787790"/>
                </a:cubicBezTo>
                <a:cubicBezTo>
                  <a:pt x="1094246" y="765724"/>
                  <a:pt x="1119600" y="709201"/>
                  <a:pt x="1139483" y="689317"/>
                </a:cubicBezTo>
                <a:cubicBezTo>
                  <a:pt x="1151438" y="677362"/>
                  <a:pt x="1168484" y="671743"/>
                  <a:pt x="1181686" y="661181"/>
                </a:cubicBezTo>
                <a:cubicBezTo>
                  <a:pt x="1192043" y="652896"/>
                  <a:pt x="1198449" y="639870"/>
                  <a:pt x="1209822" y="633046"/>
                </a:cubicBezTo>
                <a:cubicBezTo>
                  <a:pt x="1222538" y="625417"/>
                  <a:pt x="1237208" y="619571"/>
                  <a:pt x="1252025" y="618978"/>
                </a:cubicBezTo>
                <a:cubicBezTo>
                  <a:pt x="1472292" y="610167"/>
                  <a:pt x="1692812" y="609599"/>
                  <a:pt x="1913206" y="604910"/>
                </a:cubicBezTo>
                <a:cubicBezTo>
                  <a:pt x="1927274" y="600221"/>
                  <a:pt x="1943830" y="600106"/>
                  <a:pt x="1955409" y="590843"/>
                </a:cubicBezTo>
                <a:cubicBezTo>
                  <a:pt x="2023163" y="536641"/>
                  <a:pt x="1933711" y="549442"/>
                  <a:pt x="2039816" y="520504"/>
                </a:cubicBezTo>
                <a:cubicBezTo>
                  <a:pt x="2088327" y="507274"/>
                  <a:pt x="2285522" y="494167"/>
                  <a:pt x="2307102" y="492369"/>
                </a:cubicBezTo>
                <a:cubicBezTo>
                  <a:pt x="2378388" y="421080"/>
                  <a:pt x="2286133" y="504950"/>
                  <a:pt x="2377440" y="450166"/>
                </a:cubicBezTo>
                <a:cubicBezTo>
                  <a:pt x="2412245" y="429283"/>
                  <a:pt x="2404958" y="408580"/>
                  <a:pt x="2433711" y="379827"/>
                </a:cubicBezTo>
                <a:cubicBezTo>
                  <a:pt x="2445666" y="367872"/>
                  <a:pt x="2460025" y="357470"/>
                  <a:pt x="2475914" y="351692"/>
                </a:cubicBezTo>
                <a:cubicBezTo>
                  <a:pt x="2512254" y="338477"/>
                  <a:pt x="2588456" y="323557"/>
                  <a:pt x="2588456" y="323557"/>
                </a:cubicBezTo>
                <a:cubicBezTo>
                  <a:pt x="2607213" y="314178"/>
                  <a:pt x="2624640" y="301447"/>
                  <a:pt x="2644726" y="295421"/>
                </a:cubicBezTo>
                <a:cubicBezTo>
                  <a:pt x="2693820" y="280692"/>
                  <a:pt x="2857617" y="269673"/>
                  <a:pt x="2883877" y="267286"/>
                </a:cubicBezTo>
                <a:cubicBezTo>
                  <a:pt x="2915210" y="246397"/>
                  <a:pt x="2931309" y="239649"/>
                  <a:pt x="2954216" y="211015"/>
                </a:cubicBezTo>
                <a:cubicBezTo>
                  <a:pt x="2978553" y="180594"/>
                  <a:pt x="2995509" y="138946"/>
                  <a:pt x="3024554" y="112541"/>
                </a:cubicBezTo>
                <a:cubicBezTo>
                  <a:pt x="3059252" y="80998"/>
                  <a:pt x="3092610" y="42964"/>
                  <a:pt x="3137096" y="28135"/>
                </a:cubicBezTo>
                <a:lnTo>
                  <a:pt x="3221502" y="0"/>
                </a:lnTo>
                <a:cubicBezTo>
                  <a:pt x="3244948" y="9378"/>
                  <a:pt x="3270829" y="14128"/>
                  <a:pt x="3291840" y="28135"/>
                </a:cubicBezTo>
                <a:cubicBezTo>
                  <a:pt x="3313911" y="42849"/>
                  <a:pt x="3348111" y="84406"/>
                  <a:pt x="3348111" y="84406"/>
                </a:cubicBezTo>
                <a:cubicBezTo>
                  <a:pt x="3380936" y="79717"/>
                  <a:pt x="3415423" y="81670"/>
                  <a:pt x="3446585" y="70338"/>
                </a:cubicBezTo>
                <a:cubicBezTo>
                  <a:pt x="3468620" y="62325"/>
                  <a:pt x="3480110" y="33822"/>
                  <a:pt x="3502856" y="28135"/>
                </a:cubicBezTo>
                <a:cubicBezTo>
                  <a:pt x="3576210" y="9797"/>
                  <a:pt x="3727939" y="0"/>
                  <a:pt x="3727939" y="0"/>
                </a:cubicBezTo>
                <a:cubicBezTo>
                  <a:pt x="3887373" y="4689"/>
                  <a:pt x="4046970" y="5458"/>
                  <a:pt x="4206240" y="14067"/>
                </a:cubicBezTo>
                <a:cubicBezTo>
                  <a:pt x="4221047" y="14867"/>
                  <a:pt x="4237958" y="17650"/>
                  <a:pt x="4248443" y="28135"/>
                </a:cubicBezTo>
                <a:cubicBezTo>
                  <a:pt x="4258928" y="38620"/>
                  <a:pt x="4255879" y="57075"/>
                  <a:pt x="4262511" y="70338"/>
                </a:cubicBezTo>
                <a:cubicBezTo>
                  <a:pt x="4270072" y="85460"/>
                  <a:pt x="4284143" y="96934"/>
                  <a:pt x="4290646" y="112541"/>
                </a:cubicBezTo>
                <a:cubicBezTo>
                  <a:pt x="4307756" y="153605"/>
                  <a:pt x="4332849" y="239150"/>
                  <a:pt x="4332849" y="239150"/>
                </a:cubicBezTo>
                <a:cubicBezTo>
                  <a:pt x="4342228" y="459544"/>
                  <a:pt x="4347773" y="680135"/>
                  <a:pt x="4360985" y="900332"/>
                </a:cubicBezTo>
                <a:cubicBezTo>
                  <a:pt x="4361873" y="915134"/>
                  <a:pt x="4365790" y="930956"/>
                  <a:pt x="4375053" y="942535"/>
                </a:cubicBezTo>
                <a:cubicBezTo>
                  <a:pt x="4385615" y="955737"/>
                  <a:pt x="4403188" y="961292"/>
                  <a:pt x="4417256" y="970670"/>
                </a:cubicBezTo>
                <a:cubicBezTo>
                  <a:pt x="4451574" y="1107948"/>
                  <a:pt x="4409659" y="936488"/>
                  <a:pt x="4445391" y="1097280"/>
                </a:cubicBezTo>
                <a:cubicBezTo>
                  <a:pt x="4449585" y="1116154"/>
                  <a:pt x="4454770" y="1134793"/>
                  <a:pt x="4459459" y="1153550"/>
                </a:cubicBezTo>
                <a:cubicBezTo>
                  <a:pt x="4454770" y="1200442"/>
                  <a:pt x="4455988" y="1248308"/>
                  <a:pt x="4445391" y="1294227"/>
                </a:cubicBezTo>
                <a:cubicBezTo>
                  <a:pt x="4441589" y="1310701"/>
                  <a:pt x="4424817" y="1321308"/>
                  <a:pt x="4417256" y="1336430"/>
                </a:cubicBezTo>
                <a:cubicBezTo>
                  <a:pt x="4410624" y="1349693"/>
                  <a:pt x="4409820" y="1365370"/>
                  <a:pt x="4403188" y="1378633"/>
                </a:cubicBezTo>
                <a:cubicBezTo>
                  <a:pt x="4395627" y="1393756"/>
                  <a:pt x="4383441" y="1406157"/>
                  <a:pt x="4375053" y="1420837"/>
                </a:cubicBezTo>
                <a:cubicBezTo>
                  <a:pt x="4364649" y="1439045"/>
                  <a:pt x="4355178" y="1457832"/>
                  <a:pt x="4346917" y="1477107"/>
                </a:cubicBezTo>
                <a:cubicBezTo>
                  <a:pt x="4341076" y="1490737"/>
                  <a:pt x="4341953" y="1507605"/>
                  <a:pt x="4332849" y="1519310"/>
                </a:cubicBezTo>
                <a:cubicBezTo>
                  <a:pt x="4280960" y="1586024"/>
                  <a:pt x="4262653" y="1594244"/>
                  <a:pt x="4206240" y="1631852"/>
                </a:cubicBezTo>
                <a:cubicBezTo>
                  <a:pt x="4137512" y="1734945"/>
                  <a:pt x="4224078" y="1591463"/>
                  <a:pt x="4164037" y="1786597"/>
                </a:cubicBezTo>
                <a:cubicBezTo>
                  <a:pt x="4137929" y="1871448"/>
                  <a:pt x="4134907" y="1847313"/>
                  <a:pt x="4079631" y="1871003"/>
                </a:cubicBezTo>
                <a:cubicBezTo>
                  <a:pt x="4060356" y="1879264"/>
                  <a:pt x="4041568" y="1888734"/>
                  <a:pt x="4023360" y="1899138"/>
                </a:cubicBezTo>
                <a:cubicBezTo>
                  <a:pt x="4008680" y="1907526"/>
                  <a:pt x="3997197" y="1921926"/>
                  <a:pt x="3981157" y="1927273"/>
                </a:cubicBezTo>
                <a:cubicBezTo>
                  <a:pt x="3954097" y="1936293"/>
                  <a:pt x="3924886" y="1936652"/>
                  <a:pt x="3896751" y="1941341"/>
                </a:cubicBezTo>
                <a:cubicBezTo>
                  <a:pt x="3877994" y="1960098"/>
                  <a:pt x="3861701" y="1981696"/>
                  <a:pt x="3840480" y="1997612"/>
                </a:cubicBezTo>
                <a:cubicBezTo>
                  <a:pt x="3821723" y="2011680"/>
                  <a:pt x="3803288" y="2026187"/>
                  <a:pt x="3784209" y="2039815"/>
                </a:cubicBezTo>
                <a:cubicBezTo>
                  <a:pt x="3770451" y="2049642"/>
                  <a:pt x="3755208" y="2057388"/>
                  <a:pt x="3742006" y="2067950"/>
                </a:cubicBezTo>
                <a:cubicBezTo>
                  <a:pt x="3718759" y="2086547"/>
                  <a:pt x="3686533" y="2134298"/>
                  <a:pt x="3657600" y="2138289"/>
                </a:cubicBezTo>
                <a:cubicBezTo>
                  <a:pt x="3541376" y="2154320"/>
                  <a:pt x="3423139" y="2147668"/>
                  <a:pt x="3305908" y="2152357"/>
                </a:cubicBezTo>
                <a:cubicBezTo>
                  <a:pt x="3101552" y="2274970"/>
                  <a:pt x="3349653" y="2114080"/>
                  <a:pt x="3193366" y="2250830"/>
                </a:cubicBezTo>
                <a:cubicBezTo>
                  <a:pt x="3134668" y="2302191"/>
                  <a:pt x="3135759" y="2283558"/>
                  <a:pt x="3080825" y="2307101"/>
                </a:cubicBezTo>
                <a:cubicBezTo>
                  <a:pt x="3061550" y="2315362"/>
                  <a:pt x="3045489" y="2334006"/>
                  <a:pt x="3024554" y="2335237"/>
                </a:cubicBezTo>
                <a:cubicBezTo>
                  <a:pt x="2804491" y="2348182"/>
                  <a:pt x="2583767" y="2344615"/>
                  <a:pt x="2363373" y="2349304"/>
                </a:cubicBezTo>
                <a:cubicBezTo>
                  <a:pt x="2353994" y="2358683"/>
                  <a:pt x="2346610" y="2370616"/>
                  <a:pt x="2335237" y="2377440"/>
                </a:cubicBezTo>
                <a:cubicBezTo>
                  <a:pt x="2322522" y="2385069"/>
                  <a:pt x="2306664" y="2385666"/>
                  <a:pt x="2293034" y="2391507"/>
                </a:cubicBezTo>
                <a:cubicBezTo>
                  <a:pt x="2273759" y="2399768"/>
                  <a:pt x="2255520" y="2410264"/>
                  <a:pt x="2236763" y="2419643"/>
                </a:cubicBezTo>
                <a:cubicBezTo>
                  <a:pt x="1966271" y="2411190"/>
                  <a:pt x="1828735" y="2391516"/>
                  <a:pt x="1589649" y="2419643"/>
                </a:cubicBezTo>
                <a:cubicBezTo>
                  <a:pt x="1574922" y="2421376"/>
                  <a:pt x="1561514" y="2429021"/>
                  <a:pt x="1547446" y="2433710"/>
                </a:cubicBezTo>
                <a:cubicBezTo>
                  <a:pt x="1533378" y="2443089"/>
                  <a:pt x="1521403" y="2456874"/>
                  <a:pt x="1505243" y="2461846"/>
                </a:cubicBezTo>
                <a:cubicBezTo>
                  <a:pt x="1459537" y="2475910"/>
                  <a:pt x="1364566" y="2489981"/>
                  <a:pt x="1364566" y="2489981"/>
                </a:cubicBezTo>
                <a:cubicBezTo>
                  <a:pt x="1331742" y="2485292"/>
                  <a:pt x="1297549" y="2486398"/>
                  <a:pt x="1266093" y="2475913"/>
                </a:cubicBezTo>
                <a:cubicBezTo>
                  <a:pt x="1253510" y="2471719"/>
                  <a:pt x="1248314" y="2456063"/>
                  <a:pt x="1237957" y="2447778"/>
                </a:cubicBezTo>
                <a:cubicBezTo>
                  <a:pt x="1216729" y="2430796"/>
                  <a:pt x="1182576" y="2407994"/>
                  <a:pt x="1153551" y="2405575"/>
                </a:cubicBezTo>
                <a:cubicBezTo>
                  <a:pt x="1055306" y="2397388"/>
                  <a:pt x="956603" y="2396196"/>
                  <a:pt x="858129" y="2391507"/>
                </a:cubicBezTo>
                <a:cubicBezTo>
                  <a:pt x="832905" y="2383099"/>
                  <a:pt x="777042" y="2366690"/>
                  <a:pt x="759656" y="2349304"/>
                </a:cubicBezTo>
                <a:cubicBezTo>
                  <a:pt x="749171" y="2338818"/>
                  <a:pt x="752220" y="2320364"/>
                  <a:pt x="745588" y="2307101"/>
                </a:cubicBezTo>
                <a:cubicBezTo>
                  <a:pt x="730180" y="2276284"/>
                  <a:pt x="686355" y="2224360"/>
                  <a:pt x="661182" y="2208627"/>
                </a:cubicBezTo>
                <a:cubicBezTo>
                  <a:pt x="644787" y="2198380"/>
                  <a:pt x="623668" y="2199249"/>
                  <a:pt x="604911" y="2194560"/>
                </a:cubicBezTo>
                <a:cubicBezTo>
                  <a:pt x="531485" y="2145608"/>
                  <a:pt x="592022" y="2177628"/>
                  <a:pt x="478302" y="2152357"/>
                </a:cubicBezTo>
                <a:cubicBezTo>
                  <a:pt x="183575" y="2086862"/>
                  <a:pt x="415014" y="2127740"/>
                  <a:pt x="225083" y="2096086"/>
                </a:cubicBezTo>
                <a:cubicBezTo>
                  <a:pt x="155838" y="2049922"/>
                  <a:pt x="202340" y="2091005"/>
                  <a:pt x="154745" y="2011680"/>
                </a:cubicBezTo>
                <a:cubicBezTo>
                  <a:pt x="137347" y="1982684"/>
                  <a:pt x="113596" y="1957518"/>
                  <a:pt x="98474" y="1927273"/>
                </a:cubicBezTo>
                <a:cubicBezTo>
                  <a:pt x="89096" y="1908516"/>
                  <a:pt x="72238" y="1891887"/>
                  <a:pt x="70339" y="1871003"/>
                </a:cubicBezTo>
                <a:cubicBezTo>
                  <a:pt x="62697" y="1786943"/>
                  <a:pt x="70339" y="1702190"/>
                  <a:pt x="70339" y="1617784"/>
                </a:cubicBezTo>
                <a:lnTo>
                  <a:pt x="42203" y="165998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5410200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Nice to meet you.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endCxn id="18" idx="17"/>
          </p:cNvCxnSpPr>
          <p:nvPr/>
        </p:nvCxnSpPr>
        <p:spPr>
          <a:xfrm rot="16200000" flipH="1">
            <a:off x="6065523" y="4602481"/>
            <a:ext cx="393893" cy="332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82990" y="4754880"/>
            <a:ext cx="4193588" cy="1969477"/>
          </a:xfrm>
          <a:custGeom>
            <a:avLst/>
            <a:gdLst>
              <a:gd name="connsiteX0" fmla="*/ 212432 w 4193588"/>
              <a:gd name="connsiteY0" fmla="*/ 422031 h 1969477"/>
              <a:gd name="connsiteX1" fmla="*/ 282770 w 4193588"/>
              <a:gd name="connsiteY1" fmla="*/ 337625 h 1969477"/>
              <a:gd name="connsiteX2" fmla="*/ 339041 w 4193588"/>
              <a:gd name="connsiteY2" fmla="*/ 323557 h 1969477"/>
              <a:gd name="connsiteX3" fmla="*/ 353108 w 4193588"/>
              <a:gd name="connsiteY3" fmla="*/ 281354 h 1969477"/>
              <a:gd name="connsiteX4" fmla="*/ 451582 w 4193588"/>
              <a:gd name="connsiteY4" fmla="*/ 225083 h 1969477"/>
              <a:gd name="connsiteX5" fmla="*/ 479718 w 4193588"/>
              <a:gd name="connsiteY5" fmla="*/ 196948 h 1969477"/>
              <a:gd name="connsiteX6" fmla="*/ 564124 w 4193588"/>
              <a:gd name="connsiteY6" fmla="*/ 140677 h 1969477"/>
              <a:gd name="connsiteX7" fmla="*/ 606327 w 4193588"/>
              <a:gd name="connsiteY7" fmla="*/ 112542 h 1969477"/>
              <a:gd name="connsiteX8" fmla="*/ 662598 w 4193588"/>
              <a:gd name="connsiteY8" fmla="*/ 56271 h 1969477"/>
              <a:gd name="connsiteX9" fmla="*/ 817342 w 4193588"/>
              <a:gd name="connsiteY9" fmla="*/ 0 h 1969477"/>
              <a:gd name="connsiteX10" fmla="*/ 1014290 w 4193588"/>
              <a:gd name="connsiteY10" fmla="*/ 28135 h 1969477"/>
              <a:gd name="connsiteX11" fmla="*/ 1056493 w 4193588"/>
              <a:gd name="connsiteY11" fmla="*/ 42203 h 1969477"/>
              <a:gd name="connsiteX12" fmla="*/ 1098696 w 4193588"/>
              <a:gd name="connsiteY12" fmla="*/ 98474 h 1969477"/>
              <a:gd name="connsiteX13" fmla="*/ 1253441 w 4193588"/>
              <a:gd name="connsiteY13" fmla="*/ 154745 h 1969477"/>
              <a:gd name="connsiteX14" fmla="*/ 1295644 w 4193588"/>
              <a:gd name="connsiteY14" fmla="*/ 168812 h 1969477"/>
              <a:gd name="connsiteX15" fmla="*/ 1464456 w 4193588"/>
              <a:gd name="connsiteY15" fmla="*/ 154745 h 1969477"/>
              <a:gd name="connsiteX16" fmla="*/ 1506659 w 4193588"/>
              <a:gd name="connsiteY16" fmla="*/ 140677 h 1969477"/>
              <a:gd name="connsiteX17" fmla="*/ 1562930 w 4193588"/>
              <a:gd name="connsiteY17" fmla="*/ 126609 h 1969477"/>
              <a:gd name="connsiteX18" fmla="*/ 1858352 w 4193588"/>
              <a:gd name="connsiteY18" fmla="*/ 154745 h 1969477"/>
              <a:gd name="connsiteX19" fmla="*/ 1900555 w 4193588"/>
              <a:gd name="connsiteY19" fmla="*/ 182880 h 1969477"/>
              <a:gd name="connsiteX20" fmla="*/ 1970893 w 4193588"/>
              <a:gd name="connsiteY20" fmla="*/ 196948 h 1969477"/>
              <a:gd name="connsiteX21" fmla="*/ 2294450 w 4193588"/>
              <a:gd name="connsiteY21" fmla="*/ 182880 h 1969477"/>
              <a:gd name="connsiteX22" fmla="*/ 2392924 w 4193588"/>
              <a:gd name="connsiteY22" fmla="*/ 154745 h 1969477"/>
              <a:gd name="connsiteX23" fmla="*/ 2449195 w 4193588"/>
              <a:gd name="connsiteY23" fmla="*/ 140677 h 1969477"/>
              <a:gd name="connsiteX24" fmla="*/ 2646142 w 4193588"/>
              <a:gd name="connsiteY24" fmla="*/ 154745 h 1969477"/>
              <a:gd name="connsiteX25" fmla="*/ 2702413 w 4193588"/>
              <a:gd name="connsiteY25" fmla="*/ 168812 h 1969477"/>
              <a:gd name="connsiteX26" fmla="*/ 2941564 w 4193588"/>
              <a:gd name="connsiteY26" fmla="*/ 154745 h 1969477"/>
              <a:gd name="connsiteX27" fmla="*/ 3518339 w 4193588"/>
              <a:gd name="connsiteY27" fmla="*/ 154745 h 1969477"/>
              <a:gd name="connsiteX28" fmla="*/ 3560542 w 4193588"/>
              <a:gd name="connsiteY28" fmla="*/ 168812 h 1969477"/>
              <a:gd name="connsiteX29" fmla="*/ 3827828 w 4193588"/>
              <a:gd name="connsiteY29" fmla="*/ 182880 h 1969477"/>
              <a:gd name="connsiteX30" fmla="*/ 3912235 w 4193588"/>
              <a:gd name="connsiteY30" fmla="*/ 239151 h 1969477"/>
              <a:gd name="connsiteX31" fmla="*/ 3926302 w 4193588"/>
              <a:gd name="connsiteY31" fmla="*/ 281354 h 1969477"/>
              <a:gd name="connsiteX32" fmla="*/ 3982573 w 4193588"/>
              <a:gd name="connsiteY32" fmla="*/ 365760 h 1969477"/>
              <a:gd name="connsiteX33" fmla="*/ 4010708 w 4193588"/>
              <a:gd name="connsiteY33" fmla="*/ 407963 h 1969477"/>
              <a:gd name="connsiteX34" fmla="*/ 4081047 w 4193588"/>
              <a:gd name="connsiteY34" fmla="*/ 478302 h 1969477"/>
              <a:gd name="connsiteX35" fmla="*/ 4109182 w 4193588"/>
              <a:gd name="connsiteY35" fmla="*/ 520505 h 1969477"/>
              <a:gd name="connsiteX36" fmla="*/ 4137318 w 4193588"/>
              <a:gd name="connsiteY36" fmla="*/ 576775 h 1969477"/>
              <a:gd name="connsiteX37" fmla="*/ 4165453 w 4193588"/>
              <a:gd name="connsiteY37" fmla="*/ 604911 h 1969477"/>
              <a:gd name="connsiteX38" fmla="*/ 4193588 w 4193588"/>
              <a:gd name="connsiteY38" fmla="*/ 745588 h 1969477"/>
              <a:gd name="connsiteX39" fmla="*/ 4179521 w 4193588"/>
              <a:gd name="connsiteY39" fmla="*/ 1012874 h 1969477"/>
              <a:gd name="connsiteX40" fmla="*/ 4151385 w 4193588"/>
              <a:gd name="connsiteY40" fmla="*/ 1055077 h 1969477"/>
              <a:gd name="connsiteX41" fmla="*/ 4109182 w 4193588"/>
              <a:gd name="connsiteY41" fmla="*/ 1139483 h 1969477"/>
              <a:gd name="connsiteX42" fmla="*/ 4066979 w 4193588"/>
              <a:gd name="connsiteY42" fmla="*/ 1223889 h 1969477"/>
              <a:gd name="connsiteX43" fmla="*/ 4052912 w 4193588"/>
              <a:gd name="connsiteY43" fmla="*/ 1280160 h 1969477"/>
              <a:gd name="connsiteX44" fmla="*/ 4024776 w 4193588"/>
              <a:gd name="connsiteY44" fmla="*/ 1547446 h 1969477"/>
              <a:gd name="connsiteX45" fmla="*/ 3996641 w 4193588"/>
              <a:gd name="connsiteY45" fmla="*/ 1589649 h 1969477"/>
              <a:gd name="connsiteX46" fmla="*/ 3884099 w 4193588"/>
              <a:gd name="connsiteY46" fmla="*/ 1617785 h 1969477"/>
              <a:gd name="connsiteX47" fmla="*/ 3841896 w 4193588"/>
              <a:gd name="connsiteY47" fmla="*/ 1631852 h 1969477"/>
              <a:gd name="connsiteX48" fmla="*/ 3771558 w 4193588"/>
              <a:gd name="connsiteY48" fmla="*/ 1688123 h 1969477"/>
              <a:gd name="connsiteX49" fmla="*/ 3743422 w 4193588"/>
              <a:gd name="connsiteY49" fmla="*/ 1716258 h 1969477"/>
              <a:gd name="connsiteX50" fmla="*/ 3476136 w 4193588"/>
              <a:gd name="connsiteY50" fmla="*/ 1730326 h 1969477"/>
              <a:gd name="connsiteX51" fmla="*/ 3377662 w 4193588"/>
              <a:gd name="connsiteY51" fmla="*/ 1758462 h 1969477"/>
              <a:gd name="connsiteX52" fmla="*/ 3335459 w 4193588"/>
              <a:gd name="connsiteY52" fmla="*/ 1786597 h 1969477"/>
              <a:gd name="connsiteX53" fmla="*/ 3236985 w 4193588"/>
              <a:gd name="connsiteY53" fmla="*/ 1814732 h 1969477"/>
              <a:gd name="connsiteX54" fmla="*/ 2800887 w 4193588"/>
              <a:gd name="connsiteY54" fmla="*/ 1842868 h 1969477"/>
              <a:gd name="connsiteX55" fmla="*/ 2210044 w 4193588"/>
              <a:gd name="connsiteY55" fmla="*/ 1885071 h 1969477"/>
              <a:gd name="connsiteX56" fmla="*/ 2083435 w 4193588"/>
              <a:gd name="connsiteY56" fmla="*/ 1927274 h 1969477"/>
              <a:gd name="connsiteX57" fmla="*/ 2041232 w 4193588"/>
              <a:gd name="connsiteY57" fmla="*/ 1941342 h 1969477"/>
              <a:gd name="connsiteX58" fmla="*/ 1830216 w 4193588"/>
              <a:gd name="connsiteY58" fmla="*/ 1969477 h 1969477"/>
              <a:gd name="connsiteX59" fmla="*/ 1520727 w 4193588"/>
              <a:gd name="connsiteY59" fmla="*/ 1941342 h 1969477"/>
              <a:gd name="connsiteX60" fmla="*/ 1478524 w 4193588"/>
              <a:gd name="connsiteY60" fmla="*/ 1927274 h 1969477"/>
              <a:gd name="connsiteX61" fmla="*/ 1394118 w 4193588"/>
              <a:gd name="connsiteY61" fmla="*/ 1913206 h 1969477"/>
              <a:gd name="connsiteX62" fmla="*/ 1351915 w 4193588"/>
              <a:gd name="connsiteY62" fmla="*/ 1899138 h 1969477"/>
              <a:gd name="connsiteX63" fmla="*/ 943952 w 4193588"/>
              <a:gd name="connsiteY63" fmla="*/ 1885071 h 1969477"/>
              <a:gd name="connsiteX64" fmla="*/ 873613 w 4193588"/>
              <a:gd name="connsiteY64" fmla="*/ 1871003 h 1969477"/>
              <a:gd name="connsiteX65" fmla="*/ 704801 w 4193588"/>
              <a:gd name="connsiteY65" fmla="*/ 1786597 h 1969477"/>
              <a:gd name="connsiteX66" fmla="*/ 409379 w 4193588"/>
              <a:gd name="connsiteY66" fmla="*/ 1772529 h 1969477"/>
              <a:gd name="connsiteX67" fmla="*/ 254635 w 4193588"/>
              <a:gd name="connsiteY67" fmla="*/ 1702191 h 1969477"/>
              <a:gd name="connsiteX68" fmla="*/ 226499 w 4193588"/>
              <a:gd name="connsiteY68" fmla="*/ 1674055 h 1969477"/>
              <a:gd name="connsiteX69" fmla="*/ 170228 w 4193588"/>
              <a:gd name="connsiteY69" fmla="*/ 1589649 h 1969477"/>
              <a:gd name="connsiteX70" fmla="*/ 128025 w 4193588"/>
              <a:gd name="connsiteY70" fmla="*/ 1561514 h 1969477"/>
              <a:gd name="connsiteX71" fmla="*/ 57687 w 4193588"/>
              <a:gd name="connsiteY71" fmla="*/ 1463040 h 1969477"/>
              <a:gd name="connsiteX72" fmla="*/ 43619 w 4193588"/>
              <a:gd name="connsiteY72" fmla="*/ 1378634 h 1969477"/>
              <a:gd name="connsiteX73" fmla="*/ 29552 w 4193588"/>
              <a:gd name="connsiteY73" fmla="*/ 1308295 h 1969477"/>
              <a:gd name="connsiteX74" fmla="*/ 29552 w 4193588"/>
              <a:gd name="connsiteY74" fmla="*/ 548640 h 1969477"/>
              <a:gd name="connsiteX75" fmla="*/ 71755 w 4193588"/>
              <a:gd name="connsiteY75" fmla="*/ 520505 h 1969477"/>
              <a:gd name="connsiteX76" fmla="*/ 99890 w 4193588"/>
              <a:gd name="connsiteY76" fmla="*/ 478302 h 1969477"/>
              <a:gd name="connsiteX77" fmla="*/ 156161 w 4193588"/>
              <a:gd name="connsiteY77" fmla="*/ 422031 h 1969477"/>
              <a:gd name="connsiteX78" fmla="*/ 184296 w 4193588"/>
              <a:gd name="connsiteY78" fmla="*/ 379828 h 1969477"/>
              <a:gd name="connsiteX79" fmla="*/ 226499 w 4193588"/>
              <a:gd name="connsiteY79" fmla="*/ 365760 h 1969477"/>
              <a:gd name="connsiteX80" fmla="*/ 254635 w 4193588"/>
              <a:gd name="connsiteY80" fmla="*/ 337625 h 1969477"/>
              <a:gd name="connsiteX81" fmla="*/ 282770 w 4193588"/>
              <a:gd name="connsiteY81" fmla="*/ 295422 h 1969477"/>
              <a:gd name="connsiteX82" fmla="*/ 282770 w 4193588"/>
              <a:gd name="connsiteY82" fmla="*/ 295422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193588" h="1969477">
                <a:moveTo>
                  <a:pt x="212432" y="422031"/>
                </a:moveTo>
                <a:cubicBezTo>
                  <a:pt x="230360" y="395138"/>
                  <a:pt x="253607" y="354289"/>
                  <a:pt x="282770" y="337625"/>
                </a:cubicBezTo>
                <a:cubicBezTo>
                  <a:pt x="299557" y="328032"/>
                  <a:pt x="320284" y="328246"/>
                  <a:pt x="339041" y="323557"/>
                </a:cubicBezTo>
                <a:cubicBezTo>
                  <a:pt x="343730" y="309489"/>
                  <a:pt x="343845" y="292933"/>
                  <a:pt x="353108" y="281354"/>
                </a:cubicBezTo>
                <a:cubicBezTo>
                  <a:pt x="369554" y="260797"/>
                  <a:pt x="433779" y="236951"/>
                  <a:pt x="451582" y="225083"/>
                </a:cubicBezTo>
                <a:cubicBezTo>
                  <a:pt x="462618" y="217726"/>
                  <a:pt x="469107" y="204906"/>
                  <a:pt x="479718" y="196948"/>
                </a:cubicBezTo>
                <a:cubicBezTo>
                  <a:pt x="506770" y="176659"/>
                  <a:pt x="535989" y="159434"/>
                  <a:pt x="564124" y="140677"/>
                </a:cubicBezTo>
                <a:cubicBezTo>
                  <a:pt x="578192" y="131299"/>
                  <a:pt x="594372" y="124497"/>
                  <a:pt x="606327" y="112542"/>
                </a:cubicBezTo>
                <a:cubicBezTo>
                  <a:pt x="625084" y="93785"/>
                  <a:pt x="637433" y="64660"/>
                  <a:pt x="662598" y="56271"/>
                </a:cubicBezTo>
                <a:cubicBezTo>
                  <a:pt x="770960" y="20149"/>
                  <a:pt x="719468" y="39149"/>
                  <a:pt x="817342" y="0"/>
                </a:cubicBezTo>
                <a:cubicBezTo>
                  <a:pt x="882991" y="9378"/>
                  <a:pt x="948983" y="16610"/>
                  <a:pt x="1014290" y="28135"/>
                </a:cubicBezTo>
                <a:cubicBezTo>
                  <a:pt x="1028893" y="30712"/>
                  <a:pt x="1045101" y="32710"/>
                  <a:pt x="1056493" y="42203"/>
                </a:cubicBezTo>
                <a:cubicBezTo>
                  <a:pt x="1074505" y="57213"/>
                  <a:pt x="1079939" y="84406"/>
                  <a:pt x="1098696" y="98474"/>
                </a:cubicBezTo>
                <a:cubicBezTo>
                  <a:pt x="1114352" y="110216"/>
                  <a:pt x="1241639" y="150811"/>
                  <a:pt x="1253441" y="154745"/>
                </a:cubicBezTo>
                <a:lnTo>
                  <a:pt x="1295644" y="168812"/>
                </a:lnTo>
                <a:cubicBezTo>
                  <a:pt x="1351915" y="164123"/>
                  <a:pt x="1408486" y="162208"/>
                  <a:pt x="1464456" y="154745"/>
                </a:cubicBezTo>
                <a:cubicBezTo>
                  <a:pt x="1479155" y="152785"/>
                  <a:pt x="1492401" y="144751"/>
                  <a:pt x="1506659" y="140677"/>
                </a:cubicBezTo>
                <a:cubicBezTo>
                  <a:pt x="1525249" y="135365"/>
                  <a:pt x="1544173" y="131298"/>
                  <a:pt x="1562930" y="126609"/>
                </a:cubicBezTo>
                <a:cubicBezTo>
                  <a:pt x="1661404" y="135988"/>
                  <a:pt x="1760778" y="138483"/>
                  <a:pt x="1858352" y="154745"/>
                </a:cubicBezTo>
                <a:cubicBezTo>
                  <a:pt x="1875029" y="157525"/>
                  <a:pt x="1884724" y="176943"/>
                  <a:pt x="1900555" y="182880"/>
                </a:cubicBezTo>
                <a:cubicBezTo>
                  <a:pt x="1922943" y="191276"/>
                  <a:pt x="1947447" y="192259"/>
                  <a:pt x="1970893" y="196948"/>
                </a:cubicBezTo>
                <a:cubicBezTo>
                  <a:pt x="2078745" y="192259"/>
                  <a:pt x="2186791" y="190855"/>
                  <a:pt x="2294450" y="182880"/>
                </a:cubicBezTo>
                <a:cubicBezTo>
                  <a:pt x="2324129" y="180682"/>
                  <a:pt x="2363807" y="163064"/>
                  <a:pt x="2392924" y="154745"/>
                </a:cubicBezTo>
                <a:cubicBezTo>
                  <a:pt x="2411514" y="149434"/>
                  <a:pt x="2430438" y="145366"/>
                  <a:pt x="2449195" y="140677"/>
                </a:cubicBezTo>
                <a:cubicBezTo>
                  <a:pt x="2514844" y="145366"/>
                  <a:pt x="2580728" y="147477"/>
                  <a:pt x="2646142" y="154745"/>
                </a:cubicBezTo>
                <a:cubicBezTo>
                  <a:pt x="2665358" y="156880"/>
                  <a:pt x="2683079" y="168812"/>
                  <a:pt x="2702413" y="168812"/>
                </a:cubicBezTo>
                <a:cubicBezTo>
                  <a:pt x="2782268" y="168812"/>
                  <a:pt x="2861847" y="159434"/>
                  <a:pt x="2941564" y="154745"/>
                </a:cubicBezTo>
                <a:cubicBezTo>
                  <a:pt x="3170477" y="108961"/>
                  <a:pt x="3037604" y="130092"/>
                  <a:pt x="3518339" y="154745"/>
                </a:cubicBezTo>
                <a:cubicBezTo>
                  <a:pt x="3533148" y="155504"/>
                  <a:pt x="3545774" y="167470"/>
                  <a:pt x="3560542" y="168812"/>
                </a:cubicBezTo>
                <a:cubicBezTo>
                  <a:pt x="3649394" y="176889"/>
                  <a:pt x="3738733" y="178191"/>
                  <a:pt x="3827828" y="182880"/>
                </a:cubicBezTo>
                <a:cubicBezTo>
                  <a:pt x="3872074" y="197629"/>
                  <a:pt x="3882128" y="193989"/>
                  <a:pt x="3912235" y="239151"/>
                </a:cubicBezTo>
                <a:cubicBezTo>
                  <a:pt x="3920460" y="251489"/>
                  <a:pt x="3919101" y="268391"/>
                  <a:pt x="3926302" y="281354"/>
                </a:cubicBezTo>
                <a:cubicBezTo>
                  <a:pt x="3942724" y="310913"/>
                  <a:pt x="3963816" y="337625"/>
                  <a:pt x="3982573" y="365760"/>
                </a:cubicBezTo>
                <a:cubicBezTo>
                  <a:pt x="3991951" y="379828"/>
                  <a:pt x="3998753" y="396008"/>
                  <a:pt x="4010708" y="407963"/>
                </a:cubicBezTo>
                <a:cubicBezTo>
                  <a:pt x="4034154" y="431409"/>
                  <a:pt x="4062654" y="450713"/>
                  <a:pt x="4081047" y="478302"/>
                </a:cubicBezTo>
                <a:cubicBezTo>
                  <a:pt x="4090425" y="492370"/>
                  <a:pt x="4100794" y="505826"/>
                  <a:pt x="4109182" y="520505"/>
                </a:cubicBezTo>
                <a:cubicBezTo>
                  <a:pt x="4119587" y="538713"/>
                  <a:pt x="4125685" y="559326"/>
                  <a:pt x="4137318" y="576775"/>
                </a:cubicBezTo>
                <a:cubicBezTo>
                  <a:pt x="4144675" y="587811"/>
                  <a:pt x="4156075" y="595532"/>
                  <a:pt x="4165453" y="604911"/>
                </a:cubicBezTo>
                <a:cubicBezTo>
                  <a:pt x="4174749" y="642096"/>
                  <a:pt x="4193588" y="711091"/>
                  <a:pt x="4193588" y="745588"/>
                </a:cubicBezTo>
                <a:cubicBezTo>
                  <a:pt x="4193588" y="834807"/>
                  <a:pt x="4191576" y="924473"/>
                  <a:pt x="4179521" y="1012874"/>
                </a:cubicBezTo>
                <a:cubicBezTo>
                  <a:pt x="4177237" y="1029626"/>
                  <a:pt x="4160764" y="1041009"/>
                  <a:pt x="4151385" y="1055077"/>
                </a:cubicBezTo>
                <a:cubicBezTo>
                  <a:pt x="4116027" y="1161155"/>
                  <a:pt x="4163723" y="1030401"/>
                  <a:pt x="4109182" y="1139483"/>
                </a:cubicBezTo>
                <a:cubicBezTo>
                  <a:pt x="4050939" y="1255969"/>
                  <a:pt x="4147613" y="1102940"/>
                  <a:pt x="4066979" y="1223889"/>
                </a:cubicBezTo>
                <a:cubicBezTo>
                  <a:pt x="4062290" y="1242646"/>
                  <a:pt x="4055413" y="1260988"/>
                  <a:pt x="4052912" y="1280160"/>
                </a:cubicBezTo>
                <a:cubicBezTo>
                  <a:pt x="4041325" y="1368995"/>
                  <a:pt x="4040802" y="1459303"/>
                  <a:pt x="4024776" y="1547446"/>
                </a:cubicBezTo>
                <a:cubicBezTo>
                  <a:pt x="4021752" y="1564080"/>
                  <a:pt x="4011763" y="1582088"/>
                  <a:pt x="3996641" y="1589649"/>
                </a:cubicBezTo>
                <a:cubicBezTo>
                  <a:pt x="3962055" y="1606942"/>
                  <a:pt x="3920783" y="1605557"/>
                  <a:pt x="3884099" y="1617785"/>
                </a:cubicBezTo>
                <a:lnTo>
                  <a:pt x="3841896" y="1631852"/>
                </a:lnTo>
                <a:cubicBezTo>
                  <a:pt x="3785861" y="1715905"/>
                  <a:pt x="3847056" y="1642824"/>
                  <a:pt x="3771558" y="1688123"/>
                </a:cubicBezTo>
                <a:cubicBezTo>
                  <a:pt x="3760185" y="1694947"/>
                  <a:pt x="3756552" y="1714382"/>
                  <a:pt x="3743422" y="1716258"/>
                </a:cubicBezTo>
                <a:cubicBezTo>
                  <a:pt x="3655100" y="1728875"/>
                  <a:pt x="3565231" y="1725637"/>
                  <a:pt x="3476136" y="1730326"/>
                </a:cubicBezTo>
                <a:cubicBezTo>
                  <a:pt x="3458105" y="1734834"/>
                  <a:pt x="3397845" y="1748371"/>
                  <a:pt x="3377662" y="1758462"/>
                </a:cubicBezTo>
                <a:cubicBezTo>
                  <a:pt x="3362540" y="1766023"/>
                  <a:pt x="3350581" y="1779036"/>
                  <a:pt x="3335459" y="1786597"/>
                </a:cubicBezTo>
                <a:cubicBezTo>
                  <a:pt x="3320758" y="1793948"/>
                  <a:pt x="3247869" y="1813799"/>
                  <a:pt x="3236985" y="1814732"/>
                </a:cubicBezTo>
                <a:cubicBezTo>
                  <a:pt x="3091849" y="1827172"/>
                  <a:pt x="2946253" y="1833489"/>
                  <a:pt x="2800887" y="1842868"/>
                </a:cubicBezTo>
                <a:cubicBezTo>
                  <a:pt x="2512997" y="1900445"/>
                  <a:pt x="2708008" y="1869509"/>
                  <a:pt x="2210044" y="1885071"/>
                </a:cubicBezTo>
                <a:lnTo>
                  <a:pt x="2083435" y="1927274"/>
                </a:lnTo>
                <a:cubicBezTo>
                  <a:pt x="2069367" y="1931963"/>
                  <a:pt x="2055946" y="1939503"/>
                  <a:pt x="2041232" y="1941342"/>
                </a:cubicBezTo>
                <a:cubicBezTo>
                  <a:pt x="1895788" y="1959522"/>
                  <a:pt x="1966116" y="1950062"/>
                  <a:pt x="1830216" y="1969477"/>
                </a:cubicBezTo>
                <a:cubicBezTo>
                  <a:pt x="1727053" y="1960099"/>
                  <a:pt x="1623578" y="1953684"/>
                  <a:pt x="1520727" y="1941342"/>
                </a:cubicBezTo>
                <a:cubicBezTo>
                  <a:pt x="1506004" y="1939575"/>
                  <a:pt x="1493000" y="1930491"/>
                  <a:pt x="1478524" y="1927274"/>
                </a:cubicBezTo>
                <a:cubicBezTo>
                  <a:pt x="1450680" y="1921086"/>
                  <a:pt x="1421962" y="1919394"/>
                  <a:pt x="1394118" y="1913206"/>
                </a:cubicBezTo>
                <a:cubicBezTo>
                  <a:pt x="1379642" y="1909989"/>
                  <a:pt x="1366715" y="1900063"/>
                  <a:pt x="1351915" y="1899138"/>
                </a:cubicBezTo>
                <a:cubicBezTo>
                  <a:pt x="1216111" y="1890650"/>
                  <a:pt x="1079940" y="1889760"/>
                  <a:pt x="943952" y="1885071"/>
                </a:cubicBezTo>
                <a:cubicBezTo>
                  <a:pt x="920506" y="1880382"/>
                  <a:pt x="895380" y="1880897"/>
                  <a:pt x="873613" y="1871003"/>
                </a:cubicBezTo>
                <a:cubicBezTo>
                  <a:pt x="800919" y="1837960"/>
                  <a:pt x="789372" y="1790624"/>
                  <a:pt x="704801" y="1786597"/>
                </a:cubicBezTo>
                <a:lnTo>
                  <a:pt x="409379" y="1772529"/>
                </a:lnTo>
                <a:cubicBezTo>
                  <a:pt x="360744" y="1756318"/>
                  <a:pt x="286089" y="1733645"/>
                  <a:pt x="254635" y="1702191"/>
                </a:cubicBezTo>
                <a:cubicBezTo>
                  <a:pt x="245256" y="1692812"/>
                  <a:pt x="234457" y="1684666"/>
                  <a:pt x="226499" y="1674055"/>
                </a:cubicBezTo>
                <a:cubicBezTo>
                  <a:pt x="206210" y="1647003"/>
                  <a:pt x="198363" y="1608406"/>
                  <a:pt x="170228" y="1589649"/>
                </a:cubicBezTo>
                <a:lnTo>
                  <a:pt x="128025" y="1561514"/>
                </a:lnTo>
                <a:cubicBezTo>
                  <a:pt x="127024" y="1560180"/>
                  <a:pt x="61801" y="1475383"/>
                  <a:pt x="57687" y="1463040"/>
                </a:cubicBezTo>
                <a:cubicBezTo>
                  <a:pt x="48667" y="1435980"/>
                  <a:pt x="48721" y="1406697"/>
                  <a:pt x="43619" y="1378634"/>
                </a:cubicBezTo>
                <a:cubicBezTo>
                  <a:pt x="39342" y="1355109"/>
                  <a:pt x="34241" y="1331741"/>
                  <a:pt x="29552" y="1308295"/>
                </a:cubicBezTo>
                <a:cubicBezTo>
                  <a:pt x="24353" y="1147134"/>
                  <a:pt x="0" y="733341"/>
                  <a:pt x="29552" y="548640"/>
                </a:cubicBezTo>
                <a:cubicBezTo>
                  <a:pt x="32223" y="531945"/>
                  <a:pt x="57687" y="529883"/>
                  <a:pt x="71755" y="520505"/>
                </a:cubicBezTo>
                <a:cubicBezTo>
                  <a:pt x="81133" y="506437"/>
                  <a:pt x="88887" y="491139"/>
                  <a:pt x="99890" y="478302"/>
                </a:cubicBezTo>
                <a:cubicBezTo>
                  <a:pt x="117153" y="458162"/>
                  <a:pt x="141447" y="444102"/>
                  <a:pt x="156161" y="422031"/>
                </a:cubicBezTo>
                <a:cubicBezTo>
                  <a:pt x="165539" y="407963"/>
                  <a:pt x="171094" y="390390"/>
                  <a:pt x="184296" y="379828"/>
                </a:cubicBezTo>
                <a:cubicBezTo>
                  <a:pt x="195875" y="370565"/>
                  <a:pt x="212431" y="370449"/>
                  <a:pt x="226499" y="365760"/>
                </a:cubicBezTo>
                <a:cubicBezTo>
                  <a:pt x="235878" y="356382"/>
                  <a:pt x="246349" y="347982"/>
                  <a:pt x="254635" y="337625"/>
                </a:cubicBezTo>
                <a:cubicBezTo>
                  <a:pt x="265197" y="324423"/>
                  <a:pt x="282770" y="295422"/>
                  <a:pt x="282770" y="295422"/>
                </a:cubicBezTo>
                <a:lnTo>
                  <a:pt x="282770" y="29542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33400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Nice to meet you, too.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endCxn id="22" idx="20"/>
          </p:cNvCxnSpPr>
          <p:nvPr/>
        </p:nvCxnSpPr>
        <p:spPr>
          <a:xfrm rot="10800000" flipV="1">
            <a:off x="2053884" y="4419600"/>
            <a:ext cx="917917" cy="5322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 build="allAtOnce"/>
      <p:bldP spid="19" grpId="0" build="allAtOnce"/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990600"/>
            <a:ext cx="347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Who is that boy?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00600" y="457200"/>
            <a:ext cx="4038599" cy="1439536"/>
          </a:xfrm>
          <a:custGeom>
            <a:avLst/>
            <a:gdLst>
              <a:gd name="connsiteX0" fmla="*/ 20270 w 2552454"/>
              <a:gd name="connsiteY0" fmla="*/ 856768 h 1439536"/>
              <a:gd name="connsiteX1" fmla="*/ 34337 w 2552454"/>
              <a:gd name="connsiteY1" fmla="*/ 744227 h 1439536"/>
              <a:gd name="connsiteX2" fmla="*/ 62473 w 2552454"/>
              <a:gd name="connsiteY2" fmla="*/ 702023 h 1439536"/>
              <a:gd name="connsiteX3" fmla="*/ 104676 w 2552454"/>
              <a:gd name="connsiteY3" fmla="*/ 645753 h 1439536"/>
              <a:gd name="connsiteX4" fmla="*/ 160947 w 2552454"/>
              <a:gd name="connsiteY4" fmla="*/ 589482 h 1439536"/>
              <a:gd name="connsiteX5" fmla="*/ 189082 w 2552454"/>
              <a:gd name="connsiteY5" fmla="*/ 547279 h 1439536"/>
              <a:gd name="connsiteX6" fmla="*/ 231285 w 2552454"/>
              <a:gd name="connsiteY6" fmla="*/ 533211 h 1439536"/>
              <a:gd name="connsiteX7" fmla="*/ 315691 w 2552454"/>
              <a:gd name="connsiteY7" fmla="*/ 476940 h 1439536"/>
              <a:gd name="connsiteX8" fmla="*/ 343827 w 2552454"/>
              <a:gd name="connsiteY8" fmla="*/ 448805 h 1439536"/>
              <a:gd name="connsiteX9" fmla="*/ 386030 w 2552454"/>
              <a:gd name="connsiteY9" fmla="*/ 434737 h 1439536"/>
              <a:gd name="connsiteX10" fmla="*/ 498571 w 2552454"/>
              <a:gd name="connsiteY10" fmla="*/ 406602 h 1439536"/>
              <a:gd name="connsiteX11" fmla="*/ 554842 w 2552454"/>
              <a:gd name="connsiteY11" fmla="*/ 336263 h 1439536"/>
              <a:gd name="connsiteX12" fmla="*/ 639248 w 2552454"/>
              <a:gd name="connsiteY12" fmla="*/ 265925 h 1439536"/>
              <a:gd name="connsiteX13" fmla="*/ 681451 w 2552454"/>
              <a:gd name="connsiteY13" fmla="*/ 223722 h 1439536"/>
              <a:gd name="connsiteX14" fmla="*/ 793993 w 2552454"/>
              <a:gd name="connsiteY14" fmla="*/ 195587 h 1439536"/>
              <a:gd name="connsiteX15" fmla="*/ 822128 w 2552454"/>
              <a:gd name="connsiteY15" fmla="*/ 167451 h 1439536"/>
              <a:gd name="connsiteX16" fmla="*/ 1089414 w 2552454"/>
              <a:gd name="connsiteY16" fmla="*/ 125248 h 1439536"/>
              <a:gd name="connsiteX17" fmla="*/ 1117550 w 2552454"/>
              <a:gd name="connsiteY17" fmla="*/ 97113 h 1439536"/>
              <a:gd name="connsiteX18" fmla="*/ 1244159 w 2552454"/>
              <a:gd name="connsiteY18" fmla="*/ 54910 h 1439536"/>
              <a:gd name="connsiteX19" fmla="*/ 1708393 w 2552454"/>
              <a:gd name="connsiteY19" fmla="*/ 68977 h 1439536"/>
              <a:gd name="connsiteX20" fmla="*/ 1750596 w 2552454"/>
              <a:gd name="connsiteY20" fmla="*/ 83045 h 1439536"/>
              <a:gd name="connsiteX21" fmla="*/ 1792799 w 2552454"/>
              <a:gd name="connsiteY21" fmla="*/ 68977 h 1439536"/>
              <a:gd name="connsiteX22" fmla="*/ 1933476 w 2552454"/>
              <a:gd name="connsiteY22" fmla="*/ 40842 h 1439536"/>
              <a:gd name="connsiteX23" fmla="*/ 2130423 w 2552454"/>
              <a:gd name="connsiteY23" fmla="*/ 83045 h 1439536"/>
              <a:gd name="connsiteX24" fmla="*/ 2158559 w 2552454"/>
              <a:gd name="connsiteY24" fmla="*/ 111180 h 1439536"/>
              <a:gd name="connsiteX25" fmla="*/ 2172627 w 2552454"/>
              <a:gd name="connsiteY25" fmla="*/ 153383 h 1439536"/>
              <a:gd name="connsiteX26" fmla="*/ 2214830 w 2552454"/>
              <a:gd name="connsiteY26" fmla="*/ 181519 h 1439536"/>
              <a:gd name="connsiteX27" fmla="*/ 2496183 w 2552454"/>
              <a:gd name="connsiteY27" fmla="*/ 195587 h 1439536"/>
              <a:gd name="connsiteX28" fmla="*/ 2510251 w 2552454"/>
              <a:gd name="connsiteY28" fmla="*/ 237790 h 1439536"/>
              <a:gd name="connsiteX29" fmla="*/ 2538387 w 2552454"/>
              <a:gd name="connsiteY29" fmla="*/ 279993 h 1439536"/>
              <a:gd name="connsiteX30" fmla="*/ 2552454 w 2552454"/>
              <a:gd name="connsiteY30" fmla="*/ 378467 h 1439536"/>
              <a:gd name="connsiteX31" fmla="*/ 2538387 w 2552454"/>
              <a:gd name="connsiteY31" fmla="*/ 505076 h 1439536"/>
              <a:gd name="connsiteX32" fmla="*/ 2496183 w 2552454"/>
              <a:gd name="connsiteY32" fmla="*/ 547279 h 1439536"/>
              <a:gd name="connsiteX33" fmla="*/ 2411777 w 2552454"/>
              <a:gd name="connsiteY33" fmla="*/ 603550 h 1439536"/>
              <a:gd name="connsiteX34" fmla="*/ 2369574 w 2552454"/>
              <a:gd name="connsiteY34" fmla="*/ 631685 h 1439536"/>
              <a:gd name="connsiteX35" fmla="*/ 2327371 w 2552454"/>
              <a:gd name="connsiteY35" fmla="*/ 673888 h 1439536"/>
              <a:gd name="connsiteX36" fmla="*/ 2257033 w 2552454"/>
              <a:gd name="connsiteY36" fmla="*/ 870836 h 1439536"/>
              <a:gd name="connsiteX37" fmla="*/ 2242965 w 2552454"/>
              <a:gd name="connsiteY37" fmla="*/ 913039 h 1439536"/>
              <a:gd name="connsiteX38" fmla="*/ 2228897 w 2552454"/>
              <a:gd name="connsiteY38" fmla="*/ 955242 h 1439536"/>
              <a:gd name="connsiteX39" fmla="*/ 2214830 w 2552454"/>
              <a:gd name="connsiteY39" fmla="*/ 1011513 h 1439536"/>
              <a:gd name="connsiteX40" fmla="*/ 2200762 w 2552454"/>
              <a:gd name="connsiteY40" fmla="*/ 1053716 h 1439536"/>
              <a:gd name="connsiteX41" fmla="*/ 2144491 w 2552454"/>
              <a:gd name="connsiteY41" fmla="*/ 1067783 h 1439536"/>
              <a:gd name="connsiteX42" fmla="*/ 2088220 w 2552454"/>
              <a:gd name="connsiteY42" fmla="*/ 1053716 h 1439536"/>
              <a:gd name="connsiteX43" fmla="*/ 2003814 w 2552454"/>
              <a:gd name="connsiteY43" fmla="*/ 1124054 h 1439536"/>
              <a:gd name="connsiteX44" fmla="*/ 1947543 w 2552454"/>
              <a:gd name="connsiteY44" fmla="*/ 1166257 h 1439536"/>
              <a:gd name="connsiteX45" fmla="*/ 1806867 w 2552454"/>
              <a:gd name="connsiteY45" fmla="*/ 1250663 h 1439536"/>
              <a:gd name="connsiteX46" fmla="*/ 1764663 w 2552454"/>
              <a:gd name="connsiteY46" fmla="*/ 1264731 h 1439536"/>
              <a:gd name="connsiteX47" fmla="*/ 1680257 w 2552454"/>
              <a:gd name="connsiteY47" fmla="*/ 1250663 h 1439536"/>
              <a:gd name="connsiteX48" fmla="*/ 1638054 w 2552454"/>
              <a:gd name="connsiteY48" fmla="*/ 1236596 h 1439536"/>
              <a:gd name="connsiteX49" fmla="*/ 1567716 w 2552454"/>
              <a:gd name="connsiteY49" fmla="*/ 1264731 h 1439536"/>
              <a:gd name="connsiteX50" fmla="*/ 1511445 w 2552454"/>
              <a:gd name="connsiteY50" fmla="*/ 1278799 h 1439536"/>
              <a:gd name="connsiteX51" fmla="*/ 1469242 w 2552454"/>
              <a:gd name="connsiteY51" fmla="*/ 1321002 h 1439536"/>
              <a:gd name="connsiteX52" fmla="*/ 1342633 w 2552454"/>
              <a:gd name="connsiteY52" fmla="*/ 1349137 h 1439536"/>
              <a:gd name="connsiteX53" fmla="*/ 1047211 w 2552454"/>
              <a:gd name="connsiteY53" fmla="*/ 1391340 h 1439536"/>
              <a:gd name="connsiteX54" fmla="*/ 751790 w 2552454"/>
              <a:gd name="connsiteY54" fmla="*/ 1321002 h 1439536"/>
              <a:gd name="connsiteX55" fmla="*/ 723654 w 2552454"/>
              <a:gd name="connsiteY55" fmla="*/ 1292867 h 1439536"/>
              <a:gd name="connsiteX56" fmla="*/ 442300 w 2552454"/>
              <a:gd name="connsiteY56" fmla="*/ 1306934 h 1439536"/>
              <a:gd name="connsiteX57" fmla="*/ 371962 w 2552454"/>
              <a:gd name="connsiteY57" fmla="*/ 1321002 h 1439536"/>
              <a:gd name="connsiteX58" fmla="*/ 146879 w 2552454"/>
              <a:gd name="connsiteY58" fmla="*/ 1306934 h 1439536"/>
              <a:gd name="connsiteX59" fmla="*/ 90608 w 2552454"/>
              <a:gd name="connsiteY59" fmla="*/ 1250663 h 1439536"/>
              <a:gd name="connsiteX60" fmla="*/ 76540 w 2552454"/>
              <a:gd name="connsiteY60" fmla="*/ 1208460 h 1439536"/>
              <a:gd name="connsiteX61" fmla="*/ 48405 w 2552454"/>
              <a:gd name="connsiteY61" fmla="*/ 1095919 h 1439536"/>
              <a:gd name="connsiteX62" fmla="*/ 20270 w 2552454"/>
              <a:gd name="connsiteY62" fmla="*/ 1011513 h 1439536"/>
              <a:gd name="connsiteX63" fmla="*/ 6202 w 2552454"/>
              <a:gd name="connsiteY63" fmla="*/ 969310 h 1439536"/>
              <a:gd name="connsiteX64" fmla="*/ 20270 w 2552454"/>
              <a:gd name="connsiteY64" fmla="*/ 800497 h 1439536"/>
              <a:gd name="connsiteX65" fmla="*/ 76540 w 2552454"/>
              <a:gd name="connsiteY65" fmla="*/ 786430 h 1439536"/>
              <a:gd name="connsiteX66" fmla="*/ 104676 w 2552454"/>
              <a:gd name="connsiteY66" fmla="*/ 758294 h 1439536"/>
              <a:gd name="connsiteX67" fmla="*/ 6202 w 2552454"/>
              <a:gd name="connsiteY67" fmla="*/ 786430 h 1439536"/>
              <a:gd name="connsiteX68" fmla="*/ 48405 w 2552454"/>
              <a:gd name="connsiteY68" fmla="*/ 800497 h 14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52454" h="1439536">
                <a:moveTo>
                  <a:pt x="20270" y="856768"/>
                </a:moveTo>
                <a:cubicBezTo>
                  <a:pt x="24959" y="819254"/>
                  <a:pt x="24390" y="780700"/>
                  <a:pt x="34337" y="744227"/>
                </a:cubicBezTo>
                <a:cubicBezTo>
                  <a:pt x="38786" y="727915"/>
                  <a:pt x="52646" y="715781"/>
                  <a:pt x="62473" y="702023"/>
                </a:cubicBezTo>
                <a:cubicBezTo>
                  <a:pt x="76101" y="682944"/>
                  <a:pt x="89237" y="663398"/>
                  <a:pt x="104676" y="645753"/>
                </a:cubicBezTo>
                <a:cubicBezTo>
                  <a:pt x="122144" y="625790"/>
                  <a:pt x="146233" y="611553"/>
                  <a:pt x="160947" y="589482"/>
                </a:cubicBezTo>
                <a:cubicBezTo>
                  <a:pt x="170325" y="575414"/>
                  <a:pt x="175880" y="557841"/>
                  <a:pt x="189082" y="547279"/>
                </a:cubicBezTo>
                <a:cubicBezTo>
                  <a:pt x="200661" y="538016"/>
                  <a:pt x="217217" y="537900"/>
                  <a:pt x="231285" y="533211"/>
                </a:cubicBezTo>
                <a:cubicBezTo>
                  <a:pt x="338598" y="425898"/>
                  <a:pt x="213899" y="538015"/>
                  <a:pt x="315691" y="476940"/>
                </a:cubicBezTo>
                <a:cubicBezTo>
                  <a:pt x="327064" y="470116"/>
                  <a:pt x="332454" y="455629"/>
                  <a:pt x="343827" y="448805"/>
                </a:cubicBezTo>
                <a:cubicBezTo>
                  <a:pt x="356543" y="441176"/>
                  <a:pt x="371724" y="438639"/>
                  <a:pt x="386030" y="434737"/>
                </a:cubicBezTo>
                <a:cubicBezTo>
                  <a:pt x="423336" y="424563"/>
                  <a:pt x="461057" y="415980"/>
                  <a:pt x="498571" y="406602"/>
                </a:cubicBezTo>
                <a:cubicBezTo>
                  <a:pt x="580419" y="324757"/>
                  <a:pt x="466121" y="442730"/>
                  <a:pt x="554842" y="336263"/>
                </a:cubicBezTo>
                <a:cubicBezTo>
                  <a:pt x="610884" y="269012"/>
                  <a:pt x="578891" y="316222"/>
                  <a:pt x="639248" y="265925"/>
                </a:cubicBezTo>
                <a:cubicBezTo>
                  <a:pt x="654532" y="253189"/>
                  <a:pt x="663340" y="231954"/>
                  <a:pt x="681451" y="223722"/>
                </a:cubicBezTo>
                <a:cubicBezTo>
                  <a:pt x="716654" y="207721"/>
                  <a:pt x="793993" y="195587"/>
                  <a:pt x="793993" y="195587"/>
                </a:cubicBezTo>
                <a:cubicBezTo>
                  <a:pt x="803371" y="186208"/>
                  <a:pt x="810265" y="173383"/>
                  <a:pt x="822128" y="167451"/>
                </a:cubicBezTo>
                <a:cubicBezTo>
                  <a:pt x="908434" y="124298"/>
                  <a:pt x="992623" y="132694"/>
                  <a:pt x="1089414" y="125248"/>
                </a:cubicBezTo>
                <a:cubicBezTo>
                  <a:pt x="1098793" y="115870"/>
                  <a:pt x="1106034" y="103693"/>
                  <a:pt x="1117550" y="97113"/>
                </a:cubicBezTo>
                <a:cubicBezTo>
                  <a:pt x="1158757" y="73566"/>
                  <a:pt x="1199438" y="66090"/>
                  <a:pt x="1244159" y="54910"/>
                </a:cubicBezTo>
                <a:cubicBezTo>
                  <a:pt x="1398904" y="59599"/>
                  <a:pt x="1553816" y="60389"/>
                  <a:pt x="1708393" y="68977"/>
                </a:cubicBezTo>
                <a:cubicBezTo>
                  <a:pt x="1723199" y="69800"/>
                  <a:pt x="1735767" y="83045"/>
                  <a:pt x="1750596" y="83045"/>
                </a:cubicBezTo>
                <a:cubicBezTo>
                  <a:pt x="1765425" y="83045"/>
                  <a:pt x="1778323" y="72194"/>
                  <a:pt x="1792799" y="68977"/>
                </a:cubicBezTo>
                <a:cubicBezTo>
                  <a:pt x="2103198" y="0"/>
                  <a:pt x="1709274" y="96894"/>
                  <a:pt x="1933476" y="40842"/>
                </a:cubicBezTo>
                <a:cubicBezTo>
                  <a:pt x="2055925" y="51974"/>
                  <a:pt x="2061163" y="27638"/>
                  <a:pt x="2130423" y="83045"/>
                </a:cubicBezTo>
                <a:cubicBezTo>
                  <a:pt x="2140780" y="91330"/>
                  <a:pt x="2149180" y="101802"/>
                  <a:pt x="2158559" y="111180"/>
                </a:cubicBezTo>
                <a:cubicBezTo>
                  <a:pt x="2163248" y="125248"/>
                  <a:pt x="2163364" y="141804"/>
                  <a:pt x="2172627" y="153383"/>
                </a:cubicBezTo>
                <a:cubicBezTo>
                  <a:pt x="2183189" y="166585"/>
                  <a:pt x="2198065" y="179332"/>
                  <a:pt x="2214830" y="181519"/>
                </a:cubicBezTo>
                <a:cubicBezTo>
                  <a:pt x="2307943" y="193664"/>
                  <a:pt x="2402399" y="190898"/>
                  <a:pt x="2496183" y="195587"/>
                </a:cubicBezTo>
                <a:cubicBezTo>
                  <a:pt x="2500872" y="209655"/>
                  <a:pt x="2503619" y="224527"/>
                  <a:pt x="2510251" y="237790"/>
                </a:cubicBezTo>
                <a:cubicBezTo>
                  <a:pt x="2517812" y="252912"/>
                  <a:pt x="2533529" y="263799"/>
                  <a:pt x="2538387" y="279993"/>
                </a:cubicBezTo>
                <a:cubicBezTo>
                  <a:pt x="2547915" y="311753"/>
                  <a:pt x="2547765" y="345642"/>
                  <a:pt x="2552454" y="378467"/>
                </a:cubicBezTo>
                <a:cubicBezTo>
                  <a:pt x="2547765" y="420670"/>
                  <a:pt x="2551815" y="464792"/>
                  <a:pt x="2538387" y="505076"/>
                </a:cubicBezTo>
                <a:cubicBezTo>
                  <a:pt x="2532096" y="523950"/>
                  <a:pt x="2511887" y="535065"/>
                  <a:pt x="2496183" y="547279"/>
                </a:cubicBezTo>
                <a:cubicBezTo>
                  <a:pt x="2469491" y="568039"/>
                  <a:pt x="2439912" y="584793"/>
                  <a:pt x="2411777" y="603550"/>
                </a:cubicBezTo>
                <a:cubicBezTo>
                  <a:pt x="2397709" y="612928"/>
                  <a:pt x="2381529" y="619730"/>
                  <a:pt x="2369574" y="631685"/>
                </a:cubicBezTo>
                <a:lnTo>
                  <a:pt x="2327371" y="673888"/>
                </a:lnTo>
                <a:cubicBezTo>
                  <a:pt x="2282714" y="785534"/>
                  <a:pt x="2307223" y="720266"/>
                  <a:pt x="2257033" y="870836"/>
                </a:cubicBezTo>
                <a:lnTo>
                  <a:pt x="2242965" y="913039"/>
                </a:lnTo>
                <a:cubicBezTo>
                  <a:pt x="2238276" y="927107"/>
                  <a:pt x="2232493" y="940856"/>
                  <a:pt x="2228897" y="955242"/>
                </a:cubicBezTo>
                <a:cubicBezTo>
                  <a:pt x="2224208" y="973999"/>
                  <a:pt x="2220141" y="992923"/>
                  <a:pt x="2214830" y="1011513"/>
                </a:cubicBezTo>
                <a:cubicBezTo>
                  <a:pt x="2210756" y="1025771"/>
                  <a:pt x="2212341" y="1044453"/>
                  <a:pt x="2200762" y="1053716"/>
                </a:cubicBezTo>
                <a:cubicBezTo>
                  <a:pt x="2185664" y="1065794"/>
                  <a:pt x="2163248" y="1063094"/>
                  <a:pt x="2144491" y="1067783"/>
                </a:cubicBezTo>
                <a:cubicBezTo>
                  <a:pt x="2125734" y="1063094"/>
                  <a:pt x="2107554" y="1053716"/>
                  <a:pt x="2088220" y="1053716"/>
                </a:cubicBezTo>
                <a:cubicBezTo>
                  <a:pt x="2034482" y="1053716"/>
                  <a:pt x="2037983" y="1089885"/>
                  <a:pt x="2003814" y="1124054"/>
                </a:cubicBezTo>
                <a:cubicBezTo>
                  <a:pt x="1987235" y="1140633"/>
                  <a:pt x="1966751" y="1152811"/>
                  <a:pt x="1947543" y="1166257"/>
                </a:cubicBezTo>
                <a:cubicBezTo>
                  <a:pt x="1894907" y="1203102"/>
                  <a:pt x="1862858" y="1226667"/>
                  <a:pt x="1806867" y="1250663"/>
                </a:cubicBezTo>
                <a:cubicBezTo>
                  <a:pt x="1793237" y="1256504"/>
                  <a:pt x="1778731" y="1260042"/>
                  <a:pt x="1764663" y="1264731"/>
                </a:cubicBezTo>
                <a:cubicBezTo>
                  <a:pt x="1736528" y="1260042"/>
                  <a:pt x="1708101" y="1256851"/>
                  <a:pt x="1680257" y="1250663"/>
                </a:cubicBezTo>
                <a:cubicBezTo>
                  <a:pt x="1665782" y="1247446"/>
                  <a:pt x="1652768" y="1234757"/>
                  <a:pt x="1638054" y="1236596"/>
                </a:cubicBezTo>
                <a:cubicBezTo>
                  <a:pt x="1612997" y="1239728"/>
                  <a:pt x="1591672" y="1256746"/>
                  <a:pt x="1567716" y="1264731"/>
                </a:cubicBezTo>
                <a:cubicBezTo>
                  <a:pt x="1549374" y="1270845"/>
                  <a:pt x="1530202" y="1274110"/>
                  <a:pt x="1511445" y="1278799"/>
                </a:cubicBezTo>
                <a:cubicBezTo>
                  <a:pt x="1497377" y="1292867"/>
                  <a:pt x="1485795" y="1309966"/>
                  <a:pt x="1469242" y="1321002"/>
                </a:cubicBezTo>
                <a:cubicBezTo>
                  <a:pt x="1445594" y="1336768"/>
                  <a:pt x="1353925" y="1346717"/>
                  <a:pt x="1342633" y="1349137"/>
                </a:cubicBezTo>
                <a:cubicBezTo>
                  <a:pt x="1126088" y="1395539"/>
                  <a:pt x="1339304" y="1368872"/>
                  <a:pt x="1047211" y="1391340"/>
                </a:cubicBezTo>
                <a:cubicBezTo>
                  <a:pt x="673034" y="1351954"/>
                  <a:pt x="846618" y="1439536"/>
                  <a:pt x="751790" y="1321002"/>
                </a:cubicBezTo>
                <a:cubicBezTo>
                  <a:pt x="743504" y="1310645"/>
                  <a:pt x="733033" y="1302245"/>
                  <a:pt x="723654" y="1292867"/>
                </a:cubicBezTo>
                <a:cubicBezTo>
                  <a:pt x="629869" y="1297556"/>
                  <a:pt x="535903" y="1299446"/>
                  <a:pt x="442300" y="1306934"/>
                </a:cubicBezTo>
                <a:cubicBezTo>
                  <a:pt x="418466" y="1308841"/>
                  <a:pt x="395872" y="1321002"/>
                  <a:pt x="371962" y="1321002"/>
                </a:cubicBezTo>
                <a:cubicBezTo>
                  <a:pt x="296788" y="1321002"/>
                  <a:pt x="221907" y="1311623"/>
                  <a:pt x="146879" y="1306934"/>
                </a:cubicBezTo>
                <a:cubicBezTo>
                  <a:pt x="128122" y="1288177"/>
                  <a:pt x="98997" y="1275828"/>
                  <a:pt x="90608" y="1250663"/>
                </a:cubicBezTo>
                <a:cubicBezTo>
                  <a:pt x="85919" y="1236595"/>
                  <a:pt x="80442" y="1222766"/>
                  <a:pt x="76540" y="1208460"/>
                </a:cubicBezTo>
                <a:cubicBezTo>
                  <a:pt x="66366" y="1171154"/>
                  <a:pt x="60633" y="1132603"/>
                  <a:pt x="48405" y="1095919"/>
                </a:cubicBezTo>
                <a:lnTo>
                  <a:pt x="20270" y="1011513"/>
                </a:lnTo>
                <a:lnTo>
                  <a:pt x="6202" y="969310"/>
                </a:lnTo>
                <a:cubicBezTo>
                  <a:pt x="10891" y="913039"/>
                  <a:pt x="0" y="853199"/>
                  <a:pt x="20270" y="800497"/>
                </a:cubicBezTo>
                <a:cubicBezTo>
                  <a:pt x="27210" y="782452"/>
                  <a:pt x="59247" y="795076"/>
                  <a:pt x="76540" y="786430"/>
                </a:cubicBezTo>
                <a:cubicBezTo>
                  <a:pt x="88403" y="780498"/>
                  <a:pt x="104676" y="758294"/>
                  <a:pt x="104676" y="758294"/>
                </a:cubicBezTo>
                <a:lnTo>
                  <a:pt x="6202" y="786430"/>
                </a:lnTo>
                <a:lnTo>
                  <a:pt x="48405" y="80049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304800"/>
            <a:ext cx="4953000" cy="3048000"/>
          </a:xfrm>
          <a:custGeom>
            <a:avLst/>
            <a:gdLst>
              <a:gd name="connsiteX0" fmla="*/ 225083 w 4674574"/>
              <a:gd name="connsiteY0" fmla="*/ 1336430 h 2363372"/>
              <a:gd name="connsiteX1" fmla="*/ 267286 w 4674574"/>
              <a:gd name="connsiteY1" fmla="*/ 1181686 h 2363372"/>
              <a:gd name="connsiteX2" fmla="*/ 323557 w 4674574"/>
              <a:gd name="connsiteY2" fmla="*/ 1083212 h 2363372"/>
              <a:gd name="connsiteX3" fmla="*/ 351693 w 4674574"/>
              <a:gd name="connsiteY3" fmla="*/ 998806 h 2363372"/>
              <a:gd name="connsiteX4" fmla="*/ 365760 w 4674574"/>
              <a:gd name="connsiteY4" fmla="*/ 942535 h 2363372"/>
              <a:gd name="connsiteX5" fmla="*/ 393896 w 4674574"/>
              <a:gd name="connsiteY5" fmla="*/ 900332 h 2363372"/>
              <a:gd name="connsiteX6" fmla="*/ 436099 w 4674574"/>
              <a:gd name="connsiteY6" fmla="*/ 801858 h 2363372"/>
              <a:gd name="connsiteX7" fmla="*/ 492369 w 4674574"/>
              <a:gd name="connsiteY7" fmla="*/ 773723 h 2363372"/>
              <a:gd name="connsiteX8" fmla="*/ 520505 w 4674574"/>
              <a:gd name="connsiteY8" fmla="*/ 731520 h 2363372"/>
              <a:gd name="connsiteX9" fmla="*/ 548640 w 4674574"/>
              <a:gd name="connsiteY9" fmla="*/ 703384 h 2363372"/>
              <a:gd name="connsiteX10" fmla="*/ 590843 w 4674574"/>
              <a:gd name="connsiteY10" fmla="*/ 604910 h 2363372"/>
              <a:gd name="connsiteX11" fmla="*/ 647114 w 4674574"/>
              <a:gd name="connsiteY11" fmla="*/ 562707 h 2363372"/>
              <a:gd name="connsiteX12" fmla="*/ 689317 w 4674574"/>
              <a:gd name="connsiteY12" fmla="*/ 520504 h 2363372"/>
              <a:gd name="connsiteX13" fmla="*/ 731520 w 4674574"/>
              <a:gd name="connsiteY13" fmla="*/ 436098 h 2363372"/>
              <a:gd name="connsiteX14" fmla="*/ 787791 w 4674574"/>
              <a:gd name="connsiteY14" fmla="*/ 379827 h 2363372"/>
              <a:gd name="connsiteX15" fmla="*/ 844062 w 4674574"/>
              <a:gd name="connsiteY15" fmla="*/ 351692 h 2363372"/>
              <a:gd name="connsiteX16" fmla="*/ 858129 w 4674574"/>
              <a:gd name="connsiteY16" fmla="*/ 309489 h 2363372"/>
              <a:gd name="connsiteX17" fmla="*/ 914400 w 4674574"/>
              <a:gd name="connsiteY17" fmla="*/ 295421 h 2363372"/>
              <a:gd name="connsiteX18" fmla="*/ 956603 w 4674574"/>
              <a:gd name="connsiteY18" fmla="*/ 281353 h 2363372"/>
              <a:gd name="connsiteX19" fmla="*/ 1026942 w 4674574"/>
              <a:gd name="connsiteY19" fmla="*/ 225083 h 2363372"/>
              <a:gd name="connsiteX20" fmla="*/ 1069145 w 4674574"/>
              <a:gd name="connsiteY20" fmla="*/ 211015 h 2363372"/>
              <a:gd name="connsiteX21" fmla="*/ 1280160 w 4674574"/>
              <a:gd name="connsiteY21" fmla="*/ 225083 h 2363372"/>
              <a:gd name="connsiteX22" fmla="*/ 1364566 w 4674574"/>
              <a:gd name="connsiteY22" fmla="*/ 253218 h 2363372"/>
              <a:gd name="connsiteX23" fmla="*/ 1477108 w 4674574"/>
              <a:gd name="connsiteY23" fmla="*/ 239150 h 2363372"/>
              <a:gd name="connsiteX24" fmla="*/ 1519311 w 4674574"/>
              <a:gd name="connsiteY24" fmla="*/ 211015 h 2363372"/>
              <a:gd name="connsiteX25" fmla="*/ 1589649 w 4674574"/>
              <a:gd name="connsiteY25" fmla="*/ 182880 h 2363372"/>
              <a:gd name="connsiteX26" fmla="*/ 1772529 w 4674574"/>
              <a:gd name="connsiteY26" fmla="*/ 112541 h 2363372"/>
              <a:gd name="connsiteX27" fmla="*/ 2335237 w 4674574"/>
              <a:gd name="connsiteY27" fmla="*/ 126609 h 2363372"/>
              <a:gd name="connsiteX28" fmla="*/ 2363373 w 4674574"/>
              <a:gd name="connsiteY28" fmla="*/ 154744 h 2363372"/>
              <a:gd name="connsiteX29" fmla="*/ 2630659 w 4674574"/>
              <a:gd name="connsiteY29" fmla="*/ 84406 h 2363372"/>
              <a:gd name="connsiteX30" fmla="*/ 2841674 w 4674574"/>
              <a:gd name="connsiteY30" fmla="*/ 42203 h 2363372"/>
              <a:gd name="connsiteX31" fmla="*/ 3010486 w 4674574"/>
              <a:gd name="connsiteY31" fmla="*/ 14067 h 2363372"/>
              <a:gd name="connsiteX32" fmla="*/ 3108960 w 4674574"/>
              <a:gd name="connsiteY32" fmla="*/ 0 h 2363372"/>
              <a:gd name="connsiteX33" fmla="*/ 3277773 w 4674574"/>
              <a:gd name="connsiteY33" fmla="*/ 14067 h 2363372"/>
              <a:gd name="connsiteX34" fmla="*/ 3319976 w 4674574"/>
              <a:gd name="connsiteY34" fmla="*/ 84406 h 2363372"/>
              <a:gd name="connsiteX35" fmla="*/ 3362179 w 4674574"/>
              <a:gd name="connsiteY35" fmla="*/ 98473 h 2363372"/>
              <a:gd name="connsiteX36" fmla="*/ 3685736 w 4674574"/>
              <a:gd name="connsiteY36" fmla="*/ 70338 h 2363372"/>
              <a:gd name="connsiteX37" fmla="*/ 3868616 w 4674574"/>
              <a:gd name="connsiteY37" fmla="*/ 84406 h 2363372"/>
              <a:gd name="connsiteX38" fmla="*/ 3924886 w 4674574"/>
              <a:gd name="connsiteY38" fmla="*/ 98473 h 2363372"/>
              <a:gd name="connsiteX39" fmla="*/ 3995225 w 4674574"/>
              <a:gd name="connsiteY39" fmla="*/ 154744 h 2363372"/>
              <a:gd name="connsiteX40" fmla="*/ 4037428 w 4674574"/>
              <a:gd name="connsiteY40" fmla="*/ 182880 h 2363372"/>
              <a:gd name="connsiteX41" fmla="*/ 4079631 w 4674574"/>
              <a:gd name="connsiteY41" fmla="*/ 168812 h 2363372"/>
              <a:gd name="connsiteX42" fmla="*/ 4135902 w 4674574"/>
              <a:gd name="connsiteY42" fmla="*/ 154744 h 2363372"/>
              <a:gd name="connsiteX43" fmla="*/ 4192173 w 4674574"/>
              <a:gd name="connsiteY43" fmla="*/ 126609 h 2363372"/>
              <a:gd name="connsiteX44" fmla="*/ 4304714 w 4674574"/>
              <a:gd name="connsiteY44" fmla="*/ 112541 h 2363372"/>
              <a:gd name="connsiteX45" fmla="*/ 4529797 w 4674574"/>
              <a:gd name="connsiteY45" fmla="*/ 168812 h 2363372"/>
              <a:gd name="connsiteX46" fmla="*/ 4557933 w 4674574"/>
              <a:gd name="connsiteY46" fmla="*/ 196947 h 2363372"/>
              <a:gd name="connsiteX47" fmla="*/ 4543865 w 4674574"/>
              <a:gd name="connsiteY47" fmla="*/ 379827 h 2363372"/>
              <a:gd name="connsiteX48" fmla="*/ 4473526 w 4674574"/>
              <a:gd name="connsiteY48" fmla="*/ 492369 h 2363372"/>
              <a:gd name="connsiteX49" fmla="*/ 4445391 w 4674574"/>
              <a:gd name="connsiteY49" fmla="*/ 534572 h 2363372"/>
              <a:gd name="connsiteX50" fmla="*/ 4346917 w 4674574"/>
              <a:gd name="connsiteY50" fmla="*/ 618978 h 2363372"/>
              <a:gd name="connsiteX51" fmla="*/ 4318782 w 4674574"/>
              <a:gd name="connsiteY51" fmla="*/ 675249 h 2363372"/>
              <a:gd name="connsiteX52" fmla="*/ 4206240 w 4674574"/>
              <a:gd name="connsiteY52" fmla="*/ 717452 h 2363372"/>
              <a:gd name="connsiteX53" fmla="*/ 4178105 w 4674574"/>
              <a:gd name="connsiteY53" fmla="*/ 759655 h 2363372"/>
              <a:gd name="connsiteX54" fmla="*/ 4093699 w 4674574"/>
              <a:gd name="connsiteY54" fmla="*/ 787790 h 2363372"/>
              <a:gd name="connsiteX55" fmla="*/ 4023360 w 4674574"/>
              <a:gd name="connsiteY55" fmla="*/ 815926 h 2363372"/>
              <a:gd name="connsiteX56" fmla="*/ 3967089 w 4674574"/>
              <a:gd name="connsiteY56" fmla="*/ 844061 h 2363372"/>
              <a:gd name="connsiteX57" fmla="*/ 3924886 w 4674574"/>
              <a:gd name="connsiteY57" fmla="*/ 872197 h 2363372"/>
              <a:gd name="connsiteX58" fmla="*/ 3840480 w 4674574"/>
              <a:gd name="connsiteY58" fmla="*/ 900332 h 2363372"/>
              <a:gd name="connsiteX59" fmla="*/ 3798277 w 4674574"/>
              <a:gd name="connsiteY59" fmla="*/ 914400 h 2363372"/>
              <a:gd name="connsiteX60" fmla="*/ 3713871 w 4674574"/>
              <a:gd name="connsiteY60" fmla="*/ 970670 h 2363372"/>
              <a:gd name="connsiteX61" fmla="*/ 3699803 w 4674574"/>
              <a:gd name="connsiteY61" fmla="*/ 1026941 h 2363372"/>
              <a:gd name="connsiteX62" fmla="*/ 3643533 w 4674574"/>
              <a:gd name="connsiteY62" fmla="*/ 1097280 h 2363372"/>
              <a:gd name="connsiteX63" fmla="*/ 3615397 w 4674574"/>
              <a:gd name="connsiteY63" fmla="*/ 1139483 h 2363372"/>
              <a:gd name="connsiteX64" fmla="*/ 3559126 w 4674574"/>
              <a:gd name="connsiteY64" fmla="*/ 1167618 h 2363372"/>
              <a:gd name="connsiteX65" fmla="*/ 3516923 w 4674574"/>
              <a:gd name="connsiteY65" fmla="*/ 1223889 h 2363372"/>
              <a:gd name="connsiteX66" fmla="*/ 3460653 w 4674574"/>
              <a:gd name="connsiteY66" fmla="*/ 1237957 h 2363372"/>
              <a:gd name="connsiteX67" fmla="*/ 3418449 w 4674574"/>
              <a:gd name="connsiteY67" fmla="*/ 1252024 h 2363372"/>
              <a:gd name="connsiteX68" fmla="*/ 3362179 w 4674574"/>
              <a:gd name="connsiteY68" fmla="*/ 1280160 h 2363372"/>
              <a:gd name="connsiteX69" fmla="*/ 3207434 w 4674574"/>
              <a:gd name="connsiteY69" fmla="*/ 1308295 h 2363372"/>
              <a:gd name="connsiteX70" fmla="*/ 3108960 w 4674574"/>
              <a:gd name="connsiteY70" fmla="*/ 1392701 h 2363372"/>
              <a:gd name="connsiteX71" fmla="*/ 3038622 w 4674574"/>
              <a:gd name="connsiteY71" fmla="*/ 1420837 h 2363372"/>
              <a:gd name="connsiteX72" fmla="*/ 2926080 w 4674574"/>
              <a:gd name="connsiteY72" fmla="*/ 1505243 h 2363372"/>
              <a:gd name="connsiteX73" fmla="*/ 2869809 w 4674574"/>
              <a:gd name="connsiteY73" fmla="*/ 1547446 h 2363372"/>
              <a:gd name="connsiteX74" fmla="*/ 2785403 w 4674574"/>
              <a:gd name="connsiteY74" fmla="*/ 1617784 h 2363372"/>
              <a:gd name="connsiteX75" fmla="*/ 2574388 w 4674574"/>
              <a:gd name="connsiteY75" fmla="*/ 1645920 h 2363372"/>
              <a:gd name="connsiteX76" fmla="*/ 2447779 w 4674574"/>
              <a:gd name="connsiteY76" fmla="*/ 1659987 h 2363372"/>
              <a:gd name="connsiteX77" fmla="*/ 2391508 w 4674574"/>
              <a:gd name="connsiteY77" fmla="*/ 1674055 h 2363372"/>
              <a:gd name="connsiteX78" fmla="*/ 2307102 w 4674574"/>
              <a:gd name="connsiteY78" fmla="*/ 1730326 h 2363372"/>
              <a:gd name="connsiteX79" fmla="*/ 2208628 w 4674574"/>
              <a:gd name="connsiteY79" fmla="*/ 1786597 h 2363372"/>
              <a:gd name="connsiteX80" fmla="*/ 2067951 w 4674574"/>
              <a:gd name="connsiteY80" fmla="*/ 1856935 h 2363372"/>
              <a:gd name="connsiteX81" fmla="*/ 2025748 w 4674574"/>
              <a:gd name="connsiteY81" fmla="*/ 1885070 h 2363372"/>
              <a:gd name="connsiteX82" fmla="*/ 1969477 w 4674574"/>
              <a:gd name="connsiteY82" fmla="*/ 1899138 h 2363372"/>
              <a:gd name="connsiteX83" fmla="*/ 1927274 w 4674574"/>
              <a:gd name="connsiteY83" fmla="*/ 1927273 h 2363372"/>
              <a:gd name="connsiteX84" fmla="*/ 1688123 w 4674574"/>
              <a:gd name="connsiteY84" fmla="*/ 1969477 h 2363372"/>
              <a:gd name="connsiteX85" fmla="*/ 1617785 w 4674574"/>
              <a:gd name="connsiteY85" fmla="*/ 1983544 h 2363372"/>
              <a:gd name="connsiteX86" fmla="*/ 1505243 w 4674574"/>
              <a:gd name="connsiteY86" fmla="*/ 2025747 h 2363372"/>
              <a:gd name="connsiteX87" fmla="*/ 1477108 w 4674574"/>
              <a:gd name="connsiteY87" fmla="*/ 2067950 h 2363372"/>
              <a:gd name="connsiteX88" fmla="*/ 1420837 w 4674574"/>
              <a:gd name="connsiteY88" fmla="*/ 2110153 h 2363372"/>
              <a:gd name="connsiteX89" fmla="*/ 1322363 w 4674574"/>
              <a:gd name="connsiteY89" fmla="*/ 2166424 h 2363372"/>
              <a:gd name="connsiteX90" fmla="*/ 1280160 w 4674574"/>
              <a:gd name="connsiteY90" fmla="*/ 2180492 h 2363372"/>
              <a:gd name="connsiteX91" fmla="*/ 1223889 w 4674574"/>
              <a:gd name="connsiteY91" fmla="*/ 2222695 h 2363372"/>
              <a:gd name="connsiteX92" fmla="*/ 1167619 w 4674574"/>
              <a:gd name="connsiteY92" fmla="*/ 2236763 h 2363372"/>
              <a:gd name="connsiteX93" fmla="*/ 1125416 w 4674574"/>
              <a:gd name="connsiteY93" fmla="*/ 2278966 h 2363372"/>
              <a:gd name="connsiteX94" fmla="*/ 970671 w 4674574"/>
              <a:gd name="connsiteY94" fmla="*/ 2321169 h 2363372"/>
              <a:gd name="connsiteX95" fmla="*/ 844062 w 4674574"/>
              <a:gd name="connsiteY95" fmla="*/ 2363372 h 2363372"/>
              <a:gd name="connsiteX96" fmla="*/ 450166 w 4674574"/>
              <a:gd name="connsiteY96" fmla="*/ 2335237 h 2363372"/>
              <a:gd name="connsiteX97" fmla="*/ 407963 w 4674574"/>
              <a:gd name="connsiteY97" fmla="*/ 2321169 h 2363372"/>
              <a:gd name="connsiteX98" fmla="*/ 281354 w 4674574"/>
              <a:gd name="connsiteY98" fmla="*/ 2250830 h 2363372"/>
              <a:gd name="connsiteX99" fmla="*/ 225083 w 4674574"/>
              <a:gd name="connsiteY99" fmla="*/ 2236763 h 2363372"/>
              <a:gd name="connsiteX100" fmla="*/ 42203 w 4674574"/>
              <a:gd name="connsiteY100" fmla="*/ 2194560 h 2363372"/>
              <a:gd name="connsiteX101" fmla="*/ 14068 w 4674574"/>
              <a:gd name="connsiteY101" fmla="*/ 2152357 h 2363372"/>
              <a:gd name="connsiteX102" fmla="*/ 0 w 4674574"/>
              <a:gd name="connsiteY102" fmla="*/ 2096086 h 2363372"/>
              <a:gd name="connsiteX103" fmla="*/ 14068 w 4674574"/>
              <a:gd name="connsiteY103" fmla="*/ 1758461 h 2363372"/>
              <a:gd name="connsiteX104" fmla="*/ 56271 w 4674574"/>
              <a:gd name="connsiteY104" fmla="*/ 1603717 h 2363372"/>
              <a:gd name="connsiteX105" fmla="*/ 84406 w 4674574"/>
              <a:gd name="connsiteY105" fmla="*/ 1575581 h 2363372"/>
              <a:gd name="connsiteX106" fmla="*/ 98474 w 4674574"/>
              <a:gd name="connsiteY106" fmla="*/ 1519310 h 2363372"/>
              <a:gd name="connsiteX107" fmla="*/ 154745 w 4674574"/>
              <a:gd name="connsiteY107" fmla="*/ 1505243 h 2363372"/>
              <a:gd name="connsiteX108" fmla="*/ 182880 w 4674574"/>
              <a:gd name="connsiteY108" fmla="*/ 1477107 h 2363372"/>
              <a:gd name="connsiteX109" fmla="*/ 225083 w 4674574"/>
              <a:gd name="connsiteY109" fmla="*/ 1322363 h 2363372"/>
              <a:gd name="connsiteX110" fmla="*/ 225083 w 4674574"/>
              <a:gd name="connsiteY110" fmla="*/ 1266092 h 2363372"/>
              <a:gd name="connsiteX111" fmla="*/ 239151 w 4674574"/>
              <a:gd name="connsiteY111" fmla="*/ 1252024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74574" h="2363372">
                <a:moveTo>
                  <a:pt x="225083" y="1336430"/>
                </a:moveTo>
                <a:cubicBezTo>
                  <a:pt x="237834" y="1259927"/>
                  <a:pt x="233399" y="1249459"/>
                  <a:pt x="267286" y="1181686"/>
                </a:cubicBezTo>
                <a:cubicBezTo>
                  <a:pt x="318048" y="1080163"/>
                  <a:pt x="274226" y="1206540"/>
                  <a:pt x="323557" y="1083212"/>
                </a:cubicBezTo>
                <a:cubicBezTo>
                  <a:pt x="334571" y="1055676"/>
                  <a:pt x="343171" y="1027213"/>
                  <a:pt x="351693" y="998806"/>
                </a:cubicBezTo>
                <a:cubicBezTo>
                  <a:pt x="357249" y="980287"/>
                  <a:pt x="358144" y="960306"/>
                  <a:pt x="365760" y="942535"/>
                </a:cubicBezTo>
                <a:cubicBezTo>
                  <a:pt x="372420" y="926995"/>
                  <a:pt x="384517" y="914400"/>
                  <a:pt x="393896" y="900332"/>
                </a:cubicBezTo>
                <a:cubicBezTo>
                  <a:pt x="402709" y="865078"/>
                  <a:pt x="405418" y="827425"/>
                  <a:pt x="436099" y="801858"/>
                </a:cubicBezTo>
                <a:cubicBezTo>
                  <a:pt x="452209" y="788433"/>
                  <a:pt x="473612" y="783101"/>
                  <a:pt x="492369" y="773723"/>
                </a:cubicBezTo>
                <a:cubicBezTo>
                  <a:pt x="501748" y="759655"/>
                  <a:pt x="509943" y="744722"/>
                  <a:pt x="520505" y="731520"/>
                </a:cubicBezTo>
                <a:cubicBezTo>
                  <a:pt x="528790" y="721163"/>
                  <a:pt x="541816" y="714757"/>
                  <a:pt x="548640" y="703384"/>
                </a:cubicBezTo>
                <a:cubicBezTo>
                  <a:pt x="583561" y="645182"/>
                  <a:pt x="535965" y="668935"/>
                  <a:pt x="590843" y="604910"/>
                </a:cubicBezTo>
                <a:cubicBezTo>
                  <a:pt x="606102" y="587108"/>
                  <a:pt x="629312" y="577966"/>
                  <a:pt x="647114" y="562707"/>
                </a:cubicBezTo>
                <a:cubicBezTo>
                  <a:pt x="662219" y="549760"/>
                  <a:pt x="675249" y="534572"/>
                  <a:pt x="689317" y="520504"/>
                </a:cubicBezTo>
                <a:cubicBezTo>
                  <a:pt x="702933" y="479657"/>
                  <a:pt x="701771" y="470805"/>
                  <a:pt x="731520" y="436098"/>
                </a:cubicBezTo>
                <a:cubicBezTo>
                  <a:pt x="748783" y="415958"/>
                  <a:pt x="764065" y="391690"/>
                  <a:pt x="787791" y="379827"/>
                </a:cubicBezTo>
                <a:lnTo>
                  <a:pt x="844062" y="351692"/>
                </a:lnTo>
                <a:cubicBezTo>
                  <a:pt x="848751" y="337624"/>
                  <a:pt x="846550" y="318752"/>
                  <a:pt x="858129" y="309489"/>
                </a:cubicBezTo>
                <a:cubicBezTo>
                  <a:pt x="873226" y="297411"/>
                  <a:pt x="895810" y="300733"/>
                  <a:pt x="914400" y="295421"/>
                </a:cubicBezTo>
                <a:cubicBezTo>
                  <a:pt x="928658" y="291347"/>
                  <a:pt x="942535" y="286042"/>
                  <a:pt x="956603" y="281353"/>
                </a:cubicBezTo>
                <a:cubicBezTo>
                  <a:pt x="982773" y="255184"/>
                  <a:pt x="991450" y="242829"/>
                  <a:pt x="1026942" y="225083"/>
                </a:cubicBezTo>
                <a:cubicBezTo>
                  <a:pt x="1040205" y="218451"/>
                  <a:pt x="1055077" y="215704"/>
                  <a:pt x="1069145" y="211015"/>
                </a:cubicBezTo>
                <a:cubicBezTo>
                  <a:pt x="1139483" y="215704"/>
                  <a:pt x="1210374" y="215114"/>
                  <a:pt x="1280160" y="225083"/>
                </a:cubicBezTo>
                <a:cubicBezTo>
                  <a:pt x="1309519" y="229277"/>
                  <a:pt x="1364566" y="253218"/>
                  <a:pt x="1364566" y="253218"/>
                </a:cubicBezTo>
                <a:cubicBezTo>
                  <a:pt x="1402080" y="248529"/>
                  <a:pt x="1440634" y="249097"/>
                  <a:pt x="1477108" y="239150"/>
                </a:cubicBezTo>
                <a:cubicBezTo>
                  <a:pt x="1493419" y="234701"/>
                  <a:pt x="1504189" y="218576"/>
                  <a:pt x="1519311" y="211015"/>
                </a:cubicBezTo>
                <a:cubicBezTo>
                  <a:pt x="1541897" y="199722"/>
                  <a:pt x="1566721" y="193462"/>
                  <a:pt x="1589649" y="182880"/>
                </a:cubicBezTo>
                <a:cubicBezTo>
                  <a:pt x="1743273" y="111977"/>
                  <a:pt x="1649835" y="137080"/>
                  <a:pt x="1772529" y="112541"/>
                </a:cubicBezTo>
                <a:cubicBezTo>
                  <a:pt x="1960098" y="117230"/>
                  <a:pt x="2148086" y="113241"/>
                  <a:pt x="2335237" y="126609"/>
                </a:cubicBezTo>
                <a:cubicBezTo>
                  <a:pt x="2348466" y="127554"/>
                  <a:pt x="2350139" y="155626"/>
                  <a:pt x="2363373" y="154744"/>
                </a:cubicBezTo>
                <a:cubicBezTo>
                  <a:pt x="2444825" y="149314"/>
                  <a:pt x="2548682" y="111732"/>
                  <a:pt x="2630659" y="84406"/>
                </a:cubicBezTo>
                <a:cubicBezTo>
                  <a:pt x="2724121" y="22097"/>
                  <a:pt x="2641730" y="67196"/>
                  <a:pt x="2841674" y="42203"/>
                </a:cubicBezTo>
                <a:cubicBezTo>
                  <a:pt x="2898280" y="35127"/>
                  <a:pt x="2954137" y="22964"/>
                  <a:pt x="3010486" y="14067"/>
                </a:cubicBezTo>
                <a:cubicBezTo>
                  <a:pt x="3043238" y="8896"/>
                  <a:pt x="3076135" y="4689"/>
                  <a:pt x="3108960" y="0"/>
                </a:cubicBezTo>
                <a:cubicBezTo>
                  <a:pt x="3165231" y="4689"/>
                  <a:pt x="3222560" y="2236"/>
                  <a:pt x="3277773" y="14067"/>
                </a:cubicBezTo>
                <a:cubicBezTo>
                  <a:pt x="3319348" y="22976"/>
                  <a:pt x="3298410" y="62840"/>
                  <a:pt x="3319976" y="84406"/>
                </a:cubicBezTo>
                <a:cubicBezTo>
                  <a:pt x="3330461" y="94891"/>
                  <a:pt x="3348111" y="93784"/>
                  <a:pt x="3362179" y="98473"/>
                </a:cubicBezTo>
                <a:cubicBezTo>
                  <a:pt x="3485247" y="80893"/>
                  <a:pt x="3540520" y="70338"/>
                  <a:pt x="3685736" y="70338"/>
                </a:cubicBezTo>
                <a:cubicBezTo>
                  <a:pt x="3746876" y="70338"/>
                  <a:pt x="3807656" y="79717"/>
                  <a:pt x="3868616" y="84406"/>
                </a:cubicBezTo>
                <a:cubicBezTo>
                  <a:pt x="3887373" y="89095"/>
                  <a:pt x="3907115" y="90857"/>
                  <a:pt x="3924886" y="98473"/>
                </a:cubicBezTo>
                <a:cubicBezTo>
                  <a:pt x="3971510" y="118455"/>
                  <a:pt x="3960322" y="126822"/>
                  <a:pt x="3995225" y="154744"/>
                </a:cubicBezTo>
                <a:cubicBezTo>
                  <a:pt x="4008427" y="165306"/>
                  <a:pt x="4023360" y="173501"/>
                  <a:pt x="4037428" y="182880"/>
                </a:cubicBezTo>
                <a:cubicBezTo>
                  <a:pt x="4051496" y="178191"/>
                  <a:pt x="4065373" y="172886"/>
                  <a:pt x="4079631" y="168812"/>
                </a:cubicBezTo>
                <a:cubicBezTo>
                  <a:pt x="4098221" y="163500"/>
                  <a:pt x="4117799" y="161533"/>
                  <a:pt x="4135902" y="154744"/>
                </a:cubicBezTo>
                <a:cubicBezTo>
                  <a:pt x="4155538" y="147381"/>
                  <a:pt x="4171828" y="131695"/>
                  <a:pt x="4192173" y="126609"/>
                </a:cubicBezTo>
                <a:cubicBezTo>
                  <a:pt x="4228850" y="117440"/>
                  <a:pt x="4267200" y="117230"/>
                  <a:pt x="4304714" y="112541"/>
                </a:cubicBezTo>
                <a:cubicBezTo>
                  <a:pt x="4674574" y="137199"/>
                  <a:pt x="4463135" y="57712"/>
                  <a:pt x="4529797" y="168812"/>
                </a:cubicBezTo>
                <a:cubicBezTo>
                  <a:pt x="4536621" y="180185"/>
                  <a:pt x="4548554" y="187569"/>
                  <a:pt x="4557933" y="196947"/>
                </a:cubicBezTo>
                <a:cubicBezTo>
                  <a:pt x="4553244" y="257907"/>
                  <a:pt x="4554490" y="319617"/>
                  <a:pt x="4543865" y="379827"/>
                </a:cubicBezTo>
                <a:cubicBezTo>
                  <a:pt x="4537668" y="414940"/>
                  <a:pt x="4492060" y="466422"/>
                  <a:pt x="4473526" y="492369"/>
                </a:cubicBezTo>
                <a:cubicBezTo>
                  <a:pt x="4463699" y="506127"/>
                  <a:pt x="4456215" y="521584"/>
                  <a:pt x="4445391" y="534572"/>
                </a:cubicBezTo>
                <a:cubicBezTo>
                  <a:pt x="4412735" y="573760"/>
                  <a:pt x="4388314" y="587930"/>
                  <a:pt x="4346917" y="618978"/>
                </a:cubicBezTo>
                <a:cubicBezTo>
                  <a:pt x="4337539" y="637735"/>
                  <a:pt x="4334704" y="661601"/>
                  <a:pt x="4318782" y="675249"/>
                </a:cubicBezTo>
                <a:cubicBezTo>
                  <a:pt x="4308080" y="684422"/>
                  <a:pt x="4229295" y="709767"/>
                  <a:pt x="4206240" y="717452"/>
                </a:cubicBezTo>
                <a:cubicBezTo>
                  <a:pt x="4196862" y="731520"/>
                  <a:pt x="4192442" y="750694"/>
                  <a:pt x="4178105" y="759655"/>
                </a:cubicBezTo>
                <a:cubicBezTo>
                  <a:pt x="4152956" y="775373"/>
                  <a:pt x="4121235" y="776775"/>
                  <a:pt x="4093699" y="787790"/>
                </a:cubicBezTo>
                <a:cubicBezTo>
                  <a:pt x="4070253" y="797169"/>
                  <a:pt x="4046436" y="805670"/>
                  <a:pt x="4023360" y="815926"/>
                </a:cubicBezTo>
                <a:cubicBezTo>
                  <a:pt x="4004197" y="824443"/>
                  <a:pt x="3985297" y="833657"/>
                  <a:pt x="3967089" y="844061"/>
                </a:cubicBezTo>
                <a:cubicBezTo>
                  <a:pt x="3952409" y="852449"/>
                  <a:pt x="3940336" y="865330"/>
                  <a:pt x="3924886" y="872197"/>
                </a:cubicBezTo>
                <a:cubicBezTo>
                  <a:pt x="3897785" y="884242"/>
                  <a:pt x="3868615" y="890954"/>
                  <a:pt x="3840480" y="900332"/>
                </a:cubicBezTo>
                <a:cubicBezTo>
                  <a:pt x="3826412" y="905021"/>
                  <a:pt x="3810615" y="906175"/>
                  <a:pt x="3798277" y="914400"/>
                </a:cubicBezTo>
                <a:lnTo>
                  <a:pt x="3713871" y="970670"/>
                </a:lnTo>
                <a:cubicBezTo>
                  <a:pt x="3709182" y="989427"/>
                  <a:pt x="3707419" y="1009170"/>
                  <a:pt x="3699803" y="1026941"/>
                </a:cubicBezTo>
                <a:cubicBezTo>
                  <a:pt x="3679820" y="1073567"/>
                  <a:pt x="3671456" y="1062376"/>
                  <a:pt x="3643533" y="1097280"/>
                </a:cubicBezTo>
                <a:cubicBezTo>
                  <a:pt x="3632971" y="1110482"/>
                  <a:pt x="3628386" y="1128659"/>
                  <a:pt x="3615397" y="1139483"/>
                </a:cubicBezTo>
                <a:cubicBezTo>
                  <a:pt x="3599287" y="1152908"/>
                  <a:pt x="3577883" y="1158240"/>
                  <a:pt x="3559126" y="1167618"/>
                </a:cubicBezTo>
                <a:cubicBezTo>
                  <a:pt x="3545058" y="1186375"/>
                  <a:pt x="3536002" y="1210261"/>
                  <a:pt x="3516923" y="1223889"/>
                </a:cubicBezTo>
                <a:cubicBezTo>
                  <a:pt x="3501190" y="1235127"/>
                  <a:pt x="3479243" y="1232646"/>
                  <a:pt x="3460653" y="1237957"/>
                </a:cubicBezTo>
                <a:cubicBezTo>
                  <a:pt x="3446395" y="1242031"/>
                  <a:pt x="3432079" y="1246183"/>
                  <a:pt x="3418449" y="1252024"/>
                </a:cubicBezTo>
                <a:cubicBezTo>
                  <a:pt x="3399174" y="1260285"/>
                  <a:pt x="3381815" y="1272797"/>
                  <a:pt x="3362179" y="1280160"/>
                </a:cubicBezTo>
                <a:cubicBezTo>
                  <a:pt x="3321367" y="1295465"/>
                  <a:pt x="3243368" y="1303161"/>
                  <a:pt x="3207434" y="1308295"/>
                </a:cubicBezTo>
                <a:cubicBezTo>
                  <a:pt x="3015865" y="1404078"/>
                  <a:pt x="3291567" y="1255743"/>
                  <a:pt x="3108960" y="1392701"/>
                </a:cubicBezTo>
                <a:cubicBezTo>
                  <a:pt x="3088758" y="1407852"/>
                  <a:pt x="3062068" y="1411458"/>
                  <a:pt x="3038622" y="1420837"/>
                </a:cubicBezTo>
                <a:cubicBezTo>
                  <a:pt x="2974096" y="1485360"/>
                  <a:pt x="3053336" y="1409801"/>
                  <a:pt x="2926080" y="1505243"/>
                </a:cubicBezTo>
                <a:cubicBezTo>
                  <a:pt x="2907323" y="1519311"/>
                  <a:pt x="2887611" y="1532187"/>
                  <a:pt x="2869809" y="1547446"/>
                </a:cubicBezTo>
                <a:cubicBezTo>
                  <a:pt x="2775032" y="1628683"/>
                  <a:pt x="2878678" y="1555601"/>
                  <a:pt x="2785403" y="1617784"/>
                </a:cubicBezTo>
                <a:cubicBezTo>
                  <a:pt x="2720522" y="1715107"/>
                  <a:pt x="2784368" y="1645920"/>
                  <a:pt x="2574388" y="1645920"/>
                </a:cubicBezTo>
                <a:cubicBezTo>
                  <a:pt x="2531925" y="1645920"/>
                  <a:pt x="2489982" y="1655298"/>
                  <a:pt x="2447779" y="1659987"/>
                </a:cubicBezTo>
                <a:cubicBezTo>
                  <a:pt x="2429022" y="1664676"/>
                  <a:pt x="2408295" y="1664462"/>
                  <a:pt x="2391508" y="1674055"/>
                </a:cubicBezTo>
                <a:cubicBezTo>
                  <a:pt x="2243978" y="1758358"/>
                  <a:pt x="2438870" y="1686402"/>
                  <a:pt x="2307102" y="1730326"/>
                </a:cubicBezTo>
                <a:cubicBezTo>
                  <a:pt x="2255684" y="1781743"/>
                  <a:pt x="2301611" y="1743205"/>
                  <a:pt x="2208628" y="1786597"/>
                </a:cubicBezTo>
                <a:cubicBezTo>
                  <a:pt x="2161119" y="1808768"/>
                  <a:pt x="2111573" y="1827854"/>
                  <a:pt x="2067951" y="1856935"/>
                </a:cubicBezTo>
                <a:cubicBezTo>
                  <a:pt x="2053883" y="1866313"/>
                  <a:pt x="2041288" y="1878410"/>
                  <a:pt x="2025748" y="1885070"/>
                </a:cubicBezTo>
                <a:cubicBezTo>
                  <a:pt x="2007977" y="1892686"/>
                  <a:pt x="1988234" y="1894449"/>
                  <a:pt x="1969477" y="1899138"/>
                </a:cubicBezTo>
                <a:cubicBezTo>
                  <a:pt x="1955409" y="1908516"/>
                  <a:pt x="1942724" y="1920406"/>
                  <a:pt x="1927274" y="1927273"/>
                </a:cubicBezTo>
                <a:cubicBezTo>
                  <a:pt x="1835700" y="1967973"/>
                  <a:pt x="1799109" y="1959387"/>
                  <a:pt x="1688123" y="1969477"/>
                </a:cubicBezTo>
                <a:cubicBezTo>
                  <a:pt x="1664677" y="1974166"/>
                  <a:pt x="1640981" y="1977745"/>
                  <a:pt x="1617785" y="1983544"/>
                </a:cubicBezTo>
                <a:cubicBezTo>
                  <a:pt x="1588387" y="1990893"/>
                  <a:pt x="1526748" y="2017145"/>
                  <a:pt x="1505243" y="2025747"/>
                </a:cubicBezTo>
                <a:cubicBezTo>
                  <a:pt x="1495865" y="2039815"/>
                  <a:pt x="1489063" y="2055995"/>
                  <a:pt x="1477108" y="2067950"/>
                </a:cubicBezTo>
                <a:cubicBezTo>
                  <a:pt x="1460529" y="2084529"/>
                  <a:pt x="1439916" y="2096525"/>
                  <a:pt x="1420837" y="2110153"/>
                </a:cubicBezTo>
                <a:cubicBezTo>
                  <a:pt x="1385513" y="2135385"/>
                  <a:pt x="1363582" y="2148759"/>
                  <a:pt x="1322363" y="2166424"/>
                </a:cubicBezTo>
                <a:cubicBezTo>
                  <a:pt x="1308733" y="2172265"/>
                  <a:pt x="1294228" y="2175803"/>
                  <a:pt x="1280160" y="2180492"/>
                </a:cubicBezTo>
                <a:cubicBezTo>
                  <a:pt x="1261403" y="2194560"/>
                  <a:pt x="1244860" y="2212209"/>
                  <a:pt x="1223889" y="2222695"/>
                </a:cubicBezTo>
                <a:cubicBezTo>
                  <a:pt x="1206596" y="2231341"/>
                  <a:pt x="1184406" y="2227171"/>
                  <a:pt x="1167619" y="2236763"/>
                </a:cubicBezTo>
                <a:cubicBezTo>
                  <a:pt x="1150346" y="2246634"/>
                  <a:pt x="1142807" y="2269304"/>
                  <a:pt x="1125416" y="2278966"/>
                </a:cubicBezTo>
                <a:cubicBezTo>
                  <a:pt x="1081501" y="2303363"/>
                  <a:pt x="1019158" y="2310394"/>
                  <a:pt x="970671" y="2321169"/>
                </a:cubicBezTo>
                <a:cubicBezTo>
                  <a:pt x="902522" y="2336314"/>
                  <a:pt x="915868" y="2334650"/>
                  <a:pt x="844062" y="2363372"/>
                </a:cubicBezTo>
                <a:cubicBezTo>
                  <a:pt x="712763" y="2353994"/>
                  <a:pt x="581187" y="2347916"/>
                  <a:pt x="450166" y="2335237"/>
                </a:cubicBezTo>
                <a:cubicBezTo>
                  <a:pt x="435406" y="2333809"/>
                  <a:pt x="421226" y="2327801"/>
                  <a:pt x="407963" y="2321169"/>
                </a:cubicBezTo>
                <a:cubicBezTo>
                  <a:pt x="354248" y="2294311"/>
                  <a:pt x="335539" y="2271149"/>
                  <a:pt x="281354" y="2250830"/>
                </a:cubicBezTo>
                <a:cubicBezTo>
                  <a:pt x="263251" y="2244041"/>
                  <a:pt x="243425" y="2242877"/>
                  <a:pt x="225083" y="2236763"/>
                </a:cubicBezTo>
                <a:cubicBezTo>
                  <a:pt x="85898" y="2190368"/>
                  <a:pt x="230324" y="2218074"/>
                  <a:pt x="42203" y="2194560"/>
                </a:cubicBezTo>
                <a:cubicBezTo>
                  <a:pt x="32825" y="2180492"/>
                  <a:pt x="20728" y="2167897"/>
                  <a:pt x="14068" y="2152357"/>
                </a:cubicBezTo>
                <a:cubicBezTo>
                  <a:pt x="6452" y="2134586"/>
                  <a:pt x="0" y="2115420"/>
                  <a:pt x="0" y="2096086"/>
                </a:cubicBezTo>
                <a:cubicBezTo>
                  <a:pt x="0" y="1983447"/>
                  <a:pt x="6318" y="1870833"/>
                  <a:pt x="14068" y="1758461"/>
                </a:cubicBezTo>
                <a:cubicBezTo>
                  <a:pt x="15696" y="1734857"/>
                  <a:pt x="43219" y="1616769"/>
                  <a:pt x="56271" y="1603717"/>
                </a:cubicBezTo>
                <a:lnTo>
                  <a:pt x="84406" y="1575581"/>
                </a:lnTo>
                <a:cubicBezTo>
                  <a:pt x="89095" y="1556824"/>
                  <a:pt x="84802" y="1532981"/>
                  <a:pt x="98474" y="1519310"/>
                </a:cubicBezTo>
                <a:cubicBezTo>
                  <a:pt x="112145" y="1505639"/>
                  <a:pt x="137452" y="1513890"/>
                  <a:pt x="154745" y="1505243"/>
                </a:cubicBezTo>
                <a:cubicBezTo>
                  <a:pt x="166608" y="1499312"/>
                  <a:pt x="173502" y="1486486"/>
                  <a:pt x="182880" y="1477107"/>
                </a:cubicBezTo>
                <a:cubicBezTo>
                  <a:pt x="197008" y="1434725"/>
                  <a:pt x="225083" y="1354098"/>
                  <a:pt x="225083" y="1322363"/>
                </a:cubicBezTo>
                <a:lnTo>
                  <a:pt x="225083" y="1266092"/>
                </a:lnTo>
                <a:lnTo>
                  <a:pt x="239151" y="125202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915029">
            <a:off x="93123" y="1521973"/>
            <a:ext cx="478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He is my friend</a:t>
            </a:r>
            <a:r>
              <a:rPr lang="en-US" sz="3200" dirty="0" smtClean="0">
                <a:latin typeface="Comic Sans MS" pitchFamily="66" charset="0"/>
              </a:rPr>
              <a:t>, Hitachi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15729" y="4360985"/>
            <a:ext cx="4459459" cy="2489981"/>
          </a:xfrm>
          <a:custGeom>
            <a:avLst/>
            <a:gdLst>
              <a:gd name="connsiteX0" fmla="*/ 0 w 4459459"/>
              <a:gd name="connsiteY0" fmla="*/ 1744393 h 2489981"/>
              <a:gd name="connsiteX1" fmla="*/ 42203 w 4459459"/>
              <a:gd name="connsiteY1" fmla="*/ 1631852 h 2489981"/>
              <a:gd name="connsiteX2" fmla="*/ 126609 w 4459459"/>
              <a:gd name="connsiteY2" fmla="*/ 1533378 h 2489981"/>
              <a:gd name="connsiteX3" fmla="*/ 182880 w 4459459"/>
              <a:gd name="connsiteY3" fmla="*/ 1420837 h 2489981"/>
              <a:gd name="connsiteX4" fmla="*/ 239151 w 4459459"/>
              <a:gd name="connsiteY4" fmla="*/ 1336430 h 2489981"/>
              <a:gd name="connsiteX5" fmla="*/ 295422 w 4459459"/>
              <a:gd name="connsiteY5" fmla="*/ 1237957 h 2489981"/>
              <a:gd name="connsiteX6" fmla="*/ 365760 w 4459459"/>
              <a:gd name="connsiteY6" fmla="*/ 1125415 h 2489981"/>
              <a:gd name="connsiteX7" fmla="*/ 393896 w 4459459"/>
              <a:gd name="connsiteY7" fmla="*/ 1069144 h 2489981"/>
              <a:gd name="connsiteX8" fmla="*/ 450166 w 4459459"/>
              <a:gd name="connsiteY8" fmla="*/ 984738 h 2489981"/>
              <a:gd name="connsiteX9" fmla="*/ 520505 w 4459459"/>
              <a:gd name="connsiteY9" fmla="*/ 858129 h 2489981"/>
              <a:gd name="connsiteX10" fmla="*/ 548640 w 4459459"/>
              <a:gd name="connsiteY10" fmla="*/ 815926 h 2489981"/>
              <a:gd name="connsiteX11" fmla="*/ 618979 w 4459459"/>
              <a:gd name="connsiteY11" fmla="*/ 801858 h 2489981"/>
              <a:gd name="connsiteX12" fmla="*/ 1083213 w 4459459"/>
              <a:gd name="connsiteY12" fmla="*/ 787790 h 2489981"/>
              <a:gd name="connsiteX13" fmla="*/ 1139483 w 4459459"/>
              <a:gd name="connsiteY13" fmla="*/ 689317 h 2489981"/>
              <a:gd name="connsiteX14" fmla="*/ 1181686 w 4459459"/>
              <a:gd name="connsiteY14" fmla="*/ 661181 h 2489981"/>
              <a:gd name="connsiteX15" fmla="*/ 1209822 w 4459459"/>
              <a:gd name="connsiteY15" fmla="*/ 633046 h 2489981"/>
              <a:gd name="connsiteX16" fmla="*/ 1252025 w 4459459"/>
              <a:gd name="connsiteY16" fmla="*/ 618978 h 2489981"/>
              <a:gd name="connsiteX17" fmla="*/ 1913206 w 4459459"/>
              <a:gd name="connsiteY17" fmla="*/ 604910 h 2489981"/>
              <a:gd name="connsiteX18" fmla="*/ 1955409 w 4459459"/>
              <a:gd name="connsiteY18" fmla="*/ 590843 h 2489981"/>
              <a:gd name="connsiteX19" fmla="*/ 2039816 w 4459459"/>
              <a:gd name="connsiteY19" fmla="*/ 520504 h 2489981"/>
              <a:gd name="connsiteX20" fmla="*/ 2307102 w 4459459"/>
              <a:gd name="connsiteY20" fmla="*/ 492369 h 2489981"/>
              <a:gd name="connsiteX21" fmla="*/ 2377440 w 4459459"/>
              <a:gd name="connsiteY21" fmla="*/ 450166 h 2489981"/>
              <a:gd name="connsiteX22" fmla="*/ 2433711 w 4459459"/>
              <a:gd name="connsiteY22" fmla="*/ 379827 h 2489981"/>
              <a:gd name="connsiteX23" fmla="*/ 2475914 w 4459459"/>
              <a:gd name="connsiteY23" fmla="*/ 351692 h 2489981"/>
              <a:gd name="connsiteX24" fmla="*/ 2588456 w 4459459"/>
              <a:gd name="connsiteY24" fmla="*/ 323557 h 2489981"/>
              <a:gd name="connsiteX25" fmla="*/ 2644726 w 4459459"/>
              <a:gd name="connsiteY25" fmla="*/ 295421 h 2489981"/>
              <a:gd name="connsiteX26" fmla="*/ 2883877 w 4459459"/>
              <a:gd name="connsiteY26" fmla="*/ 267286 h 2489981"/>
              <a:gd name="connsiteX27" fmla="*/ 2954216 w 4459459"/>
              <a:gd name="connsiteY27" fmla="*/ 211015 h 2489981"/>
              <a:gd name="connsiteX28" fmla="*/ 3024554 w 4459459"/>
              <a:gd name="connsiteY28" fmla="*/ 112541 h 2489981"/>
              <a:gd name="connsiteX29" fmla="*/ 3137096 w 4459459"/>
              <a:gd name="connsiteY29" fmla="*/ 28135 h 2489981"/>
              <a:gd name="connsiteX30" fmla="*/ 3221502 w 4459459"/>
              <a:gd name="connsiteY30" fmla="*/ 0 h 2489981"/>
              <a:gd name="connsiteX31" fmla="*/ 3291840 w 4459459"/>
              <a:gd name="connsiteY31" fmla="*/ 28135 h 2489981"/>
              <a:gd name="connsiteX32" fmla="*/ 3348111 w 4459459"/>
              <a:gd name="connsiteY32" fmla="*/ 84406 h 2489981"/>
              <a:gd name="connsiteX33" fmla="*/ 3446585 w 4459459"/>
              <a:gd name="connsiteY33" fmla="*/ 70338 h 2489981"/>
              <a:gd name="connsiteX34" fmla="*/ 3502856 w 4459459"/>
              <a:gd name="connsiteY34" fmla="*/ 28135 h 2489981"/>
              <a:gd name="connsiteX35" fmla="*/ 3727939 w 4459459"/>
              <a:gd name="connsiteY35" fmla="*/ 0 h 2489981"/>
              <a:gd name="connsiteX36" fmla="*/ 4206240 w 4459459"/>
              <a:gd name="connsiteY36" fmla="*/ 14067 h 2489981"/>
              <a:gd name="connsiteX37" fmla="*/ 4248443 w 4459459"/>
              <a:gd name="connsiteY37" fmla="*/ 28135 h 2489981"/>
              <a:gd name="connsiteX38" fmla="*/ 4262511 w 4459459"/>
              <a:gd name="connsiteY38" fmla="*/ 70338 h 2489981"/>
              <a:gd name="connsiteX39" fmla="*/ 4290646 w 4459459"/>
              <a:gd name="connsiteY39" fmla="*/ 112541 h 2489981"/>
              <a:gd name="connsiteX40" fmla="*/ 4332849 w 4459459"/>
              <a:gd name="connsiteY40" fmla="*/ 239150 h 2489981"/>
              <a:gd name="connsiteX41" fmla="*/ 4360985 w 4459459"/>
              <a:gd name="connsiteY41" fmla="*/ 900332 h 2489981"/>
              <a:gd name="connsiteX42" fmla="*/ 4375053 w 4459459"/>
              <a:gd name="connsiteY42" fmla="*/ 942535 h 2489981"/>
              <a:gd name="connsiteX43" fmla="*/ 4417256 w 4459459"/>
              <a:gd name="connsiteY43" fmla="*/ 970670 h 2489981"/>
              <a:gd name="connsiteX44" fmla="*/ 4445391 w 4459459"/>
              <a:gd name="connsiteY44" fmla="*/ 1097280 h 2489981"/>
              <a:gd name="connsiteX45" fmla="*/ 4459459 w 4459459"/>
              <a:gd name="connsiteY45" fmla="*/ 1153550 h 2489981"/>
              <a:gd name="connsiteX46" fmla="*/ 4445391 w 4459459"/>
              <a:gd name="connsiteY46" fmla="*/ 1294227 h 2489981"/>
              <a:gd name="connsiteX47" fmla="*/ 4417256 w 4459459"/>
              <a:gd name="connsiteY47" fmla="*/ 1336430 h 2489981"/>
              <a:gd name="connsiteX48" fmla="*/ 4403188 w 4459459"/>
              <a:gd name="connsiteY48" fmla="*/ 1378633 h 2489981"/>
              <a:gd name="connsiteX49" fmla="*/ 4375053 w 4459459"/>
              <a:gd name="connsiteY49" fmla="*/ 1420837 h 2489981"/>
              <a:gd name="connsiteX50" fmla="*/ 4346917 w 4459459"/>
              <a:gd name="connsiteY50" fmla="*/ 1477107 h 2489981"/>
              <a:gd name="connsiteX51" fmla="*/ 4332849 w 4459459"/>
              <a:gd name="connsiteY51" fmla="*/ 1519310 h 2489981"/>
              <a:gd name="connsiteX52" fmla="*/ 4206240 w 4459459"/>
              <a:gd name="connsiteY52" fmla="*/ 1631852 h 2489981"/>
              <a:gd name="connsiteX53" fmla="*/ 4164037 w 4459459"/>
              <a:gd name="connsiteY53" fmla="*/ 1786597 h 2489981"/>
              <a:gd name="connsiteX54" fmla="*/ 4079631 w 4459459"/>
              <a:gd name="connsiteY54" fmla="*/ 1871003 h 2489981"/>
              <a:gd name="connsiteX55" fmla="*/ 4023360 w 4459459"/>
              <a:gd name="connsiteY55" fmla="*/ 1899138 h 2489981"/>
              <a:gd name="connsiteX56" fmla="*/ 3981157 w 4459459"/>
              <a:gd name="connsiteY56" fmla="*/ 1927273 h 2489981"/>
              <a:gd name="connsiteX57" fmla="*/ 3896751 w 4459459"/>
              <a:gd name="connsiteY57" fmla="*/ 1941341 h 2489981"/>
              <a:gd name="connsiteX58" fmla="*/ 3840480 w 4459459"/>
              <a:gd name="connsiteY58" fmla="*/ 1997612 h 2489981"/>
              <a:gd name="connsiteX59" fmla="*/ 3784209 w 4459459"/>
              <a:gd name="connsiteY59" fmla="*/ 2039815 h 2489981"/>
              <a:gd name="connsiteX60" fmla="*/ 3742006 w 4459459"/>
              <a:gd name="connsiteY60" fmla="*/ 2067950 h 2489981"/>
              <a:gd name="connsiteX61" fmla="*/ 3657600 w 4459459"/>
              <a:gd name="connsiteY61" fmla="*/ 2138289 h 2489981"/>
              <a:gd name="connsiteX62" fmla="*/ 3305908 w 4459459"/>
              <a:gd name="connsiteY62" fmla="*/ 2152357 h 2489981"/>
              <a:gd name="connsiteX63" fmla="*/ 3193366 w 4459459"/>
              <a:gd name="connsiteY63" fmla="*/ 2250830 h 2489981"/>
              <a:gd name="connsiteX64" fmla="*/ 3080825 w 4459459"/>
              <a:gd name="connsiteY64" fmla="*/ 2307101 h 2489981"/>
              <a:gd name="connsiteX65" fmla="*/ 3024554 w 4459459"/>
              <a:gd name="connsiteY65" fmla="*/ 2335237 h 2489981"/>
              <a:gd name="connsiteX66" fmla="*/ 2363373 w 4459459"/>
              <a:gd name="connsiteY66" fmla="*/ 2349304 h 2489981"/>
              <a:gd name="connsiteX67" fmla="*/ 2335237 w 4459459"/>
              <a:gd name="connsiteY67" fmla="*/ 2377440 h 2489981"/>
              <a:gd name="connsiteX68" fmla="*/ 2293034 w 4459459"/>
              <a:gd name="connsiteY68" fmla="*/ 2391507 h 2489981"/>
              <a:gd name="connsiteX69" fmla="*/ 2236763 w 4459459"/>
              <a:gd name="connsiteY69" fmla="*/ 2419643 h 2489981"/>
              <a:gd name="connsiteX70" fmla="*/ 1589649 w 4459459"/>
              <a:gd name="connsiteY70" fmla="*/ 2419643 h 2489981"/>
              <a:gd name="connsiteX71" fmla="*/ 1547446 w 4459459"/>
              <a:gd name="connsiteY71" fmla="*/ 2433710 h 2489981"/>
              <a:gd name="connsiteX72" fmla="*/ 1505243 w 4459459"/>
              <a:gd name="connsiteY72" fmla="*/ 2461846 h 2489981"/>
              <a:gd name="connsiteX73" fmla="*/ 1364566 w 4459459"/>
              <a:gd name="connsiteY73" fmla="*/ 2489981 h 2489981"/>
              <a:gd name="connsiteX74" fmla="*/ 1266093 w 4459459"/>
              <a:gd name="connsiteY74" fmla="*/ 2475913 h 2489981"/>
              <a:gd name="connsiteX75" fmla="*/ 1237957 w 4459459"/>
              <a:gd name="connsiteY75" fmla="*/ 2447778 h 2489981"/>
              <a:gd name="connsiteX76" fmla="*/ 1153551 w 4459459"/>
              <a:gd name="connsiteY76" fmla="*/ 2405575 h 2489981"/>
              <a:gd name="connsiteX77" fmla="*/ 858129 w 4459459"/>
              <a:gd name="connsiteY77" fmla="*/ 2391507 h 2489981"/>
              <a:gd name="connsiteX78" fmla="*/ 759656 w 4459459"/>
              <a:gd name="connsiteY78" fmla="*/ 2349304 h 2489981"/>
              <a:gd name="connsiteX79" fmla="*/ 745588 w 4459459"/>
              <a:gd name="connsiteY79" fmla="*/ 2307101 h 2489981"/>
              <a:gd name="connsiteX80" fmla="*/ 661182 w 4459459"/>
              <a:gd name="connsiteY80" fmla="*/ 2208627 h 2489981"/>
              <a:gd name="connsiteX81" fmla="*/ 604911 w 4459459"/>
              <a:gd name="connsiteY81" fmla="*/ 2194560 h 2489981"/>
              <a:gd name="connsiteX82" fmla="*/ 478302 w 4459459"/>
              <a:gd name="connsiteY82" fmla="*/ 2152357 h 2489981"/>
              <a:gd name="connsiteX83" fmla="*/ 225083 w 4459459"/>
              <a:gd name="connsiteY83" fmla="*/ 2096086 h 2489981"/>
              <a:gd name="connsiteX84" fmla="*/ 154745 w 4459459"/>
              <a:gd name="connsiteY84" fmla="*/ 2011680 h 2489981"/>
              <a:gd name="connsiteX85" fmla="*/ 98474 w 4459459"/>
              <a:gd name="connsiteY85" fmla="*/ 1927273 h 2489981"/>
              <a:gd name="connsiteX86" fmla="*/ 70339 w 4459459"/>
              <a:gd name="connsiteY86" fmla="*/ 1871003 h 2489981"/>
              <a:gd name="connsiteX87" fmla="*/ 70339 w 4459459"/>
              <a:gd name="connsiteY87" fmla="*/ 1617784 h 2489981"/>
              <a:gd name="connsiteX88" fmla="*/ 42203 w 4459459"/>
              <a:gd name="connsiteY88" fmla="*/ 1659987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59459" h="2489981">
                <a:moveTo>
                  <a:pt x="0" y="1744393"/>
                </a:moveTo>
                <a:cubicBezTo>
                  <a:pt x="11328" y="1699082"/>
                  <a:pt x="13911" y="1671462"/>
                  <a:pt x="42203" y="1631852"/>
                </a:cubicBezTo>
                <a:cubicBezTo>
                  <a:pt x="120120" y="1522767"/>
                  <a:pt x="49918" y="1664847"/>
                  <a:pt x="126609" y="1533378"/>
                </a:cubicBezTo>
                <a:cubicBezTo>
                  <a:pt x="147742" y="1497150"/>
                  <a:pt x="159615" y="1455735"/>
                  <a:pt x="182880" y="1420837"/>
                </a:cubicBezTo>
                <a:cubicBezTo>
                  <a:pt x="201637" y="1392701"/>
                  <a:pt x="226593" y="1367826"/>
                  <a:pt x="239151" y="1336430"/>
                </a:cubicBezTo>
                <a:cubicBezTo>
                  <a:pt x="272212" y="1253777"/>
                  <a:pt x="249430" y="1283948"/>
                  <a:pt x="295422" y="1237957"/>
                </a:cubicBezTo>
                <a:cubicBezTo>
                  <a:pt x="358665" y="1079847"/>
                  <a:pt x="283863" y="1240070"/>
                  <a:pt x="365760" y="1125415"/>
                </a:cubicBezTo>
                <a:cubicBezTo>
                  <a:pt x="377949" y="1108350"/>
                  <a:pt x="383107" y="1087127"/>
                  <a:pt x="393896" y="1069144"/>
                </a:cubicBezTo>
                <a:cubicBezTo>
                  <a:pt x="411293" y="1040148"/>
                  <a:pt x="439473" y="1016817"/>
                  <a:pt x="450166" y="984738"/>
                </a:cubicBezTo>
                <a:cubicBezTo>
                  <a:pt x="495058" y="850065"/>
                  <a:pt x="450311" y="942362"/>
                  <a:pt x="520505" y="858129"/>
                </a:cubicBezTo>
                <a:cubicBezTo>
                  <a:pt x="531329" y="845141"/>
                  <a:pt x="533960" y="824314"/>
                  <a:pt x="548640" y="815926"/>
                </a:cubicBezTo>
                <a:cubicBezTo>
                  <a:pt x="569400" y="804063"/>
                  <a:pt x="595101" y="803115"/>
                  <a:pt x="618979" y="801858"/>
                </a:cubicBezTo>
                <a:cubicBezTo>
                  <a:pt x="773581" y="793721"/>
                  <a:pt x="928468" y="792479"/>
                  <a:pt x="1083213" y="787790"/>
                </a:cubicBezTo>
                <a:cubicBezTo>
                  <a:pt x="1094246" y="765724"/>
                  <a:pt x="1119600" y="709201"/>
                  <a:pt x="1139483" y="689317"/>
                </a:cubicBezTo>
                <a:cubicBezTo>
                  <a:pt x="1151438" y="677362"/>
                  <a:pt x="1168484" y="671743"/>
                  <a:pt x="1181686" y="661181"/>
                </a:cubicBezTo>
                <a:cubicBezTo>
                  <a:pt x="1192043" y="652896"/>
                  <a:pt x="1198449" y="639870"/>
                  <a:pt x="1209822" y="633046"/>
                </a:cubicBezTo>
                <a:cubicBezTo>
                  <a:pt x="1222538" y="625417"/>
                  <a:pt x="1237208" y="619571"/>
                  <a:pt x="1252025" y="618978"/>
                </a:cubicBezTo>
                <a:cubicBezTo>
                  <a:pt x="1472292" y="610167"/>
                  <a:pt x="1692812" y="609599"/>
                  <a:pt x="1913206" y="604910"/>
                </a:cubicBezTo>
                <a:cubicBezTo>
                  <a:pt x="1927274" y="600221"/>
                  <a:pt x="1943830" y="600106"/>
                  <a:pt x="1955409" y="590843"/>
                </a:cubicBezTo>
                <a:cubicBezTo>
                  <a:pt x="2023163" y="536641"/>
                  <a:pt x="1933711" y="549442"/>
                  <a:pt x="2039816" y="520504"/>
                </a:cubicBezTo>
                <a:cubicBezTo>
                  <a:pt x="2088327" y="507274"/>
                  <a:pt x="2285522" y="494167"/>
                  <a:pt x="2307102" y="492369"/>
                </a:cubicBezTo>
                <a:cubicBezTo>
                  <a:pt x="2378388" y="421080"/>
                  <a:pt x="2286133" y="504950"/>
                  <a:pt x="2377440" y="450166"/>
                </a:cubicBezTo>
                <a:cubicBezTo>
                  <a:pt x="2412245" y="429283"/>
                  <a:pt x="2404958" y="408580"/>
                  <a:pt x="2433711" y="379827"/>
                </a:cubicBezTo>
                <a:cubicBezTo>
                  <a:pt x="2445666" y="367872"/>
                  <a:pt x="2460025" y="357470"/>
                  <a:pt x="2475914" y="351692"/>
                </a:cubicBezTo>
                <a:cubicBezTo>
                  <a:pt x="2512254" y="338477"/>
                  <a:pt x="2588456" y="323557"/>
                  <a:pt x="2588456" y="323557"/>
                </a:cubicBezTo>
                <a:cubicBezTo>
                  <a:pt x="2607213" y="314178"/>
                  <a:pt x="2624640" y="301447"/>
                  <a:pt x="2644726" y="295421"/>
                </a:cubicBezTo>
                <a:cubicBezTo>
                  <a:pt x="2693820" y="280692"/>
                  <a:pt x="2857617" y="269673"/>
                  <a:pt x="2883877" y="267286"/>
                </a:cubicBezTo>
                <a:cubicBezTo>
                  <a:pt x="2915210" y="246397"/>
                  <a:pt x="2931309" y="239649"/>
                  <a:pt x="2954216" y="211015"/>
                </a:cubicBezTo>
                <a:cubicBezTo>
                  <a:pt x="2978553" y="180594"/>
                  <a:pt x="2995509" y="138946"/>
                  <a:pt x="3024554" y="112541"/>
                </a:cubicBezTo>
                <a:cubicBezTo>
                  <a:pt x="3059252" y="80998"/>
                  <a:pt x="3092610" y="42964"/>
                  <a:pt x="3137096" y="28135"/>
                </a:cubicBezTo>
                <a:lnTo>
                  <a:pt x="3221502" y="0"/>
                </a:lnTo>
                <a:cubicBezTo>
                  <a:pt x="3244948" y="9378"/>
                  <a:pt x="3270829" y="14128"/>
                  <a:pt x="3291840" y="28135"/>
                </a:cubicBezTo>
                <a:cubicBezTo>
                  <a:pt x="3313911" y="42849"/>
                  <a:pt x="3348111" y="84406"/>
                  <a:pt x="3348111" y="84406"/>
                </a:cubicBezTo>
                <a:cubicBezTo>
                  <a:pt x="3380936" y="79717"/>
                  <a:pt x="3415423" y="81670"/>
                  <a:pt x="3446585" y="70338"/>
                </a:cubicBezTo>
                <a:cubicBezTo>
                  <a:pt x="3468620" y="62325"/>
                  <a:pt x="3480110" y="33822"/>
                  <a:pt x="3502856" y="28135"/>
                </a:cubicBezTo>
                <a:cubicBezTo>
                  <a:pt x="3576210" y="9797"/>
                  <a:pt x="3727939" y="0"/>
                  <a:pt x="3727939" y="0"/>
                </a:cubicBezTo>
                <a:cubicBezTo>
                  <a:pt x="3887373" y="4689"/>
                  <a:pt x="4046970" y="5458"/>
                  <a:pt x="4206240" y="14067"/>
                </a:cubicBezTo>
                <a:cubicBezTo>
                  <a:pt x="4221047" y="14867"/>
                  <a:pt x="4237958" y="17650"/>
                  <a:pt x="4248443" y="28135"/>
                </a:cubicBezTo>
                <a:cubicBezTo>
                  <a:pt x="4258928" y="38620"/>
                  <a:pt x="4255879" y="57075"/>
                  <a:pt x="4262511" y="70338"/>
                </a:cubicBezTo>
                <a:cubicBezTo>
                  <a:pt x="4270072" y="85460"/>
                  <a:pt x="4284143" y="96934"/>
                  <a:pt x="4290646" y="112541"/>
                </a:cubicBezTo>
                <a:cubicBezTo>
                  <a:pt x="4307756" y="153605"/>
                  <a:pt x="4332849" y="239150"/>
                  <a:pt x="4332849" y="239150"/>
                </a:cubicBezTo>
                <a:cubicBezTo>
                  <a:pt x="4342228" y="459544"/>
                  <a:pt x="4347773" y="680135"/>
                  <a:pt x="4360985" y="900332"/>
                </a:cubicBezTo>
                <a:cubicBezTo>
                  <a:pt x="4361873" y="915134"/>
                  <a:pt x="4365790" y="930956"/>
                  <a:pt x="4375053" y="942535"/>
                </a:cubicBezTo>
                <a:cubicBezTo>
                  <a:pt x="4385615" y="955737"/>
                  <a:pt x="4403188" y="961292"/>
                  <a:pt x="4417256" y="970670"/>
                </a:cubicBezTo>
                <a:cubicBezTo>
                  <a:pt x="4451574" y="1107948"/>
                  <a:pt x="4409659" y="936488"/>
                  <a:pt x="4445391" y="1097280"/>
                </a:cubicBezTo>
                <a:cubicBezTo>
                  <a:pt x="4449585" y="1116154"/>
                  <a:pt x="4454770" y="1134793"/>
                  <a:pt x="4459459" y="1153550"/>
                </a:cubicBezTo>
                <a:cubicBezTo>
                  <a:pt x="4454770" y="1200442"/>
                  <a:pt x="4455988" y="1248308"/>
                  <a:pt x="4445391" y="1294227"/>
                </a:cubicBezTo>
                <a:cubicBezTo>
                  <a:pt x="4441589" y="1310701"/>
                  <a:pt x="4424817" y="1321308"/>
                  <a:pt x="4417256" y="1336430"/>
                </a:cubicBezTo>
                <a:cubicBezTo>
                  <a:pt x="4410624" y="1349693"/>
                  <a:pt x="4409820" y="1365370"/>
                  <a:pt x="4403188" y="1378633"/>
                </a:cubicBezTo>
                <a:cubicBezTo>
                  <a:pt x="4395627" y="1393756"/>
                  <a:pt x="4383441" y="1406157"/>
                  <a:pt x="4375053" y="1420837"/>
                </a:cubicBezTo>
                <a:cubicBezTo>
                  <a:pt x="4364649" y="1439045"/>
                  <a:pt x="4355178" y="1457832"/>
                  <a:pt x="4346917" y="1477107"/>
                </a:cubicBezTo>
                <a:cubicBezTo>
                  <a:pt x="4341076" y="1490737"/>
                  <a:pt x="4341953" y="1507605"/>
                  <a:pt x="4332849" y="1519310"/>
                </a:cubicBezTo>
                <a:cubicBezTo>
                  <a:pt x="4280960" y="1586024"/>
                  <a:pt x="4262653" y="1594244"/>
                  <a:pt x="4206240" y="1631852"/>
                </a:cubicBezTo>
                <a:cubicBezTo>
                  <a:pt x="4137512" y="1734945"/>
                  <a:pt x="4224078" y="1591463"/>
                  <a:pt x="4164037" y="1786597"/>
                </a:cubicBezTo>
                <a:cubicBezTo>
                  <a:pt x="4137929" y="1871448"/>
                  <a:pt x="4134907" y="1847313"/>
                  <a:pt x="4079631" y="1871003"/>
                </a:cubicBezTo>
                <a:cubicBezTo>
                  <a:pt x="4060356" y="1879264"/>
                  <a:pt x="4041568" y="1888734"/>
                  <a:pt x="4023360" y="1899138"/>
                </a:cubicBezTo>
                <a:cubicBezTo>
                  <a:pt x="4008680" y="1907526"/>
                  <a:pt x="3997197" y="1921926"/>
                  <a:pt x="3981157" y="1927273"/>
                </a:cubicBezTo>
                <a:cubicBezTo>
                  <a:pt x="3954097" y="1936293"/>
                  <a:pt x="3924886" y="1936652"/>
                  <a:pt x="3896751" y="1941341"/>
                </a:cubicBezTo>
                <a:cubicBezTo>
                  <a:pt x="3877994" y="1960098"/>
                  <a:pt x="3861701" y="1981696"/>
                  <a:pt x="3840480" y="1997612"/>
                </a:cubicBezTo>
                <a:cubicBezTo>
                  <a:pt x="3821723" y="2011680"/>
                  <a:pt x="3803288" y="2026187"/>
                  <a:pt x="3784209" y="2039815"/>
                </a:cubicBezTo>
                <a:cubicBezTo>
                  <a:pt x="3770451" y="2049642"/>
                  <a:pt x="3755208" y="2057388"/>
                  <a:pt x="3742006" y="2067950"/>
                </a:cubicBezTo>
                <a:cubicBezTo>
                  <a:pt x="3718759" y="2086547"/>
                  <a:pt x="3686533" y="2134298"/>
                  <a:pt x="3657600" y="2138289"/>
                </a:cubicBezTo>
                <a:cubicBezTo>
                  <a:pt x="3541376" y="2154320"/>
                  <a:pt x="3423139" y="2147668"/>
                  <a:pt x="3305908" y="2152357"/>
                </a:cubicBezTo>
                <a:cubicBezTo>
                  <a:pt x="3101552" y="2274970"/>
                  <a:pt x="3349653" y="2114080"/>
                  <a:pt x="3193366" y="2250830"/>
                </a:cubicBezTo>
                <a:cubicBezTo>
                  <a:pt x="3134668" y="2302191"/>
                  <a:pt x="3135759" y="2283558"/>
                  <a:pt x="3080825" y="2307101"/>
                </a:cubicBezTo>
                <a:cubicBezTo>
                  <a:pt x="3061550" y="2315362"/>
                  <a:pt x="3045489" y="2334006"/>
                  <a:pt x="3024554" y="2335237"/>
                </a:cubicBezTo>
                <a:cubicBezTo>
                  <a:pt x="2804491" y="2348182"/>
                  <a:pt x="2583767" y="2344615"/>
                  <a:pt x="2363373" y="2349304"/>
                </a:cubicBezTo>
                <a:cubicBezTo>
                  <a:pt x="2353994" y="2358683"/>
                  <a:pt x="2346610" y="2370616"/>
                  <a:pt x="2335237" y="2377440"/>
                </a:cubicBezTo>
                <a:cubicBezTo>
                  <a:pt x="2322522" y="2385069"/>
                  <a:pt x="2306664" y="2385666"/>
                  <a:pt x="2293034" y="2391507"/>
                </a:cubicBezTo>
                <a:cubicBezTo>
                  <a:pt x="2273759" y="2399768"/>
                  <a:pt x="2255520" y="2410264"/>
                  <a:pt x="2236763" y="2419643"/>
                </a:cubicBezTo>
                <a:cubicBezTo>
                  <a:pt x="1966271" y="2411190"/>
                  <a:pt x="1828735" y="2391516"/>
                  <a:pt x="1589649" y="2419643"/>
                </a:cubicBezTo>
                <a:cubicBezTo>
                  <a:pt x="1574922" y="2421376"/>
                  <a:pt x="1561514" y="2429021"/>
                  <a:pt x="1547446" y="2433710"/>
                </a:cubicBezTo>
                <a:cubicBezTo>
                  <a:pt x="1533378" y="2443089"/>
                  <a:pt x="1521403" y="2456874"/>
                  <a:pt x="1505243" y="2461846"/>
                </a:cubicBezTo>
                <a:cubicBezTo>
                  <a:pt x="1459537" y="2475910"/>
                  <a:pt x="1364566" y="2489981"/>
                  <a:pt x="1364566" y="2489981"/>
                </a:cubicBezTo>
                <a:cubicBezTo>
                  <a:pt x="1331742" y="2485292"/>
                  <a:pt x="1297549" y="2486398"/>
                  <a:pt x="1266093" y="2475913"/>
                </a:cubicBezTo>
                <a:cubicBezTo>
                  <a:pt x="1253510" y="2471719"/>
                  <a:pt x="1248314" y="2456063"/>
                  <a:pt x="1237957" y="2447778"/>
                </a:cubicBezTo>
                <a:cubicBezTo>
                  <a:pt x="1216729" y="2430796"/>
                  <a:pt x="1182576" y="2407994"/>
                  <a:pt x="1153551" y="2405575"/>
                </a:cubicBezTo>
                <a:cubicBezTo>
                  <a:pt x="1055306" y="2397388"/>
                  <a:pt x="956603" y="2396196"/>
                  <a:pt x="858129" y="2391507"/>
                </a:cubicBezTo>
                <a:cubicBezTo>
                  <a:pt x="832905" y="2383099"/>
                  <a:pt x="777042" y="2366690"/>
                  <a:pt x="759656" y="2349304"/>
                </a:cubicBezTo>
                <a:cubicBezTo>
                  <a:pt x="749171" y="2338818"/>
                  <a:pt x="752220" y="2320364"/>
                  <a:pt x="745588" y="2307101"/>
                </a:cubicBezTo>
                <a:cubicBezTo>
                  <a:pt x="730180" y="2276284"/>
                  <a:pt x="686355" y="2224360"/>
                  <a:pt x="661182" y="2208627"/>
                </a:cubicBezTo>
                <a:cubicBezTo>
                  <a:pt x="644787" y="2198380"/>
                  <a:pt x="623668" y="2199249"/>
                  <a:pt x="604911" y="2194560"/>
                </a:cubicBezTo>
                <a:cubicBezTo>
                  <a:pt x="531485" y="2145608"/>
                  <a:pt x="592022" y="2177628"/>
                  <a:pt x="478302" y="2152357"/>
                </a:cubicBezTo>
                <a:cubicBezTo>
                  <a:pt x="183575" y="2086862"/>
                  <a:pt x="415014" y="2127740"/>
                  <a:pt x="225083" y="2096086"/>
                </a:cubicBezTo>
                <a:cubicBezTo>
                  <a:pt x="155838" y="2049922"/>
                  <a:pt x="202340" y="2091005"/>
                  <a:pt x="154745" y="2011680"/>
                </a:cubicBezTo>
                <a:cubicBezTo>
                  <a:pt x="137347" y="1982684"/>
                  <a:pt x="113596" y="1957518"/>
                  <a:pt x="98474" y="1927273"/>
                </a:cubicBezTo>
                <a:cubicBezTo>
                  <a:pt x="89096" y="1908516"/>
                  <a:pt x="72238" y="1891887"/>
                  <a:pt x="70339" y="1871003"/>
                </a:cubicBezTo>
                <a:cubicBezTo>
                  <a:pt x="62697" y="1786943"/>
                  <a:pt x="70339" y="1702190"/>
                  <a:pt x="70339" y="1617784"/>
                </a:cubicBezTo>
                <a:lnTo>
                  <a:pt x="42203" y="165998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5410200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Nice to meet you.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2990" y="4754880"/>
            <a:ext cx="4193588" cy="1969477"/>
          </a:xfrm>
          <a:custGeom>
            <a:avLst/>
            <a:gdLst>
              <a:gd name="connsiteX0" fmla="*/ 212432 w 4193588"/>
              <a:gd name="connsiteY0" fmla="*/ 422031 h 1969477"/>
              <a:gd name="connsiteX1" fmla="*/ 282770 w 4193588"/>
              <a:gd name="connsiteY1" fmla="*/ 337625 h 1969477"/>
              <a:gd name="connsiteX2" fmla="*/ 339041 w 4193588"/>
              <a:gd name="connsiteY2" fmla="*/ 323557 h 1969477"/>
              <a:gd name="connsiteX3" fmla="*/ 353108 w 4193588"/>
              <a:gd name="connsiteY3" fmla="*/ 281354 h 1969477"/>
              <a:gd name="connsiteX4" fmla="*/ 451582 w 4193588"/>
              <a:gd name="connsiteY4" fmla="*/ 225083 h 1969477"/>
              <a:gd name="connsiteX5" fmla="*/ 479718 w 4193588"/>
              <a:gd name="connsiteY5" fmla="*/ 196948 h 1969477"/>
              <a:gd name="connsiteX6" fmla="*/ 564124 w 4193588"/>
              <a:gd name="connsiteY6" fmla="*/ 140677 h 1969477"/>
              <a:gd name="connsiteX7" fmla="*/ 606327 w 4193588"/>
              <a:gd name="connsiteY7" fmla="*/ 112542 h 1969477"/>
              <a:gd name="connsiteX8" fmla="*/ 662598 w 4193588"/>
              <a:gd name="connsiteY8" fmla="*/ 56271 h 1969477"/>
              <a:gd name="connsiteX9" fmla="*/ 817342 w 4193588"/>
              <a:gd name="connsiteY9" fmla="*/ 0 h 1969477"/>
              <a:gd name="connsiteX10" fmla="*/ 1014290 w 4193588"/>
              <a:gd name="connsiteY10" fmla="*/ 28135 h 1969477"/>
              <a:gd name="connsiteX11" fmla="*/ 1056493 w 4193588"/>
              <a:gd name="connsiteY11" fmla="*/ 42203 h 1969477"/>
              <a:gd name="connsiteX12" fmla="*/ 1098696 w 4193588"/>
              <a:gd name="connsiteY12" fmla="*/ 98474 h 1969477"/>
              <a:gd name="connsiteX13" fmla="*/ 1253441 w 4193588"/>
              <a:gd name="connsiteY13" fmla="*/ 154745 h 1969477"/>
              <a:gd name="connsiteX14" fmla="*/ 1295644 w 4193588"/>
              <a:gd name="connsiteY14" fmla="*/ 168812 h 1969477"/>
              <a:gd name="connsiteX15" fmla="*/ 1464456 w 4193588"/>
              <a:gd name="connsiteY15" fmla="*/ 154745 h 1969477"/>
              <a:gd name="connsiteX16" fmla="*/ 1506659 w 4193588"/>
              <a:gd name="connsiteY16" fmla="*/ 140677 h 1969477"/>
              <a:gd name="connsiteX17" fmla="*/ 1562930 w 4193588"/>
              <a:gd name="connsiteY17" fmla="*/ 126609 h 1969477"/>
              <a:gd name="connsiteX18" fmla="*/ 1858352 w 4193588"/>
              <a:gd name="connsiteY18" fmla="*/ 154745 h 1969477"/>
              <a:gd name="connsiteX19" fmla="*/ 1900555 w 4193588"/>
              <a:gd name="connsiteY19" fmla="*/ 182880 h 1969477"/>
              <a:gd name="connsiteX20" fmla="*/ 1970893 w 4193588"/>
              <a:gd name="connsiteY20" fmla="*/ 196948 h 1969477"/>
              <a:gd name="connsiteX21" fmla="*/ 2294450 w 4193588"/>
              <a:gd name="connsiteY21" fmla="*/ 182880 h 1969477"/>
              <a:gd name="connsiteX22" fmla="*/ 2392924 w 4193588"/>
              <a:gd name="connsiteY22" fmla="*/ 154745 h 1969477"/>
              <a:gd name="connsiteX23" fmla="*/ 2449195 w 4193588"/>
              <a:gd name="connsiteY23" fmla="*/ 140677 h 1969477"/>
              <a:gd name="connsiteX24" fmla="*/ 2646142 w 4193588"/>
              <a:gd name="connsiteY24" fmla="*/ 154745 h 1969477"/>
              <a:gd name="connsiteX25" fmla="*/ 2702413 w 4193588"/>
              <a:gd name="connsiteY25" fmla="*/ 168812 h 1969477"/>
              <a:gd name="connsiteX26" fmla="*/ 2941564 w 4193588"/>
              <a:gd name="connsiteY26" fmla="*/ 154745 h 1969477"/>
              <a:gd name="connsiteX27" fmla="*/ 3518339 w 4193588"/>
              <a:gd name="connsiteY27" fmla="*/ 154745 h 1969477"/>
              <a:gd name="connsiteX28" fmla="*/ 3560542 w 4193588"/>
              <a:gd name="connsiteY28" fmla="*/ 168812 h 1969477"/>
              <a:gd name="connsiteX29" fmla="*/ 3827828 w 4193588"/>
              <a:gd name="connsiteY29" fmla="*/ 182880 h 1969477"/>
              <a:gd name="connsiteX30" fmla="*/ 3912235 w 4193588"/>
              <a:gd name="connsiteY30" fmla="*/ 239151 h 1969477"/>
              <a:gd name="connsiteX31" fmla="*/ 3926302 w 4193588"/>
              <a:gd name="connsiteY31" fmla="*/ 281354 h 1969477"/>
              <a:gd name="connsiteX32" fmla="*/ 3982573 w 4193588"/>
              <a:gd name="connsiteY32" fmla="*/ 365760 h 1969477"/>
              <a:gd name="connsiteX33" fmla="*/ 4010708 w 4193588"/>
              <a:gd name="connsiteY33" fmla="*/ 407963 h 1969477"/>
              <a:gd name="connsiteX34" fmla="*/ 4081047 w 4193588"/>
              <a:gd name="connsiteY34" fmla="*/ 478302 h 1969477"/>
              <a:gd name="connsiteX35" fmla="*/ 4109182 w 4193588"/>
              <a:gd name="connsiteY35" fmla="*/ 520505 h 1969477"/>
              <a:gd name="connsiteX36" fmla="*/ 4137318 w 4193588"/>
              <a:gd name="connsiteY36" fmla="*/ 576775 h 1969477"/>
              <a:gd name="connsiteX37" fmla="*/ 4165453 w 4193588"/>
              <a:gd name="connsiteY37" fmla="*/ 604911 h 1969477"/>
              <a:gd name="connsiteX38" fmla="*/ 4193588 w 4193588"/>
              <a:gd name="connsiteY38" fmla="*/ 745588 h 1969477"/>
              <a:gd name="connsiteX39" fmla="*/ 4179521 w 4193588"/>
              <a:gd name="connsiteY39" fmla="*/ 1012874 h 1969477"/>
              <a:gd name="connsiteX40" fmla="*/ 4151385 w 4193588"/>
              <a:gd name="connsiteY40" fmla="*/ 1055077 h 1969477"/>
              <a:gd name="connsiteX41" fmla="*/ 4109182 w 4193588"/>
              <a:gd name="connsiteY41" fmla="*/ 1139483 h 1969477"/>
              <a:gd name="connsiteX42" fmla="*/ 4066979 w 4193588"/>
              <a:gd name="connsiteY42" fmla="*/ 1223889 h 1969477"/>
              <a:gd name="connsiteX43" fmla="*/ 4052912 w 4193588"/>
              <a:gd name="connsiteY43" fmla="*/ 1280160 h 1969477"/>
              <a:gd name="connsiteX44" fmla="*/ 4024776 w 4193588"/>
              <a:gd name="connsiteY44" fmla="*/ 1547446 h 1969477"/>
              <a:gd name="connsiteX45" fmla="*/ 3996641 w 4193588"/>
              <a:gd name="connsiteY45" fmla="*/ 1589649 h 1969477"/>
              <a:gd name="connsiteX46" fmla="*/ 3884099 w 4193588"/>
              <a:gd name="connsiteY46" fmla="*/ 1617785 h 1969477"/>
              <a:gd name="connsiteX47" fmla="*/ 3841896 w 4193588"/>
              <a:gd name="connsiteY47" fmla="*/ 1631852 h 1969477"/>
              <a:gd name="connsiteX48" fmla="*/ 3771558 w 4193588"/>
              <a:gd name="connsiteY48" fmla="*/ 1688123 h 1969477"/>
              <a:gd name="connsiteX49" fmla="*/ 3743422 w 4193588"/>
              <a:gd name="connsiteY49" fmla="*/ 1716258 h 1969477"/>
              <a:gd name="connsiteX50" fmla="*/ 3476136 w 4193588"/>
              <a:gd name="connsiteY50" fmla="*/ 1730326 h 1969477"/>
              <a:gd name="connsiteX51" fmla="*/ 3377662 w 4193588"/>
              <a:gd name="connsiteY51" fmla="*/ 1758462 h 1969477"/>
              <a:gd name="connsiteX52" fmla="*/ 3335459 w 4193588"/>
              <a:gd name="connsiteY52" fmla="*/ 1786597 h 1969477"/>
              <a:gd name="connsiteX53" fmla="*/ 3236985 w 4193588"/>
              <a:gd name="connsiteY53" fmla="*/ 1814732 h 1969477"/>
              <a:gd name="connsiteX54" fmla="*/ 2800887 w 4193588"/>
              <a:gd name="connsiteY54" fmla="*/ 1842868 h 1969477"/>
              <a:gd name="connsiteX55" fmla="*/ 2210044 w 4193588"/>
              <a:gd name="connsiteY55" fmla="*/ 1885071 h 1969477"/>
              <a:gd name="connsiteX56" fmla="*/ 2083435 w 4193588"/>
              <a:gd name="connsiteY56" fmla="*/ 1927274 h 1969477"/>
              <a:gd name="connsiteX57" fmla="*/ 2041232 w 4193588"/>
              <a:gd name="connsiteY57" fmla="*/ 1941342 h 1969477"/>
              <a:gd name="connsiteX58" fmla="*/ 1830216 w 4193588"/>
              <a:gd name="connsiteY58" fmla="*/ 1969477 h 1969477"/>
              <a:gd name="connsiteX59" fmla="*/ 1520727 w 4193588"/>
              <a:gd name="connsiteY59" fmla="*/ 1941342 h 1969477"/>
              <a:gd name="connsiteX60" fmla="*/ 1478524 w 4193588"/>
              <a:gd name="connsiteY60" fmla="*/ 1927274 h 1969477"/>
              <a:gd name="connsiteX61" fmla="*/ 1394118 w 4193588"/>
              <a:gd name="connsiteY61" fmla="*/ 1913206 h 1969477"/>
              <a:gd name="connsiteX62" fmla="*/ 1351915 w 4193588"/>
              <a:gd name="connsiteY62" fmla="*/ 1899138 h 1969477"/>
              <a:gd name="connsiteX63" fmla="*/ 943952 w 4193588"/>
              <a:gd name="connsiteY63" fmla="*/ 1885071 h 1969477"/>
              <a:gd name="connsiteX64" fmla="*/ 873613 w 4193588"/>
              <a:gd name="connsiteY64" fmla="*/ 1871003 h 1969477"/>
              <a:gd name="connsiteX65" fmla="*/ 704801 w 4193588"/>
              <a:gd name="connsiteY65" fmla="*/ 1786597 h 1969477"/>
              <a:gd name="connsiteX66" fmla="*/ 409379 w 4193588"/>
              <a:gd name="connsiteY66" fmla="*/ 1772529 h 1969477"/>
              <a:gd name="connsiteX67" fmla="*/ 254635 w 4193588"/>
              <a:gd name="connsiteY67" fmla="*/ 1702191 h 1969477"/>
              <a:gd name="connsiteX68" fmla="*/ 226499 w 4193588"/>
              <a:gd name="connsiteY68" fmla="*/ 1674055 h 1969477"/>
              <a:gd name="connsiteX69" fmla="*/ 170228 w 4193588"/>
              <a:gd name="connsiteY69" fmla="*/ 1589649 h 1969477"/>
              <a:gd name="connsiteX70" fmla="*/ 128025 w 4193588"/>
              <a:gd name="connsiteY70" fmla="*/ 1561514 h 1969477"/>
              <a:gd name="connsiteX71" fmla="*/ 57687 w 4193588"/>
              <a:gd name="connsiteY71" fmla="*/ 1463040 h 1969477"/>
              <a:gd name="connsiteX72" fmla="*/ 43619 w 4193588"/>
              <a:gd name="connsiteY72" fmla="*/ 1378634 h 1969477"/>
              <a:gd name="connsiteX73" fmla="*/ 29552 w 4193588"/>
              <a:gd name="connsiteY73" fmla="*/ 1308295 h 1969477"/>
              <a:gd name="connsiteX74" fmla="*/ 29552 w 4193588"/>
              <a:gd name="connsiteY74" fmla="*/ 548640 h 1969477"/>
              <a:gd name="connsiteX75" fmla="*/ 71755 w 4193588"/>
              <a:gd name="connsiteY75" fmla="*/ 520505 h 1969477"/>
              <a:gd name="connsiteX76" fmla="*/ 99890 w 4193588"/>
              <a:gd name="connsiteY76" fmla="*/ 478302 h 1969477"/>
              <a:gd name="connsiteX77" fmla="*/ 156161 w 4193588"/>
              <a:gd name="connsiteY77" fmla="*/ 422031 h 1969477"/>
              <a:gd name="connsiteX78" fmla="*/ 184296 w 4193588"/>
              <a:gd name="connsiteY78" fmla="*/ 379828 h 1969477"/>
              <a:gd name="connsiteX79" fmla="*/ 226499 w 4193588"/>
              <a:gd name="connsiteY79" fmla="*/ 365760 h 1969477"/>
              <a:gd name="connsiteX80" fmla="*/ 254635 w 4193588"/>
              <a:gd name="connsiteY80" fmla="*/ 337625 h 1969477"/>
              <a:gd name="connsiteX81" fmla="*/ 282770 w 4193588"/>
              <a:gd name="connsiteY81" fmla="*/ 295422 h 1969477"/>
              <a:gd name="connsiteX82" fmla="*/ 282770 w 4193588"/>
              <a:gd name="connsiteY82" fmla="*/ 295422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193588" h="1969477">
                <a:moveTo>
                  <a:pt x="212432" y="422031"/>
                </a:moveTo>
                <a:cubicBezTo>
                  <a:pt x="230360" y="395138"/>
                  <a:pt x="253607" y="354289"/>
                  <a:pt x="282770" y="337625"/>
                </a:cubicBezTo>
                <a:cubicBezTo>
                  <a:pt x="299557" y="328032"/>
                  <a:pt x="320284" y="328246"/>
                  <a:pt x="339041" y="323557"/>
                </a:cubicBezTo>
                <a:cubicBezTo>
                  <a:pt x="343730" y="309489"/>
                  <a:pt x="343845" y="292933"/>
                  <a:pt x="353108" y="281354"/>
                </a:cubicBezTo>
                <a:cubicBezTo>
                  <a:pt x="369554" y="260797"/>
                  <a:pt x="433779" y="236951"/>
                  <a:pt x="451582" y="225083"/>
                </a:cubicBezTo>
                <a:cubicBezTo>
                  <a:pt x="462618" y="217726"/>
                  <a:pt x="469107" y="204906"/>
                  <a:pt x="479718" y="196948"/>
                </a:cubicBezTo>
                <a:cubicBezTo>
                  <a:pt x="506770" y="176659"/>
                  <a:pt x="535989" y="159434"/>
                  <a:pt x="564124" y="140677"/>
                </a:cubicBezTo>
                <a:cubicBezTo>
                  <a:pt x="578192" y="131299"/>
                  <a:pt x="594372" y="124497"/>
                  <a:pt x="606327" y="112542"/>
                </a:cubicBezTo>
                <a:cubicBezTo>
                  <a:pt x="625084" y="93785"/>
                  <a:pt x="637433" y="64660"/>
                  <a:pt x="662598" y="56271"/>
                </a:cubicBezTo>
                <a:cubicBezTo>
                  <a:pt x="770960" y="20149"/>
                  <a:pt x="719468" y="39149"/>
                  <a:pt x="817342" y="0"/>
                </a:cubicBezTo>
                <a:cubicBezTo>
                  <a:pt x="882991" y="9378"/>
                  <a:pt x="948983" y="16610"/>
                  <a:pt x="1014290" y="28135"/>
                </a:cubicBezTo>
                <a:cubicBezTo>
                  <a:pt x="1028893" y="30712"/>
                  <a:pt x="1045101" y="32710"/>
                  <a:pt x="1056493" y="42203"/>
                </a:cubicBezTo>
                <a:cubicBezTo>
                  <a:pt x="1074505" y="57213"/>
                  <a:pt x="1079939" y="84406"/>
                  <a:pt x="1098696" y="98474"/>
                </a:cubicBezTo>
                <a:cubicBezTo>
                  <a:pt x="1114352" y="110216"/>
                  <a:pt x="1241639" y="150811"/>
                  <a:pt x="1253441" y="154745"/>
                </a:cubicBezTo>
                <a:lnTo>
                  <a:pt x="1295644" y="168812"/>
                </a:lnTo>
                <a:cubicBezTo>
                  <a:pt x="1351915" y="164123"/>
                  <a:pt x="1408486" y="162208"/>
                  <a:pt x="1464456" y="154745"/>
                </a:cubicBezTo>
                <a:cubicBezTo>
                  <a:pt x="1479155" y="152785"/>
                  <a:pt x="1492401" y="144751"/>
                  <a:pt x="1506659" y="140677"/>
                </a:cubicBezTo>
                <a:cubicBezTo>
                  <a:pt x="1525249" y="135365"/>
                  <a:pt x="1544173" y="131298"/>
                  <a:pt x="1562930" y="126609"/>
                </a:cubicBezTo>
                <a:cubicBezTo>
                  <a:pt x="1661404" y="135988"/>
                  <a:pt x="1760778" y="138483"/>
                  <a:pt x="1858352" y="154745"/>
                </a:cubicBezTo>
                <a:cubicBezTo>
                  <a:pt x="1875029" y="157525"/>
                  <a:pt x="1884724" y="176943"/>
                  <a:pt x="1900555" y="182880"/>
                </a:cubicBezTo>
                <a:cubicBezTo>
                  <a:pt x="1922943" y="191276"/>
                  <a:pt x="1947447" y="192259"/>
                  <a:pt x="1970893" y="196948"/>
                </a:cubicBezTo>
                <a:cubicBezTo>
                  <a:pt x="2078745" y="192259"/>
                  <a:pt x="2186791" y="190855"/>
                  <a:pt x="2294450" y="182880"/>
                </a:cubicBezTo>
                <a:cubicBezTo>
                  <a:pt x="2324129" y="180682"/>
                  <a:pt x="2363807" y="163064"/>
                  <a:pt x="2392924" y="154745"/>
                </a:cubicBezTo>
                <a:cubicBezTo>
                  <a:pt x="2411514" y="149434"/>
                  <a:pt x="2430438" y="145366"/>
                  <a:pt x="2449195" y="140677"/>
                </a:cubicBezTo>
                <a:cubicBezTo>
                  <a:pt x="2514844" y="145366"/>
                  <a:pt x="2580728" y="147477"/>
                  <a:pt x="2646142" y="154745"/>
                </a:cubicBezTo>
                <a:cubicBezTo>
                  <a:pt x="2665358" y="156880"/>
                  <a:pt x="2683079" y="168812"/>
                  <a:pt x="2702413" y="168812"/>
                </a:cubicBezTo>
                <a:cubicBezTo>
                  <a:pt x="2782268" y="168812"/>
                  <a:pt x="2861847" y="159434"/>
                  <a:pt x="2941564" y="154745"/>
                </a:cubicBezTo>
                <a:cubicBezTo>
                  <a:pt x="3170477" y="108961"/>
                  <a:pt x="3037604" y="130092"/>
                  <a:pt x="3518339" y="154745"/>
                </a:cubicBezTo>
                <a:cubicBezTo>
                  <a:pt x="3533148" y="155504"/>
                  <a:pt x="3545774" y="167470"/>
                  <a:pt x="3560542" y="168812"/>
                </a:cubicBezTo>
                <a:cubicBezTo>
                  <a:pt x="3649394" y="176889"/>
                  <a:pt x="3738733" y="178191"/>
                  <a:pt x="3827828" y="182880"/>
                </a:cubicBezTo>
                <a:cubicBezTo>
                  <a:pt x="3872074" y="197629"/>
                  <a:pt x="3882128" y="193989"/>
                  <a:pt x="3912235" y="239151"/>
                </a:cubicBezTo>
                <a:cubicBezTo>
                  <a:pt x="3920460" y="251489"/>
                  <a:pt x="3919101" y="268391"/>
                  <a:pt x="3926302" y="281354"/>
                </a:cubicBezTo>
                <a:cubicBezTo>
                  <a:pt x="3942724" y="310913"/>
                  <a:pt x="3963816" y="337625"/>
                  <a:pt x="3982573" y="365760"/>
                </a:cubicBezTo>
                <a:cubicBezTo>
                  <a:pt x="3991951" y="379828"/>
                  <a:pt x="3998753" y="396008"/>
                  <a:pt x="4010708" y="407963"/>
                </a:cubicBezTo>
                <a:cubicBezTo>
                  <a:pt x="4034154" y="431409"/>
                  <a:pt x="4062654" y="450713"/>
                  <a:pt x="4081047" y="478302"/>
                </a:cubicBezTo>
                <a:cubicBezTo>
                  <a:pt x="4090425" y="492370"/>
                  <a:pt x="4100794" y="505826"/>
                  <a:pt x="4109182" y="520505"/>
                </a:cubicBezTo>
                <a:cubicBezTo>
                  <a:pt x="4119587" y="538713"/>
                  <a:pt x="4125685" y="559326"/>
                  <a:pt x="4137318" y="576775"/>
                </a:cubicBezTo>
                <a:cubicBezTo>
                  <a:pt x="4144675" y="587811"/>
                  <a:pt x="4156075" y="595532"/>
                  <a:pt x="4165453" y="604911"/>
                </a:cubicBezTo>
                <a:cubicBezTo>
                  <a:pt x="4174749" y="642096"/>
                  <a:pt x="4193588" y="711091"/>
                  <a:pt x="4193588" y="745588"/>
                </a:cubicBezTo>
                <a:cubicBezTo>
                  <a:pt x="4193588" y="834807"/>
                  <a:pt x="4191576" y="924473"/>
                  <a:pt x="4179521" y="1012874"/>
                </a:cubicBezTo>
                <a:cubicBezTo>
                  <a:pt x="4177237" y="1029626"/>
                  <a:pt x="4160764" y="1041009"/>
                  <a:pt x="4151385" y="1055077"/>
                </a:cubicBezTo>
                <a:cubicBezTo>
                  <a:pt x="4116027" y="1161155"/>
                  <a:pt x="4163723" y="1030401"/>
                  <a:pt x="4109182" y="1139483"/>
                </a:cubicBezTo>
                <a:cubicBezTo>
                  <a:pt x="4050939" y="1255969"/>
                  <a:pt x="4147613" y="1102940"/>
                  <a:pt x="4066979" y="1223889"/>
                </a:cubicBezTo>
                <a:cubicBezTo>
                  <a:pt x="4062290" y="1242646"/>
                  <a:pt x="4055413" y="1260988"/>
                  <a:pt x="4052912" y="1280160"/>
                </a:cubicBezTo>
                <a:cubicBezTo>
                  <a:pt x="4041325" y="1368995"/>
                  <a:pt x="4040802" y="1459303"/>
                  <a:pt x="4024776" y="1547446"/>
                </a:cubicBezTo>
                <a:cubicBezTo>
                  <a:pt x="4021752" y="1564080"/>
                  <a:pt x="4011763" y="1582088"/>
                  <a:pt x="3996641" y="1589649"/>
                </a:cubicBezTo>
                <a:cubicBezTo>
                  <a:pt x="3962055" y="1606942"/>
                  <a:pt x="3920783" y="1605557"/>
                  <a:pt x="3884099" y="1617785"/>
                </a:cubicBezTo>
                <a:lnTo>
                  <a:pt x="3841896" y="1631852"/>
                </a:lnTo>
                <a:cubicBezTo>
                  <a:pt x="3785861" y="1715905"/>
                  <a:pt x="3847056" y="1642824"/>
                  <a:pt x="3771558" y="1688123"/>
                </a:cubicBezTo>
                <a:cubicBezTo>
                  <a:pt x="3760185" y="1694947"/>
                  <a:pt x="3756552" y="1714382"/>
                  <a:pt x="3743422" y="1716258"/>
                </a:cubicBezTo>
                <a:cubicBezTo>
                  <a:pt x="3655100" y="1728875"/>
                  <a:pt x="3565231" y="1725637"/>
                  <a:pt x="3476136" y="1730326"/>
                </a:cubicBezTo>
                <a:cubicBezTo>
                  <a:pt x="3458105" y="1734834"/>
                  <a:pt x="3397845" y="1748371"/>
                  <a:pt x="3377662" y="1758462"/>
                </a:cubicBezTo>
                <a:cubicBezTo>
                  <a:pt x="3362540" y="1766023"/>
                  <a:pt x="3350581" y="1779036"/>
                  <a:pt x="3335459" y="1786597"/>
                </a:cubicBezTo>
                <a:cubicBezTo>
                  <a:pt x="3320758" y="1793948"/>
                  <a:pt x="3247869" y="1813799"/>
                  <a:pt x="3236985" y="1814732"/>
                </a:cubicBezTo>
                <a:cubicBezTo>
                  <a:pt x="3091849" y="1827172"/>
                  <a:pt x="2946253" y="1833489"/>
                  <a:pt x="2800887" y="1842868"/>
                </a:cubicBezTo>
                <a:cubicBezTo>
                  <a:pt x="2512997" y="1900445"/>
                  <a:pt x="2708008" y="1869509"/>
                  <a:pt x="2210044" y="1885071"/>
                </a:cubicBezTo>
                <a:lnTo>
                  <a:pt x="2083435" y="1927274"/>
                </a:lnTo>
                <a:cubicBezTo>
                  <a:pt x="2069367" y="1931963"/>
                  <a:pt x="2055946" y="1939503"/>
                  <a:pt x="2041232" y="1941342"/>
                </a:cubicBezTo>
                <a:cubicBezTo>
                  <a:pt x="1895788" y="1959522"/>
                  <a:pt x="1966116" y="1950062"/>
                  <a:pt x="1830216" y="1969477"/>
                </a:cubicBezTo>
                <a:cubicBezTo>
                  <a:pt x="1727053" y="1960099"/>
                  <a:pt x="1623578" y="1953684"/>
                  <a:pt x="1520727" y="1941342"/>
                </a:cubicBezTo>
                <a:cubicBezTo>
                  <a:pt x="1506004" y="1939575"/>
                  <a:pt x="1493000" y="1930491"/>
                  <a:pt x="1478524" y="1927274"/>
                </a:cubicBezTo>
                <a:cubicBezTo>
                  <a:pt x="1450680" y="1921086"/>
                  <a:pt x="1421962" y="1919394"/>
                  <a:pt x="1394118" y="1913206"/>
                </a:cubicBezTo>
                <a:cubicBezTo>
                  <a:pt x="1379642" y="1909989"/>
                  <a:pt x="1366715" y="1900063"/>
                  <a:pt x="1351915" y="1899138"/>
                </a:cubicBezTo>
                <a:cubicBezTo>
                  <a:pt x="1216111" y="1890650"/>
                  <a:pt x="1079940" y="1889760"/>
                  <a:pt x="943952" y="1885071"/>
                </a:cubicBezTo>
                <a:cubicBezTo>
                  <a:pt x="920506" y="1880382"/>
                  <a:pt x="895380" y="1880897"/>
                  <a:pt x="873613" y="1871003"/>
                </a:cubicBezTo>
                <a:cubicBezTo>
                  <a:pt x="800919" y="1837960"/>
                  <a:pt x="789372" y="1790624"/>
                  <a:pt x="704801" y="1786597"/>
                </a:cubicBezTo>
                <a:lnTo>
                  <a:pt x="409379" y="1772529"/>
                </a:lnTo>
                <a:cubicBezTo>
                  <a:pt x="360744" y="1756318"/>
                  <a:pt x="286089" y="1733645"/>
                  <a:pt x="254635" y="1702191"/>
                </a:cubicBezTo>
                <a:cubicBezTo>
                  <a:pt x="245256" y="1692812"/>
                  <a:pt x="234457" y="1684666"/>
                  <a:pt x="226499" y="1674055"/>
                </a:cubicBezTo>
                <a:cubicBezTo>
                  <a:pt x="206210" y="1647003"/>
                  <a:pt x="198363" y="1608406"/>
                  <a:pt x="170228" y="1589649"/>
                </a:cubicBezTo>
                <a:lnTo>
                  <a:pt x="128025" y="1561514"/>
                </a:lnTo>
                <a:cubicBezTo>
                  <a:pt x="127024" y="1560180"/>
                  <a:pt x="61801" y="1475383"/>
                  <a:pt x="57687" y="1463040"/>
                </a:cubicBezTo>
                <a:cubicBezTo>
                  <a:pt x="48667" y="1435980"/>
                  <a:pt x="48721" y="1406697"/>
                  <a:pt x="43619" y="1378634"/>
                </a:cubicBezTo>
                <a:cubicBezTo>
                  <a:pt x="39342" y="1355109"/>
                  <a:pt x="34241" y="1331741"/>
                  <a:pt x="29552" y="1308295"/>
                </a:cubicBezTo>
                <a:cubicBezTo>
                  <a:pt x="24353" y="1147134"/>
                  <a:pt x="0" y="733341"/>
                  <a:pt x="29552" y="548640"/>
                </a:cubicBezTo>
                <a:cubicBezTo>
                  <a:pt x="32223" y="531945"/>
                  <a:pt x="57687" y="529883"/>
                  <a:pt x="71755" y="520505"/>
                </a:cubicBezTo>
                <a:cubicBezTo>
                  <a:pt x="81133" y="506437"/>
                  <a:pt x="88887" y="491139"/>
                  <a:pt x="99890" y="478302"/>
                </a:cubicBezTo>
                <a:cubicBezTo>
                  <a:pt x="117153" y="458162"/>
                  <a:pt x="141447" y="444102"/>
                  <a:pt x="156161" y="422031"/>
                </a:cubicBezTo>
                <a:cubicBezTo>
                  <a:pt x="165539" y="407963"/>
                  <a:pt x="171094" y="390390"/>
                  <a:pt x="184296" y="379828"/>
                </a:cubicBezTo>
                <a:cubicBezTo>
                  <a:pt x="195875" y="370565"/>
                  <a:pt x="212431" y="370449"/>
                  <a:pt x="226499" y="365760"/>
                </a:cubicBezTo>
                <a:cubicBezTo>
                  <a:pt x="235878" y="356382"/>
                  <a:pt x="246349" y="347982"/>
                  <a:pt x="254635" y="337625"/>
                </a:cubicBezTo>
                <a:cubicBezTo>
                  <a:pt x="265197" y="324423"/>
                  <a:pt x="282770" y="295422"/>
                  <a:pt x="282770" y="295422"/>
                </a:cubicBezTo>
                <a:lnTo>
                  <a:pt x="282770" y="29542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33400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Nice to meet you, too.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Picture 3" descr="C:\Users\Manzel e ma\Desktop\g7 l2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800"/>
            <a:ext cx="3152775" cy="2361538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endCxn id="13" idx="65"/>
          </p:cNvCxnSpPr>
          <p:nvPr/>
        </p:nvCxnSpPr>
        <p:spPr>
          <a:xfrm rot="16200000" flipV="1">
            <a:off x="3681113" y="1928512"/>
            <a:ext cx="326572" cy="236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1828800"/>
            <a:ext cx="685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17"/>
          </p:cNvCxnSpPr>
          <p:nvPr/>
        </p:nvCxnSpPr>
        <p:spPr>
          <a:xfrm rot="16200000" flipH="1">
            <a:off x="6103623" y="4640581"/>
            <a:ext cx="546293" cy="1043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20"/>
          </p:cNvCxnSpPr>
          <p:nvPr/>
        </p:nvCxnSpPr>
        <p:spPr>
          <a:xfrm rot="10800000" flipV="1">
            <a:off x="2053884" y="4495800"/>
            <a:ext cx="1222717" cy="4560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 build="allAtOnce"/>
      <p:bldP spid="19" grpId="0" build="allAtOnce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990600"/>
            <a:ext cx="3544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Who is that man?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00600" y="457200"/>
            <a:ext cx="4038599" cy="1439536"/>
          </a:xfrm>
          <a:custGeom>
            <a:avLst/>
            <a:gdLst>
              <a:gd name="connsiteX0" fmla="*/ 20270 w 2552454"/>
              <a:gd name="connsiteY0" fmla="*/ 856768 h 1439536"/>
              <a:gd name="connsiteX1" fmla="*/ 34337 w 2552454"/>
              <a:gd name="connsiteY1" fmla="*/ 744227 h 1439536"/>
              <a:gd name="connsiteX2" fmla="*/ 62473 w 2552454"/>
              <a:gd name="connsiteY2" fmla="*/ 702023 h 1439536"/>
              <a:gd name="connsiteX3" fmla="*/ 104676 w 2552454"/>
              <a:gd name="connsiteY3" fmla="*/ 645753 h 1439536"/>
              <a:gd name="connsiteX4" fmla="*/ 160947 w 2552454"/>
              <a:gd name="connsiteY4" fmla="*/ 589482 h 1439536"/>
              <a:gd name="connsiteX5" fmla="*/ 189082 w 2552454"/>
              <a:gd name="connsiteY5" fmla="*/ 547279 h 1439536"/>
              <a:gd name="connsiteX6" fmla="*/ 231285 w 2552454"/>
              <a:gd name="connsiteY6" fmla="*/ 533211 h 1439536"/>
              <a:gd name="connsiteX7" fmla="*/ 315691 w 2552454"/>
              <a:gd name="connsiteY7" fmla="*/ 476940 h 1439536"/>
              <a:gd name="connsiteX8" fmla="*/ 343827 w 2552454"/>
              <a:gd name="connsiteY8" fmla="*/ 448805 h 1439536"/>
              <a:gd name="connsiteX9" fmla="*/ 386030 w 2552454"/>
              <a:gd name="connsiteY9" fmla="*/ 434737 h 1439536"/>
              <a:gd name="connsiteX10" fmla="*/ 498571 w 2552454"/>
              <a:gd name="connsiteY10" fmla="*/ 406602 h 1439536"/>
              <a:gd name="connsiteX11" fmla="*/ 554842 w 2552454"/>
              <a:gd name="connsiteY11" fmla="*/ 336263 h 1439536"/>
              <a:gd name="connsiteX12" fmla="*/ 639248 w 2552454"/>
              <a:gd name="connsiteY12" fmla="*/ 265925 h 1439536"/>
              <a:gd name="connsiteX13" fmla="*/ 681451 w 2552454"/>
              <a:gd name="connsiteY13" fmla="*/ 223722 h 1439536"/>
              <a:gd name="connsiteX14" fmla="*/ 793993 w 2552454"/>
              <a:gd name="connsiteY14" fmla="*/ 195587 h 1439536"/>
              <a:gd name="connsiteX15" fmla="*/ 822128 w 2552454"/>
              <a:gd name="connsiteY15" fmla="*/ 167451 h 1439536"/>
              <a:gd name="connsiteX16" fmla="*/ 1089414 w 2552454"/>
              <a:gd name="connsiteY16" fmla="*/ 125248 h 1439536"/>
              <a:gd name="connsiteX17" fmla="*/ 1117550 w 2552454"/>
              <a:gd name="connsiteY17" fmla="*/ 97113 h 1439536"/>
              <a:gd name="connsiteX18" fmla="*/ 1244159 w 2552454"/>
              <a:gd name="connsiteY18" fmla="*/ 54910 h 1439536"/>
              <a:gd name="connsiteX19" fmla="*/ 1708393 w 2552454"/>
              <a:gd name="connsiteY19" fmla="*/ 68977 h 1439536"/>
              <a:gd name="connsiteX20" fmla="*/ 1750596 w 2552454"/>
              <a:gd name="connsiteY20" fmla="*/ 83045 h 1439536"/>
              <a:gd name="connsiteX21" fmla="*/ 1792799 w 2552454"/>
              <a:gd name="connsiteY21" fmla="*/ 68977 h 1439536"/>
              <a:gd name="connsiteX22" fmla="*/ 1933476 w 2552454"/>
              <a:gd name="connsiteY22" fmla="*/ 40842 h 1439536"/>
              <a:gd name="connsiteX23" fmla="*/ 2130423 w 2552454"/>
              <a:gd name="connsiteY23" fmla="*/ 83045 h 1439536"/>
              <a:gd name="connsiteX24" fmla="*/ 2158559 w 2552454"/>
              <a:gd name="connsiteY24" fmla="*/ 111180 h 1439536"/>
              <a:gd name="connsiteX25" fmla="*/ 2172627 w 2552454"/>
              <a:gd name="connsiteY25" fmla="*/ 153383 h 1439536"/>
              <a:gd name="connsiteX26" fmla="*/ 2214830 w 2552454"/>
              <a:gd name="connsiteY26" fmla="*/ 181519 h 1439536"/>
              <a:gd name="connsiteX27" fmla="*/ 2496183 w 2552454"/>
              <a:gd name="connsiteY27" fmla="*/ 195587 h 1439536"/>
              <a:gd name="connsiteX28" fmla="*/ 2510251 w 2552454"/>
              <a:gd name="connsiteY28" fmla="*/ 237790 h 1439536"/>
              <a:gd name="connsiteX29" fmla="*/ 2538387 w 2552454"/>
              <a:gd name="connsiteY29" fmla="*/ 279993 h 1439536"/>
              <a:gd name="connsiteX30" fmla="*/ 2552454 w 2552454"/>
              <a:gd name="connsiteY30" fmla="*/ 378467 h 1439536"/>
              <a:gd name="connsiteX31" fmla="*/ 2538387 w 2552454"/>
              <a:gd name="connsiteY31" fmla="*/ 505076 h 1439536"/>
              <a:gd name="connsiteX32" fmla="*/ 2496183 w 2552454"/>
              <a:gd name="connsiteY32" fmla="*/ 547279 h 1439536"/>
              <a:gd name="connsiteX33" fmla="*/ 2411777 w 2552454"/>
              <a:gd name="connsiteY33" fmla="*/ 603550 h 1439536"/>
              <a:gd name="connsiteX34" fmla="*/ 2369574 w 2552454"/>
              <a:gd name="connsiteY34" fmla="*/ 631685 h 1439536"/>
              <a:gd name="connsiteX35" fmla="*/ 2327371 w 2552454"/>
              <a:gd name="connsiteY35" fmla="*/ 673888 h 1439536"/>
              <a:gd name="connsiteX36" fmla="*/ 2257033 w 2552454"/>
              <a:gd name="connsiteY36" fmla="*/ 870836 h 1439536"/>
              <a:gd name="connsiteX37" fmla="*/ 2242965 w 2552454"/>
              <a:gd name="connsiteY37" fmla="*/ 913039 h 1439536"/>
              <a:gd name="connsiteX38" fmla="*/ 2228897 w 2552454"/>
              <a:gd name="connsiteY38" fmla="*/ 955242 h 1439536"/>
              <a:gd name="connsiteX39" fmla="*/ 2214830 w 2552454"/>
              <a:gd name="connsiteY39" fmla="*/ 1011513 h 1439536"/>
              <a:gd name="connsiteX40" fmla="*/ 2200762 w 2552454"/>
              <a:gd name="connsiteY40" fmla="*/ 1053716 h 1439536"/>
              <a:gd name="connsiteX41" fmla="*/ 2144491 w 2552454"/>
              <a:gd name="connsiteY41" fmla="*/ 1067783 h 1439536"/>
              <a:gd name="connsiteX42" fmla="*/ 2088220 w 2552454"/>
              <a:gd name="connsiteY42" fmla="*/ 1053716 h 1439536"/>
              <a:gd name="connsiteX43" fmla="*/ 2003814 w 2552454"/>
              <a:gd name="connsiteY43" fmla="*/ 1124054 h 1439536"/>
              <a:gd name="connsiteX44" fmla="*/ 1947543 w 2552454"/>
              <a:gd name="connsiteY44" fmla="*/ 1166257 h 1439536"/>
              <a:gd name="connsiteX45" fmla="*/ 1806867 w 2552454"/>
              <a:gd name="connsiteY45" fmla="*/ 1250663 h 1439536"/>
              <a:gd name="connsiteX46" fmla="*/ 1764663 w 2552454"/>
              <a:gd name="connsiteY46" fmla="*/ 1264731 h 1439536"/>
              <a:gd name="connsiteX47" fmla="*/ 1680257 w 2552454"/>
              <a:gd name="connsiteY47" fmla="*/ 1250663 h 1439536"/>
              <a:gd name="connsiteX48" fmla="*/ 1638054 w 2552454"/>
              <a:gd name="connsiteY48" fmla="*/ 1236596 h 1439536"/>
              <a:gd name="connsiteX49" fmla="*/ 1567716 w 2552454"/>
              <a:gd name="connsiteY49" fmla="*/ 1264731 h 1439536"/>
              <a:gd name="connsiteX50" fmla="*/ 1511445 w 2552454"/>
              <a:gd name="connsiteY50" fmla="*/ 1278799 h 1439536"/>
              <a:gd name="connsiteX51" fmla="*/ 1469242 w 2552454"/>
              <a:gd name="connsiteY51" fmla="*/ 1321002 h 1439536"/>
              <a:gd name="connsiteX52" fmla="*/ 1342633 w 2552454"/>
              <a:gd name="connsiteY52" fmla="*/ 1349137 h 1439536"/>
              <a:gd name="connsiteX53" fmla="*/ 1047211 w 2552454"/>
              <a:gd name="connsiteY53" fmla="*/ 1391340 h 1439536"/>
              <a:gd name="connsiteX54" fmla="*/ 751790 w 2552454"/>
              <a:gd name="connsiteY54" fmla="*/ 1321002 h 1439536"/>
              <a:gd name="connsiteX55" fmla="*/ 723654 w 2552454"/>
              <a:gd name="connsiteY55" fmla="*/ 1292867 h 1439536"/>
              <a:gd name="connsiteX56" fmla="*/ 442300 w 2552454"/>
              <a:gd name="connsiteY56" fmla="*/ 1306934 h 1439536"/>
              <a:gd name="connsiteX57" fmla="*/ 371962 w 2552454"/>
              <a:gd name="connsiteY57" fmla="*/ 1321002 h 1439536"/>
              <a:gd name="connsiteX58" fmla="*/ 146879 w 2552454"/>
              <a:gd name="connsiteY58" fmla="*/ 1306934 h 1439536"/>
              <a:gd name="connsiteX59" fmla="*/ 90608 w 2552454"/>
              <a:gd name="connsiteY59" fmla="*/ 1250663 h 1439536"/>
              <a:gd name="connsiteX60" fmla="*/ 76540 w 2552454"/>
              <a:gd name="connsiteY60" fmla="*/ 1208460 h 1439536"/>
              <a:gd name="connsiteX61" fmla="*/ 48405 w 2552454"/>
              <a:gd name="connsiteY61" fmla="*/ 1095919 h 1439536"/>
              <a:gd name="connsiteX62" fmla="*/ 20270 w 2552454"/>
              <a:gd name="connsiteY62" fmla="*/ 1011513 h 1439536"/>
              <a:gd name="connsiteX63" fmla="*/ 6202 w 2552454"/>
              <a:gd name="connsiteY63" fmla="*/ 969310 h 1439536"/>
              <a:gd name="connsiteX64" fmla="*/ 20270 w 2552454"/>
              <a:gd name="connsiteY64" fmla="*/ 800497 h 1439536"/>
              <a:gd name="connsiteX65" fmla="*/ 76540 w 2552454"/>
              <a:gd name="connsiteY65" fmla="*/ 786430 h 1439536"/>
              <a:gd name="connsiteX66" fmla="*/ 104676 w 2552454"/>
              <a:gd name="connsiteY66" fmla="*/ 758294 h 1439536"/>
              <a:gd name="connsiteX67" fmla="*/ 6202 w 2552454"/>
              <a:gd name="connsiteY67" fmla="*/ 786430 h 1439536"/>
              <a:gd name="connsiteX68" fmla="*/ 48405 w 2552454"/>
              <a:gd name="connsiteY68" fmla="*/ 800497 h 14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52454" h="1439536">
                <a:moveTo>
                  <a:pt x="20270" y="856768"/>
                </a:moveTo>
                <a:cubicBezTo>
                  <a:pt x="24959" y="819254"/>
                  <a:pt x="24390" y="780700"/>
                  <a:pt x="34337" y="744227"/>
                </a:cubicBezTo>
                <a:cubicBezTo>
                  <a:pt x="38786" y="727915"/>
                  <a:pt x="52646" y="715781"/>
                  <a:pt x="62473" y="702023"/>
                </a:cubicBezTo>
                <a:cubicBezTo>
                  <a:pt x="76101" y="682944"/>
                  <a:pt x="89237" y="663398"/>
                  <a:pt x="104676" y="645753"/>
                </a:cubicBezTo>
                <a:cubicBezTo>
                  <a:pt x="122144" y="625790"/>
                  <a:pt x="146233" y="611553"/>
                  <a:pt x="160947" y="589482"/>
                </a:cubicBezTo>
                <a:cubicBezTo>
                  <a:pt x="170325" y="575414"/>
                  <a:pt x="175880" y="557841"/>
                  <a:pt x="189082" y="547279"/>
                </a:cubicBezTo>
                <a:cubicBezTo>
                  <a:pt x="200661" y="538016"/>
                  <a:pt x="217217" y="537900"/>
                  <a:pt x="231285" y="533211"/>
                </a:cubicBezTo>
                <a:cubicBezTo>
                  <a:pt x="338598" y="425898"/>
                  <a:pt x="213899" y="538015"/>
                  <a:pt x="315691" y="476940"/>
                </a:cubicBezTo>
                <a:cubicBezTo>
                  <a:pt x="327064" y="470116"/>
                  <a:pt x="332454" y="455629"/>
                  <a:pt x="343827" y="448805"/>
                </a:cubicBezTo>
                <a:cubicBezTo>
                  <a:pt x="356543" y="441176"/>
                  <a:pt x="371724" y="438639"/>
                  <a:pt x="386030" y="434737"/>
                </a:cubicBezTo>
                <a:cubicBezTo>
                  <a:pt x="423336" y="424563"/>
                  <a:pt x="461057" y="415980"/>
                  <a:pt x="498571" y="406602"/>
                </a:cubicBezTo>
                <a:cubicBezTo>
                  <a:pt x="580419" y="324757"/>
                  <a:pt x="466121" y="442730"/>
                  <a:pt x="554842" y="336263"/>
                </a:cubicBezTo>
                <a:cubicBezTo>
                  <a:pt x="610884" y="269012"/>
                  <a:pt x="578891" y="316222"/>
                  <a:pt x="639248" y="265925"/>
                </a:cubicBezTo>
                <a:cubicBezTo>
                  <a:pt x="654532" y="253189"/>
                  <a:pt x="663340" y="231954"/>
                  <a:pt x="681451" y="223722"/>
                </a:cubicBezTo>
                <a:cubicBezTo>
                  <a:pt x="716654" y="207721"/>
                  <a:pt x="793993" y="195587"/>
                  <a:pt x="793993" y="195587"/>
                </a:cubicBezTo>
                <a:cubicBezTo>
                  <a:pt x="803371" y="186208"/>
                  <a:pt x="810265" y="173383"/>
                  <a:pt x="822128" y="167451"/>
                </a:cubicBezTo>
                <a:cubicBezTo>
                  <a:pt x="908434" y="124298"/>
                  <a:pt x="992623" y="132694"/>
                  <a:pt x="1089414" y="125248"/>
                </a:cubicBezTo>
                <a:cubicBezTo>
                  <a:pt x="1098793" y="115870"/>
                  <a:pt x="1106034" y="103693"/>
                  <a:pt x="1117550" y="97113"/>
                </a:cubicBezTo>
                <a:cubicBezTo>
                  <a:pt x="1158757" y="73566"/>
                  <a:pt x="1199438" y="66090"/>
                  <a:pt x="1244159" y="54910"/>
                </a:cubicBezTo>
                <a:cubicBezTo>
                  <a:pt x="1398904" y="59599"/>
                  <a:pt x="1553816" y="60389"/>
                  <a:pt x="1708393" y="68977"/>
                </a:cubicBezTo>
                <a:cubicBezTo>
                  <a:pt x="1723199" y="69800"/>
                  <a:pt x="1735767" y="83045"/>
                  <a:pt x="1750596" y="83045"/>
                </a:cubicBezTo>
                <a:cubicBezTo>
                  <a:pt x="1765425" y="83045"/>
                  <a:pt x="1778323" y="72194"/>
                  <a:pt x="1792799" y="68977"/>
                </a:cubicBezTo>
                <a:cubicBezTo>
                  <a:pt x="2103198" y="0"/>
                  <a:pt x="1709274" y="96894"/>
                  <a:pt x="1933476" y="40842"/>
                </a:cubicBezTo>
                <a:cubicBezTo>
                  <a:pt x="2055925" y="51974"/>
                  <a:pt x="2061163" y="27638"/>
                  <a:pt x="2130423" y="83045"/>
                </a:cubicBezTo>
                <a:cubicBezTo>
                  <a:pt x="2140780" y="91330"/>
                  <a:pt x="2149180" y="101802"/>
                  <a:pt x="2158559" y="111180"/>
                </a:cubicBezTo>
                <a:cubicBezTo>
                  <a:pt x="2163248" y="125248"/>
                  <a:pt x="2163364" y="141804"/>
                  <a:pt x="2172627" y="153383"/>
                </a:cubicBezTo>
                <a:cubicBezTo>
                  <a:pt x="2183189" y="166585"/>
                  <a:pt x="2198065" y="179332"/>
                  <a:pt x="2214830" y="181519"/>
                </a:cubicBezTo>
                <a:cubicBezTo>
                  <a:pt x="2307943" y="193664"/>
                  <a:pt x="2402399" y="190898"/>
                  <a:pt x="2496183" y="195587"/>
                </a:cubicBezTo>
                <a:cubicBezTo>
                  <a:pt x="2500872" y="209655"/>
                  <a:pt x="2503619" y="224527"/>
                  <a:pt x="2510251" y="237790"/>
                </a:cubicBezTo>
                <a:cubicBezTo>
                  <a:pt x="2517812" y="252912"/>
                  <a:pt x="2533529" y="263799"/>
                  <a:pt x="2538387" y="279993"/>
                </a:cubicBezTo>
                <a:cubicBezTo>
                  <a:pt x="2547915" y="311753"/>
                  <a:pt x="2547765" y="345642"/>
                  <a:pt x="2552454" y="378467"/>
                </a:cubicBezTo>
                <a:cubicBezTo>
                  <a:pt x="2547765" y="420670"/>
                  <a:pt x="2551815" y="464792"/>
                  <a:pt x="2538387" y="505076"/>
                </a:cubicBezTo>
                <a:cubicBezTo>
                  <a:pt x="2532096" y="523950"/>
                  <a:pt x="2511887" y="535065"/>
                  <a:pt x="2496183" y="547279"/>
                </a:cubicBezTo>
                <a:cubicBezTo>
                  <a:pt x="2469491" y="568039"/>
                  <a:pt x="2439912" y="584793"/>
                  <a:pt x="2411777" y="603550"/>
                </a:cubicBezTo>
                <a:cubicBezTo>
                  <a:pt x="2397709" y="612928"/>
                  <a:pt x="2381529" y="619730"/>
                  <a:pt x="2369574" y="631685"/>
                </a:cubicBezTo>
                <a:lnTo>
                  <a:pt x="2327371" y="673888"/>
                </a:lnTo>
                <a:cubicBezTo>
                  <a:pt x="2282714" y="785534"/>
                  <a:pt x="2307223" y="720266"/>
                  <a:pt x="2257033" y="870836"/>
                </a:cubicBezTo>
                <a:lnTo>
                  <a:pt x="2242965" y="913039"/>
                </a:lnTo>
                <a:cubicBezTo>
                  <a:pt x="2238276" y="927107"/>
                  <a:pt x="2232493" y="940856"/>
                  <a:pt x="2228897" y="955242"/>
                </a:cubicBezTo>
                <a:cubicBezTo>
                  <a:pt x="2224208" y="973999"/>
                  <a:pt x="2220141" y="992923"/>
                  <a:pt x="2214830" y="1011513"/>
                </a:cubicBezTo>
                <a:cubicBezTo>
                  <a:pt x="2210756" y="1025771"/>
                  <a:pt x="2212341" y="1044453"/>
                  <a:pt x="2200762" y="1053716"/>
                </a:cubicBezTo>
                <a:cubicBezTo>
                  <a:pt x="2185664" y="1065794"/>
                  <a:pt x="2163248" y="1063094"/>
                  <a:pt x="2144491" y="1067783"/>
                </a:cubicBezTo>
                <a:cubicBezTo>
                  <a:pt x="2125734" y="1063094"/>
                  <a:pt x="2107554" y="1053716"/>
                  <a:pt x="2088220" y="1053716"/>
                </a:cubicBezTo>
                <a:cubicBezTo>
                  <a:pt x="2034482" y="1053716"/>
                  <a:pt x="2037983" y="1089885"/>
                  <a:pt x="2003814" y="1124054"/>
                </a:cubicBezTo>
                <a:cubicBezTo>
                  <a:pt x="1987235" y="1140633"/>
                  <a:pt x="1966751" y="1152811"/>
                  <a:pt x="1947543" y="1166257"/>
                </a:cubicBezTo>
                <a:cubicBezTo>
                  <a:pt x="1894907" y="1203102"/>
                  <a:pt x="1862858" y="1226667"/>
                  <a:pt x="1806867" y="1250663"/>
                </a:cubicBezTo>
                <a:cubicBezTo>
                  <a:pt x="1793237" y="1256504"/>
                  <a:pt x="1778731" y="1260042"/>
                  <a:pt x="1764663" y="1264731"/>
                </a:cubicBezTo>
                <a:cubicBezTo>
                  <a:pt x="1736528" y="1260042"/>
                  <a:pt x="1708101" y="1256851"/>
                  <a:pt x="1680257" y="1250663"/>
                </a:cubicBezTo>
                <a:cubicBezTo>
                  <a:pt x="1665782" y="1247446"/>
                  <a:pt x="1652768" y="1234757"/>
                  <a:pt x="1638054" y="1236596"/>
                </a:cubicBezTo>
                <a:cubicBezTo>
                  <a:pt x="1612997" y="1239728"/>
                  <a:pt x="1591672" y="1256746"/>
                  <a:pt x="1567716" y="1264731"/>
                </a:cubicBezTo>
                <a:cubicBezTo>
                  <a:pt x="1549374" y="1270845"/>
                  <a:pt x="1530202" y="1274110"/>
                  <a:pt x="1511445" y="1278799"/>
                </a:cubicBezTo>
                <a:cubicBezTo>
                  <a:pt x="1497377" y="1292867"/>
                  <a:pt x="1485795" y="1309966"/>
                  <a:pt x="1469242" y="1321002"/>
                </a:cubicBezTo>
                <a:cubicBezTo>
                  <a:pt x="1445594" y="1336768"/>
                  <a:pt x="1353925" y="1346717"/>
                  <a:pt x="1342633" y="1349137"/>
                </a:cubicBezTo>
                <a:cubicBezTo>
                  <a:pt x="1126088" y="1395539"/>
                  <a:pt x="1339304" y="1368872"/>
                  <a:pt x="1047211" y="1391340"/>
                </a:cubicBezTo>
                <a:cubicBezTo>
                  <a:pt x="673034" y="1351954"/>
                  <a:pt x="846618" y="1439536"/>
                  <a:pt x="751790" y="1321002"/>
                </a:cubicBezTo>
                <a:cubicBezTo>
                  <a:pt x="743504" y="1310645"/>
                  <a:pt x="733033" y="1302245"/>
                  <a:pt x="723654" y="1292867"/>
                </a:cubicBezTo>
                <a:cubicBezTo>
                  <a:pt x="629869" y="1297556"/>
                  <a:pt x="535903" y="1299446"/>
                  <a:pt x="442300" y="1306934"/>
                </a:cubicBezTo>
                <a:cubicBezTo>
                  <a:pt x="418466" y="1308841"/>
                  <a:pt x="395872" y="1321002"/>
                  <a:pt x="371962" y="1321002"/>
                </a:cubicBezTo>
                <a:cubicBezTo>
                  <a:pt x="296788" y="1321002"/>
                  <a:pt x="221907" y="1311623"/>
                  <a:pt x="146879" y="1306934"/>
                </a:cubicBezTo>
                <a:cubicBezTo>
                  <a:pt x="128122" y="1288177"/>
                  <a:pt x="98997" y="1275828"/>
                  <a:pt x="90608" y="1250663"/>
                </a:cubicBezTo>
                <a:cubicBezTo>
                  <a:pt x="85919" y="1236595"/>
                  <a:pt x="80442" y="1222766"/>
                  <a:pt x="76540" y="1208460"/>
                </a:cubicBezTo>
                <a:cubicBezTo>
                  <a:pt x="66366" y="1171154"/>
                  <a:pt x="60633" y="1132603"/>
                  <a:pt x="48405" y="1095919"/>
                </a:cubicBezTo>
                <a:lnTo>
                  <a:pt x="20270" y="1011513"/>
                </a:lnTo>
                <a:lnTo>
                  <a:pt x="6202" y="969310"/>
                </a:lnTo>
                <a:cubicBezTo>
                  <a:pt x="10891" y="913039"/>
                  <a:pt x="0" y="853199"/>
                  <a:pt x="20270" y="800497"/>
                </a:cubicBezTo>
                <a:cubicBezTo>
                  <a:pt x="27210" y="782452"/>
                  <a:pt x="59247" y="795076"/>
                  <a:pt x="76540" y="786430"/>
                </a:cubicBezTo>
                <a:cubicBezTo>
                  <a:pt x="88403" y="780498"/>
                  <a:pt x="104676" y="758294"/>
                  <a:pt x="104676" y="758294"/>
                </a:cubicBezTo>
                <a:lnTo>
                  <a:pt x="6202" y="786430"/>
                </a:lnTo>
                <a:lnTo>
                  <a:pt x="48405" y="80049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304800"/>
            <a:ext cx="4953000" cy="3048000"/>
          </a:xfrm>
          <a:custGeom>
            <a:avLst/>
            <a:gdLst>
              <a:gd name="connsiteX0" fmla="*/ 225083 w 4674574"/>
              <a:gd name="connsiteY0" fmla="*/ 1336430 h 2363372"/>
              <a:gd name="connsiteX1" fmla="*/ 267286 w 4674574"/>
              <a:gd name="connsiteY1" fmla="*/ 1181686 h 2363372"/>
              <a:gd name="connsiteX2" fmla="*/ 323557 w 4674574"/>
              <a:gd name="connsiteY2" fmla="*/ 1083212 h 2363372"/>
              <a:gd name="connsiteX3" fmla="*/ 351693 w 4674574"/>
              <a:gd name="connsiteY3" fmla="*/ 998806 h 2363372"/>
              <a:gd name="connsiteX4" fmla="*/ 365760 w 4674574"/>
              <a:gd name="connsiteY4" fmla="*/ 942535 h 2363372"/>
              <a:gd name="connsiteX5" fmla="*/ 393896 w 4674574"/>
              <a:gd name="connsiteY5" fmla="*/ 900332 h 2363372"/>
              <a:gd name="connsiteX6" fmla="*/ 436099 w 4674574"/>
              <a:gd name="connsiteY6" fmla="*/ 801858 h 2363372"/>
              <a:gd name="connsiteX7" fmla="*/ 492369 w 4674574"/>
              <a:gd name="connsiteY7" fmla="*/ 773723 h 2363372"/>
              <a:gd name="connsiteX8" fmla="*/ 520505 w 4674574"/>
              <a:gd name="connsiteY8" fmla="*/ 731520 h 2363372"/>
              <a:gd name="connsiteX9" fmla="*/ 548640 w 4674574"/>
              <a:gd name="connsiteY9" fmla="*/ 703384 h 2363372"/>
              <a:gd name="connsiteX10" fmla="*/ 590843 w 4674574"/>
              <a:gd name="connsiteY10" fmla="*/ 604910 h 2363372"/>
              <a:gd name="connsiteX11" fmla="*/ 647114 w 4674574"/>
              <a:gd name="connsiteY11" fmla="*/ 562707 h 2363372"/>
              <a:gd name="connsiteX12" fmla="*/ 689317 w 4674574"/>
              <a:gd name="connsiteY12" fmla="*/ 520504 h 2363372"/>
              <a:gd name="connsiteX13" fmla="*/ 731520 w 4674574"/>
              <a:gd name="connsiteY13" fmla="*/ 436098 h 2363372"/>
              <a:gd name="connsiteX14" fmla="*/ 787791 w 4674574"/>
              <a:gd name="connsiteY14" fmla="*/ 379827 h 2363372"/>
              <a:gd name="connsiteX15" fmla="*/ 844062 w 4674574"/>
              <a:gd name="connsiteY15" fmla="*/ 351692 h 2363372"/>
              <a:gd name="connsiteX16" fmla="*/ 858129 w 4674574"/>
              <a:gd name="connsiteY16" fmla="*/ 309489 h 2363372"/>
              <a:gd name="connsiteX17" fmla="*/ 914400 w 4674574"/>
              <a:gd name="connsiteY17" fmla="*/ 295421 h 2363372"/>
              <a:gd name="connsiteX18" fmla="*/ 956603 w 4674574"/>
              <a:gd name="connsiteY18" fmla="*/ 281353 h 2363372"/>
              <a:gd name="connsiteX19" fmla="*/ 1026942 w 4674574"/>
              <a:gd name="connsiteY19" fmla="*/ 225083 h 2363372"/>
              <a:gd name="connsiteX20" fmla="*/ 1069145 w 4674574"/>
              <a:gd name="connsiteY20" fmla="*/ 211015 h 2363372"/>
              <a:gd name="connsiteX21" fmla="*/ 1280160 w 4674574"/>
              <a:gd name="connsiteY21" fmla="*/ 225083 h 2363372"/>
              <a:gd name="connsiteX22" fmla="*/ 1364566 w 4674574"/>
              <a:gd name="connsiteY22" fmla="*/ 253218 h 2363372"/>
              <a:gd name="connsiteX23" fmla="*/ 1477108 w 4674574"/>
              <a:gd name="connsiteY23" fmla="*/ 239150 h 2363372"/>
              <a:gd name="connsiteX24" fmla="*/ 1519311 w 4674574"/>
              <a:gd name="connsiteY24" fmla="*/ 211015 h 2363372"/>
              <a:gd name="connsiteX25" fmla="*/ 1589649 w 4674574"/>
              <a:gd name="connsiteY25" fmla="*/ 182880 h 2363372"/>
              <a:gd name="connsiteX26" fmla="*/ 1772529 w 4674574"/>
              <a:gd name="connsiteY26" fmla="*/ 112541 h 2363372"/>
              <a:gd name="connsiteX27" fmla="*/ 2335237 w 4674574"/>
              <a:gd name="connsiteY27" fmla="*/ 126609 h 2363372"/>
              <a:gd name="connsiteX28" fmla="*/ 2363373 w 4674574"/>
              <a:gd name="connsiteY28" fmla="*/ 154744 h 2363372"/>
              <a:gd name="connsiteX29" fmla="*/ 2630659 w 4674574"/>
              <a:gd name="connsiteY29" fmla="*/ 84406 h 2363372"/>
              <a:gd name="connsiteX30" fmla="*/ 2841674 w 4674574"/>
              <a:gd name="connsiteY30" fmla="*/ 42203 h 2363372"/>
              <a:gd name="connsiteX31" fmla="*/ 3010486 w 4674574"/>
              <a:gd name="connsiteY31" fmla="*/ 14067 h 2363372"/>
              <a:gd name="connsiteX32" fmla="*/ 3108960 w 4674574"/>
              <a:gd name="connsiteY32" fmla="*/ 0 h 2363372"/>
              <a:gd name="connsiteX33" fmla="*/ 3277773 w 4674574"/>
              <a:gd name="connsiteY33" fmla="*/ 14067 h 2363372"/>
              <a:gd name="connsiteX34" fmla="*/ 3319976 w 4674574"/>
              <a:gd name="connsiteY34" fmla="*/ 84406 h 2363372"/>
              <a:gd name="connsiteX35" fmla="*/ 3362179 w 4674574"/>
              <a:gd name="connsiteY35" fmla="*/ 98473 h 2363372"/>
              <a:gd name="connsiteX36" fmla="*/ 3685736 w 4674574"/>
              <a:gd name="connsiteY36" fmla="*/ 70338 h 2363372"/>
              <a:gd name="connsiteX37" fmla="*/ 3868616 w 4674574"/>
              <a:gd name="connsiteY37" fmla="*/ 84406 h 2363372"/>
              <a:gd name="connsiteX38" fmla="*/ 3924886 w 4674574"/>
              <a:gd name="connsiteY38" fmla="*/ 98473 h 2363372"/>
              <a:gd name="connsiteX39" fmla="*/ 3995225 w 4674574"/>
              <a:gd name="connsiteY39" fmla="*/ 154744 h 2363372"/>
              <a:gd name="connsiteX40" fmla="*/ 4037428 w 4674574"/>
              <a:gd name="connsiteY40" fmla="*/ 182880 h 2363372"/>
              <a:gd name="connsiteX41" fmla="*/ 4079631 w 4674574"/>
              <a:gd name="connsiteY41" fmla="*/ 168812 h 2363372"/>
              <a:gd name="connsiteX42" fmla="*/ 4135902 w 4674574"/>
              <a:gd name="connsiteY42" fmla="*/ 154744 h 2363372"/>
              <a:gd name="connsiteX43" fmla="*/ 4192173 w 4674574"/>
              <a:gd name="connsiteY43" fmla="*/ 126609 h 2363372"/>
              <a:gd name="connsiteX44" fmla="*/ 4304714 w 4674574"/>
              <a:gd name="connsiteY44" fmla="*/ 112541 h 2363372"/>
              <a:gd name="connsiteX45" fmla="*/ 4529797 w 4674574"/>
              <a:gd name="connsiteY45" fmla="*/ 168812 h 2363372"/>
              <a:gd name="connsiteX46" fmla="*/ 4557933 w 4674574"/>
              <a:gd name="connsiteY46" fmla="*/ 196947 h 2363372"/>
              <a:gd name="connsiteX47" fmla="*/ 4543865 w 4674574"/>
              <a:gd name="connsiteY47" fmla="*/ 379827 h 2363372"/>
              <a:gd name="connsiteX48" fmla="*/ 4473526 w 4674574"/>
              <a:gd name="connsiteY48" fmla="*/ 492369 h 2363372"/>
              <a:gd name="connsiteX49" fmla="*/ 4445391 w 4674574"/>
              <a:gd name="connsiteY49" fmla="*/ 534572 h 2363372"/>
              <a:gd name="connsiteX50" fmla="*/ 4346917 w 4674574"/>
              <a:gd name="connsiteY50" fmla="*/ 618978 h 2363372"/>
              <a:gd name="connsiteX51" fmla="*/ 4318782 w 4674574"/>
              <a:gd name="connsiteY51" fmla="*/ 675249 h 2363372"/>
              <a:gd name="connsiteX52" fmla="*/ 4206240 w 4674574"/>
              <a:gd name="connsiteY52" fmla="*/ 717452 h 2363372"/>
              <a:gd name="connsiteX53" fmla="*/ 4178105 w 4674574"/>
              <a:gd name="connsiteY53" fmla="*/ 759655 h 2363372"/>
              <a:gd name="connsiteX54" fmla="*/ 4093699 w 4674574"/>
              <a:gd name="connsiteY54" fmla="*/ 787790 h 2363372"/>
              <a:gd name="connsiteX55" fmla="*/ 4023360 w 4674574"/>
              <a:gd name="connsiteY55" fmla="*/ 815926 h 2363372"/>
              <a:gd name="connsiteX56" fmla="*/ 3967089 w 4674574"/>
              <a:gd name="connsiteY56" fmla="*/ 844061 h 2363372"/>
              <a:gd name="connsiteX57" fmla="*/ 3924886 w 4674574"/>
              <a:gd name="connsiteY57" fmla="*/ 872197 h 2363372"/>
              <a:gd name="connsiteX58" fmla="*/ 3840480 w 4674574"/>
              <a:gd name="connsiteY58" fmla="*/ 900332 h 2363372"/>
              <a:gd name="connsiteX59" fmla="*/ 3798277 w 4674574"/>
              <a:gd name="connsiteY59" fmla="*/ 914400 h 2363372"/>
              <a:gd name="connsiteX60" fmla="*/ 3713871 w 4674574"/>
              <a:gd name="connsiteY60" fmla="*/ 970670 h 2363372"/>
              <a:gd name="connsiteX61" fmla="*/ 3699803 w 4674574"/>
              <a:gd name="connsiteY61" fmla="*/ 1026941 h 2363372"/>
              <a:gd name="connsiteX62" fmla="*/ 3643533 w 4674574"/>
              <a:gd name="connsiteY62" fmla="*/ 1097280 h 2363372"/>
              <a:gd name="connsiteX63" fmla="*/ 3615397 w 4674574"/>
              <a:gd name="connsiteY63" fmla="*/ 1139483 h 2363372"/>
              <a:gd name="connsiteX64" fmla="*/ 3559126 w 4674574"/>
              <a:gd name="connsiteY64" fmla="*/ 1167618 h 2363372"/>
              <a:gd name="connsiteX65" fmla="*/ 3516923 w 4674574"/>
              <a:gd name="connsiteY65" fmla="*/ 1223889 h 2363372"/>
              <a:gd name="connsiteX66" fmla="*/ 3460653 w 4674574"/>
              <a:gd name="connsiteY66" fmla="*/ 1237957 h 2363372"/>
              <a:gd name="connsiteX67" fmla="*/ 3418449 w 4674574"/>
              <a:gd name="connsiteY67" fmla="*/ 1252024 h 2363372"/>
              <a:gd name="connsiteX68" fmla="*/ 3362179 w 4674574"/>
              <a:gd name="connsiteY68" fmla="*/ 1280160 h 2363372"/>
              <a:gd name="connsiteX69" fmla="*/ 3207434 w 4674574"/>
              <a:gd name="connsiteY69" fmla="*/ 1308295 h 2363372"/>
              <a:gd name="connsiteX70" fmla="*/ 3108960 w 4674574"/>
              <a:gd name="connsiteY70" fmla="*/ 1392701 h 2363372"/>
              <a:gd name="connsiteX71" fmla="*/ 3038622 w 4674574"/>
              <a:gd name="connsiteY71" fmla="*/ 1420837 h 2363372"/>
              <a:gd name="connsiteX72" fmla="*/ 2926080 w 4674574"/>
              <a:gd name="connsiteY72" fmla="*/ 1505243 h 2363372"/>
              <a:gd name="connsiteX73" fmla="*/ 2869809 w 4674574"/>
              <a:gd name="connsiteY73" fmla="*/ 1547446 h 2363372"/>
              <a:gd name="connsiteX74" fmla="*/ 2785403 w 4674574"/>
              <a:gd name="connsiteY74" fmla="*/ 1617784 h 2363372"/>
              <a:gd name="connsiteX75" fmla="*/ 2574388 w 4674574"/>
              <a:gd name="connsiteY75" fmla="*/ 1645920 h 2363372"/>
              <a:gd name="connsiteX76" fmla="*/ 2447779 w 4674574"/>
              <a:gd name="connsiteY76" fmla="*/ 1659987 h 2363372"/>
              <a:gd name="connsiteX77" fmla="*/ 2391508 w 4674574"/>
              <a:gd name="connsiteY77" fmla="*/ 1674055 h 2363372"/>
              <a:gd name="connsiteX78" fmla="*/ 2307102 w 4674574"/>
              <a:gd name="connsiteY78" fmla="*/ 1730326 h 2363372"/>
              <a:gd name="connsiteX79" fmla="*/ 2208628 w 4674574"/>
              <a:gd name="connsiteY79" fmla="*/ 1786597 h 2363372"/>
              <a:gd name="connsiteX80" fmla="*/ 2067951 w 4674574"/>
              <a:gd name="connsiteY80" fmla="*/ 1856935 h 2363372"/>
              <a:gd name="connsiteX81" fmla="*/ 2025748 w 4674574"/>
              <a:gd name="connsiteY81" fmla="*/ 1885070 h 2363372"/>
              <a:gd name="connsiteX82" fmla="*/ 1969477 w 4674574"/>
              <a:gd name="connsiteY82" fmla="*/ 1899138 h 2363372"/>
              <a:gd name="connsiteX83" fmla="*/ 1927274 w 4674574"/>
              <a:gd name="connsiteY83" fmla="*/ 1927273 h 2363372"/>
              <a:gd name="connsiteX84" fmla="*/ 1688123 w 4674574"/>
              <a:gd name="connsiteY84" fmla="*/ 1969477 h 2363372"/>
              <a:gd name="connsiteX85" fmla="*/ 1617785 w 4674574"/>
              <a:gd name="connsiteY85" fmla="*/ 1983544 h 2363372"/>
              <a:gd name="connsiteX86" fmla="*/ 1505243 w 4674574"/>
              <a:gd name="connsiteY86" fmla="*/ 2025747 h 2363372"/>
              <a:gd name="connsiteX87" fmla="*/ 1477108 w 4674574"/>
              <a:gd name="connsiteY87" fmla="*/ 2067950 h 2363372"/>
              <a:gd name="connsiteX88" fmla="*/ 1420837 w 4674574"/>
              <a:gd name="connsiteY88" fmla="*/ 2110153 h 2363372"/>
              <a:gd name="connsiteX89" fmla="*/ 1322363 w 4674574"/>
              <a:gd name="connsiteY89" fmla="*/ 2166424 h 2363372"/>
              <a:gd name="connsiteX90" fmla="*/ 1280160 w 4674574"/>
              <a:gd name="connsiteY90" fmla="*/ 2180492 h 2363372"/>
              <a:gd name="connsiteX91" fmla="*/ 1223889 w 4674574"/>
              <a:gd name="connsiteY91" fmla="*/ 2222695 h 2363372"/>
              <a:gd name="connsiteX92" fmla="*/ 1167619 w 4674574"/>
              <a:gd name="connsiteY92" fmla="*/ 2236763 h 2363372"/>
              <a:gd name="connsiteX93" fmla="*/ 1125416 w 4674574"/>
              <a:gd name="connsiteY93" fmla="*/ 2278966 h 2363372"/>
              <a:gd name="connsiteX94" fmla="*/ 970671 w 4674574"/>
              <a:gd name="connsiteY94" fmla="*/ 2321169 h 2363372"/>
              <a:gd name="connsiteX95" fmla="*/ 844062 w 4674574"/>
              <a:gd name="connsiteY95" fmla="*/ 2363372 h 2363372"/>
              <a:gd name="connsiteX96" fmla="*/ 450166 w 4674574"/>
              <a:gd name="connsiteY96" fmla="*/ 2335237 h 2363372"/>
              <a:gd name="connsiteX97" fmla="*/ 407963 w 4674574"/>
              <a:gd name="connsiteY97" fmla="*/ 2321169 h 2363372"/>
              <a:gd name="connsiteX98" fmla="*/ 281354 w 4674574"/>
              <a:gd name="connsiteY98" fmla="*/ 2250830 h 2363372"/>
              <a:gd name="connsiteX99" fmla="*/ 225083 w 4674574"/>
              <a:gd name="connsiteY99" fmla="*/ 2236763 h 2363372"/>
              <a:gd name="connsiteX100" fmla="*/ 42203 w 4674574"/>
              <a:gd name="connsiteY100" fmla="*/ 2194560 h 2363372"/>
              <a:gd name="connsiteX101" fmla="*/ 14068 w 4674574"/>
              <a:gd name="connsiteY101" fmla="*/ 2152357 h 2363372"/>
              <a:gd name="connsiteX102" fmla="*/ 0 w 4674574"/>
              <a:gd name="connsiteY102" fmla="*/ 2096086 h 2363372"/>
              <a:gd name="connsiteX103" fmla="*/ 14068 w 4674574"/>
              <a:gd name="connsiteY103" fmla="*/ 1758461 h 2363372"/>
              <a:gd name="connsiteX104" fmla="*/ 56271 w 4674574"/>
              <a:gd name="connsiteY104" fmla="*/ 1603717 h 2363372"/>
              <a:gd name="connsiteX105" fmla="*/ 84406 w 4674574"/>
              <a:gd name="connsiteY105" fmla="*/ 1575581 h 2363372"/>
              <a:gd name="connsiteX106" fmla="*/ 98474 w 4674574"/>
              <a:gd name="connsiteY106" fmla="*/ 1519310 h 2363372"/>
              <a:gd name="connsiteX107" fmla="*/ 154745 w 4674574"/>
              <a:gd name="connsiteY107" fmla="*/ 1505243 h 2363372"/>
              <a:gd name="connsiteX108" fmla="*/ 182880 w 4674574"/>
              <a:gd name="connsiteY108" fmla="*/ 1477107 h 2363372"/>
              <a:gd name="connsiteX109" fmla="*/ 225083 w 4674574"/>
              <a:gd name="connsiteY109" fmla="*/ 1322363 h 2363372"/>
              <a:gd name="connsiteX110" fmla="*/ 225083 w 4674574"/>
              <a:gd name="connsiteY110" fmla="*/ 1266092 h 2363372"/>
              <a:gd name="connsiteX111" fmla="*/ 239151 w 4674574"/>
              <a:gd name="connsiteY111" fmla="*/ 1252024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74574" h="2363372">
                <a:moveTo>
                  <a:pt x="225083" y="1336430"/>
                </a:moveTo>
                <a:cubicBezTo>
                  <a:pt x="237834" y="1259927"/>
                  <a:pt x="233399" y="1249459"/>
                  <a:pt x="267286" y="1181686"/>
                </a:cubicBezTo>
                <a:cubicBezTo>
                  <a:pt x="318048" y="1080163"/>
                  <a:pt x="274226" y="1206540"/>
                  <a:pt x="323557" y="1083212"/>
                </a:cubicBezTo>
                <a:cubicBezTo>
                  <a:pt x="334571" y="1055676"/>
                  <a:pt x="343171" y="1027213"/>
                  <a:pt x="351693" y="998806"/>
                </a:cubicBezTo>
                <a:cubicBezTo>
                  <a:pt x="357249" y="980287"/>
                  <a:pt x="358144" y="960306"/>
                  <a:pt x="365760" y="942535"/>
                </a:cubicBezTo>
                <a:cubicBezTo>
                  <a:pt x="372420" y="926995"/>
                  <a:pt x="384517" y="914400"/>
                  <a:pt x="393896" y="900332"/>
                </a:cubicBezTo>
                <a:cubicBezTo>
                  <a:pt x="402709" y="865078"/>
                  <a:pt x="405418" y="827425"/>
                  <a:pt x="436099" y="801858"/>
                </a:cubicBezTo>
                <a:cubicBezTo>
                  <a:pt x="452209" y="788433"/>
                  <a:pt x="473612" y="783101"/>
                  <a:pt x="492369" y="773723"/>
                </a:cubicBezTo>
                <a:cubicBezTo>
                  <a:pt x="501748" y="759655"/>
                  <a:pt x="509943" y="744722"/>
                  <a:pt x="520505" y="731520"/>
                </a:cubicBezTo>
                <a:cubicBezTo>
                  <a:pt x="528790" y="721163"/>
                  <a:pt x="541816" y="714757"/>
                  <a:pt x="548640" y="703384"/>
                </a:cubicBezTo>
                <a:cubicBezTo>
                  <a:pt x="583561" y="645182"/>
                  <a:pt x="535965" y="668935"/>
                  <a:pt x="590843" y="604910"/>
                </a:cubicBezTo>
                <a:cubicBezTo>
                  <a:pt x="606102" y="587108"/>
                  <a:pt x="629312" y="577966"/>
                  <a:pt x="647114" y="562707"/>
                </a:cubicBezTo>
                <a:cubicBezTo>
                  <a:pt x="662219" y="549760"/>
                  <a:pt x="675249" y="534572"/>
                  <a:pt x="689317" y="520504"/>
                </a:cubicBezTo>
                <a:cubicBezTo>
                  <a:pt x="702933" y="479657"/>
                  <a:pt x="701771" y="470805"/>
                  <a:pt x="731520" y="436098"/>
                </a:cubicBezTo>
                <a:cubicBezTo>
                  <a:pt x="748783" y="415958"/>
                  <a:pt x="764065" y="391690"/>
                  <a:pt x="787791" y="379827"/>
                </a:cubicBezTo>
                <a:lnTo>
                  <a:pt x="844062" y="351692"/>
                </a:lnTo>
                <a:cubicBezTo>
                  <a:pt x="848751" y="337624"/>
                  <a:pt x="846550" y="318752"/>
                  <a:pt x="858129" y="309489"/>
                </a:cubicBezTo>
                <a:cubicBezTo>
                  <a:pt x="873226" y="297411"/>
                  <a:pt x="895810" y="300733"/>
                  <a:pt x="914400" y="295421"/>
                </a:cubicBezTo>
                <a:cubicBezTo>
                  <a:pt x="928658" y="291347"/>
                  <a:pt x="942535" y="286042"/>
                  <a:pt x="956603" y="281353"/>
                </a:cubicBezTo>
                <a:cubicBezTo>
                  <a:pt x="982773" y="255184"/>
                  <a:pt x="991450" y="242829"/>
                  <a:pt x="1026942" y="225083"/>
                </a:cubicBezTo>
                <a:cubicBezTo>
                  <a:pt x="1040205" y="218451"/>
                  <a:pt x="1055077" y="215704"/>
                  <a:pt x="1069145" y="211015"/>
                </a:cubicBezTo>
                <a:cubicBezTo>
                  <a:pt x="1139483" y="215704"/>
                  <a:pt x="1210374" y="215114"/>
                  <a:pt x="1280160" y="225083"/>
                </a:cubicBezTo>
                <a:cubicBezTo>
                  <a:pt x="1309519" y="229277"/>
                  <a:pt x="1364566" y="253218"/>
                  <a:pt x="1364566" y="253218"/>
                </a:cubicBezTo>
                <a:cubicBezTo>
                  <a:pt x="1402080" y="248529"/>
                  <a:pt x="1440634" y="249097"/>
                  <a:pt x="1477108" y="239150"/>
                </a:cubicBezTo>
                <a:cubicBezTo>
                  <a:pt x="1493419" y="234701"/>
                  <a:pt x="1504189" y="218576"/>
                  <a:pt x="1519311" y="211015"/>
                </a:cubicBezTo>
                <a:cubicBezTo>
                  <a:pt x="1541897" y="199722"/>
                  <a:pt x="1566721" y="193462"/>
                  <a:pt x="1589649" y="182880"/>
                </a:cubicBezTo>
                <a:cubicBezTo>
                  <a:pt x="1743273" y="111977"/>
                  <a:pt x="1649835" y="137080"/>
                  <a:pt x="1772529" y="112541"/>
                </a:cubicBezTo>
                <a:cubicBezTo>
                  <a:pt x="1960098" y="117230"/>
                  <a:pt x="2148086" y="113241"/>
                  <a:pt x="2335237" y="126609"/>
                </a:cubicBezTo>
                <a:cubicBezTo>
                  <a:pt x="2348466" y="127554"/>
                  <a:pt x="2350139" y="155626"/>
                  <a:pt x="2363373" y="154744"/>
                </a:cubicBezTo>
                <a:cubicBezTo>
                  <a:pt x="2444825" y="149314"/>
                  <a:pt x="2548682" y="111732"/>
                  <a:pt x="2630659" y="84406"/>
                </a:cubicBezTo>
                <a:cubicBezTo>
                  <a:pt x="2724121" y="22097"/>
                  <a:pt x="2641730" y="67196"/>
                  <a:pt x="2841674" y="42203"/>
                </a:cubicBezTo>
                <a:cubicBezTo>
                  <a:pt x="2898280" y="35127"/>
                  <a:pt x="2954137" y="22964"/>
                  <a:pt x="3010486" y="14067"/>
                </a:cubicBezTo>
                <a:cubicBezTo>
                  <a:pt x="3043238" y="8896"/>
                  <a:pt x="3076135" y="4689"/>
                  <a:pt x="3108960" y="0"/>
                </a:cubicBezTo>
                <a:cubicBezTo>
                  <a:pt x="3165231" y="4689"/>
                  <a:pt x="3222560" y="2236"/>
                  <a:pt x="3277773" y="14067"/>
                </a:cubicBezTo>
                <a:cubicBezTo>
                  <a:pt x="3319348" y="22976"/>
                  <a:pt x="3298410" y="62840"/>
                  <a:pt x="3319976" y="84406"/>
                </a:cubicBezTo>
                <a:cubicBezTo>
                  <a:pt x="3330461" y="94891"/>
                  <a:pt x="3348111" y="93784"/>
                  <a:pt x="3362179" y="98473"/>
                </a:cubicBezTo>
                <a:cubicBezTo>
                  <a:pt x="3485247" y="80893"/>
                  <a:pt x="3540520" y="70338"/>
                  <a:pt x="3685736" y="70338"/>
                </a:cubicBezTo>
                <a:cubicBezTo>
                  <a:pt x="3746876" y="70338"/>
                  <a:pt x="3807656" y="79717"/>
                  <a:pt x="3868616" y="84406"/>
                </a:cubicBezTo>
                <a:cubicBezTo>
                  <a:pt x="3887373" y="89095"/>
                  <a:pt x="3907115" y="90857"/>
                  <a:pt x="3924886" y="98473"/>
                </a:cubicBezTo>
                <a:cubicBezTo>
                  <a:pt x="3971510" y="118455"/>
                  <a:pt x="3960322" y="126822"/>
                  <a:pt x="3995225" y="154744"/>
                </a:cubicBezTo>
                <a:cubicBezTo>
                  <a:pt x="4008427" y="165306"/>
                  <a:pt x="4023360" y="173501"/>
                  <a:pt x="4037428" y="182880"/>
                </a:cubicBezTo>
                <a:cubicBezTo>
                  <a:pt x="4051496" y="178191"/>
                  <a:pt x="4065373" y="172886"/>
                  <a:pt x="4079631" y="168812"/>
                </a:cubicBezTo>
                <a:cubicBezTo>
                  <a:pt x="4098221" y="163500"/>
                  <a:pt x="4117799" y="161533"/>
                  <a:pt x="4135902" y="154744"/>
                </a:cubicBezTo>
                <a:cubicBezTo>
                  <a:pt x="4155538" y="147381"/>
                  <a:pt x="4171828" y="131695"/>
                  <a:pt x="4192173" y="126609"/>
                </a:cubicBezTo>
                <a:cubicBezTo>
                  <a:pt x="4228850" y="117440"/>
                  <a:pt x="4267200" y="117230"/>
                  <a:pt x="4304714" y="112541"/>
                </a:cubicBezTo>
                <a:cubicBezTo>
                  <a:pt x="4674574" y="137199"/>
                  <a:pt x="4463135" y="57712"/>
                  <a:pt x="4529797" y="168812"/>
                </a:cubicBezTo>
                <a:cubicBezTo>
                  <a:pt x="4536621" y="180185"/>
                  <a:pt x="4548554" y="187569"/>
                  <a:pt x="4557933" y="196947"/>
                </a:cubicBezTo>
                <a:cubicBezTo>
                  <a:pt x="4553244" y="257907"/>
                  <a:pt x="4554490" y="319617"/>
                  <a:pt x="4543865" y="379827"/>
                </a:cubicBezTo>
                <a:cubicBezTo>
                  <a:pt x="4537668" y="414940"/>
                  <a:pt x="4492060" y="466422"/>
                  <a:pt x="4473526" y="492369"/>
                </a:cubicBezTo>
                <a:cubicBezTo>
                  <a:pt x="4463699" y="506127"/>
                  <a:pt x="4456215" y="521584"/>
                  <a:pt x="4445391" y="534572"/>
                </a:cubicBezTo>
                <a:cubicBezTo>
                  <a:pt x="4412735" y="573760"/>
                  <a:pt x="4388314" y="587930"/>
                  <a:pt x="4346917" y="618978"/>
                </a:cubicBezTo>
                <a:cubicBezTo>
                  <a:pt x="4337539" y="637735"/>
                  <a:pt x="4334704" y="661601"/>
                  <a:pt x="4318782" y="675249"/>
                </a:cubicBezTo>
                <a:cubicBezTo>
                  <a:pt x="4308080" y="684422"/>
                  <a:pt x="4229295" y="709767"/>
                  <a:pt x="4206240" y="717452"/>
                </a:cubicBezTo>
                <a:cubicBezTo>
                  <a:pt x="4196862" y="731520"/>
                  <a:pt x="4192442" y="750694"/>
                  <a:pt x="4178105" y="759655"/>
                </a:cubicBezTo>
                <a:cubicBezTo>
                  <a:pt x="4152956" y="775373"/>
                  <a:pt x="4121235" y="776775"/>
                  <a:pt x="4093699" y="787790"/>
                </a:cubicBezTo>
                <a:cubicBezTo>
                  <a:pt x="4070253" y="797169"/>
                  <a:pt x="4046436" y="805670"/>
                  <a:pt x="4023360" y="815926"/>
                </a:cubicBezTo>
                <a:cubicBezTo>
                  <a:pt x="4004197" y="824443"/>
                  <a:pt x="3985297" y="833657"/>
                  <a:pt x="3967089" y="844061"/>
                </a:cubicBezTo>
                <a:cubicBezTo>
                  <a:pt x="3952409" y="852449"/>
                  <a:pt x="3940336" y="865330"/>
                  <a:pt x="3924886" y="872197"/>
                </a:cubicBezTo>
                <a:cubicBezTo>
                  <a:pt x="3897785" y="884242"/>
                  <a:pt x="3868615" y="890954"/>
                  <a:pt x="3840480" y="900332"/>
                </a:cubicBezTo>
                <a:cubicBezTo>
                  <a:pt x="3826412" y="905021"/>
                  <a:pt x="3810615" y="906175"/>
                  <a:pt x="3798277" y="914400"/>
                </a:cubicBezTo>
                <a:lnTo>
                  <a:pt x="3713871" y="970670"/>
                </a:lnTo>
                <a:cubicBezTo>
                  <a:pt x="3709182" y="989427"/>
                  <a:pt x="3707419" y="1009170"/>
                  <a:pt x="3699803" y="1026941"/>
                </a:cubicBezTo>
                <a:cubicBezTo>
                  <a:pt x="3679820" y="1073567"/>
                  <a:pt x="3671456" y="1062376"/>
                  <a:pt x="3643533" y="1097280"/>
                </a:cubicBezTo>
                <a:cubicBezTo>
                  <a:pt x="3632971" y="1110482"/>
                  <a:pt x="3628386" y="1128659"/>
                  <a:pt x="3615397" y="1139483"/>
                </a:cubicBezTo>
                <a:cubicBezTo>
                  <a:pt x="3599287" y="1152908"/>
                  <a:pt x="3577883" y="1158240"/>
                  <a:pt x="3559126" y="1167618"/>
                </a:cubicBezTo>
                <a:cubicBezTo>
                  <a:pt x="3545058" y="1186375"/>
                  <a:pt x="3536002" y="1210261"/>
                  <a:pt x="3516923" y="1223889"/>
                </a:cubicBezTo>
                <a:cubicBezTo>
                  <a:pt x="3501190" y="1235127"/>
                  <a:pt x="3479243" y="1232646"/>
                  <a:pt x="3460653" y="1237957"/>
                </a:cubicBezTo>
                <a:cubicBezTo>
                  <a:pt x="3446395" y="1242031"/>
                  <a:pt x="3432079" y="1246183"/>
                  <a:pt x="3418449" y="1252024"/>
                </a:cubicBezTo>
                <a:cubicBezTo>
                  <a:pt x="3399174" y="1260285"/>
                  <a:pt x="3381815" y="1272797"/>
                  <a:pt x="3362179" y="1280160"/>
                </a:cubicBezTo>
                <a:cubicBezTo>
                  <a:pt x="3321367" y="1295465"/>
                  <a:pt x="3243368" y="1303161"/>
                  <a:pt x="3207434" y="1308295"/>
                </a:cubicBezTo>
                <a:cubicBezTo>
                  <a:pt x="3015865" y="1404078"/>
                  <a:pt x="3291567" y="1255743"/>
                  <a:pt x="3108960" y="1392701"/>
                </a:cubicBezTo>
                <a:cubicBezTo>
                  <a:pt x="3088758" y="1407852"/>
                  <a:pt x="3062068" y="1411458"/>
                  <a:pt x="3038622" y="1420837"/>
                </a:cubicBezTo>
                <a:cubicBezTo>
                  <a:pt x="2974096" y="1485360"/>
                  <a:pt x="3053336" y="1409801"/>
                  <a:pt x="2926080" y="1505243"/>
                </a:cubicBezTo>
                <a:cubicBezTo>
                  <a:pt x="2907323" y="1519311"/>
                  <a:pt x="2887611" y="1532187"/>
                  <a:pt x="2869809" y="1547446"/>
                </a:cubicBezTo>
                <a:cubicBezTo>
                  <a:pt x="2775032" y="1628683"/>
                  <a:pt x="2878678" y="1555601"/>
                  <a:pt x="2785403" y="1617784"/>
                </a:cubicBezTo>
                <a:cubicBezTo>
                  <a:pt x="2720522" y="1715107"/>
                  <a:pt x="2784368" y="1645920"/>
                  <a:pt x="2574388" y="1645920"/>
                </a:cubicBezTo>
                <a:cubicBezTo>
                  <a:pt x="2531925" y="1645920"/>
                  <a:pt x="2489982" y="1655298"/>
                  <a:pt x="2447779" y="1659987"/>
                </a:cubicBezTo>
                <a:cubicBezTo>
                  <a:pt x="2429022" y="1664676"/>
                  <a:pt x="2408295" y="1664462"/>
                  <a:pt x="2391508" y="1674055"/>
                </a:cubicBezTo>
                <a:cubicBezTo>
                  <a:pt x="2243978" y="1758358"/>
                  <a:pt x="2438870" y="1686402"/>
                  <a:pt x="2307102" y="1730326"/>
                </a:cubicBezTo>
                <a:cubicBezTo>
                  <a:pt x="2255684" y="1781743"/>
                  <a:pt x="2301611" y="1743205"/>
                  <a:pt x="2208628" y="1786597"/>
                </a:cubicBezTo>
                <a:cubicBezTo>
                  <a:pt x="2161119" y="1808768"/>
                  <a:pt x="2111573" y="1827854"/>
                  <a:pt x="2067951" y="1856935"/>
                </a:cubicBezTo>
                <a:cubicBezTo>
                  <a:pt x="2053883" y="1866313"/>
                  <a:pt x="2041288" y="1878410"/>
                  <a:pt x="2025748" y="1885070"/>
                </a:cubicBezTo>
                <a:cubicBezTo>
                  <a:pt x="2007977" y="1892686"/>
                  <a:pt x="1988234" y="1894449"/>
                  <a:pt x="1969477" y="1899138"/>
                </a:cubicBezTo>
                <a:cubicBezTo>
                  <a:pt x="1955409" y="1908516"/>
                  <a:pt x="1942724" y="1920406"/>
                  <a:pt x="1927274" y="1927273"/>
                </a:cubicBezTo>
                <a:cubicBezTo>
                  <a:pt x="1835700" y="1967973"/>
                  <a:pt x="1799109" y="1959387"/>
                  <a:pt x="1688123" y="1969477"/>
                </a:cubicBezTo>
                <a:cubicBezTo>
                  <a:pt x="1664677" y="1974166"/>
                  <a:pt x="1640981" y="1977745"/>
                  <a:pt x="1617785" y="1983544"/>
                </a:cubicBezTo>
                <a:cubicBezTo>
                  <a:pt x="1588387" y="1990893"/>
                  <a:pt x="1526748" y="2017145"/>
                  <a:pt x="1505243" y="2025747"/>
                </a:cubicBezTo>
                <a:cubicBezTo>
                  <a:pt x="1495865" y="2039815"/>
                  <a:pt x="1489063" y="2055995"/>
                  <a:pt x="1477108" y="2067950"/>
                </a:cubicBezTo>
                <a:cubicBezTo>
                  <a:pt x="1460529" y="2084529"/>
                  <a:pt x="1439916" y="2096525"/>
                  <a:pt x="1420837" y="2110153"/>
                </a:cubicBezTo>
                <a:cubicBezTo>
                  <a:pt x="1385513" y="2135385"/>
                  <a:pt x="1363582" y="2148759"/>
                  <a:pt x="1322363" y="2166424"/>
                </a:cubicBezTo>
                <a:cubicBezTo>
                  <a:pt x="1308733" y="2172265"/>
                  <a:pt x="1294228" y="2175803"/>
                  <a:pt x="1280160" y="2180492"/>
                </a:cubicBezTo>
                <a:cubicBezTo>
                  <a:pt x="1261403" y="2194560"/>
                  <a:pt x="1244860" y="2212209"/>
                  <a:pt x="1223889" y="2222695"/>
                </a:cubicBezTo>
                <a:cubicBezTo>
                  <a:pt x="1206596" y="2231341"/>
                  <a:pt x="1184406" y="2227171"/>
                  <a:pt x="1167619" y="2236763"/>
                </a:cubicBezTo>
                <a:cubicBezTo>
                  <a:pt x="1150346" y="2246634"/>
                  <a:pt x="1142807" y="2269304"/>
                  <a:pt x="1125416" y="2278966"/>
                </a:cubicBezTo>
                <a:cubicBezTo>
                  <a:pt x="1081501" y="2303363"/>
                  <a:pt x="1019158" y="2310394"/>
                  <a:pt x="970671" y="2321169"/>
                </a:cubicBezTo>
                <a:cubicBezTo>
                  <a:pt x="902522" y="2336314"/>
                  <a:pt x="915868" y="2334650"/>
                  <a:pt x="844062" y="2363372"/>
                </a:cubicBezTo>
                <a:cubicBezTo>
                  <a:pt x="712763" y="2353994"/>
                  <a:pt x="581187" y="2347916"/>
                  <a:pt x="450166" y="2335237"/>
                </a:cubicBezTo>
                <a:cubicBezTo>
                  <a:pt x="435406" y="2333809"/>
                  <a:pt x="421226" y="2327801"/>
                  <a:pt x="407963" y="2321169"/>
                </a:cubicBezTo>
                <a:cubicBezTo>
                  <a:pt x="354248" y="2294311"/>
                  <a:pt x="335539" y="2271149"/>
                  <a:pt x="281354" y="2250830"/>
                </a:cubicBezTo>
                <a:cubicBezTo>
                  <a:pt x="263251" y="2244041"/>
                  <a:pt x="243425" y="2242877"/>
                  <a:pt x="225083" y="2236763"/>
                </a:cubicBezTo>
                <a:cubicBezTo>
                  <a:pt x="85898" y="2190368"/>
                  <a:pt x="230324" y="2218074"/>
                  <a:pt x="42203" y="2194560"/>
                </a:cubicBezTo>
                <a:cubicBezTo>
                  <a:pt x="32825" y="2180492"/>
                  <a:pt x="20728" y="2167897"/>
                  <a:pt x="14068" y="2152357"/>
                </a:cubicBezTo>
                <a:cubicBezTo>
                  <a:pt x="6452" y="2134586"/>
                  <a:pt x="0" y="2115420"/>
                  <a:pt x="0" y="2096086"/>
                </a:cubicBezTo>
                <a:cubicBezTo>
                  <a:pt x="0" y="1983447"/>
                  <a:pt x="6318" y="1870833"/>
                  <a:pt x="14068" y="1758461"/>
                </a:cubicBezTo>
                <a:cubicBezTo>
                  <a:pt x="15696" y="1734857"/>
                  <a:pt x="43219" y="1616769"/>
                  <a:pt x="56271" y="1603717"/>
                </a:cubicBezTo>
                <a:lnTo>
                  <a:pt x="84406" y="1575581"/>
                </a:lnTo>
                <a:cubicBezTo>
                  <a:pt x="89095" y="1556824"/>
                  <a:pt x="84802" y="1532981"/>
                  <a:pt x="98474" y="1519310"/>
                </a:cubicBezTo>
                <a:cubicBezTo>
                  <a:pt x="112145" y="1505639"/>
                  <a:pt x="137452" y="1513890"/>
                  <a:pt x="154745" y="1505243"/>
                </a:cubicBezTo>
                <a:cubicBezTo>
                  <a:pt x="166608" y="1499312"/>
                  <a:pt x="173502" y="1486486"/>
                  <a:pt x="182880" y="1477107"/>
                </a:cubicBezTo>
                <a:cubicBezTo>
                  <a:pt x="197008" y="1434725"/>
                  <a:pt x="225083" y="1354098"/>
                  <a:pt x="225083" y="1322363"/>
                </a:cubicBezTo>
                <a:lnTo>
                  <a:pt x="225083" y="1266092"/>
                </a:lnTo>
                <a:lnTo>
                  <a:pt x="239151" y="125202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915029">
            <a:off x="-157745" y="1552750"/>
            <a:ext cx="5282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He is </a:t>
            </a:r>
            <a:r>
              <a:rPr lang="en-US" sz="2800" smtClean="0">
                <a:latin typeface="Comic Sans MS" pitchFamily="66" charset="0"/>
              </a:rPr>
              <a:t>my teacher, </a:t>
            </a:r>
            <a:r>
              <a:rPr lang="en-US" sz="2800" dirty="0" smtClean="0">
                <a:latin typeface="Comic Sans MS" pitchFamily="66" charset="0"/>
              </a:rPr>
              <a:t>Mr. Jackson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15729" y="4360985"/>
            <a:ext cx="4459459" cy="2489981"/>
          </a:xfrm>
          <a:custGeom>
            <a:avLst/>
            <a:gdLst>
              <a:gd name="connsiteX0" fmla="*/ 0 w 4459459"/>
              <a:gd name="connsiteY0" fmla="*/ 1744393 h 2489981"/>
              <a:gd name="connsiteX1" fmla="*/ 42203 w 4459459"/>
              <a:gd name="connsiteY1" fmla="*/ 1631852 h 2489981"/>
              <a:gd name="connsiteX2" fmla="*/ 126609 w 4459459"/>
              <a:gd name="connsiteY2" fmla="*/ 1533378 h 2489981"/>
              <a:gd name="connsiteX3" fmla="*/ 182880 w 4459459"/>
              <a:gd name="connsiteY3" fmla="*/ 1420837 h 2489981"/>
              <a:gd name="connsiteX4" fmla="*/ 239151 w 4459459"/>
              <a:gd name="connsiteY4" fmla="*/ 1336430 h 2489981"/>
              <a:gd name="connsiteX5" fmla="*/ 295422 w 4459459"/>
              <a:gd name="connsiteY5" fmla="*/ 1237957 h 2489981"/>
              <a:gd name="connsiteX6" fmla="*/ 365760 w 4459459"/>
              <a:gd name="connsiteY6" fmla="*/ 1125415 h 2489981"/>
              <a:gd name="connsiteX7" fmla="*/ 393896 w 4459459"/>
              <a:gd name="connsiteY7" fmla="*/ 1069144 h 2489981"/>
              <a:gd name="connsiteX8" fmla="*/ 450166 w 4459459"/>
              <a:gd name="connsiteY8" fmla="*/ 984738 h 2489981"/>
              <a:gd name="connsiteX9" fmla="*/ 520505 w 4459459"/>
              <a:gd name="connsiteY9" fmla="*/ 858129 h 2489981"/>
              <a:gd name="connsiteX10" fmla="*/ 548640 w 4459459"/>
              <a:gd name="connsiteY10" fmla="*/ 815926 h 2489981"/>
              <a:gd name="connsiteX11" fmla="*/ 618979 w 4459459"/>
              <a:gd name="connsiteY11" fmla="*/ 801858 h 2489981"/>
              <a:gd name="connsiteX12" fmla="*/ 1083213 w 4459459"/>
              <a:gd name="connsiteY12" fmla="*/ 787790 h 2489981"/>
              <a:gd name="connsiteX13" fmla="*/ 1139483 w 4459459"/>
              <a:gd name="connsiteY13" fmla="*/ 689317 h 2489981"/>
              <a:gd name="connsiteX14" fmla="*/ 1181686 w 4459459"/>
              <a:gd name="connsiteY14" fmla="*/ 661181 h 2489981"/>
              <a:gd name="connsiteX15" fmla="*/ 1209822 w 4459459"/>
              <a:gd name="connsiteY15" fmla="*/ 633046 h 2489981"/>
              <a:gd name="connsiteX16" fmla="*/ 1252025 w 4459459"/>
              <a:gd name="connsiteY16" fmla="*/ 618978 h 2489981"/>
              <a:gd name="connsiteX17" fmla="*/ 1913206 w 4459459"/>
              <a:gd name="connsiteY17" fmla="*/ 604910 h 2489981"/>
              <a:gd name="connsiteX18" fmla="*/ 1955409 w 4459459"/>
              <a:gd name="connsiteY18" fmla="*/ 590843 h 2489981"/>
              <a:gd name="connsiteX19" fmla="*/ 2039816 w 4459459"/>
              <a:gd name="connsiteY19" fmla="*/ 520504 h 2489981"/>
              <a:gd name="connsiteX20" fmla="*/ 2307102 w 4459459"/>
              <a:gd name="connsiteY20" fmla="*/ 492369 h 2489981"/>
              <a:gd name="connsiteX21" fmla="*/ 2377440 w 4459459"/>
              <a:gd name="connsiteY21" fmla="*/ 450166 h 2489981"/>
              <a:gd name="connsiteX22" fmla="*/ 2433711 w 4459459"/>
              <a:gd name="connsiteY22" fmla="*/ 379827 h 2489981"/>
              <a:gd name="connsiteX23" fmla="*/ 2475914 w 4459459"/>
              <a:gd name="connsiteY23" fmla="*/ 351692 h 2489981"/>
              <a:gd name="connsiteX24" fmla="*/ 2588456 w 4459459"/>
              <a:gd name="connsiteY24" fmla="*/ 323557 h 2489981"/>
              <a:gd name="connsiteX25" fmla="*/ 2644726 w 4459459"/>
              <a:gd name="connsiteY25" fmla="*/ 295421 h 2489981"/>
              <a:gd name="connsiteX26" fmla="*/ 2883877 w 4459459"/>
              <a:gd name="connsiteY26" fmla="*/ 267286 h 2489981"/>
              <a:gd name="connsiteX27" fmla="*/ 2954216 w 4459459"/>
              <a:gd name="connsiteY27" fmla="*/ 211015 h 2489981"/>
              <a:gd name="connsiteX28" fmla="*/ 3024554 w 4459459"/>
              <a:gd name="connsiteY28" fmla="*/ 112541 h 2489981"/>
              <a:gd name="connsiteX29" fmla="*/ 3137096 w 4459459"/>
              <a:gd name="connsiteY29" fmla="*/ 28135 h 2489981"/>
              <a:gd name="connsiteX30" fmla="*/ 3221502 w 4459459"/>
              <a:gd name="connsiteY30" fmla="*/ 0 h 2489981"/>
              <a:gd name="connsiteX31" fmla="*/ 3291840 w 4459459"/>
              <a:gd name="connsiteY31" fmla="*/ 28135 h 2489981"/>
              <a:gd name="connsiteX32" fmla="*/ 3348111 w 4459459"/>
              <a:gd name="connsiteY32" fmla="*/ 84406 h 2489981"/>
              <a:gd name="connsiteX33" fmla="*/ 3446585 w 4459459"/>
              <a:gd name="connsiteY33" fmla="*/ 70338 h 2489981"/>
              <a:gd name="connsiteX34" fmla="*/ 3502856 w 4459459"/>
              <a:gd name="connsiteY34" fmla="*/ 28135 h 2489981"/>
              <a:gd name="connsiteX35" fmla="*/ 3727939 w 4459459"/>
              <a:gd name="connsiteY35" fmla="*/ 0 h 2489981"/>
              <a:gd name="connsiteX36" fmla="*/ 4206240 w 4459459"/>
              <a:gd name="connsiteY36" fmla="*/ 14067 h 2489981"/>
              <a:gd name="connsiteX37" fmla="*/ 4248443 w 4459459"/>
              <a:gd name="connsiteY37" fmla="*/ 28135 h 2489981"/>
              <a:gd name="connsiteX38" fmla="*/ 4262511 w 4459459"/>
              <a:gd name="connsiteY38" fmla="*/ 70338 h 2489981"/>
              <a:gd name="connsiteX39" fmla="*/ 4290646 w 4459459"/>
              <a:gd name="connsiteY39" fmla="*/ 112541 h 2489981"/>
              <a:gd name="connsiteX40" fmla="*/ 4332849 w 4459459"/>
              <a:gd name="connsiteY40" fmla="*/ 239150 h 2489981"/>
              <a:gd name="connsiteX41" fmla="*/ 4360985 w 4459459"/>
              <a:gd name="connsiteY41" fmla="*/ 900332 h 2489981"/>
              <a:gd name="connsiteX42" fmla="*/ 4375053 w 4459459"/>
              <a:gd name="connsiteY42" fmla="*/ 942535 h 2489981"/>
              <a:gd name="connsiteX43" fmla="*/ 4417256 w 4459459"/>
              <a:gd name="connsiteY43" fmla="*/ 970670 h 2489981"/>
              <a:gd name="connsiteX44" fmla="*/ 4445391 w 4459459"/>
              <a:gd name="connsiteY44" fmla="*/ 1097280 h 2489981"/>
              <a:gd name="connsiteX45" fmla="*/ 4459459 w 4459459"/>
              <a:gd name="connsiteY45" fmla="*/ 1153550 h 2489981"/>
              <a:gd name="connsiteX46" fmla="*/ 4445391 w 4459459"/>
              <a:gd name="connsiteY46" fmla="*/ 1294227 h 2489981"/>
              <a:gd name="connsiteX47" fmla="*/ 4417256 w 4459459"/>
              <a:gd name="connsiteY47" fmla="*/ 1336430 h 2489981"/>
              <a:gd name="connsiteX48" fmla="*/ 4403188 w 4459459"/>
              <a:gd name="connsiteY48" fmla="*/ 1378633 h 2489981"/>
              <a:gd name="connsiteX49" fmla="*/ 4375053 w 4459459"/>
              <a:gd name="connsiteY49" fmla="*/ 1420837 h 2489981"/>
              <a:gd name="connsiteX50" fmla="*/ 4346917 w 4459459"/>
              <a:gd name="connsiteY50" fmla="*/ 1477107 h 2489981"/>
              <a:gd name="connsiteX51" fmla="*/ 4332849 w 4459459"/>
              <a:gd name="connsiteY51" fmla="*/ 1519310 h 2489981"/>
              <a:gd name="connsiteX52" fmla="*/ 4206240 w 4459459"/>
              <a:gd name="connsiteY52" fmla="*/ 1631852 h 2489981"/>
              <a:gd name="connsiteX53" fmla="*/ 4164037 w 4459459"/>
              <a:gd name="connsiteY53" fmla="*/ 1786597 h 2489981"/>
              <a:gd name="connsiteX54" fmla="*/ 4079631 w 4459459"/>
              <a:gd name="connsiteY54" fmla="*/ 1871003 h 2489981"/>
              <a:gd name="connsiteX55" fmla="*/ 4023360 w 4459459"/>
              <a:gd name="connsiteY55" fmla="*/ 1899138 h 2489981"/>
              <a:gd name="connsiteX56" fmla="*/ 3981157 w 4459459"/>
              <a:gd name="connsiteY56" fmla="*/ 1927273 h 2489981"/>
              <a:gd name="connsiteX57" fmla="*/ 3896751 w 4459459"/>
              <a:gd name="connsiteY57" fmla="*/ 1941341 h 2489981"/>
              <a:gd name="connsiteX58" fmla="*/ 3840480 w 4459459"/>
              <a:gd name="connsiteY58" fmla="*/ 1997612 h 2489981"/>
              <a:gd name="connsiteX59" fmla="*/ 3784209 w 4459459"/>
              <a:gd name="connsiteY59" fmla="*/ 2039815 h 2489981"/>
              <a:gd name="connsiteX60" fmla="*/ 3742006 w 4459459"/>
              <a:gd name="connsiteY60" fmla="*/ 2067950 h 2489981"/>
              <a:gd name="connsiteX61" fmla="*/ 3657600 w 4459459"/>
              <a:gd name="connsiteY61" fmla="*/ 2138289 h 2489981"/>
              <a:gd name="connsiteX62" fmla="*/ 3305908 w 4459459"/>
              <a:gd name="connsiteY62" fmla="*/ 2152357 h 2489981"/>
              <a:gd name="connsiteX63" fmla="*/ 3193366 w 4459459"/>
              <a:gd name="connsiteY63" fmla="*/ 2250830 h 2489981"/>
              <a:gd name="connsiteX64" fmla="*/ 3080825 w 4459459"/>
              <a:gd name="connsiteY64" fmla="*/ 2307101 h 2489981"/>
              <a:gd name="connsiteX65" fmla="*/ 3024554 w 4459459"/>
              <a:gd name="connsiteY65" fmla="*/ 2335237 h 2489981"/>
              <a:gd name="connsiteX66" fmla="*/ 2363373 w 4459459"/>
              <a:gd name="connsiteY66" fmla="*/ 2349304 h 2489981"/>
              <a:gd name="connsiteX67" fmla="*/ 2335237 w 4459459"/>
              <a:gd name="connsiteY67" fmla="*/ 2377440 h 2489981"/>
              <a:gd name="connsiteX68" fmla="*/ 2293034 w 4459459"/>
              <a:gd name="connsiteY68" fmla="*/ 2391507 h 2489981"/>
              <a:gd name="connsiteX69" fmla="*/ 2236763 w 4459459"/>
              <a:gd name="connsiteY69" fmla="*/ 2419643 h 2489981"/>
              <a:gd name="connsiteX70" fmla="*/ 1589649 w 4459459"/>
              <a:gd name="connsiteY70" fmla="*/ 2419643 h 2489981"/>
              <a:gd name="connsiteX71" fmla="*/ 1547446 w 4459459"/>
              <a:gd name="connsiteY71" fmla="*/ 2433710 h 2489981"/>
              <a:gd name="connsiteX72" fmla="*/ 1505243 w 4459459"/>
              <a:gd name="connsiteY72" fmla="*/ 2461846 h 2489981"/>
              <a:gd name="connsiteX73" fmla="*/ 1364566 w 4459459"/>
              <a:gd name="connsiteY73" fmla="*/ 2489981 h 2489981"/>
              <a:gd name="connsiteX74" fmla="*/ 1266093 w 4459459"/>
              <a:gd name="connsiteY74" fmla="*/ 2475913 h 2489981"/>
              <a:gd name="connsiteX75" fmla="*/ 1237957 w 4459459"/>
              <a:gd name="connsiteY75" fmla="*/ 2447778 h 2489981"/>
              <a:gd name="connsiteX76" fmla="*/ 1153551 w 4459459"/>
              <a:gd name="connsiteY76" fmla="*/ 2405575 h 2489981"/>
              <a:gd name="connsiteX77" fmla="*/ 858129 w 4459459"/>
              <a:gd name="connsiteY77" fmla="*/ 2391507 h 2489981"/>
              <a:gd name="connsiteX78" fmla="*/ 759656 w 4459459"/>
              <a:gd name="connsiteY78" fmla="*/ 2349304 h 2489981"/>
              <a:gd name="connsiteX79" fmla="*/ 745588 w 4459459"/>
              <a:gd name="connsiteY79" fmla="*/ 2307101 h 2489981"/>
              <a:gd name="connsiteX80" fmla="*/ 661182 w 4459459"/>
              <a:gd name="connsiteY80" fmla="*/ 2208627 h 2489981"/>
              <a:gd name="connsiteX81" fmla="*/ 604911 w 4459459"/>
              <a:gd name="connsiteY81" fmla="*/ 2194560 h 2489981"/>
              <a:gd name="connsiteX82" fmla="*/ 478302 w 4459459"/>
              <a:gd name="connsiteY82" fmla="*/ 2152357 h 2489981"/>
              <a:gd name="connsiteX83" fmla="*/ 225083 w 4459459"/>
              <a:gd name="connsiteY83" fmla="*/ 2096086 h 2489981"/>
              <a:gd name="connsiteX84" fmla="*/ 154745 w 4459459"/>
              <a:gd name="connsiteY84" fmla="*/ 2011680 h 2489981"/>
              <a:gd name="connsiteX85" fmla="*/ 98474 w 4459459"/>
              <a:gd name="connsiteY85" fmla="*/ 1927273 h 2489981"/>
              <a:gd name="connsiteX86" fmla="*/ 70339 w 4459459"/>
              <a:gd name="connsiteY86" fmla="*/ 1871003 h 2489981"/>
              <a:gd name="connsiteX87" fmla="*/ 70339 w 4459459"/>
              <a:gd name="connsiteY87" fmla="*/ 1617784 h 2489981"/>
              <a:gd name="connsiteX88" fmla="*/ 42203 w 4459459"/>
              <a:gd name="connsiteY88" fmla="*/ 1659987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59459" h="2489981">
                <a:moveTo>
                  <a:pt x="0" y="1744393"/>
                </a:moveTo>
                <a:cubicBezTo>
                  <a:pt x="11328" y="1699082"/>
                  <a:pt x="13911" y="1671462"/>
                  <a:pt x="42203" y="1631852"/>
                </a:cubicBezTo>
                <a:cubicBezTo>
                  <a:pt x="120120" y="1522767"/>
                  <a:pt x="49918" y="1664847"/>
                  <a:pt x="126609" y="1533378"/>
                </a:cubicBezTo>
                <a:cubicBezTo>
                  <a:pt x="147742" y="1497150"/>
                  <a:pt x="159615" y="1455735"/>
                  <a:pt x="182880" y="1420837"/>
                </a:cubicBezTo>
                <a:cubicBezTo>
                  <a:pt x="201637" y="1392701"/>
                  <a:pt x="226593" y="1367826"/>
                  <a:pt x="239151" y="1336430"/>
                </a:cubicBezTo>
                <a:cubicBezTo>
                  <a:pt x="272212" y="1253777"/>
                  <a:pt x="249430" y="1283948"/>
                  <a:pt x="295422" y="1237957"/>
                </a:cubicBezTo>
                <a:cubicBezTo>
                  <a:pt x="358665" y="1079847"/>
                  <a:pt x="283863" y="1240070"/>
                  <a:pt x="365760" y="1125415"/>
                </a:cubicBezTo>
                <a:cubicBezTo>
                  <a:pt x="377949" y="1108350"/>
                  <a:pt x="383107" y="1087127"/>
                  <a:pt x="393896" y="1069144"/>
                </a:cubicBezTo>
                <a:cubicBezTo>
                  <a:pt x="411293" y="1040148"/>
                  <a:pt x="439473" y="1016817"/>
                  <a:pt x="450166" y="984738"/>
                </a:cubicBezTo>
                <a:cubicBezTo>
                  <a:pt x="495058" y="850065"/>
                  <a:pt x="450311" y="942362"/>
                  <a:pt x="520505" y="858129"/>
                </a:cubicBezTo>
                <a:cubicBezTo>
                  <a:pt x="531329" y="845141"/>
                  <a:pt x="533960" y="824314"/>
                  <a:pt x="548640" y="815926"/>
                </a:cubicBezTo>
                <a:cubicBezTo>
                  <a:pt x="569400" y="804063"/>
                  <a:pt x="595101" y="803115"/>
                  <a:pt x="618979" y="801858"/>
                </a:cubicBezTo>
                <a:cubicBezTo>
                  <a:pt x="773581" y="793721"/>
                  <a:pt x="928468" y="792479"/>
                  <a:pt x="1083213" y="787790"/>
                </a:cubicBezTo>
                <a:cubicBezTo>
                  <a:pt x="1094246" y="765724"/>
                  <a:pt x="1119600" y="709201"/>
                  <a:pt x="1139483" y="689317"/>
                </a:cubicBezTo>
                <a:cubicBezTo>
                  <a:pt x="1151438" y="677362"/>
                  <a:pt x="1168484" y="671743"/>
                  <a:pt x="1181686" y="661181"/>
                </a:cubicBezTo>
                <a:cubicBezTo>
                  <a:pt x="1192043" y="652896"/>
                  <a:pt x="1198449" y="639870"/>
                  <a:pt x="1209822" y="633046"/>
                </a:cubicBezTo>
                <a:cubicBezTo>
                  <a:pt x="1222538" y="625417"/>
                  <a:pt x="1237208" y="619571"/>
                  <a:pt x="1252025" y="618978"/>
                </a:cubicBezTo>
                <a:cubicBezTo>
                  <a:pt x="1472292" y="610167"/>
                  <a:pt x="1692812" y="609599"/>
                  <a:pt x="1913206" y="604910"/>
                </a:cubicBezTo>
                <a:cubicBezTo>
                  <a:pt x="1927274" y="600221"/>
                  <a:pt x="1943830" y="600106"/>
                  <a:pt x="1955409" y="590843"/>
                </a:cubicBezTo>
                <a:cubicBezTo>
                  <a:pt x="2023163" y="536641"/>
                  <a:pt x="1933711" y="549442"/>
                  <a:pt x="2039816" y="520504"/>
                </a:cubicBezTo>
                <a:cubicBezTo>
                  <a:pt x="2088327" y="507274"/>
                  <a:pt x="2285522" y="494167"/>
                  <a:pt x="2307102" y="492369"/>
                </a:cubicBezTo>
                <a:cubicBezTo>
                  <a:pt x="2378388" y="421080"/>
                  <a:pt x="2286133" y="504950"/>
                  <a:pt x="2377440" y="450166"/>
                </a:cubicBezTo>
                <a:cubicBezTo>
                  <a:pt x="2412245" y="429283"/>
                  <a:pt x="2404958" y="408580"/>
                  <a:pt x="2433711" y="379827"/>
                </a:cubicBezTo>
                <a:cubicBezTo>
                  <a:pt x="2445666" y="367872"/>
                  <a:pt x="2460025" y="357470"/>
                  <a:pt x="2475914" y="351692"/>
                </a:cubicBezTo>
                <a:cubicBezTo>
                  <a:pt x="2512254" y="338477"/>
                  <a:pt x="2588456" y="323557"/>
                  <a:pt x="2588456" y="323557"/>
                </a:cubicBezTo>
                <a:cubicBezTo>
                  <a:pt x="2607213" y="314178"/>
                  <a:pt x="2624640" y="301447"/>
                  <a:pt x="2644726" y="295421"/>
                </a:cubicBezTo>
                <a:cubicBezTo>
                  <a:pt x="2693820" y="280692"/>
                  <a:pt x="2857617" y="269673"/>
                  <a:pt x="2883877" y="267286"/>
                </a:cubicBezTo>
                <a:cubicBezTo>
                  <a:pt x="2915210" y="246397"/>
                  <a:pt x="2931309" y="239649"/>
                  <a:pt x="2954216" y="211015"/>
                </a:cubicBezTo>
                <a:cubicBezTo>
                  <a:pt x="2978553" y="180594"/>
                  <a:pt x="2995509" y="138946"/>
                  <a:pt x="3024554" y="112541"/>
                </a:cubicBezTo>
                <a:cubicBezTo>
                  <a:pt x="3059252" y="80998"/>
                  <a:pt x="3092610" y="42964"/>
                  <a:pt x="3137096" y="28135"/>
                </a:cubicBezTo>
                <a:lnTo>
                  <a:pt x="3221502" y="0"/>
                </a:lnTo>
                <a:cubicBezTo>
                  <a:pt x="3244948" y="9378"/>
                  <a:pt x="3270829" y="14128"/>
                  <a:pt x="3291840" y="28135"/>
                </a:cubicBezTo>
                <a:cubicBezTo>
                  <a:pt x="3313911" y="42849"/>
                  <a:pt x="3348111" y="84406"/>
                  <a:pt x="3348111" y="84406"/>
                </a:cubicBezTo>
                <a:cubicBezTo>
                  <a:pt x="3380936" y="79717"/>
                  <a:pt x="3415423" y="81670"/>
                  <a:pt x="3446585" y="70338"/>
                </a:cubicBezTo>
                <a:cubicBezTo>
                  <a:pt x="3468620" y="62325"/>
                  <a:pt x="3480110" y="33822"/>
                  <a:pt x="3502856" y="28135"/>
                </a:cubicBezTo>
                <a:cubicBezTo>
                  <a:pt x="3576210" y="9797"/>
                  <a:pt x="3727939" y="0"/>
                  <a:pt x="3727939" y="0"/>
                </a:cubicBezTo>
                <a:cubicBezTo>
                  <a:pt x="3887373" y="4689"/>
                  <a:pt x="4046970" y="5458"/>
                  <a:pt x="4206240" y="14067"/>
                </a:cubicBezTo>
                <a:cubicBezTo>
                  <a:pt x="4221047" y="14867"/>
                  <a:pt x="4237958" y="17650"/>
                  <a:pt x="4248443" y="28135"/>
                </a:cubicBezTo>
                <a:cubicBezTo>
                  <a:pt x="4258928" y="38620"/>
                  <a:pt x="4255879" y="57075"/>
                  <a:pt x="4262511" y="70338"/>
                </a:cubicBezTo>
                <a:cubicBezTo>
                  <a:pt x="4270072" y="85460"/>
                  <a:pt x="4284143" y="96934"/>
                  <a:pt x="4290646" y="112541"/>
                </a:cubicBezTo>
                <a:cubicBezTo>
                  <a:pt x="4307756" y="153605"/>
                  <a:pt x="4332849" y="239150"/>
                  <a:pt x="4332849" y="239150"/>
                </a:cubicBezTo>
                <a:cubicBezTo>
                  <a:pt x="4342228" y="459544"/>
                  <a:pt x="4347773" y="680135"/>
                  <a:pt x="4360985" y="900332"/>
                </a:cubicBezTo>
                <a:cubicBezTo>
                  <a:pt x="4361873" y="915134"/>
                  <a:pt x="4365790" y="930956"/>
                  <a:pt x="4375053" y="942535"/>
                </a:cubicBezTo>
                <a:cubicBezTo>
                  <a:pt x="4385615" y="955737"/>
                  <a:pt x="4403188" y="961292"/>
                  <a:pt x="4417256" y="970670"/>
                </a:cubicBezTo>
                <a:cubicBezTo>
                  <a:pt x="4451574" y="1107948"/>
                  <a:pt x="4409659" y="936488"/>
                  <a:pt x="4445391" y="1097280"/>
                </a:cubicBezTo>
                <a:cubicBezTo>
                  <a:pt x="4449585" y="1116154"/>
                  <a:pt x="4454770" y="1134793"/>
                  <a:pt x="4459459" y="1153550"/>
                </a:cubicBezTo>
                <a:cubicBezTo>
                  <a:pt x="4454770" y="1200442"/>
                  <a:pt x="4455988" y="1248308"/>
                  <a:pt x="4445391" y="1294227"/>
                </a:cubicBezTo>
                <a:cubicBezTo>
                  <a:pt x="4441589" y="1310701"/>
                  <a:pt x="4424817" y="1321308"/>
                  <a:pt x="4417256" y="1336430"/>
                </a:cubicBezTo>
                <a:cubicBezTo>
                  <a:pt x="4410624" y="1349693"/>
                  <a:pt x="4409820" y="1365370"/>
                  <a:pt x="4403188" y="1378633"/>
                </a:cubicBezTo>
                <a:cubicBezTo>
                  <a:pt x="4395627" y="1393756"/>
                  <a:pt x="4383441" y="1406157"/>
                  <a:pt x="4375053" y="1420837"/>
                </a:cubicBezTo>
                <a:cubicBezTo>
                  <a:pt x="4364649" y="1439045"/>
                  <a:pt x="4355178" y="1457832"/>
                  <a:pt x="4346917" y="1477107"/>
                </a:cubicBezTo>
                <a:cubicBezTo>
                  <a:pt x="4341076" y="1490737"/>
                  <a:pt x="4341953" y="1507605"/>
                  <a:pt x="4332849" y="1519310"/>
                </a:cubicBezTo>
                <a:cubicBezTo>
                  <a:pt x="4280960" y="1586024"/>
                  <a:pt x="4262653" y="1594244"/>
                  <a:pt x="4206240" y="1631852"/>
                </a:cubicBezTo>
                <a:cubicBezTo>
                  <a:pt x="4137512" y="1734945"/>
                  <a:pt x="4224078" y="1591463"/>
                  <a:pt x="4164037" y="1786597"/>
                </a:cubicBezTo>
                <a:cubicBezTo>
                  <a:pt x="4137929" y="1871448"/>
                  <a:pt x="4134907" y="1847313"/>
                  <a:pt x="4079631" y="1871003"/>
                </a:cubicBezTo>
                <a:cubicBezTo>
                  <a:pt x="4060356" y="1879264"/>
                  <a:pt x="4041568" y="1888734"/>
                  <a:pt x="4023360" y="1899138"/>
                </a:cubicBezTo>
                <a:cubicBezTo>
                  <a:pt x="4008680" y="1907526"/>
                  <a:pt x="3997197" y="1921926"/>
                  <a:pt x="3981157" y="1927273"/>
                </a:cubicBezTo>
                <a:cubicBezTo>
                  <a:pt x="3954097" y="1936293"/>
                  <a:pt x="3924886" y="1936652"/>
                  <a:pt x="3896751" y="1941341"/>
                </a:cubicBezTo>
                <a:cubicBezTo>
                  <a:pt x="3877994" y="1960098"/>
                  <a:pt x="3861701" y="1981696"/>
                  <a:pt x="3840480" y="1997612"/>
                </a:cubicBezTo>
                <a:cubicBezTo>
                  <a:pt x="3821723" y="2011680"/>
                  <a:pt x="3803288" y="2026187"/>
                  <a:pt x="3784209" y="2039815"/>
                </a:cubicBezTo>
                <a:cubicBezTo>
                  <a:pt x="3770451" y="2049642"/>
                  <a:pt x="3755208" y="2057388"/>
                  <a:pt x="3742006" y="2067950"/>
                </a:cubicBezTo>
                <a:cubicBezTo>
                  <a:pt x="3718759" y="2086547"/>
                  <a:pt x="3686533" y="2134298"/>
                  <a:pt x="3657600" y="2138289"/>
                </a:cubicBezTo>
                <a:cubicBezTo>
                  <a:pt x="3541376" y="2154320"/>
                  <a:pt x="3423139" y="2147668"/>
                  <a:pt x="3305908" y="2152357"/>
                </a:cubicBezTo>
                <a:cubicBezTo>
                  <a:pt x="3101552" y="2274970"/>
                  <a:pt x="3349653" y="2114080"/>
                  <a:pt x="3193366" y="2250830"/>
                </a:cubicBezTo>
                <a:cubicBezTo>
                  <a:pt x="3134668" y="2302191"/>
                  <a:pt x="3135759" y="2283558"/>
                  <a:pt x="3080825" y="2307101"/>
                </a:cubicBezTo>
                <a:cubicBezTo>
                  <a:pt x="3061550" y="2315362"/>
                  <a:pt x="3045489" y="2334006"/>
                  <a:pt x="3024554" y="2335237"/>
                </a:cubicBezTo>
                <a:cubicBezTo>
                  <a:pt x="2804491" y="2348182"/>
                  <a:pt x="2583767" y="2344615"/>
                  <a:pt x="2363373" y="2349304"/>
                </a:cubicBezTo>
                <a:cubicBezTo>
                  <a:pt x="2353994" y="2358683"/>
                  <a:pt x="2346610" y="2370616"/>
                  <a:pt x="2335237" y="2377440"/>
                </a:cubicBezTo>
                <a:cubicBezTo>
                  <a:pt x="2322522" y="2385069"/>
                  <a:pt x="2306664" y="2385666"/>
                  <a:pt x="2293034" y="2391507"/>
                </a:cubicBezTo>
                <a:cubicBezTo>
                  <a:pt x="2273759" y="2399768"/>
                  <a:pt x="2255520" y="2410264"/>
                  <a:pt x="2236763" y="2419643"/>
                </a:cubicBezTo>
                <a:cubicBezTo>
                  <a:pt x="1966271" y="2411190"/>
                  <a:pt x="1828735" y="2391516"/>
                  <a:pt x="1589649" y="2419643"/>
                </a:cubicBezTo>
                <a:cubicBezTo>
                  <a:pt x="1574922" y="2421376"/>
                  <a:pt x="1561514" y="2429021"/>
                  <a:pt x="1547446" y="2433710"/>
                </a:cubicBezTo>
                <a:cubicBezTo>
                  <a:pt x="1533378" y="2443089"/>
                  <a:pt x="1521403" y="2456874"/>
                  <a:pt x="1505243" y="2461846"/>
                </a:cubicBezTo>
                <a:cubicBezTo>
                  <a:pt x="1459537" y="2475910"/>
                  <a:pt x="1364566" y="2489981"/>
                  <a:pt x="1364566" y="2489981"/>
                </a:cubicBezTo>
                <a:cubicBezTo>
                  <a:pt x="1331742" y="2485292"/>
                  <a:pt x="1297549" y="2486398"/>
                  <a:pt x="1266093" y="2475913"/>
                </a:cubicBezTo>
                <a:cubicBezTo>
                  <a:pt x="1253510" y="2471719"/>
                  <a:pt x="1248314" y="2456063"/>
                  <a:pt x="1237957" y="2447778"/>
                </a:cubicBezTo>
                <a:cubicBezTo>
                  <a:pt x="1216729" y="2430796"/>
                  <a:pt x="1182576" y="2407994"/>
                  <a:pt x="1153551" y="2405575"/>
                </a:cubicBezTo>
                <a:cubicBezTo>
                  <a:pt x="1055306" y="2397388"/>
                  <a:pt x="956603" y="2396196"/>
                  <a:pt x="858129" y="2391507"/>
                </a:cubicBezTo>
                <a:cubicBezTo>
                  <a:pt x="832905" y="2383099"/>
                  <a:pt x="777042" y="2366690"/>
                  <a:pt x="759656" y="2349304"/>
                </a:cubicBezTo>
                <a:cubicBezTo>
                  <a:pt x="749171" y="2338818"/>
                  <a:pt x="752220" y="2320364"/>
                  <a:pt x="745588" y="2307101"/>
                </a:cubicBezTo>
                <a:cubicBezTo>
                  <a:pt x="730180" y="2276284"/>
                  <a:pt x="686355" y="2224360"/>
                  <a:pt x="661182" y="2208627"/>
                </a:cubicBezTo>
                <a:cubicBezTo>
                  <a:pt x="644787" y="2198380"/>
                  <a:pt x="623668" y="2199249"/>
                  <a:pt x="604911" y="2194560"/>
                </a:cubicBezTo>
                <a:cubicBezTo>
                  <a:pt x="531485" y="2145608"/>
                  <a:pt x="592022" y="2177628"/>
                  <a:pt x="478302" y="2152357"/>
                </a:cubicBezTo>
                <a:cubicBezTo>
                  <a:pt x="183575" y="2086862"/>
                  <a:pt x="415014" y="2127740"/>
                  <a:pt x="225083" y="2096086"/>
                </a:cubicBezTo>
                <a:cubicBezTo>
                  <a:pt x="155838" y="2049922"/>
                  <a:pt x="202340" y="2091005"/>
                  <a:pt x="154745" y="2011680"/>
                </a:cubicBezTo>
                <a:cubicBezTo>
                  <a:pt x="137347" y="1982684"/>
                  <a:pt x="113596" y="1957518"/>
                  <a:pt x="98474" y="1927273"/>
                </a:cubicBezTo>
                <a:cubicBezTo>
                  <a:pt x="89096" y="1908516"/>
                  <a:pt x="72238" y="1891887"/>
                  <a:pt x="70339" y="1871003"/>
                </a:cubicBezTo>
                <a:cubicBezTo>
                  <a:pt x="62697" y="1786943"/>
                  <a:pt x="70339" y="1702190"/>
                  <a:pt x="70339" y="1617784"/>
                </a:cubicBezTo>
                <a:lnTo>
                  <a:pt x="42203" y="165998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5410200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Nice to meet you.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2990" y="4754880"/>
            <a:ext cx="4193588" cy="1969477"/>
          </a:xfrm>
          <a:custGeom>
            <a:avLst/>
            <a:gdLst>
              <a:gd name="connsiteX0" fmla="*/ 212432 w 4193588"/>
              <a:gd name="connsiteY0" fmla="*/ 422031 h 1969477"/>
              <a:gd name="connsiteX1" fmla="*/ 282770 w 4193588"/>
              <a:gd name="connsiteY1" fmla="*/ 337625 h 1969477"/>
              <a:gd name="connsiteX2" fmla="*/ 339041 w 4193588"/>
              <a:gd name="connsiteY2" fmla="*/ 323557 h 1969477"/>
              <a:gd name="connsiteX3" fmla="*/ 353108 w 4193588"/>
              <a:gd name="connsiteY3" fmla="*/ 281354 h 1969477"/>
              <a:gd name="connsiteX4" fmla="*/ 451582 w 4193588"/>
              <a:gd name="connsiteY4" fmla="*/ 225083 h 1969477"/>
              <a:gd name="connsiteX5" fmla="*/ 479718 w 4193588"/>
              <a:gd name="connsiteY5" fmla="*/ 196948 h 1969477"/>
              <a:gd name="connsiteX6" fmla="*/ 564124 w 4193588"/>
              <a:gd name="connsiteY6" fmla="*/ 140677 h 1969477"/>
              <a:gd name="connsiteX7" fmla="*/ 606327 w 4193588"/>
              <a:gd name="connsiteY7" fmla="*/ 112542 h 1969477"/>
              <a:gd name="connsiteX8" fmla="*/ 662598 w 4193588"/>
              <a:gd name="connsiteY8" fmla="*/ 56271 h 1969477"/>
              <a:gd name="connsiteX9" fmla="*/ 817342 w 4193588"/>
              <a:gd name="connsiteY9" fmla="*/ 0 h 1969477"/>
              <a:gd name="connsiteX10" fmla="*/ 1014290 w 4193588"/>
              <a:gd name="connsiteY10" fmla="*/ 28135 h 1969477"/>
              <a:gd name="connsiteX11" fmla="*/ 1056493 w 4193588"/>
              <a:gd name="connsiteY11" fmla="*/ 42203 h 1969477"/>
              <a:gd name="connsiteX12" fmla="*/ 1098696 w 4193588"/>
              <a:gd name="connsiteY12" fmla="*/ 98474 h 1969477"/>
              <a:gd name="connsiteX13" fmla="*/ 1253441 w 4193588"/>
              <a:gd name="connsiteY13" fmla="*/ 154745 h 1969477"/>
              <a:gd name="connsiteX14" fmla="*/ 1295644 w 4193588"/>
              <a:gd name="connsiteY14" fmla="*/ 168812 h 1969477"/>
              <a:gd name="connsiteX15" fmla="*/ 1464456 w 4193588"/>
              <a:gd name="connsiteY15" fmla="*/ 154745 h 1969477"/>
              <a:gd name="connsiteX16" fmla="*/ 1506659 w 4193588"/>
              <a:gd name="connsiteY16" fmla="*/ 140677 h 1969477"/>
              <a:gd name="connsiteX17" fmla="*/ 1562930 w 4193588"/>
              <a:gd name="connsiteY17" fmla="*/ 126609 h 1969477"/>
              <a:gd name="connsiteX18" fmla="*/ 1858352 w 4193588"/>
              <a:gd name="connsiteY18" fmla="*/ 154745 h 1969477"/>
              <a:gd name="connsiteX19" fmla="*/ 1900555 w 4193588"/>
              <a:gd name="connsiteY19" fmla="*/ 182880 h 1969477"/>
              <a:gd name="connsiteX20" fmla="*/ 1970893 w 4193588"/>
              <a:gd name="connsiteY20" fmla="*/ 196948 h 1969477"/>
              <a:gd name="connsiteX21" fmla="*/ 2294450 w 4193588"/>
              <a:gd name="connsiteY21" fmla="*/ 182880 h 1969477"/>
              <a:gd name="connsiteX22" fmla="*/ 2392924 w 4193588"/>
              <a:gd name="connsiteY22" fmla="*/ 154745 h 1969477"/>
              <a:gd name="connsiteX23" fmla="*/ 2449195 w 4193588"/>
              <a:gd name="connsiteY23" fmla="*/ 140677 h 1969477"/>
              <a:gd name="connsiteX24" fmla="*/ 2646142 w 4193588"/>
              <a:gd name="connsiteY24" fmla="*/ 154745 h 1969477"/>
              <a:gd name="connsiteX25" fmla="*/ 2702413 w 4193588"/>
              <a:gd name="connsiteY25" fmla="*/ 168812 h 1969477"/>
              <a:gd name="connsiteX26" fmla="*/ 2941564 w 4193588"/>
              <a:gd name="connsiteY26" fmla="*/ 154745 h 1969477"/>
              <a:gd name="connsiteX27" fmla="*/ 3518339 w 4193588"/>
              <a:gd name="connsiteY27" fmla="*/ 154745 h 1969477"/>
              <a:gd name="connsiteX28" fmla="*/ 3560542 w 4193588"/>
              <a:gd name="connsiteY28" fmla="*/ 168812 h 1969477"/>
              <a:gd name="connsiteX29" fmla="*/ 3827828 w 4193588"/>
              <a:gd name="connsiteY29" fmla="*/ 182880 h 1969477"/>
              <a:gd name="connsiteX30" fmla="*/ 3912235 w 4193588"/>
              <a:gd name="connsiteY30" fmla="*/ 239151 h 1969477"/>
              <a:gd name="connsiteX31" fmla="*/ 3926302 w 4193588"/>
              <a:gd name="connsiteY31" fmla="*/ 281354 h 1969477"/>
              <a:gd name="connsiteX32" fmla="*/ 3982573 w 4193588"/>
              <a:gd name="connsiteY32" fmla="*/ 365760 h 1969477"/>
              <a:gd name="connsiteX33" fmla="*/ 4010708 w 4193588"/>
              <a:gd name="connsiteY33" fmla="*/ 407963 h 1969477"/>
              <a:gd name="connsiteX34" fmla="*/ 4081047 w 4193588"/>
              <a:gd name="connsiteY34" fmla="*/ 478302 h 1969477"/>
              <a:gd name="connsiteX35" fmla="*/ 4109182 w 4193588"/>
              <a:gd name="connsiteY35" fmla="*/ 520505 h 1969477"/>
              <a:gd name="connsiteX36" fmla="*/ 4137318 w 4193588"/>
              <a:gd name="connsiteY36" fmla="*/ 576775 h 1969477"/>
              <a:gd name="connsiteX37" fmla="*/ 4165453 w 4193588"/>
              <a:gd name="connsiteY37" fmla="*/ 604911 h 1969477"/>
              <a:gd name="connsiteX38" fmla="*/ 4193588 w 4193588"/>
              <a:gd name="connsiteY38" fmla="*/ 745588 h 1969477"/>
              <a:gd name="connsiteX39" fmla="*/ 4179521 w 4193588"/>
              <a:gd name="connsiteY39" fmla="*/ 1012874 h 1969477"/>
              <a:gd name="connsiteX40" fmla="*/ 4151385 w 4193588"/>
              <a:gd name="connsiteY40" fmla="*/ 1055077 h 1969477"/>
              <a:gd name="connsiteX41" fmla="*/ 4109182 w 4193588"/>
              <a:gd name="connsiteY41" fmla="*/ 1139483 h 1969477"/>
              <a:gd name="connsiteX42" fmla="*/ 4066979 w 4193588"/>
              <a:gd name="connsiteY42" fmla="*/ 1223889 h 1969477"/>
              <a:gd name="connsiteX43" fmla="*/ 4052912 w 4193588"/>
              <a:gd name="connsiteY43" fmla="*/ 1280160 h 1969477"/>
              <a:gd name="connsiteX44" fmla="*/ 4024776 w 4193588"/>
              <a:gd name="connsiteY44" fmla="*/ 1547446 h 1969477"/>
              <a:gd name="connsiteX45" fmla="*/ 3996641 w 4193588"/>
              <a:gd name="connsiteY45" fmla="*/ 1589649 h 1969477"/>
              <a:gd name="connsiteX46" fmla="*/ 3884099 w 4193588"/>
              <a:gd name="connsiteY46" fmla="*/ 1617785 h 1969477"/>
              <a:gd name="connsiteX47" fmla="*/ 3841896 w 4193588"/>
              <a:gd name="connsiteY47" fmla="*/ 1631852 h 1969477"/>
              <a:gd name="connsiteX48" fmla="*/ 3771558 w 4193588"/>
              <a:gd name="connsiteY48" fmla="*/ 1688123 h 1969477"/>
              <a:gd name="connsiteX49" fmla="*/ 3743422 w 4193588"/>
              <a:gd name="connsiteY49" fmla="*/ 1716258 h 1969477"/>
              <a:gd name="connsiteX50" fmla="*/ 3476136 w 4193588"/>
              <a:gd name="connsiteY50" fmla="*/ 1730326 h 1969477"/>
              <a:gd name="connsiteX51" fmla="*/ 3377662 w 4193588"/>
              <a:gd name="connsiteY51" fmla="*/ 1758462 h 1969477"/>
              <a:gd name="connsiteX52" fmla="*/ 3335459 w 4193588"/>
              <a:gd name="connsiteY52" fmla="*/ 1786597 h 1969477"/>
              <a:gd name="connsiteX53" fmla="*/ 3236985 w 4193588"/>
              <a:gd name="connsiteY53" fmla="*/ 1814732 h 1969477"/>
              <a:gd name="connsiteX54" fmla="*/ 2800887 w 4193588"/>
              <a:gd name="connsiteY54" fmla="*/ 1842868 h 1969477"/>
              <a:gd name="connsiteX55" fmla="*/ 2210044 w 4193588"/>
              <a:gd name="connsiteY55" fmla="*/ 1885071 h 1969477"/>
              <a:gd name="connsiteX56" fmla="*/ 2083435 w 4193588"/>
              <a:gd name="connsiteY56" fmla="*/ 1927274 h 1969477"/>
              <a:gd name="connsiteX57" fmla="*/ 2041232 w 4193588"/>
              <a:gd name="connsiteY57" fmla="*/ 1941342 h 1969477"/>
              <a:gd name="connsiteX58" fmla="*/ 1830216 w 4193588"/>
              <a:gd name="connsiteY58" fmla="*/ 1969477 h 1969477"/>
              <a:gd name="connsiteX59" fmla="*/ 1520727 w 4193588"/>
              <a:gd name="connsiteY59" fmla="*/ 1941342 h 1969477"/>
              <a:gd name="connsiteX60" fmla="*/ 1478524 w 4193588"/>
              <a:gd name="connsiteY60" fmla="*/ 1927274 h 1969477"/>
              <a:gd name="connsiteX61" fmla="*/ 1394118 w 4193588"/>
              <a:gd name="connsiteY61" fmla="*/ 1913206 h 1969477"/>
              <a:gd name="connsiteX62" fmla="*/ 1351915 w 4193588"/>
              <a:gd name="connsiteY62" fmla="*/ 1899138 h 1969477"/>
              <a:gd name="connsiteX63" fmla="*/ 943952 w 4193588"/>
              <a:gd name="connsiteY63" fmla="*/ 1885071 h 1969477"/>
              <a:gd name="connsiteX64" fmla="*/ 873613 w 4193588"/>
              <a:gd name="connsiteY64" fmla="*/ 1871003 h 1969477"/>
              <a:gd name="connsiteX65" fmla="*/ 704801 w 4193588"/>
              <a:gd name="connsiteY65" fmla="*/ 1786597 h 1969477"/>
              <a:gd name="connsiteX66" fmla="*/ 409379 w 4193588"/>
              <a:gd name="connsiteY66" fmla="*/ 1772529 h 1969477"/>
              <a:gd name="connsiteX67" fmla="*/ 254635 w 4193588"/>
              <a:gd name="connsiteY67" fmla="*/ 1702191 h 1969477"/>
              <a:gd name="connsiteX68" fmla="*/ 226499 w 4193588"/>
              <a:gd name="connsiteY68" fmla="*/ 1674055 h 1969477"/>
              <a:gd name="connsiteX69" fmla="*/ 170228 w 4193588"/>
              <a:gd name="connsiteY69" fmla="*/ 1589649 h 1969477"/>
              <a:gd name="connsiteX70" fmla="*/ 128025 w 4193588"/>
              <a:gd name="connsiteY70" fmla="*/ 1561514 h 1969477"/>
              <a:gd name="connsiteX71" fmla="*/ 57687 w 4193588"/>
              <a:gd name="connsiteY71" fmla="*/ 1463040 h 1969477"/>
              <a:gd name="connsiteX72" fmla="*/ 43619 w 4193588"/>
              <a:gd name="connsiteY72" fmla="*/ 1378634 h 1969477"/>
              <a:gd name="connsiteX73" fmla="*/ 29552 w 4193588"/>
              <a:gd name="connsiteY73" fmla="*/ 1308295 h 1969477"/>
              <a:gd name="connsiteX74" fmla="*/ 29552 w 4193588"/>
              <a:gd name="connsiteY74" fmla="*/ 548640 h 1969477"/>
              <a:gd name="connsiteX75" fmla="*/ 71755 w 4193588"/>
              <a:gd name="connsiteY75" fmla="*/ 520505 h 1969477"/>
              <a:gd name="connsiteX76" fmla="*/ 99890 w 4193588"/>
              <a:gd name="connsiteY76" fmla="*/ 478302 h 1969477"/>
              <a:gd name="connsiteX77" fmla="*/ 156161 w 4193588"/>
              <a:gd name="connsiteY77" fmla="*/ 422031 h 1969477"/>
              <a:gd name="connsiteX78" fmla="*/ 184296 w 4193588"/>
              <a:gd name="connsiteY78" fmla="*/ 379828 h 1969477"/>
              <a:gd name="connsiteX79" fmla="*/ 226499 w 4193588"/>
              <a:gd name="connsiteY79" fmla="*/ 365760 h 1969477"/>
              <a:gd name="connsiteX80" fmla="*/ 254635 w 4193588"/>
              <a:gd name="connsiteY80" fmla="*/ 337625 h 1969477"/>
              <a:gd name="connsiteX81" fmla="*/ 282770 w 4193588"/>
              <a:gd name="connsiteY81" fmla="*/ 295422 h 1969477"/>
              <a:gd name="connsiteX82" fmla="*/ 282770 w 4193588"/>
              <a:gd name="connsiteY82" fmla="*/ 295422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193588" h="1969477">
                <a:moveTo>
                  <a:pt x="212432" y="422031"/>
                </a:moveTo>
                <a:cubicBezTo>
                  <a:pt x="230360" y="395138"/>
                  <a:pt x="253607" y="354289"/>
                  <a:pt x="282770" y="337625"/>
                </a:cubicBezTo>
                <a:cubicBezTo>
                  <a:pt x="299557" y="328032"/>
                  <a:pt x="320284" y="328246"/>
                  <a:pt x="339041" y="323557"/>
                </a:cubicBezTo>
                <a:cubicBezTo>
                  <a:pt x="343730" y="309489"/>
                  <a:pt x="343845" y="292933"/>
                  <a:pt x="353108" y="281354"/>
                </a:cubicBezTo>
                <a:cubicBezTo>
                  <a:pt x="369554" y="260797"/>
                  <a:pt x="433779" y="236951"/>
                  <a:pt x="451582" y="225083"/>
                </a:cubicBezTo>
                <a:cubicBezTo>
                  <a:pt x="462618" y="217726"/>
                  <a:pt x="469107" y="204906"/>
                  <a:pt x="479718" y="196948"/>
                </a:cubicBezTo>
                <a:cubicBezTo>
                  <a:pt x="506770" y="176659"/>
                  <a:pt x="535989" y="159434"/>
                  <a:pt x="564124" y="140677"/>
                </a:cubicBezTo>
                <a:cubicBezTo>
                  <a:pt x="578192" y="131299"/>
                  <a:pt x="594372" y="124497"/>
                  <a:pt x="606327" y="112542"/>
                </a:cubicBezTo>
                <a:cubicBezTo>
                  <a:pt x="625084" y="93785"/>
                  <a:pt x="637433" y="64660"/>
                  <a:pt x="662598" y="56271"/>
                </a:cubicBezTo>
                <a:cubicBezTo>
                  <a:pt x="770960" y="20149"/>
                  <a:pt x="719468" y="39149"/>
                  <a:pt x="817342" y="0"/>
                </a:cubicBezTo>
                <a:cubicBezTo>
                  <a:pt x="882991" y="9378"/>
                  <a:pt x="948983" y="16610"/>
                  <a:pt x="1014290" y="28135"/>
                </a:cubicBezTo>
                <a:cubicBezTo>
                  <a:pt x="1028893" y="30712"/>
                  <a:pt x="1045101" y="32710"/>
                  <a:pt x="1056493" y="42203"/>
                </a:cubicBezTo>
                <a:cubicBezTo>
                  <a:pt x="1074505" y="57213"/>
                  <a:pt x="1079939" y="84406"/>
                  <a:pt x="1098696" y="98474"/>
                </a:cubicBezTo>
                <a:cubicBezTo>
                  <a:pt x="1114352" y="110216"/>
                  <a:pt x="1241639" y="150811"/>
                  <a:pt x="1253441" y="154745"/>
                </a:cubicBezTo>
                <a:lnTo>
                  <a:pt x="1295644" y="168812"/>
                </a:lnTo>
                <a:cubicBezTo>
                  <a:pt x="1351915" y="164123"/>
                  <a:pt x="1408486" y="162208"/>
                  <a:pt x="1464456" y="154745"/>
                </a:cubicBezTo>
                <a:cubicBezTo>
                  <a:pt x="1479155" y="152785"/>
                  <a:pt x="1492401" y="144751"/>
                  <a:pt x="1506659" y="140677"/>
                </a:cubicBezTo>
                <a:cubicBezTo>
                  <a:pt x="1525249" y="135365"/>
                  <a:pt x="1544173" y="131298"/>
                  <a:pt x="1562930" y="126609"/>
                </a:cubicBezTo>
                <a:cubicBezTo>
                  <a:pt x="1661404" y="135988"/>
                  <a:pt x="1760778" y="138483"/>
                  <a:pt x="1858352" y="154745"/>
                </a:cubicBezTo>
                <a:cubicBezTo>
                  <a:pt x="1875029" y="157525"/>
                  <a:pt x="1884724" y="176943"/>
                  <a:pt x="1900555" y="182880"/>
                </a:cubicBezTo>
                <a:cubicBezTo>
                  <a:pt x="1922943" y="191276"/>
                  <a:pt x="1947447" y="192259"/>
                  <a:pt x="1970893" y="196948"/>
                </a:cubicBezTo>
                <a:cubicBezTo>
                  <a:pt x="2078745" y="192259"/>
                  <a:pt x="2186791" y="190855"/>
                  <a:pt x="2294450" y="182880"/>
                </a:cubicBezTo>
                <a:cubicBezTo>
                  <a:pt x="2324129" y="180682"/>
                  <a:pt x="2363807" y="163064"/>
                  <a:pt x="2392924" y="154745"/>
                </a:cubicBezTo>
                <a:cubicBezTo>
                  <a:pt x="2411514" y="149434"/>
                  <a:pt x="2430438" y="145366"/>
                  <a:pt x="2449195" y="140677"/>
                </a:cubicBezTo>
                <a:cubicBezTo>
                  <a:pt x="2514844" y="145366"/>
                  <a:pt x="2580728" y="147477"/>
                  <a:pt x="2646142" y="154745"/>
                </a:cubicBezTo>
                <a:cubicBezTo>
                  <a:pt x="2665358" y="156880"/>
                  <a:pt x="2683079" y="168812"/>
                  <a:pt x="2702413" y="168812"/>
                </a:cubicBezTo>
                <a:cubicBezTo>
                  <a:pt x="2782268" y="168812"/>
                  <a:pt x="2861847" y="159434"/>
                  <a:pt x="2941564" y="154745"/>
                </a:cubicBezTo>
                <a:cubicBezTo>
                  <a:pt x="3170477" y="108961"/>
                  <a:pt x="3037604" y="130092"/>
                  <a:pt x="3518339" y="154745"/>
                </a:cubicBezTo>
                <a:cubicBezTo>
                  <a:pt x="3533148" y="155504"/>
                  <a:pt x="3545774" y="167470"/>
                  <a:pt x="3560542" y="168812"/>
                </a:cubicBezTo>
                <a:cubicBezTo>
                  <a:pt x="3649394" y="176889"/>
                  <a:pt x="3738733" y="178191"/>
                  <a:pt x="3827828" y="182880"/>
                </a:cubicBezTo>
                <a:cubicBezTo>
                  <a:pt x="3872074" y="197629"/>
                  <a:pt x="3882128" y="193989"/>
                  <a:pt x="3912235" y="239151"/>
                </a:cubicBezTo>
                <a:cubicBezTo>
                  <a:pt x="3920460" y="251489"/>
                  <a:pt x="3919101" y="268391"/>
                  <a:pt x="3926302" y="281354"/>
                </a:cubicBezTo>
                <a:cubicBezTo>
                  <a:pt x="3942724" y="310913"/>
                  <a:pt x="3963816" y="337625"/>
                  <a:pt x="3982573" y="365760"/>
                </a:cubicBezTo>
                <a:cubicBezTo>
                  <a:pt x="3991951" y="379828"/>
                  <a:pt x="3998753" y="396008"/>
                  <a:pt x="4010708" y="407963"/>
                </a:cubicBezTo>
                <a:cubicBezTo>
                  <a:pt x="4034154" y="431409"/>
                  <a:pt x="4062654" y="450713"/>
                  <a:pt x="4081047" y="478302"/>
                </a:cubicBezTo>
                <a:cubicBezTo>
                  <a:pt x="4090425" y="492370"/>
                  <a:pt x="4100794" y="505826"/>
                  <a:pt x="4109182" y="520505"/>
                </a:cubicBezTo>
                <a:cubicBezTo>
                  <a:pt x="4119587" y="538713"/>
                  <a:pt x="4125685" y="559326"/>
                  <a:pt x="4137318" y="576775"/>
                </a:cubicBezTo>
                <a:cubicBezTo>
                  <a:pt x="4144675" y="587811"/>
                  <a:pt x="4156075" y="595532"/>
                  <a:pt x="4165453" y="604911"/>
                </a:cubicBezTo>
                <a:cubicBezTo>
                  <a:pt x="4174749" y="642096"/>
                  <a:pt x="4193588" y="711091"/>
                  <a:pt x="4193588" y="745588"/>
                </a:cubicBezTo>
                <a:cubicBezTo>
                  <a:pt x="4193588" y="834807"/>
                  <a:pt x="4191576" y="924473"/>
                  <a:pt x="4179521" y="1012874"/>
                </a:cubicBezTo>
                <a:cubicBezTo>
                  <a:pt x="4177237" y="1029626"/>
                  <a:pt x="4160764" y="1041009"/>
                  <a:pt x="4151385" y="1055077"/>
                </a:cubicBezTo>
                <a:cubicBezTo>
                  <a:pt x="4116027" y="1161155"/>
                  <a:pt x="4163723" y="1030401"/>
                  <a:pt x="4109182" y="1139483"/>
                </a:cubicBezTo>
                <a:cubicBezTo>
                  <a:pt x="4050939" y="1255969"/>
                  <a:pt x="4147613" y="1102940"/>
                  <a:pt x="4066979" y="1223889"/>
                </a:cubicBezTo>
                <a:cubicBezTo>
                  <a:pt x="4062290" y="1242646"/>
                  <a:pt x="4055413" y="1260988"/>
                  <a:pt x="4052912" y="1280160"/>
                </a:cubicBezTo>
                <a:cubicBezTo>
                  <a:pt x="4041325" y="1368995"/>
                  <a:pt x="4040802" y="1459303"/>
                  <a:pt x="4024776" y="1547446"/>
                </a:cubicBezTo>
                <a:cubicBezTo>
                  <a:pt x="4021752" y="1564080"/>
                  <a:pt x="4011763" y="1582088"/>
                  <a:pt x="3996641" y="1589649"/>
                </a:cubicBezTo>
                <a:cubicBezTo>
                  <a:pt x="3962055" y="1606942"/>
                  <a:pt x="3920783" y="1605557"/>
                  <a:pt x="3884099" y="1617785"/>
                </a:cubicBezTo>
                <a:lnTo>
                  <a:pt x="3841896" y="1631852"/>
                </a:lnTo>
                <a:cubicBezTo>
                  <a:pt x="3785861" y="1715905"/>
                  <a:pt x="3847056" y="1642824"/>
                  <a:pt x="3771558" y="1688123"/>
                </a:cubicBezTo>
                <a:cubicBezTo>
                  <a:pt x="3760185" y="1694947"/>
                  <a:pt x="3756552" y="1714382"/>
                  <a:pt x="3743422" y="1716258"/>
                </a:cubicBezTo>
                <a:cubicBezTo>
                  <a:pt x="3655100" y="1728875"/>
                  <a:pt x="3565231" y="1725637"/>
                  <a:pt x="3476136" y="1730326"/>
                </a:cubicBezTo>
                <a:cubicBezTo>
                  <a:pt x="3458105" y="1734834"/>
                  <a:pt x="3397845" y="1748371"/>
                  <a:pt x="3377662" y="1758462"/>
                </a:cubicBezTo>
                <a:cubicBezTo>
                  <a:pt x="3362540" y="1766023"/>
                  <a:pt x="3350581" y="1779036"/>
                  <a:pt x="3335459" y="1786597"/>
                </a:cubicBezTo>
                <a:cubicBezTo>
                  <a:pt x="3320758" y="1793948"/>
                  <a:pt x="3247869" y="1813799"/>
                  <a:pt x="3236985" y="1814732"/>
                </a:cubicBezTo>
                <a:cubicBezTo>
                  <a:pt x="3091849" y="1827172"/>
                  <a:pt x="2946253" y="1833489"/>
                  <a:pt x="2800887" y="1842868"/>
                </a:cubicBezTo>
                <a:cubicBezTo>
                  <a:pt x="2512997" y="1900445"/>
                  <a:pt x="2708008" y="1869509"/>
                  <a:pt x="2210044" y="1885071"/>
                </a:cubicBezTo>
                <a:lnTo>
                  <a:pt x="2083435" y="1927274"/>
                </a:lnTo>
                <a:cubicBezTo>
                  <a:pt x="2069367" y="1931963"/>
                  <a:pt x="2055946" y="1939503"/>
                  <a:pt x="2041232" y="1941342"/>
                </a:cubicBezTo>
                <a:cubicBezTo>
                  <a:pt x="1895788" y="1959522"/>
                  <a:pt x="1966116" y="1950062"/>
                  <a:pt x="1830216" y="1969477"/>
                </a:cubicBezTo>
                <a:cubicBezTo>
                  <a:pt x="1727053" y="1960099"/>
                  <a:pt x="1623578" y="1953684"/>
                  <a:pt x="1520727" y="1941342"/>
                </a:cubicBezTo>
                <a:cubicBezTo>
                  <a:pt x="1506004" y="1939575"/>
                  <a:pt x="1493000" y="1930491"/>
                  <a:pt x="1478524" y="1927274"/>
                </a:cubicBezTo>
                <a:cubicBezTo>
                  <a:pt x="1450680" y="1921086"/>
                  <a:pt x="1421962" y="1919394"/>
                  <a:pt x="1394118" y="1913206"/>
                </a:cubicBezTo>
                <a:cubicBezTo>
                  <a:pt x="1379642" y="1909989"/>
                  <a:pt x="1366715" y="1900063"/>
                  <a:pt x="1351915" y="1899138"/>
                </a:cubicBezTo>
                <a:cubicBezTo>
                  <a:pt x="1216111" y="1890650"/>
                  <a:pt x="1079940" y="1889760"/>
                  <a:pt x="943952" y="1885071"/>
                </a:cubicBezTo>
                <a:cubicBezTo>
                  <a:pt x="920506" y="1880382"/>
                  <a:pt x="895380" y="1880897"/>
                  <a:pt x="873613" y="1871003"/>
                </a:cubicBezTo>
                <a:cubicBezTo>
                  <a:pt x="800919" y="1837960"/>
                  <a:pt x="789372" y="1790624"/>
                  <a:pt x="704801" y="1786597"/>
                </a:cubicBezTo>
                <a:lnTo>
                  <a:pt x="409379" y="1772529"/>
                </a:lnTo>
                <a:cubicBezTo>
                  <a:pt x="360744" y="1756318"/>
                  <a:pt x="286089" y="1733645"/>
                  <a:pt x="254635" y="1702191"/>
                </a:cubicBezTo>
                <a:cubicBezTo>
                  <a:pt x="245256" y="1692812"/>
                  <a:pt x="234457" y="1684666"/>
                  <a:pt x="226499" y="1674055"/>
                </a:cubicBezTo>
                <a:cubicBezTo>
                  <a:pt x="206210" y="1647003"/>
                  <a:pt x="198363" y="1608406"/>
                  <a:pt x="170228" y="1589649"/>
                </a:cubicBezTo>
                <a:lnTo>
                  <a:pt x="128025" y="1561514"/>
                </a:lnTo>
                <a:cubicBezTo>
                  <a:pt x="127024" y="1560180"/>
                  <a:pt x="61801" y="1475383"/>
                  <a:pt x="57687" y="1463040"/>
                </a:cubicBezTo>
                <a:cubicBezTo>
                  <a:pt x="48667" y="1435980"/>
                  <a:pt x="48721" y="1406697"/>
                  <a:pt x="43619" y="1378634"/>
                </a:cubicBezTo>
                <a:cubicBezTo>
                  <a:pt x="39342" y="1355109"/>
                  <a:pt x="34241" y="1331741"/>
                  <a:pt x="29552" y="1308295"/>
                </a:cubicBezTo>
                <a:cubicBezTo>
                  <a:pt x="24353" y="1147134"/>
                  <a:pt x="0" y="733341"/>
                  <a:pt x="29552" y="548640"/>
                </a:cubicBezTo>
                <a:cubicBezTo>
                  <a:pt x="32223" y="531945"/>
                  <a:pt x="57687" y="529883"/>
                  <a:pt x="71755" y="520505"/>
                </a:cubicBezTo>
                <a:cubicBezTo>
                  <a:pt x="81133" y="506437"/>
                  <a:pt x="88887" y="491139"/>
                  <a:pt x="99890" y="478302"/>
                </a:cubicBezTo>
                <a:cubicBezTo>
                  <a:pt x="117153" y="458162"/>
                  <a:pt x="141447" y="444102"/>
                  <a:pt x="156161" y="422031"/>
                </a:cubicBezTo>
                <a:cubicBezTo>
                  <a:pt x="165539" y="407963"/>
                  <a:pt x="171094" y="390390"/>
                  <a:pt x="184296" y="379828"/>
                </a:cubicBezTo>
                <a:cubicBezTo>
                  <a:pt x="195875" y="370565"/>
                  <a:pt x="212431" y="370449"/>
                  <a:pt x="226499" y="365760"/>
                </a:cubicBezTo>
                <a:cubicBezTo>
                  <a:pt x="235878" y="356382"/>
                  <a:pt x="246349" y="347982"/>
                  <a:pt x="254635" y="337625"/>
                </a:cubicBezTo>
                <a:cubicBezTo>
                  <a:pt x="265197" y="324423"/>
                  <a:pt x="282770" y="295422"/>
                  <a:pt x="282770" y="295422"/>
                </a:cubicBezTo>
                <a:lnTo>
                  <a:pt x="282770" y="29542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33400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Nice to meet you, too.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Manzel e ma\Desktop\g7 l2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2909887" cy="284579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4953000" y="1828800"/>
            <a:ext cx="16764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64"/>
          </p:cNvCxnSpPr>
          <p:nvPr/>
        </p:nvCxnSpPr>
        <p:spPr>
          <a:xfrm rot="10800000">
            <a:off x="3771116" y="1810658"/>
            <a:ext cx="1486687" cy="475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9"/>
          </p:cNvCxnSpPr>
          <p:nvPr/>
        </p:nvCxnSpPr>
        <p:spPr>
          <a:xfrm>
            <a:off x="5105400" y="4191002"/>
            <a:ext cx="1450146" cy="6904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752602" y="3429000"/>
            <a:ext cx="1523998" cy="1371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 build="allAtOnce"/>
      <p:bldP spid="19" grpId="0" build="allAtOnce"/>
      <p:bldP spid="2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990600"/>
            <a:ext cx="4041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Who is that woman?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48200" y="228600"/>
            <a:ext cx="4495800" cy="2057400"/>
          </a:xfrm>
          <a:custGeom>
            <a:avLst/>
            <a:gdLst>
              <a:gd name="connsiteX0" fmla="*/ 20270 w 2552454"/>
              <a:gd name="connsiteY0" fmla="*/ 856768 h 1439536"/>
              <a:gd name="connsiteX1" fmla="*/ 34337 w 2552454"/>
              <a:gd name="connsiteY1" fmla="*/ 744227 h 1439536"/>
              <a:gd name="connsiteX2" fmla="*/ 62473 w 2552454"/>
              <a:gd name="connsiteY2" fmla="*/ 702023 h 1439536"/>
              <a:gd name="connsiteX3" fmla="*/ 104676 w 2552454"/>
              <a:gd name="connsiteY3" fmla="*/ 645753 h 1439536"/>
              <a:gd name="connsiteX4" fmla="*/ 160947 w 2552454"/>
              <a:gd name="connsiteY4" fmla="*/ 589482 h 1439536"/>
              <a:gd name="connsiteX5" fmla="*/ 189082 w 2552454"/>
              <a:gd name="connsiteY5" fmla="*/ 547279 h 1439536"/>
              <a:gd name="connsiteX6" fmla="*/ 231285 w 2552454"/>
              <a:gd name="connsiteY6" fmla="*/ 533211 h 1439536"/>
              <a:gd name="connsiteX7" fmla="*/ 315691 w 2552454"/>
              <a:gd name="connsiteY7" fmla="*/ 476940 h 1439536"/>
              <a:gd name="connsiteX8" fmla="*/ 343827 w 2552454"/>
              <a:gd name="connsiteY8" fmla="*/ 448805 h 1439536"/>
              <a:gd name="connsiteX9" fmla="*/ 386030 w 2552454"/>
              <a:gd name="connsiteY9" fmla="*/ 434737 h 1439536"/>
              <a:gd name="connsiteX10" fmla="*/ 498571 w 2552454"/>
              <a:gd name="connsiteY10" fmla="*/ 406602 h 1439536"/>
              <a:gd name="connsiteX11" fmla="*/ 554842 w 2552454"/>
              <a:gd name="connsiteY11" fmla="*/ 336263 h 1439536"/>
              <a:gd name="connsiteX12" fmla="*/ 639248 w 2552454"/>
              <a:gd name="connsiteY12" fmla="*/ 265925 h 1439536"/>
              <a:gd name="connsiteX13" fmla="*/ 681451 w 2552454"/>
              <a:gd name="connsiteY13" fmla="*/ 223722 h 1439536"/>
              <a:gd name="connsiteX14" fmla="*/ 793993 w 2552454"/>
              <a:gd name="connsiteY14" fmla="*/ 195587 h 1439536"/>
              <a:gd name="connsiteX15" fmla="*/ 822128 w 2552454"/>
              <a:gd name="connsiteY15" fmla="*/ 167451 h 1439536"/>
              <a:gd name="connsiteX16" fmla="*/ 1089414 w 2552454"/>
              <a:gd name="connsiteY16" fmla="*/ 125248 h 1439536"/>
              <a:gd name="connsiteX17" fmla="*/ 1117550 w 2552454"/>
              <a:gd name="connsiteY17" fmla="*/ 97113 h 1439536"/>
              <a:gd name="connsiteX18" fmla="*/ 1244159 w 2552454"/>
              <a:gd name="connsiteY18" fmla="*/ 54910 h 1439536"/>
              <a:gd name="connsiteX19" fmla="*/ 1708393 w 2552454"/>
              <a:gd name="connsiteY19" fmla="*/ 68977 h 1439536"/>
              <a:gd name="connsiteX20" fmla="*/ 1750596 w 2552454"/>
              <a:gd name="connsiteY20" fmla="*/ 83045 h 1439536"/>
              <a:gd name="connsiteX21" fmla="*/ 1792799 w 2552454"/>
              <a:gd name="connsiteY21" fmla="*/ 68977 h 1439536"/>
              <a:gd name="connsiteX22" fmla="*/ 1933476 w 2552454"/>
              <a:gd name="connsiteY22" fmla="*/ 40842 h 1439536"/>
              <a:gd name="connsiteX23" fmla="*/ 2130423 w 2552454"/>
              <a:gd name="connsiteY23" fmla="*/ 83045 h 1439536"/>
              <a:gd name="connsiteX24" fmla="*/ 2158559 w 2552454"/>
              <a:gd name="connsiteY24" fmla="*/ 111180 h 1439536"/>
              <a:gd name="connsiteX25" fmla="*/ 2172627 w 2552454"/>
              <a:gd name="connsiteY25" fmla="*/ 153383 h 1439536"/>
              <a:gd name="connsiteX26" fmla="*/ 2214830 w 2552454"/>
              <a:gd name="connsiteY26" fmla="*/ 181519 h 1439536"/>
              <a:gd name="connsiteX27" fmla="*/ 2496183 w 2552454"/>
              <a:gd name="connsiteY27" fmla="*/ 195587 h 1439536"/>
              <a:gd name="connsiteX28" fmla="*/ 2510251 w 2552454"/>
              <a:gd name="connsiteY28" fmla="*/ 237790 h 1439536"/>
              <a:gd name="connsiteX29" fmla="*/ 2538387 w 2552454"/>
              <a:gd name="connsiteY29" fmla="*/ 279993 h 1439536"/>
              <a:gd name="connsiteX30" fmla="*/ 2552454 w 2552454"/>
              <a:gd name="connsiteY30" fmla="*/ 378467 h 1439536"/>
              <a:gd name="connsiteX31" fmla="*/ 2538387 w 2552454"/>
              <a:gd name="connsiteY31" fmla="*/ 505076 h 1439536"/>
              <a:gd name="connsiteX32" fmla="*/ 2496183 w 2552454"/>
              <a:gd name="connsiteY32" fmla="*/ 547279 h 1439536"/>
              <a:gd name="connsiteX33" fmla="*/ 2411777 w 2552454"/>
              <a:gd name="connsiteY33" fmla="*/ 603550 h 1439536"/>
              <a:gd name="connsiteX34" fmla="*/ 2369574 w 2552454"/>
              <a:gd name="connsiteY34" fmla="*/ 631685 h 1439536"/>
              <a:gd name="connsiteX35" fmla="*/ 2327371 w 2552454"/>
              <a:gd name="connsiteY35" fmla="*/ 673888 h 1439536"/>
              <a:gd name="connsiteX36" fmla="*/ 2257033 w 2552454"/>
              <a:gd name="connsiteY36" fmla="*/ 870836 h 1439536"/>
              <a:gd name="connsiteX37" fmla="*/ 2242965 w 2552454"/>
              <a:gd name="connsiteY37" fmla="*/ 913039 h 1439536"/>
              <a:gd name="connsiteX38" fmla="*/ 2228897 w 2552454"/>
              <a:gd name="connsiteY38" fmla="*/ 955242 h 1439536"/>
              <a:gd name="connsiteX39" fmla="*/ 2214830 w 2552454"/>
              <a:gd name="connsiteY39" fmla="*/ 1011513 h 1439536"/>
              <a:gd name="connsiteX40" fmla="*/ 2200762 w 2552454"/>
              <a:gd name="connsiteY40" fmla="*/ 1053716 h 1439536"/>
              <a:gd name="connsiteX41" fmla="*/ 2144491 w 2552454"/>
              <a:gd name="connsiteY41" fmla="*/ 1067783 h 1439536"/>
              <a:gd name="connsiteX42" fmla="*/ 2088220 w 2552454"/>
              <a:gd name="connsiteY42" fmla="*/ 1053716 h 1439536"/>
              <a:gd name="connsiteX43" fmla="*/ 2003814 w 2552454"/>
              <a:gd name="connsiteY43" fmla="*/ 1124054 h 1439536"/>
              <a:gd name="connsiteX44" fmla="*/ 1947543 w 2552454"/>
              <a:gd name="connsiteY44" fmla="*/ 1166257 h 1439536"/>
              <a:gd name="connsiteX45" fmla="*/ 1806867 w 2552454"/>
              <a:gd name="connsiteY45" fmla="*/ 1250663 h 1439536"/>
              <a:gd name="connsiteX46" fmla="*/ 1764663 w 2552454"/>
              <a:gd name="connsiteY46" fmla="*/ 1264731 h 1439536"/>
              <a:gd name="connsiteX47" fmla="*/ 1680257 w 2552454"/>
              <a:gd name="connsiteY47" fmla="*/ 1250663 h 1439536"/>
              <a:gd name="connsiteX48" fmla="*/ 1638054 w 2552454"/>
              <a:gd name="connsiteY48" fmla="*/ 1236596 h 1439536"/>
              <a:gd name="connsiteX49" fmla="*/ 1567716 w 2552454"/>
              <a:gd name="connsiteY49" fmla="*/ 1264731 h 1439536"/>
              <a:gd name="connsiteX50" fmla="*/ 1511445 w 2552454"/>
              <a:gd name="connsiteY50" fmla="*/ 1278799 h 1439536"/>
              <a:gd name="connsiteX51" fmla="*/ 1469242 w 2552454"/>
              <a:gd name="connsiteY51" fmla="*/ 1321002 h 1439536"/>
              <a:gd name="connsiteX52" fmla="*/ 1342633 w 2552454"/>
              <a:gd name="connsiteY52" fmla="*/ 1349137 h 1439536"/>
              <a:gd name="connsiteX53" fmla="*/ 1047211 w 2552454"/>
              <a:gd name="connsiteY53" fmla="*/ 1391340 h 1439536"/>
              <a:gd name="connsiteX54" fmla="*/ 751790 w 2552454"/>
              <a:gd name="connsiteY54" fmla="*/ 1321002 h 1439536"/>
              <a:gd name="connsiteX55" fmla="*/ 723654 w 2552454"/>
              <a:gd name="connsiteY55" fmla="*/ 1292867 h 1439536"/>
              <a:gd name="connsiteX56" fmla="*/ 442300 w 2552454"/>
              <a:gd name="connsiteY56" fmla="*/ 1306934 h 1439536"/>
              <a:gd name="connsiteX57" fmla="*/ 371962 w 2552454"/>
              <a:gd name="connsiteY57" fmla="*/ 1321002 h 1439536"/>
              <a:gd name="connsiteX58" fmla="*/ 146879 w 2552454"/>
              <a:gd name="connsiteY58" fmla="*/ 1306934 h 1439536"/>
              <a:gd name="connsiteX59" fmla="*/ 90608 w 2552454"/>
              <a:gd name="connsiteY59" fmla="*/ 1250663 h 1439536"/>
              <a:gd name="connsiteX60" fmla="*/ 76540 w 2552454"/>
              <a:gd name="connsiteY60" fmla="*/ 1208460 h 1439536"/>
              <a:gd name="connsiteX61" fmla="*/ 48405 w 2552454"/>
              <a:gd name="connsiteY61" fmla="*/ 1095919 h 1439536"/>
              <a:gd name="connsiteX62" fmla="*/ 20270 w 2552454"/>
              <a:gd name="connsiteY62" fmla="*/ 1011513 h 1439536"/>
              <a:gd name="connsiteX63" fmla="*/ 6202 w 2552454"/>
              <a:gd name="connsiteY63" fmla="*/ 969310 h 1439536"/>
              <a:gd name="connsiteX64" fmla="*/ 20270 w 2552454"/>
              <a:gd name="connsiteY64" fmla="*/ 800497 h 1439536"/>
              <a:gd name="connsiteX65" fmla="*/ 76540 w 2552454"/>
              <a:gd name="connsiteY65" fmla="*/ 786430 h 1439536"/>
              <a:gd name="connsiteX66" fmla="*/ 104676 w 2552454"/>
              <a:gd name="connsiteY66" fmla="*/ 758294 h 1439536"/>
              <a:gd name="connsiteX67" fmla="*/ 6202 w 2552454"/>
              <a:gd name="connsiteY67" fmla="*/ 786430 h 1439536"/>
              <a:gd name="connsiteX68" fmla="*/ 48405 w 2552454"/>
              <a:gd name="connsiteY68" fmla="*/ 800497 h 14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52454" h="1439536">
                <a:moveTo>
                  <a:pt x="20270" y="856768"/>
                </a:moveTo>
                <a:cubicBezTo>
                  <a:pt x="24959" y="819254"/>
                  <a:pt x="24390" y="780700"/>
                  <a:pt x="34337" y="744227"/>
                </a:cubicBezTo>
                <a:cubicBezTo>
                  <a:pt x="38786" y="727915"/>
                  <a:pt x="52646" y="715781"/>
                  <a:pt x="62473" y="702023"/>
                </a:cubicBezTo>
                <a:cubicBezTo>
                  <a:pt x="76101" y="682944"/>
                  <a:pt x="89237" y="663398"/>
                  <a:pt x="104676" y="645753"/>
                </a:cubicBezTo>
                <a:cubicBezTo>
                  <a:pt x="122144" y="625790"/>
                  <a:pt x="146233" y="611553"/>
                  <a:pt x="160947" y="589482"/>
                </a:cubicBezTo>
                <a:cubicBezTo>
                  <a:pt x="170325" y="575414"/>
                  <a:pt x="175880" y="557841"/>
                  <a:pt x="189082" y="547279"/>
                </a:cubicBezTo>
                <a:cubicBezTo>
                  <a:pt x="200661" y="538016"/>
                  <a:pt x="217217" y="537900"/>
                  <a:pt x="231285" y="533211"/>
                </a:cubicBezTo>
                <a:cubicBezTo>
                  <a:pt x="338598" y="425898"/>
                  <a:pt x="213899" y="538015"/>
                  <a:pt x="315691" y="476940"/>
                </a:cubicBezTo>
                <a:cubicBezTo>
                  <a:pt x="327064" y="470116"/>
                  <a:pt x="332454" y="455629"/>
                  <a:pt x="343827" y="448805"/>
                </a:cubicBezTo>
                <a:cubicBezTo>
                  <a:pt x="356543" y="441176"/>
                  <a:pt x="371724" y="438639"/>
                  <a:pt x="386030" y="434737"/>
                </a:cubicBezTo>
                <a:cubicBezTo>
                  <a:pt x="423336" y="424563"/>
                  <a:pt x="461057" y="415980"/>
                  <a:pt x="498571" y="406602"/>
                </a:cubicBezTo>
                <a:cubicBezTo>
                  <a:pt x="580419" y="324757"/>
                  <a:pt x="466121" y="442730"/>
                  <a:pt x="554842" y="336263"/>
                </a:cubicBezTo>
                <a:cubicBezTo>
                  <a:pt x="610884" y="269012"/>
                  <a:pt x="578891" y="316222"/>
                  <a:pt x="639248" y="265925"/>
                </a:cubicBezTo>
                <a:cubicBezTo>
                  <a:pt x="654532" y="253189"/>
                  <a:pt x="663340" y="231954"/>
                  <a:pt x="681451" y="223722"/>
                </a:cubicBezTo>
                <a:cubicBezTo>
                  <a:pt x="716654" y="207721"/>
                  <a:pt x="793993" y="195587"/>
                  <a:pt x="793993" y="195587"/>
                </a:cubicBezTo>
                <a:cubicBezTo>
                  <a:pt x="803371" y="186208"/>
                  <a:pt x="810265" y="173383"/>
                  <a:pt x="822128" y="167451"/>
                </a:cubicBezTo>
                <a:cubicBezTo>
                  <a:pt x="908434" y="124298"/>
                  <a:pt x="992623" y="132694"/>
                  <a:pt x="1089414" y="125248"/>
                </a:cubicBezTo>
                <a:cubicBezTo>
                  <a:pt x="1098793" y="115870"/>
                  <a:pt x="1106034" y="103693"/>
                  <a:pt x="1117550" y="97113"/>
                </a:cubicBezTo>
                <a:cubicBezTo>
                  <a:pt x="1158757" y="73566"/>
                  <a:pt x="1199438" y="66090"/>
                  <a:pt x="1244159" y="54910"/>
                </a:cubicBezTo>
                <a:cubicBezTo>
                  <a:pt x="1398904" y="59599"/>
                  <a:pt x="1553816" y="60389"/>
                  <a:pt x="1708393" y="68977"/>
                </a:cubicBezTo>
                <a:cubicBezTo>
                  <a:pt x="1723199" y="69800"/>
                  <a:pt x="1735767" y="83045"/>
                  <a:pt x="1750596" y="83045"/>
                </a:cubicBezTo>
                <a:cubicBezTo>
                  <a:pt x="1765425" y="83045"/>
                  <a:pt x="1778323" y="72194"/>
                  <a:pt x="1792799" y="68977"/>
                </a:cubicBezTo>
                <a:cubicBezTo>
                  <a:pt x="2103198" y="0"/>
                  <a:pt x="1709274" y="96894"/>
                  <a:pt x="1933476" y="40842"/>
                </a:cubicBezTo>
                <a:cubicBezTo>
                  <a:pt x="2055925" y="51974"/>
                  <a:pt x="2061163" y="27638"/>
                  <a:pt x="2130423" y="83045"/>
                </a:cubicBezTo>
                <a:cubicBezTo>
                  <a:pt x="2140780" y="91330"/>
                  <a:pt x="2149180" y="101802"/>
                  <a:pt x="2158559" y="111180"/>
                </a:cubicBezTo>
                <a:cubicBezTo>
                  <a:pt x="2163248" y="125248"/>
                  <a:pt x="2163364" y="141804"/>
                  <a:pt x="2172627" y="153383"/>
                </a:cubicBezTo>
                <a:cubicBezTo>
                  <a:pt x="2183189" y="166585"/>
                  <a:pt x="2198065" y="179332"/>
                  <a:pt x="2214830" y="181519"/>
                </a:cubicBezTo>
                <a:cubicBezTo>
                  <a:pt x="2307943" y="193664"/>
                  <a:pt x="2402399" y="190898"/>
                  <a:pt x="2496183" y="195587"/>
                </a:cubicBezTo>
                <a:cubicBezTo>
                  <a:pt x="2500872" y="209655"/>
                  <a:pt x="2503619" y="224527"/>
                  <a:pt x="2510251" y="237790"/>
                </a:cubicBezTo>
                <a:cubicBezTo>
                  <a:pt x="2517812" y="252912"/>
                  <a:pt x="2533529" y="263799"/>
                  <a:pt x="2538387" y="279993"/>
                </a:cubicBezTo>
                <a:cubicBezTo>
                  <a:pt x="2547915" y="311753"/>
                  <a:pt x="2547765" y="345642"/>
                  <a:pt x="2552454" y="378467"/>
                </a:cubicBezTo>
                <a:cubicBezTo>
                  <a:pt x="2547765" y="420670"/>
                  <a:pt x="2551815" y="464792"/>
                  <a:pt x="2538387" y="505076"/>
                </a:cubicBezTo>
                <a:cubicBezTo>
                  <a:pt x="2532096" y="523950"/>
                  <a:pt x="2511887" y="535065"/>
                  <a:pt x="2496183" y="547279"/>
                </a:cubicBezTo>
                <a:cubicBezTo>
                  <a:pt x="2469491" y="568039"/>
                  <a:pt x="2439912" y="584793"/>
                  <a:pt x="2411777" y="603550"/>
                </a:cubicBezTo>
                <a:cubicBezTo>
                  <a:pt x="2397709" y="612928"/>
                  <a:pt x="2381529" y="619730"/>
                  <a:pt x="2369574" y="631685"/>
                </a:cubicBezTo>
                <a:lnTo>
                  <a:pt x="2327371" y="673888"/>
                </a:lnTo>
                <a:cubicBezTo>
                  <a:pt x="2282714" y="785534"/>
                  <a:pt x="2307223" y="720266"/>
                  <a:pt x="2257033" y="870836"/>
                </a:cubicBezTo>
                <a:lnTo>
                  <a:pt x="2242965" y="913039"/>
                </a:lnTo>
                <a:cubicBezTo>
                  <a:pt x="2238276" y="927107"/>
                  <a:pt x="2232493" y="940856"/>
                  <a:pt x="2228897" y="955242"/>
                </a:cubicBezTo>
                <a:cubicBezTo>
                  <a:pt x="2224208" y="973999"/>
                  <a:pt x="2220141" y="992923"/>
                  <a:pt x="2214830" y="1011513"/>
                </a:cubicBezTo>
                <a:cubicBezTo>
                  <a:pt x="2210756" y="1025771"/>
                  <a:pt x="2212341" y="1044453"/>
                  <a:pt x="2200762" y="1053716"/>
                </a:cubicBezTo>
                <a:cubicBezTo>
                  <a:pt x="2185664" y="1065794"/>
                  <a:pt x="2163248" y="1063094"/>
                  <a:pt x="2144491" y="1067783"/>
                </a:cubicBezTo>
                <a:cubicBezTo>
                  <a:pt x="2125734" y="1063094"/>
                  <a:pt x="2107554" y="1053716"/>
                  <a:pt x="2088220" y="1053716"/>
                </a:cubicBezTo>
                <a:cubicBezTo>
                  <a:pt x="2034482" y="1053716"/>
                  <a:pt x="2037983" y="1089885"/>
                  <a:pt x="2003814" y="1124054"/>
                </a:cubicBezTo>
                <a:cubicBezTo>
                  <a:pt x="1987235" y="1140633"/>
                  <a:pt x="1966751" y="1152811"/>
                  <a:pt x="1947543" y="1166257"/>
                </a:cubicBezTo>
                <a:cubicBezTo>
                  <a:pt x="1894907" y="1203102"/>
                  <a:pt x="1862858" y="1226667"/>
                  <a:pt x="1806867" y="1250663"/>
                </a:cubicBezTo>
                <a:cubicBezTo>
                  <a:pt x="1793237" y="1256504"/>
                  <a:pt x="1778731" y="1260042"/>
                  <a:pt x="1764663" y="1264731"/>
                </a:cubicBezTo>
                <a:cubicBezTo>
                  <a:pt x="1736528" y="1260042"/>
                  <a:pt x="1708101" y="1256851"/>
                  <a:pt x="1680257" y="1250663"/>
                </a:cubicBezTo>
                <a:cubicBezTo>
                  <a:pt x="1665782" y="1247446"/>
                  <a:pt x="1652768" y="1234757"/>
                  <a:pt x="1638054" y="1236596"/>
                </a:cubicBezTo>
                <a:cubicBezTo>
                  <a:pt x="1612997" y="1239728"/>
                  <a:pt x="1591672" y="1256746"/>
                  <a:pt x="1567716" y="1264731"/>
                </a:cubicBezTo>
                <a:cubicBezTo>
                  <a:pt x="1549374" y="1270845"/>
                  <a:pt x="1530202" y="1274110"/>
                  <a:pt x="1511445" y="1278799"/>
                </a:cubicBezTo>
                <a:cubicBezTo>
                  <a:pt x="1497377" y="1292867"/>
                  <a:pt x="1485795" y="1309966"/>
                  <a:pt x="1469242" y="1321002"/>
                </a:cubicBezTo>
                <a:cubicBezTo>
                  <a:pt x="1445594" y="1336768"/>
                  <a:pt x="1353925" y="1346717"/>
                  <a:pt x="1342633" y="1349137"/>
                </a:cubicBezTo>
                <a:cubicBezTo>
                  <a:pt x="1126088" y="1395539"/>
                  <a:pt x="1339304" y="1368872"/>
                  <a:pt x="1047211" y="1391340"/>
                </a:cubicBezTo>
                <a:cubicBezTo>
                  <a:pt x="673034" y="1351954"/>
                  <a:pt x="846618" y="1439536"/>
                  <a:pt x="751790" y="1321002"/>
                </a:cubicBezTo>
                <a:cubicBezTo>
                  <a:pt x="743504" y="1310645"/>
                  <a:pt x="733033" y="1302245"/>
                  <a:pt x="723654" y="1292867"/>
                </a:cubicBezTo>
                <a:cubicBezTo>
                  <a:pt x="629869" y="1297556"/>
                  <a:pt x="535903" y="1299446"/>
                  <a:pt x="442300" y="1306934"/>
                </a:cubicBezTo>
                <a:cubicBezTo>
                  <a:pt x="418466" y="1308841"/>
                  <a:pt x="395872" y="1321002"/>
                  <a:pt x="371962" y="1321002"/>
                </a:cubicBezTo>
                <a:cubicBezTo>
                  <a:pt x="296788" y="1321002"/>
                  <a:pt x="221907" y="1311623"/>
                  <a:pt x="146879" y="1306934"/>
                </a:cubicBezTo>
                <a:cubicBezTo>
                  <a:pt x="128122" y="1288177"/>
                  <a:pt x="98997" y="1275828"/>
                  <a:pt x="90608" y="1250663"/>
                </a:cubicBezTo>
                <a:cubicBezTo>
                  <a:pt x="85919" y="1236595"/>
                  <a:pt x="80442" y="1222766"/>
                  <a:pt x="76540" y="1208460"/>
                </a:cubicBezTo>
                <a:cubicBezTo>
                  <a:pt x="66366" y="1171154"/>
                  <a:pt x="60633" y="1132603"/>
                  <a:pt x="48405" y="1095919"/>
                </a:cubicBezTo>
                <a:lnTo>
                  <a:pt x="20270" y="1011513"/>
                </a:lnTo>
                <a:lnTo>
                  <a:pt x="6202" y="969310"/>
                </a:lnTo>
                <a:cubicBezTo>
                  <a:pt x="10891" y="913039"/>
                  <a:pt x="0" y="853199"/>
                  <a:pt x="20270" y="800497"/>
                </a:cubicBezTo>
                <a:cubicBezTo>
                  <a:pt x="27210" y="782452"/>
                  <a:pt x="59247" y="795076"/>
                  <a:pt x="76540" y="786430"/>
                </a:cubicBezTo>
                <a:cubicBezTo>
                  <a:pt x="88403" y="780498"/>
                  <a:pt x="104676" y="758294"/>
                  <a:pt x="104676" y="758294"/>
                </a:cubicBezTo>
                <a:lnTo>
                  <a:pt x="6202" y="786430"/>
                </a:lnTo>
                <a:lnTo>
                  <a:pt x="48405" y="80049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304800"/>
            <a:ext cx="4953000" cy="3048000"/>
          </a:xfrm>
          <a:custGeom>
            <a:avLst/>
            <a:gdLst>
              <a:gd name="connsiteX0" fmla="*/ 225083 w 4674574"/>
              <a:gd name="connsiteY0" fmla="*/ 1336430 h 2363372"/>
              <a:gd name="connsiteX1" fmla="*/ 267286 w 4674574"/>
              <a:gd name="connsiteY1" fmla="*/ 1181686 h 2363372"/>
              <a:gd name="connsiteX2" fmla="*/ 323557 w 4674574"/>
              <a:gd name="connsiteY2" fmla="*/ 1083212 h 2363372"/>
              <a:gd name="connsiteX3" fmla="*/ 351693 w 4674574"/>
              <a:gd name="connsiteY3" fmla="*/ 998806 h 2363372"/>
              <a:gd name="connsiteX4" fmla="*/ 365760 w 4674574"/>
              <a:gd name="connsiteY4" fmla="*/ 942535 h 2363372"/>
              <a:gd name="connsiteX5" fmla="*/ 393896 w 4674574"/>
              <a:gd name="connsiteY5" fmla="*/ 900332 h 2363372"/>
              <a:gd name="connsiteX6" fmla="*/ 436099 w 4674574"/>
              <a:gd name="connsiteY6" fmla="*/ 801858 h 2363372"/>
              <a:gd name="connsiteX7" fmla="*/ 492369 w 4674574"/>
              <a:gd name="connsiteY7" fmla="*/ 773723 h 2363372"/>
              <a:gd name="connsiteX8" fmla="*/ 520505 w 4674574"/>
              <a:gd name="connsiteY8" fmla="*/ 731520 h 2363372"/>
              <a:gd name="connsiteX9" fmla="*/ 548640 w 4674574"/>
              <a:gd name="connsiteY9" fmla="*/ 703384 h 2363372"/>
              <a:gd name="connsiteX10" fmla="*/ 590843 w 4674574"/>
              <a:gd name="connsiteY10" fmla="*/ 604910 h 2363372"/>
              <a:gd name="connsiteX11" fmla="*/ 647114 w 4674574"/>
              <a:gd name="connsiteY11" fmla="*/ 562707 h 2363372"/>
              <a:gd name="connsiteX12" fmla="*/ 689317 w 4674574"/>
              <a:gd name="connsiteY12" fmla="*/ 520504 h 2363372"/>
              <a:gd name="connsiteX13" fmla="*/ 731520 w 4674574"/>
              <a:gd name="connsiteY13" fmla="*/ 436098 h 2363372"/>
              <a:gd name="connsiteX14" fmla="*/ 787791 w 4674574"/>
              <a:gd name="connsiteY14" fmla="*/ 379827 h 2363372"/>
              <a:gd name="connsiteX15" fmla="*/ 844062 w 4674574"/>
              <a:gd name="connsiteY15" fmla="*/ 351692 h 2363372"/>
              <a:gd name="connsiteX16" fmla="*/ 858129 w 4674574"/>
              <a:gd name="connsiteY16" fmla="*/ 309489 h 2363372"/>
              <a:gd name="connsiteX17" fmla="*/ 914400 w 4674574"/>
              <a:gd name="connsiteY17" fmla="*/ 295421 h 2363372"/>
              <a:gd name="connsiteX18" fmla="*/ 956603 w 4674574"/>
              <a:gd name="connsiteY18" fmla="*/ 281353 h 2363372"/>
              <a:gd name="connsiteX19" fmla="*/ 1026942 w 4674574"/>
              <a:gd name="connsiteY19" fmla="*/ 225083 h 2363372"/>
              <a:gd name="connsiteX20" fmla="*/ 1069145 w 4674574"/>
              <a:gd name="connsiteY20" fmla="*/ 211015 h 2363372"/>
              <a:gd name="connsiteX21" fmla="*/ 1280160 w 4674574"/>
              <a:gd name="connsiteY21" fmla="*/ 225083 h 2363372"/>
              <a:gd name="connsiteX22" fmla="*/ 1364566 w 4674574"/>
              <a:gd name="connsiteY22" fmla="*/ 253218 h 2363372"/>
              <a:gd name="connsiteX23" fmla="*/ 1477108 w 4674574"/>
              <a:gd name="connsiteY23" fmla="*/ 239150 h 2363372"/>
              <a:gd name="connsiteX24" fmla="*/ 1519311 w 4674574"/>
              <a:gd name="connsiteY24" fmla="*/ 211015 h 2363372"/>
              <a:gd name="connsiteX25" fmla="*/ 1589649 w 4674574"/>
              <a:gd name="connsiteY25" fmla="*/ 182880 h 2363372"/>
              <a:gd name="connsiteX26" fmla="*/ 1772529 w 4674574"/>
              <a:gd name="connsiteY26" fmla="*/ 112541 h 2363372"/>
              <a:gd name="connsiteX27" fmla="*/ 2335237 w 4674574"/>
              <a:gd name="connsiteY27" fmla="*/ 126609 h 2363372"/>
              <a:gd name="connsiteX28" fmla="*/ 2363373 w 4674574"/>
              <a:gd name="connsiteY28" fmla="*/ 154744 h 2363372"/>
              <a:gd name="connsiteX29" fmla="*/ 2630659 w 4674574"/>
              <a:gd name="connsiteY29" fmla="*/ 84406 h 2363372"/>
              <a:gd name="connsiteX30" fmla="*/ 2841674 w 4674574"/>
              <a:gd name="connsiteY30" fmla="*/ 42203 h 2363372"/>
              <a:gd name="connsiteX31" fmla="*/ 3010486 w 4674574"/>
              <a:gd name="connsiteY31" fmla="*/ 14067 h 2363372"/>
              <a:gd name="connsiteX32" fmla="*/ 3108960 w 4674574"/>
              <a:gd name="connsiteY32" fmla="*/ 0 h 2363372"/>
              <a:gd name="connsiteX33" fmla="*/ 3277773 w 4674574"/>
              <a:gd name="connsiteY33" fmla="*/ 14067 h 2363372"/>
              <a:gd name="connsiteX34" fmla="*/ 3319976 w 4674574"/>
              <a:gd name="connsiteY34" fmla="*/ 84406 h 2363372"/>
              <a:gd name="connsiteX35" fmla="*/ 3362179 w 4674574"/>
              <a:gd name="connsiteY35" fmla="*/ 98473 h 2363372"/>
              <a:gd name="connsiteX36" fmla="*/ 3685736 w 4674574"/>
              <a:gd name="connsiteY36" fmla="*/ 70338 h 2363372"/>
              <a:gd name="connsiteX37" fmla="*/ 3868616 w 4674574"/>
              <a:gd name="connsiteY37" fmla="*/ 84406 h 2363372"/>
              <a:gd name="connsiteX38" fmla="*/ 3924886 w 4674574"/>
              <a:gd name="connsiteY38" fmla="*/ 98473 h 2363372"/>
              <a:gd name="connsiteX39" fmla="*/ 3995225 w 4674574"/>
              <a:gd name="connsiteY39" fmla="*/ 154744 h 2363372"/>
              <a:gd name="connsiteX40" fmla="*/ 4037428 w 4674574"/>
              <a:gd name="connsiteY40" fmla="*/ 182880 h 2363372"/>
              <a:gd name="connsiteX41" fmla="*/ 4079631 w 4674574"/>
              <a:gd name="connsiteY41" fmla="*/ 168812 h 2363372"/>
              <a:gd name="connsiteX42" fmla="*/ 4135902 w 4674574"/>
              <a:gd name="connsiteY42" fmla="*/ 154744 h 2363372"/>
              <a:gd name="connsiteX43" fmla="*/ 4192173 w 4674574"/>
              <a:gd name="connsiteY43" fmla="*/ 126609 h 2363372"/>
              <a:gd name="connsiteX44" fmla="*/ 4304714 w 4674574"/>
              <a:gd name="connsiteY44" fmla="*/ 112541 h 2363372"/>
              <a:gd name="connsiteX45" fmla="*/ 4529797 w 4674574"/>
              <a:gd name="connsiteY45" fmla="*/ 168812 h 2363372"/>
              <a:gd name="connsiteX46" fmla="*/ 4557933 w 4674574"/>
              <a:gd name="connsiteY46" fmla="*/ 196947 h 2363372"/>
              <a:gd name="connsiteX47" fmla="*/ 4543865 w 4674574"/>
              <a:gd name="connsiteY47" fmla="*/ 379827 h 2363372"/>
              <a:gd name="connsiteX48" fmla="*/ 4473526 w 4674574"/>
              <a:gd name="connsiteY48" fmla="*/ 492369 h 2363372"/>
              <a:gd name="connsiteX49" fmla="*/ 4445391 w 4674574"/>
              <a:gd name="connsiteY49" fmla="*/ 534572 h 2363372"/>
              <a:gd name="connsiteX50" fmla="*/ 4346917 w 4674574"/>
              <a:gd name="connsiteY50" fmla="*/ 618978 h 2363372"/>
              <a:gd name="connsiteX51" fmla="*/ 4318782 w 4674574"/>
              <a:gd name="connsiteY51" fmla="*/ 675249 h 2363372"/>
              <a:gd name="connsiteX52" fmla="*/ 4206240 w 4674574"/>
              <a:gd name="connsiteY52" fmla="*/ 717452 h 2363372"/>
              <a:gd name="connsiteX53" fmla="*/ 4178105 w 4674574"/>
              <a:gd name="connsiteY53" fmla="*/ 759655 h 2363372"/>
              <a:gd name="connsiteX54" fmla="*/ 4093699 w 4674574"/>
              <a:gd name="connsiteY54" fmla="*/ 787790 h 2363372"/>
              <a:gd name="connsiteX55" fmla="*/ 4023360 w 4674574"/>
              <a:gd name="connsiteY55" fmla="*/ 815926 h 2363372"/>
              <a:gd name="connsiteX56" fmla="*/ 3967089 w 4674574"/>
              <a:gd name="connsiteY56" fmla="*/ 844061 h 2363372"/>
              <a:gd name="connsiteX57" fmla="*/ 3924886 w 4674574"/>
              <a:gd name="connsiteY57" fmla="*/ 872197 h 2363372"/>
              <a:gd name="connsiteX58" fmla="*/ 3840480 w 4674574"/>
              <a:gd name="connsiteY58" fmla="*/ 900332 h 2363372"/>
              <a:gd name="connsiteX59" fmla="*/ 3798277 w 4674574"/>
              <a:gd name="connsiteY59" fmla="*/ 914400 h 2363372"/>
              <a:gd name="connsiteX60" fmla="*/ 3713871 w 4674574"/>
              <a:gd name="connsiteY60" fmla="*/ 970670 h 2363372"/>
              <a:gd name="connsiteX61" fmla="*/ 3699803 w 4674574"/>
              <a:gd name="connsiteY61" fmla="*/ 1026941 h 2363372"/>
              <a:gd name="connsiteX62" fmla="*/ 3643533 w 4674574"/>
              <a:gd name="connsiteY62" fmla="*/ 1097280 h 2363372"/>
              <a:gd name="connsiteX63" fmla="*/ 3615397 w 4674574"/>
              <a:gd name="connsiteY63" fmla="*/ 1139483 h 2363372"/>
              <a:gd name="connsiteX64" fmla="*/ 3559126 w 4674574"/>
              <a:gd name="connsiteY64" fmla="*/ 1167618 h 2363372"/>
              <a:gd name="connsiteX65" fmla="*/ 3516923 w 4674574"/>
              <a:gd name="connsiteY65" fmla="*/ 1223889 h 2363372"/>
              <a:gd name="connsiteX66" fmla="*/ 3460653 w 4674574"/>
              <a:gd name="connsiteY66" fmla="*/ 1237957 h 2363372"/>
              <a:gd name="connsiteX67" fmla="*/ 3418449 w 4674574"/>
              <a:gd name="connsiteY67" fmla="*/ 1252024 h 2363372"/>
              <a:gd name="connsiteX68" fmla="*/ 3362179 w 4674574"/>
              <a:gd name="connsiteY68" fmla="*/ 1280160 h 2363372"/>
              <a:gd name="connsiteX69" fmla="*/ 3207434 w 4674574"/>
              <a:gd name="connsiteY69" fmla="*/ 1308295 h 2363372"/>
              <a:gd name="connsiteX70" fmla="*/ 3108960 w 4674574"/>
              <a:gd name="connsiteY70" fmla="*/ 1392701 h 2363372"/>
              <a:gd name="connsiteX71" fmla="*/ 3038622 w 4674574"/>
              <a:gd name="connsiteY71" fmla="*/ 1420837 h 2363372"/>
              <a:gd name="connsiteX72" fmla="*/ 2926080 w 4674574"/>
              <a:gd name="connsiteY72" fmla="*/ 1505243 h 2363372"/>
              <a:gd name="connsiteX73" fmla="*/ 2869809 w 4674574"/>
              <a:gd name="connsiteY73" fmla="*/ 1547446 h 2363372"/>
              <a:gd name="connsiteX74" fmla="*/ 2785403 w 4674574"/>
              <a:gd name="connsiteY74" fmla="*/ 1617784 h 2363372"/>
              <a:gd name="connsiteX75" fmla="*/ 2574388 w 4674574"/>
              <a:gd name="connsiteY75" fmla="*/ 1645920 h 2363372"/>
              <a:gd name="connsiteX76" fmla="*/ 2447779 w 4674574"/>
              <a:gd name="connsiteY76" fmla="*/ 1659987 h 2363372"/>
              <a:gd name="connsiteX77" fmla="*/ 2391508 w 4674574"/>
              <a:gd name="connsiteY77" fmla="*/ 1674055 h 2363372"/>
              <a:gd name="connsiteX78" fmla="*/ 2307102 w 4674574"/>
              <a:gd name="connsiteY78" fmla="*/ 1730326 h 2363372"/>
              <a:gd name="connsiteX79" fmla="*/ 2208628 w 4674574"/>
              <a:gd name="connsiteY79" fmla="*/ 1786597 h 2363372"/>
              <a:gd name="connsiteX80" fmla="*/ 2067951 w 4674574"/>
              <a:gd name="connsiteY80" fmla="*/ 1856935 h 2363372"/>
              <a:gd name="connsiteX81" fmla="*/ 2025748 w 4674574"/>
              <a:gd name="connsiteY81" fmla="*/ 1885070 h 2363372"/>
              <a:gd name="connsiteX82" fmla="*/ 1969477 w 4674574"/>
              <a:gd name="connsiteY82" fmla="*/ 1899138 h 2363372"/>
              <a:gd name="connsiteX83" fmla="*/ 1927274 w 4674574"/>
              <a:gd name="connsiteY83" fmla="*/ 1927273 h 2363372"/>
              <a:gd name="connsiteX84" fmla="*/ 1688123 w 4674574"/>
              <a:gd name="connsiteY84" fmla="*/ 1969477 h 2363372"/>
              <a:gd name="connsiteX85" fmla="*/ 1617785 w 4674574"/>
              <a:gd name="connsiteY85" fmla="*/ 1983544 h 2363372"/>
              <a:gd name="connsiteX86" fmla="*/ 1505243 w 4674574"/>
              <a:gd name="connsiteY86" fmla="*/ 2025747 h 2363372"/>
              <a:gd name="connsiteX87" fmla="*/ 1477108 w 4674574"/>
              <a:gd name="connsiteY87" fmla="*/ 2067950 h 2363372"/>
              <a:gd name="connsiteX88" fmla="*/ 1420837 w 4674574"/>
              <a:gd name="connsiteY88" fmla="*/ 2110153 h 2363372"/>
              <a:gd name="connsiteX89" fmla="*/ 1322363 w 4674574"/>
              <a:gd name="connsiteY89" fmla="*/ 2166424 h 2363372"/>
              <a:gd name="connsiteX90" fmla="*/ 1280160 w 4674574"/>
              <a:gd name="connsiteY90" fmla="*/ 2180492 h 2363372"/>
              <a:gd name="connsiteX91" fmla="*/ 1223889 w 4674574"/>
              <a:gd name="connsiteY91" fmla="*/ 2222695 h 2363372"/>
              <a:gd name="connsiteX92" fmla="*/ 1167619 w 4674574"/>
              <a:gd name="connsiteY92" fmla="*/ 2236763 h 2363372"/>
              <a:gd name="connsiteX93" fmla="*/ 1125416 w 4674574"/>
              <a:gd name="connsiteY93" fmla="*/ 2278966 h 2363372"/>
              <a:gd name="connsiteX94" fmla="*/ 970671 w 4674574"/>
              <a:gd name="connsiteY94" fmla="*/ 2321169 h 2363372"/>
              <a:gd name="connsiteX95" fmla="*/ 844062 w 4674574"/>
              <a:gd name="connsiteY95" fmla="*/ 2363372 h 2363372"/>
              <a:gd name="connsiteX96" fmla="*/ 450166 w 4674574"/>
              <a:gd name="connsiteY96" fmla="*/ 2335237 h 2363372"/>
              <a:gd name="connsiteX97" fmla="*/ 407963 w 4674574"/>
              <a:gd name="connsiteY97" fmla="*/ 2321169 h 2363372"/>
              <a:gd name="connsiteX98" fmla="*/ 281354 w 4674574"/>
              <a:gd name="connsiteY98" fmla="*/ 2250830 h 2363372"/>
              <a:gd name="connsiteX99" fmla="*/ 225083 w 4674574"/>
              <a:gd name="connsiteY99" fmla="*/ 2236763 h 2363372"/>
              <a:gd name="connsiteX100" fmla="*/ 42203 w 4674574"/>
              <a:gd name="connsiteY100" fmla="*/ 2194560 h 2363372"/>
              <a:gd name="connsiteX101" fmla="*/ 14068 w 4674574"/>
              <a:gd name="connsiteY101" fmla="*/ 2152357 h 2363372"/>
              <a:gd name="connsiteX102" fmla="*/ 0 w 4674574"/>
              <a:gd name="connsiteY102" fmla="*/ 2096086 h 2363372"/>
              <a:gd name="connsiteX103" fmla="*/ 14068 w 4674574"/>
              <a:gd name="connsiteY103" fmla="*/ 1758461 h 2363372"/>
              <a:gd name="connsiteX104" fmla="*/ 56271 w 4674574"/>
              <a:gd name="connsiteY104" fmla="*/ 1603717 h 2363372"/>
              <a:gd name="connsiteX105" fmla="*/ 84406 w 4674574"/>
              <a:gd name="connsiteY105" fmla="*/ 1575581 h 2363372"/>
              <a:gd name="connsiteX106" fmla="*/ 98474 w 4674574"/>
              <a:gd name="connsiteY106" fmla="*/ 1519310 h 2363372"/>
              <a:gd name="connsiteX107" fmla="*/ 154745 w 4674574"/>
              <a:gd name="connsiteY107" fmla="*/ 1505243 h 2363372"/>
              <a:gd name="connsiteX108" fmla="*/ 182880 w 4674574"/>
              <a:gd name="connsiteY108" fmla="*/ 1477107 h 2363372"/>
              <a:gd name="connsiteX109" fmla="*/ 225083 w 4674574"/>
              <a:gd name="connsiteY109" fmla="*/ 1322363 h 2363372"/>
              <a:gd name="connsiteX110" fmla="*/ 225083 w 4674574"/>
              <a:gd name="connsiteY110" fmla="*/ 1266092 h 2363372"/>
              <a:gd name="connsiteX111" fmla="*/ 239151 w 4674574"/>
              <a:gd name="connsiteY111" fmla="*/ 1252024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74574" h="2363372">
                <a:moveTo>
                  <a:pt x="225083" y="1336430"/>
                </a:moveTo>
                <a:cubicBezTo>
                  <a:pt x="237834" y="1259927"/>
                  <a:pt x="233399" y="1249459"/>
                  <a:pt x="267286" y="1181686"/>
                </a:cubicBezTo>
                <a:cubicBezTo>
                  <a:pt x="318048" y="1080163"/>
                  <a:pt x="274226" y="1206540"/>
                  <a:pt x="323557" y="1083212"/>
                </a:cubicBezTo>
                <a:cubicBezTo>
                  <a:pt x="334571" y="1055676"/>
                  <a:pt x="343171" y="1027213"/>
                  <a:pt x="351693" y="998806"/>
                </a:cubicBezTo>
                <a:cubicBezTo>
                  <a:pt x="357249" y="980287"/>
                  <a:pt x="358144" y="960306"/>
                  <a:pt x="365760" y="942535"/>
                </a:cubicBezTo>
                <a:cubicBezTo>
                  <a:pt x="372420" y="926995"/>
                  <a:pt x="384517" y="914400"/>
                  <a:pt x="393896" y="900332"/>
                </a:cubicBezTo>
                <a:cubicBezTo>
                  <a:pt x="402709" y="865078"/>
                  <a:pt x="405418" y="827425"/>
                  <a:pt x="436099" y="801858"/>
                </a:cubicBezTo>
                <a:cubicBezTo>
                  <a:pt x="452209" y="788433"/>
                  <a:pt x="473612" y="783101"/>
                  <a:pt x="492369" y="773723"/>
                </a:cubicBezTo>
                <a:cubicBezTo>
                  <a:pt x="501748" y="759655"/>
                  <a:pt x="509943" y="744722"/>
                  <a:pt x="520505" y="731520"/>
                </a:cubicBezTo>
                <a:cubicBezTo>
                  <a:pt x="528790" y="721163"/>
                  <a:pt x="541816" y="714757"/>
                  <a:pt x="548640" y="703384"/>
                </a:cubicBezTo>
                <a:cubicBezTo>
                  <a:pt x="583561" y="645182"/>
                  <a:pt x="535965" y="668935"/>
                  <a:pt x="590843" y="604910"/>
                </a:cubicBezTo>
                <a:cubicBezTo>
                  <a:pt x="606102" y="587108"/>
                  <a:pt x="629312" y="577966"/>
                  <a:pt x="647114" y="562707"/>
                </a:cubicBezTo>
                <a:cubicBezTo>
                  <a:pt x="662219" y="549760"/>
                  <a:pt x="675249" y="534572"/>
                  <a:pt x="689317" y="520504"/>
                </a:cubicBezTo>
                <a:cubicBezTo>
                  <a:pt x="702933" y="479657"/>
                  <a:pt x="701771" y="470805"/>
                  <a:pt x="731520" y="436098"/>
                </a:cubicBezTo>
                <a:cubicBezTo>
                  <a:pt x="748783" y="415958"/>
                  <a:pt x="764065" y="391690"/>
                  <a:pt x="787791" y="379827"/>
                </a:cubicBezTo>
                <a:lnTo>
                  <a:pt x="844062" y="351692"/>
                </a:lnTo>
                <a:cubicBezTo>
                  <a:pt x="848751" y="337624"/>
                  <a:pt x="846550" y="318752"/>
                  <a:pt x="858129" y="309489"/>
                </a:cubicBezTo>
                <a:cubicBezTo>
                  <a:pt x="873226" y="297411"/>
                  <a:pt x="895810" y="300733"/>
                  <a:pt x="914400" y="295421"/>
                </a:cubicBezTo>
                <a:cubicBezTo>
                  <a:pt x="928658" y="291347"/>
                  <a:pt x="942535" y="286042"/>
                  <a:pt x="956603" y="281353"/>
                </a:cubicBezTo>
                <a:cubicBezTo>
                  <a:pt x="982773" y="255184"/>
                  <a:pt x="991450" y="242829"/>
                  <a:pt x="1026942" y="225083"/>
                </a:cubicBezTo>
                <a:cubicBezTo>
                  <a:pt x="1040205" y="218451"/>
                  <a:pt x="1055077" y="215704"/>
                  <a:pt x="1069145" y="211015"/>
                </a:cubicBezTo>
                <a:cubicBezTo>
                  <a:pt x="1139483" y="215704"/>
                  <a:pt x="1210374" y="215114"/>
                  <a:pt x="1280160" y="225083"/>
                </a:cubicBezTo>
                <a:cubicBezTo>
                  <a:pt x="1309519" y="229277"/>
                  <a:pt x="1364566" y="253218"/>
                  <a:pt x="1364566" y="253218"/>
                </a:cubicBezTo>
                <a:cubicBezTo>
                  <a:pt x="1402080" y="248529"/>
                  <a:pt x="1440634" y="249097"/>
                  <a:pt x="1477108" y="239150"/>
                </a:cubicBezTo>
                <a:cubicBezTo>
                  <a:pt x="1493419" y="234701"/>
                  <a:pt x="1504189" y="218576"/>
                  <a:pt x="1519311" y="211015"/>
                </a:cubicBezTo>
                <a:cubicBezTo>
                  <a:pt x="1541897" y="199722"/>
                  <a:pt x="1566721" y="193462"/>
                  <a:pt x="1589649" y="182880"/>
                </a:cubicBezTo>
                <a:cubicBezTo>
                  <a:pt x="1743273" y="111977"/>
                  <a:pt x="1649835" y="137080"/>
                  <a:pt x="1772529" y="112541"/>
                </a:cubicBezTo>
                <a:cubicBezTo>
                  <a:pt x="1960098" y="117230"/>
                  <a:pt x="2148086" y="113241"/>
                  <a:pt x="2335237" y="126609"/>
                </a:cubicBezTo>
                <a:cubicBezTo>
                  <a:pt x="2348466" y="127554"/>
                  <a:pt x="2350139" y="155626"/>
                  <a:pt x="2363373" y="154744"/>
                </a:cubicBezTo>
                <a:cubicBezTo>
                  <a:pt x="2444825" y="149314"/>
                  <a:pt x="2548682" y="111732"/>
                  <a:pt x="2630659" y="84406"/>
                </a:cubicBezTo>
                <a:cubicBezTo>
                  <a:pt x="2724121" y="22097"/>
                  <a:pt x="2641730" y="67196"/>
                  <a:pt x="2841674" y="42203"/>
                </a:cubicBezTo>
                <a:cubicBezTo>
                  <a:pt x="2898280" y="35127"/>
                  <a:pt x="2954137" y="22964"/>
                  <a:pt x="3010486" y="14067"/>
                </a:cubicBezTo>
                <a:cubicBezTo>
                  <a:pt x="3043238" y="8896"/>
                  <a:pt x="3076135" y="4689"/>
                  <a:pt x="3108960" y="0"/>
                </a:cubicBezTo>
                <a:cubicBezTo>
                  <a:pt x="3165231" y="4689"/>
                  <a:pt x="3222560" y="2236"/>
                  <a:pt x="3277773" y="14067"/>
                </a:cubicBezTo>
                <a:cubicBezTo>
                  <a:pt x="3319348" y="22976"/>
                  <a:pt x="3298410" y="62840"/>
                  <a:pt x="3319976" y="84406"/>
                </a:cubicBezTo>
                <a:cubicBezTo>
                  <a:pt x="3330461" y="94891"/>
                  <a:pt x="3348111" y="93784"/>
                  <a:pt x="3362179" y="98473"/>
                </a:cubicBezTo>
                <a:cubicBezTo>
                  <a:pt x="3485247" y="80893"/>
                  <a:pt x="3540520" y="70338"/>
                  <a:pt x="3685736" y="70338"/>
                </a:cubicBezTo>
                <a:cubicBezTo>
                  <a:pt x="3746876" y="70338"/>
                  <a:pt x="3807656" y="79717"/>
                  <a:pt x="3868616" y="84406"/>
                </a:cubicBezTo>
                <a:cubicBezTo>
                  <a:pt x="3887373" y="89095"/>
                  <a:pt x="3907115" y="90857"/>
                  <a:pt x="3924886" y="98473"/>
                </a:cubicBezTo>
                <a:cubicBezTo>
                  <a:pt x="3971510" y="118455"/>
                  <a:pt x="3960322" y="126822"/>
                  <a:pt x="3995225" y="154744"/>
                </a:cubicBezTo>
                <a:cubicBezTo>
                  <a:pt x="4008427" y="165306"/>
                  <a:pt x="4023360" y="173501"/>
                  <a:pt x="4037428" y="182880"/>
                </a:cubicBezTo>
                <a:cubicBezTo>
                  <a:pt x="4051496" y="178191"/>
                  <a:pt x="4065373" y="172886"/>
                  <a:pt x="4079631" y="168812"/>
                </a:cubicBezTo>
                <a:cubicBezTo>
                  <a:pt x="4098221" y="163500"/>
                  <a:pt x="4117799" y="161533"/>
                  <a:pt x="4135902" y="154744"/>
                </a:cubicBezTo>
                <a:cubicBezTo>
                  <a:pt x="4155538" y="147381"/>
                  <a:pt x="4171828" y="131695"/>
                  <a:pt x="4192173" y="126609"/>
                </a:cubicBezTo>
                <a:cubicBezTo>
                  <a:pt x="4228850" y="117440"/>
                  <a:pt x="4267200" y="117230"/>
                  <a:pt x="4304714" y="112541"/>
                </a:cubicBezTo>
                <a:cubicBezTo>
                  <a:pt x="4674574" y="137199"/>
                  <a:pt x="4463135" y="57712"/>
                  <a:pt x="4529797" y="168812"/>
                </a:cubicBezTo>
                <a:cubicBezTo>
                  <a:pt x="4536621" y="180185"/>
                  <a:pt x="4548554" y="187569"/>
                  <a:pt x="4557933" y="196947"/>
                </a:cubicBezTo>
                <a:cubicBezTo>
                  <a:pt x="4553244" y="257907"/>
                  <a:pt x="4554490" y="319617"/>
                  <a:pt x="4543865" y="379827"/>
                </a:cubicBezTo>
                <a:cubicBezTo>
                  <a:pt x="4537668" y="414940"/>
                  <a:pt x="4492060" y="466422"/>
                  <a:pt x="4473526" y="492369"/>
                </a:cubicBezTo>
                <a:cubicBezTo>
                  <a:pt x="4463699" y="506127"/>
                  <a:pt x="4456215" y="521584"/>
                  <a:pt x="4445391" y="534572"/>
                </a:cubicBezTo>
                <a:cubicBezTo>
                  <a:pt x="4412735" y="573760"/>
                  <a:pt x="4388314" y="587930"/>
                  <a:pt x="4346917" y="618978"/>
                </a:cubicBezTo>
                <a:cubicBezTo>
                  <a:pt x="4337539" y="637735"/>
                  <a:pt x="4334704" y="661601"/>
                  <a:pt x="4318782" y="675249"/>
                </a:cubicBezTo>
                <a:cubicBezTo>
                  <a:pt x="4308080" y="684422"/>
                  <a:pt x="4229295" y="709767"/>
                  <a:pt x="4206240" y="717452"/>
                </a:cubicBezTo>
                <a:cubicBezTo>
                  <a:pt x="4196862" y="731520"/>
                  <a:pt x="4192442" y="750694"/>
                  <a:pt x="4178105" y="759655"/>
                </a:cubicBezTo>
                <a:cubicBezTo>
                  <a:pt x="4152956" y="775373"/>
                  <a:pt x="4121235" y="776775"/>
                  <a:pt x="4093699" y="787790"/>
                </a:cubicBezTo>
                <a:cubicBezTo>
                  <a:pt x="4070253" y="797169"/>
                  <a:pt x="4046436" y="805670"/>
                  <a:pt x="4023360" y="815926"/>
                </a:cubicBezTo>
                <a:cubicBezTo>
                  <a:pt x="4004197" y="824443"/>
                  <a:pt x="3985297" y="833657"/>
                  <a:pt x="3967089" y="844061"/>
                </a:cubicBezTo>
                <a:cubicBezTo>
                  <a:pt x="3952409" y="852449"/>
                  <a:pt x="3940336" y="865330"/>
                  <a:pt x="3924886" y="872197"/>
                </a:cubicBezTo>
                <a:cubicBezTo>
                  <a:pt x="3897785" y="884242"/>
                  <a:pt x="3868615" y="890954"/>
                  <a:pt x="3840480" y="900332"/>
                </a:cubicBezTo>
                <a:cubicBezTo>
                  <a:pt x="3826412" y="905021"/>
                  <a:pt x="3810615" y="906175"/>
                  <a:pt x="3798277" y="914400"/>
                </a:cubicBezTo>
                <a:lnTo>
                  <a:pt x="3713871" y="970670"/>
                </a:lnTo>
                <a:cubicBezTo>
                  <a:pt x="3709182" y="989427"/>
                  <a:pt x="3707419" y="1009170"/>
                  <a:pt x="3699803" y="1026941"/>
                </a:cubicBezTo>
                <a:cubicBezTo>
                  <a:pt x="3679820" y="1073567"/>
                  <a:pt x="3671456" y="1062376"/>
                  <a:pt x="3643533" y="1097280"/>
                </a:cubicBezTo>
                <a:cubicBezTo>
                  <a:pt x="3632971" y="1110482"/>
                  <a:pt x="3628386" y="1128659"/>
                  <a:pt x="3615397" y="1139483"/>
                </a:cubicBezTo>
                <a:cubicBezTo>
                  <a:pt x="3599287" y="1152908"/>
                  <a:pt x="3577883" y="1158240"/>
                  <a:pt x="3559126" y="1167618"/>
                </a:cubicBezTo>
                <a:cubicBezTo>
                  <a:pt x="3545058" y="1186375"/>
                  <a:pt x="3536002" y="1210261"/>
                  <a:pt x="3516923" y="1223889"/>
                </a:cubicBezTo>
                <a:cubicBezTo>
                  <a:pt x="3501190" y="1235127"/>
                  <a:pt x="3479243" y="1232646"/>
                  <a:pt x="3460653" y="1237957"/>
                </a:cubicBezTo>
                <a:cubicBezTo>
                  <a:pt x="3446395" y="1242031"/>
                  <a:pt x="3432079" y="1246183"/>
                  <a:pt x="3418449" y="1252024"/>
                </a:cubicBezTo>
                <a:cubicBezTo>
                  <a:pt x="3399174" y="1260285"/>
                  <a:pt x="3381815" y="1272797"/>
                  <a:pt x="3362179" y="1280160"/>
                </a:cubicBezTo>
                <a:cubicBezTo>
                  <a:pt x="3321367" y="1295465"/>
                  <a:pt x="3243368" y="1303161"/>
                  <a:pt x="3207434" y="1308295"/>
                </a:cubicBezTo>
                <a:cubicBezTo>
                  <a:pt x="3015865" y="1404078"/>
                  <a:pt x="3291567" y="1255743"/>
                  <a:pt x="3108960" y="1392701"/>
                </a:cubicBezTo>
                <a:cubicBezTo>
                  <a:pt x="3088758" y="1407852"/>
                  <a:pt x="3062068" y="1411458"/>
                  <a:pt x="3038622" y="1420837"/>
                </a:cubicBezTo>
                <a:cubicBezTo>
                  <a:pt x="2974096" y="1485360"/>
                  <a:pt x="3053336" y="1409801"/>
                  <a:pt x="2926080" y="1505243"/>
                </a:cubicBezTo>
                <a:cubicBezTo>
                  <a:pt x="2907323" y="1519311"/>
                  <a:pt x="2887611" y="1532187"/>
                  <a:pt x="2869809" y="1547446"/>
                </a:cubicBezTo>
                <a:cubicBezTo>
                  <a:pt x="2775032" y="1628683"/>
                  <a:pt x="2878678" y="1555601"/>
                  <a:pt x="2785403" y="1617784"/>
                </a:cubicBezTo>
                <a:cubicBezTo>
                  <a:pt x="2720522" y="1715107"/>
                  <a:pt x="2784368" y="1645920"/>
                  <a:pt x="2574388" y="1645920"/>
                </a:cubicBezTo>
                <a:cubicBezTo>
                  <a:pt x="2531925" y="1645920"/>
                  <a:pt x="2489982" y="1655298"/>
                  <a:pt x="2447779" y="1659987"/>
                </a:cubicBezTo>
                <a:cubicBezTo>
                  <a:pt x="2429022" y="1664676"/>
                  <a:pt x="2408295" y="1664462"/>
                  <a:pt x="2391508" y="1674055"/>
                </a:cubicBezTo>
                <a:cubicBezTo>
                  <a:pt x="2243978" y="1758358"/>
                  <a:pt x="2438870" y="1686402"/>
                  <a:pt x="2307102" y="1730326"/>
                </a:cubicBezTo>
                <a:cubicBezTo>
                  <a:pt x="2255684" y="1781743"/>
                  <a:pt x="2301611" y="1743205"/>
                  <a:pt x="2208628" y="1786597"/>
                </a:cubicBezTo>
                <a:cubicBezTo>
                  <a:pt x="2161119" y="1808768"/>
                  <a:pt x="2111573" y="1827854"/>
                  <a:pt x="2067951" y="1856935"/>
                </a:cubicBezTo>
                <a:cubicBezTo>
                  <a:pt x="2053883" y="1866313"/>
                  <a:pt x="2041288" y="1878410"/>
                  <a:pt x="2025748" y="1885070"/>
                </a:cubicBezTo>
                <a:cubicBezTo>
                  <a:pt x="2007977" y="1892686"/>
                  <a:pt x="1988234" y="1894449"/>
                  <a:pt x="1969477" y="1899138"/>
                </a:cubicBezTo>
                <a:cubicBezTo>
                  <a:pt x="1955409" y="1908516"/>
                  <a:pt x="1942724" y="1920406"/>
                  <a:pt x="1927274" y="1927273"/>
                </a:cubicBezTo>
                <a:cubicBezTo>
                  <a:pt x="1835700" y="1967973"/>
                  <a:pt x="1799109" y="1959387"/>
                  <a:pt x="1688123" y="1969477"/>
                </a:cubicBezTo>
                <a:cubicBezTo>
                  <a:pt x="1664677" y="1974166"/>
                  <a:pt x="1640981" y="1977745"/>
                  <a:pt x="1617785" y="1983544"/>
                </a:cubicBezTo>
                <a:cubicBezTo>
                  <a:pt x="1588387" y="1990893"/>
                  <a:pt x="1526748" y="2017145"/>
                  <a:pt x="1505243" y="2025747"/>
                </a:cubicBezTo>
                <a:cubicBezTo>
                  <a:pt x="1495865" y="2039815"/>
                  <a:pt x="1489063" y="2055995"/>
                  <a:pt x="1477108" y="2067950"/>
                </a:cubicBezTo>
                <a:cubicBezTo>
                  <a:pt x="1460529" y="2084529"/>
                  <a:pt x="1439916" y="2096525"/>
                  <a:pt x="1420837" y="2110153"/>
                </a:cubicBezTo>
                <a:cubicBezTo>
                  <a:pt x="1385513" y="2135385"/>
                  <a:pt x="1363582" y="2148759"/>
                  <a:pt x="1322363" y="2166424"/>
                </a:cubicBezTo>
                <a:cubicBezTo>
                  <a:pt x="1308733" y="2172265"/>
                  <a:pt x="1294228" y="2175803"/>
                  <a:pt x="1280160" y="2180492"/>
                </a:cubicBezTo>
                <a:cubicBezTo>
                  <a:pt x="1261403" y="2194560"/>
                  <a:pt x="1244860" y="2212209"/>
                  <a:pt x="1223889" y="2222695"/>
                </a:cubicBezTo>
                <a:cubicBezTo>
                  <a:pt x="1206596" y="2231341"/>
                  <a:pt x="1184406" y="2227171"/>
                  <a:pt x="1167619" y="2236763"/>
                </a:cubicBezTo>
                <a:cubicBezTo>
                  <a:pt x="1150346" y="2246634"/>
                  <a:pt x="1142807" y="2269304"/>
                  <a:pt x="1125416" y="2278966"/>
                </a:cubicBezTo>
                <a:cubicBezTo>
                  <a:pt x="1081501" y="2303363"/>
                  <a:pt x="1019158" y="2310394"/>
                  <a:pt x="970671" y="2321169"/>
                </a:cubicBezTo>
                <a:cubicBezTo>
                  <a:pt x="902522" y="2336314"/>
                  <a:pt x="915868" y="2334650"/>
                  <a:pt x="844062" y="2363372"/>
                </a:cubicBezTo>
                <a:cubicBezTo>
                  <a:pt x="712763" y="2353994"/>
                  <a:pt x="581187" y="2347916"/>
                  <a:pt x="450166" y="2335237"/>
                </a:cubicBezTo>
                <a:cubicBezTo>
                  <a:pt x="435406" y="2333809"/>
                  <a:pt x="421226" y="2327801"/>
                  <a:pt x="407963" y="2321169"/>
                </a:cubicBezTo>
                <a:cubicBezTo>
                  <a:pt x="354248" y="2294311"/>
                  <a:pt x="335539" y="2271149"/>
                  <a:pt x="281354" y="2250830"/>
                </a:cubicBezTo>
                <a:cubicBezTo>
                  <a:pt x="263251" y="2244041"/>
                  <a:pt x="243425" y="2242877"/>
                  <a:pt x="225083" y="2236763"/>
                </a:cubicBezTo>
                <a:cubicBezTo>
                  <a:pt x="85898" y="2190368"/>
                  <a:pt x="230324" y="2218074"/>
                  <a:pt x="42203" y="2194560"/>
                </a:cubicBezTo>
                <a:cubicBezTo>
                  <a:pt x="32825" y="2180492"/>
                  <a:pt x="20728" y="2167897"/>
                  <a:pt x="14068" y="2152357"/>
                </a:cubicBezTo>
                <a:cubicBezTo>
                  <a:pt x="6452" y="2134586"/>
                  <a:pt x="0" y="2115420"/>
                  <a:pt x="0" y="2096086"/>
                </a:cubicBezTo>
                <a:cubicBezTo>
                  <a:pt x="0" y="1983447"/>
                  <a:pt x="6318" y="1870833"/>
                  <a:pt x="14068" y="1758461"/>
                </a:cubicBezTo>
                <a:cubicBezTo>
                  <a:pt x="15696" y="1734857"/>
                  <a:pt x="43219" y="1616769"/>
                  <a:pt x="56271" y="1603717"/>
                </a:cubicBezTo>
                <a:lnTo>
                  <a:pt x="84406" y="1575581"/>
                </a:lnTo>
                <a:cubicBezTo>
                  <a:pt x="89095" y="1556824"/>
                  <a:pt x="84802" y="1532981"/>
                  <a:pt x="98474" y="1519310"/>
                </a:cubicBezTo>
                <a:cubicBezTo>
                  <a:pt x="112145" y="1505639"/>
                  <a:pt x="137452" y="1513890"/>
                  <a:pt x="154745" y="1505243"/>
                </a:cubicBezTo>
                <a:cubicBezTo>
                  <a:pt x="166608" y="1499312"/>
                  <a:pt x="173502" y="1486486"/>
                  <a:pt x="182880" y="1477107"/>
                </a:cubicBezTo>
                <a:cubicBezTo>
                  <a:pt x="197008" y="1434725"/>
                  <a:pt x="225083" y="1354098"/>
                  <a:pt x="225083" y="1322363"/>
                </a:cubicBezTo>
                <a:lnTo>
                  <a:pt x="225083" y="1266092"/>
                </a:lnTo>
                <a:lnTo>
                  <a:pt x="239151" y="125202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915029">
            <a:off x="-160946" y="1552750"/>
            <a:ext cx="528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She is my teacher, Mrs. Smith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15729" y="4360985"/>
            <a:ext cx="4459459" cy="2489981"/>
          </a:xfrm>
          <a:custGeom>
            <a:avLst/>
            <a:gdLst>
              <a:gd name="connsiteX0" fmla="*/ 0 w 4459459"/>
              <a:gd name="connsiteY0" fmla="*/ 1744393 h 2489981"/>
              <a:gd name="connsiteX1" fmla="*/ 42203 w 4459459"/>
              <a:gd name="connsiteY1" fmla="*/ 1631852 h 2489981"/>
              <a:gd name="connsiteX2" fmla="*/ 126609 w 4459459"/>
              <a:gd name="connsiteY2" fmla="*/ 1533378 h 2489981"/>
              <a:gd name="connsiteX3" fmla="*/ 182880 w 4459459"/>
              <a:gd name="connsiteY3" fmla="*/ 1420837 h 2489981"/>
              <a:gd name="connsiteX4" fmla="*/ 239151 w 4459459"/>
              <a:gd name="connsiteY4" fmla="*/ 1336430 h 2489981"/>
              <a:gd name="connsiteX5" fmla="*/ 295422 w 4459459"/>
              <a:gd name="connsiteY5" fmla="*/ 1237957 h 2489981"/>
              <a:gd name="connsiteX6" fmla="*/ 365760 w 4459459"/>
              <a:gd name="connsiteY6" fmla="*/ 1125415 h 2489981"/>
              <a:gd name="connsiteX7" fmla="*/ 393896 w 4459459"/>
              <a:gd name="connsiteY7" fmla="*/ 1069144 h 2489981"/>
              <a:gd name="connsiteX8" fmla="*/ 450166 w 4459459"/>
              <a:gd name="connsiteY8" fmla="*/ 984738 h 2489981"/>
              <a:gd name="connsiteX9" fmla="*/ 520505 w 4459459"/>
              <a:gd name="connsiteY9" fmla="*/ 858129 h 2489981"/>
              <a:gd name="connsiteX10" fmla="*/ 548640 w 4459459"/>
              <a:gd name="connsiteY10" fmla="*/ 815926 h 2489981"/>
              <a:gd name="connsiteX11" fmla="*/ 618979 w 4459459"/>
              <a:gd name="connsiteY11" fmla="*/ 801858 h 2489981"/>
              <a:gd name="connsiteX12" fmla="*/ 1083213 w 4459459"/>
              <a:gd name="connsiteY12" fmla="*/ 787790 h 2489981"/>
              <a:gd name="connsiteX13" fmla="*/ 1139483 w 4459459"/>
              <a:gd name="connsiteY13" fmla="*/ 689317 h 2489981"/>
              <a:gd name="connsiteX14" fmla="*/ 1181686 w 4459459"/>
              <a:gd name="connsiteY14" fmla="*/ 661181 h 2489981"/>
              <a:gd name="connsiteX15" fmla="*/ 1209822 w 4459459"/>
              <a:gd name="connsiteY15" fmla="*/ 633046 h 2489981"/>
              <a:gd name="connsiteX16" fmla="*/ 1252025 w 4459459"/>
              <a:gd name="connsiteY16" fmla="*/ 618978 h 2489981"/>
              <a:gd name="connsiteX17" fmla="*/ 1913206 w 4459459"/>
              <a:gd name="connsiteY17" fmla="*/ 604910 h 2489981"/>
              <a:gd name="connsiteX18" fmla="*/ 1955409 w 4459459"/>
              <a:gd name="connsiteY18" fmla="*/ 590843 h 2489981"/>
              <a:gd name="connsiteX19" fmla="*/ 2039816 w 4459459"/>
              <a:gd name="connsiteY19" fmla="*/ 520504 h 2489981"/>
              <a:gd name="connsiteX20" fmla="*/ 2307102 w 4459459"/>
              <a:gd name="connsiteY20" fmla="*/ 492369 h 2489981"/>
              <a:gd name="connsiteX21" fmla="*/ 2377440 w 4459459"/>
              <a:gd name="connsiteY21" fmla="*/ 450166 h 2489981"/>
              <a:gd name="connsiteX22" fmla="*/ 2433711 w 4459459"/>
              <a:gd name="connsiteY22" fmla="*/ 379827 h 2489981"/>
              <a:gd name="connsiteX23" fmla="*/ 2475914 w 4459459"/>
              <a:gd name="connsiteY23" fmla="*/ 351692 h 2489981"/>
              <a:gd name="connsiteX24" fmla="*/ 2588456 w 4459459"/>
              <a:gd name="connsiteY24" fmla="*/ 323557 h 2489981"/>
              <a:gd name="connsiteX25" fmla="*/ 2644726 w 4459459"/>
              <a:gd name="connsiteY25" fmla="*/ 295421 h 2489981"/>
              <a:gd name="connsiteX26" fmla="*/ 2883877 w 4459459"/>
              <a:gd name="connsiteY26" fmla="*/ 267286 h 2489981"/>
              <a:gd name="connsiteX27" fmla="*/ 2954216 w 4459459"/>
              <a:gd name="connsiteY27" fmla="*/ 211015 h 2489981"/>
              <a:gd name="connsiteX28" fmla="*/ 3024554 w 4459459"/>
              <a:gd name="connsiteY28" fmla="*/ 112541 h 2489981"/>
              <a:gd name="connsiteX29" fmla="*/ 3137096 w 4459459"/>
              <a:gd name="connsiteY29" fmla="*/ 28135 h 2489981"/>
              <a:gd name="connsiteX30" fmla="*/ 3221502 w 4459459"/>
              <a:gd name="connsiteY30" fmla="*/ 0 h 2489981"/>
              <a:gd name="connsiteX31" fmla="*/ 3291840 w 4459459"/>
              <a:gd name="connsiteY31" fmla="*/ 28135 h 2489981"/>
              <a:gd name="connsiteX32" fmla="*/ 3348111 w 4459459"/>
              <a:gd name="connsiteY32" fmla="*/ 84406 h 2489981"/>
              <a:gd name="connsiteX33" fmla="*/ 3446585 w 4459459"/>
              <a:gd name="connsiteY33" fmla="*/ 70338 h 2489981"/>
              <a:gd name="connsiteX34" fmla="*/ 3502856 w 4459459"/>
              <a:gd name="connsiteY34" fmla="*/ 28135 h 2489981"/>
              <a:gd name="connsiteX35" fmla="*/ 3727939 w 4459459"/>
              <a:gd name="connsiteY35" fmla="*/ 0 h 2489981"/>
              <a:gd name="connsiteX36" fmla="*/ 4206240 w 4459459"/>
              <a:gd name="connsiteY36" fmla="*/ 14067 h 2489981"/>
              <a:gd name="connsiteX37" fmla="*/ 4248443 w 4459459"/>
              <a:gd name="connsiteY37" fmla="*/ 28135 h 2489981"/>
              <a:gd name="connsiteX38" fmla="*/ 4262511 w 4459459"/>
              <a:gd name="connsiteY38" fmla="*/ 70338 h 2489981"/>
              <a:gd name="connsiteX39" fmla="*/ 4290646 w 4459459"/>
              <a:gd name="connsiteY39" fmla="*/ 112541 h 2489981"/>
              <a:gd name="connsiteX40" fmla="*/ 4332849 w 4459459"/>
              <a:gd name="connsiteY40" fmla="*/ 239150 h 2489981"/>
              <a:gd name="connsiteX41" fmla="*/ 4360985 w 4459459"/>
              <a:gd name="connsiteY41" fmla="*/ 900332 h 2489981"/>
              <a:gd name="connsiteX42" fmla="*/ 4375053 w 4459459"/>
              <a:gd name="connsiteY42" fmla="*/ 942535 h 2489981"/>
              <a:gd name="connsiteX43" fmla="*/ 4417256 w 4459459"/>
              <a:gd name="connsiteY43" fmla="*/ 970670 h 2489981"/>
              <a:gd name="connsiteX44" fmla="*/ 4445391 w 4459459"/>
              <a:gd name="connsiteY44" fmla="*/ 1097280 h 2489981"/>
              <a:gd name="connsiteX45" fmla="*/ 4459459 w 4459459"/>
              <a:gd name="connsiteY45" fmla="*/ 1153550 h 2489981"/>
              <a:gd name="connsiteX46" fmla="*/ 4445391 w 4459459"/>
              <a:gd name="connsiteY46" fmla="*/ 1294227 h 2489981"/>
              <a:gd name="connsiteX47" fmla="*/ 4417256 w 4459459"/>
              <a:gd name="connsiteY47" fmla="*/ 1336430 h 2489981"/>
              <a:gd name="connsiteX48" fmla="*/ 4403188 w 4459459"/>
              <a:gd name="connsiteY48" fmla="*/ 1378633 h 2489981"/>
              <a:gd name="connsiteX49" fmla="*/ 4375053 w 4459459"/>
              <a:gd name="connsiteY49" fmla="*/ 1420837 h 2489981"/>
              <a:gd name="connsiteX50" fmla="*/ 4346917 w 4459459"/>
              <a:gd name="connsiteY50" fmla="*/ 1477107 h 2489981"/>
              <a:gd name="connsiteX51" fmla="*/ 4332849 w 4459459"/>
              <a:gd name="connsiteY51" fmla="*/ 1519310 h 2489981"/>
              <a:gd name="connsiteX52" fmla="*/ 4206240 w 4459459"/>
              <a:gd name="connsiteY52" fmla="*/ 1631852 h 2489981"/>
              <a:gd name="connsiteX53" fmla="*/ 4164037 w 4459459"/>
              <a:gd name="connsiteY53" fmla="*/ 1786597 h 2489981"/>
              <a:gd name="connsiteX54" fmla="*/ 4079631 w 4459459"/>
              <a:gd name="connsiteY54" fmla="*/ 1871003 h 2489981"/>
              <a:gd name="connsiteX55" fmla="*/ 4023360 w 4459459"/>
              <a:gd name="connsiteY55" fmla="*/ 1899138 h 2489981"/>
              <a:gd name="connsiteX56" fmla="*/ 3981157 w 4459459"/>
              <a:gd name="connsiteY56" fmla="*/ 1927273 h 2489981"/>
              <a:gd name="connsiteX57" fmla="*/ 3896751 w 4459459"/>
              <a:gd name="connsiteY57" fmla="*/ 1941341 h 2489981"/>
              <a:gd name="connsiteX58" fmla="*/ 3840480 w 4459459"/>
              <a:gd name="connsiteY58" fmla="*/ 1997612 h 2489981"/>
              <a:gd name="connsiteX59" fmla="*/ 3784209 w 4459459"/>
              <a:gd name="connsiteY59" fmla="*/ 2039815 h 2489981"/>
              <a:gd name="connsiteX60" fmla="*/ 3742006 w 4459459"/>
              <a:gd name="connsiteY60" fmla="*/ 2067950 h 2489981"/>
              <a:gd name="connsiteX61" fmla="*/ 3657600 w 4459459"/>
              <a:gd name="connsiteY61" fmla="*/ 2138289 h 2489981"/>
              <a:gd name="connsiteX62" fmla="*/ 3305908 w 4459459"/>
              <a:gd name="connsiteY62" fmla="*/ 2152357 h 2489981"/>
              <a:gd name="connsiteX63" fmla="*/ 3193366 w 4459459"/>
              <a:gd name="connsiteY63" fmla="*/ 2250830 h 2489981"/>
              <a:gd name="connsiteX64" fmla="*/ 3080825 w 4459459"/>
              <a:gd name="connsiteY64" fmla="*/ 2307101 h 2489981"/>
              <a:gd name="connsiteX65" fmla="*/ 3024554 w 4459459"/>
              <a:gd name="connsiteY65" fmla="*/ 2335237 h 2489981"/>
              <a:gd name="connsiteX66" fmla="*/ 2363373 w 4459459"/>
              <a:gd name="connsiteY66" fmla="*/ 2349304 h 2489981"/>
              <a:gd name="connsiteX67" fmla="*/ 2335237 w 4459459"/>
              <a:gd name="connsiteY67" fmla="*/ 2377440 h 2489981"/>
              <a:gd name="connsiteX68" fmla="*/ 2293034 w 4459459"/>
              <a:gd name="connsiteY68" fmla="*/ 2391507 h 2489981"/>
              <a:gd name="connsiteX69" fmla="*/ 2236763 w 4459459"/>
              <a:gd name="connsiteY69" fmla="*/ 2419643 h 2489981"/>
              <a:gd name="connsiteX70" fmla="*/ 1589649 w 4459459"/>
              <a:gd name="connsiteY70" fmla="*/ 2419643 h 2489981"/>
              <a:gd name="connsiteX71" fmla="*/ 1547446 w 4459459"/>
              <a:gd name="connsiteY71" fmla="*/ 2433710 h 2489981"/>
              <a:gd name="connsiteX72" fmla="*/ 1505243 w 4459459"/>
              <a:gd name="connsiteY72" fmla="*/ 2461846 h 2489981"/>
              <a:gd name="connsiteX73" fmla="*/ 1364566 w 4459459"/>
              <a:gd name="connsiteY73" fmla="*/ 2489981 h 2489981"/>
              <a:gd name="connsiteX74" fmla="*/ 1266093 w 4459459"/>
              <a:gd name="connsiteY74" fmla="*/ 2475913 h 2489981"/>
              <a:gd name="connsiteX75" fmla="*/ 1237957 w 4459459"/>
              <a:gd name="connsiteY75" fmla="*/ 2447778 h 2489981"/>
              <a:gd name="connsiteX76" fmla="*/ 1153551 w 4459459"/>
              <a:gd name="connsiteY76" fmla="*/ 2405575 h 2489981"/>
              <a:gd name="connsiteX77" fmla="*/ 858129 w 4459459"/>
              <a:gd name="connsiteY77" fmla="*/ 2391507 h 2489981"/>
              <a:gd name="connsiteX78" fmla="*/ 759656 w 4459459"/>
              <a:gd name="connsiteY78" fmla="*/ 2349304 h 2489981"/>
              <a:gd name="connsiteX79" fmla="*/ 745588 w 4459459"/>
              <a:gd name="connsiteY79" fmla="*/ 2307101 h 2489981"/>
              <a:gd name="connsiteX80" fmla="*/ 661182 w 4459459"/>
              <a:gd name="connsiteY80" fmla="*/ 2208627 h 2489981"/>
              <a:gd name="connsiteX81" fmla="*/ 604911 w 4459459"/>
              <a:gd name="connsiteY81" fmla="*/ 2194560 h 2489981"/>
              <a:gd name="connsiteX82" fmla="*/ 478302 w 4459459"/>
              <a:gd name="connsiteY82" fmla="*/ 2152357 h 2489981"/>
              <a:gd name="connsiteX83" fmla="*/ 225083 w 4459459"/>
              <a:gd name="connsiteY83" fmla="*/ 2096086 h 2489981"/>
              <a:gd name="connsiteX84" fmla="*/ 154745 w 4459459"/>
              <a:gd name="connsiteY84" fmla="*/ 2011680 h 2489981"/>
              <a:gd name="connsiteX85" fmla="*/ 98474 w 4459459"/>
              <a:gd name="connsiteY85" fmla="*/ 1927273 h 2489981"/>
              <a:gd name="connsiteX86" fmla="*/ 70339 w 4459459"/>
              <a:gd name="connsiteY86" fmla="*/ 1871003 h 2489981"/>
              <a:gd name="connsiteX87" fmla="*/ 70339 w 4459459"/>
              <a:gd name="connsiteY87" fmla="*/ 1617784 h 2489981"/>
              <a:gd name="connsiteX88" fmla="*/ 42203 w 4459459"/>
              <a:gd name="connsiteY88" fmla="*/ 1659987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59459" h="2489981">
                <a:moveTo>
                  <a:pt x="0" y="1744393"/>
                </a:moveTo>
                <a:cubicBezTo>
                  <a:pt x="11328" y="1699082"/>
                  <a:pt x="13911" y="1671462"/>
                  <a:pt x="42203" y="1631852"/>
                </a:cubicBezTo>
                <a:cubicBezTo>
                  <a:pt x="120120" y="1522767"/>
                  <a:pt x="49918" y="1664847"/>
                  <a:pt x="126609" y="1533378"/>
                </a:cubicBezTo>
                <a:cubicBezTo>
                  <a:pt x="147742" y="1497150"/>
                  <a:pt x="159615" y="1455735"/>
                  <a:pt x="182880" y="1420837"/>
                </a:cubicBezTo>
                <a:cubicBezTo>
                  <a:pt x="201637" y="1392701"/>
                  <a:pt x="226593" y="1367826"/>
                  <a:pt x="239151" y="1336430"/>
                </a:cubicBezTo>
                <a:cubicBezTo>
                  <a:pt x="272212" y="1253777"/>
                  <a:pt x="249430" y="1283948"/>
                  <a:pt x="295422" y="1237957"/>
                </a:cubicBezTo>
                <a:cubicBezTo>
                  <a:pt x="358665" y="1079847"/>
                  <a:pt x="283863" y="1240070"/>
                  <a:pt x="365760" y="1125415"/>
                </a:cubicBezTo>
                <a:cubicBezTo>
                  <a:pt x="377949" y="1108350"/>
                  <a:pt x="383107" y="1087127"/>
                  <a:pt x="393896" y="1069144"/>
                </a:cubicBezTo>
                <a:cubicBezTo>
                  <a:pt x="411293" y="1040148"/>
                  <a:pt x="439473" y="1016817"/>
                  <a:pt x="450166" y="984738"/>
                </a:cubicBezTo>
                <a:cubicBezTo>
                  <a:pt x="495058" y="850065"/>
                  <a:pt x="450311" y="942362"/>
                  <a:pt x="520505" y="858129"/>
                </a:cubicBezTo>
                <a:cubicBezTo>
                  <a:pt x="531329" y="845141"/>
                  <a:pt x="533960" y="824314"/>
                  <a:pt x="548640" y="815926"/>
                </a:cubicBezTo>
                <a:cubicBezTo>
                  <a:pt x="569400" y="804063"/>
                  <a:pt x="595101" y="803115"/>
                  <a:pt x="618979" y="801858"/>
                </a:cubicBezTo>
                <a:cubicBezTo>
                  <a:pt x="773581" y="793721"/>
                  <a:pt x="928468" y="792479"/>
                  <a:pt x="1083213" y="787790"/>
                </a:cubicBezTo>
                <a:cubicBezTo>
                  <a:pt x="1094246" y="765724"/>
                  <a:pt x="1119600" y="709201"/>
                  <a:pt x="1139483" y="689317"/>
                </a:cubicBezTo>
                <a:cubicBezTo>
                  <a:pt x="1151438" y="677362"/>
                  <a:pt x="1168484" y="671743"/>
                  <a:pt x="1181686" y="661181"/>
                </a:cubicBezTo>
                <a:cubicBezTo>
                  <a:pt x="1192043" y="652896"/>
                  <a:pt x="1198449" y="639870"/>
                  <a:pt x="1209822" y="633046"/>
                </a:cubicBezTo>
                <a:cubicBezTo>
                  <a:pt x="1222538" y="625417"/>
                  <a:pt x="1237208" y="619571"/>
                  <a:pt x="1252025" y="618978"/>
                </a:cubicBezTo>
                <a:cubicBezTo>
                  <a:pt x="1472292" y="610167"/>
                  <a:pt x="1692812" y="609599"/>
                  <a:pt x="1913206" y="604910"/>
                </a:cubicBezTo>
                <a:cubicBezTo>
                  <a:pt x="1927274" y="600221"/>
                  <a:pt x="1943830" y="600106"/>
                  <a:pt x="1955409" y="590843"/>
                </a:cubicBezTo>
                <a:cubicBezTo>
                  <a:pt x="2023163" y="536641"/>
                  <a:pt x="1933711" y="549442"/>
                  <a:pt x="2039816" y="520504"/>
                </a:cubicBezTo>
                <a:cubicBezTo>
                  <a:pt x="2088327" y="507274"/>
                  <a:pt x="2285522" y="494167"/>
                  <a:pt x="2307102" y="492369"/>
                </a:cubicBezTo>
                <a:cubicBezTo>
                  <a:pt x="2378388" y="421080"/>
                  <a:pt x="2286133" y="504950"/>
                  <a:pt x="2377440" y="450166"/>
                </a:cubicBezTo>
                <a:cubicBezTo>
                  <a:pt x="2412245" y="429283"/>
                  <a:pt x="2404958" y="408580"/>
                  <a:pt x="2433711" y="379827"/>
                </a:cubicBezTo>
                <a:cubicBezTo>
                  <a:pt x="2445666" y="367872"/>
                  <a:pt x="2460025" y="357470"/>
                  <a:pt x="2475914" y="351692"/>
                </a:cubicBezTo>
                <a:cubicBezTo>
                  <a:pt x="2512254" y="338477"/>
                  <a:pt x="2588456" y="323557"/>
                  <a:pt x="2588456" y="323557"/>
                </a:cubicBezTo>
                <a:cubicBezTo>
                  <a:pt x="2607213" y="314178"/>
                  <a:pt x="2624640" y="301447"/>
                  <a:pt x="2644726" y="295421"/>
                </a:cubicBezTo>
                <a:cubicBezTo>
                  <a:pt x="2693820" y="280692"/>
                  <a:pt x="2857617" y="269673"/>
                  <a:pt x="2883877" y="267286"/>
                </a:cubicBezTo>
                <a:cubicBezTo>
                  <a:pt x="2915210" y="246397"/>
                  <a:pt x="2931309" y="239649"/>
                  <a:pt x="2954216" y="211015"/>
                </a:cubicBezTo>
                <a:cubicBezTo>
                  <a:pt x="2978553" y="180594"/>
                  <a:pt x="2995509" y="138946"/>
                  <a:pt x="3024554" y="112541"/>
                </a:cubicBezTo>
                <a:cubicBezTo>
                  <a:pt x="3059252" y="80998"/>
                  <a:pt x="3092610" y="42964"/>
                  <a:pt x="3137096" y="28135"/>
                </a:cubicBezTo>
                <a:lnTo>
                  <a:pt x="3221502" y="0"/>
                </a:lnTo>
                <a:cubicBezTo>
                  <a:pt x="3244948" y="9378"/>
                  <a:pt x="3270829" y="14128"/>
                  <a:pt x="3291840" y="28135"/>
                </a:cubicBezTo>
                <a:cubicBezTo>
                  <a:pt x="3313911" y="42849"/>
                  <a:pt x="3348111" y="84406"/>
                  <a:pt x="3348111" y="84406"/>
                </a:cubicBezTo>
                <a:cubicBezTo>
                  <a:pt x="3380936" y="79717"/>
                  <a:pt x="3415423" y="81670"/>
                  <a:pt x="3446585" y="70338"/>
                </a:cubicBezTo>
                <a:cubicBezTo>
                  <a:pt x="3468620" y="62325"/>
                  <a:pt x="3480110" y="33822"/>
                  <a:pt x="3502856" y="28135"/>
                </a:cubicBezTo>
                <a:cubicBezTo>
                  <a:pt x="3576210" y="9797"/>
                  <a:pt x="3727939" y="0"/>
                  <a:pt x="3727939" y="0"/>
                </a:cubicBezTo>
                <a:cubicBezTo>
                  <a:pt x="3887373" y="4689"/>
                  <a:pt x="4046970" y="5458"/>
                  <a:pt x="4206240" y="14067"/>
                </a:cubicBezTo>
                <a:cubicBezTo>
                  <a:pt x="4221047" y="14867"/>
                  <a:pt x="4237958" y="17650"/>
                  <a:pt x="4248443" y="28135"/>
                </a:cubicBezTo>
                <a:cubicBezTo>
                  <a:pt x="4258928" y="38620"/>
                  <a:pt x="4255879" y="57075"/>
                  <a:pt x="4262511" y="70338"/>
                </a:cubicBezTo>
                <a:cubicBezTo>
                  <a:pt x="4270072" y="85460"/>
                  <a:pt x="4284143" y="96934"/>
                  <a:pt x="4290646" y="112541"/>
                </a:cubicBezTo>
                <a:cubicBezTo>
                  <a:pt x="4307756" y="153605"/>
                  <a:pt x="4332849" y="239150"/>
                  <a:pt x="4332849" y="239150"/>
                </a:cubicBezTo>
                <a:cubicBezTo>
                  <a:pt x="4342228" y="459544"/>
                  <a:pt x="4347773" y="680135"/>
                  <a:pt x="4360985" y="900332"/>
                </a:cubicBezTo>
                <a:cubicBezTo>
                  <a:pt x="4361873" y="915134"/>
                  <a:pt x="4365790" y="930956"/>
                  <a:pt x="4375053" y="942535"/>
                </a:cubicBezTo>
                <a:cubicBezTo>
                  <a:pt x="4385615" y="955737"/>
                  <a:pt x="4403188" y="961292"/>
                  <a:pt x="4417256" y="970670"/>
                </a:cubicBezTo>
                <a:cubicBezTo>
                  <a:pt x="4451574" y="1107948"/>
                  <a:pt x="4409659" y="936488"/>
                  <a:pt x="4445391" y="1097280"/>
                </a:cubicBezTo>
                <a:cubicBezTo>
                  <a:pt x="4449585" y="1116154"/>
                  <a:pt x="4454770" y="1134793"/>
                  <a:pt x="4459459" y="1153550"/>
                </a:cubicBezTo>
                <a:cubicBezTo>
                  <a:pt x="4454770" y="1200442"/>
                  <a:pt x="4455988" y="1248308"/>
                  <a:pt x="4445391" y="1294227"/>
                </a:cubicBezTo>
                <a:cubicBezTo>
                  <a:pt x="4441589" y="1310701"/>
                  <a:pt x="4424817" y="1321308"/>
                  <a:pt x="4417256" y="1336430"/>
                </a:cubicBezTo>
                <a:cubicBezTo>
                  <a:pt x="4410624" y="1349693"/>
                  <a:pt x="4409820" y="1365370"/>
                  <a:pt x="4403188" y="1378633"/>
                </a:cubicBezTo>
                <a:cubicBezTo>
                  <a:pt x="4395627" y="1393756"/>
                  <a:pt x="4383441" y="1406157"/>
                  <a:pt x="4375053" y="1420837"/>
                </a:cubicBezTo>
                <a:cubicBezTo>
                  <a:pt x="4364649" y="1439045"/>
                  <a:pt x="4355178" y="1457832"/>
                  <a:pt x="4346917" y="1477107"/>
                </a:cubicBezTo>
                <a:cubicBezTo>
                  <a:pt x="4341076" y="1490737"/>
                  <a:pt x="4341953" y="1507605"/>
                  <a:pt x="4332849" y="1519310"/>
                </a:cubicBezTo>
                <a:cubicBezTo>
                  <a:pt x="4280960" y="1586024"/>
                  <a:pt x="4262653" y="1594244"/>
                  <a:pt x="4206240" y="1631852"/>
                </a:cubicBezTo>
                <a:cubicBezTo>
                  <a:pt x="4137512" y="1734945"/>
                  <a:pt x="4224078" y="1591463"/>
                  <a:pt x="4164037" y="1786597"/>
                </a:cubicBezTo>
                <a:cubicBezTo>
                  <a:pt x="4137929" y="1871448"/>
                  <a:pt x="4134907" y="1847313"/>
                  <a:pt x="4079631" y="1871003"/>
                </a:cubicBezTo>
                <a:cubicBezTo>
                  <a:pt x="4060356" y="1879264"/>
                  <a:pt x="4041568" y="1888734"/>
                  <a:pt x="4023360" y="1899138"/>
                </a:cubicBezTo>
                <a:cubicBezTo>
                  <a:pt x="4008680" y="1907526"/>
                  <a:pt x="3997197" y="1921926"/>
                  <a:pt x="3981157" y="1927273"/>
                </a:cubicBezTo>
                <a:cubicBezTo>
                  <a:pt x="3954097" y="1936293"/>
                  <a:pt x="3924886" y="1936652"/>
                  <a:pt x="3896751" y="1941341"/>
                </a:cubicBezTo>
                <a:cubicBezTo>
                  <a:pt x="3877994" y="1960098"/>
                  <a:pt x="3861701" y="1981696"/>
                  <a:pt x="3840480" y="1997612"/>
                </a:cubicBezTo>
                <a:cubicBezTo>
                  <a:pt x="3821723" y="2011680"/>
                  <a:pt x="3803288" y="2026187"/>
                  <a:pt x="3784209" y="2039815"/>
                </a:cubicBezTo>
                <a:cubicBezTo>
                  <a:pt x="3770451" y="2049642"/>
                  <a:pt x="3755208" y="2057388"/>
                  <a:pt x="3742006" y="2067950"/>
                </a:cubicBezTo>
                <a:cubicBezTo>
                  <a:pt x="3718759" y="2086547"/>
                  <a:pt x="3686533" y="2134298"/>
                  <a:pt x="3657600" y="2138289"/>
                </a:cubicBezTo>
                <a:cubicBezTo>
                  <a:pt x="3541376" y="2154320"/>
                  <a:pt x="3423139" y="2147668"/>
                  <a:pt x="3305908" y="2152357"/>
                </a:cubicBezTo>
                <a:cubicBezTo>
                  <a:pt x="3101552" y="2274970"/>
                  <a:pt x="3349653" y="2114080"/>
                  <a:pt x="3193366" y="2250830"/>
                </a:cubicBezTo>
                <a:cubicBezTo>
                  <a:pt x="3134668" y="2302191"/>
                  <a:pt x="3135759" y="2283558"/>
                  <a:pt x="3080825" y="2307101"/>
                </a:cubicBezTo>
                <a:cubicBezTo>
                  <a:pt x="3061550" y="2315362"/>
                  <a:pt x="3045489" y="2334006"/>
                  <a:pt x="3024554" y="2335237"/>
                </a:cubicBezTo>
                <a:cubicBezTo>
                  <a:pt x="2804491" y="2348182"/>
                  <a:pt x="2583767" y="2344615"/>
                  <a:pt x="2363373" y="2349304"/>
                </a:cubicBezTo>
                <a:cubicBezTo>
                  <a:pt x="2353994" y="2358683"/>
                  <a:pt x="2346610" y="2370616"/>
                  <a:pt x="2335237" y="2377440"/>
                </a:cubicBezTo>
                <a:cubicBezTo>
                  <a:pt x="2322522" y="2385069"/>
                  <a:pt x="2306664" y="2385666"/>
                  <a:pt x="2293034" y="2391507"/>
                </a:cubicBezTo>
                <a:cubicBezTo>
                  <a:pt x="2273759" y="2399768"/>
                  <a:pt x="2255520" y="2410264"/>
                  <a:pt x="2236763" y="2419643"/>
                </a:cubicBezTo>
                <a:cubicBezTo>
                  <a:pt x="1966271" y="2411190"/>
                  <a:pt x="1828735" y="2391516"/>
                  <a:pt x="1589649" y="2419643"/>
                </a:cubicBezTo>
                <a:cubicBezTo>
                  <a:pt x="1574922" y="2421376"/>
                  <a:pt x="1561514" y="2429021"/>
                  <a:pt x="1547446" y="2433710"/>
                </a:cubicBezTo>
                <a:cubicBezTo>
                  <a:pt x="1533378" y="2443089"/>
                  <a:pt x="1521403" y="2456874"/>
                  <a:pt x="1505243" y="2461846"/>
                </a:cubicBezTo>
                <a:cubicBezTo>
                  <a:pt x="1459537" y="2475910"/>
                  <a:pt x="1364566" y="2489981"/>
                  <a:pt x="1364566" y="2489981"/>
                </a:cubicBezTo>
                <a:cubicBezTo>
                  <a:pt x="1331742" y="2485292"/>
                  <a:pt x="1297549" y="2486398"/>
                  <a:pt x="1266093" y="2475913"/>
                </a:cubicBezTo>
                <a:cubicBezTo>
                  <a:pt x="1253510" y="2471719"/>
                  <a:pt x="1248314" y="2456063"/>
                  <a:pt x="1237957" y="2447778"/>
                </a:cubicBezTo>
                <a:cubicBezTo>
                  <a:pt x="1216729" y="2430796"/>
                  <a:pt x="1182576" y="2407994"/>
                  <a:pt x="1153551" y="2405575"/>
                </a:cubicBezTo>
                <a:cubicBezTo>
                  <a:pt x="1055306" y="2397388"/>
                  <a:pt x="956603" y="2396196"/>
                  <a:pt x="858129" y="2391507"/>
                </a:cubicBezTo>
                <a:cubicBezTo>
                  <a:pt x="832905" y="2383099"/>
                  <a:pt x="777042" y="2366690"/>
                  <a:pt x="759656" y="2349304"/>
                </a:cubicBezTo>
                <a:cubicBezTo>
                  <a:pt x="749171" y="2338818"/>
                  <a:pt x="752220" y="2320364"/>
                  <a:pt x="745588" y="2307101"/>
                </a:cubicBezTo>
                <a:cubicBezTo>
                  <a:pt x="730180" y="2276284"/>
                  <a:pt x="686355" y="2224360"/>
                  <a:pt x="661182" y="2208627"/>
                </a:cubicBezTo>
                <a:cubicBezTo>
                  <a:pt x="644787" y="2198380"/>
                  <a:pt x="623668" y="2199249"/>
                  <a:pt x="604911" y="2194560"/>
                </a:cubicBezTo>
                <a:cubicBezTo>
                  <a:pt x="531485" y="2145608"/>
                  <a:pt x="592022" y="2177628"/>
                  <a:pt x="478302" y="2152357"/>
                </a:cubicBezTo>
                <a:cubicBezTo>
                  <a:pt x="183575" y="2086862"/>
                  <a:pt x="415014" y="2127740"/>
                  <a:pt x="225083" y="2096086"/>
                </a:cubicBezTo>
                <a:cubicBezTo>
                  <a:pt x="155838" y="2049922"/>
                  <a:pt x="202340" y="2091005"/>
                  <a:pt x="154745" y="2011680"/>
                </a:cubicBezTo>
                <a:cubicBezTo>
                  <a:pt x="137347" y="1982684"/>
                  <a:pt x="113596" y="1957518"/>
                  <a:pt x="98474" y="1927273"/>
                </a:cubicBezTo>
                <a:cubicBezTo>
                  <a:pt x="89096" y="1908516"/>
                  <a:pt x="72238" y="1891887"/>
                  <a:pt x="70339" y="1871003"/>
                </a:cubicBezTo>
                <a:cubicBezTo>
                  <a:pt x="62697" y="1786943"/>
                  <a:pt x="70339" y="1702190"/>
                  <a:pt x="70339" y="1617784"/>
                </a:cubicBezTo>
                <a:lnTo>
                  <a:pt x="42203" y="165998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5410200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Nice to meet you.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2990" y="4754880"/>
            <a:ext cx="4193588" cy="1969477"/>
          </a:xfrm>
          <a:custGeom>
            <a:avLst/>
            <a:gdLst>
              <a:gd name="connsiteX0" fmla="*/ 212432 w 4193588"/>
              <a:gd name="connsiteY0" fmla="*/ 422031 h 1969477"/>
              <a:gd name="connsiteX1" fmla="*/ 282770 w 4193588"/>
              <a:gd name="connsiteY1" fmla="*/ 337625 h 1969477"/>
              <a:gd name="connsiteX2" fmla="*/ 339041 w 4193588"/>
              <a:gd name="connsiteY2" fmla="*/ 323557 h 1969477"/>
              <a:gd name="connsiteX3" fmla="*/ 353108 w 4193588"/>
              <a:gd name="connsiteY3" fmla="*/ 281354 h 1969477"/>
              <a:gd name="connsiteX4" fmla="*/ 451582 w 4193588"/>
              <a:gd name="connsiteY4" fmla="*/ 225083 h 1969477"/>
              <a:gd name="connsiteX5" fmla="*/ 479718 w 4193588"/>
              <a:gd name="connsiteY5" fmla="*/ 196948 h 1969477"/>
              <a:gd name="connsiteX6" fmla="*/ 564124 w 4193588"/>
              <a:gd name="connsiteY6" fmla="*/ 140677 h 1969477"/>
              <a:gd name="connsiteX7" fmla="*/ 606327 w 4193588"/>
              <a:gd name="connsiteY7" fmla="*/ 112542 h 1969477"/>
              <a:gd name="connsiteX8" fmla="*/ 662598 w 4193588"/>
              <a:gd name="connsiteY8" fmla="*/ 56271 h 1969477"/>
              <a:gd name="connsiteX9" fmla="*/ 817342 w 4193588"/>
              <a:gd name="connsiteY9" fmla="*/ 0 h 1969477"/>
              <a:gd name="connsiteX10" fmla="*/ 1014290 w 4193588"/>
              <a:gd name="connsiteY10" fmla="*/ 28135 h 1969477"/>
              <a:gd name="connsiteX11" fmla="*/ 1056493 w 4193588"/>
              <a:gd name="connsiteY11" fmla="*/ 42203 h 1969477"/>
              <a:gd name="connsiteX12" fmla="*/ 1098696 w 4193588"/>
              <a:gd name="connsiteY12" fmla="*/ 98474 h 1969477"/>
              <a:gd name="connsiteX13" fmla="*/ 1253441 w 4193588"/>
              <a:gd name="connsiteY13" fmla="*/ 154745 h 1969477"/>
              <a:gd name="connsiteX14" fmla="*/ 1295644 w 4193588"/>
              <a:gd name="connsiteY14" fmla="*/ 168812 h 1969477"/>
              <a:gd name="connsiteX15" fmla="*/ 1464456 w 4193588"/>
              <a:gd name="connsiteY15" fmla="*/ 154745 h 1969477"/>
              <a:gd name="connsiteX16" fmla="*/ 1506659 w 4193588"/>
              <a:gd name="connsiteY16" fmla="*/ 140677 h 1969477"/>
              <a:gd name="connsiteX17" fmla="*/ 1562930 w 4193588"/>
              <a:gd name="connsiteY17" fmla="*/ 126609 h 1969477"/>
              <a:gd name="connsiteX18" fmla="*/ 1858352 w 4193588"/>
              <a:gd name="connsiteY18" fmla="*/ 154745 h 1969477"/>
              <a:gd name="connsiteX19" fmla="*/ 1900555 w 4193588"/>
              <a:gd name="connsiteY19" fmla="*/ 182880 h 1969477"/>
              <a:gd name="connsiteX20" fmla="*/ 1970893 w 4193588"/>
              <a:gd name="connsiteY20" fmla="*/ 196948 h 1969477"/>
              <a:gd name="connsiteX21" fmla="*/ 2294450 w 4193588"/>
              <a:gd name="connsiteY21" fmla="*/ 182880 h 1969477"/>
              <a:gd name="connsiteX22" fmla="*/ 2392924 w 4193588"/>
              <a:gd name="connsiteY22" fmla="*/ 154745 h 1969477"/>
              <a:gd name="connsiteX23" fmla="*/ 2449195 w 4193588"/>
              <a:gd name="connsiteY23" fmla="*/ 140677 h 1969477"/>
              <a:gd name="connsiteX24" fmla="*/ 2646142 w 4193588"/>
              <a:gd name="connsiteY24" fmla="*/ 154745 h 1969477"/>
              <a:gd name="connsiteX25" fmla="*/ 2702413 w 4193588"/>
              <a:gd name="connsiteY25" fmla="*/ 168812 h 1969477"/>
              <a:gd name="connsiteX26" fmla="*/ 2941564 w 4193588"/>
              <a:gd name="connsiteY26" fmla="*/ 154745 h 1969477"/>
              <a:gd name="connsiteX27" fmla="*/ 3518339 w 4193588"/>
              <a:gd name="connsiteY27" fmla="*/ 154745 h 1969477"/>
              <a:gd name="connsiteX28" fmla="*/ 3560542 w 4193588"/>
              <a:gd name="connsiteY28" fmla="*/ 168812 h 1969477"/>
              <a:gd name="connsiteX29" fmla="*/ 3827828 w 4193588"/>
              <a:gd name="connsiteY29" fmla="*/ 182880 h 1969477"/>
              <a:gd name="connsiteX30" fmla="*/ 3912235 w 4193588"/>
              <a:gd name="connsiteY30" fmla="*/ 239151 h 1969477"/>
              <a:gd name="connsiteX31" fmla="*/ 3926302 w 4193588"/>
              <a:gd name="connsiteY31" fmla="*/ 281354 h 1969477"/>
              <a:gd name="connsiteX32" fmla="*/ 3982573 w 4193588"/>
              <a:gd name="connsiteY32" fmla="*/ 365760 h 1969477"/>
              <a:gd name="connsiteX33" fmla="*/ 4010708 w 4193588"/>
              <a:gd name="connsiteY33" fmla="*/ 407963 h 1969477"/>
              <a:gd name="connsiteX34" fmla="*/ 4081047 w 4193588"/>
              <a:gd name="connsiteY34" fmla="*/ 478302 h 1969477"/>
              <a:gd name="connsiteX35" fmla="*/ 4109182 w 4193588"/>
              <a:gd name="connsiteY35" fmla="*/ 520505 h 1969477"/>
              <a:gd name="connsiteX36" fmla="*/ 4137318 w 4193588"/>
              <a:gd name="connsiteY36" fmla="*/ 576775 h 1969477"/>
              <a:gd name="connsiteX37" fmla="*/ 4165453 w 4193588"/>
              <a:gd name="connsiteY37" fmla="*/ 604911 h 1969477"/>
              <a:gd name="connsiteX38" fmla="*/ 4193588 w 4193588"/>
              <a:gd name="connsiteY38" fmla="*/ 745588 h 1969477"/>
              <a:gd name="connsiteX39" fmla="*/ 4179521 w 4193588"/>
              <a:gd name="connsiteY39" fmla="*/ 1012874 h 1969477"/>
              <a:gd name="connsiteX40" fmla="*/ 4151385 w 4193588"/>
              <a:gd name="connsiteY40" fmla="*/ 1055077 h 1969477"/>
              <a:gd name="connsiteX41" fmla="*/ 4109182 w 4193588"/>
              <a:gd name="connsiteY41" fmla="*/ 1139483 h 1969477"/>
              <a:gd name="connsiteX42" fmla="*/ 4066979 w 4193588"/>
              <a:gd name="connsiteY42" fmla="*/ 1223889 h 1969477"/>
              <a:gd name="connsiteX43" fmla="*/ 4052912 w 4193588"/>
              <a:gd name="connsiteY43" fmla="*/ 1280160 h 1969477"/>
              <a:gd name="connsiteX44" fmla="*/ 4024776 w 4193588"/>
              <a:gd name="connsiteY44" fmla="*/ 1547446 h 1969477"/>
              <a:gd name="connsiteX45" fmla="*/ 3996641 w 4193588"/>
              <a:gd name="connsiteY45" fmla="*/ 1589649 h 1969477"/>
              <a:gd name="connsiteX46" fmla="*/ 3884099 w 4193588"/>
              <a:gd name="connsiteY46" fmla="*/ 1617785 h 1969477"/>
              <a:gd name="connsiteX47" fmla="*/ 3841896 w 4193588"/>
              <a:gd name="connsiteY47" fmla="*/ 1631852 h 1969477"/>
              <a:gd name="connsiteX48" fmla="*/ 3771558 w 4193588"/>
              <a:gd name="connsiteY48" fmla="*/ 1688123 h 1969477"/>
              <a:gd name="connsiteX49" fmla="*/ 3743422 w 4193588"/>
              <a:gd name="connsiteY49" fmla="*/ 1716258 h 1969477"/>
              <a:gd name="connsiteX50" fmla="*/ 3476136 w 4193588"/>
              <a:gd name="connsiteY50" fmla="*/ 1730326 h 1969477"/>
              <a:gd name="connsiteX51" fmla="*/ 3377662 w 4193588"/>
              <a:gd name="connsiteY51" fmla="*/ 1758462 h 1969477"/>
              <a:gd name="connsiteX52" fmla="*/ 3335459 w 4193588"/>
              <a:gd name="connsiteY52" fmla="*/ 1786597 h 1969477"/>
              <a:gd name="connsiteX53" fmla="*/ 3236985 w 4193588"/>
              <a:gd name="connsiteY53" fmla="*/ 1814732 h 1969477"/>
              <a:gd name="connsiteX54" fmla="*/ 2800887 w 4193588"/>
              <a:gd name="connsiteY54" fmla="*/ 1842868 h 1969477"/>
              <a:gd name="connsiteX55" fmla="*/ 2210044 w 4193588"/>
              <a:gd name="connsiteY55" fmla="*/ 1885071 h 1969477"/>
              <a:gd name="connsiteX56" fmla="*/ 2083435 w 4193588"/>
              <a:gd name="connsiteY56" fmla="*/ 1927274 h 1969477"/>
              <a:gd name="connsiteX57" fmla="*/ 2041232 w 4193588"/>
              <a:gd name="connsiteY57" fmla="*/ 1941342 h 1969477"/>
              <a:gd name="connsiteX58" fmla="*/ 1830216 w 4193588"/>
              <a:gd name="connsiteY58" fmla="*/ 1969477 h 1969477"/>
              <a:gd name="connsiteX59" fmla="*/ 1520727 w 4193588"/>
              <a:gd name="connsiteY59" fmla="*/ 1941342 h 1969477"/>
              <a:gd name="connsiteX60" fmla="*/ 1478524 w 4193588"/>
              <a:gd name="connsiteY60" fmla="*/ 1927274 h 1969477"/>
              <a:gd name="connsiteX61" fmla="*/ 1394118 w 4193588"/>
              <a:gd name="connsiteY61" fmla="*/ 1913206 h 1969477"/>
              <a:gd name="connsiteX62" fmla="*/ 1351915 w 4193588"/>
              <a:gd name="connsiteY62" fmla="*/ 1899138 h 1969477"/>
              <a:gd name="connsiteX63" fmla="*/ 943952 w 4193588"/>
              <a:gd name="connsiteY63" fmla="*/ 1885071 h 1969477"/>
              <a:gd name="connsiteX64" fmla="*/ 873613 w 4193588"/>
              <a:gd name="connsiteY64" fmla="*/ 1871003 h 1969477"/>
              <a:gd name="connsiteX65" fmla="*/ 704801 w 4193588"/>
              <a:gd name="connsiteY65" fmla="*/ 1786597 h 1969477"/>
              <a:gd name="connsiteX66" fmla="*/ 409379 w 4193588"/>
              <a:gd name="connsiteY66" fmla="*/ 1772529 h 1969477"/>
              <a:gd name="connsiteX67" fmla="*/ 254635 w 4193588"/>
              <a:gd name="connsiteY67" fmla="*/ 1702191 h 1969477"/>
              <a:gd name="connsiteX68" fmla="*/ 226499 w 4193588"/>
              <a:gd name="connsiteY68" fmla="*/ 1674055 h 1969477"/>
              <a:gd name="connsiteX69" fmla="*/ 170228 w 4193588"/>
              <a:gd name="connsiteY69" fmla="*/ 1589649 h 1969477"/>
              <a:gd name="connsiteX70" fmla="*/ 128025 w 4193588"/>
              <a:gd name="connsiteY70" fmla="*/ 1561514 h 1969477"/>
              <a:gd name="connsiteX71" fmla="*/ 57687 w 4193588"/>
              <a:gd name="connsiteY71" fmla="*/ 1463040 h 1969477"/>
              <a:gd name="connsiteX72" fmla="*/ 43619 w 4193588"/>
              <a:gd name="connsiteY72" fmla="*/ 1378634 h 1969477"/>
              <a:gd name="connsiteX73" fmla="*/ 29552 w 4193588"/>
              <a:gd name="connsiteY73" fmla="*/ 1308295 h 1969477"/>
              <a:gd name="connsiteX74" fmla="*/ 29552 w 4193588"/>
              <a:gd name="connsiteY74" fmla="*/ 548640 h 1969477"/>
              <a:gd name="connsiteX75" fmla="*/ 71755 w 4193588"/>
              <a:gd name="connsiteY75" fmla="*/ 520505 h 1969477"/>
              <a:gd name="connsiteX76" fmla="*/ 99890 w 4193588"/>
              <a:gd name="connsiteY76" fmla="*/ 478302 h 1969477"/>
              <a:gd name="connsiteX77" fmla="*/ 156161 w 4193588"/>
              <a:gd name="connsiteY77" fmla="*/ 422031 h 1969477"/>
              <a:gd name="connsiteX78" fmla="*/ 184296 w 4193588"/>
              <a:gd name="connsiteY78" fmla="*/ 379828 h 1969477"/>
              <a:gd name="connsiteX79" fmla="*/ 226499 w 4193588"/>
              <a:gd name="connsiteY79" fmla="*/ 365760 h 1969477"/>
              <a:gd name="connsiteX80" fmla="*/ 254635 w 4193588"/>
              <a:gd name="connsiteY80" fmla="*/ 337625 h 1969477"/>
              <a:gd name="connsiteX81" fmla="*/ 282770 w 4193588"/>
              <a:gd name="connsiteY81" fmla="*/ 295422 h 1969477"/>
              <a:gd name="connsiteX82" fmla="*/ 282770 w 4193588"/>
              <a:gd name="connsiteY82" fmla="*/ 295422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193588" h="1969477">
                <a:moveTo>
                  <a:pt x="212432" y="422031"/>
                </a:moveTo>
                <a:cubicBezTo>
                  <a:pt x="230360" y="395138"/>
                  <a:pt x="253607" y="354289"/>
                  <a:pt x="282770" y="337625"/>
                </a:cubicBezTo>
                <a:cubicBezTo>
                  <a:pt x="299557" y="328032"/>
                  <a:pt x="320284" y="328246"/>
                  <a:pt x="339041" y="323557"/>
                </a:cubicBezTo>
                <a:cubicBezTo>
                  <a:pt x="343730" y="309489"/>
                  <a:pt x="343845" y="292933"/>
                  <a:pt x="353108" y="281354"/>
                </a:cubicBezTo>
                <a:cubicBezTo>
                  <a:pt x="369554" y="260797"/>
                  <a:pt x="433779" y="236951"/>
                  <a:pt x="451582" y="225083"/>
                </a:cubicBezTo>
                <a:cubicBezTo>
                  <a:pt x="462618" y="217726"/>
                  <a:pt x="469107" y="204906"/>
                  <a:pt x="479718" y="196948"/>
                </a:cubicBezTo>
                <a:cubicBezTo>
                  <a:pt x="506770" y="176659"/>
                  <a:pt x="535989" y="159434"/>
                  <a:pt x="564124" y="140677"/>
                </a:cubicBezTo>
                <a:cubicBezTo>
                  <a:pt x="578192" y="131299"/>
                  <a:pt x="594372" y="124497"/>
                  <a:pt x="606327" y="112542"/>
                </a:cubicBezTo>
                <a:cubicBezTo>
                  <a:pt x="625084" y="93785"/>
                  <a:pt x="637433" y="64660"/>
                  <a:pt x="662598" y="56271"/>
                </a:cubicBezTo>
                <a:cubicBezTo>
                  <a:pt x="770960" y="20149"/>
                  <a:pt x="719468" y="39149"/>
                  <a:pt x="817342" y="0"/>
                </a:cubicBezTo>
                <a:cubicBezTo>
                  <a:pt x="882991" y="9378"/>
                  <a:pt x="948983" y="16610"/>
                  <a:pt x="1014290" y="28135"/>
                </a:cubicBezTo>
                <a:cubicBezTo>
                  <a:pt x="1028893" y="30712"/>
                  <a:pt x="1045101" y="32710"/>
                  <a:pt x="1056493" y="42203"/>
                </a:cubicBezTo>
                <a:cubicBezTo>
                  <a:pt x="1074505" y="57213"/>
                  <a:pt x="1079939" y="84406"/>
                  <a:pt x="1098696" y="98474"/>
                </a:cubicBezTo>
                <a:cubicBezTo>
                  <a:pt x="1114352" y="110216"/>
                  <a:pt x="1241639" y="150811"/>
                  <a:pt x="1253441" y="154745"/>
                </a:cubicBezTo>
                <a:lnTo>
                  <a:pt x="1295644" y="168812"/>
                </a:lnTo>
                <a:cubicBezTo>
                  <a:pt x="1351915" y="164123"/>
                  <a:pt x="1408486" y="162208"/>
                  <a:pt x="1464456" y="154745"/>
                </a:cubicBezTo>
                <a:cubicBezTo>
                  <a:pt x="1479155" y="152785"/>
                  <a:pt x="1492401" y="144751"/>
                  <a:pt x="1506659" y="140677"/>
                </a:cubicBezTo>
                <a:cubicBezTo>
                  <a:pt x="1525249" y="135365"/>
                  <a:pt x="1544173" y="131298"/>
                  <a:pt x="1562930" y="126609"/>
                </a:cubicBezTo>
                <a:cubicBezTo>
                  <a:pt x="1661404" y="135988"/>
                  <a:pt x="1760778" y="138483"/>
                  <a:pt x="1858352" y="154745"/>
                </a:cubicBezTo>
                <a:cubicBezTo>
                  <a:pt x="1875029" y="157525"/>
                  <a:pt x="1884724" y="176943"/>
                  <a:pt x="1900555" y="182880"/>
                </a:cubicBezTo>
                <a:cubicBezTo>
                  <a:pt x="1922943" y="191276"/>
                  <a:pt x="1947447" y="192259"/>
                  <a:pt x="1970893" y="196948"/>
                </a:cubicBezTo>
                <a:cubicBezTo>
                  <a:pt x="2078745" y="192259"/>
                  <a:pt x="2186791" y="190855"/>
                  <a:pt x="2294450" y="182880"/>
                </a:cubicBezTo>
                <a:cubicBezTo>
                  <a:pt x="2324129" y="180682"/>
                  <a:pt x="2363807" y="163064"/>
                  <a:pt x="2392924" y="154745"/>
                </a:cubicBezTo>
                <a:cubicBezTo>
                  <a:pt x="2411514" y="149434"/>
                  <a:pt x="2430438" y="145366"/>
                  <a:pt x="2449195" y="140677"/>
                </a:cubicBezTo>
                <a:cubicBezTo>
                  <a:pt x="2514844" y="145366"/>
                  <a:pt x="2580728" y="147477"/>
                  <a:pt x="2646142" y="154745"/>
                </a:cubicBezTo>
                <a:cubicBezTo>
                  <a:pt x="2665358" y="156880"/>
                  <a:pt x="2683079" y="168812"/>
                  <a:pt x="2702413" y="168812"/>
                </a:cubicBezTo>
                <a:cubicBezTo>
                  <a:pt x="2782268" y="168812"/>
                  <a:pt x="2861847" y="159434"/>
                  <a:pt x="2941564" y="154745"/>
                </a:cubicBezTo>
                <a:cubicBezTo>
                  <a:pt x="3170477" y="108961"/>
                  <a:pt x="3037604" y="130092"/>
                  <a:pt x="3518339" y="154745"/>
                </a:cubicBezTo>
                <a:cubicBezTo>
                  <a:pt x="3533148" y="155504"/>
                  <a:pt x="3545774" y="167470"/>
                  <a:pt x="3560542" y="168812"/>
                </a:cubicBezTo>
                <a:cubicBezTo>
                  <a:pt x="3649394" y="176889"/>
                  <a:pt x="3738733" y="178191"/>
                  <a:pt x="3827828" y="182880"/>
                </a:cubicBezTo>
                <a:cubicBezTo>
                  <a:pt x="3872074" y="197629"/>
                  <a:pt x="3882128" y="193989"/>
                  <a:pt x="3912235" y="239151"/>
                </a:cubicBezTo>
                <a:cubicBezTo>
                  <a:pt x="3920460" y="251489"/>
                  <a:pt x="3919101" y="268391"/>
                  <a:pt x="3926302" y="281354"/>
                </a:cubicBezTo>
                <a:cubicBezTo>
                  <a:pt x="3942724" y="310913"/>
                  <a:pt x="3963816" y="337625"/>
                  <a:pt x="3982573" y="365760"/>
                </a:cubicBezTo>
                <a:cubicBezTo>
                  <a:pt x="3991951" y="379828"/>
                  <a:pt x="3998753" y="396008"/>
                  <a:pt x="4010708" y="407963"/>
                </a:cubicBezTo>
                <a:cubicBezTo>
                  <a:pt x="4034154" y="431409"/>
                  <a:pt x="4062654" y="450713"/>
                  <a:pt x="4081047" y="478302"/>
                </a:cubicBezTo>
                <a:cubicBezTo>
                  <a:pt x="4090425" y="492370"/>
                  <a:pt x="4100794" y="505826"/>
                  <a:pt x="4109182" y="520505"/>
                </a:cubicBezTo>
                <a:cubicBezTo>
                  <a:pt x="4119587" y="538713"/>
                  <a:pt x="4125685" y="559326"/>
                  <a:pt x="4137318" y="576775"/>
                </a:cubicBezTo>
                <a:cubicBezTo>
                  <a:pt x="4144675" y="587811"/>
                  <a:pt x="4156075" y="595532"/>
                  <a:pt x="4165453" y="604911"/>
                </a:cubicBezTo>
                <a:cubicBezTo>
                  <a:pt x="4174749" y="642096"/>
                  <a:pt x="4193588" y="711091"/>
                  <a:pt x="4193588" y="745588"/>
                </a:cubicBezTo>
                <a:cubicBezTo>
                  <a:pt x="4193588" y="834807"/>
                  <a:pt x="4191576" y="924473"/>
                  <a:pt x="4179521" y="1012874"/>
                </a:cubicBezTo>
                <a:cubicBezTo>
                  <a:pt x="4177237" y="1029626"/>
                  <a:pt x="4160764" y="1041009"/>
                  <a:pt x="4151385" y="1055077"/>
                </a:cubicBezTo>
                <a:cubicBezTo>
                  <a:pt x="4116027" y="1161155"/>
                  <a:pt x="4163723" y="1030401"/>
                  <a:pt x="4109182" y="1139483"/>
                </a:cubicBezTo>
                <a:cubicBezTo>
                  <a:pt x="4050939" y="1255969"/>
                  <a:pt x="4147613" y="1102940"/>
                  <a:pt x="4066979" y="1223889"/>
                </a:cubicBezTo>
                <a:cubicBezTo>
                  <a:pt x="4062290" y="1242646"/>
                  <a:pt x="4055413" y="1260988"/>
                  <a:pt x="4052912" y="1280160"/>
                </a:cubicBezTo>
                <a:cubicBezTo>
                  <a:pt x="4041325" y="1368995"/>
                  <a:pt x="4040802" y="1459303"/>
                  <a:pt x="4024776" y="1547446"/>
                </a:cubicBezTo>
                <a:cubicBezTo>
                  <a:pt x="4021752" y="1564080"/>
                  <a:pt x="4011763" y="1582088"/>
                  <a:pt x="3996641" y="1589649"/>
                </a:cubicBezTo>
                <a:cubicBezTo>
                  <a:pt x="3962055" y="1606942"/>
                  <a:pt x="3920783" y="1605557"/>
                  <a:pt x="3884099" y="1617785"/>
                </a:cubicBezTo>
                <a:lnTo>
                  <a:pt x="3841896" y="1631852"/>
                </a:lnTo>
                <a:cubicBezTo>
                  <a:pt x="3785861" y="1715905"/>
                  <a:pt x="3847056" y="1642824"/>
                  <a:pt x="3771558" y="1688123"/>
                </a:cubicBezTo>
                <a:cubicBezTo>
                  <a:pt x="3760185" y="1694947"/>
                  <a:pt x="3756552" y="1714382"/>
                  <a:pt x="3743422" y="1716258"/>
                </a:cubicBezTo>
                <a:cubicBezTo>
                  <a:pt x="3655100" y="1728875"/>
                  <a:pt x="3565231" y="1725637"/>
                  <a:pt x="3476136" y="1730326"/>
                </a:cubicBezTo>
                <a:cubicBezTo>
                  <a:pt x="3458105" y="1734834"/>
                  <a:pt x="3397845" y="1748371"/>
                  <a:pt x="3377662" y="1758462"/>
                </a:cubicBezTo>
                <a:cubicBezTo>
                  <a:pt x="3362540" y="1766023"/>
                  <a:pt x="3350581" y="1779036"/>
                  <a:pt x="3335459" y="1786597"/>
                </a:cubicBezTo>
                <a:cubicBezTo>
                  <a:pt x="3320758" y="1793948"/>
                  <a:pt x="3247869" y="1813799"/>
                  <a:pt x="3236985" y="1814732"/>
                </a:cubicBezTo>
                <a:cubicBezTo>
                  <a:pt x="3091849" y="1827172"/>
                  <a:pt x="2946253" y="1833489"/>
                  <a:pt x="2800887" y="1842868"/>
                </a:cubicBezTo>
                <a:cubicBezTo>
                  <a:pt x="2512997" y="1900445"/>
                  <a:pt x="2708008" y="1869509"/>
                  <a:pt x="2210044" y="1885071"/>
                </a:cubicBezTo>
                <a:lnTo>
                  <a:pt x="2083435" y="1927274"/>
                </a:lnTo>
                <a:cubicBezTo>
                  <a:pt x="2069367" y="1931963"/>
                  <a:pt x="2055946" y="1939503"/>
                  <a:pt x="2041232" y="1941342"/>
                </a:cubicBezTo>
                <a:cubicBezTo>
                  <a:pt x="1895788" y="1959522"/>
                  <a:pt x="1966116" y="1950062"/>
                  <a:pt x="1830216" y="1969477"/>
                </a:cubicBezTo>
                <a:cubicBezTo>
                  <a:pt x="1727053" y="1960099"/>
                  <a:pt x="1623578" y="1953684"/>
                  <a:pt x="1520727" y="1941342"/>
                </a:cubicBezTo>
                <a:cubicBezTo>
                  <a:pt x="1506004" y="1939575"/>
                  <a:pt x="1493000" y="1930491"/>
                  <a:pt x="1478524" y="1927274"/>
                </a:cubicBezTo>
                <a:cubicBezTo>
                  <a:pt x="1450680" y="1921086"/>
                  <a:pt x="1421962" y="1919394"/>
                  <a:pt x="1394118" y="1913206"/>
                </a:cubicBezTo>
                <a:cubicBezTo>
                  <a:pt x="1379642" y="1909989"/>
                  <a:pt x="1366715" y="1900063"/>
                  <a:pt x="1351915" y="1899138"/>
                </a:cubicBezTo>
                <a:cubicBezTo>
                  <a:pt x="1216111" y="1890650"/>
                  <a:pt x="1079940" y="1889760"/>
                  <a:pt x="943952" y="1885071"/>
                </a:cubicBezTo>
                <a:cubicBezTo>
                  <a:pt x="920506" y="1880382"/>
                  <a:pt x="895380" y="1880897"/>
                  <a:pt x="873613" y="1871003"/>
                </a:cubicBezTo>
                <a:cubicBezTo>
                  <a:pt x="800919" y="1837960"/>
                  <a:pt x="789372" y="1790624"/>
                  <a:pt x="704801" y="1786597"/>
                </a:cubicBezTo>
                <a:lnTo>
                  <a:pt x="409379" y="1772529"/>
                </a:lnTo>
                <a:cubicBezTo>
                  <a:pt x="360744" y="1756318"/>
                  <a:pt x="286089" y="1733645"/>
                  <a:pt x="254635" y="1702191"/>
                </a:cubicBezTo>
                <a:cubicBezTo>
                  <a:pt x="245256" y="1692812"/>
                  <a:pt x="234457" y="1684666"/>
                  <a:pt x="226499" y="1674055"/>
                </a:cubicBezTo>
                <a:cubicBezTo>
                  <a:pt x="206210" y="1647003"/>
                  <a:pt x="198363" y="1608406"/>
                  <a:pt x="170228" y="1589649"/>
                </a:cubicBezTo>
                <a:lnTo>
                  <a:pt x="128025" y="1561514"/>
                </a:lnTo>
                <a:cubicBezTo>
                  <a:pt x="127024" y="1560180"/>
                  <a:pt x="61801" y="1475383"/>
                  <a:pt x="57687" y="1463040"/>
                </a:cubicBezTo>
                <a:cubicBezTo>
                  <a:pt x="48667" y="1435980"/>
                  <a:pt x="48721" y="1406697"/>
                  <a:pt x="43619" y="1378634"/>
                </a:cubicBezTo>
                <a:cubicBezTo>
                  <a:pt x="39342" y="1355109"/>
                  <a:pt x="34241" y="1331741"/>
                  <a:pt x="29552" y="1308295"/>
                </a:cubicBezTo>
                <a:cubicBezTo>
                  <a:pt x="24353" y="1147134"/>
                  <a:pt x="0" y="733341"/>
                  <a:pt x="29552" y="548640"/>
                </a:cubicBezTo>
                <a:cubicBezTo>
                  <a:pt x="32223" y="531945"/>
                  <a:pt x="57687" y="529883"/>
                  <a:pt x="71755" y="520505"/>
                </a:cubicBezTo>
                <a:cubicBezTo>
                  <a:pt x="81133" y="506437"/>
                  <a:pt x="88887" y="491139"/>
                  <a:pt x="99890" y="478302"/>
                </a:cubicBezTo>
                <a:cubicBezTo>
                  <a:pt x="117153" y="458162"/>
                  <a:pt x="141447" y="444102"/>
                  <a:pt x="156161" y="422031"/>
                </a:cubicBezTo>
                <a:cubicBezTo>
                  <a:pt x="165539" y="407963"/>
                  <a:pt x="171094" y="390390"/>
                  <a:pt x="184296" y="379828"/>
                </a:cubicBezTo>
                <a:cubicBezTo>
                  <a:pt x="195875" y="370565"/>
                  <a:pt x="212431" y="370449"/>
                  <a:pt x="226499" y="365760"/>
                </a:cubicBezTo>
                <a:cubicBezTo>
                  <a:pt x="235878" y="356382"/>
                  <a:pt x="246349" y="347982"/>
                  <a:pt x="254635" y="337625"/>
                </a:cubicBezTo>
                <a:cubicBezTo>
                  <a:pt x="265197" y="324423"/>
                  <a:pt x="282770" y="295422"/>
                  <a:pt x="282770" y="295422"/>
                </a:cubicBezTo>
                <a:lnTo>
                  <a:pt x="282770" y="29542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33400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Nice to meet you, too.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Manzel e ma\Desktop\g7 l2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3424237" cy="235021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905500" y="2171700"/>
            <a:ext cx="3048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64"/>
          </p:cNvCxnSpPr>
          <p:nvPr/>
        </p:nvCxnSpPr>
        <p:spPr>
          <a:xfrm rot="10800000">
            <a:off x="3771116" y="1810658"/>
            <a:ext cx="800885" cy="475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9"/>
          </p:cNvCxnSpPr>
          <p:nvPr/>
        </p:nvCxnSpPr>
        <p:spPr>
          <a:xfrm rot="16200000" flipH="1">
            <a:off x="5751931" y="4077873"/>
            <a:ext cx="995287" cy="6119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2601" y="3429001"/>
            <a:ext cx="1371600" cy="13715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 build="allAtOnce"/>
      <p:bldP spid="19" grpId="0" build="allAtOnce"/>
      <p:bldP spid="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990600"/>
            <a:ext cx="3443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Who is that girl?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00600" y="457200"/>
            <a:ext cx="4038599" cy="1439536"/>
          </a:xfrm>
          <a:custGeom>
            <a:avLst/>
            <a:gdLst>
              <a:gd name="connsiteX0" fmla="*/ 20270 w 2552454"/>
              <a:gd name="connsiteY0" fmla="*/ 856768 h 1439536"/>
              <a:gd name="connsiteX1" fmla="*/ 34337 w 2552454"/>
              <a:gd name="connsiteY1" fmla="*/ 744227 h 1439536"/>
              <a:gd name="connsiteX2" fmla="*/ 62473 w 2552454"/>
              <a:gd name="connsiteY2" fmla="*/ 702023 h 1439536"/>
              <a:gd name="connsiteX3" fmla="*/ 104676 w 2552454"/>
              <a:gd name="connsiteY3" fmla="*/ 645753 h 1439536"/>
              <a:gd name="connsiteX4" fmla="*/ 160947 w 2552454"/>
              <a:gd name="connsiteY4" fmla="*/ 589482 h 1439536"/>
              <a:gd name="connsiteX5" fmla="*/ 189082 w 2552454"/>
              <a:gd name="connsiteY5" fmla="*/ 547279 h 1439536"/>
              <a:gd name="connsiteX6" fmla="*/ 231285 w 2552454"/>
              <a:gd name="connsiteY6" fmla="*/ 533211 h 1439536"/>
              <a:gd name="connsiteX7" fmla="*/ 315691 w 2552454"/>
              <a:gd name="connsiteY7" fmla="*/ 476940 h 1439536"/>
              <a:gd name="connsiteX8" fmla="*/ 343827 w 2552454"/>
              <a:gd name="connsiteY8" fmla="*/ 448805 h 1439536"/>
              <a:gd name="connsiteX9" fmla="*/ 386030 w 2552454"/>
              <a:gd name="connsiteY9" fmla="*/ 434737 h 1439536"/>
              <a:gd name="connsiteX10" fmla="*/ 498571 w 2552454"/>
              <a:gd name="connsiteY10" fmla="*/ 406602 h 1439536"/>
              <a:gd name="connsiteX11" fmla="*/ 554842 w 2552454"/>
              <a:gd name="connsiteY11" fmla="*/ 336263 h 1439536"/>
              <a:gd name="connsiteX12" fmla="*/ 639248 w 2552454"/>
              <a:gd name="connsiteY12" fmla="*/ 265925 h 1439536"/>
              <a:gd name="connsiteX13" fmla="*/ 681451 w 2552454"/>
              <a:gd name="connsiteY13" fmla="*/ 223722 h 1439536"/>
              <a:gd name="connsiteX14" fmla="*/ 793993 w 2552454"/>
              <a:gd name="connsiteY14" fmla="*/ 195587 h 1439536"/>
              <a:gd name="connsiteX15" fmla="*/ 822128 w 2552454"/>
              <a:gd name="connsiteY15" fmla="*/ 167451 h 1439536"/>
              <a:gd name="connsiteX16" fmla="*/ 1089414 w 2552454"/>
              <a:gd name="connsiteY16" fmla="*/ 125248 h 1439536"/>
              <a:gd name="connsiteX17" fmla="*/ 1117550 w 2552454"/>
              <a:gd name="connsiteY17" fmla="*/ 97113 h 1439536"/>
              <a:gd name="connsiteX18" fmla="*/ 1244159 w 2552454"/>
              <a:gd name="connsiteY18" fmla="*/ 54910 h 1439536"/>
              <a:gd name="connsiteX19" fmla="*/ 1708393 w 2552454"/>
              <a:gd name="connsiteY19" fmla="*/ 68977 h 1439536"/>
              <a:gd name="connsiteX20" fmla="*/ 1750596 w 2552454"/>
              <a:gd name="connsiteY20" fmla="*/ 83045 h 1439536"/>
              <a:gd name="connsiteX21" fmla="*/ 1792799 w 2552454"/>
              <a:gd name="connsiteY21" fmla="*/ 68977 h 1439536"/>
              <a:gd name="connsiteX22" fmla="*/ 1933476 w 2552454"/>
              <a:gd name="connsiteY22" fmla="*/ 40842 h 1439536"/>
              <a:gd name="connsiteX23" fmla="*/ 2130423 w 2552454"/>
              <a:gd name="connsiteY23" fmla="*/ 83045 h 1439536"/>
              <a:gd name="connsiteX24" fmla="*/ 2158559 w 2552454"/>
              <a:gd name="connsiteY24" fmla="*/ 111180 h 1439536"/>
              <a:gd name="connsiteX25" fmla="*/ 2172627 w 2552454"/>
              <a:gd name="connsiteY25" fmla="*/ 153383 h 1439536"/>
              <a:gd name="connsiteX26" fmla="*/ 2214830 w 2552454"/>
              <a:gd name="connsiteY26" fmla="*/ 181519 h 1439536"/>
              <a:gd name="connsiteX27" fmla="*/ 2496183 w 2552454"/>
              <a:gd name="connsiteY27" fmla="*/ 195587 h 1439536"/>
              <a:gd name="connsiteX28" fmla="*/ 2510251 w 2552454"/>
              <a:gd name="connsiteY28" fmla="*/ 237790 h 1439536"/>
              <a:gd name="connsiteX29" fmla="*/ 2538387 w 2552454"/>
              <a:gd name="connsiteY29" fmla="*/ 279993 h 1439536"/>
              <a:gd name="connsiteX30" fmla="*/ 2552454 w 2552454"/>
              <a:gd name="connsiteY30" fmla="*/ 378467 h 1439536"/>
              <a:gd name="connsiteX31" fmla="*/ 2538387 w 2552454"/>
              <a:gd name="connsiteY31" fmla="*/ 505076 h 1439536"/>
              <a:gd name="connsiteX32" fmla="*/ 2496183 w 2552454"/>
              <a:gd name="connsiteY32" fmla="*/ 547279 h 1439536"/>
              <a:gd name="connsiteX33" fmla="*/ 2411777 w 2552454"/>
              <a:gd name="connsiteY33" fmla="*/ 603550 h 1439536"/>
              <a:gd name="connsiteX34" fmla="*/ 2369574 w 2552454"/>
              <a:gd name="connsiteY34" fmla="*/ 631685 h 1439536"/>
              <a:gd name="connsiteX35" fmla="*/ 2327371 w 2552454"/>
              <a:gd name="connsiteY35" fmla="*/ 673888 h 1439536"/>
              <a:gd name="connsiteX36" fmla="*/ 2257033 w 2552454"/>
              <a:gd name="connsiteY36" fmla="*/ 870836 h 1439536"/>
              <a:gd name="connsiteX37" fmla="*/ 2242965 w 2552454"/>
              <a:gd name="connsiteY37" fmla="*/ 913039 h 1439536"/>
              <a:gd name="connsiteX38" fmla="*/ 2228897 w 2552454"/>
              <a:gd name="connsiteY38" fmla="*/ 955242 h 1439536"/>
              <a:gd name="connsiteX39" fmla="*/ 2214830 w 2552454"/>
              <a:gd name="connsiteY39" fmla="*/ 1011513 h 1439536"/>
              <a:gd name="connsiteX40" fmla="*/ 2200762 w 2552454"/>
              <a:gd name="connsiteY40" fmla="*/ 1053716 h 1439536"/>
              <a:gd name="connsiteX41" fmla="*/ 2144491 w 2552454"/>
              <a:gd name="connsiteY41" fmla="*/ 1067783 h 1439536"/>
              <a:gd name="connsiteX42" fmla="*/ 2088220 w 2552454"/>
              <a:gd name="connsiteY42" fmla="*/ 1053716 h 1439536"/>
              <a:gd name="connsiteX43" fmla="*/ 2003814 w 2552454"/>
              <a:gd name="connsiteY43" fmla="*/ 1124054 h 1439536"/>
              <a:gd name="connsiteX44" fmla="*/ 1947543 w 2552454"/>
              <a:gd name="connsiteY44" fmla="*/ 1166257 h 1439536"/>
              <a:gd name="connsiteX45" fmla="*/ 1806867 w 2552454"/>
              <a:gd name="connsiteY45" fmla="*/ 1250663 h 1439536"/>
              <a:gd name="connsiteX46" fmla="*/ 1764663 w 2552454"/>
              <a:gd name="connsiteY46" fmla="*/ 1264731 h 1439536"/>
              <a:gd name="connsiteX47" fmla="*/ 1680257 w 2552454"/>
              <a:gd name="connsiteY47" fmla="*/ 1250663 h 1439536"/>
              <a:gd name="connsiteX48" fmla="*/ 1638054 w 2552454"/>
              <a:gd name="connsiteY48" fmla="*/ 1236596 h 1439536"/>
              <a:gd name="connsiteX49" fmla="*/ 1567716 w 2552454"/>
              <a:gd name="connsiteY49" fmla="*/ 1264731 h 1439536"/>
              <a:gd name="connsiteX50" fmla="*/ 1511445 w 2552454"/>
              <a:gd name="connsiteY50" fmla="*/ 1278799 h 1439536"/>
              <a:gd name="connsiteX51" fmla="*/ 1469242 w 2552454"/>
              <a:gd name="connsiteY51" fmla="*/ 1321002 h 1439536"/>
              <a:gd name="connsiteX52" fmla="*/ 1342633 w 2552454"/>
              <a:gd name="connsiteY52" fmla="*/ 1349137 h 1439536"/>
              <a:gd name="connsiteX53" fmla="*/ 1047211 w 2552454"/>
              <a:gd name="connsiteY53" fmla="*/ 1391340 h 1439536"/>
              <a:gd name="connsiteX54" fmla="*/ 751790 w 2552454"/>
              <a:gd name="connsiteY54" fmla="*/ 1321002 h 1439536"/>
              <a:gd name="connsiteX55" fmla="*/ 723654 w 2552454"/>
              <a:gd name="connsiteY55" fmla="*/ 1292867 h 1439536"/>
              <a:gd name="connsiteX56" fmla="*/ 442300 w 2552454"/>
              <a:gd name="connsiteY56" fmla="*/ 1306934 h 1439536"/>
              <a:gd name="connsiteX57" fmla="*/ 371962 w 2552454"/>
              <a:gd name="connsiteY57" fmla="*/ 1321002 h 1439536"/>
              <a:gd name="connsiteX58" fmla="*/ 146879 w 2552454"/>
              <a:gd name="connsiteY58" fmla="*/ 1306934 h 1439536"/>
              <a:gd name="connsiteX59" fmla="*/ 90608 w 2552454"/>
              <a:gd name="connsiteY59" fmla="*/ 1250663 h 1439536"/>
              <a:gd name="connsiteX60" fmla="*/ 76540 w 2552454"/>
              <a:gd name="connsiteY60" fmla="*/ 1208460 h 1439536"/>
              <a:gd name="connsiteX61" fmla="*/ 48405 w 2552454"/>
              <a:gd name="connsiteY61" fmla="*/ 1095919 h 1439536"/>
              <a:gd name="connsiteX62" fmla="*/ 20270 w 2552454"/>
              <a:gd name="connsiteY62" fmla="*/ 1011513 h 1439536"/>
              <a:gd name="connsiteX63" fmla="*/ 6202 w 2552454"/>
              <a:gd name="connsiteY63" fmla="*/ 969310 h 1439536"/>
              <a:gd name="connsiteX64" fmla="*/ 20270 w 2552454"/>
              <a:gd name="connsiteY64" fmla="*/ 800497 h 1439536"/>
              <a:gd name="connsiteX65" fmla="*/ 76540 w 2552454"/>
              <a:gd name="connsiteY65" fmla="*/ 786430 h 1439536"/>
              <a:gd name="connsiteX66" fmla="*/ 104676 w 2552454"/>
              <a:gd name="connsiteY66" fmla="*/ 758294 h 1439536"/>
              <a:gd name="connsiteX67" fmla="*/ 6202 w 2552454"/>
              <a:gd name="connsiteY67" fmla="*/ 786430 h 1439536"/>
              <a:gd name="connsiteX68" fmla="*/ 48405 w 2552454"/>
              <a:gd name="connsiteY68" fmla="*/ 800497 h 14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52454" h="1439536">
                <a:moveTo>
                  <a:pt x="20270" y="856768"/>
                </a:moveTo>
                <a:cubicBezTo>
                  <a:pt x="24959" y="819254"/>
                  <a:pt x="24390" y="780700"/>
                  <a:pt x="34337" y="744227"/>
                </a:cubicBezTo>
                <a:cubicBezTo>
                  <a:pt x="38786" y="727915"/>
                  <a:pt x="52646" y="715781"/>
                  <a:pt x="62473" y="702023"/>
                </a:cubicBezTo>
                <a:cubicBezTo>
                  <a:pt x="76101" y="682944"/>
                  <a:pt x="89237" y="663398"/>
                  <a:pt x="104676" y="645753"/>
                </a:cubicBezTo>
                <a:cubicBezTo>
                  <a:pt x="122144" y="625790"/>
                  <a:pt x="146233" y="611553"/>
                  <a:pt x="160947" y="589482"/>
                </a:cubicBezTo>
                <a:cubicBezTo>
                  <a:pt x="170325" y="575414"/>
                  <a:pt x="175880" y="557841"/>
                  <a:pt x="189082" y="547279"/>
                </a:cubicBezTo>
                <a:cubicBezTo>
                  <a:pt x="200661" y="538016"/>
                  <a:pt x="217217" y="537900"/>
                  <a:pt x="231285" y="533211"/>
                </a:cubicBezTo>
                <a:cubicBezTo>
                  <a:pt x="338598" y="425898"/>
                  <a:pt x="213899" y="538015"/>
                  <a:pt x="315691" y="476940"/>
                </a:cubicBezTo>
                <a:cubicBezTo>
                  <a:pt x="327064" y="470116"/>
                  <a:pt x="332454" y="455629"/>
                  <a:pt x="343827" y="448805"/>
                </a:cubicBezTo>
                <a:cubicBezTo>
                  <a:pt x="356543" y="441176"/>
                  <a:pt x="371724" y="438639"/>
                  <a:pt x="386030" y="434737"/>
                </a:cubicBezTo>
                <a:cubicBezTo>
                  <a:pt x="423336" y="424563"/>
                  <a:pt x="461057" y="415980"/>
                  <a:pt x="498571" y="406602"/>
                </a:cubicBezTo>
                <a:cubicBezTo>
                  <a:pt x="580419" y="324757"/>
                  <a:pt x="466121" y="442730"/>
                  <a:pt x="554842" y="336263"/>
                </a:cubicBezTo>
                <a:cubicBezTo>
                  <a:pt x="610884" y="269012"/>
                  <a:pt x="578891" y="316222"/>
                  <a:pt x="639248" y="265925"/>
                </a:cubicBezTo>
                <a:cubicBezTo>
                  <a:pt x="654532" y="253189"/>
                  <a:pt x="663340" y="231954"/>
                  <a:pt x="681451" y="223722"/>
                </a:cubicBezTo>
                <a:cubicBezTo>
                  <a:pt x="716654" y="207721"/>
                  <a:pt x="793993" y="195587"/>
                  <a:pt x="793993" y="195587"/>
                </a:cubicBezTo>
                <a:cubicBezTo>
                  <a:pt x="803371" y="186208"/>
                  <a:pt x="810265" y="173383"/>
                  <a:pt x="822128" y="167451"/>
                </a:cubicBezTo>
                <a:cubicBezTo>
                  <a:pt x="908434" y="124298"/>
                  <a:pt x="992623" y="132694"/>
                  <a:pt x="1089414" y="125248"/>
                </a:cubicBezTo>
                <a:cubicBezTo>
                  <a:pt x="1098793" y="115870"/>
                  <a:pt x="1106034" y="103693"/>
                  <a:pt x="1117550" y="97113"/>
                </a:cubicBezTo>
                <a:cubicBezTo>
                  <a:pt x="1158757" y="73566"/>
                  <a:pt x="1199438" y="66090"/>
                  <a:pt x="1244159" y="54910"/>
                </a:cubicBezTo>
                <a:cubicBezTo>
                  <a:pt x="1398904" y="59599"/>
                  <a:pt x="1553816" y="60389"/>
                  <a:pt x="1708393" y="68977"/>
                </a:cubicBezTo>
                <a:cubicBezTo>
                  <a:pt x="1723199" y="69800"/>
                  <a:pt x="1735767" y="83045"/>
                  <a:pt x="1750596" y="83045"/>
                </a:cubicBezTo>
                <a:cubicBezTo>
                  <a:pt x="1765425" y="83045"/>
                  <a:pt x="1778323" y="72194"/>
                  <a:pt x="1792799" y="68977"/>
                </a:cubicBezTo>
                <a:cubicBezTo>
                  <a:pt x="2103198" y="0"/>
                  <a:pt x="1709274" y="96894"/>
                  <a:pt x="1933476" y="40842"/>
                </a:cubicBezTo>
                <a:cubicBezTo>
                  <a:pt x="2055925" y="51974"/>
                  <a:pt x="2061163" y="27638"/>
                  <a:pt x="2130423" y="83045"/>
                </a:cubicBezTo>
                <a:cubicBezTo>
                  <a:pt x="2140780" y="91330"/>
                  <a:pt x="2149180" y="101802"/>
                  <a:pt x="2158559" y="111180"/>
                </a:cubicBezTo>
                <a:cubicBezTo>
                  <a:pt x="2163248" y="125248"/>
                  <a:pt x="2163364" y="141804"/>
                  <a:pt x="2172627" y="153383"/>
                </a:cubicBezTo>
                <a:cubicBezTo>
                  <a:pt x="2183189" y="166585"/>
                  <a:pt x="2198065" y="179332"/>
                  <a:pt x="2214830" y="181519"/>
                </a:cubicBezTo>
                <a:cubicBezTo>
                  <a:pt x="2307943" y="193664"/>
                  <a:pt x="2402399" y="190898"/>
                  <a:pt x="2496183" y="195587"/>
                </a:cubicBezTo>
                <a:cubicBezTo>
                  <a:pt x="2500872" y="209655"/>
                  <a:pt x="2503619" y="224527"/>
                  <a:pt x="2510251" y="237790"/>
                </a:cubicBezTo>
                <a:cubicBezTo>
                  <a:pt x="2517812" y="252912"/>
                  <a:pt x="2533529" y="263799"/>
                  <a:pt x="2538387" y="279993"/>
                </a:cubicBezTo>
                <a:cubicBezTo>
                  <a:pt x="2547915" y="311753"/>
                  <a:pt x="2547765" y="345642"/>
                  <a:pt x="2552454" y="378467"/>
                </a:cubicBezTo>
                <a:cubicBezTo>
                  <a:pt x="2547765" y="420670"/>
                  <a:pt x="2551815" y="464792"/>
                  <a:pt x="2538387" y="505076"/>
                </a:cubicBezTo>
                <a:cubicBezTo>
                  <a:pt x="2532096" y="523950"/>
                  <a:pt x="2511887" y="535065"/>
                  <a:pt x="2496183" y="547279"/>
                </a:cubicBezTo>
                <a:cubicBezTo>
                  <a:pt x="2469491" y="568039"/>
                  <a:pt x="2439912" y="584793"/>
                  <a:pt x="2411777" y="603550"/>
                </a:cubicBezTo>
                <a:cubicBezTo>
                  <a:pt x="2397709" y="612928"/>
                  <a:pt x="2381529" y="619730"/>
                  <a:pt x="2369574" y="631685"/>
                </a:cubicBezTo>
                <a:lnTo>
                  <a:pt x="2327371" y="673888"/>
                </a:lnTo>
                <a:cubicBezTo>
                  <a:pt x="2282714" y="785534"/>
                  <a:pt x="2307223" y="720266"/>
                  <a:pt x="2257033" y="870836"/>
                </a:cubicBezTo>
                <a:lnTo>
                  <a:pt x="2242965" y="913039"/>
                </a:lnTo>
                <a:cubicBezTo>
                  <a:pt x="2238276" y="927107"/>
                  <a:pt x="2232493" y="940856"/>
                  <a:pt x="2228897" y="955242"/>
                </a:cubicBezTo>
                <a:cubicBezTo>
                  <a:pt x="2224208" y="973999"/>
                  <a:pt x="2220141" y="992923"/>
                  <a:pt x="2214830" y="1011513"/>
                </a:cubicBezTo>
                <a:cubicBezTo>
                  <a:pt x="2210756" y="1025771"/>
                  <a:pt x="2212341" y="1044453"/>
                  <a:pt x="2200762" y="1053716"/>
                </a:cubicBezTo>
                <a:cubicBezTo>
                  <a:pt x="2185664" y="1065794"/>
                  <a:pt x="2163248" y="1063094"/>
                  <a:pt x="2144491" y="1067783"/>
                </a:cubicBezTo>
                <a:cubicBezTo>
                  <a:pt x="2125734" y="1063094"/>
                  <a:pt x="2107554" y="1053716"/>
                  <a:pt x="2088220" y="1053716"/>
                </a:cubicBezTo>
                <a:cubicBezTo>
                  <a:pt x="2034482" y="1053716"/>
                  <a:pt x="2037983" y="1089885"/>
                  <a:pt x="2003814" y="1124054"/>
                </a:cubicBezTo>
                <a:cubicBezTo>
                  <a:pt x="1987235" y="1140633"/>
                  <a:pt x="1966751" y="1152811"/>
                  <a:pt x="1947543" y="1166257"/>
                </a:cubicBezTo>
                <a:cubicBezTo>
                  <a:pt x="1894907" y="1203102"/>
                  <a:pt x="1862858" y="1226667"/>
                  <a:pt x="1806867" y="1250663"/>
                </a:cubicBezTo>
                <a:cubicBezTo>
                  <a:pt x="1793237" y="1256504"/>
                  <a:pt x="1778731" y="1260042"/>
                  <a:pt x="1764663" y="1264731"/>
                </a:cubicBezTo>
                <a:cubicBezTo>
                  <a:pt x="1736528" y="1260042"/>
                  <a:pt x="1708101" y="1256851"/>
                  <a:pt x="1680257" y="1250663"/>
                </a:cubicBezTo>
                <a:cubicBezTo>
                  <a:pt x="1665782" y="1247446"/>
                  <a:pt x="1652768" y="1234757"/>
                  <a:pt x="1638054" y="1236596"/>
                </a:cubicBezTo>
                <a:cubicBezTo>
                  <a:pt x="1612997" y="1239728"/>
                  <a:pt x="1591672" y="1256746"/>
                  <a:pt x="1567716" y="1264731"/>
                </a:cubicBezTo>
                <a:cubicBezTo>
                  <a:pt x="1549374" y="1270845"/>
                  <a:pt x="1530202" y="1274110"/>
                  <a:pt x="1511445" y="1278799"/>
                </a:cubicBezTo>
                <a:cubicBezTo>
                  <a:pt x="1497377" y="1292867"/>
                  <a:pt x="1485795" y="1309966"/>
                  <a:pt x="1469242" y="1321002"/>
                </a:cubicBezTo>
                <a:cubicBezTo>
                  <a:pt x="1445594" y="1336768"/>
                  <a:pt x="1353925" y="1346717"/>
                  <a:pt x="1342633" y="1349137"/>
                </a:cubicBezTo>
                <a:cubicBezTo>
                  <a:pt x="1126088" y="1395539"/>
                  <a:pt x="1339304" y="1368872"/>
                  <a:pt x="1047211" y="1391340"/>
                </a:cubicBezTo>
                <a:cubicBezTo>
                  <a:pt x="673034" y="1351954"/>
                  <a:pt x="846618" y="1439536"/>
                  <a:pt x="751790" y="1321002"/>
                </a:cubicBezTo>
                <a:cubicBezTo>
                  <a:pt x="743504" y="1310645"/>
                  <a:pt x="733033" y="1302245"/>
                  <a:pt x="723654" y="1292867"/>
                </a:cubicBezTo>
                <a:cubicBezTo>
                  <a:pt x="629869" y="1297556"/>
                  <a:pt x="535903" y="1299446"/>
                  <a:pt x="442300" y="1306934"/>
                </a:cubicBezTo>
                <a:cubicBezTo>
                  <a:pt x="418466" y="1308841"/>
                  <a:pt x="395872" y="1321002"/>
                  <a:pt x="371962" y="1321002"/>
                </a:cubicBezTo>
                <a:cubicBezTo>
                  <a:pt x="296788" y="1321002"/>
                  <a:pt x="221907" y="1311623"/>
                  <a:pt x="146879" y="1306934"/>
                </a:cubicBezTo>
                <a:cubicBezTo>
                  <a:pt x="128122" y="1288177"/>
                  <a:pt x="98997" y="1275828"/>
                  <a:pt x="90608" y="1250663"/>
                </a:cubicBezTo>
                <a:cubicBezTo>
                  <a:pt x="85919" y="1236595"/>
                  <a:pt x="80442" y="1222766"/>
                  <a:pt x="76540" y="1208460"/>
                </a:cubicBezTo>
                <a:cubicBezTo>
                  <a:pt x="66366" y="1171154"/>
                  <a:pt x="60633" y="1132603"/>
                  <a:pt x="48405" y="1095919"/>
                </a:cubicBezTo>
                <a:lnTo>
                  <a:pt x="20270" y="1011513"/>
                </a:lnTo>
                <a:lnTo>
                  <a:pt x="6202" y="969310"/>
                </a:lnTo>
                <a:cubicBezTo>
                  <a:pt x="10891" y="913039"/>
                  <a:pt x="0" y="853199"/>
                  <a:pt x="20270" y="800497"/>
                </a:cubicBezTo>
                <a:cubicBezTo>
                  <a:pt x="27210" y="782452"/>
                  <a:pt x="59247" y="795076"/>
                  <a:pt x="76540" y="786430"/>
                </a:cubicBezTo>
                <a:cubicBezTo>
                  <a:pt x="88403" y="780498"/>
                  <a:pt x="104676" y="758294"/>
                  <a:pt x="104676" y="758294"/>
                </a:cubicBezTo>
                <a:lnTo>
                  <a:pt x="6202" y="786430"/>
                </a:lnTo>
                <a:lnTo>
                  <a:pt x="48405" y="80049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0" y="304800"/>
            <a:ext cx="4953000" cy="3048000"/>
          </a:xfrm>
          <a:custGeom>
            <a:avLst/>
            <a:gdLst>
              <a:gd name="connsiteX0" fmla="*/ 225083 w 4674574"/>
              <a:gd name="connsiteY0" fmla="*/ 1336430 h 2363372"/>
              <a:gd name="connsiteX1" fmla="*/ 267286 w 4674574"/>
              <a:gd name="connsiteY1" fmla="*/ 1181686 h 2363372"/>
              <a:gd name="connsiteX2" fmla="*/ 323557 w 4674574"/>
              <a:gd name="connsiteY2" fmla="*/ 1083212 h 2363372"/>
              <a:gd name="connsiteX3" fmla="*/ 351693 w 4674574"/>
              <a:gd name="connsiteY3" fmla="*/ 998806 h 2363372"/>
              <a:gd name="connsiteX4" fmla="*/ 365760 w 4674574"/>
              <a:gd name="connsiteY4" fmla="*/ 942535 h 2363372"/>
              <a:gd name="connsiteX5" fmla="*/ 393896 w 4674574"/>
              <a:gd name="connsiteY5" fmla="*/ 900332 h 2363372"/>
              <a:gd name="connsiteX6" fmla="*/ 436099 w 4674574"/>
              <a:gd name="connsiteY6" fmla="*/ 801858 h 2363372"/>
              <a:gd name="connsiteX7" fmla="*/ 492369 w 4674574"/>
              <a:gd name="connsiteY7" fmla="*/ 773723 h 2363372"/>
              <a:gd name="connsiteX8" fmla="*/ 520505 w 4674574"/>
              <a:gd name="connsiteY8" fmla="*/ 731520 h 2363372"/>
              <a:gd name="connsiteX9" fmla="*/ 548640 w 4674574"/>
              <a:gd name="connsiteY9" fmla="*/ 703384 h 2363372"/>
              <a:gd name="connsiteX10" fmla="*/ 590843 w 4674574"/>
              <a:gd name="connsiteY10" fmla="*/ 604910 h 2363372"/>
              <a:gd name="connsiteX11" fmla="*/ 647114 w 4674574"/>
              <a:gd name="connsiteY11" fmla="*/ 562707 h 2363372"/>
              <a:gd name="connsiteX12" fmla="*/ 689317 w 4674574"/>
              <a:gd name="connsiteY12" fmla="*/ 520504 h 2363372"/>
              <a:gd name="connsiteX13" fmla="*/ 731520 w 4674574"/>
              <a:gd name="connsiteY13" fmla="*/ 436098 h 2363372"/>
              <a:gd name="connsiteX14" fmla="*/ 787791 w 4674574"/>
              <a:gd name="connsiteY14" fmla="*/ 379827 h 2363372"/>
              <a:gd name="connsiteX15" fmla="*/ 844062 w 4674574"/>
              <a:gd name="connsiteY15" fmla="*/ 351692 h 2363372"/>
              <a:gd name="connsiteX16" fmla="*/ 858129 w 4674574"/>
              <a:gd name="connsiteY16" fmla="*/ 309489 h 2363372"/>
              <a:gd name="connsiteX17" fmla="*/ 914400 w 4674574"/>
              <a:gd name="connsiteY17" fmla="*/ 295421 h 2363372"/>
              <a:gd name="connsiteX18" fmla="*/ 956603 w 4674574"/>
              <a:gd name="connsiteY18" fmla="*/ 281353 h 2363372"/>
              <a:gd name="connsiteX19" fmla="*/ 1026942 w 4674574"/>
              <a:gd name="connsiteY19" fmla="*/ 225083 h 2363372"/>
              <a:gd name="connsiteX20" fmla="*/ 1069145 w 4674574"/>
              <a:gd name="connsiteY20" fmla="*/ 211015 h 2363372"/>
              <a:gd name="connsiteX21" fmla="*/ 1280160 w 4674574"/>
              <a:gd name="connsiteY21" fmla="*/ 225083 h 2363372"/>
              <a:gd name="connsiteX22" fmla="*/ 1364566 w 4674574"/>
              <a:gd name="connsiteY22" fmla="*/ 253218 h 2363372"/>
              <a:gd name="connsiteX23" fmla="*/ 1477108 w 4674574"/>
              <a:gd name="connsiteY23" fmla="*/ 239150 h 2363372"/>
              <a:gd name="connsiteX24" fmla="*/ 1519311 w 4674574"/>
              <a:gd name="connsiteY24" fmla="*/ 211015 h 2363372"/>
              <a:gd name="connsiteX25" fmla="*/ 1589649 w 4674574"/>
              <a:gd name="connsiteY25" fmla="*/ 182880 h 2363372"/>
              <a:gd name="connsiteX26" fmla="*/ 1772529 w 4674574"/>
              <a:gd name="connsiteY26" fmla="*/ 112541 h 2363372"/>
              <a:gd name="connsiteX27" fmla="*/ 2335237 w 4674574"/>
              <a:gd name="connsiteY27" fmla="*/ 126609 h 2363372"/>
              <a:gd name="connsiteX28" fmla="*/ 2363373 w 4674574"/>
              <a:gd name="connsiteY28" fmla="*/ 154744 h 2363372"/>
              <a:gd name="connsiteX29" fmla="*/ 2630659 w 4674574"/>
              <a:gd name="connsiteY29" fmla="*/ 84406 h 2363372"/>
              <a:gd name="connsiteX30" fmla="*/ 2841674 w 4674574"/>
              <a:gd name="connsiteY30" fmla="*/ 42203 h 2363372"/>
              <a:gd name="connsiteX31" fmla="*/ 3010486 w 4674574"/>
              <a:gd name="connsiteY31" fmla="*/ 14067 h 2363372"/>
              <a:gd name="connsiteX32" fmla="*/ 3108960 w 4674574"/>
              <a:gd name="connsiteY32" fmla="*/ 0 h 2363372"/>
              <a:gd name="connsiteX33" fmla="*/ 3277773 w 4674574"/>
              <a:gd name="connsiteY33" fmla="*/ 14067 h 2363372"/>
              <a:gd name="connsiteX34" fmla="*/ 3319976 w 4674574"/>
              <a:gd name="connsiteY34" fmla="*/ 84406 h 2363372"/>
              <a:gd name="connsiteX35" fmla="*/ 3362179 w 4674574"/>
              <a:gd name="connsiteY35" fmla="*/ 98473 h 2363372"/>
              <a:gd name="connsiteX36" fmla="*/ 3685736 w 4674574"/>
              <a:gd name="connsiteY36" fmla="*/ 70338 h 2363372"/>
              <a:gd name="connsiteX37" fmla="*/ 3868616 w 4674574"/>
              <a:gd name="connsiteY37" fmla="*/ 84406 h 2363372"/>
              <a:gd name="connsiteX38" fmla="*/ 3924886 w 4674574"/>
              <a:gd name="connsiteY38" fmla="*/ 98473 h 2363372"/>
              <a:gd name="connsiteX39" fmla="*/ 3995225 w 4674574"/>
              <a:gd name="connsiteY39" fmla="*/ 154744 h 2363372"/>
              <a:gd name="connsiteX40" fmla="*/ 4037428 w 4674574"/>
              <a:gd name="connsiteY40" fmla="*/ 182880 h 2363372"/>
              <a:gd name="connsiteX41" fmla="*/ 4079631 w 4674574"/>
              <a:gd name="connsiteY41" fmla="*/ 168812 h 2363372"/>
              <a:gd name="connsiteX42" fmla="*/ 4135902 w 4674574"/>
              <a:gd name="connsiteY42" fmla="*/ 154744 h 2363372"/>
              <a:gd name="connsiteX43" fmla="*/ 4192173 w 4674574"/>
              <a:gd name="connsiteY43" fmla="*/ 126609 h 2363372"/>
              <a:gd name="connsiteX44" fmla="*/ 4304714 w 4674574"/>
              <a:gd name="connsiteY44" fmla="*/ 112541 h 2363372"/>
              <a:gd name="connsiteX45" fmla="*/ 4529797 w 4674574"/>
              <a:gd name="connsiteY45" fmla="*/ 168812 h 2363372"/>
              <a:gd name="connsiteX46" fmla="*/ 4557933 w 4674574"/>
              <a:gd name="connsiteY46" fmla="*/ 196947 h 2363372"/>
              <a:gd name="connsiteX47" fmla="*/ 4543865 w 4674574"/>
              <a:gd name="connsiteY47" fmla="*/ 379827 h 2363372"/>
              <a:gd name="connsiteX48" fmla="*/ 4473526 w 4674574"/>
              <a:gd name="connsiteY48" fmla="*/ 492369 h 2363372"/>
              <a:gd name="connsiteX49" fmla="*/ 4445391 w 4674574"/>
              <a:gd name="connsiteY49" fmla="*/ 534572 h 2363372"/>
              <a:gd name="connsiteX50" fmla="*/ 4346917 w 4674574"/>
              <a:gd name="connsiteY50" fmla="*/ 618978 h 2363372"/>
              <a:gd name="connsiteX51" fmla="*/ 4318782 w 4674574"/>
              <a:gd name="connsiteY51" fmla="*/ 675249 h 2363372"/>
              <a:gd name="connsiteX52" fmla="*/ 4206240 w 4674574"/>
              <a:gd name="connsiteY52" fmla="*/ 717452 h 2363372"/>
              <a:gd name="connsiteX53" fmla="*/ 4178105 w 4674574"/>
              <a:gd name="connsiteY53" fmla="*/ 759655 h 2363372"/>
              <a:gd name="connsiteX54" fmla="*/ 4093699 w 4674574"/>
              <a:gd name="connsiteY54" fmla="*/ 787790 h 2363372"/>
              <a:gd name="connsiteX55" fmla="*/ 4023360 w 4674574"/>
              <a:gd name="connsiteY55" fmla="*/ 815926 h 2363372"/>
              <a:gd name="connsiteX56" fmla="*/ 3967089 w 4674574"/>
              <a:gd name="connsiteY56" fmla="*/ 844061 h 2363372"/>
              <a:gd name="connsiteX57" fmla="*/ 3924886 w 4674574"/>
              <a:gd name="connsiteY57" fmla="*/ 872197 h 2363372"/>
              <a:gd name="connsiteX58" fmla="*/ 3840480 w 4674574"/>
              <a:gd name="connsiteY58" fmla="*/ 900332 h 2363372"/>
              <a:gd name="connsiteX59" fmla="*/ 3798277 w 4674574"/>
              <a:gd name="connsiteY59" fmla="*/ 914400 h 2363372"/>
              <a:gd name="connsiteX60" fmla="*/ 3713871 w 4674574"/>
              <a:gd name="connsiteY60" fmla="*/ 970670 h 2363372"/>
              <a:gd name="connsiteX61" fmla="*/ 3699803 w 4674574"/>
              <a:gd name="connsiteY61" fmla="*/ 1026941 h 2363372"/>
              <a:gd name="connsiteX62" fmla="*/ 3643533 w 4674574"/>
              <a:gd name="connsiteY62" fmla="*/ 1097280 h 2363372"/>
              <a:gd name="connsiteX63" fmla="*/ 3615397 w 4674574"/>
              <a:gd name="connsiteY63" fmla="*/ 1139483 h 2363372"/>
              <a:gd name="connsiteX64" fmla="*/ 3559126 w 4674574"/>
              <a:gd name="connsiteY64" fmla="*/ 1167618 h 2363372"/>
              <a:gd name="connsiteX65" fmla="*/ 3516923 w 4674574"/>
              <a:gd name="connsiteY65" fmla="*/ 1223889 h 2363372"/>
              <a:gd name="connsiteX66" fmla="*/ 3460653 w 4674574"/>
              <a:gd name="connsiteY66" fmla="*/ 1237957 h 2363372"/>
              <a:gd name="connsiteX67" fmla="*/ 3418449 w 4674574"/>
              <a:gd name="connsiteY67" fmla="*/ 1252024 h 2363372"/>
              <a:gd name="connsiteX68" fmla="*/ 3362179 w 4674574"/>
              <a:gd name="connsiteY68" fmla="*/ 1280160 h 2363372"/>
              <a:gd name="connsiteX69" fmla="*/ 3207434 w 4674574"/>
              <a:gd name="connsiteY69" fmla="*/ 1308295 h 2363372"/>
              <a:gd name="connsiteX70" fmla="*/ 3108960 w 4674574"/>
              <a:gd name="connsiteY70" fmla="*/ 1392701 h 2363372"/>
              <a:gd name="connsiteX71" fmla="*/ 3038622 w 4674574"/>
              <a:gd name="connsiteY71" fmla="*/ 1420837 h 2363372"/>
              <a:gd name="connsiteX72" fmla="*/ 2926080 w 4674574"/>
              <a:gd name="connsiteY72" fmla="*/ 1505243 h 2363372"/>
              <a:gd name="connsiteX73" fmla="*/ 2869809 w 4674574"/>
              <a:gd name="connsiteY73" fmla="*/ 1547446 h 2363372"/>
              <a:gd name="connsiteX74" fmla="*/ 2785403 w 4674574"/>
              <a:gd name="connsiteY74" fmla="*/ 1617784 h 2363372"/>
              <a:gd name="connsiteX75" fmla="*/ 2574388 w 4674574"/>
              <a:gd name="connsiteY75" fmla="*/ 1645920 h 2363372"/>
              <a:gd name="connsiteX76" fmla="*/ 2447779 w 4674574"/>
              <a:gd name="connsiteY76" fmla="*/ 1659987 h 2363372"/>
              <a:gd name="connsiteX77" fmla="*/ 2391508 w 4674574"/>
              <a:gd name="connsiteY77" fmla="*/ 1674055 h 2363372"/>
              <a:gd name="connsiteX78" fmla="*/ 2307102 w 4674574"/>
              <a:gd name="connsiteY78" fmla="*/ 1730326 h 2363372"/>
              <a:gd name="connsiteX79" fmla="*/ 2208628 w 4674574"/>
              <a:gd name="connsiteY79" fmla="*/ 1786597 h 2363372"/>
              <a:gd name="connsiteX80" fmla="*/ 2067951 w 4674574"/>
              <a:gd name="connsiteY80" fmla="*/ 1856935 h 2363372"/>
              <a:gd name="connsiteX81" fmla="*/ 2025748 w 4674574"/>
              <a:gd name="connsiteY81" fmla="*/ 1885070 h 2363372"/>
              <a:gd name="connsiteX82" fmla="*/ 1969477 w 4674574"/>
              <a:gd name="connsiteY82" fmla="*/ 1899138 h 2363372"/>
              <a:gd name="connsiteX83" fmla="*/ 1927274 w 4674574"/>
              <a:gd name="connsiteY83" fmla="*/ 1927273 h 2363372"/>
              <a:gd name="connsiteX84" fmla="*/ 1688123 w 4674574"/>
              <a:gd name="connsiteY84" fmla="*/ 1969477 h 2363372"/>
              <a:gd name="connsiteX85" fmla="*/ 1617785 w 4674574"/>
              <a:gd name="connsiteY85" fmla="*/ 1983544 h 2363372"/>
              <a:gd name="connsiteX86" fmla="*/ 1505243 w 4674574"/>
              <a:gd name="connsiteY86" fmla="*/ 2025747 h 2363372"/>
              <a:gd name="connsiteX87" fmla="*/ 1477108 w 4674574"/>
              <a:gd name="connsiteY87" fmla="*/ 2067950 h 2363372"/>
              <a:gd name="connsiteX88" fmla="*/ 1420837 w 4674574"/>
              <a:gd name="connsiteY88" fmla="*/ 2110153 h 2363372"/>
              <a:gd name="connsiteX89" fmla="*/ 1322363 w 4674574"/>
              <a:gd name="connsiteY89" fmla="*/ 2166424 h 2363372"/>
              <a:gd name="connsiteX90" fmla="*/ 1280160 w 4674574"/>
              <a:gd name="connsiteY90" fmla="*/ 2180492 h 2363372"/>
              <a:gd name="connsiteX91" fmla="*/ 1223889 w 4674574"/>
              <a:gd name="connsiteY91" fmla="*/ 2222695 h 2363372"/>
              <a:gd name="connsiteX92" fmla="*/ 1167619 w 4674574"/>
              <a:gd name="connsiteY92" fmla="*/ 2236763 h 2363372"/>
              <a:gd name="connsiteX93" fmla="*/ 1125416 w 4674574"/>
              <a:gd name="connsiteY93" fmla="*/ 2278966 h 2363372"/>
              <a:gd name="connsiteX94" fmla="*/ 970671 w 4674574"/>
              <a:gd name="connsiteY94" fmla="*/ 2321169 h 2363372"/>
              <a:gd name="connsiteX95" fmla="*/ 844062 w 4674574"/>
              <a:gd name="connsiteY95" fmla="*/ 2363372 h 2363372"/>
              <a:gd name="connsiteX96" fmla="*/ 450166 w 4674574"/>
              <a:gd name="connsiteY96" fmla="*/ 2335237 h 2363372"/>
              <a:gd name="connsiteX97" fmla="*/ 407963 w 4674574"/>
              <a:gd name="connsiteY97" fmla="*/ 2321169 h 2363372"/>
              <a:gd name="connsiteX98" fmla="*/ 281354 w 4674574"/>
              <a:gd name="connsiteY98" fmla="*/ 2250830 h 2363372"/>
              <a:gd name="connsiteX99" fmla="*/ 225083 w 4674574"/>
              <a:gd name="connsiteY99" fmla="*/ 2236763 h 2363372"/>
              <a:gd name="connsiteX100" fmla="*/ 42203 w 4674574"/>
              <a:gd name="connsiteY100" fmla="*/ 2194560 h 2363372"/>
              <a:gd name="connsiteX101" fmla="*/ 14068 w 4674574"/>
              <a:gd name="connsiteY101" fmla="*/ 2152357 h 2363372"/>
              <a:gd name="connsiteX102" fmla="*/ 0 w 4674574"/>
              <a:gd name="connsiteY102" fmla="*/ 2096086 h 2363372"/>
              <a:gd name="connsiteX103" fmla="*/ 14068 w 4674574"/>
              <a:gd name="connsiteY103" fmla="*/ 1758461 h 2363372"/>
              <a:gd name="connsiteX104" fmla="*/ 56271 w 4674574"/>
              <a:gd name="connsiteY104" fmla="*/ 1603717 h 2363372"/>
              <a:gd name="connsiteX105" fmla="*/ 84406 w 4674574"/>
              <a:gd name="connsiteY105" fmla="*/ 1575581 h 2363372"/>
              <a:gd name="connsiteX106" fmla="*/ 98474 w 4674574"/>
              <a:gd name="connsiteY106" fmla="*/ 1519310 h 2363372"/>
              <a:gd name="connsiteX107" fmla="*/ 154745 w 4674574"/>
              <a:gd name="connsiteY107" fmla="*/ 1505243 h 2363372"/>
              <a:gd name="connsiteX108" fmla="*/ 182880 w 4674574"/>
              <a:gd name="connsiteY108" fmla="*/ 1477107 h 2363372"/>
              <a:gd name="connsiteX109" fmla="*/ 225083 w 4674574"/>
              <a:gd name="connsiteY109" fmla="*/ 1322363 h 2363372"/>
              <a:gd name="connsiteX110" fmla="*/ 225083 w 4674574"/>
              <a:gd name="connsiteY110" fmla="*/ 1266092 h 2363372"/>
              <a:gd name="connsiteX111" fmla="*/ 239151 w 4674574"/>
              <a:gd name="connsiteY111" fmla="*/ 1252024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74574" h="2363372">
                <a:moveTo>
                  <a:pt x="225083" y="1336430"/>
                </a:moveTo>
                <a:cubicBezTo>
                  <a:pt x="237834" y="1259927"/>
                  <a:pt x="233399" y="1249459"/>
                  <a:pt x="267286" y="1181686"/>
                </a:cubicBezTo>
                <a:cubicBezTo>
                  <a:pt x="318048" y="1080163"/>
                  <a:pt x="274226" y="1206540"/>
                  <a:pt x="323557" y="1083212"/>
                </a:cubicBezTo>
                <a:cubicBezTo>
                  <a:pt x="334571" y="1055676"/>
                  <a:pt x="343171" y="1027213"/>
                  <a:pt x="351693" y="998806"/>
                </a:cubicBezTo>
                <a:cubicBezTo>
                  <a:pt x="357249" y="980287"/>
                  <a:pt x="358144" y="960306"/>
                  <a:pt x="365760" y="942535"/>
                </a:cubicBezTo>
                <a:cubicBezTo>
                  <a:pt x="372420" y="926995"/>
                  <a:pt x="384517" y="914400"/>
                  <a:pt x="393896" y="900332"/>
                </a:cubicBezTo>
                <a:cubicBezTo>
                  <a:pt x="402709" y="865078"/>
                  <a:pt x="405418" y="827425"/>
                  <a:pt x="436099" y="801858"/>
                </a:cubicBezTo>
                <a:cubicBezTo>
                  <a:pt x="452209" y="788433"/>
                  <a:pt x="473612" y="783101"/>
                  <a:pt x="492369" y="773723"/>
                </a:cubicBezTo>
                <a:cubicBezTo>
                  <a:pt x="501748" y="759655"/>
                  <a:pt x="509943" y="744722"/>
                  <a:pt x="520505" y="731520"/>
                </a:cubicBezTo>
                <a:cubicBezTo>
                  <a:pt x="528790" y="721163"/>
                  <a:pt x="541816" y="714757"/>
                  <a:pt x="548640" y="703384"/>
                </a:cubicBezTo>
                <a:cubicBezTo>
                  <a:pt x="583561" y="645182"/>
                  <a:pt x="535965" y="668935"/>
                  <a:pt x="590843" y="604910"/>
                </a:cubicBezTo>
                <a:cubicBezTo>
                  <a:pt x="606102" y="587108"/>
                  <a:pt x="629312" y="577966"/>
                  <a:pt x="647114" y="562707"/>
                </a:cubicBezTo>
                <a:cubicBezTo>
                  <a:pt x="662219" y="549760"/>
                  <a:pt x="675249" y="534572"/>
                  <a:pt x="689317" y="520504"/>
                </a:cubicBezTo>
                <a:cubicBezTo>
                  <a:pt x="702933" y="479657"/>
                  <a:pt x="701771" y="470805"/>
                  <a:pt x="731520" y="436098"/>
                </a:cubicBezTo>
                <a:cubicBezTo>
                  <a:pt x="748783" y="415958"/>
                  <a:pt x="764065" y="391690"/>
                  <a:pt x="787791" y="379827"/>
                </a:cubicBezTo>
                <a:lnTo>
                  <a:pt x="844062" y="351692"/>
                </a:lnTo>
                <a:cubicBezTo>
                  <a:pt x="848751" y="337624"/>
                  <a:pt x="846550" y="318752"/>
                  <a:pt x="858129" y="309489"/>
                </a:cubicBezTo>
                <a:cubicBezTo>
                  <a:pt x="873226" y="297411"/>
                  <a:pt x="895810" y="300733"/>
                  <a:pt x="914400" y="295421"/>
                </a:cubicBezTo>
                <a:cubicBezTo>
                  <a:pt x="928658" y="291347"/>
                  <a:pt x="942535" y="286042"/>
                  <a:pt x="956603" y="281353"/>
                </a:cubicBezTo>
                <a:cubicBezTo>
                  <a:pt x="982773" y="255184"/>
                  <a:pt x="991450" y="242829"/>
                  <a:pt x="1026942" y="225083"/>
                </a:cubicBezTo>
                <a:cubicBezTo>
                  <a:pt x="1040205" y="218451"/>
                  <a:pt x="1055077" y="215704"/>
                  <a:pt x="1069145" y="211015"/>
                </a:cubicBezTo>
                <a:cubicBezTo>
                  <a:pt x="1139483" y="215704"/>
                  <a:pt x="1210374" y="215114"/>
                  <a:pt x="1280160" y="225083"/>
                </a:cubicBezTo>
                <a:cubicBezTo>
                  <a:pt x="1309519" y="229277"/>
                  <a:pt x="1364566" y="253218"/>
                  <a:pt x="1364566" y="253218"/>
                </a:cubicBezTo>
                <a:cubicBezTo>
                  <a:pt x="1402080" y="248529"/>
                  <a:pt x="1440634" y="249097"/>
                  <a:pt x="1477108" y="239150"/>
                </a:cubicBezTo>
                <a:cubicBezTo>
                  <a:pt x="1493419" y="234701"/>
                  <a:pt x="1504189" y="218576"/>
                  <a:pt x="1519311" y="211015"/>
                </a:cubicBezTo>
                <a:cubicBezTo>
                  <a:pt x="1541897" y="199722"/>
                  <a:pt x="1566721" y="193462"/>
                  <a:pt x="1589649" y="182880"/>
                </a:cubicBezTo>
                <a:cubicBezTo>
                  <a:pt x="1743273" y="111977"/>
                  <a:pt x="1649835" y="137080"/>
                  <a:pt x="1772529" y="112541"/>
                </a:cubicBezTo>
                <a:cubicBezTo>
                  <a:pt x="1960098" y="117230"/>
                  <a:pt x="2148086" y="113241"/>
                  <a:pt x="2335237" y="126609"/>
                </a:cubicBezTo>
                <a:cubicBezTo>
                  <a:pt x="2348466" y="127554"/>
                  <a:pt x="2350139" y="155626"/>
                  <a:pt x="2363373" y="154744"/>
                </a:cubicBezTo>
                <a:cubicBezTo>
                  <a:pt x="2444825" y="149314"/>
                  <a:pt x="2548682" y="111732"/>
                  <a:pt x="2630659" y="84406"/>
                </a:cubicBezTo>
                <a:cubicBezTo>
                  <a:pt x="2724121" y="22097"/>
                  <a:pt x="2641730" y="67196"/>
                  <a:pt x="2841674" y="42203"/>
                </a:cubicBezTo>
                <a:cubicBezTo>
                  <a:pt x="2898280" y="35127"/>
                  <a:pt x="2954137" y="22964"/>
                  <a:pt x="3010486" y="14067"/>
                </a:cubicBezTo>
                <a:cubicBezTo>
                  <a:pt x="3043238" y="8896"/>
                  <a:pt x="3076135" y="4689"/>
                  <a:pt x="3108960" y="0"/>
                </a:cubicBezTo>
                <a:cubicBezTo>
                  <a:pt x="3165231" y="4689"/>
                  <a:pt x="3222560" y="2236"/>
                  <a:pt x="3277773" y="14067"/>
                </a:cubicBezTo>
                <a:cubicBezTo>
                  <a:pt x="3319348" y="22976"/>
                  <a:pt x="3298410" y="62840"/>
                  <a:pt x="3319976" y="84406"/>
                </a:cubicBezTo>
                <a:cubicBezTo>
                  <a:pt x="3330461" y="94891"/>
                  <a:pt x="3348111" y="93784"/>
                  <a:pt x="3362179" y="98473"/>
                </a:cubicBezTo>
                <a:cubicBezTo>
                  <a:pt x="3485247" y="80893"/>
                  <a:pt x="3540520" y="70338"/>
                  <a:pt x="3685736" y="70338"/>
                </a:cubicBezTo>
                <a:cubicBezTo>
                  <a:pt x="3746876" y="70338"/>
                  <a:pt x="3807656" y="79717"/>
                  <a:pt x="3868616" y="84406"/>
                </a:cubicBezTo>
                <a:cubicBezTo>
                  <a:pt x="3887373" y="89095"/>
                  <a:pt x="3907115" y="90857"/>
                  <a:pt x="3924886" y="98473"/>
                </a:cubicBezTo>
                <a:cubicBezTo>
                  <a:pt x="3971510" y="118455"/>
                  <a:pt x="3960322" y="126822"/>
                  <a:pt x="3995225" y="154744"/>
                </a:cubicBezTo>
                <a:cubicBezTo>
                  <a:pt x="4008427" y="165306"/>
                  <a:pt x="4023360" y="173501"/>
                  <a:pt x="4037428" y="182880"/>
                </a:cubicBezTo>
                <a:cubicBezTo>
                  <a:pt x="4051496" y="178191"/>
                  <a:pt x="4065373" y="172886"/>
                  <a:pt x="4079631" y="168812"/>
                </a:cubicBezTo>
                <a:cubicBezTo>
                  <a:pt x="4098221" y="163500"/>
                  <a:pt x="4117799" y="161533"/>
                  <a:pt x="4135902" y="154744"/>
                </a:cubicBezTo>
                <a:cubicBezTo>
                  <a:pt x="4155538" y="147381"/>
                  <a:pt x="4171828" y="131695"/>
                  <a:pt x="4192173" y="126609"/>
                </a:cubicBezTo>
                <a:cubicBezTo>
                  <a:pt x="4228850" y="117440"/>
                  <a:pt x="4267200" y="117230"/>
                  <a:pt x="4304714" y="112541"/>
                </a:cubicBezTo>
                <a:cubicBezTo>
                  <a:pt x="4674574" y="137199"/>
                  <a:pt x="4463135" y="57712"/>
                  <a:pt x="4529797" y="168812"/>
                </a:cubicBezTo>
                <a:cubicBezTo>
                  <a:pt x="4536621" y="180185"/>
                  <a:pt x="4548554" y="187569"/>
                  <a:pt x="4557933" y="196947"/>
                </a:cubicBezTo>
                <a:cubicBezTo>
                  <a:pt x="4553244" y="257907"/>
                  <a:pt x="4554490" y="319617"/>
                  <a:pt x="4543865" y="379827"/>
                </a:cubicBezTo>
                <a:cubicBezTo>
                  <a:pt x="4537668" y="414940"/>
                  <a:pt x="4492060" y="466422"/>
                  <a:pt x="4473526" y="492369"/>
                </a:cubicBezTo>
                <a:cubicBezTo>
                  <a:pt x="4463699" y="506127"/>
                  <a:pt x="4456215" y="521584"/>
                  <a:pt x="4445391" y="534572"/>
                </a:cubicBezTo>
                <a:cubicBezTo>
                  <a:pt x="4412735" y="573760"/>
                  <a:pt x="4388314" y="587930"/>
                  <a:pt x="4346917" y="618978"/>
                </a:cubicBezTo>
                <a:cubicBezTo>
                  <a:pt x="4337539" y="637735"/>
                  <a:pt x="4334704" y="661601"/>
                  <a:pt x="4318782" y="675249"/>
                </a:cubicBezTo>
                <a:cubicBezTo>
                  <a:pt x="4308080" y="684422"/>
                  <a:pt x="4229295" y="709767"/>
                  <a:pt x="4206240" y="717452"/>
                </a:cubicBezTo>
                <a:cubicBezTo>
                  <a:pt x="4196862" y="731520"/>
                  <a:pt x="4192442" y="750694"/>
                  <a:pt x="4178105" y="759655"/>
                </a:cubicBezTo>
                <a:cubicBezTo>
                  <a:pt x="4152956" y="775373"/>
                  <a:pt x="4121235" y="776775"/>
                  <a:pt x="4093699" y="787790"/>
                </a:cubicBezTo>
                <a:cubicBezTo>
                  <a:pt x="4070253" y="797169"/>
                  <a:pt x="4046436" y="805670"/>
                  <a:pt x="4023360" y="815926"/>
                </a:cubicBezTo>
                <a:cubicBezTo>
                  <a:pt x="4004197" y="824443"/>
                  <a:pt x="3985297" y="833657"/>
                  <a:pt x="3967089" y="844061"/>
                </a:cubicBezTo>
                <a:cubicBezTo>
                  <a:pt x="3952409" y="852449"/>
                  <a:pt x="3940336" y="865330"/>
                  <a:pt x="3924886" y="872197"/>
                </a:cubicBezTo>
                <a:cubicBezTo>
                  <a:pt x="3897785" y="884242"/>
                  <a:pt x="3868615" y="890954"/>
                  <a:pt x="3840480" y="900332"/>
                </a:cubicBezTo>
                <a:cubicBezTo>
                  <a:pt x="3826412" y="905021"/>
                  <a:pt x="3810615" y="906175"/>
                  <a:pt x="3798277" y="914400"/>
                </a:cubicBezTo>
                <a:lnTo>
                  <a:pt x="3713871" y="970670"/>
                </a:lnTo>
                <a:cubicBezTo>
                  <a:pt x="3709182" y="989427"/>
                  <a:pt x="3707419" y="1009170"/>
                  <a:pt x="3699803" y="1026941"/>
                </a:cubicBezTo>
                <a:cubicBezTo>
                  <a:pt x="3679820" y="1073567"/>
                  <a:pt x="3671456" y="1062376"/>
                  <a:pt x="3643533" y="1097280"/>
                </a:cubicBezTo>
                <a:cubicBezTo>
                  <a:pt x="3632971" y="1110482"/>
                  <a:pt x="3628386" y="1128659"/>
                  <a:pt x="3615397" y="1139483"/>
                </a:cubicBezTo>
                <a:cubicBezTo>
                  <a:pt x="3599287" y="1152908"/>
                  <a:pt x="3577883" y="1158240"/>
                  <a:pt x="3559126" y="1167618"/>
                </a:cubicBezTo>
                <a:cubicBezTo>
                  <a:pt x="3545058" y="1186375"/>
                  <a:pt x="3536002" y="1210261"/>
                  <a:pt x="3516923" y="1223889"/>
                </a:cubicBezTo>
                <a:cubicBezTo>
                  <a:pt x="3501190" y="1235127"/>
                  <a:pt x="3479243" y="1232646"/>
                  <a:pt x="3460653" y="1237957"/>
                </a:cubicBezTo>
                <a:cubicBezTo>
                  <a:pt x="3446395" y="1242031"/>
                  <a:pt x="3432079" y="1246183"/>
                  <a:pt x="3418449" y="1252024"/>
                </a:cubicBezTo>
                <a:cubicBezTo>
                  <a:pt x="3399174" y="1260285"/>
                  <a:pt x="3381815" y="1272797"/>
                  <a:pt x="3362179" y="1280160"/>
                </a:cubicBezTo>
                <a:cubicBezTo>
                  <a:pt x="3321367" y="1295465"/>
                  <a:pt x="3243368" y="1303161"/>
                  <a:pt x="3207434" y="1308295"/>
                </a:cubicBezTo>
                <a:cubicBezTo>
                  <a:pt x="3015865" y="1404078"/>
                  <a:pt x="3291567" y="1255743"/>
                  <a:pt x="3108960" y="1392701"/>
                </a:cubicBezTo>
                <a:cubicBezTo>
                  <a:pt x="3088758" y="1407852"/>
                  <a:pt x="3062068" y="1411458"/>
                  <a:pt x="3038622" y="1420837"/>
                </a:cubicBezTo>
                <a:cubicBezTo>
                  <a:pt x="2974096" y="1485360"/>
                  <a:pt x="3053336" y="1409801"/>
                  <a:pt x="2926080" y="1505243"/>
                </a:cubicBezTo>
                <a:cubicBezTo>
                  <a:pt x="2907323" y="1519311"/>
                  <a:pt x="2887611" y="1532187"/>
                  <a:pt x="2869809" y="1547446"/>
                </a:cubicBezTo>
                <a:cubicBezTo>
                  <a:pt x="2775032" y="1628683"/>
                  <a:pt x="2878678" y="1555601"/>
                  <a:pt x="2785403" y="1617784"/>
                </a:cubicBezTo>
                <a:cubicBezTo>
                  <a:pt x="2720522" y="1715107"/>
                  <a:pt x="2784368" y="1645920"/>
                  <a:pt x="2574388" y="1645920"/>
                </a:cubicBezTo>
                <a:cubicBezTo>
                  <a:pt x="2531925" y="1645920"/>
                  <a:pt x="2489982" y="1655298"/>
                  <a:pt x="2447779" y="1659987"/>
                </a:cubicBezTo>
                <a:cubicBezTo>
                  <a:pt x="2429022" y="1664676"/>
                  <a:pt x="2408295" y="1664462"/>
                  <a:pt x="2391508" y="1674055"/>
                </a:cubicBezTo>
                <a:cubicBezTo>
                  <a:pt x="2243978" y="1758358"/>
                  <a:pt x="2438870" y="1686402"/>
                  <a:pt x="2307102" y="1730326"/>
                </a:cubicBezTo>
                <a:cubicBezTo>
                  <a:pt x="2255684" y="1781743"/>
                  <a:pt x="2301611" y="1743205"/>
                  <a:pt x="2208628" y="1786597"/>
                </a:cubicBezTo>
                <a:cubicBezTo>
                  <a:pt x="2161119" y="1808768"/>
                  <a:pt x="2111573" y="1827854"/>
                  <a:pt x="2067951" y="1856935"/>
                </a:cubicBezTo>
                <a:cubicBezTo>
                  <a:pt x="2053883" y="1866313"/>
                  <a:pt x="2041288" y="1878410"/>
                  <a:pt x="2025748" y="1885070"/>
                </a:cubicBezTo>
                <a:cubicBezTo>
                  <a:pt x="2007977" y="1892686"/>
                  <a:pt x="1988234" y="1894449"/>
                  <a:pt x="1969477" y="1899138"/>
                </a:cubicBezTo>
                <a:cubicBezTo>
                  <a:pt x="1955409" y="1908516"/>
                  <a:pt x="1942724" y="1920406"/>
                  <a:pt x="1927274" y="1927273"/>
                </a:cubicBezTo>
                <a:cubicBezTo>
                  <a:pt x="1835700" y="1967973"/>
                  <a:pt x="1799109" y="1959387"/>
                  <a:pt x="1688123" y="1969477"/>
                </a:cubicBezTo>
                <a:cubicBezTo>
                  <a:pt x="1664677" y="1974166"/>
                  <a:pt x="1640981" y="1977745"/>
                  <a:pt x="1617785" y="1983544"/>
                </a:cubicBezTo>
                <a:cubicBezTo>
                  <a:pt x="1588387" y="1990893"/>
                  <a:pt x="1526748" y="2017145"/>
                  <a:pt x="1505243" y="2025747"/>
                </a:cubicBezTo>
                <a:cubicBezTo>
                  <a:pt x="1495865" y="2039815"/>
                  <a:pt x="1489063" y="2055995"/>
                  <a:pt x="1477108" y="2067950"/>
                </a:cubicBezTo>
                <a:cubicBezTo>
                  <a:pt x="1460529" y="2084529"/>
                  <a:pt x="1439916" y="2096525"/>
                  <a:pt x="1420837" y="2110153"/>
                </a:cubicBezTo>
                <a:cubicBezTo>
                  <a:pt x="1385513" y="2135385"/>
                  <a:pt x="1363582" y="2148759"/>
                  <a:pt x="1322363" y="2166424"/>
                </a:cubicBezTo>
                <a:cubicBezTo>
                  <a:pt x="1308733" y="2172265"/>
                  <a:pt x="1294228" y="2175803"/>
                  <a:pt x="1280160" y="2180492"/>
                </a:cubicBezTo>
                <a:cubicBezTo>
                  <a:pt x="1261403" y="2194560"/>
                  <a:pt x="1244860" y="2212209"/>
                  <a:pt x="1223889" y="2222695"/>
                </a:cubicBezTo>
                <a:cubicBezTo>
                  <a:pt x="1206596" y="2231341"/>
                  <a:pt x="1184406" y="2227171"/>
                  <a:pt x="1167619" y="2236763"/>
                </a:cubicBezTo>
                <a:cubicBezTo>
                  <a:pt x="1150346" y="2246634"/>
                  <a:pt x="1142807" y="2269304"/>
                  <a:pt x="1125416" y="2278966"/>
                </a:cubicBezTo>
                <a:cubicBezTo>
                  <a:pt x="1081501" y="2303363"/>
                  <a:pt x="1019158" y="2310394"/>
                  <a:pt x="970671" y="2321169"/>
                </a:cubicBezTo>
                <a:cubicBezTo>
                  <a:pt x="902522" y="2336314"/>
                  <a:pt x="915868" y="2334650"/>
                  <a:pt x="844062" y="2363372"/>
                </a:cubicBezTo>
                <a:cubicBezTo>
                  <a:pt x="712763" y="2353994"/>
                  <a:pt x="581187" y="2347916"/>
                  <a:pt x="450166" y="2335237"/>
                </a:cubicBezTo>
                <a:cubicBezTo>
                  <a:pt x="435406" y="2333809"/>
                  <a:pt x="421226" y="2327801"/>
                  <a:pt x="407963" y="2321169"/>
                </a:cubicBezTo>
                <a:cubicBezTo>
                  <a:pt x="354248" y="2294311"/>
                  <a:pt x="335539" y="2271149"/>
                  <a:pt x="281354" y="2250830"/>
                </a:cubicBezTo>
                <a:cubicBezTo>
                  <a:pt x="263251" y="2244041"/>
                  <a:pt x="243425" y="2242877"/>
                  <a:pt x="225083" y="2236763"/>
                </a:cubicBezTo>
                <a:cubicBezTo>
                  <a:pt x="85898" y="2190368"/>
                  <a:pt x="230324" y="2218074"/>
                  <a:pt x="42203" y="2194560"/>
                </a:cubicBezTo>
                <a:cubicBezTo>
                  <a:pt x="32825" y="2180492"/>
                  <a:pt x="20728" y="2167897"/>
                  <a:pt x="14068" y="2152357"/>
                </a:cubicBezTo>
                <a:cubicBezTo>
                  <a:pt x="6452" y="2134586"/>
                  <a:pt x="0" y="2115420"/>
                  <a:pt x="0" y="2096086"/>
                </a:cubicBezTo>
                <a:cubicBezTo>
                  <a:pt x="0" y="1983447"/>
                  <a:pt x="6318" y="1870833"/>
                  <a:pt x="14068" y="1758461"/>
                </a:cubicBezTo>
                <a:cubicBezTo>
                  <a:pt x="15696" y="1734857"/>
                  <a:pt x="43219" y="1616769"/>
                  <a:pt x="56271" y="1603717"/>
                </a:cubicBezTo>
                <a:lnTo>
                  <a:pt x="84406" y="1575581"/>
                </a:lnTo>
                <a:cubicBezTo>
                  <a:pt x="89095" y="1556824"/>
                  <a:pt x="84802" y="1532981"/>
                  <a:pt x="98474" y="1519310"/>
                </a:cubicBezTo>
                <a:cubicBezTo>
                  <a:pt x="112145" y="1505639"/>
                  <a:pt x="137452" y="1513890"/>
                  <a:pt x="154745" y="1505243"/>
                </a:cubicBezTo>
                <a:cubicBezTo>
                  <a:pt x="166608" y="1499312"/>
                  <a:pt x="173502" y="1486486"/>
                  <a:pt x="182880" y="1477107"/>
                </a:cubicBezTo>
                <a:cubicBezTo>
                  <a:pt x="197008" y="1434725"/>
                  <a:pt x="225083" y="1354098"/>
                  <a:pt x="225083" y="1322363"/>
                </a:cubicBezTo>
                <a:lnTo>
                  <a:pt x="225083" y="1266092"/>
                </a:lnTo>
                <a:lnTo>
                  <a:pt x="239151" y="125202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915029">
            <a:off x="37022" y="1552750"/>
            <a:ext cx="489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She is my classmate, Hakiko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15729" y="4360985"/>
            <a:ext cx="4459459" cy="2489981"/>
          </a:xfrm>
          <a:custGeom>
            <a:avLst/>
            <a:gdLst>
              <a:gd name="connsiteX0" fmla="*/ 0 w 4459459"/>
              <a:gd name="connsiteY0" fmla="*/ 1744393 h 2489981"/>
              <a:gd name="connsiteX1" fmla="*/ 42203 w 4459459"/>
              <a:gd name="connsiteY1" fmla="*/ 1631852 h 2489981"/>
              <a:gd name="connsiteX2" fmla="*/ 126609 w 4459459"/>
              <a:gd name="connsiteY2" fmla="*/ 1533378 h 2489981"/>
              <a:gd name="connsiteX3" fmla="*/ 182880 w 4459459"/>
              <a:gd name="connsiteY3" fmla="*/ 1420837 h 2489981"/>
              <a:gd name="connsiteX4" fmla="*/ 239151 w 4459459"/>
              <a:gd name="connsiteY4" fmla="*/ 1336430 h 2489981"/>
              <a:gd name="connsiteX5" fmla="*/ 295422 w 4459459"/>
              <a:gd name="connsiteY5" fmla="*/ 1237957 h 2489981"/>
              <a:gd name="connsiteX6" fmla="*/ 365760 w 4459459"/>
              <a:gd name="connsiteY6" fmla="*/ 1125415 h 2489981"/>
              <a:gd name="connsiteX7" fmla="*/ 393896 w 4459459"/>
              <a:gd name="connsiteY7" fmla="*/ 1069144 h 2489981"/>
              <a:gd name="connsiteX8" fmla="*/ 450166 w 4459459"/>
              <a:gd name="connsiteY8" fmla="*/ 984738 h 2489981"/>
              <a:gd name="connsiteX9" fmla="*/ 520505 w 4459459"/>
              <a:gd name="connsiteY9" fmla="*/ 858129 h 2489981"/>
              <a:gd name="connsiteX10" fmla="*/ 548640 w 4459459"/>
              <a:gd name="connsiteY10" fmla="*/ 815926 h 2489981"/>
              <a:gd name="connsiteX11" fmla="*/ 618979 w 4459459"/>
              <a:gd name="connsiteY11" fmla="*/ 801858 h 2489981"/>
              <a:gd name="connsiteX12" fmla="*/ 1083213 w 4459459"/>
              <a:gd name="connsiteY12" fmla="*/ 787790 h 2489981"/>
              <a:gd name="connsiteX13" fmla="*/ 1139483 w 4459459"/>
              <a:gd name="connsiteY13" fmla="*/ 689317 h 2489981"/>
              <a:gd name="connsiteX14" fmla="*/ 1181686 w 4459459"/>
              <a:gd name="connsiteY14" fmla="*/ 661181 h 2489981"/>
              <a:gd name="connsiteX15" fmla="*/ 1209822 w 4459459"/>
              <a:gd name="connsiteY15" fmla="*/ 633046 h 2489981"/>
              <a:gd name="connsiteX16" fmla="*/ 1252025 w 4459459"/>
              <a:gd name="connsiteY16" fmla="*/ 618978 h 2489981"/>
              <a:gd name="connsiteX17" fmla="*/ 1913206 w 4459459"/>
              <a:gd name="connsiteY17" fmla="*/ 604910 h 2489981"/>
              <a:gd name="connsiteX18" fmla="*/ 1955409 w 4459459"/>
              <a:gd name="connsiteY18" fmla="*/ 590843 h 2489981"/>
              <a:gd name="connsiteX19" fmla="*/ 2039816 w 4459459"/>
              <a:gd name="connsiteY19" fmla="*/ 520504 h 2489981"/>
              <a:gd name="connsiteX20" fmla="*/ 2307102 w 4459459"/>
              <a:gd name="connsiteY20" fmla="*/ 492369 h 2489981"/>
              <a:gd name="connsiteX21" fmla="*/ 2377440 w 4459459"/>
              <a:gd name="connsiteY21" fmla="*/ 450166 h 2489981"/>
              <a:gd name="connsiteX22" fmla="*/ 2433711 w 4459459"/>
              <a:gd name="connsiteY22" fmla="*/ 379827 h 2489981"/>
              <a:gd name="connsiteX23" fmla="*/ 2475914 w 4459459"/>
              <a:gd name="connsiteY23" fmla="*/ 351692 h 2489981"/>
              <a:gd name="connsiteX24" fmla="*/ 2588456 w 4459459"/>
              <a:gd name="connsiteY24" fmla="*/ 323557 h 2489981"/>
              <a:gd name="connsiteX25" fmla="*/ 2644726 w 4459459"/>
              <a:gd name="connsiteY25" fmla="*/ 295421 h 2489981"/>
              <a:gd name="connsiteX26" fmla="*/ 2883877 w 4459459"/>
              <a:gd name="connsiteY26" fmla="*/ 267286 h 2489981"/>
              <a:gd name="connsiteX27" fmla="*/ 2954216 w 4459459"/>
              <a:gd name="connsiteY27" fmla="*/ 211015 h 2489981"/>
              <a:gd name="connsiteX28" fmla="*/ 3024554 w 4459459"/>
              <a:gd name="connsiteY28" fmla="*/ 112541 h 2489981"/>
              <a:gd name="connsiteX29" fmla="*/ 3137096 w 4459459"/>
              <a:gd name="connsiteY29" fmla="*/ 28135 h 2489981"/>
              <a:gd name="connsiteX30" fmla="*/ 3221502 w 4459459"/>
              <a:gd name="connsiteY30" fmla="*/ 0 h 2489981"/>
              <a:gd name="connsiteX31" fmla="*/ 3291840 w 4459459"/>
              <a:gd name="connsiteY31" fmla="*/ 28135 h 2489981"/>
              <a:gd name="connsiteX32" fmla="*/ 3348111 w 4459459"/>
              <a:gd name="connsiteY32" fmla="*/ 84406 h 2489981"/>
              <a:gd name="connsiteX33" fmla="*/ 3446585 w 4459459"/>
              <a:gd name="connsiteY33" fmla="*/ 70338 h 2489981"/>
              <a:gd name="connsiteX34" fmla="*/ 3502856 w 4459459"/>
              <a:gd name="connsiteY34" fmla="*/ 28135 h 2489981"/>
              <a:gd name="connsiteX35" fmla="*/ 3727939 w 4459459"/>
              <a:gd name="connsiteY35" fmla="*/ 0 h 2489981"/>
              <a:gd name="connsiteX36" fmla="*/ 4206240 w 4459459"/>
              <a:gd name="connsiteY36" fmla="*/ 14067 h 2489981"/>
              <a:gd name="connsiteX37" fmla="*/ 4248443 w 4459459"/>
              <a:gd name="connsiteY37" fmla="*/ 28135 h 2489981"/>
              <a:gd name="connsiteX38" fmla="*/ 4262511 w 4459459"/>
              <a:gd name="connsiteY38" fmla="*/ 70338 h 2489981"/>
              <a:gd name="connsiteX39" fmla="*/ 4290646 w 4459459"/>
              <a:gd name="connsiteY39" fmla="*/ 112541 h 2489981"/>
              <a:gd name="connsiteX40" fmla="*/ 4332849 w 4459459"/>
              <a:gd name="connsiteY40" fmla="*/ 239150 h 2489981"/>
              <a:gd name="connsiteX41" fmla="*/ 4360985 w 4459459"/>
              <a:gd name="connsiteY41" fmla="*/ 900332 h 2489981"/>
              <a:gd name="connsiteX42" fmla="*/ 4375053 w 4459459"/>
              <a:gd name="connsiteY42" fmla="*/ 942535 h 2489981"/>
              <a:gd name="connsiteX43" fmla="*/ 4417256 w 4459459"/>
              <a:gd name="connsiteY43" fmla="*/ 970670 h 2489981"/>
              <a:gd name="connsiteX44" fmla="*/ 4445391 w 4459459"/>
              <a:gd name="connsiteY44" fmla="*/ 1097280 h 2489981"/>
              <a:gd name="connsiteX45" fmla="*/ 4459459 w 4459459"/>
              <a:gd name="connsiteY45" fmla="*/ 1153550 h 2489981"/>
              <a:gd name="connsiteX46" fmla="*/ 4445391 w 4459459"/>
              <a:gd name="connsiteY46" fmla="*/ 1294227 h 2489981"/>
              <a:gd name="connsiteX47" fmla="*/ 4417256 w 4459459"/>
              <a:gd name="connsiteY47" fmla="*/ 1336430 h 2489981"/>
              <a:gd name="connsiteX48" fmla="*/ 4403188 w 4459459"/>
              <a:gd name="connsiteY48" fmla="*/ 1378633 h 2489981"/>
              <a:gd name="connsiteX49" fmla="*/ 4375053 w 4459459"/>
              <a:gd name="connsiteY49" fmla="*/ 1420837 h 2489981"/>
              <a:gd name="connsiteX50" fmla="*/ 4346917 w 4459459"/>
              <a:gd name="connsiteY50" fmla="*/ 1477107 h 2489981"/>
              <a:gd name="connsiteX51" fmla="*/ 4332849 w 4459459"/>
              <a:gd name="connsiteY51" fmla="*/ 1519310 h 2489981"/>
              <a:gd name="connsiteX52" fmla="*/ 4206240 w 4459459"/>
              <a:gd name="connsiteY52" fmla="*/ 1631852 h 2489981"/>
              <a:gd name="connsiteX53" fmla="*/ 4164037 w 4459459"/>
              <a:gd name="connsiteY53" fmla="*/ 1786597 h 2489981"/>
              <a:gd name="connsiteX54" fmla="*/ 4079631 w 4459459"/>
              <a:gd name="connsiteY54" fmla="*/ 1871003 h 2489981"/>
              <a:gd name="connsiteX55" fmla="*/ 4023360 w 4459459"/>
              <a:gd name="connsiteY55" fmla="*/ 1899138 h 2489981"/>
              <a:gd name="connsiteX56" fmla="*/ 3981157 w 4459459"/>
              <a:gd name="connsiteY56" fmla="*/ 1927273 h 2489981"/>
              <a:gd name="connsiteX57" fmla="*/ 3896751 w 4459459"/>
              <a:gd name="connsiteY57" fmla="*/ 1941341 h 2489981"/>
              <a:gd name="connsiteX58" fmla="*/ 3840480 w 4459459"/>
              <a:gd name="connsiteY58" fmla="*/ 1997612 h 2489981"/>
              <a:gd name="connsiteX59" fmla="*/ 3784209 w 4459459"/>
              <a:gd name="connsiteY59" fmla="*/ 2039815 h 2489981"/>
              <a:gd name="connsiteX60" fmla="*/ 3742006 w 4459459"/>
              <a:gd name="connsiteY60" fmla="*/ 2067950 h 2489981"/>
              <a:gd name="connsiteX61" fmla="*/ 3657600 w 4459459"/>
              <a:gd name="connsiteY61" fmla="*/ 2138289 h 2489981"/>
              <a:gd name="connsiteX62" fmla="*/ 3305908 w 4459459"/>
              <a:gd name="connsiteY62" fmla="*/ 2152357 h 2489981"/>
              <a:gd name="connsiteX63" fmla="*/ 3193366 w 4459459"/>
              <a:gd name="connsiteY63" fmla="*/ 2250830 h 2489981"/>
              <a:gd name="connsiteX64" fmla="*/ 3080825 w 4459459"/>
              <a:gd name="connsiteY64" fmla="*/ 2307101 h 2489981"/>
              <a:gd name="connsiteX65" fmla="*/ 3024554 w 4459459"/>
              <a:gd name="connsiteY65" fmla="*/ 2335237 h 2489981"/>
              <a:gd name="connsiteX66" fmla="*/ 2363373 w 4459459"/>
              <a:gd name="connsiteY66" fmla="*/ 2349304 h 2489981"/>
              <a:gd name="connsiteX67" fmla="*/ 2335237 w 4459459"/>
              <a:gd name="connsiteY67" fmla="*/ 2377440 h 2489981"/>
              <a:gd name="connsiteX68" fmla="*/ 2293034 w 4459459"/>
              <a:gd name="connsiteY68" fmla="*/ 2391507 h 2489981"/>
              <a:gd name="connsiteX69" fmla="*/ 2236763 w 4459459"/>
              <a:gd name="connsiteY69" fmla="*/ 2419643 h 2489981"/>
              <a:gd name="connsiteX70" fmla="*/ 1589649 w 4459459"/>
              <a:gd name="connsiteY70" fmla="*/ 2419643 h 2489981"/>
              <a:gd name="connsiteX71" fmla="*/ 1547446 w 4459459"/>
              <a:gd name="connsiteY71" fmla="*/ 2433710 h 2489981"/>
              <a:gd name="connsiteX72" fmla="*/ 1505243 w 4459459"/>
              <a:gd name="connsiteY72" fmla="*/ 2461846 h 2489981"/>
              <a:gd name="connsiteX73" fmla="*/ 1364566 w 4459459"/>
              <a:gd name="connsiteY73" fmla="*/ 2489981 h 2489981"/>
              <a:gd name="connsiteX74" fmla="*/ 1266093 w 4459459"/>
              <a:gd name="connsiteY74" fmla="*/ 2475913 h 2489981"/>
              <a:gd name="connsiteX75" fmla="*/ 1237957 w 4459459"/>
              <a:gd name="connsiteY75" fmla="*/ 2447778 h 2489981"/>
              <a:gd name="connsiteX76" fmla="*/ 1153551 w 4459459"/>
              <a:gd name="connsiteY76" fmla="*/ 2405575 h 2489981"/>
              <a:gd name="connsiteX77" fmla="*/ 858129 w 4459459"/>
              <a:gd name="connsiteY77" fmla="*/ 2391507 h 2489981"/>
              <a:gd name="connsiteX78" fmla="*/ 759656 w 4459459"/>
              <a:gd name="connsiteY78" fmla="*/ 2349304 h 2489981"/>
              <a:gd name="connsiteX79" fmla="*/ 745588 w 4459459"/>
              <a:gd name="connsiteY79" fmla="*/ 2307101 h 2489981"/>
              <a:gd name="connsiteX80" fmla="*/ 661182 w 4459459"/>
              <a:gd name="connsiteY80" fmla="*/ 2208627 h 2489981"/>
              <a:gd name="connsiteX81" fmla="*/ 604911 w 4459459"/>
              <a:gd name="connsiteY81" fmla="*/ 2194560 h 2489981"/>
              <a:gd name="connsiteX82" fmla="*/ 478302 w 4459459"/>
              <a:gd name="connsiteY82" fmla="*/ 2152357 h 2489981"/>
              <a:gd name="connsiteX83" fmla="*/ 225083 w 4459459"/>
              <a:gd name="connsiteY83" fmla="*/ 2096086 h 2489981"/>
              <a:gd name="connsiteX84" fmla="*/ 154745 w 4459459"/>
              <a:gd name="connsiteY84" fmla="*/ 2011680 h 2489981"/>
              <a:gd name="connsiteX85" fmla="*/ 98474 w 4459459"/>
              <a:gd name="connsiteY85" fmla="*/ 1927273 h 2489981"/>
              <a:gd name="connsiteX86" fmla="*/ 70339 w 4459459"/>
              <a:gd name="connsiteY86" fmla="*/ 1871003 h 2489981"/>
              <a:gd name="connsiteX87" fmla="*/ 70339 w 4459459"/>
              <a:gd name="connsiteY87" fmla="*/ 1617784 h 2489981"/>
              <a:gd name="connsiteX88" fmla="*/ 42203 w 4459459"/>
              <a:gd name="connsiteY88" fmla="*/ 1659987 h 24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59459" h="2489981">
                <a:moveTo>
                  <a:pt x="0" y="1744393"/>
                </a:moveTo>
                <a:cubicBezTo>
                  <a:pt x="11328" y="1699082"/>
                  <a:pt x="13911" y="1671462"/>
                  <a:pt x="42203" y="1631852"/>
                </a:cubicBezTo>
                <a:cubicBezTo>
                  <a:pt x="120120" y="1522767"/>
                  <a:pt x="49918" y="1664847"/>
                  <a:pt x="126609" y="1533378"/>
                </a:cubicBezTo>
                <a:cubicBezTo>
                  <a:pt x="147742" y="1497150"/>
                  <a:pt x="159615" y="1455735"/>
                  <a:pt x="182880" y="1420837"/>
                </a:cubicBezTo>
                <a:cubicBezTo>
                  <a:pt x="201637" y="1392701"/>
                  <a:pt x="226593" y="1367826"/>
                  <a:pt x="239151" y="1336430"/>
                </a:cubicBezTo>
                <a:cubicBezTo>
                  <a:pt x="272212" y="1253777"/>
                  <a:pt x="249430" y="1283948"/>
                  <a:pt x="295422" y="1237957"/>
                </a:cubicBezTo>
                <a:cubicBezTo>
                  <a:pt x="358665" y="1079847"/>
                  <a:pt x="283863" y="1240070"/>
                  <a:pt x="365760" y="1125415"/>
                </a:cubicBezTo>
                <a:cubicBezTo>
                  <a:pt x="377949" y="1108350"/>
                  <a:pt x="383107" y="1087127"/>
                  <a:pt x="393896" y="1069144"/>
                </a:cubicBezTo>
                <a:cubicBezTo>
                  <a:pt x="411293" y="1040148"/>
                  <a:pt x="439473" y="1016817"/>
                  <a:pt x="450166" y="984738"/>
                </a:cubicBezTo>
                <a:cubicBezTo>
                  <a:pt x="495058" y="850065"/>
                  <a:pt x="450311" y="942362"/>
                  <a:pt x="520505" y="858129"/>
                </a:cubicBezTo>
                <a:cubicBezTo>
                  <a:pt x="531329" y="845141"/>
                  <a:pt x="533960" y="824314"/>
                  <a:pt x="548640" y="815926"/>
                </a:cubicBezTo>
                <a:cubicBezTo>
                  <a:pt x="569400" y="804063"/>
                  <a:pt x="595101" y="803115"/>
                  <a:pt x="618979" y="801858"/>
                </a:cubicBezTo>
                <a:cubicBezTo>
                  <a:pt x="773581" y="793721"/>
                  <a:pt x="928468" y="792479"/>
                  <a:pt x="1083213" y="787790"/>
                </a:cubicBezTo>
                <a:cubicBezTo>
                  <a:pt x="1094246" y="765724"/>
                  <a:pt x="1119600" y="709201"/>
                  <a:pt x="1139483" y="689317"/>
                </a:cubicBezTo>
                <a:cubicBezTo>
                  <a:pt x="1151438" y="677362"/>
                  <a:pt x="1168484" y="671743"/>
                  <a:pt x="1181686" y="661181"/>
                </a:cubicBezTo>
                <a:cubicBezTo>
                  <a:pt x="1192043" y="652896"/>
                  <a:pt x="1198449" y="639870"/>
                  <a:pt x="1209822" y="633046"/>
                </a:cubicBezTo>
                <a:cubicBezTo>
                  <a:pt x="1222538" y="625417"/>
                  <a:pt x="1237208" y="619571"/>
                  <a:pt x="1252025" y="618978"/>
                </a:cubicBezTo>
                <a:cubicBezTo>
                  <a:pt x="1472292" y="610167"/>
                  <a:pt x="1692812" y="609599"/>
                  <a:pt x="1913206" y="604910"/>
                </a:cubicBezTo>
                <a:cubicBezTo>
                  <a:pt x="1927274" y="600221"/>
                  <a:pt x="1943830" y="600106"/>
                  <a:pt x="1955409" y="590843"/>
                </a:cubicBezTo>
                <a:cubicBezTo>
                  <a:pt x="2023163" y="536641"/>
                  <a:pt x="1933711" y="549442"/>
                  <a:pt x="2039816" y="520504"/>
                </a:cubicBezTo>
                <a:cubicBezTo>
                  <a:pt x="2088327" y="507274"/>
                  <a:pt x="2285522" y="494167"/>
                  <a:pt x="2307102" y="492369"/>
                </a:cubicBezTo>
                <a:cubicBezTo>
                  <a:pt x="2378388" y="421080"/>
                  <a:pt x="2286133" y="504950"/>
                  <a:pt x="2377440" y="450166"/>
                </a:cubicBezTo>
                <a:cubicBezTo>
                  <a:pt x="2412245" y="429283"/>
                  <a:pt x="2404958" y="408580"/>
                  <a:pt x="2433711" y="379827"/>
                </a:cubicBezTo>
                <a:cubicBezTo>
                  <a:pt x="2445666" y="367872"/>
                  <a:pt x="2460025" y="357470"/>
                  <a:pt x="2475914" y="351692"/>
                </a:cubicBezTo>
                <a:cubicBezTo>
                  <a:pt x="2512254" y="338477"/>
                  <a:pt x="2588456" y="323557"/>
                  <a:pt x="2588456" y="323557"/>
                </a:cubicBezTo>
                <a:cubicBezTo>
                  <a:pt x="2607213" y="314178"/>
                  <a:pt x="2624640" y="301447"/>
                  <a:pt x="2644726" y="295421"/>
                </a:cubicBezTo>
                <a:cubicBezTo>
                  <a:pt x="2693820" y="280692"/>
                  <a:pt x="2857617" y="269673"/>
                  <a:pt x="2883877" y="267286"/>
                </a:cubicBezTo>
                <a:cubicBezTo>
                  <a:pt x="2915210" y="246397"/>
                  <a:pt x="2931309" y="239649"/>
                  <a:pt x="2954216" y="211015"/>
                </a:cubicBezTo>
                <a:cubicBezTo>
                  <a:pt x="2978553" y="180594"/>
                  <a:pt x="2995509" y="138946"/>
                  <a:pt x="3024554" y="112541"/>
                </a:cubicBezTo>
                <a:cubicBezTo>
                  <a:pt x="3059252" y="80998"/>
                  <a:pt x="3092610" y="42964"/>
                  <a:pt x="3137096" y="28135"/>
                </a:cubicBezTo>
                <a:lnTo>
                  <a:pt x="3221502" y="0"/>
                </a:lnTo>
                <a:cubicBezTo>
                  <a:pt x="3244948" y="9378"/>
                  <a:pt x="3270829" y="14128"/>
                  <a:pt x="3291840" y="28135"/>
                </a:cubicBezTo>
                <a:cubicBezTo>
                  <a:pt x="3313911" y="42849"/>
                  <a:pt x="3348111" y="84406"/>
                  <a:pt x="3348111" y="84406"/>
                </a:cubicBezTo>
                <a:cubicBezTo>
                  <a:pt x="3380936" y="79717"/>
                  <a:pt x="3415423" y="81670"/>
                  <a:pt x="3446585" y="70338"/>
                </a:cubicBezTo>
                <a:cubicBezTo>
                  <a:pt x="3468620" y="62325"/>
                  <a:pt x="3480110" y="33822"/>
                  <a:pt x="3502856" y="28135"/>
                </a:cubicBezTo>
                <a:cubicBezTo>
                  <a:pt x="3576210" y="9797"/>
                  <a:pt x="3727939" y="0"/>
                  <a:pt x="3727939" y="0"/>
                </a:cubicBezTo>
                <a:cubicBezTo>
                  <a:pt x="3887373" y="4689"/>
                  <a:pt x="4046970" y="5458"/>
                  <a:pt x="4206240" y="14067"/>
                </a:cubicBezTo>
                <a:cubicBezTo>
                  <a:pt x="4221047" y="14867"/>
                  <a:pt x="4237958" y="17650"/>
                  <a:pt x="4248443" y="28135"/>
                </a:cubicBezTo>
                <a:cubicBezTo>
                  <a:pt x="4258928" y="38620"/>
                  <a:pt x="4255879" y="57075"/>
                  <a:pt x="4262511" y="70338"/>
                </a:cubicBezTo>
                <a:cubicBezTo>
                  <a:pt x="4270072" y="85460"/>
                  <a:pt x="4284143" y="96934"/>
                  <a:pt x="4290646" y="112541"/>
                </a:cubicBezTo>
                <a:cubicBezTo>
                  <a:pt x="4307756" y="153605"/>
                  <a:pt x="4332849" y="239150"/>
                  <a:pt x="4332849" y="239150"/>
                </a:cubicBezTo>
                <a:cubicBezTo>
                  <a:pt x="4342228" y="459544"/>
                  <a:pt x="4347773" y="680135"/>
                  <a:pt x="4360985" y="900332"/>
                </a:cubicBezTo>
                <a:cubicBezTo>
                  <a:pt x="4361873" y="915134"/>
                  <a:pt x="4365790" y="930956"/>
                  <a:pt x="4375053" y="942535"/>
                </a:cubicBezTo>
                <a:cubicBezTo>
                  <a:pt x="4385615" y="955737"/>
                  <a:pt x="4403188" y="961292"/>
                  <a:pt x="4417256" y="970670"/>
                </a:cubicBezTo>
                <a:cubicBezTo>
                  <a:pt x="4451574" y="1107948"/>
                  <a:pt x="4409659" y="936488"/>
                  <a:pt x="4445391" y="1097280"/>
                </a:cubicBezTo>
                <a:cubicBezTo>
                  <a:pt x="4449585" y="1116154"/>
                  <a:pt x="4454770" y="1134793"/>
                  <a:pt x="4459459" y="1153550"/>
                </a:cubicBezTo>
                <a:cubicBezTo>
                  <a:pt x="4454770" y="1200442"/>
                  <a:pt x="4455988" y="1248308"/>
                  <a:pt x="4445391" y="1294227"/>
                </a:cubicBezTo>
                <a:cubicBezTo>
                  <a:pt x="4441589" y="1310701"/>
                  <a:pt x="4424817" y="1321308"/>
                  <a:pt x="4417256" y="1336430"/>
                </a:cubicBezTo>
                <a:cubicBezTo>
                  <a:pt x="4410624" y="1349693"/>
                  <a:pt x="4409820" y="1365370"/>
                  <a:pt x="4403188" y="1378633"/>
                </a:cubicBezTo>
                <a:cubicBezTo>
                  <a:pt x="4395627" y="1393756"/>
                  <a:pt x="4383441" y="1406157"/>
                  <a:pt x="4375053" y="1420837"/>
                </a:cubicBezTo>
                <a:cubicBezTo>
                  <a:pt x="4364649" y="1439045"/>
                  <a:pt x="4355178" y="1457832"/>
                  <a:pt x="4346917" y="1477107"/>
                </a:cubicBezTo>
                <a:cubicBezTo>
                  <a:pt x="4341076" y="1490737"/>
                  <a:pt x="4341953" y="1507605"/>
                  <a:pt x="4332849" y="1519310"/>
                </a:cubicBezTo>
                <a:cubicBezTo>
                  <a:pt x="4280960" y="1586024"/>
                  <a:pt x="4262653" y="1594244"/>
                  <a:pt x="4206240" y="1631852"/>
                </a:cubicBezTo>
                <a:cubicBezTo>
                  <a:pt x="4137512" y="1734945"/>
                  <a:pt x="4224078" y="1591463"/>
                  <a:pt x="4164037" y="1786597"/>
                </a:cubicBezTo>
                <a:cubicBezTo>
                  <a:pt x="4137929" y="1871448"/>
                  <a:pt x="4134907" y="1847313"/>
                  <a:pt x="4079631" y="1871003"/>
                </a:cubicBezTo>
                <a:cubicBezTo>
                  <a:pt x="4060356" y="1879264"/>
                  <a:pt x="4041568" y="1888734"/>
                  <a:pt x="4023360" y="1899138"/>
                </a:cubicBezTo>
                <a:cubicBezTo>
                  <a:pt x="4008680" y="1907526"/>
                  <a:pt x="3997197" y="1921926"/>
                  <a:pt x="3981157" y="1927273"/>
                </a:cubicBezTo>
                <a:cubicBezTo>
                  <a:pt x="3954097" y="1936293"/>
                  <a:pt x="3924886" y="1936652"/>
                  <a:pt x="3896751" y="1941341"/>
                </a:cubicBezTo>
                <a:cubicBezTo>
                  <a:pt x="3877994" y="1960098"/>
                  <a:pt x="3861701" y="1981696"/>
                  <a:pt x="3840480" y="1997612"/>
                </a:cubicBezTo>
                <a:cubicBezTo>
                  <a:pt x="3821723" y="2011680"/>
                  <a:pt x="3803288" y="2026187"/>
                  <a:pt x="3784209" y="2039815"/>
                </a:cubicBezTo>
                <a:cubicBezTo>
                  <a:pt x="3770451" y="2049642"/>
                  <a:pt x="3755208" y="2057388"/>
                  <a:pt x="3742006" y="2067950"/>
                </a:cubicBezTo>
                <a:cubicBezTo>
                  <a:pt x="3718759" y="2086547"/>
                  <a:pt x="3686533" y="2134298"/>
                  <a:pt x="3657600" y="2138289"/>
                </a:cubicBezTo>
                <a:cubicBezTo>
                  <a:pt x="3541376" y="2154320"/>
                  <a:pt x="3423139" y="2147668"/>
                  <a:pt x="3305908" y="2152357"/>
                </a:cubicBezTo>
                <a:cubicBezTo>
                  <a:pt x="3101552" y="2274970"/>
                  <a:pt x="3349653" y="2114080"/>
                  <a:pt x="3193366" y="2250830"/>
                </a:cubicBezTo>
                <a:cubicBezTo>
                  <a:pt x="3134668" y="2302191"/>
                  <a:pt x="3135759" y="2283558"/>
                  <a:pt x="3080825" y="2307101"/>
                </a:cubicBezTo>
                <a:cubicBezTo>
                  <a:pt x="3061550" y="2315362"/>
                  <a:pt x="3045489" y="2334006"/>
                  <a:pt x="3024554" y="2335237"/>
                </a:cubicBezTo>
                <a:cubicBezTo>
                  <a:pt x="2804491" y="2348182"/>
                  <a:pt x="2583767" y="2344615"/>
                  <a:pt x="2363373" y="2349304"/>
                </a:cubicBezTo>
                <a:cubicBezTo>
                  <a:pt x="2353994" y="2358683"/>
                  <a:pt x="2346610" y="2370616"/>
                  <a:pt x="2335237" y="2377440"/>
                </a:cubicBezTo>
                <a:cubicBezTo>
                  <a:pt x="2322522" y="2385069"/>
                  <a:pt x="2306664" y="2385666"/>
                  <a:pt x="2293034" y="2391507"/>
                </a:cubicBezTo>
                <a:cubicBezTo>
                  <a:pt x="2273759" y="2399768"/>
                  <a:pt x="2255520" y="2410264"/>
                  <a:pt x="2236763" y="2419643"/>
                </a:cubicBezTo>
                <a:cubicBezTo>
                  <a:pt x="1966271" y="2411190"/>
                  <a:pt x="1828735" y="2391516"/>
                  <a:pt x="1589649" y="2419643"/>
                </a:cubicBezTo>
                <a:cubicBezTo>
                  <a:pt x="1574922" y="2421376"/>
                  <a:pt x="1561514" y="2429021"/>
                  <a:pt x="1547446" y="2433710"/>
                </a:cubicBezTo>
                <a:cubicBezTo>
                  <a:pt x="1533378" y="2443089"/>
                  <a:pt x="1521403" y="2456874"/>
                  <a:pt x="1505243" y="2461846"/>
                </a:cubicBezTo>
                <a:cubicBezTo>
                  <a:pt x="1459537" y="2475910"/>
                  <a:pt x="1364566" y="2489981"/>
                  <a:pt x="1364566" y="2489981"/>
                </a:cubicBezTo>
                <a:cubicBezTo>
                  <a:pt x="1331742" y="2485292"/>
                  <a:pt x="1297549" y="2486398"/>
                  <a:pt x="1266093" y="2475913"/>
                </a:cubicBezTo>
                <a:cubicBezTo>
                  <a:pt x="1253510" y="2471719"/>
                  <a:pt x="1248314" y="2456063"/>
                  <a:pt x="1237957" y="2447778"/>
                </a:cubicBezTo>
                <a:cubicBezTo>
                  <a:pt x="1216729" y="2430796"/>
                  <a:pt x="1182576" y="2407994"/>
                  <a:pt x="1153551" y="2405575"/>
                </a:cubicBezTo>
                <a:cubicBezTo>
                  <a:pt x="1055306" y="2397388"/>
                  <a:pt x="956603" y="2396196"/>
                  <a:pt x="858129" y="2391507"/>
                </a:cubicBezTo>
                <a:cubicBezTo>
                  <a:pt x="832905" y="2383099"/>
                  <a:pt x="777042" y="2366690"/>
                  <a:pt x="759656" y="2349304"/>
                </a:cubicBezTo>
                <a:cubicBezTo>
                  <a:pt x="749171" y="2338818"/>
                  <a:pt x="752220" y="2320364"/>
                  <a:pt x="745588" y="2307101"/>
                </a:cubicBezTo>
                <a:cubicBezTo>
                  <a:pt x="730180" y="2276284"/>
                  <a:pt x="686355" y="2224360"/>
                  <a:pt x="661182" y="2208627"/>
                </a:cubicBezTo>
                <a:cubicBezTo>
                  <a:pt x="644787" y="2198380"/>
                  <a:pt x="623668" y="2199249"/>
                  <a:pt x="604911" y="2194560"/>
                </a:cubicBezTo>
                <a:cubicBezTo>
                  <a:pt x="531485" y="2145608"/>
                  <a:pt x="592022" y="2177628"/>
                  <a:pt x="478302" y="2152357"/>
                </a:cubicBezTo>
                <a:cubicBezTo>
                  <a:pt x="183575" y="2086862"/>
                  <a:pt x="415014" y="2127740"/>
                  <a:pt x="225083" y="2096086"/>
                </a:cubicBezTo>
                <a:cubicBezTo>
                  <a:pt x="155838" y="2049922"/>
                  <a:pt x="202340" y="2091005"/>
                  <a:pt x="154745" y="2011680"/>
                </a:cubicBezTo>
                <a:cubicBezTo>
                  <a:pt x="137347" y="1982684"/>
                  <a:pt x="113596" y="1957518"/>
                  <a:pt x="98474" y="1927273"/>
                </a:cubicBezTo>
                <a:cubicBezTo>
                  <a:pt x="89096" y="1908516"/>
                  <a:pt x="72238" y="1891887"/>
                  <a:pt x="70339" y="1871003"/>
                </a:cubicBezTo>
                <a:cubicBezTo>
                  <a:pt x="62697" y="1786943"/>
                  <a:pt x="70339" y="1702190"/>
                  <a:pt x="70339" y="1617784"/>
                </a:cubicBezTo>
                <a:lnTo>
                  <a:pt x="42203" y="1659987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5410200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Nice to meet you.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2990" y="4754880"/>
            <a:ext cx="4193588" cy="1969477"/>
          </a:xfrm>
          <a:custGeom>
            <a:avLst/>
            <a:gdLst>
              <a:gd name="connsiteX0" fmla="*/ 212432 w 4193588"/>
              <a:gd name="connsiteY0" fmla="*/ 422031 h 1969477"/>
              <a:gd name="connsiteX1" fmla="*/ 282770 w 4193588"/>
              <a:gd name="connsiteY1" fmla="*/ 337625 h 1969477"/>
              <a:gd name="connsiteX2" fmla="*/ 339041 w 4193588"/>
              <a:gd name="connsiteY2" fmla="*/ 323557 h 1969477"/>
              <a:gd name="connsiteX3" fmla="*/ 353108 w 4193588"/>
              <a:gd name="connsiteY3" fmla="*/ 281354 h 1969477"/>
              <a:gd name="connsiteX4" fmla="*/ 451582 w 4193588"/>
              <a:gd name="connsiteY4" fmla="*/ 225083 h 1969477"/>
              <a:gd name="connsiteX5" fmla="*/ 479718 w 4193588"/>
              <a:gd name="connsiteY5" fmla="*/ 196948 h 1969477"/>
              <a:gd name="connsiteX6" fmla="*/ 564124 w 4193588"/>
              <a:gd name="connsiteY6" fmla="*/ 140677 h 1969477"/>
              <a:gd name="connsiteX7" fmla="*/ 606327 w 4193588"/>
              <a:gd name="connsiteY7" fmla="*/ 112542 h 1969477"/>
              <a:gd name="connsiteX8" fmla="*/ 662598 w 4193588"/>
              <a:gd name="connsiteY8" fmla="*/ 56271 h 1969477"/>
              <a:gd name="connsiteX9" fmla="*/ 817342 w 4193588"/>
              <a:gd name="connsiteY9" fmla="*/ 0 h 1969477"/>
              <a:gd name="connsiteX10" fmla="*/ 1014290 w 4193588"/>
              <a:gd name="connsiteY10" fmla="*/ 28135 h 1969477"/>
              <a:gd name="connsiteX11" fmla="*/ 1056493 w 4193588"/>
              <a:gd name="connsiteY11" fmla="*/ 42203 h 1969477"/>
              <a:gd name="connsiteX12" fmla="*/ 1098696 w 4193588"/>
              <a:gd name="connsiteY12" fmla="*/ 98474 h 1969477"/>
              <a:gd name="connsiteX13" fmla="*/ 1253441 w 4193588"/>
              <a:gd name="connsiteY13" fmla="*/ 154745 h 1969477"/>
              <a:gd name="connsiteX14" fmla="*/ 1295644 w 4193588"/>
              <a:gd name="connsiteY14" fmla="*/ 168812 h 1969477"/>
              <a:gd name="connsiteX15" fmla="*/ 1464456 w 4193588"/>
              <a:gd name="connsiteY15" fmla="*/ 154745 h 1969477"/>
              <a:gd name="connsiteX16" fmla="*/ 1506659 w 4193588"/>
              <a:gd name="connsiteY16" fmla="*/ 140677 h 1969477"/>
              <a:gd name="connsiteX17" fmla="*/ 1562930 w 4193588"/>
              <a:gd name="connsiteY17" fmla="*/ 126609 h 1969477"/>
              <a:gd name="connsiteX18" fmla="*/ 1858352 w 4193588"/>
              <a:gd name="connsiteY18" fmla="*/ 154745 h 1969477"/>
              <a:gd name="connsiteX19" fmla="*/ 1900555 w 4193588"/>
              <a:gd name="connsiteY19" fmla="*/ 182880 h 1969477"/>
              <a:gd name="connsiteX20" fmla="*/ 1970893 w 4193588"/>
              <a:gd name="connsiteY20" fmla="*/ 196948 h 1969477"/>
              <a:gd name="connsiteX21" fmla="*/ 2294450 w 4193588"/>
              <a:gd name="connsiteY21" fmla="*/ 182880 h 1969477"/>
              <a:gd name="connsiteX22" fmla="*/ 2392924 w 4193588"/>
              <a:gd name="connsiteY22" fmla="*/ 154745 h 1969477"/>
              <a:gd name="connsiteX23" fmla="*/ 2449195 w 4193588"/>
              <a:gd name="connsiteY23" fmla="*/ 140677 h 1969477"/>
              <a:gd name="connsiteX24" fmla="*/ 2646142 w 4193588"/>
              <a:gd name="connsiteY24" fmla="*/ 154745 h 1969477"/>
              <a:gd name="connsiteX25" fmla="*/ 2702413 w 4193588"/>
              <a:gd name="connsiteY25" fmla="*/ 168812 h 1969477"/>
              <a:gd name="connsiteX26" fmla="*/ 2941564 w 4193588"/>
              <a:gd name="connsiteY26" fmla="*/ 154745 h 1969477"/>
              <a:gd name="connsiteX27" fmla="*/ 3518339 w 4193588"/>
              <a:gd name="connsiteY27" fmla="*/ 154745 h 1969477"/>
              <a:gd name="connsiteX28" fmla="*/ 3560542 w 4193588"/>
              <a:gd name="connsiteY28" fmla="*/ 168812 h 1969477"/>
              <a:gd name="connsiteX29" fmla="*/ 3827828 w 4193588"/>
              <a:gd name="connsiteY29" fmla="*/ 182880 h 1969477"/>
              <a:gd name="connsiteX30" fmla="*/ 3912235 w 4193588"/>
              <a:gd name="connsiteY30" fmla="*/ 239151 h 1969477"/>
              <a:gd name="connsiteX31" fmla="*/ 3926302 w 4193588"/>
              <a:gd name="connsiteY31" fmla="*/ 281354 h 1969477"/>
              <a:gd name="connsiteX32" fmla="*/ 3982573 w 4193588"/>
              <a:gd name="connsiteY32" fmla="*/ 365760 h 1969477"/>
              <a:gd name="connsiteX33" fmla="*/ 4010708 w 4193588"/>
              <a:gd name="connsiteY33" fmla="*/ 407963 h 1969477"/>
              <a:gd name="connsiteX34" fmla="*/ 4081047 w 4193588"/>
              <a:gd name="connsiteY34" fmla="*/ 478302 h 1969477"/>
              <a:gd name="connsiteX35" fmla="*/ 4109182 w 4193588"/>
              <a:gd name="connsiteY35" fmla="*/ 520505 h 1969477"/>
              <a:gd name="connsiteX36" fmla="*/ 4137318 w 4193588"/>
              <a:gd name="connsiteY36" fmla="*/ 576775 h 1969477"/>
              <a:gd name="connsiteX37" fmla="*/ 4165453 w 4193588"/>
              <a:gd name="connsiteY37" fmla="*/ 604911 h 1969477"/>
              <a:gd name="connsiteX38" fmla="*/ 4193588 w 4193588"/>
              <a:gd name="connsiteY38" fmla="*/ 745588 h 1969477"/>
              <a:gd name="connsiteX39" fmla="*/ 4179521 w 4193588"/>
              <a:gd name="connsiteY39" fmla="*/ 1012874 h 1969477"/>
              <a:gd name="connsiteX40" fmla="*/ 4151385 w 4193588"/>
              <a:gd name="connsiteY40" fmla="*/ 1055077 h 1969477"/>
              <a:gd name="connsiteX41" fmla="*/ 4109182 w 4193588"/>
              <a:gd name="connsiteY41" fmla="*/ 1139483 h 1969477"/>
              <a:gd name="connsiteX42" fmla="*/ 4066979 w 4193588"/>
              <a:gd name="connsiteY42" fmla="*/ 1223889 h 1969477"/>
              <a:gd name="connsiteX43" fmla="*/ 4052912 w 4193588"/>
              <a:gd name="connsiteY43" fmla="*/ 1280160 h 1969477"/>
              <a:gd name="connsiteX44" fmla="*/ 4024776 w 4193588"/>
              <a:gd name="connsiteY44" fmla="*/ 1547446 h 1969477"/>
              <a:gd name="connsiteX45" fmla="*/ 3996641 w 4193588"/>
              <a:gd name="connsiteY45" fmla="*/ 1589649 h 1969477"/>
              <a:gd name="connsiteX46" fmla="*/ 3884099 w 4193588"/>
              <a:gd name="connsiteY46" fmla="*/ 1617785 h 1969477"/>
              <a:gd name="connsiteX47" fmla="*/ 3841896 w 4193588"/>
              <a:gd name="connsiteY47" fmla="*/ 1631852 h 1969477"/>
              <a:gd name="connsiteX48" fmla="*/ 3771558 w 4193588"/>
              <a:gd name="connsiteY48" fmla="*/ 1688123 h 1969477"/>
              <a:gd name="connsiteX49" fmla="*/ 3743422 w 4193588"/>
              <a:gd name="connsiteY49" fmla="*/ 1716258 h 1969477"/>
              <a:gd name="connsiteX50" fmla="*/ 3476136 w 4193588"/>
              <a:gd name="connsiteY50" fmla="*/ 1730326 h 1969477"/>
              <a:gd name="connsiteX51" fmla="*/ 3377662 w 4193588"/>
              <a:gd name="connsiteY51" fmla="*/ 1758462 h 1969477"/>
              <a:gd name="connsiteX52" fmla="*/ 3335459 w 4193588"/>
              <a:gd name="connsiteY52" fmla="*/ 1786597 h 1969477"/>
              <a:gd name="connsiteX53" fmla="*/ 3236985 w 4193588"/>
              <a:gd name="connsiteY53" fmla="*/ 1814732 h 1969477"/>
              <a:gd name="connsiteX54" fmla="*/ 2800887 w 4193588"/>
              <a:gd name="connsiteY54" fmla="*/ 1842868 h 1969477"/>
              <a:gd name="connsiteX55" fmla="*/ 2210044 w 4193588"/>
              <a:gd name="connsiteY55" fmla="*/ 1885071 h 1969477"/>
              <a:gd name="connsiteX56" fmla="*/ 2083435 w 4193588"/>
              <a:gd name="connsiteY56" fmla="*/ 1927274 h 1969477"/>
              <a:gd name="connsiteX57" fmla="*/ 2041232 w 4193588"/>
              <a:gd name="connsiteY57" fmla="*/ 1941342 h 1969477"/>
              <a:gd name="connsiteX58" fmla="*/ 1830216 w 4193588"/>
              <a:gd name="connsiteY58" fmla="*/ 1969477 h 1969477"/>
              <a:gd name="connsiteX59" fmla="*/ 1520727 w 4193588"/>
              <a:gd name="connsiteY59" fmla="*/ 1941342 h 1969477"/>
              <a:gd name="connsiteX60" fmla="*/ 1478524 w 4193588"/>
              <a:gd name="connsiteY60" fmla="*/ 1927274 h 1969477"/>
              <a:gd name="connsiteX61" fmla="*/ 1394118 w 4193588"/>
              <a:gd name="connsiteY61" fmla="*/ 1913206 h 1969477"/>
              <a:gd name="connsiteX62" fmla="*/ 1351915 w 4193588"/>
              <a:gd name="connsiteY62" fmla="*/ 1899138 h 1969477"/>
              <a:gd name="connsiteX63" fmla="*/ 943952 w 4193588"/>
              <a:gd name="connsiteY63" fmla="*/ 1885071 h 1969477"/>
              <a:gd name="connsiteX64" fmla="*/ 873613 w 4193588"/>
              <a:gd name="connsiteY64" fmla="*/ 1871003 h 1969477"/>
              <a:gd name="connsiteX65" fmla="*/ 704801 w 4193588"/>
              <a:gd name="connsiteY65" fmla="*/ 1786597 h 1969477"/>
              <a:gd name="connsiteX66" fmla="*/ 409379 w 4193588"/>
              <a:gd name="connsiteY66" fmla="*/ 1772529 h 1969477"/>
              <a:gd name="connsiteX67" fmla="*/ 254635 w 4193588"/>
              <a:gd name="connsiteY67" fmla="*/ 1702191 h 1969477"/>
              <a:gd name="connsiteX68" fmla="*/ 226499 w 4193588"/>
              <a:gd name="connsiteY68" fmla="*/ 1674055 h 1969477"/>
              <a:gd name="connsiteX69" fmla="*/ 170228 w 4193588"/>
              <a:gd name="connsiteY69" fmla="*/ 1589649 h 1969477"/>
              <a:gd name="connsiteX70" fmla="*/ 128025 w 4193588"/>
              <a:gd name="connsiteY70" fmla="*/ 1561514 h 1969477"/>
              <a:gd name="connsiteX71" fmla="*/ 57687 w 4193588"/>
              <a:gd name="connsiteY71" fmla="*/ 1463040 h 1969477"/>
              <a:gd name="connsiteX72" fmla="*/ 43619 w 4193588"/>
              <a:gd name="connsiteY72" fmla="*/ 1378634 h 1969477"/>
              <a:gd name="connsiteX73" fmla="*/ 29552 w 4193588"/>
              <a:gd name="connsiteY73" fmla="*/ 1308295 h 1969477"/>
              <a:gd name="connsiteX74" fmla="*/ 29552 w 4193588"/>
              <a:gd name="connsiteY74" fmla="*/ 548640 h 1969477"/>
              <a:gd name="connsiteX75" fmla="*/ 71755 w 4193588"/>
              <a:gd name="connsiteY75" fmla="*/ 520505 h 1969477"/>
              <a:gd name="connsiteX76" fmla="*/ 99890 w 4193588"/>
              <a:gd name="connsiteY76" fmla="*/ 478302 h 1969477"/>
              <a:gd name="connsiteX77" fmla="*/ 156161 w 4193588"/>
              <a:gd name="connsiteY77" fmla="*/ 422031 h 1969477"/>
              <a:gd name="connsiteX78" fmla="*/ 184296 w 4193588"/>
              <a:gd name="connsiteY78" fmla="*/ 379828 h 1969477"/>
              <a:gd name="connsiteX79" fmla="*/ 226499 w 4193588"/>
              <a:gd name="connsiteY79" fmla="*/ 365760 h 1969477"/>
              <a:gd name="connsiteX80" fmla="*/ 254635 w 4193588"/>
              <a:gd name="connsiteY80" fmla="*/ 337625 h 1969477"/>
              <a:gd name="connsiteX81" fmla="*/ 282770 w 4193588"/>
              <a:gd name="connsiteY81" fmla="*/ 295422 h 1969477"/>
              <a:gd name="connsiteX82" fmla="*/ 282770 w 4193588"/>
              <a:gd name="connsiteY82" fmla="*/ 295422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193588" h="1969477">
                <a:moveTo>
                  <a:pt x="212432" y="422031"/>
                </a:moveTo>
                <a:cubicBezTo>
                  <a:pt x="230360" y="395138"/>
                  <a:pt x="253607" y="354289"/>
                  <a:pt x="282770" y="337625"/>
                </a:cubicBezTo>
                <a:cubicBezTo>
                  <a:pt x="299557" y="328032"/>
                  <a:pt x="320284" y="328246"/>
                  <a:pt x="339041" y="323557"/>
                </a:cubicBezTo>
                <a:cubicBezTo>
                  <a:pt x="343730" y="309489"/>
                  <a:pt x="343845" y="292933"/>
                  <a:pt x="353108" y="281354"/>
                </a:cubicBezTo>
                <a:cubicBezTo>
                  <a:pt x="369554" y="260797"/>
                  <a:pt x="433779" y="236951"/>
                  <a:pt x="451582" y="225083"/>
                </a:cubicBezTo>
                <a:cubicBezTo>
                  <a:pt x="462618" y="217726"/>
                  <a:pt x="469107" y="204906"/>
                  <a:pt x="479718" y="196948"/>
                </a:cubicBezTo>
                <a:cubicBezTo>
                  <a:pt x="506770" y="176659"/>
                  <a:pt x="535989" y="159434"/>
                  <a:pt x="564124" y="140677"/>
                </a:cubicBezTo>
                <a:cubicBezTo>
                  <a:pt x="578192" y="131299"/>
                  <a:pt x="594372" y="124497"/>
                  <a:pt x="606327" y="112542"/>
                </a:cubicBezTo>
                <a:cubicBezTo>
                  <a:pt x="625084" y="93785"/>
                  <a:pt x="637433" y="64660"/>
                  <a:pt x="662598" y="56271"/>
                </a:cubicBezTo>
                <a:cubicBezTo>
                  <a:pt x="770960" y="20149"/>
                  <a:pt x="719468" y="39149"/>
                  <a:pt x="817342" y="0"/>
                </a:cubicBezTo>
                <a:cubicBezTo>
                  <a:pt x="882991" y="9378"/>
                  <a:pt x="948983" y="16610"/>
                  <a:pt x="1014290" y="28135"/>
                </a:cubicBezTo>
                <a:cubicBezTo>
                  <a:pt x="1028893" y="30712"/>
                  <a:pt x="1045101" y="32710"/>
                  <a:pt x="1056493" y="42203"/>
                </a:cubicBezTo>
                <a:cubicBezTo>
                  <a:pt x="1074505" y="57213"/>
                  <a:pt x="1079939" y="84406"/>
                  <a:pt x="1098696" y="98474"/>
                </a:cubicBezTo>
                <a:cubicBezTo>
                  <a:pt x="1114352" y="110216"/>
                  <a:pt x="1241639" y="150811"/>
                  <a:pt x="1253441" y="154745"/>
                </a:cubicBezTo>
                <a:lnTo>
                  <a:pt x="1295644" y="168812"/>
                </a:lnTo>
                <a:cubicBezTo>
                  <a:pt x="1351915" y="164123"/>
                  <a:pt x="1408486" y="162208"/>
                  <a:pt x="1464456" y="154745"/>
                </a:cubicBezTo>
                <a:cubicBezTo>
                  <a:pt x="1479155" y="152785"/>
                  <a:pt x="1492401" y="144751"/>
                  <a:pt x="1506659" y="140677"/>
                </a:cubicBezTo>
                <a:cubicBezTo>
                  <a:pt x="1525249" y="135365"/>
                  <a:pt x="1544173" y="131298"/>
                  <a:pt x="1562930" y="126609"/>
                </a:cubicBezTo>
                <a:cubicBezTo>
                  <a:pt x="1661404" y="135988"/>
                  <a:pt x="1760778" y="138483"/>
                  <a:pt x="1858352" y="154745"/>
                </a:cubicBezTo>
                <a:cubicBezTo>
                  <a:pt x="1875029" y="157525"/>
                  <a:pt x="1884724" y="176943"/>
                  <a:pt x="1900555" y="182880"/>
                </a:cubicBezTo>
                <a:cubicBezTo>
                  <a:pt x="1922943" y="191276"/>
                  <a:pt x="1947447" y="192259"/>
                  <a:pt x="1970893" y="196948"/>
                </a:cubicBezTo>
                <a:cubicBezTo>
                  <a:pt x="2078745" y="192259"/>
                  <a:pt x="2186791" y="190855"/>
                  <a:pt x="2294450" y="182880"/>
                </a:cubicBezTo>
                <a:cubicBezTo>
                  <a:pt x="2324129" y="180682"/>
                  <a:pt x="2363807" y="163064"/>
                  <a:pt x="2392924" y="154745"/>
                </a:cubicBezTo>
                <a:cubicBezTo>
                  <a:pt x="2411514" y="149434"/>
                  <a:pt x="2430438" y="145366"/>
                  <a:pt x="2449195" y="140677"/>
                </a:cubicBezTo>
                <a:cubicBezTo>
                  <a:pt x="2514844" y="145366"/>
                  <a:pt x="2580728" y="147477"/>
                  <a:pt x="2646142" y="154745"/>
                </a:cubicBezTo>
                <a:cubicBezTo>
                  <a:pt x="2665358" y="156880"/>
                  <a:pt x="2683079" y="168812"/>
                  <a:pt x="2702413" y="168812"/>
                </a:cubicBezTo>
                <a:cubicBezTo>
                  <a:pt x="2782268" y="168812"/>
                  <a:pt x="2861847" y="159434"/>
                  <a:pt x="2941564" y="154745"/>
                </a:cubicBezTo>
                <a:cubicBezTo>
                  <a:pt x="3170477" y="108961"/>
                  <a:pt x="3037604" y="130092"/>
                  <a:pt x="3518339" y="154745"/>
                </a:cubicBezTo>
                <a:cubicBezTo>
                  <a:pt x="3533148" y="155504"/>
                  <a:pt x="3545774" y="167470"/>
                  <a:pt x="3560542" y="168812"/>
                </a:cubicBezTo>
                <a:cubicBezTo>
                  <a:pt x="3649394" y="176889"/>
                  <a:pt x="3738733" y="178191"/>
                  <a:pt x="3827828" y="182880"/>
                </a:cubicBezTo>
                <a:cubicBezTo>
                  <a:pt x="3872074" y="197629"/>
                  <a:pt x="3882128" y="193989"/>
                  <a:pt x="3912235" y="239151"/>
                </a:cubicBezTo>
                <a:cubicBezTo>
                  <a:pt x="3920460" y="251489"/>
                  <a:pt x="3919101" y="268391"/>
                  <a:pt x="3926302" y="281354"/>
                </a:cubicBezTo>
                <a:cubicBezTo>
                  <a:pt x="3942724" y="310913"/>
                  <a:pt x="3963816" y="337625"/>
                  <a:pt x="3982573" y="365760"/>
                </a:cubicBezTo>
                <a:cubicBezTo>
                  <a:pt x="3991951" y="379828"/>
                  <a:pt x="3998753" y="396008"/>
                  <a:pt x="4010708" y="407963"/>
                </a:cubicBezTo>
                <a:cubicBezTo>
                  <a:pt x="4034154" y="431409"/>
                  <a:pt x="4062654" y="450713"/>
                  <a:pt x="4081047" y="478302"/>
                </a:cubicBezTo>
                <a:cubicBezTo>
                  <a:pt x="4090425" y="492370"/>
                  <a:pt x="4100794" y="505826"/>
                  <a:pt x="4109182" y="520505"/>
                </a:cubicBezTo>
                <a:cubicBezTo>
                  <a:pt x="4119587" y="538713"/>
                  <a:pt x="4125685" y="559326"/>
                  <a:pt x="4137318" y="576775"/>
                </a:cubicBezTo>
                <a:cubicBezTo>
                  <a:pt x="4144675" y="587811"/>
                  <a:pt x="4156075" y="595532"/>
                  <a:pt x="4165453" y="604911"/>
                </a:cubicBezTo>
                <a:cubicBezTo>
                  <a:pt x="4174749" y="642096"/>
                  <a:pt x="4193588" y="711091"/>
                  <a:pt x="4193588" y="745588"/>
                </a:cubicBezTo>
                <a:cubicBezTo>
                  <a:pt x="4193588" y="834807"/>
                  <a:pt x="4191576" y="924473"/>
                  <a:pt x="4179521" y="1012874"/>
                </a:cubicBezTo>
                <a:cubicBezTo>
                  <a:pt x="4177237" y="1029626"/>
                  <a:pt x="4160764" y="1041009"/>
                  <a:pt x="4151385" y="1055077"/>
                </a:cubicBezTo>
                <a:cubicBezTo>
                  <a:pt x="4116027" y="1161155"/>
                  <a:pt x="4163723" y="1030401"/>
                  <a:pt x="4109182" y="1139483"/>
                </a:cubicBezTo>
                <a:cubicBezTo>
                  <a:pt x="4050939" y="1255969"/>
                  <a:pt x="4147613" y="1102940"/>
                  <a:pt x="4066979" y="1223889"/>
                </a:cubicBezTo>
                <a:cubicBezTo>
                  <a:pt x="4062290" y="1242646"/>
                  <a:pt x="4055413" y="1260988"/>
                  <a:pt x="4052912" y="1280160"/>
                </a:cubicBezTo>
                <a:cubicBezTo>
                  <a:pt x="4041325" y="1368995"/>
                  <a:pt x="4040802" y="1459303"/>
                  <a:pt x="4024776" y="1547446"/>
                </a:cubicBezTo>
                <a:cubicBezTo>
                  <a:pt x="4021752" y="1564080"/>
                  <a:pt x="4011763" y="1582088"/>
                  <a:pt x="3996641" y="1589649"/>
                </a:cubicBezTo>
                <a:cubicBezTo>
                  <a:pt x="3962055" y="1606942"/>
                  <a:pt x="3920783" y="1605557"/>
                  <a:pt x="3884099" y="1617785"/>
                </a:cubicBezTo>
                <a:lnTo>
                  <a:pt x="3841896" y="1631852"/>
                </a:lnTo>
                <a:cubicBezTo>
                  <a:pt x="3785861" y="1715905"/>
                  <a:pt x="3847056" y="1642824"/>
                  <a:pt x="3771558" y="1688123"/>
                </a:cubicBezTo>
                <a:cubicBezTo>
                  <a:pt x="3760185" y="1694947"/>
                  <a:pt x="3756552" y="1714382"/>
                  <a:pt x="3743422" y="1716258"/>
                </a:cubicBezTo>
                <a:cubicBezTo>
                  <a:pt x="3655100" y="1728875"/>
                  <a:pt x="3565231" y="1725637"/>
                  <a:pt x="3476136" y="1730326"/>
                </a:cubicBezTo>
                <a:cubicBezTo>
                  <a:pt x="3458105" y="1734834"/>
                  <a:pt x="3397845" y="1748371"/>
                  <a:pt x="3377662" y="1758462"/>
                </a:cubicBezTo>
                <a:cubicBezTo>
                  <a:pt x="3362540" y="1766023"/>
                  <a:pt x="3350581" y="1779036"/>
                  <a:pt x="3335459" y="1786597"/>
                </a:cubicBezTo>
                <a:cubicBezTo>
                  <a:pt x="3320758" y="1793948"/>
                  <a:pt x="3247869" y="1813799"/>
                  <a:pt x="3236985" y="1814732"/>
                </a:cubicBezTo>
                <a:cubicBezTo>
                  <a:pt x="3091849" y="1827172"/>
                  <a:pt x="2946253" y="1833489"/>
                  <a:pt x="2800887" y="1842868"/>
                </a:cubicBezTo>
                <a:cubicBezTo>
                  <a:pt x="2512997" y="1900445"/>
                  <a:pt x="2708008" y="1869509"/>
                  <a:pt x="2210044" y="1885071"/>
                </a:cubicBezTo>
                <a:lnTo>
                  <a:pt x="2083435" y="1927274"/>
                </a:lnTo>
                <a:cubicBezTo>
                  <a:pt x="2069367" y="1931963"/>
                  <a:pt x="2055946" y="1939503"/>
                  <a:pt x="2041232" y="1941342"/>
                </a:cubicBezTo>
                <a:cubicBezTo>
                  <a:pt x="1895788" y="1959522"/>
                  <a:pt x="1966116" y="1950062"/>
                  <a:pt x="1830216" y="1969477"/>
                </a:cubicBezTo>
                <a:cubicBezTo>
                  <a:pt x="1727053" y="1960099"/>
                  <a:pt x="1623578" y="1953684"/>
                  <a:pt x="1520727" y="1941342"/>
                </a:cubicBezTo>
                <a:cubicBezTo>
                  <a:pt x="1506004" y="1939575"/>
                  <a:pt x="1493000" y="1930491"/>
                  <a:pt x="1478524" y="1927274"/>
                </a:cubicBezTo>
                <a:cubicBezTo>
                  <a:pt x="1450680" y="1921086"/>
                  <a:pt x="1421962" y="1919394"/>
                  <a:pt x="1394118" y="1913206"/>
                </a:cubicBezTo>
                <a:cubicBezTo>
                  <a:pt x="1379642" y="1909989"/>
                  <a:pt x="1366715" y="1900063"/>
                  <a:pt x="1351915" y="1899138"/>
                </a:cubicBezTo>
                <a:cubicBezTo>
                  <a:pt x="1216111" y="1890650"/>
                  <a:pt x="1079940" y="1889760"/>
                  <a:pt x="943952" y="1885071"/>
                </a:cubicBezTo>
                <a:cubicBezTo>
                  <a:pt x="920506" y="1880382"/>
                  <a:pt x="895380" y="1880897"/>
                  <a:pt x="873613" y="1871003"/>
                </a:cubicBezTo>
                <a:cubicBezTo>
                  <a:pt x="800919" y="1837960"/>
                  <a:pt x="789372" y="1790624"/>
                  <a:pt x="704801" y="1786597"/>
                </a:cubicBezTo>
                <a:lnTo>
                  <a:pt x="409379" y="1772529"/>
                </a:lnTo>
                <a:cubicBezTo>
                  <a:pt x="360744" y="1756318"/>
                  <a:pt x="286089" y="1733645"/>
                  <a:pt x="254635" y="1702191"/>
                </a:cubicBezTo>
                <a:cubicBezTo>
                  <a:pt x="245256" y="1692812"/>
                  <a:pt x="234457" y="1684666"/>
                  <a:pt x="226499" y="1674055"/>
                </a:cubicBezTo>
                <a:cubicBezTo>
                  <a:pt x="206210" y="1647003"/>
                  <a:pt x="198363" y="1608406"/>
                  <a:pt x="170228" y="1589649"/>
                </a:cubicBezTo>
                <a:lnTo>
                  <a:pt x="128025" y="1561514"/>
                </a:lnTo>
                <a:cubicBezTo>
                  <a:pt x="127024" y="1560180"/>
                  <a:pt x="61801" y="1475383"/>
                  <a:pt x="57687" y="1463040"/>
                </a:cubicBezTo>
                <a:cubicBezTo>
                  <a:pt x="48667" y="1435980"/>
                  <a:pt x="48721" y="1406697"/>
                  <a:pt x="43619" y="1378634"/>
                </a:cubicBezTo>
                <a:cubicBezTo>
                  <a:pt x="39342" y="1355109"/>
                  <a:pt x="34241" y="1331741"/>
                  <a:pt x="29552" y="1308295"/>
                </a:cubicBezTo>
                <a:cubicBezTo>
                  <a:pt x="24353" y="1147134"/>
                  <a:pt x="0" y="733341"/>
                  <a:pt x="29552" y="548640"/>
                </a:cubicBezTo>
                <a:cubicBezTo>
                  <a:pt x="32223" y="531945"/>
                  <a:pt x="57687" y="529883"/>
                  <a:pt x="71755" y="520505"/>
                </a:cubicBezTo>
                <a:cubicBezTo>
                  <a:pt x="81133" y="506437"/>
                  <a:pt x="88887" y="491139"/>
                  <a:pt x="99890" y="478302"/>
                </a:cubicBezTo>
                <a:cubicBezTo>
                  <a:pt x="117153" y="458162"/>
                  <a:pt x="141447" y="444102"/>
                  <a:pt x="156161" y="422031"/>
                </a:cubicBezTo>
                <a:cubicBezTo>
                  <a:pt x="165539" y="407963"/>
                  <a:pt x="171094" y="390390"/>
                  <a:pt x="184296" y="379828"/>
                </a:cubicBezTo>
                <a:cubicBezTo>
                  <a:pt x="195875" y="370565"/>
                  <a:pt x="212431" y="370449"/>
                  <a:pt x="226499" y="365760"/>
                </a:cubicBezTo>
                <a:cubicBezTo>
                  <a:pt x="235878" y="356382"/>
                  <a:pt x="246349" y="347982"/>
                  <a:pt x="254635" y="337625"/>
                </a:cubicBezTo>
                <a:cubicBezTo>
                  <a:pt x="265197" y="324423"/>
                  <a:pt x="282770" y="295422"/>
                  <a:pt x="282770" y="295422"/>
                </a:cubicBezTo>
                <a:lnTo>
                  <a:pt x="282770" y="29542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33400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Nice to meet you, too.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Manzel e ma\Desktop\g7 l2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369837" cy="252412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5562600" y="1828800"/>
            <a:ext cx="10668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64"/>
          </p:cNvCxnSpPr>
          <p:nvPr/>
        </p:nvCxnSpPr>
        <p:spPr>
          <a:xfrm rot="10800000">
            <a:off x="3771116" y="1810658"/>
            <a:ext cx="1791485" cy="1084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9"/>
          </p:cNvCxnSpPr>
          <p:nvPr/>
        </p:nvCxnSpPr>
        <p:spPr>
          <a:xfrm rot="16200000" flipH="1">
            <a:off x="5370931" y="3696873"/>
            <a:ext cx="1300087" cy="10691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752602" y="4343400"/>
            <a:ext cx="1523998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4" grpId="0" build="allAtOnce"/>
      <p:bldP spid="19" grpId="0" build="allAtOnce"/>
      <p:bldP spid="2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Monolog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314" y="155490"/>
            <a:ext cx="2702490" cy="1368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5" y="4843576"/>
            <a:ext cx="24384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32" y="2003780"/>
            <a:ext cx="1872536" cy="183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939" y="2547071"/>
            <a:ext cx="2459239" cy="1689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48" y="4742800"/>
            <a:ext cx="2139842" cy="1604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1666846"/>
            <a:ext cx="347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Erfan</a:t>
            </a:r>
            <a:r>
              <a:rPr lang="en-US" dirty="0" smtClean="0"/>
              <a:t> is that boy’s classmate.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91280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Jackson </a:t>
            </a:r>
            <a:r>
              <a:rPr lang="en-US" dirty="0" smtClean="0"/>
              <a:t>is that woman’s </a:t>
            </a:r>
            <a:r>
              <a:rPr lang="en-US" dirty="0" smtClean="0"/>
              <a:t>……………..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4165920"/>
            <a:ext cx="388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Smith is that </a:t>
            </a:r>
            <a:r>
              <a:rPr lang="en-US" dirty="0" smtClean="0"/>
              <a:t>…………  …………………..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408" y="6345023"/>
            <a:ext cx="360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Hitachi is </a:t>
            </a:r>
            <a:r>
              <a:rPr lang="en-US" dirty="0" smtClean="0"/>
              <a:t>……….  ………..   ……………….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4306" y="6304006"/>
            <a:ext cx="335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Hakiko</a:t>
            </a:r>
            <a:r>
              <a:rPr lang="en-US" dirty="0" smtClean="0"/>
              <a:t> </a:t>
            </a:r>
            <a:r>
              <a:rPr lang="en-US" dirty="0" smtClean="0"/>
              <a:t>.…  ……  ………..  ……………….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614" y="205510"/>
            <a:ext cx="2731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Who is he?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Who is she?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4306" y="593652"/>
            <a:ext cx="110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classmate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90939" y="2486934"/>
            <a:ext cx="90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16165" y="4957706"/>
            <a:ext cx="110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classmate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3749" y="511891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27" y="1713921"/>
            <a:ext cx="90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28600" y="4535252"/>
            <a:ext cx="8760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71800" y="2286000"/>
            <a:ext cx="6016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191000" y="22860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about yourself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75953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Mr./Mrs. ……………………. is my English teacher.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………………………… is   my   friend.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………………………… …… ……. classmate.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194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My classmates Grade 7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Monolog</vt:lpstr>
      <vt:lpstr>PowerPoint Presentation</vt:lpstr>
      <vt:lpstr>Write about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Manzel e ma</dc:creator>
  <cp:lastModifiedBy>kouchakzadehali@yahoo.com</cp:lastModifiedBy>
  <cp:revision>24</cp:revision>
  <dcterms:created xsi:type="dcterms:W3CDTF">2006-08-16T00:00:00Z</dcterms:created>
  <dcterms:modified xsi:type="dcterms:W3CDTF">2019-10-11T17:22:21Z</dcterms:modified>
</cp:coreProperties>
</file>