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6" name="Freeform 4"/>
            <p:cNvSpPr>
              <a:spLocks/>
            </p:cNvSpPr>
            <p:nvPr/>
          </p:nvSpPr>
          <p:spPr bwMode="hidden">
            <a:xfrm>
              <a:off x="0" y="2496"/>
              <a:ext cx="2112" cy="1604"/>
            </a:xfrm>
            <a:custGeom>
              <a:avLst/>
              <a:gdLst>
                <a:gd name="T0" fmla="*/ 562 w 2123"/>
                <a:gd name="T1" fmla="*/ 746 h 1696"/>
                <a:gd name="T2" fmla="*/ 526 w 2123"/>
                <a:gd name="T3" fmla="*/ 489 h 1696"/>
                <a:gd name="T4" fmla="*/ 652 w 2123"/>
                <a:gd name="T5" fmla="*/ 284 h 1696"/>
                <a:gd name="T6" fmla="*/ 897 w 2123"/>
                <a:gd name="T7" fmla="*/ 421 h 1696"/>
                <a:gd name="T8" fmla="*/ 1178 w 2123"/>
                <a:gd name="T9" fmla="*/ 621 h 1696"/>
                <a:gd name="T10" fmla="*/ 1436 w 2123"/>
                <a:gd name="T11" fmla="*/ 793 h 1696"/>
                <a:gd name="T12" fmla="*/ 1746 w 2123"/>
                <a:gd name="T13" fmla="*/ 973 h 1696"/>
                <a:gd name="T14" fmla="*/ 1824 w 2123"/>
                <a:gd name="T15" fmla="*/ 1011 h 1696"/>
                <a:gd name="T16" fmla="*/ 1781 w 2123"/>
                <a:gd name="T17" fmla="*/ 969 h 1696"/>
                <a:gd name="T18" fmla="*/ 1369 w 2123"/>
                <a:gd name="T19" fmla="*/ 717 h 1696"/>
                <a:gd name="T20" fmla="*/ 1053 w 2123"/>
                <a:gd name="T21" fmla="*/ 489 h 1696"/>
                <a:gd name="T22" fmla="*/ 699 w 2123"/>
                <a:gd name="T23" fmla="*/ 235 h 1696"/>
                <a:gd name="T24" fmla="*/ 969 w 2123"/>
                <a:gd name="T25" fmla="*/ 222 h 1696"/>
                <a:gd name="T26" fmla="*/ 1245 w 2123"/>
                <a:gd name="T27" fmla="*/ 227 h 1696"/>
                <a:gd name="T28" fmla="*/ 1566 w 2123"/>
                <a:gd name="T29" fmla="*/ 192 h 1696"/>
                <a:gd name="T30" fmla="*/ 2057 w 2123"/>
                <a:gd name="T31" fmla="*/ 140 h 1696"/>
                <a:gd name="T32" fmla="*/ 2010 w 2123"/>
                <a:gd name="T33" fmla="*/ 124 h 1696"/>
                <a:gd name="T34" fmla="*/ 1495 w 2123"/>
                <a:gd name="T35" fmla="*/ 184 h 1696"/>
                <a:gd name="T36" fmla="*/ 1172 w 2123"/>
                <a:gd name="T37" fmla="*/ 197 h 1696"/>
                <a:gd name="T38" fmla="*/ 735 w 2123"/>
                <a:gd name="T39" fmla="*/ 184 h 1696"/>
                <a:gd name="T40" fmla="*/ 795 w 2123"/>
                <a:gd name="T41" fmla="*/ 163 h 1696"/>
                <a:gd name="T42" fmla="*/ 1106 w 2123"/>
                <a:gd name="T43" fmla="*/ 0 h 1696"/>
                <a:gd name="T44" fmla="*/ 1053 w 2123"/>
                <a:gd name="T45" fmla="*/ 22 h 1696"/>
                <a:gd name="T46" fmla="*/ 980 w 2123"/>
                <a:gd name="T47" fmla="*/ 60 h 1696"/>
                <a:gd name="T48" fmla="*/ 831 w 2123"/>
                <a:gd name="T49" fmla="*/ 137 h 1696"/>
                <a:gd name="T50" fmla="*/ 652 w 2123"/>
                <a:gd name="T51" fmla="*/ 201 h 1696"/>
                <a:gd name="T52" fmla="*/ 616 w 2123"/>
                <a:gd name="T53" fmla="*/ 257 h 1696"/>
                <a:gd name="T54" fmla="*/ 293 w 2123"/>
                <a:gd name="T55" fmla="*/ 421 h 1696"/>
                <a:gd name="T56" fmla="*/ 0 w 2123"/>
                <a:gd name="T57" fmla="*/ 519 h 1696"/>
                <a:gd name="T58" fmla="*/ 0 w 2123"/>
                <a:gd name="T59" fmla="*/ 523 h 1696"/>
                <a:gd name="T60" fmla="*/ 0 w 2123"/>
                <a:gd name="T61" fmla="*/ 549 h 1696"/>
                <a:gd name="T62" fmla="*/ 288 w 2123"/>
                <a:gd name="T63" fmla="*/ 454 h 1696"/>
                <a:gd name="T64" fmla="*/ 574 w 2123"/>
                <a:gd name="T65" fmla="*/ 308 h 1696"/>
                <a:gd name="T66" fmla="*/ 490 w 2123"/>
                <a:gd name="T67" fmla="*/ 480 h 1696"/>
                <a:gd name="T68" fmla="*/ 508 w 2123"/>
                <a:gd name="T69" fmla="*/ 712 h 1696"/>
                <a:gd name="T70" fmla="*/ 448 w 2123"/>
                <a:gd name="T71" fmla="*/ 835 h 1696"/>
                <a:gd name="T72" fmla="*/ 317 w 2123"/>
                <a:gd name="T73" fmla="*/ 1059 h 1696"/>
                <a:gd name="T74" fmla="*/ 311 w 2123"/>
                <a:gd name="T75" fmla="*/ 1213 h 1696"/>
                <a:gd name="T76" fmla="*/ 317 w 2123"/>
                <a:gd name="T77" fmla="*/ 1213 h 1696"/>
                <a:gd name="T78" fmla="*/ 335 w 2123"/>
                <a:gd name="T79" fmla="*/ 1111 h 1696"/>
                <a:gd name="T80" fmla="*/ 562 w 2123"/>
                <a:gd name="T81" fmla="*/ 746 h 1696"/>
                <a:gd name="T82" fmla="*/ 562 w 2123"/>
                <a:gd name="T83" fmla="*/ 74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9 w 969"/>
                <a:gd name="T1" fmla="*/ 1204 h 1192"/>
                <a:gd name="T2" fmla="*/ 502 w 969"/>
                <a:gd name="T3" fmla="*/ 1210 h 1192"/>
                <a:gd name="T4" fmla="*/ 592 w 969"/>
                <a:gd name="T5" fmla="*/ 1168 h 1192"/>
                <a:gd name="T6" fmla="*/ 831 w 969"/>
                <a:gd name="T7" fmla="*/ 1103 h 1192"/>
                <a:gd name="T8" fmla="*/ 957 w 969"/>
                <a:gd name="T9" fmla="*/ 1073 h 1192"/>
                <a:gd name="T10" fmla="*/ 777 w 969"/>
                <a:gd name="T11" fmla="*/ 1004 h 1192"/>
                <a:gd name="T12" fmla="*/ 568 w 969"/>
                <a:gd name="T13" fmla="*/ 965 h 1192"/>
                <a:gd name="T14" fmla="*/ 203 w 969"/>
                <a:gd name="T15" fmla="*/ 983 h 1192"/>
                <a:gd name="T16" fmla="*/ 305 w 969"/>
                <a:gd name="T17" fmla="*/ 905 h 1192"/>
                <a:gd name="T18" fmla="*/ 508 w 969"/>
                <a:gd name="T19" fmla="*/ 815 h 1192"/>
                <a:gd name="T20" fmla="*/ 712 w 969"/>
                <a:gd name="T21" fmla="*/ 683 h 1192"/>
                <a:gd name="T22" fmla="*/ 718 w 969"/>
                <a:gd name="T23" fmla="*/ 683 h 1192"/>
                <a:gd name="T24" fmla="*/ 730 w 969"/>
                <a:gd name="T25" fmla="*/ 677 h 1192"/>
                <a:gd name="T26" fmla="*/ 771 w 969"/>
                <a:gd name="T27" fmla="*/ 659 h 1192"/>
                <a:gd name="T28" fmla="*/ 795 w 969"/>
                <a:gd name="T29" fmla="*/ 653 h 1192"/>
                <a:gd name="T30" fmla="*/ 807 w 969"/>
                <a:gd name="T31" fmla="*/ 641 h 1192"/>
                <a:gd name="T32" fmla="*/ 813 w 969"/>
                <a:gd name="T33" fmla="*/ 629 h 1192"/>
                <a:gd name="T34" fmla="*/ 807 w 969"/>
                <a:gd name="T35" fmla="*/ 623 h 1192"/>
                <a:gd name="T36" fmla="*/ 801 w 969"/>
                <a:gd name="T37" fmla="*/ 611 h 1192"/>
                <a:gd name="T38" fmla="*/ 801 w 969"/>
                <a:gd name="T39" fmla="*/ 581 h 1192"/>
                <a:gd name="T40" fmla="*/ 813 w 969"/>
                <a:gd name="T41" fmla="*/ 551 h 1192"/>
                <a:gd name="T42" fmla="*/ 825 w 969"/>
                <a:gd name="T43" fmla="*/ 521 h 1192"/>
                <a:gd name="T44" fmla="*/ 843 w 969"/>
                <a:gd name="T45" fmla="*/ 491 h 1192"/>
                <a:gd name="T46" fmla="*/ 857 w 969"/>
                <a:gd name="T47" fmla="*/ 461 h 1192"/>
                <a:gd name="T48" fmla="*/ 865 w 969"/>
                <a:gd name="T49" fmla="*/ 443 h 1192"/>
                <a:gd name="T50" fmla="*/ 873 w 969"/>
                <a:gd name="T51" fmla="*/ 437 h 1192"/>
                <a:gd name="T52" fmla="*/ 873 w 969"/>
                <a:gd name="T53" fmla="*/ 353 h 1192"/>
                <a:gd name="T54" fmla="*/ 873 w 969"/>
                <a:gd name="T55" fmla="*/ 347 h 1192"/>
                <a:gd name="T56" fmla="*/ 879 w 969"/>
                <a:gd name="T57" fmla="*/ 341 h 1192"/>
                <a:gd name="T58" fmla="*/ 897 w 969"/>
                <a:gd name="T59" fmla="*/ 311 h 1192"/>
                <a:gd name="T60" fmla="*/ 909 w 969"/>
                <a:gd name="T61" fmla="*/ 275 h 1192"/>
                <a:gd name="T62" fmla="*/ 921 w 969"/>
                <a:gd name="T63" fmla="*/ 245 h 1192"/>
                <a:gd name="T64" fmla="*/ 927 w 969"/>
                <a:gd name="T65" fmla="*/ 233 h 1192"/>
                <a:gd name="T66" fmla="*/ 933 w 969"/>
                <a:gd name="T67" fmla="*/ 221 h 1192"/>
                <a:gd name="T68" fmla="*/ 951 w 969"/>
                <a:gd name="T69" fmla="*/ 173 h 1192"/>
                <a:gd name="T70" fmla="*/ 969 w 969"/>
                <a:gd name="T71" fmla="*/ 137 h 1192"/>
                <a:gd name="T72" fmla="*/ 975 w 969"/>
                <a:gd name="T73" fmla="*/ 125 h 1192"/>
                <a:gd name="T74" fmla="*/ 975 w 969"/>
                <a:gd name="T75" fmla="*/ 119 h 1192"/>
                <a:gd name="T76" fmla="*/ 993 w 969"/>
                <a:gd name="T77" fmla="*/ 0 h 1192"/>
                <a:gd name="T78" fmla="*/ 969 w 969"/>
                <a:gd name="T79" fmla="*/ 47 h 1192"/>
                <a:gd name="T80" fmla="*/ 801 w 969"/>
                <a:gd name="T81" fmla="*/ 113 h 1192"/>
                <a:gd name="T82" fmla="*/ 724 w 969"/>
                <a:gd name="T83" fmla="*/ 161 h 1192"/>
                <a:gd name="T84" fmla="*/ 472 w 969"/>
                <a:gd name="T85" fmla="*/ 239 h 1192"/>
                <a:gd name="T86" fmla="*/ 287 w 969"/>
                <a:gd name="T87" fmla="*/ 293 h 1192"/>
                <a:gd name="T88" fmla="*/ 179 w 969"/>
                <a:gd name="T89" fmla="*/ 299 h 1192"/>
                <a:gd name="T90" fmla="*/ 12 w 969"/>
                <a:gd name="T91" fmla="*/ 491 h 1192"/>
                <a:gd name="T92" fmla="*/ 0 w 969"/>
                <a:gd name="T93" fmla="*/ 515 h 1192"/>
                <a:gd name="T94" fmla="*/ 0 w 969"/>
                <a:gd name="T95" fmla="*/ 1204 h 1192"/>
                <a:gd name="T96" fmla="*/ 96 w 969"/>
                <a:gd name="T97" fmla="*/ 1198 h 1192"/>
                <a:gd name="T98" fmla="*/ 329 w 969"/>
                <a:gd name="T99" fmla="*/ 1204 h 1192"/>
                <a:gd name="T100" fmla="*/ 329 w 969"/>
                <a:gd name="T101" fmla="*/ 1204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58 w 2176"/>
                <a:gd name="T1" fmla="*/ 779 h 1505"/>
                <a:gd name="T2" fmla="*/ 1220 w 2176"/>
                <a:gd name="T3" fmla="*/ 1247 h 1505"/>
                <a:gd name="T4" fmla="*/ 980 w 2176"/>
                <a:gd name="T5" fmla="*/ 1205 h 1505"/>
                <a:gd name="T6" fmla="*/ 741 w 2176"/>
                <a:gd name="T7" fmla="*/ 1139 h 1505"/>
                <a:gd name="T8" fmla="*/ 454 w 2176"/>
                <a:gd name="T9" fmla="*/ 1121 h 1505"/>
                <a:gd name="T10" fmla="*/ 0 w 2176"/>
                <a:gd name="T11" fmla="*/ 1091 h 1505"/>
                <a:gd name="T12" fmla="*/ 30 w 2176"/>
                <a:gd name="T13" fmla="*/ 1127 h 1505"/>
                <a:gd name="T14" fmla="*/ 508 w 2176"/>
                <a:gd name="T15" fmla="*/ 1145 h 1505"/>
                <a:gd name="T16" fmla="*/ 795 w 2176"/>
                <a:gd name="T17" fmla="*/ 1199 h 1505"/>
                <a:gd name="T18" fmla="*/ 1160 w 2176"/>
                <a:gd name="T19" fmla="*/ 1319 h 1505"/>
                <a:gd name="T20" fmla="*/ 1095 w 2176"/>
                <a:gd name="T21" fmla="*/ 1337 h 1505"/>
                <a:gd name="T22" fmla="*/ 729 w 2176"/>
                <a:gd name="T23" fmla="*/ 1523 h 1505"/>
                <a:gd name="T24" fmla="*/ 783 w 2176"/>
                <a:gd name="T25" fmla="*/ 1499 h 1505"/>
                <a:gd name="T26" fmla="*/ 885 w 2176"/>
                <a:gd name="T27" fmla="*/ 1457 h 1505"/>
                <a:gd name="T28" fmla="*/ 1046 w 2176"/>
                <a:gd name="T29" fmla="*/ 1373 h 1505"/>
                <a:gd name="T30" fmla="*/ 1244 w 2176"/>
                <a:gd name="T31" fmla="*/ 1313 h 1505"/>
                <a:gd name="T32" fmla="*/ 1297 w 2176"/>
                <a:gd name="T33" fmla="*/ 1235 h 1505"/>
                <a:gd name="T34" fmla="*/ 1674 w 2176"/>
                <a:gd name="T35" fmla="*/ 1055 h 1505"/>
                <a:gd name="T36" fmla="*/ 1979 w 2176"/>
                <a:gd name="T37" fmla="*/ 965 h 1505"/>
                <a:gd name="T38" fmla="*/ 2230 w 2176"/>
                <a:gd name="T39" fmla="*/ 833 h 1505"/>
                <a:gd name="T40" fmla="*/ 2009 w 2176"/>
                <a:gd name="T41" fmla="*/ 923 h 1505"/>
                <a:gd name="T42" fmla="*/ 1698 w 2176"/>
                <a:gd name="T43" fmla="*/ 1001 h 1505"/>
                <a:gd name="T44" fmla="*/ 1375 w 2176"/>
                <a:gd name="T45" fmla="*/ 1163 h 1505"/>
                <a:gd name="T46" fmla="*/ 1537 w 2176"/>
                <a:gd name="T47" fmla="*/ 917 h 1505"/>
                <a:gd name="T48" fmla="*/ 1662 w 2176"/>
                <a:gd name="T49" fmla="*/ 551 h 1505"/>
                <a:gd name="T50" fmla="*/ 1782 w 2176"/>
                <a:gd name="T51" fmla="*/ 378 h 1505"/>
                <a:gd name="T52" fmla="*/ 2027 w 2176"/>
                <a:gd name="T53" fmla="*/ 60 h 1505"/>
                <a:gd name="T54" fmla="*/ 2051 w 2176"/>
                <a:gd name="T55" fmla="*/ 0 h 1505"/>
                <a:gd name="T56" fmla="*/ 2021 w 2176"/>
                <a:gd name="T57" fmla="*/ 0 h 1505"/>
                <a:gd name="T58" fmla="*/ 1638 w 2176"/>
                <a:gd name="T59" fmla="*/ 486 h 1505"/>
                <a:gd name="T60" fmla="*/ 1513 w 2176"/>
                <a:gd name="T61" fmla="*/ 899 h 1505"/>
                <a:gd name="T62" fmla="*/ 1285 w 2176"/>
                <a:gd name="T63" fmla="*/ 1187 h 1505"/>
                <a:gd name="T64" fmla="*/ 1160 w 2176"/>
                <a:gd name="T65" fmla="*/ 917 h 1505"/>
                <a:gd name="T66" fmla="*/ 1034 w 2176"/>
                <a:gd name="T67" fmla="*/ 546 h 1505"/>
                <a:gd name="T68" fmla="*/ 909 w 2176"/>
                <a:gd name="T69" fmla="*/ 222 h 1505"/>
                <a:gd name="T70" fmla="*/ 807 w 2176"/>
                <a:gd name="T71" fmla="*/ 0 h 1505"/>
                <a:gd name="T72" fmla="*/ 771 w 2176"/>
                <a:gd name="T73" fmla="*/ 0 h 1505"/>
                <a:gd name="T74" fmla="*/ 927 w 2176"/>
                <a:gd name="T75" fmla="*/ 360 h 1505"/>
                <a:gd name="T76" fmla="*/ 1058 w 2176"/>
                <a:gd name="T77" fmla="*/ 779 h 1505"/>
                <a:gd name="T78" fmla="*/ 1058 w 2176"/>
                <a:gd name="T79" fmla="*/ 77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7 w 813"/>
                <a:gd name="T1" fmla="*/ 570 h 804"/>
                <a:gd name="T2" fmla="*/ 335 w 813"/>
                <a:gd name="T3" fmla="*/ 444 h 804"/>
                <a:gd name="T4" fmla="*/ 658 w 813"/>
                <a:gd name="T5" fmla="*/ 222 h 804"/>
                <a:gd name="T6" fmla="*/ 831 w 813"/>
                <a:gd name="T7" fmla="*/ 0 h 804"/>
                <a:gd name="T8" fmla="*/ 693 w 813"/>
                <a:gd name="T9" fmla="*/ 150 h 804"/>
                <a:gd name="T10" fmla="*/ 150 w 813"/>
                <a:gd name="T11" fmla="*/ 510 h 804"/>
                <a:gd name="T12" fmla="*/ 0 w 813"/>
                <a:gd name="T13" fmla="*/ 744 h 804"/>
                <a:gd name="T14" fmla="*/ 0 w 813"/>
                <a:gd name="T15" fmla="*/ 816 h 804"/>
                <a:gd name="T16" fmla="*/ 167 w 813"/>
                <a:gd name="T17" fmla="*/ 570 h 804"/>
                <a:gd name="T18" fmla="*/ 167 w 813"/>
                <a:gd name="T19" fmla="*/ 570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72 w 759"/>
                <a:gd name="T1" fmla="*/ 66 h 107"/>
                <a:gd name="T2" fmla="*/ 777 w 759"/>
                <a:gd name="T3" fmla="*/ 0 h 107"/>
                <a:gd name="T4" fmla="*/ 508 w 759"/>
                <a:gd name="T5" fmla="*/ 36 h 107"/>
                <a:gd name="T6" fmla="*/ 144 w 759"/>
                <a:gd name="T7" fmla="*/ 48 h 107"/>
                <a:gd name="T8" fmla="*/ 0 w 759"/>
                <a:gd name="T9" fmla="*/ 78 h 107"/>
                <a:gd name="T10" fmla="*/ 0 w 759"/>
                <a:gd name="T11" fmla="*/ 107 h 107"/>
                <a:gd name="T12" fmla="*/ 96 w 759"/>
                <a:gd name="T13" fmla="*/ 89 h 107"/>
                <a:gd name="T14" fmla="*/ 472 w 759"/>
                <a:gd name="T15" fmla="*/ 66 h 107"/>
                <a:gd name="T16" fmla="*/ 47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23 w 3169"/>
                <a:gd name="T1" fmla="*/ 245 h 743"/>
                <a:gd name="T2" fmla="*/ 1776 w 3169"/>
                <a:gd name="T3" fmla="*/ 239 h 743"/>
                <a:gd name="T4" fmla="*/ 2141 w 3169"/>
                <a:gd name="T5" fmla="*/ 257 h 743"/>
                <a:gd name="T6" fmla="*/ 2565 w 3169"/>
                <a:gd name="T7" fmla="*/ 239 h 743"/>
                <a:gd name="T8" fmla="*/ 3247 w 3169"/>
                <a:gd name="T9" fmla="*/ 210 h 743"/>
                <a:gd name="T10" fmla="*/ 3193 w 3169"/>
                <a:gd name="T11" fmla="*/ 192 h 743"/>
                <a:gd name="T12" fmla="*/ 2482 w 3169"/>
                <a:gd name="T13" fmla="*/ 227 h 743"/>
                <a:gd name="T14" fmla="*/ 2051 w 3169"/>
                <a:gd name="T15" fmla="*/ 227 h 743"/>
                <a:gd name="T16" fmla="*/ 1495 w 3169"/>
                <a:gd name="T17" fmla="*/ 192 h 743"/>
                <a:gd name="T18" fmla="*/ 1579 w 3169"/>
                <a:gd name="T19" fmla="*/ 168 h 743"/>
                <a:gd name="T20" fmla="*/ 2088 w 3169"/>
                <a:gd name="T21" fmla="*/ 0 h 743"/>
                <a:gd name="T22" fmla="*/ 2009 w 3169"/>
                <a:gd name="T23" fmla="*/ 24 h 743"/>
                <a:gd name="T24" fmla="*/ 1884 w 3169"/>
                <a:gd name="T25" fmla="*/ 66 h 743"/>
                <a:gd name="T26" fmla="*/ 1644 w 3169"/>
                <a:gd name="T27" fmla="*/ 138 h 743"/>
                <a:gd name="T28" fmla="*/ 1374 w 3169"/>
                <a:gd name="T29" fmla="*/ 204 h 743"/>
                <a:gd name="T30" fmla="*/ 1298 w 3169"/>
                <a:gd name="T31" fmla="*/ 257 h 743"/>
                <a:gd name="T32" fmla="*/ 783 w 3169"/>
                <a:gd name="T33" fmla="*/ 419 h 743"/>
                <a:gd name="T34" fmla="*/ 341 w 3169"/>
                <a:gd name="T35" fmla="*/ 509 h 743"/>
                <a:gd name="T36" fmla="*/ 0 w 3169"/>
                <a:gd name="T37" fmla="*/ 629 h 743"/>
                <a:gd name="T38" fmla="*/ 305 w 3169"/>
                <a:gd name="T39" fmla="*/ 545 h 743"/>
                <a:gd name="T40" fmla="*/ 753 w 3169"/>
                <a:gd name="T41" fmla="*/ 455 h 743"/>
                <a:gd name="T42" fmla="*/ 1208 w 3169"/>
                <a:gd name="T43" fmla="*/ 317 h 743"/>
                <a:gd name="T44" fmla="*/ 1005 w 3169"/>
                <a:gd name="T45" fmla="*/ 497 h 743"/>
                <a:gd name="T46" fmla="*/ 891 w 3169"/>
                <a:gd name="T47" fmla="*/ 755 h 743"/>
                <a:gd name="T48" fmla="*/ 885 w 3169"/>
                <a:gd name="T49" fmla="*/ 755 h 743"/>
                <a:gd name="T50" fmla="*/ 957 w 3169"/>
                <a:gd name="T51" fmla="*/ 755 h 743"/>
                <a:gd name="T52" fmla="*/ 1046 w 3169"/>
                <a:gd name="T53" fmla="*/ 503 h 743"/>
                <a:gd name="T54" fmla="*/ 1327 w 3169"/>
                <a:gd name="T55" fmla="*/ 287 h 743"/>
                <a:gd name="T56" fmla="*/ 1567 w 3169"/>
                <a:gd name="T57" fmla="*/ 455 h 743"/>
                <a:gd name="T58" fmla="*/ 1812 w 3169"/>
                <a:gd name="T59" fmla="*/ 689 h 743"/>
                <a:gd name="T60" fmla="*/ 1902 w 3169"/>
                <a:gd name="T61" fmla="*/ 755 h 743"/>
                <a:gd name="T62" fmla="*/ 1967 w 3169"/>
                <a:gd name="T63" fmla="*/ 755 h 743"/>
                <a:gd name="T64" fmla="*/ 1734 w 3169"/>
                <a:gd name="T65" fmla="*/ 533 h 743"/>
                <a:gd name="T66" fmla="*/ 1423 w 3169"/>
                <a:gd name="T67" fmla="*/ 245 h 743"/>
                <a:gd name="T68" fmla="*/ 1423 w 3169"/>
                <a:gd name="T69" fmla="*/ 245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22" name="Freeform 20"/>
            <p:cNvSpPr>
              <a:spLocks/>
            </p:cNvSpPr>
            <p:nvPr/>
          </p:nvSpPr>
          <p:spPr bwMode="hidden">
            <a:xfrm>
              <a:off x="3160" y="1860"/>
              <a:ext cx="2162" cy="1934"/>
            </a:xfrm>
            <a:custGeom>
              <a:avLst/>
              <a:gdLst>
                <a:gd name="T0" fmla="*/ 1890 w 2153"/>
                <a:gd name="T1" fmla="*/ 863 h 1930"/>
                <a:gd name="T2" fmla="*/ 1985 w 2153"/>
                <a:gd name="T3" fmla="*/ 1031 h 1930"/>
                <a:gd name="T4" fmla="*/ 2105 w 2153"/>
                <a:gd name="T5" fmla="*/ 1180 h 1930"/>
                <a:gd name="T6" fmla="*/ 2171 w 2153"/>
                <a:gd name="T7" fmla="*/ 1264 h 1930"/>
                <a:gd name="T8" fmla="*/ 2207 w 2153"/>
                <a:gd name="T9" fmla="*/ 1312 h 1930"/>
                <a:gd name="T10" fmla="*/ 1937 w 2153"/>
                <a:gd name="T11" fmla="*/ 989 h 1930"/>
                <a:gd name="T12" fmla="*/ 1908 w 2153"/>
                <a:gd name="T13" fmla="*/ 941 h 1930"/>
                <a:gd name="T14" fmla="*/ 1828 w 2153"/>
                <a:gd name="T15" fmla="*/ 1258 h 1930"/>
                <a:gd name="T16" fmla="*/ 1814 w 2153"/>
                <a:gd name="T17" fmla="*/ 1504 h 1930"/>
                <a:gd name="T18" fmla="*/ 1866 w 2153"/>
                <a:gd name="T19" fmla="*/ 1930 h 1930"/>
                <a:gd name="T20" fmla="*/ 1835 w 2153"/>
                <a:gd name="T21" fmla="*/ 1954 h 1930"/>
                <a:gd name="T22" fmla="*/ 1788 w 2153"/>
                <a:gd name="T23" fmla="*/ 1552 h 1930"/>
                <a:gd name="T24" fmla="*/ 1770 w 2153"/>
                <a:gd name="T25" fmla="*/ 1306 h 1930"/>
                <a:gd name="T26" fmla="*/ 1807 w 2153"/>
                <a:gd name="T27" fmla="*/ 1097 h 1930"/>
                <a:gd name="T28" fmla="*/ 1814 w 2153"/>
                <a:gd name="T29" fmla="*/ 887 h 1930"/>
                <a:gd name="T30" fmla="*/ 1298 w 2153"/>
                <a:gd name="T31" fmla="*/ 1019 h 1930"/>
                <a:gd name="T32" fmla="*/ 844 w 2153"/>
                <a:gd name="T33" fmla="*/ 1144 h 1930"/>
                <a:gd name="T34" fmla="*/ 329 w 2153"/>
                <a:gd name="T35" fmla="*/ 1330 h 1930"/>
                <a:gd name="T36" fmla="*/ 18 w 2153"/>
                <a:gd name="T37" fmla="*/ 1438 h 1930"/>
                <a:gd name="T38" fmla="*/ 317 w 2153"/>
                <a:gd name="T39" fmla="*/ 1300 h 1930"/>
                <a:gd name="T40" fmla="*/ 700 w 2153"/>
                <a:gd name="T41" fmla="*/ 1156 h 1930"/>
                <a:gd name="T42" fmla="*/ 1046 w 2153"/>
                <a:gd name="T43" fmla="*/ 1049 h 1930"/>
                <a:gd name="T44" fmla="*/ 1447 w 2153"/>
                <a:gd name="T45" fmla="*/ 941 h 1930"/>
                <a:gd name="T46" fmla="*/ 1734 w 2153"/>
                <a:gd name="T47" fmla="*/ 827 h 1930"/>
                <a:gd name="T48" fmla="*/ 1369 w 2153"/>
                <a:gd name="T49" fmla="*/ 629 h 1930"/>
                <a:gd name="T50" fmla="*/ 885 w 2153"/>
                <a:gd name="T51" fmla="*/ 521 h 1930"/>
                <a:gd name="T52" fmla="*/ 233 w 2153"/>
                <a:gd name="T53" fmla="*/ 161 h 1930"/>
                <a:gd name="T54" fmla="*/ 0 w 2153"/>
                <a:gd name="T55" fmla="*/ 83 h 1930"/>
                <a:gd name="T56" fmla="*/ 335 w 2153"/>
                <a:gd name="T57" fmla="*/ 179 h 1930"/>
                <a:gd name="T58" fmla="*/ 730 w 2153"/>
                <a:gd name="T59" fmla="*/ 389 h 1930"/>
                <a:gd name="T60" fmla="*/ 957 w 2153"/>
                <a:gd name="T61" fmla="*/ 497 h 1930"/>
                <a:gd name="T62" fmla="*/ 1387 w 2153"/>
                <a:gd name="T63" fmla="*/ 599 h 1930"/>
                <a:gd name="T64" fmla="*/ 1692 w 2153"/>
                <a:gd name="T65" fmla="*/ 755 h 1930"/>
                <a:gd name="T66" fmla="*/ 1459 w 2153"/>
                <a:gd name="T67" fmla="*/ 467 h 1930"/>
                <a:gd name="T68" fmla="*/ 1316 w 2153"/>
                <a:gd name="T69" fmla="*/ 191 h 1930"/>
                <a:gd name="T70" fmla="*/ 1184 w 2153"/>
                <a:gd name="T71" fmla="*/ 0 h 1930"/>
                <a:gd name="T72" fmla="*/ 1375 w 2153"/>
                <a:gd name="T73" fmla="*/ 215 h 1930"/>
                <a:gd name="T74" fmla="*/ 1525 w 2153"/>
                <a:gd name="T75" fmla="*/ 491 h 1930"/>
                <a:gd name="T76" fmla="*/ 1788 w 2153"/>
                <a:gd name="T77" fmla="*/ 815 h 1930"/>
                <a:gd name="T78" fmla="*/ 1890 w 2153"/>
                <a:gd name="T79" fmla="*/ 863 h 1930"/>
                <a:gd name="T80" fmla="*/ 1890 w 2153"/>
                <a:gd name="T81" fmla="*/ 86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2725"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endParaRPr lang="en-US" noProof="0" smtClean="0"/>
          </a:p>
        </p:txBody>
      </p:sp>
      <p:sp>
        <p:nvSpPr>
          <p:cNvPr id="7272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endParaRPr lang="en-US" noProof="0" smtClean="0"/>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EF9FB267-DB3E-4B3F-9EB0-89580A0998E6}" type="slidenum">
              <a:rPr lang="en-US"/>
              <a:pPr>
                <a:defRPr/>
              </a:pPr>
              <a:t>‹#›</a:t>
            </a:fld>
            <a:endParaRPr lang="en-US"/>
          </a:p>
        </p:txBody>
      </p:sp>
    </p:spTree>
    <p:extLst>
      <p:ext uri="{BB962C8B-B14F-4D97-AF65-F5344CB8AC3E}">
        <p14:creationId xmlns:p14="http://schemas.microsoft.com/office/powerpoint/2010/main" val="2187753183"/>
      </p:ext>
    </p:extLst>
  </p:cSld>
  <p:clrMapOvr>
    <a:masterClrMapping/>
  </p:clrMapOvr>
  <p:transition spd="slow">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6E89F7C-3167-4868-B891-D4B60042DAFF}" type="slidenum">
              <a:rPr lang="en-US"/>
              <a:pPr>
                <a:defRPr/>
              </a:pPr>
              <a:t>‹#›</a:t>
            </a:fld>
            <a:endParaRPr lang="en-US"/>
          </a:p>
        </p:txBody>
      </p:sp>
    </p:spTree>
    <p:extLst>
      <p:ext uri="{BB962C8B-B14F-4D97-AF65-F5344CB8AC3E}">
        <p14:creationId xmlns:p14="http://schemas.microsoft.com/office/powerpoint/2010/main" val="2827485876"/>
      </p:ext>
    </p:extLst>
  </p:cSld>
  <p:clrMapOvr>
    <a:masterClrMapping/>
  </p:clrMapOvr>
  <p:transition spd="slow">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6865B5A-2242-4C16-8127-0A90457F42A3}" type="slidenum">
              <a:rPr lang="en-US"/>
              <a:pPr>
                <a:defRPr/>
              </a:pPr>
              <a:t>‹#›</a:t>
            </a:fld>
            <a:endParaRPr lang="en-US"/>
          </a:p>
        </p:txBody>
      </p:sp>
    </p:spTree>
    <p:extLst>
      <p:ext uri="{BB962C8B-B14F-4D97-AF65-F5344CB8AC3E}">
        <p14:creationId xmlns:p14="http://schemas.microsoft.com/office/powerpoint/2010/main" val="213809451"/>
      </p:ext>
    </p:extLst>
  </p:cSld>
  <p:clrMapOvr>
    <a:masterClrMapping/>
  </p:clrMapOvr>
  <p:transition spd="slow">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4F58634E-36D7-41C5-9E9B-48EB4A326878}" type="slidenum">
              <a:rPr lang="en-US"/>
              <a:pPr>
                <a:defRPr/>
              </a:pPr>
              <a:t>‹#›</a:t>
            </a:fld>
            <a:endParaRPr lang="en-US"/>
          </a:p>
        </p:txBody>
      </p:sp>
    </p:spTree>
    <p:extLst>
      <p:ext uri="{BB962C8B-B14F-4D97-AF65-F5344CB8AC3E}">
        <p14:creationId xmlns:p14="http://schemas.microsoft.com/office/powerpoint/2010/main" val="613172656"/>
      </p:ext>
    </p:extLst>
  </p:cSld>
  <p:clrMapOvr>
    <a:masterClrMapping/>
  </p:clrMapOvr>
  <p:transition spd="slow">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B15F5B3D-8C0E-481A-B3AB-BB804ED6B39E}" type="slidenum">
              <a:rPr lang="en-US"/>
              <a:pPr>
                <a:defRPr/>
              </a:pPr>
              <a:t>‹#›</a:t>
            </a:fld>
            <a:endParaRPr lang="en-US"/>
          </a:p>
        </p:txBody>
      </p:sp>
    </p:spTree>
    <p:extLst>
      <p:ext uri="{BB962C8B-B14F-4D97-AF65-F5344CB8AC3E}">
        <p14:creationId xmlns:p14="http://schemas.microsoft.com/office/powerpoint/2010/main" val="1650394001"/>
      </p:ext>
    </p:extLst>
  </p:cSld>
  <p:clrMapOvr>
    <a:masterClrMapping/>
  </p:clrMapOvr>
  <p:transition spd="slow">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EE5B628B-AB8D-4F0A-BE66-6C16425DF678}" type="slidenum">
              <a:rPr lang="en-US"/>
              <a:pPr>
                <a:defRPr/>
              </a:pPr>
              <a:t>‹#›</a:t>
            </a:fld>
            <a:endParaRPr lang="en-US"/>
          </a:p>
        </p:txBody>
      </p:sp>
    </p:spTree>
    <p:extLst>
      <p:ext uri="{BB962C8B-B14F-4D97-AF65-F5344CB8AC3E}">
        <p14:creationId xmlns:p14="http://schemas.microsoft.com/office/powerpoint/2010/main" val="3317071032"/>
      </p:ext>
    </p:extLst>
  </p:cSld>
  <p:clrMapOvr>
    <a:masterClrMapping/>
  </p:clrMapOvr>
  <p:transition spd="slow">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469A9D16-CF1D-4B32-BFC1-B6760D45F0D6}" type="slidenum">
              <a:rPr lang="en-US"/>
              <a:pPr>
                <a:defRPr/>
              </a:pPr>
              <a:t>‹#›</a:t>
            </a:fld>
            <a:endParaRPr lang="en-US"/>
          </a:p>
        </p:txBody>
      </p:sp>
    </p:spTree>
    <p:extLst>
      <p:ext uri="{BB962C8B-B14F-4D97-AF65-F5344CB8AC3E}">
        <p14:creationId xmlns:p14="http://schemas.microsoft.com/office/powerpoint/2010/main" val="786266651"/>
      </p:ext>
    </p:extLst>
  </p:cSld>
  <p:clrMapOvr>
    <a:masterClrMapping/>
  </p:clrMapOvr>
  <p:transition spd="slow">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6A809596-A1D9-4498-9A66-60357AF58DD9}" type="slidenum">
              <a:rPr lang="en-US"/>
              <a:pPr>
                <a:defRPr/>
              </a:pPr>
              <a:t>‹#›</a:t>
            </a:fld>
            <a:endParaRPr lang="en-US"/>
          </a:p>
        </p:txBody>
      </p:sp>
    </p:spTree>
    <p:extLst>
      <p:ext uri="{BB962C8B-B14F-4D97-AF65-F5344CB8AC3E}">
        <p14:creationId xmlns:p14="http://schemas.microsoft.com/office/powerpoint/2010/main" val="385224174"/>
      </p:ext>
    </p:extLst>
  </p:cSld>
  <p:clrMapOvr>
    <a:masterClrMapping/>
  </p:clrMapOvr>
  <p:transition spd="slow">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5FBCA6F1-59FF-4A20-8CFA-7D1A1A84F6C2}" type="slidenum">
              <a:rPr lang="en-US"/>
              <a:pPr>
                <a:defRPr/>
              </a:pPr>
              <a:t>‹#›</a:t>
            </a:fld>
            <a:endParaRPr lang="en-US"/>
          </a:p>
        </p:txBody>
      </p:sp>
    </p:spTree>
    <p:extLst>
      <p:ext uri="{BB962C8B-B14F-4D97-AF65-F5344CB8AC3E}">
        <p14:creationId xmlns:p14="http://schemas.microsoft.com/office/powerpoint/2010/main" val="3117475727"/>
      </p:ext>
    </p:extLst>
  </p:cSld>
  <p:clrMapOvr>
    <a:masterClrMapping/>
  </p:clrMapOvr>
  <p:transition spd="slow">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A223660E-2D8C-416E-88A0-5A6D86ECD34A}" type="slidenum">
              <a:rPr lang="en-US"/>
              <a:pPr>
                <a:defRPr/>
              </a:pPr>
              <a:t>‹#›</a:t>
            </a:fld>
            <a:endParaRPr lang="en-US"/>
          </a:p>
        </p:txBody>
      </p:sp>
    </p:spTree>
    <p:extLst>
      <p:ext uri="{BB962C8B-B14F-4D97-AF65-F5344CB8AC3E}">
        <p14:creationId xmlns:p14="http://schemas.microsoft.com/office/powerpoint/2010/main" val="1090145439"/>
      </p:ext>
    </p:extLst>
  </p:cSld>
  <p:clrMapOvr>
    <a:masterClrMapping/>
  </p:clrMapOvr>
  <p:transition spd="slow">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37D8FDB-AD5B-4F35-B0CF-39996AFCA81E}" type="slidenum">
              <a:rPr lang="en-US"/>
              <a:pPr>
                <a:defRPr/>
              </a:pPr>
              <a:t>‹#›</a:t>
            </a:fld>
            <a:endParaRPr lang="en-US"/>
          </a:p>
        </p:txBody>
      </p:sp>
    </p:spTree>
    <p:extLst>
      <p:ext uri="{BB962C8B-B14F-4D97-AF65-F5344CB8AC3E}">
        <p14:creationId xmlns:p14="http://schemas.microsoft.com/office/powerpoint/2010/main" val="3894642798"/>
      </p:ext>
    </p:extLst>
  </p:cSld>
  <p:clrMapOvr>
    <a:masterClrMapping/>
  </p:clrMapOvr>
  <p:transition spd="slow">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71683"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033" name="Freeform 4"/>
            <p:cNvSpPr>
              <a:spLocks/>
            </p:cNvSpPr>
            <p:nvPr/>
          </p:nvSpPr>
          <p:spPr bwMode="hidden">
            <a:xfrm>
              <a:off x="0" y="2496"/>
              <a:ext cx="2112" cy="1604"/>
            </a:xfrm>
            <a:custGeom>
              <a:avLst/>
              <a:gdLst>
                <a:gd name="T0" fmla="*/ 562 w 2123"/>
                <a:gd name="T1" fmla="*/ 746 h 1696"/>
                <a:gd name="T2" fmla="*/ 526 w 2123"/>
                <a:gd name="T3" fmla="*/ 489 h 1696"/>
                <a:gd name="T4" fmla="*/ 652 w 2123"/>
                <a:gd name="T5" fmla="*/ 284 h 1696"/>
                <a:gd name="T6" fmla="*/ 897 w 2123"/>
                <a:gd name="T7" fmla="*/ 421 h 1696"/>
                <a:gd name="T8" fmla="*/ 1178 w 2123"/>
                <a:gd name="T9" fmla="*/ 621 h 1696"/>
                <a:gd name="T10" fmla="*/ 1436 w 2123"/>
                <a:gd name="T11" fmla="*/ 793 h 1696"/>
                <a:gd name="T12" fmla="*/ 1746 w 2123"/>
                <a:gd name="T13" fmla="*/ 973 h 1696"/>
                <a:gd name="T14" fmla="*/ 1824 w 2123"/>
                <a:gd name="T15" fmla="*/ 1011 h 1696"/>
                <a:gd name="T16" fmla="*/ 1781 w 2123"/>
                <a:gd name="T17" fmla="*/ 969 h 1696"/>
                <a:gd name="T18" fmla="*/ 1369 w 2123"/>
                <a:gd name="T19" fmla="*/ 717 h 1696"/>
                <a:gd name="T20" fmla="*/ 1053 w 2123"/>
                <a:gd name="T21" fmla="*/ 489 h 1696"/>
                <a:gd name="T22" fmla="*/ 699 w 2123"/>
                <a:gd name="T23" fmla="*/ 235 h 1696"/>
                <a:gd name="T24" fmla="*/ 969 w 2123"/>
                <a:gd name="T25" fmla="*/ 222 h 1696"/>
                <a:gd name="T26" fmla="*/ 1245 w 2123"/>
                <a:gd name="T27" fmla="*/ 227 h 1696"/>
                <a:gd name="T28" fmla="*/ 1566 w 2123"/>
                <a:gd name="T29" fmla="*/ 192 h 1696"/>
                <a:gd name="T30" fmla="*/ 2057 w 2123"/>
                <a:gd name="T31" fmla="*/ 140 h 1696"/>
                <a:gd name="T32" fmla="*/ 2010 w 2123"/>
                <a:gd name="T33" fmla="*/ 124 h 1696"/>
                <a:gd name="T34" fmla="*/ 1495 w 2123"/>
                <a:gd name="T35" fmla="*/ 184 h 1696"/>
                <a:gd name="T36" fmla="*/ 1172 w 2123"/>
                <a:gd name="T37" fmla="*/ 197 h 1696"/>
                <a:gd name="T38" fmla="*/ 735 w 2123"/>
                <a:gd name="T39" fmla="*/ 184 h 1696"/>
                <a:gd name="T40" fmla="*/ 795 w 2123"/>
                <a:gd name="T41" fmla="*/ 163 h 1696"/>
                <a:gd name="T42" fmla="*/ 1106 w 2123"/>
                <a:gd name="T43" fmla="*/ 0 h 1696"/>
                <a:gd name="T44" fmla="*/ 1053 w 2123"/>
                <a:gd name="T45" fmla="*/ 22 h 1696"/>
                <a:gd name="T46" fmla="*/ 980 w 2123"/>
                <a:gd name="T47" fmla="*/ 60 h 1696"/>
                <a:gd name="T48" fmla="*/ 831 w 2123"/>
                <a:gd name="T49" fmla="*/ 137 h 1696"/>
                <a:gd name="T50" fmla="*/ 652 w 2123"/>
                <a:gd name="T51" fmla="*/ 201 h 1696"/>
                <a:gd name="T52" fmla="*/ 616 w 2123"/>
                <a:gd name="T53" fmla="*/ 257 h 1696"/>
                <a:gd name="T54" fmla="*/ 293 w 2123"/>
                <a:gd name="T55" fmla="*/ 421 h 1696"/>
                <a:gd name="T56" fmla="*/ 0 w 2123"/>
                <a:gd name="T57" fmla="*/ 519 h 1696"/>
                <a:gd name="T58" fmla="*/ 0 w 2123"/>
                <a:gd name="T59" fmla="*/ 523 h 1696"/>
                <a:gd name="T60" fmla="*/ 0 w 2123"/>
                <a:gd name="T61" fmla="*/ 549 h 1696"/>
                <a:gd name="T62" fmla="*/ 288 w 2123"/>
                <a:gd name="T63" fmla="*/ 454 h 1696"/>
                <a:gd name="T64" fmla="*/ 574 w 2123"/>
                <a:gd name="T65" fmla="*/ 308 h 1696"/>
                <a:gd name="T66" fmla="*/ 490 w 2123"/>
                <a:gd name="T67" fmla="*/ 480 h 1696"/>
                <a:gd name="T68" fmla="*/ 508 w 2123"/>
                <a:gd name="T69" fmla="*/ 712 h 1696"/>
                <a:gd name="T70" fmla="*/ 448 w 2123"/>
                <a:gd name="T71" fmla="*/ 835 h 1696"/>
                <a:gd name="T72" fmla="*/ 317 w 2123"/>
                <a:gd name="T73" fmla="*/ 1059 h 1696"/>
                <a:gd name="T74" fmla="*/ 311 w 2123"/>
                <a:gd name="T75" fmla="*/ 1213 h 1696"/>
                <a:gd name="T76" fmla="*/ 317 w 2123"/>
                <a:gd name="T77" fmla="*/ 1213 h 1696"/>
                <a:gd name="T78" fmla="*/ 335 w 2123"/>
                <a:gd name="T79" fmla="*/ 1111 h 1696"/>
                <a:gd name="T80" fmla="*/ 562 w 2123"/>
                <a:gd name="T81" fmla="*/ 746 h 1696"/>
                <a:gd name="T82" fmla="*/ 562 w 2123"/>
                <a:gd name="T83" fmla="*/ 74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9 w 969"/>
                <a:gd name="T1" fmla="*/ 1204 h 1192"/>
                <a:gd name="T2" fmla="*/ 502 w 969"/>
                <a:gd name="T3" fmla="*/ 1210 h 1192"/>
                <a:gd name="T4" fmla="*/ 592 w 969"/>
                <a:gd name="T5" fmla="*/ 1168 h 1192"/>
                <a:gd name="T6" fmla="*/ 831 w 969"/>
                <a:gd name="T7" fmla="*/ 1103 h 1192"/>
                <a:gd name="T8" fmla="*/ 957 w 969"/>
                <a:gd name="T9" fmla="*/ 1073 h 1192"/>
                <a:gd name="T10" fmla="*/ 777 w 969"/>
                <a:gd name="T11" fmla="*/ 1004 h 1192"/>
                <a:gd name="T12" fmla="*/ 568 w 969"/>
                <a:gd name="T13" fmla="*/ 965 h 1192"/>
                <a:gd name="T14" fmla="*/ 203 w 969"/>
                <a:gd name="T15" fmla="*/ 983 h 1192"/>
                <a:gd name="T16" fmla="*/ 305 w 969"/>
                <a:gd name="T17" fmla="*/ 905 h 1192"/>
                <a:gd name="T18" fmla="*/ 508 w 969"/>
                <a:gd name="T19" fmla="*/ 815 h 1192"/>
                <a:gd name="T20" fmla="*/ 712 w 969"/>
                <a:gd name="T21" fmla="*/ 683 h 1192"/>
                <a:gd name="T22" fmla="*/ 718 w 969"/>
                <a:gd name="T23" fmla="*/ 683 h 1192"/>
                <a:gd name="T24" fmla="*/ 730 w 969"/>
                <a:gd name="T25" fmla="*/ 677 h 1192"/>
                <a:gd name="T26" fmla="*/ 771 w 969"/>
                <a:gd name="T27" fmla="*/ 659 h 1192"/>
                <a:gd name="T28" fmla="*/ 795 w 969"/>
                <a:gd name="T29" fmla="*/ 653 h 1192"/>
                <a:gd name="T30" fmla="*/ 807 w 969"/>
                <a:gd name="T31" fmla="*/ 641 h 1192"/>
                <a:gd name="T32" fmla="*/ 813 w 969"/>
                <a:gd name="T33" fmla="*/ 629 h 1192"/>
                <a:gd name="T34" fmla="*/ 807 w 969"/>
                <a:gd name="T35" fmla="*/ 623 h 1192"/>
                <a:gd name="T36" fmla="*/ 801 w 969"/>
                <a:gd name="T37" fmla="*/ 611 h 1192"/>
                <a:gd name="T38" fmla="*/ 801 w 969"/>
                <a:gd name="T39" fmla="*/ 581 h 1192"/>
                <a:gd name="T40" fmla="*/ 813 w 969"/>
                <a:gd name="T41" fmla="*/ 551 h 1192"/>
                <a:gd name="T42" fmla="*/ 825 w 969"/>
                <a:gd name="T43" fmla="*/ 521 h 1192"/>
                <a:gd name="T44" fmla="*/ 843 w 969"/>
                <a:gd name="T45" fmla="*/ 491 h 1192"/>
                <a:gd name="T46" fmla="*/ 857 w 969"/>
                <a:gd name="T47" fmla="*/ 461 h 1192"/>
                <a:gd name="T48" fmla="*/ 865 w 969"/>
                <a:gd name="T49" fmla="*/ 443 h 1192"/>
                <a:gd name="T50" fmla="*/ 873 w 969"/>
                <a:gd name="T51" fmla="*/ 437 h 1192"/>
                <a:gd name="T52" fmla="*/ 873 w 969"/>
                <a:gd name="T53" fmla="*/ 353 h 1192"/>
                <a:gd name="T54" fmla="*/ 873 w 969"/>
                <a:gd name="T55" fmla="*/ 347 h 1192"/>
                <a:gd name="T56" fmla="*/ 879 w 969"/>
                <a:gd name="T57" fmla="*/ 341 h 1192"/>
                <a:gd name="T58" fmla="*/ 897 w 969"/>
                <a:gd name="T59" fmla="*/ 311 h 1192"/>
                <a:gd name="T60" fmla="*/ 909 w 969"/>
                <a:gd name="T61" fmla="*/ 275 h 1192"/>
                <a:gd name="T62" fmla="*/ 921 w 969"/>
                <a:gd name="T63" fmla="*/ 245 h 1192"/>
                <a:gd name="T64" fmla="*/ 927 w 969"/>
                <a:gd name="T65" fmla="*/ 233 h 1192"/>
                <a:gd name="T66" fmla="*/ 933 w 969"/>
                <a:gd name="T67" fmla="*/ 221 h 1192"/>
                <a:gd name="T68" fmla="*/ 951 w 969"/>
                <a:gd name="T69" fmla="*/ 173 h 1192"/>
                <a:gd name="T70" fmla="*/ 969 w 969"/>
                <a:gd name="T71" fmla="*/ 137 h 1192"/>
                <a:gd name="T72" fmla="*/ 975 w 969"/>
                <a:gd name="T73" fmla="*/ 125 h 1192"/>
                <a:gd name="T74" fmla="*/ 975 w 969"/>
                <a:gd name="T75" fmla="*/ 119 h 1192"/>
                <a:gd name="T76" fmla="*/ 993 w 969"/>
                <a:gd name="T77" fmla="*/ 0 h 1192"/>
                <a:gd name="T78" fmla="*/ 969 w 969"/>
                <a:gd name="T79" fmla="*/ 47 h 1192"/>
                <a:gd name="T80" fmla="*/ 801 w 969"/>
                <a:gd name="T81" fmla="*/ 113 h 1192"/>
                <a:gd name="T82" fmla="*/ 724 w 969"/>
                <a:gd name="T83" fmla="*/ 161 h 1192"/>
                <a:gd name="T84" fmla="*/ 472 w 969"/>
                <a:gd name="T85" fmla="*/ 239 h 1192"/>
                <a:gd name="T86" fmla="*/ 287 w 969"/>
                <a:gd name="T87" fmla="*/ 293 h 1192"/>
                <a:gd name="T88" fmla="*/ 179 w 969"/>
                <a:gd name="T89" fmla="*/ 299 h 1192"/>
                <a:gd name="T90" fmla="*/ 12 w 969"/>
                <a:gd name="T91" fmla="*/ 491 h 1192"/>
                <a:gd name="T92" fmla="*/ 0 w 969"/>
                <a:gd name="T93" fmla="*/ 515 h 1192"/>
                <a:gd name="T94" fmla="*/ 0 w 969"/>
                <a:gd name="T95" fmla="*/ 1204 h 1192"/>
                <a:gd name="T96" fmla="*/ 96 w 969"/>
                <a:gd name="T97" fmla="*/ 1198 h 1192"/>
                <a:gd name="T98" fmla="*/ 329 w 969"/>
                <a:gd name="T99" fmla="*/ 1204 h 1192"/>
                <a:gd name="T100" fmla="*/ 329 w 969"/>
                <a:gd name="T101" fmla="*/ 1204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58 w 2176"/>
                <a:gd name="T1" fmla="*/ 779 h 1505"/>
                <a:gd name="T2" fmla="*/ 1220 w 2176"/>
                <a:gd name="T3" fmla="*/ 1247 h 1505"/>
                <a:gd name="T4" fmla="*/ 980 w 2176"/>
                <a:gd name="T5" fmla="*/ 1205 h 1505"/>
                <a:gd name="T6" fmla="*/ 741 w 2176"/>
                <a:gd name="T7" fmla="*/ 1139 h 1505"/>
                <a:gd name="T8" fmla="*/ 454 w 2176"/>
                <a:gd name="T9" fmla="*/ 1121 h 1505"/>
                <a:gd name="T10" fmla="*/ 0 w 2176"/>
                <a:gd name="T11" fmla="*/ 1091 h 1505"/>
                <a:gd name="T12" fmla="*/ 30 w 2176"/>
                <a:gd name="T13" fmla="*/ 1127 h 1505"/>
                <a:gd name="T14" fmla="*/ 508 w 2176"/>
                <a:gd name="T15" fmla="*/ 1145 h 1505"/>
                <a:gd name="T16" fmla="*/ 795 w 2176"/>
                <a:gd name="T17" fmla="*/ 1199 h 1505"/>
                <a:gd name="T18" fmla="*/ 1160 w 2176"/>
                <a:gd name="T19" fmla="*/ 1319 h 1505"/>
                <a:gd name="T20" fmla="*/ 1095 w 2176"/>
                <a:gd name="T21" fmla="*/ 1337 h 1505"/>
                <a:gd name="T22" fmla="*/ 729 w 2176"/>
                <a:gd name="T23" fmla="*/ 1523 h 1505"/>
                <a:gd name="T24" fmla="*/ 783 w 2176"/>
                <a:gd name="T25" fmla="*/ 1499 h 1505"/>
                <a:gd name="T26" fmla="*/ 885 w 2176"/>
                <a:gd name="T27" fmla="*/ 1457 h 1505"/>
                <a:gd name="T28" fmla="*/ 1046 w 2176"/>
                <a:gd name="T29" fmla="*/ 1373 h 1505"/>
                <a:gd name="T30" fmla="*/ 1244 w 2176"/>
                <a:gd name="T31" fmla="*/ 1313 h 1505"/>
                <a:gd name="T32" fmla="*/ 1297 w 2176"/>
                <a:gd name="T33" fmla="*/ 1235 h 1505"/>
                <a:gd name="T34" fmla="*/ 1674 w 2176"/>
                <a:gd name="T35" fmla="*/ 1055 h 1505"/>
                <a:gd name="T36" fmla="*/ 1979 w 2176"/>
                <a:gd name="T37" fmla="*/ 965 h 1505"/>
                <a:gd name="T38" fmla="*/ 2230 w 2176"/>
                <a:gd name="T39" fmla="*/ 833 h 1505"/>
                <a:gd name="T40" fmla="*/ 2009 w 2176"/>
                <a:gd name="T41" fmla="*/ 923 h 1505"/>
                <a:gd name="T42" fmla="*/ 1698 w 2176"/>
                <a:gd name="T43" fmla="*/ 1001 h 1505"/>
                <a:gd name="T44" fmla="*/ 1375 w 2176"/>
                <a:gd name="T45" fmla="*/ 1163 h 1505"/>
                <a:gd name="T46" fmla="*/ 1537 w 2176"/>
                <a:gd name="T47" fmla="*/ 917 h 1505"/>
                <a:gd name="T48" fmla="*/ 1662 w 2176"/>
                <a:gd name="T49" fmla="*/ 551 h 1505"/>
                <a:gd name="T50" fmla="*/ 1782 w 2176"/>
                <a:gd name="T51" fmla="*/ 378 h 1505"/>
                <a:gd name="T52" fmla="*/ 2027 w 2176"/>
                <a:gd name="T53" fmla="*/ 60 h 1505"/>
                <a:gd name="T54" fmla="*/ 2051 w 2176"/>
                <a:gd name="T55" fmla="*/ 0 h 1505"/>
                <a:gd name="T56" fmla="*/ 2021 w 2176"/>
                <a:gd name="T57" fmla="*/ 0 h 1505"/>
                <a:gd name="T58" fmla="*/ 1638 w 2176"/>
                <a:gd name="T59" fmla="*/ 486 h 1505"/>
                <a:gd name="T60" fmla="*/ 1513 w 2176"/>
                <a:gd name="T61" fmla="*/ 899 h 1505"/>
                <a:gd name="T62" fmla="*/ 1285 w 2176"/>
                <a:gd name="T63" fmla="*/ 1187 h 1505"/>
                <a:gd name="T64" fmla="*/ 1160 w 2176"/>
                <a:gd name="T65" fmla="*/ 917 h 1505"/>
                <a:gd name="T66" fmla="*/ 1034 w 2176"/>
                <a:gd name="T67" fmla="*/ 546 h 1505"/>
                <a:gd name="T68" fmla="*/ 909 w 2176"/>
                <a:gd name="T69" fmla="*/ 222 h 1505"/>
                <a:gd name="T70" fmla="*/ 807 w 2176"/>
                <a:gd name="T71" fmla="*/ 0 h 1505"/>
                <a:gd name="T72" fmla="*/ 771 w 2176"/>
                <a:gd name="T73" fmla="*/ 0 h 1505"/>
                <a:gd name="T74" fmla="*/ 927 w 2176"/>
                <a:gd name="T75" fmla="*/ 360 h 1505"/>
                <a:gd name="T76" fmla="*/ 1058 w 2176"/>
                <a:gd name="T77" fmla="*/ 779 h 1505"/>
                <a:gd name="T78" fmla="*/ 1058 w 2176"/>
                <a:gd name="T79" fmla="*/ 77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7 w 813"/>
                <a:gd name="T1" fmla="*/ 570 h 804"/>
                <a:gd name="T2" fmla="*/ 335 w 813"/>
                <a:gd name="T3" fmla="*/ 444 h 804"/>
                <a:gd name="T4" fmla="*/ 658 w 813"/>
                <a:gd name="T5" fmla="*/ 222 h 804"/>
                <a:gd name="T6" fmla="*/ 831 w 813"/>
                <a:gd name="T7" fmla="*/ 0 h 804"/>
                <a:gd name="T8" fmla="*/ 693 w 813"/>
                <a:gd name="T9" fmla="*/ 150 h 804"/>
                <a:gd name="T10" fmla="*/ 150 w 813"/>
                <a:gd name="T11" fmla="*/ 510 h 804"/>
                <a:gd name="T12" fmla="*/ 0 w 813"/>
                <a:gd name="T13" fmla="*/ 744 h 804"/>
                <a:gd name="T14" fmla="*/ 0 w 813"/>
                <a:gd name="T15" fmla="*/ 816 h 804"/>
                <a:gd name="T16" fmla="*/ 167 w 813"/>
                <a:gd name="T17" fmla="*/ 570 h 804"/>
                <a:gd name="T18" fmla="*/ 167 w 813"/>
                <a:gd name="T19" fmla="*/ 570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72 w 759"/>
                <a:gd name="T1" fmla="*/ 66 h 107"/>
                <a:gd name="T2" fmla="*/ 777 w 759"/>
                <a:gd name="T3" fmla="*/ 0 h 107"/>
                <a:gd name="T4" fmla="*/ 508 w 759"/>
                <a:gd name="T5" fmla="*/ 36 h 107"/>
                <a:gd name="T6" fmla="*/ 144 w 759"/>
                <a:gd name="T7" fmla="*/ 48 h 107"/>
                <a:gd name="T8" fmla="*/ 0 w 759"/>
                <a:gd name="T9" fmla="*/ 78 h 107"/>
                <a:gd name="T10" fmla="*/ 0 w 759"/>
                <a:gd name="T11" fmla="*/ 107 h 107"/>
                <a:gd name="T12" fmla="*/ 96 w 759"/>
                <a:gd name="T13" fmla="*/ 89 h 107"/>
                <a:gd name="T14" fmla="*/ 472 w 759"/>
                <a:gd name="T15" fmla="*/ 66 h 107"/>
                <a:gd name="T16" fmla="*/ 47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23 w 3169"/>
                <a:gd name="T1" fmla="*/ 245 h 743"/>
                <a:gd name="T2" fmla="*/ 1776 w 3169"/>
                <a:gd name="T3" fmla="*/ 239 h 743"/>
                <a:gd name="T4" fmla="*/ 2141 w 3169"/>
                <a:gd name="T5" fmla="*/ 257 h 743"/>
                <a:gd name="T6" fmla="*/ 2565 w 3169"/>
                <a:gd name="T7" fmla="*/ 239 h 743"/>
                <a:gd name="T8" fmla="*/ 3247 w 3169"/>
                <a:gd name="T9" fmla="*/ 210 h 743"/>
                <a:gd name="T10" fmla="*/ 3193 w 3169"/>
                <a:gd name="T11" fmla="*/ 192 h 743"/>
                <a:gd name="T12" fmla="*/ 2482 w 3169"/>
                <a:gd name="T13" fmla="*/ 227 h 743"/>
                <a:gd name="T14" fmla="*/ 2051 w 3169"/>
                <a:gd name="T15" fmla="*/ 227 h 743"/>
                <a:gd name="T16" fmla="*/ 1495 w 3169"/>
                <a:gd name="T17" fmla="*/ 192 h 743"/>
                <a:gd name="T18" fmla="*/ 1579 w 3169"/>
                <a:gd name="T19" fmla="*/ 168 h 743"/>
                <a:gd name="T20" fmla="*/ 2088 w 3169"/>
                <a:gd name="T21" fmla="*/ 0 h 743"/>
                <a:gd name="T22" fmla="*/ 2009 w 3169"/>
                <a:gd name="T23" fmla="*/ 24 h 743"/>
                <a:gd name="T24" fmla="*/ 1884 w 3169"/>
                <a:gd name="T25" fmla="*/ 66 h 743"/>
                <a:gd name="T26" fmla="*/ 1644 w 3169"/>
                <a:gd name="T27" fmla="*/ 138 h 743"/>
                <a:gd name="T28" fmla="*/ 1374 w 3169"/>
                <a:gd name="T29" fmla="*/ 204 h 743"/>
                <a:gd name="T30" fmla="*/ 1298 w 3169"/>
                <a:gd name="T31" fmla="*/ 257 h 743"/>
                <a:gd name="T32" fmla="*/ 783 w 3169"/>
                <a:gd name="T33" fmla="*/ 419 h 743"/>
                <a:gd name="T34" fmla="*/ 341 w 3169"/>
                <a:gd name="T35" fmla="*/ 509 h 743"/>
                <a:gd name="T36" fmla="*/ 0 w 3169"/>
                <a:gd name="T37" fmla="*/ 629 h 743"/>
                <a:gd name="T38" fmla="*/ 305 w 3169"/>
                <a:gd name="T39" fmla="*/ 545 h 743"/>
                <a:gd name="T40" fmla="*/ 753 w 3169"/>
                <a:gd name="T41" fmla="*/ 455 h 743"/>
                <a:gd name="T42" fmla="*/ 1208 w 3169"/>
                <a:gd name="T43" fmla="*/ 317 h 743"/>
                <a:gd name="T44" fmla="*/ 1005 w 3169"/>
                <a:gd name="T45" fmla="*/ 497 h 743"/>
                <a:gd name="T46" fmla="*/ 891 w 3169"/>
                <a:gd name="T47" fmla="*/ 755 h 743"/>
                <a:gd name="T48" fmla="*/ 885 w 3169"/>
                <a:gd name="T49" fmla="*/ 755 h 743"/>
                <a:gd name="T50" fmla="*/ 957 w 3169"/>
                <a:gd name="T51" fmla="*/ 755 h 743"/>
                <a:gd name="T52" fmla="*/ 1046 w 3169"/>
                <a:gd name="T53" fmla="*/ 503 h 743"/>
                <a:gd name="T54" fmla="*/ 1327 w 3169"/>
                <a:gd name="T55" fmla="*/ 287 h 743"/>
                <a:gd name="T56" fmla="*/ 1567 w 3169"/>
                <a:gd name="T57" fmla="*/ 455 h 743"/>
                <a:gd name="T58" fmla="*/ 1812 w 3169"/>
                <a:gd name="T59" fmla="*/ 689 h 743"/>
                <a:gd name="T60" fmla="*/ 1902 w 3169"/>
                <a:gd name="T61" fmla="*/ 755 h 743"/>
                <a:gd name="T62" fmla="*/ 1967 w 3169"/>
                <a:gd name="T63" fmla="*/ 755 h 743"/>
                <a:gd name="T64" fmla="*/ 1734 w 3169"/>
                <a:gd name="T65" fmla="*/ 533 h 743"/>
                <a:gd name="T66" fmla="*/ 1423 w 3169"/>
                <a:gd name="T67" fmla="*/ 245 h 743"/>
                <a:gd name="T68" fmla="*/ 1423 w 3169"/>
                <a:gd name="T69" fmla="*/ 245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71694"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71695"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71696"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9"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cs typeface="Arial" pitchFamily="34" charset="0"/>
              </a:endParaRPr>
            </a:p>
          </p:txBody>
        </p:sp>
        <p:sp>
          <p:nvSpPr>
            <p:cNvPr id="1049" name="Freeform 20"/>
            <p:cNvSpPr>
              <a:spLocks/>
            </p:cNvSpPr>
            <p:nvPr/>
          </p:nvSpPr>
          <p:spPr bwMode="hidden">
            <a:xfrm>
              <a:off x="3160" y="1860"/>
              <a:ext cx="2162" cy="1934"/>
            </a:xfrm>
            <a:custGeom>
              <a:avLst/>
              <a:gdLst>
                <a:gd name="T0" fmla="*/ 1890 w 2153"/>
                <a:gd name="T1" fmla="*/ 863 h 1930"/>
                <a:gd name="T2" fmla="*/ 1985 w 2153"/>
                <a:gd name="T3" fmla="*/ 1031 h 1930"/>
                <a:gd name="T4" fmla="*/ 2105 w 2153"/>
                <a:gd name="T5" fmla="*/ 1180 h 1930"/>
                <a:gd name="T6" fmla="*/ 2171 w 2153"/>
                <a:gd name="T7" fmla="*/ 1264 h 1930"/>
                <a:gd name="T8" fmla="*/ 2207 w 2153"/>
                <a:gd name="T9" fmla="*/ 1312 h 1930"/>
                <a:gd name="T10" fmla="*/ 1937 w 2153"/>
                <a:gd name="T11" fmla="*/ 989 h 1930"/>
                <a:gd name="T12" fmla="*/ 1908 w 2153"/>
                <a:gd name="T13" fmla="*/ 941 h 1930"/>
                <a:gd name="T14" fmla="*/ 1828 w 2153"/>
                <a:gd name="T15" fmla="*/ 1258 h 1930"/>
                <a:gd name="T16" fmla="*/ 1814 w 2153"/>
                <a:gd name="T17" fmla="*/ 1504 h 1930"/>
                <a:gd name="T18" fmla="*/ 1866 w 2153"/>
                <a:gd name="T19" fmla="*/ 1930 h 1930"/>
                <a:gd name="T20" fmla="*/ 1835 w 2153"/>
                <a:gd name="T21" fmla="*/ 1954 h 1930"/>
                <a:gd name="T22" fmla="*/ 1788 w 2153"/>
                <a:gd name="T23" fmla="*/ 1552 h 1930"/>
                <a:gd name="T24" fmla="*/ 1770 w 2153"/>
                <a:gd name="T25" fmla="*/ 1306 h 1930"/>
                <a:gd name="T26" fmla="*/ 1807 w 2153"/>
                <a:gd name="T27" fmla="*/ 1097 h 1930"/>
                <a:gd name="T28" fmla="*/ 1814 w 2153"/>
                <a:gd name="T29" fmla="*/ 887 h 1930"/>
                <a:gd name="T30" fmla="*/ 1298 w 2153"/>
                <a:gd name="T31" fmla="*/ 1019 h 1930"/>
                <a:gd name="T32" fmla="*/ 844 w 2153"/>
                <a:gd name="T33" fmla="*/ 1144 h 1930"/>
                <a:gd name="T34" fmla="*/ 329 w 2153"/>
                <a:gd name="T35" fmla="*/ 1330 h 1930"/>
                <a:gd name="T36" fmla="*/ 18 w 2153"/>
                <a:gd name="T37" fmla="*/ 1438 h 1930"/>
                <a:gd name="T38" fmla="*/ 317 w 2153"/>
                <a:gd name="T39" fmla="*/ 1300 h 1930"/>
                <a:gd name="T40" fmla="*/ 700 w 2153"/>
                <a:gd name="T41" fmla="*/ 1156 h 1930"/>
                <a:gd name="T42" fmla="*/ 1046 w 2153"/>
                <a:gd name="T43" fmla="*/ 1049 h 1930"/>
                <a:gd name="T44" fmla="*/ 1447 w 2153"/>
                <a:gd name="T45" fmla="*/ 941 h 1930"/>
                <a:gd name="T46" fmla="*/ 1734 w 2153"/>
                <a:gd name="T47" fmla="*/ 827 h 1930"/>
                <a:gd name="T48" fmla="*/ 1369 w 2153"/>
                <a:gd name="T49" fmla="*/ 629 h 1930"/>
                <a:gd name="T50" fmla="*/ 885 w 2153"/>
                <a:gd name="T51" fmla="*/ 521 h 1930"/>
                <a:gd name="T52" fmla="*/ 233 w 2153"/>
                <a:gd name="T53" fmla="*/ 161 h 1930"/>
                <a:gd name="T54" fmla="*/ 0 w 2153"/>
                <a:gd name="T55" fmla="*/ 83 h 1930"/>
                <a:gd name="T56" fmla="*/ 335 w 2153"/>
                <a:gd name="T57" fmla="*/ 179 h 1930"/>
                <a:gd name="T58" fmla="*/ 730 w 2153"/>
                <a:gd name="T59" fmla="*/ 389 h 1930"/>
                <a:gd name="T60" fmla="*/ 957 w 2153"/>
                <a:gd name="T61" fmla="*/ 497 h 1930"/>
                <a:gd name="T62" fmla="*/ 1387 w 2153"/>
                <a:gd name="T63" fmla="*/ 599 h 1930"/>
                <a:gd name="T64" fmla="*/ 1692 w 2153"/>
                <a:gd name="T65" fmla="*/ 755 h 1930"/>
                <a:gd name="T66" fmla="*/ 1459 w 2153"/>
                <a:gd name="T67" fmla="*/ 467 h 1930"/>
                <a:gd name="T68" fmla="*/ 1316 w 2153"/>
                <a:gd name="T69" fmla="*/ 191 h 1930"/>
                <a:gd name="T70" fmla="*/ 1184 w 2153"/>
                <a:gd name="T71" fmla="*/ 0 h 1930"/>
                <a:gd name="T72" fmla="*/ 1375 w 2153"/>
                <a:gd name="T73" fmla="*/ 215 h 1930"/>
                <a:gd name="T74" fmla="*/ 1525 w 2153"/>
                <a:gd name="T75" fmla="*/ 491 h 1930"/>
                <a:gd name="T76" fmla="*/ 1788 w 2153"/>
                <a:gd name="T77" fmla="*/ 815 h 1930"/>
                <a:gd name="T78" fmla="*/ 1890 w 2153"/>
                <a:gd name="T79" fmla="*/ 863 h 1930"/>
                <a:gd name="T80" fmla="*/ 1890 w 2153"/>
                <a:gd name="T81" fmla="*/ 86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701"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7170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71703"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cs typeface="Arial" pitchFamily="34" charset="0"/>
              </a:defRPr>
            </a:lvl1pPr>
          </a:lstStyle>
          <a:p>
            <a:pPr>
              <a:defRPr/>
            </a:pPr>
            <a:endParaRPr lang="en-US"/>
          </a:p>
        </p:txBody>
      </p:sp>
      <p:sp>
        <p:nvSpPr>
          <p:cNvPr id="71704"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cs typeface="Arial" pitchFamily="34" charset="0"/>
              </a:defRPr>
            </a:lvl1pPr>
          </a:lstStyle>
          <a:p>
            <a:pPr>
              <a:defRPr/>
            </a:pPr>
            <a:endParaRPr lang="en-US"/>
          </a:p>
        </p:txBody>
      </p:sp>
      <p:sp>
        <p:nvSpPr>
          <p:cNvPr id="71705"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cs typeface="Arial" pitchFamily="34" charset="0"/>
              </a:defRPr>
            </a:lvl1pPr>
          </a:lstStyle>
          <a:p>
            <a:pPr>
              <a:defRPr/>
            </a:pPr>
            <a:fld id="{588CDA65-316A-4206-9C35-355439493A1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9"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spd="slow">
    <p:blinds/>
  </p:transition>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908720"/>
            <a:ext cx="4975043" cy="42588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179388" y="333375"/>
            <a:ext cx="8785225" cy="6264275"/>
          </a:xfrm>
        </p:spPr>
        <p:txBody>
          <a:bodyPr/>
          <a:lstStyle/>
          <a:p>
            <a:pPr algn="r" eaLnBrk="1" hangingPunct="1">
              <a:buFont typeface="Wingdings" pitchFamily="2" charset="2"/>
              <a:buNone/>
              <a:defRPr/>
            </a:pPr>
            <a:r>
              <a:rPr lang="fa-IR" sz="2800" smtClean="0">
                <a:cs typeface="B Compset" pitchFamily="2" charset="-78"/>
              </a:rPr>
              <a:t>اين مرد درباره طريقش پرسش كنيد و خود به اينجا به داوري  خواهم  نشست </a:t>
            </a:r>
          </a:p>
          <a:p>
            <a:pPr algn="r" eaLnBrk="1" hangingPunct="1">
              <a:buFont typeface="Wingdings" pitchFamily="2" charset="2"/>
              <a:buNone/>
              <a:defRPr/>
            </a:pPr>
            <a:r>
              <a:rPr lang="fa-IR" sz="2800" smtClean="0">
                <a:cs typeface="B Compset" pitchFamily="2" charset="-78"/>
              </a:rPr>
              <a:t>و آنگاه بحث و گفتگوي بين زرتشت و دانايان آغاز شد به اين ترتيب به مدت</a:t>
            </a:r>
          </a:p>
          <a:p>
            <a:pPr algn="r" eaLnBrk="1" hangingPunct="1">
              <a:buFont typeface="Wingdings" pitchFamily="2" charset="2"/>
              <a:buNone/>
              <a:defRPr/>
            </a:pPr>
            <a:r>
              <a:rPr lang="fa-IR" sz="2800" smtClean="0">
                <a:cs typeface="B Compset" pitchFamily="2" charset="-78"/>
              </a:rPr>
              <a:t>سه روز و شب دانايان از زرتشت پرسشهايي كردند و او همه را پاسخ داد  و در </a:t>
            </a:r>
          </a:p>
          <a:p>
            <a:pPr algn="r" eaLnBrk="1" hangingPunct="1">
              <a:buFont typeface="Wingdings" pitchFamily="2" charset="2"/>
              <a:buNone/>
              <a:defRPr/>
            </a:pPr>
            <a:r>
              <a:rPr lang="fa-IR" sz="2800" smtClean="0">
                <a:cs typeface="B Compset" pitchFamily="2" charset="-78"/>
              </a:rPr>
              <a:t>پايان نشست شاهنشاه كه به تمام پرسشها  و پاسخها  هوش سپرده  بود گفت « </a:t>
            </a:r>
          </a:p>
          <a:p>
            <a:pPr algn="r" eaLnBrk="1" hangingPunct="1">
              <a:buFont typeface="Wingdings" pitchFamily="2" charset="2"/>
              <a:buNone/>
              <a:defRPr/>
            </a:pPr>
            <a:r>
              <a:rPr lang="fa-IR" sz="2800" smtClean="0">
                <a:cs typeface="B Compset" pitchFamily="2" charset="-78"/>
              </a:rPr>
              <a:t>اين مرد با سخنانش شما را در بحث شكست داد  ،  فرستاده  خدايي  داناست  » </a:t>
            </a:r>
          </a:p>
          <a:p>
            <a:pPr algn="r" eaLnBrk="1" hangingPunct="1">
              <a:buFont typeface="Wingdings" pitchFamily="2" charset="2"/>
              <a:buNone/>
              <a:defRPr/>
            </a:pPr>
            <a:r>
              <a:rPr lang="fa-IR" sz="2800" smtClean="0">
                <a:cs typeface="B Compset" pitchFamily="2" charset="-78"/>
              </a:rPr>
              <a:t>ديري نگذشت كه آريايان از آنچه در كاخ گذشته بود آگاه شدند و گروه گروه</a:t>
            </a:r>
          </a:p>
          <a:p>
            <a:pPr algn="r" eaLnBrk="1" hangingPunct="1">
              <a:buFont typeface="Wingdings" pitchFamily="2" charset="2"/>
              <a:buNone/>
              <a:defRPr/>
            </a:pPr>
            <a:r>
              <a:rPr lang="fa-IR" sz="2800" smtClean="0">
                <a:cs typeface="B Compset" pitchFamily="2" charset="-78"/>
              </a:rPr>
              <a:t>به زرتشت پيوستند و زرتشت  بسيار خوشحال  بود اما اين شادي  او  زياد  دوام </a:t>
            </a:r>
          </a:p>
          <a:p>
            <a:pPr algn="r" eaLnBrk="1" hangingPunct="1">
              <a:buFont typeface="Wingdings" pitchFamily="2" charset="2"/>
              <a:buNone/>
              <a:defRPr/>
            </a:pPr>
            <a:r>
              <a:rPr lang="fa-IR" sz="2800" smtClean="0">
                <a:cs typeface="B Compset" pitchFamily="2" charset="-78"/>
              </a:rPr>
              <a:t>نداشت . </a:t>
            </a:r>
          </a:p>
          <a:p>
            <a:pPr algn="r" eaLnBrk="1" hangingPunct="1">
              <a:buFont typeface="Wingdings" pitchFamily="2" charset="2"/>
              <a:buNone/>
              <a:defRPr/>
            </a:pPr>
            <a:r>
              <a:rPr lang="fa-IR" sz="2800" smtClean="0">
                <a:cs typeface="B Compset" pitchFamily="2" charset="-78"/>
              </a:rPr>
              <a:t>علاوه بر اين برادر شاه ، پسر وي ، يكي از مشاوران دربار و  وزيراعظم  نيز  به </a:t>
            </a:r>
          </a:p>
          <a:p>
            <a:pPr algn="r" eaLnBrk="1" hangingPunct="1">
              <a:buFont typeface="Wingdings" pitchFamily="2" charset="2"/>
              <a:buNone/>
              <a:defRPr/>
            </a:pPr>
            <a:r>
              <a:rPr lang="fa-IR" sz="2800" smtClean="0">
                <a:cs typeface="B Compset" pitchFamily="2" charset="-78"/>
              </a:rPr>
              <a:t>دين زرتشت گرويدند . زرتشت با دختر مشاور پادشاه ازدواج كرد .</a:t>
            </a:r>
          </a:p>
          <a:p>
            <a:pPr algn="r" eaLnBrk="1" hangingPunct="1">
              <a:buFont typeface="Wingdings" pitchFamily="2" charset="2"/>
              <a:buNone/>
              <a:defRPr/>
            </a:pPr>
            <a:r>
              <a:rPr lang="fa-IR" sz="2800" smtClean="0">
                <a:cs typeface="B Compset" pitchFamily="2" charset="-78"/>
              </a:rPr>
              <a:t>زرتشت  نيكوكار  سه  همسر داشت كه  هر سه  نفر پس از مرگ  وي در قيد </a:t>
            </a:r>
          </a:p>
          <a:p>
            <a:pPr algn="r" eaLnBrk="1" hangingPunct="1">
              <a:buFont typeface="Wingdings" pitchFamily="2" charset="2"/>
              <a:buNone/>
              <a:defRPr/>
            </a:pPr>
            <a:r>
              <a:rPr lang="fa-IR" sz="2800" smtClean="0">
                <a:cs typeface="B Compset" pitchFamily="2" charset="-78"/>
              </a:rPr>
              <a:t>حيات بودند . از زرتشت سه پسر و سه دختر به وجود آمد .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0825" y="908050"/>
            <a:ext cx="8642350" cy="4681538"/>
          </a:xfrm>
        </p:spPr>
        <p:txBody>
          <a:bodyPr/>
          <a:lstStyle/>
          <a:p>
            <a:pPr algn="r" eaLnBrk="1" hangingPunct="1">
              <a:buFont typeface="Wingdings" pitchFamily="2" charset="2"/>
              <a:buNone/>
              <a:defRPr/>
            </a:pPr>
            <a:r>
              <a:rPr lang="fa-IR" sz="2800" smtClean="0">
                <a:cs typeface="B Compset" pitchFamily="2" charset="-78"/>
              </a:rPr>
              <a:t>دو تن از پسران به نام هاي اووتادنار و خورسدچيهار از يك  همسر  سوگلي </a:t>
            </a:r>
          </a:p>
          <a:p>
            <a:pPr algn="r" eaLnBrk="1" hangingPunct="1">
              <a:buFont typeface="Wingdings" pitchFamily="2" charset="2"/>
              <a:buNone/>
              <a:defRPr/>
            </a:pPr>
            <a:r>
              <a:rPr lang="fa-IR" sz="2800" smtClean="0">
                <a:cs typeface="B Compset" pitchFamily="2" charset="-78"/>
              </a:rPr>
              <a:t>بودند .</a:t>
            </a:r>
          </a:p>
          <a:p>
            <a:pPr algn="r" eaLnBrk="1" hangingPunct="1">
              <a:buFont typeface="Wingdings" pitchFamily="2" charset="2"/>
              <a:buNone/>
              <a:defRPr/>
            </a:pPr>
            <a:r>
              <a:rPr lang="fa-IR" sz="2800" smtClean="0">
                <a:cs typeface="B Compset" pitchFamily="2" charset="-78"/>
              </a:rPr>
              <a:t>يكي از دختران زرتشت نيز با وزيراعظم ازدواج كرد . سرود  جشن  عروسي</a:t>
            </a:r>
          </a:p>
          <a:p>
            <a:pPr algn="r" eaLnBrk="1" hangingPunct="1">
              <a:buFont typeface="Wingdings" pitchFamily="2" charset="2"/>
              <a:buNone/>
              <a:defRPr/>
            </a:pPr>
            <a:r>
              <a:rPr lang="fa-IR" sz="2800" smtClean="0">
                <a:cs typeface="B Compset" pitchFamily="2" charset="-78"/>
              </a:rPr>
              <a:t>وي يكي از فصول كتب مقدس زرتشتي را  كه  توسط خود  زرتشت  نوشته </a:t>
            </a:r>
          </a:p>
          <a:p>
            <a:pPr algn="r" eaLnBrk="1" hangingPunct="1">
              <a:buFont typeface="Wingdings" pitchFamily="2" charset="2"/>
              <a:buNone/>
              <a:defRPr/>
            </a:pPr>
            <a:r>
              <a:rPr lang="fa-IR" sz="2800" smtClean="0">
                <a:cs typeface="B Compset" pitchFamily="2" charset="-78"/>
              </a:rPr>
              <a:t>شده تشكيل مي دهد . </a:t>
            </a: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fa-IR" sz="3200" smtClean="0"/>
              <a:t>جنگهاي مقدس ، بيست سال آخر زندگي زرتشت ( سنين 57 تا 77 سالگي )</a:t>
            </a:r>
            <a:r>
              <a:rPr lang="fa-IR" sz="4000" smtClean="0"/>
              <a:t> </a:t>
            </a:r>
            <a:endParaRPr lang="en-US" sz="4000" smtClean="0"/>
          </a:p>
        </p:txBody>
      </p:sp>
      <p:sp>
        <p:nvSpPr>
          <p:cNvPr id="83971" name="Rectangle 3"/>
          <p:cNvSpPr>
            <a:spLocks noGrp="1" noChangeArrowheads="1"/>
          </p:cNvSpPr>
          <p:nvPr>
            <p:ph type="body" idx="1"/>
          </p:nvPr>
        </p:nvSpPr>
        <p:spPr>
          <a:xfrm>
            <a:off x="179388" y="1600200"/>
            <a:ext cx="8713787" cy="4997450"/>
          </a:xfrm>
        </p:spPr>
        <p:txBody>
          <a:bodyPr/>
          <a:lstStyle/>
          <a:p>
            <a:pPr algn="r" eaLnBrk="1" hangingPunct="1">
              <a:lnSpc>
                <a:spcPct val="90000"/>
              </a:lnSpc>
              <a:buFont typeface="Wingdings" pitchFamily="2" charset="2"/>
              <a:buNone/>
              <a:defRPr/>
            </a:pPr>
            <a:r>
              <a:rPr lang="fa-IR" sz="2800" smtClean="0">
                <a:cs typeface="B Compset" pitchFamily="2" charset="-78"/>
              </a:rPr>
              <a:t>در متون مقدس دين زرتشتي گونه اي مشي خشونت آميز به چشم مي خورد هر</a:t>
            </a:r>
          </a:p>
          <a:p>
            <a:pPr algn="r" eaLnBrk="1" hangingPunct="1">
              <a:lnSpc>
                <a:spcPct val="90000"/>
              </a:lnSpc>
              <a:buFont typeface="Wingdings" pitchFamily="2" charset="2"/>
              <a:buNone/>
              <a:defRPr/>
            </a:pPr>
            <a:r>
              <a:rPr lang="fa-IR" sz="2800" smtClean="0">
                <a:cs typeface="B Compset" pitchFamily="2" charset="-78"/>
              </a:rPr>
              <a:t>چند كه اين امر تنها يك بار توسط زرتشت بيانگذار اين دين مطرح شده و بقيه</a:t>
            </a:r>
          </a:p>
          <a:p>
            <a:pPr algn="r" eaLnBrk="1" hangingPunct="1">
              <a:lnSpc>
                <a:spcPct val="90000"/>
              </a:lnSpc>
              <a:buFont typeface="Wingdings" pitchFamily="2" charset="2"/>
              <a:buNone/>
              <a:defRPr/>
            </a:pPr>
            <a:r>
              <a:rPr lang="fa-IR" sz="2800" smtClean="0">
                <a:cs typeface="B Compset" pitchFamily="2" charset="-78"/>
              </a:rPr>
              <a:t>موارد مربوط به متون پس از زمان اوست . </a:t>
            </a:r>
          </a:p>
          <a:p>
            <a:pPr algn="r" eaLnBrk="1" hangingPunct="1">
              <a:lnSpc>
                <a:spcPct val="90000"/>
              </a:lnSpc>
              <a:buFont typeface="Wingdings" pitchFamily="2" charset="2"/>
              <a:buNone/>
              <a:defRPr/>
            </a:pPr>
            <a:r>
              <a:rPr lang="fa-IR" sz="2800" smtClean="0">
                <a:cs typeface="B Compset" pitchFamily="2" charset="-78"/>
              </a:rPr>
              <a:t>اسناد تاريخي به روشني نشان مي دهند كه پادشاه ويشتاسب  و  برادرش كمك </a:t>
            </a:r>
          </a:p>
          <a:p>
            <a:pPr algn="r" eaLnBrk="1" hangingPunct="1">
              <a:lnSpc>
                <a:spcPct val="90000"/>
              </a:lnSpc>
              <a:buFont typeface="Wingdings" pitchFamily="2" charset="2"/>
              <a:buNone/>
              <a:defRPr/>
            </a:pPr>
            <a:r>
              <a:rPr lang="fa-IR" sz="2800" smtClean="0">
                <a:cs typeface="B Compset" pitchFamily="2" charset="-78"/>
              </a:rPr>
              <a:t>الهي را طلب كردند و در نتيجه بر هشت دشمن قوي و بي اعتقاد  پيروز  شدند .</a:t>
            </a:r>
          </a:p>
          <a:p>
            <a:pPr algn="r" eaLnBrk="1" hangingPunct="1">
              <a:lnSpc>
                <a:spcPct val="90000"/>
              </a:lnSpc>
              <a:buFont typeface="Wingdings" pitchFamily="2" charset="2"/>
              <a:buNone/>
              <a:defRPr/>
            </a:pPr>
            <a:r>
              <a:rPr lang="fa-IR" sz="2800" smtClean="0">
                <a:cs typeface="B Compset" pitchFamily="2" charset="-78"/>
              </a:rPr>
              <a:t>زرتشت در زمينه امتناع از دادن طرح به يك پادشاه همسايه مهاجم ، از نظر ديني </a:t>
            </a:r>
          </a:p>
          <a:p>
            <a:pPr algn="r" eaLnBrk="1" hangingPunct="1">
              <a:lnSpc>
                <a:spcPct val="90000"/>
              </a:lnSpc>
              <a:buFont typeface="Wingdings" pitchFamily="2" charset="2"/>
              <a:buNone/>
              <a:defRPr/>
            </a:pPr>
            <a:r>
              <a:rPr lang="fa-IR" sz="2800" smtClean="0">
                <a:cs typeface="B Compset" pitchFamily="2" charset="-78"/>
              </a:rPr>
              <a:t>به ويشتاسب كمك كرد . </a:t>
            </a:r>
          </a:p>
          <a:p>
            <a:pPr algn="r" eaLnBrk="1" hangingPunct="1">
              <a:lnSpc>
                <a:spcPct val="90000"/>
              </a:lnSpc>
              <a:buFont typeface="Wingdings" pitchFamily="2" charset="2"/>
              <a:buNone/>
              <a:defRPr/>
            </a:pPr>
            <a:r>
              <a:rPr lang="fa-IR" sz="2800" smtClean="0">
                <a:cs typeface="B Compset" pitchFamily="2" charset="-78"/>
              </a:rPr>
              <a:t>مرگ زرتشت در اوستا ذكر نشده اما در متون غيرديني زرتشتي  نقل  شده  كه </a:t>
            </a:r>
          </a:p>
          <a:p>
            <a:pPr algn="r" eaLnBrk="1" hangingPunct="1">
              <a:lnSpc>
                <a:spcPct val="90000"/>
              </a:lnSpc>
              <a:buFont typeface="Wingdings" pitchFamily="2" charset="2"/>
              <a:buNone/>
              <a:defRPr/>
            </a:pPr>
            <a:r>
              <a:rPr lang="fa-IR" sz="2800" smtClean="0">
                <a:cs typeface="B Compset" pitchFamily="2" charset="-78"/>
              </a:rPr>
              <a:t>اين حادثه در زمان حمله ي تورانيان احتمالاً به هنگام قتل و غارت  شهر بلخ  و</a:t>
            </a:r>
          </a:p>
          <a:p>
            <a:pPr algn="r" eaLnBrk="1" hangingPunct="1">
              <a:lnSpc>
                <a:spcPct val="90000"/>
              </a:lnSpc>
              <a:buFont typeface="Wingdings" pitchFamily="2" charset="2"/>
              <a:buNone/>
              <a:defRPr/>
            </a:pPr>
            <a:r>
              <a:rPr lang="fa-IR" sz="2800" smtClean="0">
                <a:cs typeface="B Compset" pitchFamily="2" charset="-78"/>
              </a:rPr>
              <a:t>هنگامي كه زرتشت هفتاد و هفت ساله بود اتفاق افتاد .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fa-IR" sz="3200" smtClean="0"/>
              <a:t>دين زرتشتي و دين كتيبه ها </a:t>
            </a:r>
            <a:br>
              <a:rPr lang="fa-IR" sz="3200" smtClean="0"/>
            </a:br>
            <a:r>
              <a:rPr lang="fa-IR" sz="3200" smtClean="0"/>
              <a:t>گاهان و ( گاتا ) و محتواي عقيدتي آن</a:t>
            </a:r>
            <a:r>
              <a:rPr lang="fa-IR" sz="4000" smtClean="0"/>
              <a:t> </a:t>
            </a:r>
            <a:endParaRPr lang="en-US" sz="4000" smtClean="0"/>
          </a:p>
        </p:txBody>
      </p:sp>
      <p:sp>
        <p:nvSpPr>
          <p:cNvPr id="84995" name="Rectangle 3"/>
          <p:cNvSpPr>
            <a:spLocks noGrp="1" noChangeArrowheads="1"/>
          </p:cNvSpPr>
          <p:nvPr>
            <p:ph type="body" idx="1"/>
          </p:nvPr>
        </p:nvSpPr>
        <p:spPr>
          <a:xfrm>
            <a:off x="179388" y="1600200"/>
            <a:ext cx="8785225" cy="5068888"/>
          </a:xfrm>
        </p:spPr>
        <p:txBody>
          <a:bodyPr/>
          <a:lstStyle/>
          <a:p>
            <a:pPr marL="609600" indent="-609600" algn="r" eaLnBrk="1" hangingPunct="1">
              <a:lnSpc>
                <a:spcPct val="90000"/>
              </a:lnSpc>
              <a:buFont typeface="Wingdings" pitchFamily="2" charset="2"/>
              <a:buNone/>
              <a:defRPr/>
            </a:pPr>
            <a:r>
              <a:rPr lang="fa-IR" sz="2800" smtClean="0">
                <a:cs typeface="B Compset" pitchFamily="2" charset="-78"/>
              </a:rPr>
              <a:t>1 </a:t>
            </a:r>
            <a:r>
              <a:rPr lang="ar-SA" sz="2800" smtClean="0">
                <a:latin typeface="Arial"/>
                <a:cs typeface="B Compset" pitchFamily="2" charset="-78"/>
              </a:rPr>
              <a:t>–</a:t>
            </a:r>
            <a:r>
              <a:rPr lang="fa-IR" sz="2800" smtClean="0">
                <a:cs typeface="B Compset" pitchFamily="2" charset="-78"/>
              </a:rPr>
              <a:t> در جهان دو اصل اشه و دروغ وجود دارد  . اشه  مظهر  نظم  و  راستي  و </a:t>
            </a:r>
          </a:p>
          <a:p>
            <a:pPr marL="609600" indent="-609600" algn="r" eaLnBrk="1" hangingPunct="1">
              <a:lnSpc>
                <a:spcPct val="90000"/>
              </a:lnSpc>
              <a:buFont typeface="Wingdings" pitchFamily="2" charset="2"/>
              <a:buNone/>
              <a:defRPr/>
            </a:pPr>
            <a:r>
              <a:rPr lang="fa-IR" sz="2800" smtClean="0">
                <a:cs typeface="B Compset" pitchFamily="2" charset="-78"/>
              </a:rPr>
              <a:t>پرهيزگاري است و دروغ آشوب و ناپرهيزگاري است . در واقع جهان بزرگ</a:t>
            </a:r>
          </a:p>
          <a:p>
            <a:pPr marL="609600" indent="-609600" algn="r" eaLnBrk="1" hangingPunct="1">
              <a:lnSpc>
                <a:spcPct val="90000"/>
              </a:lnSpc>
              <a:buFont typeface="Wingdings" pitchFamily="2" charset="2"/>
              <a:buNone/>
              <a:defRPr/>
            </a:pPr>
            <a:r>
              <a:rPr lang="fa-IR" sz="2800" smtClean="0">
                <a:cs typeface="B Compset" pitchFamily="2" charset="-78"/>
              </a:rPr>
              <a:t>( عالم كبير ) ، همانند جهان كوچك و عالم صغير ، انسان است همان گونه كه</a:t>
            </a:r>
          </a:p>
          <a:p>
            <a:pPr marL="609600" indent="-609600" algn="r" eaLnBrk="1" hangingPunct="1">
              <a:lnSpc>
                <a:spcPct val="90000"/>
              </a:lnSpc>
              <a:buFont typeface="Wingdings" pitchFamily="2" charset="2"/>
              <a:buNone/>
              <a:defRPr/>
            </a:pPr>
            <a:r>
              <a:rPr lang="fa-IR" sz="2800" smtClean="0">
                <a:cs typeface="B Compset" pitchFamily="2" charset="-78"/>
              </a:rPr>
              <a:t>در هر انساني پرهيزگاري و ناپرهيزگاري ، هر دو بالقوه موجود است .</a:t>
            </a:r>
          </a:p>
          <a:p>
            <a:pPr marL="609600" indent="-609600" algn="r" eaLnBrk="1" hangingPunct="1">
              <a:lnSpc>
                <a:spcPct val="90000"/>
              </a:lnSpc>
              <a:buFont typeface="Wingdings" pitchFamily="2" charset="2"/>
              <a:buNone/>
              <a:defRPr/>
            </a:pPr>
            <a:r>
              <a:rPr lang="fa-IR" sz="2800" smtClean="0">
                <a:cs typeface="B Compset" pitchFamily="2" charset="-78"/>
              </a:rPr>
              <a:t>2 </a:t>
            </a:r>
            <a:r>
              <a:rPr lang="ar-SA" sz="2800" smtClean="0">
                <a:latin typeface="Arial"/>
                <a:cs typeface="B Compset" pitchFamily="2" charset="-78"/>
              </a:rPr>
              <a:t>–</a:t>
            </a:r>
            <a:r>
              <a:rPr lang="fa-IR" sz="2800" smtClean="0">
                <a:cs typeface="B Compset" pitchFamily="2" charset="-78"/>
              </a:rPr>
              <a:t> اهورامزدا به معناي « سرور خردمند ، خداي بزرگ  است  و  سپند  مينو  ، </a:t>
            </a:r>
          </a:p>
          <a:p>
            <a:pPr marL="609600" indent="-609600" algn="r" eaLnBrk="1" hangingPunct="1">
              <a:lnSpc>
                <a:spcPct val="90000"/>
              </a:lnSpc>
              <a:buFont typeface="Wingdings" pitchFamily="2" charset="2"/>
              <a:buNone/>
              <a:defRPr/>
            </a:pPr>
            <a:r>
              <a:rPr lang="fa-IR" sz="2800" smtClean="0">
                <a:cs typeface="B Compset" pitchFamily="2" charset="-78"/>
              </a:rPr>
              <a:t>مينوي مقدس يا مينوي  افزون بخش  ،  مظهر آفرينندگي  اوست  . اهريمن  و </a:t>
            </a:r>
          </a:p>
          <a:p>
            <a:pPr marL="609600" indent="-609600" algn="r" eaLnBrk="1" hangingPunct="1">
              <a:lnSpc>
                <a:spcPct val="90000"/>
              </a:lnSpc>
              <a:buFont typeface="Wingdings" pitchFamily="2" charset="2"/>
              <a:buNone/>
              <a:defRPr/>
            </a:pPr>
            <a:r>
              <a:rPr lang="fa-IR" sz="2800" smtClean="0">
                <a:cs typeface="B Compset" pitchFamily="2" charset="-78"/>
              </a:rPr>
              <a:t>سپند مينو و همزاد ، دو موجود تؤامان  ( دو قلو ) اند  و  اهريمن  مظهر  نيستي </a:t>
            </a:r>
          </a:p>
          <a:p>
            <a:pPr marL="609600" indent="-609600" algn="r" eaLnBrk="1" hangingPunct="1">
              <a:lnSpc>
                <a:spcPct val="90000"/>
              </a:lnSpc>
              <a:buFont typeface="Wingdings" pitchFamily="2" charset="2"/>
              <a:buNone/>
              <a:defRPr/>
            </a:pPr>
            <a:r>
              <a:rPr lang="fa-IR" sz="2800" smtClean="0">
                <a:cs typeface="B Compset" pitchFamily="2" charset="-78"/>
              </a:rPr>
              <a:t>است .</a:t>
            </a:r>
          </a:p>
          <a:p>
            <a:pPr marL="609600" indent="-609600" algn="r" eaLnBrk="1" hangingPunct="1">
              <a:lnSpc>
                <a:spcPct val="90000"/>
              </a:lnSpc>
              <a:buFont typeface="Wingdings" pitchFamily="2" charset="2"/>
              <a:buNone/>
              <a:defRPr/>
            </a:pPr>
            <a:r>
              <a:rPr lang="fa-IR" sz="2800" smtClean="0">
                <a:cs typeface="B Compset" pitchFamily="2" charset="-78"/>
              </a:rPr>
              <a:t>3 </a:t>
            </a:r>
            <a:r>
              <a:rPr lang="ar-SA" sz="2800" smtClean="0">
                <a:latin typeface="Arial"/>
                <a:cs typeface="B Compset" pitchFamily="2" charset="-78"/>
              </a:rPr>
              <a:t>–</a:t>
            </a:r>
            <a:r>
              <a:rPr lang="fa-IR" sz="2800" smtClean="0">
                <a:cs typeface="B Compset" pitchFamily="2" charset="-78"/>
              </a:rPr>
              <a:t> سپند مينو و اهريمن در انديشه ، گفتار و كردار دشمن يكديگراند . اهورا-</a:t>
            </a:r>
          </a:p>
          <a:p>
            <a:pPr marL="609600" indent="-609600" algn="r" eaLnBrk="1" hangingPunct="1">
              <a:lnSpc>
                <a:spcPct val="90000"/>
              </a:lnSpc>
              <a:buFont typeface="Wingdings" pitchFamily="2" charset="2"/>
              <a:buNone/>
              <a:defRPr/>
            </a:pPr>
            <a:r>
              <a:rPr lang="fa-IR" sz="2800" smtClean="0">
                <a:cs typeface="B Compset" pitchFamily="2" charset="-78"/>
              </a:rPr>
              <a:t>مزدا افزون بر سپند مينو كه در رأس هفت جلوه ي بي رگ  او قرار  دارد  كه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0" y="333375"/>
            <a:ext cx="8964613" cy="6264275"/>
          </a:xfrm>
        </p:spPr>
        <p:txBody>
          <a:bodyPr/>
          <a:lstStyle/>
          <a:p>
            <a:pPr algn="r" eaLnBrk="1" hangingPunct="1">
              <a:buFont typeface="Wingdings" pitchFamily="2" charset="2"/>
              <a:buNone/>
              <a:defRPr/>
            </a:pPr>
            <a:r>
              <a:rPr lang="fa-IR" sz="2800" smtClean="0">
                <a:cs typeface="B Compset" pitchFamily="2" charset="-78"/>
              </a:rPr>
              <a:t>بعدها امشاپسند خوانده مي شوند ، شش جلوة ديگر نيز دارد بهمن ، ارديبهشت</a:t>
            </a:r>
          </a:p>
          <a:p>
            <a:pPr algn="r" eaLnBrk="1" hangingPunct="1">
              <a:buFont typeface="Wingdings" pitchFamily="2" charset="2"/>
              <a:buNone/>
              <a:defRPr/>
            </a:pPr>
            <a:r>
              <a:rPr lang="fa-IR" sz="2800" smtClean="0">
                <a:cs typeface="B Compset" pitchFamily="2" charset="-78"/>
              </a:rPr>
              <a:t>، شهريور ، اسپندارمز ، خرداد و مرداد </a:t>
            </a:r>
          </a:p>
          <a:p>
            <a:pPr algn="r" eaLnBrk="1" hangingPunct="1">
              <a:buFont typeface="Wingdings" pitchFamily="2" charset="2"/>
              <a:buNone/>
              <a:defRPr/>
            </a:pPr>
            <a:r>
              <a:rPr lang="fa-IR" sz="2800" smtClean="0">
                <a:cs typeface="B Compset" pitchFamily="2" charset="-78"/>
              </a:rPr>
              <a:t>4 </a:t>
            </a:r>
            <a:r>
              <a:rPr lang="ar-SA" sz="2800" smtClean="0">
                <a:latin typeface="Arial"/>
                <a:cs typeface="B Compset" pitchFamily="2" charset="-78"/>
              </a:rPr>
              <a:t>–</a:t>
            </a:r>
            <a:r>
              <a:rPr lang="fa-IR" sz="2800" smtClean="0">
                <a:cs typeface="B Compset" pitchFamily="2" charset="-78"/>
              </a:rPr>
              <a:t> اهريمن ديوان را آفريد از جمله آكومن ، خشم ، بعدها شش ديو بزرگ </a:t>
            </a:r>
          </a:p>
          <a:p>
            <a:pPr algn="r" eaLnBrk="1" hangingPunct="1">
              <a:buFont typeface="Wingdings" pitchFamily="2" charset="2"/>
              <a:buNone/>
              <a:defRPr/>
            </a:pPr>
            <a:r>
              <a:rPr lang="fa-IR" sz="2800" smtClean="0">
                <a:cs typeface="B Compset" pitchFamily="2" charset="-78"/>
              </a:rPr>
              <a:t>ديگر نيز در اوستاي و بر آكومن اضافه مي شود و اصطلاح « كماله ديوان »</a:t>
            </a:r>
          </a:p>
          <a:p>
            <a:pPr algn="r" eaLnBrk="1" hangingPunct="1">
              <a:buFont typeface="Wingdings" pitchFamily="2" charset="2"/>
              <a:buNone/>
              <a:defRPr/>
            </a:pPr>
            <a:r>
              <a:rPr lang="fa-IR" sz="2800" smtClean="0">
                <a:cs typeface="B Compset" pitchFamily="2" charset="-78"/>
              </a:rPr>
              <a:t>در برابر « امشاسپندان » براي اين مجموعه هفت گانه ديوان به كار مي رود .</a:t>
            </a:r>
          </a:p>
          <a:p>
            <a:pPr algn="r" eaLnBrk="1" hangingPunct="1">
              <a:buFont typeface="Wingdings" pitchFamily="2" charset="2"/>
              <a:buNone/>
              <a:defRPr/>
            </a:pPr>
            <a:r>
              <a:rPr lang="fa-IR" sz="2800" smtClean="0">
                <a:cs typeface="B Compset" pitchFamily="2" charset="-78"/>
              </a:rPr>
              <a:t>5 </a:t>
            </a:r>
            <a:r>
              <a:rPr lang="ar-SA" sz="2800" smtClean="0">
                <a:latin typeface="Arial"/>
                <a:cs typeface="B Compset" pitchFamily="2" charset="-78"/>
              </a:rPr>
              <a:t>–</a:t>
            </a:r>
            <a:r>
              <a:rPr lang="fa-IR" sz="2800" smtClean="0">
                <a:cs typeface="B Compset" pitchFamily="2" charset="-78"/>
              </a:rPr>
              <a:t> آتش مقدس مظهر زميني اشه يا پرهيزگاري است </a:t>
            </a:r>
          </a:p>
          <a:p>
            <a:pPr algn="r" eaLnBrk="1" hangingPunct="1">
              <a:buFont typeface="Wingdings" pitchFamily="2" charset="2"/>
              <a:buNone/>
              <a:defRPr/>
            </a:pPr>
            <a:r>
              <a:rPr lang="fa-IR" sz="2800" smtClean="0">
                <a:cs typeface="B Compset" pitchFamily="2" charset="-78"/>
              </a:rPr>
              <a:t>6 </a:t>
            </a:r>
            <a:r>
              <a:rPr lang="ar-SA" sz="2800" smtClean="0">
                <a:latin typeface="Arial"/>
                <a:cs typeface="B Compset" pitchFamily="2" charset="-78"/>
              </a:rPr>
              <a:t>–</a:t>
            </a:r>
            <a:r>
              <a:rPr lang="fa-IR" sz="2800" smtClean="0">
                <a:cs typeface="B Compset" pitchFamily="2" charset="-78"/>
              </a:rPr>
              <a:t> نبرد ميان پيروان اشه و پيروان دروغ در همة هستي وجود دارد و تانابودي</a:t>
            </a:r>
          </a:p>
          <a:p>
            <a:pPr algn="r" eaLnBrk="1" hangingPunct="1">
              <a:buFont typeface="Wingdings" pitchFamily="2" charset="2"/>
              <a:buNone/>
              <a:defRPr/>
            </a:pPr>
            <a:r>
              <a:rPr lang="fa-IR" sz="2800" smtClean="0">
                <a:cs typeface="B Compset" pitchFamily="2" charset="-78"/>
              </a:rPr>
              <a:t>دروغ ادامه خواهد داشت </a:t>
            </a:r>
          </a:p>
          <a:p>
            <a:pPr algn="r" eaLnBrk="1" hangingPunct="1">
              <a:buFont typeface="Wingdings" pitchFamily="2" charset="2"/>
              <a:buNone/>
              <a:defRPr/>
            </a:pPr>
            <a:r>
              <a:rPr lang="fa-IR" sz="2800" smtClean="0">
                <a:cs typeface="B Compset" pitchFamily="2" charset="-78"/>
              </a:rPr>
              <a:t>7 </a:t>
            </a:r>
            <a:r>
              <a:rPr lang="ar-SA" sz="2800" smtClean="0">
                <a:latin typeface="Arial"/>
                <a:cs typeface="B Compset" pitchFamily="2" charset="-78"/>
              </a:rPr>
              <a:t>–</a:t>
            </a:r>
            <a:r>
              <a:rPr lang="fa-IR" sz="2800" smtClean="0">
                <a:cs typeface="B Compset" pitchFamily="2" charset="-78"/>
              </a:rPr>
              <a:t> در اين نبرد بزرگ همة عناصر هستي آزادانه حق گزينش داشته اند حتي </a:t>
            </a:r>
          </a:p>
          <a:p>
            <a:pPr algn="r" eaLnBrk="1" hangingPunct="1">
              <a:buFont typeface="Wingdings" pitchFamily="2" charset="2"/>
              <a:buNone/>
              <a:defRPr/>
            </a:pPr>
            <a:r>
              <a:rPr lang="fa-IR" sz="2800" smtClean="0">
                <a:cs typeface="B Compset" pitchFamily="2" charset="-78"/>
              </a:rPr>
              <a:t>ديوان آزادانه دروغ را برگزيدند </a:t>
            </a:r>
          </a:p>
          <a:p>
            <a:pPr algn="r" eaLnBrk="1" hangingPunct="1">
              <a:buFont typeface="Wingdings" pitchFamily="2" charset="2"/>
              <a:buNone/>
              <a:defRPr/>
            </a:pPr>
            <a:r>
              <a:rPr lang="fa-IR" sz="2800" smtClean="0">
                <a:cs typeface="B Compset" pitchFamily="2" charset="-78"/>
              </a:rPr>
              <a:t>8 </a:t>
            </a:r>
            <a:r>
              <a:rPr lang="ar-SA" sz="2800" smtClean="0">
                <a:latin typeface="Arial"/>
                <a:cs typeface="B Compset" pitchFamily="2" charset="-78"/>
              </a:rPr>
              <a:t>–</a:t>
            </a:r>
            <a:r>
              <a:rPr lang="fa-IR" sz="2800" smtClean="0">
                <a:cs typeface="B Compset" pitchFamily="2" charset="-78"/>
              </a:rPr>
              <a:t> اهورا مزدا داور نهايي اين نبرد است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692275" y="277813"/>
            <a:ext cx="6119813" cy="1063625"/>
          </a:xfrm>
        </p:spPr>
        <p:txBody>
          <a:bodyPr/>
          <a:lstStyle/>
          <a:p>
            <a:pPr eaLnBrk="1" hangingPunct="1">
              <a:defRPr/>
            </a:pPr>
            <a:r>
              <a:rPr lang="fa-IR" smtClean="0"/>
              <a:t>ويژگي هاي اهورا مزدا</a:t>
            </a:r>
            <a:endParaRPr lang="en-US" smtClean="0"/>
          </a:p>
        </p:txBody>
      </p:sp>
      <p:sp>
        <p:nvSpPr>
          <p:cNvPr id="87043" name="Rectangle 3"/>
          <p:cNvSpPr>
            <a:spLocks noGrp="1" noChangeArrowheads="1"/>
          </p:cNvSpPr>
          <p:nvPr>
            <p:ph type="body" idx="1"/>
          </p:nvPr>
        </p:nvSpPr>
        <p:spPr>
          <a:xfrm>
            <a:off x="179388" y="1844675"/>
            <a:ext cx="8713787" cy="4752975"/>
          </a:xfrm>
        </p:spPr>
        <p:txBody>
          <a:bodyPr/>
          <a:lstStyle/>
          <a:p>
            <a:pPr algn="r" eaLnBrk="1" hangingPunct="1">
              <a:buFont typeface="Wingdings" pitchFamily="2" charset="2"/>
              <a:buNone/>
              <a:defRPr/>
            </a:pPr>
            <a:r>
              <a:rPr lang="fa-IR" sz="2800" dirty="0" smtClean="0">
                <a:cs typeface="B Compset" pitchFamily="2" charset="-78"/>
              </a:rPr>
              <a:t>1 </a:t>
            </a:r>
            <a:r>
              <a:rPr lang="ar-SA" sz="2800" dirty="0" smtClean="0">
                <a:latin typeface="Arial"/>
                <a:cs typeface="B Compset" pitchFamily="2" charset="-78"/>
              </a:rPr>
              <a:t>–</a:t>
            </a:r>
            <a:r>
              <a:rPr lang="fa-IR" sz="2800" dirty="0" smtClean="0">
                <a:cs typeface="B Compset" pitchFamily="2" charset="-78"/>
              </a:rPr>
              <a:t> خداوندي بزرگ است و مظهر خرد و خود خرد .خداي واحد و يكتا است</a:t>
            </a:r>
          </a:p>
          <a:p>
            <a:pPr algn="r" eaLnBrk="1" hangingPunct="1">
              <a:buFont typeface="Wingdings" pitchFamily="2" charset="2"/>
              <a:buNone/>
              <a:defRPr/>
            </a:pPr>
            <a:r>
              <a:rPr lang="fa-IR" sz="2800" dirty="0" smtClean="0">
                <a:cs typeface="B Compset" pitchFamily="2" charset="-78"/>
              </a:rPr>
              <a:t>2 </a:t>
            </a:r>
            <a:r>
              <a:rPr lang="ar-SA" sz="2800" dirty="0" smtClean="0">
                <a:latin typeface="Arial"/>
                <a:cs typeface="B Compset" pitchFamily="2" charset="-78"/>
              </a:rPr>
              <a:t>–</a:t>
            </a:r>
            <a:r>
              <a:rPr lang="fa-IR" sz="2800" dirty="0" smtClean="0">
                <a:cs typeface="B Compset" pitchFamily="2" charset="-78"/>
              </a:rPr>
              <a:t> آفرينندة كل جهان مادي و معنويي است . لقب او در اين مورد « دادار »</a:t>
            </a:r>
          </a:p>
          <a:p>
            <a:pPr algn="r" eaLnBrk="1" hangingPunct="1">
              <a:buFont typeface="Wingdings" pitchFamily="2" charset="2"/>
              <a:buNone/>
              <a:defRPr/>
            </a:pPr>
            <a:r>
              <a:rPr lang="fa-IR" sz="2800" dirty="0" smtClean="0">
                <a:cs typeface="B Compset" pitchFamily="2" charset="-78"/>
              </a:rPr>
              <a:t>يعني « آفريننده » است </a:t>
            </a:r>
          </a:p>
          <a:p>
            <a:pPr algn="r" eaLnBrk="1" hangingPunct="1">
              <a:buFont typeface="Wingdings" pitchFamily="2" charset="2"/>
              <a:buNone/>
              <a:defRPr/>
            </a:pPr>
            <a:r>
              <a:rPr lang="fa-IR" sz="2800" dirty="0" smtClean="0">
                <a:cs typeface="B Compset" pitchFamily="2" charset="-78"/>
              </a:rPr>
              <a:t>3 </a:t>
            </a:r>
            <a:r>
              <a:rPr lang="ar-SA" sz="2800" dirty="0" smtClean="0">
                <a:latin typeface="Arial"/>
                <a:cs typeface="B Compset" pitchFamily="2" charset="-78"/>
              </a:rPr>
              <a:t>–</a:t>
            </a:r>
            <a:r>
              <a:rPr lang="fa-IR" sz="2800" dirty="0" smtClean="0">
                <a:cs typeface="B Compset" pitchFamily="2" charset="-78"/>
              </a:rPr>
              <a:t> پدر سپند مينو و اهريمني است و پدر امشاسپندان و امشاسپندان جلوه هاي </a:t>
            </a:r>
          </a:p>
          <a:p>
            <a:pPr algn="r" eaLnBrk="1" hangingPunct="1">
              <a:buFont typeface="Wingdings" pitchFamily="2" charset="2"/>
              <a:buNone/>
              <a:defRPr/>
            </a:pPr>
            <a:r>
              <a:rPr lang="fa-IR" sz="2800" dirty="0" smtClean="0">
                <a:cs typeface="B Compset" pitchFamily="2" charset="-78"/>
              </a:rPr>
              <a:t>اويند</a:t>
            </a:r>
          </a:p>
          <a:p>
            <a:pPr algn="r" eaLnBrk="1" hangingPunct="1">
              <a:buFont typeface="Wingdings" pitchFamily="2" charset="2"/>
              <a:buNone/>
              <a:defRPr/>
            </a:pPr>
            <a:r>
              <a:rPr lang="fa-IR" sz="2800" dirty="0" smtClean="0">
                <a:cs typeface="B Compset" pitchFamily="2" charset="-78"/>
              </a:rPr>
              <a:t>4 </a:t>
            </a:r>
            <a:r>
              <a:rPr lang="ar-SA" sz="2800" dirty="0" smtClean="0">
                <a:latin typeface="Arial"/>
                <a:cs typeface="B Compset" pitchFamily="2" charset="-78"/>
              </a:rPr>
              <a:t>–</a:t>
            </a:r>
            <a:r>
              <a:rPr lang="fa-IR" sz="2800" dirty="0" smtClean="0">
                <a:cs typeface="B Compset" pitchFamily="2" charset="-78"/>
              </a:rPr>
              <a:t> او داور بزرگ است ، او پشتيبان اشه و دشمن دروغ است </a:t>
            </a:r>
            <a:endParaRPr lang="en-US" sz="2800" dirty="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908175" y="277813"/>
            <a:ext cx="4968875" cy="1063625"/>
          </a:xfrm>
        </p:spPr>
        <p:txBody>
          <a:bodyPr/>
          <a:lstStyle/>
          <a:p>
            <a:pPr eaLnBrk="1" hangingPunct="1">
              <a:defRPr/>
            </a:pPr>
            <a:r>
              <a:rPr lang="fa-IR" smtClean="0"/>
              <a:t>جهان</a:t>
            </a:r>
            <a:endParaRPr lang="en-US" smtClean="0"/>
          </a:p>
        </p:txBody>
      </p:sp>
      <p:sp>
        <p:nvSpPr>
          <p:cNvPr id="88067" name="Rectangle 3"/>
          <p:cNvSpPr>
            <a:spLocks noGrp="1" noChangeArrowheads="1"/>
          </p:cNvSpPr>
          <p:nvPr>
            <p:ph type="body" idx="1"/>
          </p:nvPr>
        </p:nvSpPr>
        <p:spPr>
          <a:xfrm>
            <a:off x="250825" y="1341438"/>
            <a:ext cx="8642350" cy="5183187"/>
          </a:xfrm>
        </p:spPr>
        <p:txBody>
          <a:bodyPr/>
          <a:lstStyle/>
          <a:p>
            <a:pPr algn="r" eaLnBrk="1" hangingPunct="1">
              <a:buFont typeface="Wingdings" pitchFamily="2" charset="2"/>
              <a:buNone/>
              <a:defRPr/>
            </a:pPr>
            <a:r>
              <a:rPr lang="fa-IR" sz="2800" smtClean="0">
                <a:cs typeface="B Compset" pitchFamily="2" charset="-78"/>
              </a:rPr>
              <a:t>1 </a:t>
            </a:r>
            <a:r>
              <a:rPr lang="ar-SA" sz="2800" smtClean="0">
                <a:latin typeface="Arial"/>
                <a:cs typeface="B Compset" pitchFamily="2" charset="-78"/>
              </a:rPr>
              <a:t>–</a:t>
            </a:r>
            <a:r>
              <a:rPr lang="fa-IR" sz="2800" smtClean="0">
                <a:cs typeface="B Compset" pitchFamily="2" charset="-78"/>
              </a:rPr>
              <a:t> جهان مركب از دو بخش مادي  و معنوي است كه  هر دو  را  اهورامزدا </a:t>
            </a:r>
          </a:p>
          <a:p>
            <a:pPr algn="r" eaLnBrk="1" hangingPunct="1">
              <a:buFont typeface="Wingdings" pitchFamily="2" charset="2"/>
              <a:buNone/>
              <a:defRPr/>
            </a:pPr>
            <a:r>
              <a:rPr lang="fa-IR" sz="2800" smtClean="0">
                <a:cs typeface="B Compset" pitchFamily="2" charset="-78"/>
              </a:rPr>
              <a:t>آفريده است . بنابراين جهان مادي پليد نيست و از آن اعتراض نبايد كرد دين</a:t>
            </a:r>
          </a:p>
          <a:p>
            <a:pPr algn="r" eaLnBrk="1" hangingPunct="1">
              <a:buFont typeface="Wingdings" pitchFamily="2" charset="2"/>
              <a:buNone/>
              <a:defRPr/>
            </a:pPr>
            <a:r>
              <a:rPr lang="fa-IR" sz="2800" smtClean="0">
                <a:cs typeface="B Compset" pitchFamily="2" charset="-78"/>
              </a:rPr>
              <a:t>زرتشت مي گويد انسان را براي زيست  اين جهان  و بهره برداري  شايسته  و</a:t>
            </a:r>
          </a:p>
          <a:p>
            <a:pPr algn="r" eaLnBrk="1" hangingPunct="1">
              <a:buFont typeface="Wingdings" pitchFamily="2" charset="2"/>
              <a:buNone/>
              <a:defRPr/>
            </a:pPr>
            <a:r>
              <a:rPr lang="fa-IR" sz="2800" smtClean="0">
                <a:cs typeface="B Compset" pitchFamily="2" charset="-78"/>
              </a:rPr>
              <a:t> درست از زيست اين جهان آماده مي سازد  بر خلاف  بسيار ادياني  ديگر كه </a:t>
            </a:r>
          </a:p>
          <a:p>
            <a:pPr algn="r" eaLnBrk="1" hangingPunct="1">
              <a:buFont typeface="Wingdings" pitchFamily="2" charset="2"/>
              <a:buNone/>
              <a:defRPr/>
            </a:pPr>
            <a:r>
              <a:rPr lang="fa-IR" sz="2800" smtClean="0">
                <a:cs typeface="B Compset" pitchFamily="2" charset="-78"/>
              </a:rPr>
              <a:t>انسان از روكير به اين جهان باز ميدارد و جز زندگي مادي زندگي مينوي را نيز </a:t>
            </a:r>
          </a:p>
          <a:p>
            <a:pPr algn="r" eaLnBrk="1" hangingPunct="1">
              <a:buFont typeface="Wingdings" pitchFamily="2" charset="2"/>
              <a:buNone/>
              <a:defRPr/>
            </a:pPr>
            <a:r>
              <a:rPr lang="fa-IR" sz="2800" smtClean="0">
                <a:cs typeface="B Compset" pitchFamily="2" charset="-78"/>
              </a:rPr>
              <a:t>به همين اندازه و بيشتر ارج مي نهد </a:t>
            </a:r>
          </a:p>
          <a:p>
            <a:pPr algn="r" eaLnBrk="1" hangingPunct="1">
              <a:buFont typeface="Wingdings" pitchFamily="2" charset="2"/>
              <a:buNone/>
              <a:defRPr/>
            </a:pPr>
            <a:r>
              <a:rPr lang="fa-IR" sz="2800" smtClean="0">
                <a:cs typeface="B Compset" pitchFamily="2" charset="-78"/>
              </a:rPr>
              <a:t>2 </a:t>
            </a:r>
            <a:r>
              <a:rPr lang="ar-SA" sz="2800" smtClean="0">
                <a:latin typeface="Arial"/>
                <a:cs typeface="B Compset" pitchFamily="2" charset="-78"/>
              </a:rPr>
              <a:t>–</a:t>
            </a:r>
            <a:r>
              <a:rPr lang="fa-IR" sz="2800" smtClean="0">
                <a:cs typeface="B Compset" pitchFamily="2" charset="-78"/>
              </a:rPr>
              <a:t> بهشت و دوزخ  وجود دارد ظاهراً  برزين  بهشت گر  زمان  است .  دين </a:t>
            </a:r>
          </a:p>
          <a:p>
            <a:pPr algn="r" eaLnBrk="1" hangingPunct="1">
              <a:buFont typeface="Wingdings" pitchFamily="2" charset="2"/>
              <a:buNone/>
              <a:defRPr/>
            </a:pPr>
            <a:r>
              <a:rPr lang="fa-IR" sz="2800" smtClean="0">
                <a:cs typeface="B Compset" pitchFamily="2" charset="-78"/>
              </a:rPr>
              <a:t>زرتشتي نخستين مذهبي است كه در جهان از مسئله حيات عقبي و مسئله قيامت </a:t>
            </a:r>
          </a:p>
          <a:p>
            <a:pPr algn="r" eaLnBrk="1" hangingPunct="1">
              <a:buFont typeface="Wingdings" pitchFamily="2" charset="2"/>
              <a:buNone/>
              <a:defRPr/>
            </a:pPr>
            <a:r>
              <a:rPr lang="fa-IR" sz="2800" smtClean="0">
                <a:cs typeface="B Compset" pitchFamily="2" charset="-78"/>
              </a:rPr>
              <a:t>سخني به ميان مي آورد . </a:t>
            </a: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250825" y="1125538"/>
            <a:ext cx="8569325" cy="5327650"/>
          </a:xfrm>
        </p:spPr>
        <p:txBody>
          <a:bodyPr/>
          <a:lstStyle/>
          <a:p>
            <a:pPr algn="r" eaLnBrk="1" hangingPunct="1">
              <a:buFont typeface="Wingdings" pitchFamily="2" charset="2"/>
              <a:buNone/>
              <a:defRPr/>
            </a:pPr>
            <a:r>
              <a:rPr lang="fa-IR" sz="2800" smtClean="0">
                <a:cs typeface="B Compset" pitchFamily="2" charset="-78"/>
              </a:rPr>
              <a:t>3 </a:t>
            </a:r>
            <a:r>
              <a:rPr lang="ar-SA" sz="2800" smtClean="0">
                <a:latin typeface="Arial"/>
                <a:cs typeface="B Compset" pitchFamily="2" charset="-78"/>
              </a:rPr>
              <a:t>–</a:t>
            </a:r>
            <a:r>
              <a:rPr lang="fa-IR" sz="2800" smtClean="0">
                <a:cs typeface="B Compset" pitchFamily="2" charset="-78"/>
              </a:rPr>
              <a:t> در پايان جهان آتشي بزرگ از فلزات كوه ها پديد خواهد آمد كه</a:t>
            </a:r>
          </a:p>
          <a:p>
            <a:pPr algn="r" eaLnBrk="1" hangingPunct="1">
              <a:buFont typeface="Wingdings" pitchFamily="2" charset="2"/>
              <a:buNone/>
              <a:defRPr/>
            </a:pPr>
            <a:r>
              <a:rPr lang="fa-IR" sz="2800" smtClean="0">
                <a:cs typeface="B Compset" pitchFamily="2" charset="-78"/>
              </a:rPr>
              <a:t> بدكاران را خواهد سوزاند </a:t>
            </a:r>
          </a:p>
          <a:p>
            <a:pPr algn="r" eaLnBrk="1" hangingPunct="1">
              <a:buFont typeface="Wingdings" pitchFamily="2" charset="2"/>
              <a:buNone/>
              <a:defRPr/>
            </a:pPr>
            <a:r>
              <a:rPr lang="fa-IR" sz="2800" smtClean="0">
                <a:cs typeface="B Compset" pitchFamily="2" charset="-78"/>
              </a:rPr>
              <a:t>4 </a:t>
            </a:r>
            <a:r>
              <a:rPr lang="ar-SA" sz="2800" smtClean="0">
                <a:latin typeface="Arial"/>
                <a:cs typeface="B Compset" pitchFamily="2" charset="-78"/>
              </a:rPr>
              <a:t>–</a:t>
            </a:r>
            <a:r>
              <a:rPr lang="fa-IR" sz="2800" smtClean="0">
                <a:cs typeface="B Compset" pitchFamily="2" charset="-78"/>
              </a:rPr>
              <a:t> سوشيانت ها ، نجات بخشان اند كه در ادوار گوناگون به راهنمايي و </a:t>
            </a:r>
          </a:p>
          <a:p>
            <a:pPr algn="r" eaLnBrk="1" hangingPunct="1">
              <a:buFont typeface="Wingdings" pitchFamily="2" charset="2"/>
              <a:buNone/>
              <a:defRPr/>
            </a:pPr>
            <a:r>
              <a:rPr lang="fa-IR" sz="2800" smtClean="0">
                <a:cs typeface="B Compset" pitchFamily="2" charset="-78"/>
              </a:rPr>
              <a:t>رهايي انسان خواهند آمد </a:t>
            </a:r>
          </a:p>
          <a:p>
            <a:pPr algn="r" eaLnBrk="1" hangingPunct="1">
              <a:buFont typeface="Wingdings" pitchFamily="2" charset="2"/>
              <a:buNone/>
              <a:defRPr/>
            </a:pPr>
            <a:r>
              <a:rPr lang="fa-IR" sz="2800" smtClean="0">
                <a:cs typeface="B Compset" pitchFamily="2" charset="-78"/>
              </a:rPr>
              <a:t>5 </a:t>
            </a:r>
            <a:r>
              <a:rPr lang="ar-SA" sz="2800" smtClean="0">
                <a:latin typeface="Arial"/>
                <a:cs typeface="B Compset" pitchFamily="2" charset="-78"/>
              </a:rPr>
              <a:t>–</a:t>
            </a:r>
            <a:r>
              <a:rPr lang="fa-IR" sz="2800" smtClean="0">
                <a:cs typeface="B Compset" pitchFamily="2" charset="-78"/>
              </a:rPr>
              <a:t> پس از مرگ ، انسان بايد از پل گزينش عبور كند كه بدان پل چينود</a:t>
            </a:r>
          </a:p>
          <a:p>
            <a:pPr algn="r" eaLnBrk="1" hangingPunct="1">
              <a:buFont typeface="Wingdings" pitchFamily="2" charset="2"/>
              <a:buNone/>
              <a:defRPr/>
            </a:pPr>
            <a:r>
              <a:rPr lang="fa-IR" sz="2800" smtClean="0">
                <a:cs typeface="B Compset" pitchFamily="2" charset="-78"/>
              </a:rPr>
              <a:t>مي گويند . گناهكاران از آن عبور نتوانند كرد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68538" y="277813"/>
            <a:ext cx="5399087" cy="1135062"/>
          </a:xfrm>
        </p:spPr>
        <p:txBody>
          <a:bodyPr/>
          <a:lstStyle/>
          <a:p>
            <a:pPr eaLnBrk="1" hangingPunct="1">
              <a:defRPr/>
            </a:pPr>
            <a:r>
              <a:rPr lang="fa-IR" smtClean="0"/>
              <a:t>تاريخچه دين زرتشت </a:t>
            </a:r>
            <a:endParaRPr lang="en-US" smtClean="0"/>
          </a:p>
        </p:txBody>
      </p:sp>
      <p:sp>
        <p:nvSpPr>
          <p:cNvPr id="90115" name="Rectangle 3"/>
          <p:cNvSpPr>
            <a:spLocks noGrp="1" noChangeArrowheads="1"/>
          </p:cNvSpPr>
          <p:nvPr>
            <p:ph type="body" idx="1"/>
          </p:nvPr>
        </p:nvSpPr>
        <p:spPr>
          <a:xfrm>
            <a:off x="250825" y="1628775"/>
            <a:ext cx="8642350" cy="4895850"/>
          </a:xfrm>
        </p:spPr>
        <p:txBody>
          <a:bodyPr/>
          <a:lstStyle/>
          <a:p>
            <a:pPr algn="r" eaLnBrk="1" hangingPunct="1">
              <a:buFont typeface="Wingdings" pitchFamily="2" charset="2"/>
              <a:buNone/>
              <a:defRPr/>
            </a:pPr>
            <a:r>
              <a:rPr lang="fa-IR" sz="2800" b="1" smtClean="0"/>
              <a:t>1 </a:t>
            </a:r>
            <a:r>
              <a:rPr lang="ar-SA" sz="2800" b="1" smtClean="0"/>
              <a:t>–</a:t>
            </a:r>
            <a:r>
              <a:rPr lang="fa-IR" sz="2800" b="1" smtClean="0"/>
              <a:t> دوران احيا و توسعه ملي به مدت صدسال ( 583 تا 480 پيش از ميلاد )</a:t>
            </a:r>
            <a:r>
              <a:rPr lang="fa-IR" smtClean="0"/>
              <a:t> </a:t>
            </a:r>
          </a:p>
          <a:p>
            <a:pPr algn="r" eaLnBrk="1" hangingPunct="1">
              <a:buFont typeface="Wingdings" pitchFamily="2" charset="2"/>
              <a:buNone/>
              <a:defRPr/>
            </a:pPr>
            <a:r>
              <a:rPr lang="fa-IR" sz="2800" smtClean="0">
                <a:cs typeface="B Compset" pitchFamily="2" charset="-78"/>
              </a:rPr>
              <a:t>سرزمين ايران با ظهور اين دين جديد بسرعت حياتي تازه يافت  ارتش  ايران </a:t>
            </a:r>
          </a:p>
          <a:p>
            <a:pPr algn="r" eaLnBrk="1" hangingPunct="1">
              <a:buFont typeface="Wingdings" pitchFamily="2" charset="2"/>
              <a:buNone/>
              <a:defRPr/>
            </a:pPr>
            <a:r>
              <a:rPr lang="fa-IR" sz="2800" smtClean="0">
                <a:cs typeface="B Compset" pitchFamily="2" charset="-78"/>
              </a:rPr>
              <a:t>كشور همساية مقتدر غربي اش بابل را فتح كرد  و  امپراتوري  بزرگي تشكيل </a:t>
            </a:r>
          </a:p>
          <a:p>
            <a:pPr algn="r" eaLnBrk="1" hangingPunct="1">
              <a:buFont typeface="Wingdings" pitchFamily="2" charset="2"/>
              <a:buNone/>
              <a:defRPr/>
            </a:pPr>
            <a:r>
              <a:rPr lang="fa-IR" sz="2800" smtClean="0">
                <a:cs typeface="B Compset" pitchFamily="2" charset="-78"/>
              </a:rPr>
              <a:t>داد كه داريوش كبير برآن حكومت مي كرد . همچنين به سمت اروپا پيشروي </a:t>
            </a:r>
          </a:p>
          <a:p>
            <a:pPr algn="r" eaLnBrk="1" hangingPunct="1">
              <a:buFont typeface="Wingdings" pitchFamily="2" charset="2"/>
              <a:buNone/>
              <a:defRPr/>
            </a:pPr>
            <a:r>
              <a:rPr lang="fa-IR" sz="2800" smtClean="0">
                <a:cs typeface="B Compset" pitchFamily="2" charset="-78"/>
              </a:rPr>
              <a:t>مي كرد تا اينكه در جنگ سالاميس و ماراتن شكست خوردند كه اگر شكست</a:t>
            </a:r>
          </a:p>
          <a:p>
            <a:pPr algn="r" eaLnBrk="1" hangingPunct="1">
              <a:buFont typeface="Wingdings" pitchFamily="2" charset="2"/>
              <a:buNone/>
              <a:defRPr/>
            </a:pPr>
            <a:r>
              <a:rPr lang="fa-IR" sz="2800" smtClean="0">
                <a:cs typeface="B Compset" pitchFamily="2" charset="-78"/>
              </a:rPr>
              <a:t>نمي خوردند مزداپرستي مذهب رسمي جهان مي شد .</a:t>
            </a: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323850" y="476250"/>
            <a:ext cx="8496300" cy="5976938"/>
          </a:xfrm>
        </p:spPr>
        <p:txBody>
          <a:bodyPr/>
          <a:lstStyle/>
          <a:p>
            <a:pPr algn="r" eaLnBrk="1" hangingPunct="1">
              <a:buFont typeface="Wingdings" pitchFamily="2" charset="2"/>
              <a:buNone/>
              <a:defRPr/>
            </a:pPr>
            <a:r>
              <a:rPr lang="fa-IR" sz="2800" b="1" smtClean="0"/>
              <a:t>2 </a:t>
            </a:r>
            <a:r>
              <a:rPr lang="ar-SA" sz="2800" b="1" smtClean="0"/>
              <a:t>–</a:t>
            </a:r>
            <a:r>
              <a:rPr lang="fa-IR" sz="2800" b="1" smtClean="0"/>
              <a:t> درگيري با يونان به مدت يكصد و پنجاه سال ( 480 تا 330 پيش از ميلاد )</a:t>
            </a:r>
            <a:r>
              <a:rPr lang="fa-IR" smtClean="0"/>
              <a:t> </a:t>
            </a:r>
          </a:p>
          <a:p>
            <a:pPr algn="r" eaLnBrk="1" hangingPunct="1">
              <a:buFont typeface="Wingdings" pitchFamily="2" charset="2"/>
              <a:buNone/>
              <a:defRPr/>
            </a:pPr>
            <a:r>
              <a:rPr lang="fa-IR" sz="2800" smtClean="0">
                <a:cs typeface="B Compset" pitchFamily="2" charset="-78"/>
              </a:rPr>
              <a:t>نويسندگان يوناني به شدت تحت تأثير دين هارفيني آسيايي خود قرار گرفتند</a:t>
            </a:r>
          </a:p>
          <a:p>
            <a:pPr algn="r" eaLnBrk="1" hangingPunct="1">
              <a:buFont typeface="Wingdings" pitchFamily="2" charset="2"/>
              <a:buNone/>
              <a:defRPr/>
            </a:pPr>
            <a:r>
              <a:rPr lang="fa-IR" sz="2800" smtClean="0">
                <a:cs typeface="B Compset" pitchFamily="2" charset="-78"/>
              </a:rPr>
              <a:t>هردوت از كشور ايران ديدار كرد و به شرح آن سفر پرداخت </a:t>
            </a:r>
          </a:p>
          <a:p>
            <a:pPr algn="r" eaLnBrk="1" hangingPunct="1">
              <a:buFont typeface="Wingdings" pitchFamily="2" charset="2"/>
              <a:buNone/>
              <a:defRPr/>
            </a:pPr>
            <a:endParaRPr lang="fa-IR" sz="2800" smtClean="0">
              <a:cs typeface="B Compset" pitchFamily="2" charset="-78"/>
            </a:endParaRPr>
          </a:p>
          <a:p>
            <a:pPr algn="r" eaLnBrk="1" hangingPunct="1">
              <a:buFont typeface="Wingdings" pitchFamily="2" charset="2"/>
              <a:buNone/>
              <a:defRPr/>
            </a:pPr>
            <a:r>
              <a:rPr lang="fa-IR" sz="2800" b="1" smtClean="0"/>
              <a:t>3 </a:t>
            </a:r>
            <a:r>
              <a:rPr lang="ar-SA" sz="2800" b="1" smtClean="0">
                <a:latin typeface="Arial"/>
              </a:rPr>
              <a:t>–</a:t>
            </a:r>
            <a:r>
              <a:rPr lang="fa-IR" sz="2800" b="1" smtClean="0"/>
              <a:t> انقياد و بازگشت براي مدت پانصد و پنجاه سال ( 330 پيش از ميلاد تا 226 ميلادي )</a:t>
            </a:r>
            <a:r>
              <a:rPr lang="fa-IR" smtClean="0"/>
              <a:t> </a:t>
            </a:r>
          </a:p>
          <a:p>
            <a:pPr algn="r" eaLnBrk="1" hangingPunct="1">
              <a:buFont typeface="Wingdings" pitchFamily="2" charset="2"/>
              <a:buNone/>
              <a:defRPr/>
            </a:pPr>
            <a:r>
              <a:rPr lang="fa-IR" sz="2800" smtClean="0">
                <a:cs typeface="B Compset" pitchFamily="2" charset="-78"/>
              </a:rPr>
              <a:t>در اين مدت سرزمين ايران تحت انقياد خارجيان ،  ابتدا  جانشينان يوناني </a:t>
            </a:r>
          </a:p>
          <a:p>
            <a:pPr algn="r" eaLnBrk="1" hangingPunct="1">
              <a:buFont typeface="Wingdings" pitchFamily="2" charset="2"/>
              <a:buNone/>
              <a:defRPr/>
            </a:pPr>
            <a:r>
              <a:rPr lang="fa-IR" sz="2800" smtClean="0">
                <a:cs typeface="B Compset" pitchFamily="2" charset="-78"/>
              </a:rPr>
              <a:t>اسكندر و سپس پارت ها قرار گرفت در اين دوره ديانت زرتشتي گرايش </a:t>
            </a:r>
          </a:p>
          <a:p>
            <a:pPr algn="r" eaLnBrk="1" hangingPunct="1">
              <a:buFont typeface="Wingdings" pitchFamily="2" charset="2"/>
              <a:buNone/>
              <a:defRPr/>
            </a:pPr>
            <a:r>
              <a:rPr lang="fa-IR" sz="2800" smtClean="0">
                <a:cs typeface="B Compset" pitchFamily="2" charset="-78"/>
              </a:rPr>
              <a:t>چشمگيري در زمينه خورشيد پرستي و چندگانه پرستي كه مربوط به اين </a:t>
            </a:r>
          </a:p>
          <a:p>
            <a:pPr algn="r" eaLnBrk="1" hangingPunct="1">
              <a:buFont typeface="Wingdings" pitchFamily="2" charset="2"/>
              <a:buNone/>
              <a:defRPr/>
            </a:pPr>
            <a:r>
              <a:rPr lang="fa-IR" sz="2800" smtClean="0">
                <a:cs typeface="B Compset" pitchFamily="2" charset="-78"/>
              </a:rPr>
              <a:t>ميترايي بود از خود نشان داد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3368675" y="549275"/>
            <a:ext cx="5775325" cy="792163"/>
          </a:xfrm>
          <a:prstGeom prst="rect">
            <a:avLst/>
          </a:prstGeom>
        </p:spPr>
        <p:txBody>
          <a:bodyPr wrap="none" fromWordArt="1">
            <a:prstTxWarp prst="textFadeUp">
              <a:avLst>
                <a:gd name="adj" fmla="val 9991"/>
              </a:avLst>
            </a:prstTxWarp>
          </a:bodyPr>
          <a:lstStyle/>
          <a:p>
            <a:pPr algn="ctr"/>
            <a:endParaRPr lang="en-US" sz="2800" i="1"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4099" name="WordArt 5"/>
          <p:cNvSpPr>
            <a:spLocks noChangeArrowheads="1" noChangeShapeType="1" noTextEdit="1"/>
          </p:cNvSpPr>
          <p:nvPr/>
        </p:nvSpPr>
        <p:spPr bwMode="auto">
          <a:xfrm>
            <a:off x="0" y="1916113"/>
            <a:ext cx="4679950" cy="719137"/>
          </a:xfrm>
          <a:prstGeom prst="rect">
            <a:avLst/>
          </a:prstGeom>
        </p:spPr>
        <p:txBody>
          <a:bodyPr wrap="none" fromWordArt="1">
            <a:prstTxWarp prst="textFadeUp">
              <a:avLst>
                <a:gd name="adj" fmla="val 9991"/>
              </a:avLst>
            </a:prstTxWarp>
          </a:bodyPr>
          <a:lstStyle/>
          <a:p>
            <a:pPr algn="ctr"/>
            <a:endParaRPr lang="en-US" sz="3200" i="1"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4100" name="WordArt 7"/>
          <p:cNvSpPr>
            <a:spLocks noChangeArrowheads="1" noChangeShapeType="1" noTextEdit="1"/>
          </p:cNvSpPr>
          <p:nvPr/>
        </p:nvSpPr>
        <p:spPr bwMode="auto">
          <a:xfrm>
            <a:off x="5219700" y="4724400"/>
            <a:ext cx="3671888" cy="644525"/>
          </a:xfrm>
          <a:prstGeom prst="rect">
            <a:avLst/>
          </a:prstGeom>
        </p:spPr>
        <p:txBody>
          <a:bodyPr wrap="none" fromWordArt="1">
            <a:prstTxWarp prst="textFadeUp">
              <a:avLst>
                <a:gd name="adj" fmla="val 9991"/>
              </a:avLst>
            </a:prstTxWarp>
          </a:bodyPr>
          <a:lstStyle/>
          <a:p>
            <a:pPr algn="ctr"/>
            <a:endParaRPr lang="en-US" sz="32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4101" name="WordArt 8"/>
          <p:cNvSpPr>
            <a:spLocks noChangeArrowheads="1" noChangeShapeType="1" noTextEdit="1"/>
          </p:cNvSpPr>
          <p:nvPr/>
        </p:nvSpPr>
        <p:spPr bwMode="auto">
          <a:xfrm>
            <a:off x="827088" y="6021388"/>
            <a:ext cx="1800225" cy="431800"/>
          </a:xfrm>
          <a:prstGeom prst="rect">
            <a:avLst/>
          </a:prstGeom>
        </p:spPr>
        <p:txBody>
          <a:bodyPr wrap="none" fromWordArt="1">
            <a:prstTxWarp prst="textFadeUp">
              <a:avLst>
                <a:gd name="adj" fmla="val 9991"/>
              </a:avLst>
            </a:prstTxWarp>
          </a:bodyPr>
          <a:lstStyle/>
          <a:p>
            <a:pPr algn="ctr"/>
            <a:endParaRPr lang="en-US" sz="28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4102" name="WordArt 9"/>
          <p:cNvSpPr>
            <a:spLocks noChangeArrowheads="1" noChangeShapeType="1" noTextEdit="1"/>
          </p:cNvSpPr>
          <p:nvPr/>
        </p:nvSpPr>
        <p:spPr bwMode="auto">
          <a:xfrm>
            <a:off x="468313" y="5229225"/>
            <a:ext cx="2346325" cy="571500"/>
          </a:xfrm>
          <a:prstGeom prst="rect">
            <a:avLst/>
          </a:prstGeom>
        </p:spPr>
        <p:txBody>
          <a:bodyPr wrap="none" fromWordArt="1">
            <a:prstTxWarp prst="textFadeUp">
              <a:avLst>
                <a:gd name="adj" fmla="val 9991"/>
              </a:avLst>
            </a:prstTxWarp>
          </a:bodyPr>
          <a:lstStyle/>
          <a:p>
            <a:pPr algn="ctr"/>
            <a:endParaRPr lang="en-US" sz="32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4103" name="Rectangle 1"/>
          <p:cNvSpPr>
            <a:spLocks noChangeArrowheads="1"/>
          </p:cNvSpPr>
          <p:nvPr/>
        </p:nvSpPr>
        <p:spPr bwMode="auto">
          <a:xfrm>
            <a:off x="563367" y="1484313"/>
            <a:ext cx="837921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fa-IR" sz="4400" b="1" dirty="0">
                <a:cs typeface="+mj-cs"/>
              </a:rPr>
              <a:t>زردشت ، آيين و عقايد آن در عهد </a:t>
            </a:r>
            <a:r>
              <a:rPr lang="fa-IR" sz="4400" b="1" dirty="0" smtClean="0">
                <a:cs typeface="+mj-cs"/>
              </a:rPr>
              <a:t>باستان</a:t>
            </a:r>
          </a:p>
          <a:p>
            <a:pPr algn="ctr">
              <a:defRPr/>
            </a:pPr>
            <a:endParaRPr lang="fa-IR" sz="4400" b="1" dirty="0">
              <a:cs typeface="+mj-cs"/>
            </a:endParaRPr>
          </a:p>
          <a:p>
            <a:pPr algn="ctr">
              <a:defRPr/>
            </a:pPr>
            <a:r>
              <a:rPr lang="fa-IR" sz="3200" b="1" dirty="0" smtClean="0">
                <a:cs typeface="+mj-cs"/>
              </a:rPr>
              <a:t>با تشکر از استاد گران قدر : آقای قلیزاده دبیر علوم اجتماعی</a:t>
            </a:r>
            <a:endParaRPr lang="fa-IR" sz="3200" b="1" dirty="0">
              <a:cs typeface="+mj-cs"/>
            </a:endParaRPr>
          </a:p>
        </p:txBody>
      </p:sp>
      <p:sp>
        <p:nvSpPr>
          <p:cNvPr id="4104" name="Rectangle 8"/>
          <p:cNvSpPr>
            <a:spLocks noChangeArrowheads="1"/>
          </p:cNvSpPr>
          <p:nvPr/>
        </p:nvSpPr>
        <p:spPr bwMode="auto">
          <a:xfrm>
            <a:off x="2220507" y="4046538"/>
            <a:ext cx="48125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3">
                      <a:satMod val="175000"/>
                      <a:alpha val="40000"/>
                    </a:schemeClr>
                  </a:glow>
                  <a:innerShdw blurRad="101600" dist="76200" dir="5400000">
                    <a:schemeClr val="accent1">
                      <a:satMod val="190000"/>
                      <a:tint val="100000"/>
                      <a:alpha val="74000"/>
                    </a:schemeClr>
                  </a:innerShdw>
                </a:effectLst>
                <a:cs typeface="+mj-cs"/>
              </a:rPr>
              <a:t>sarzaminazadegan.blog.ir</a:t>
            </a:r>
            <a:endParaRPr lang="fa-IR" sz="3200" b="1" dirty="0">
              <a:effectLst>
                <a:glow rad="228600">
                  <a:schemeClr val="accent3">
                    <a:satMod val="175000"/>
                    <a:alpha val="40000"/>
                  </a:schemeClr>
                </a:glow>
                <a:innerShdw blurRad="101600" dist="76200" dir="5400000">
                  <a:schemeClr val="accent1">
                    <a:satMod val="190000"/>
                    <a:tint val="100000"/>
                    <a:alpha val="74000"/>
                  </a:schemeClr>
                </a:innerShdw>
              </a:effectLst>
              <a:cs typeface="+mj-cs"/>
            </a:endParaRPr>
          </a:p>
        </p:txBody>
      </p:sp>
    </p:spTree>
  </p:cSld>
  <p:clrMapOvr>
    <a:masterClrMapping/>
  </p:clrMapOvr>
  <p:transition spd="slow">
    <p:blind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250825" y="476250"/>
            <a:ext cx="8642350" cy="6086475"/>
          </a:xfrm>
        </p:spPr>
        <p:txBody>
          <a:bodyPr/>
          <a:lstStyle/>
          <a:p>
            <a:pPr algn="r" eaLnBrk="1" hangingPunct="1">
              <a:buFont typeface="Wingdings" pitchFamily="2" charset="2"/>
              <a:buNone/>
              <a:defRPr/>
            </a:pPr>
            <a:r>
              <a:rPr lang="fa-IR" sz="2800" b="1" smtClean="0"/>
              <a:t>4 </a:t>
            </a:r>
            <a:r>
              <a:rPr lang="ar-SA" sz="2800" b="1" smtClean="0"/>
              <a:t>–</a:t>
            </a:r>
            <a:r>
              <a:rPr lang="fa-IR" sz="2800" b="1" smtClean="0"/>
              <a:t> استقلال براي مدت 400 سال ( از 226 تا 651 ميلادي ) </a:t>
            </a:r>
          </a:p>
          <a:p>
            <a:pPr algn="r" eaLnBrk="1" hangingPunct="1">
              <a:buFont typeface="Wingdings" pitchFamily="2" charset="2"/>
              <a:buNone/>
              <a:defRPr/>
            </a:pPr>
            <a:r>
              <a:rPr lang="fa-IR" sz="2800" smtClean="0">
                <a:cs typeface="B Compset" pitchFamily="2" charset="-78"/>
              </a:rPr>
              <a:t>اردشير اول كه از طرفداران پرشور دين زرتشتي بود استقلال ايران زمين را از </a:t>
            </a:r>
          </a:p>
          <a:p>
            <a:pPr algn="r" eaLnBrk="1" hangingPunct="1">
              <a:buFont typeface="Wingdings" pitchFamily="2" charset="2"/>
              <a:buNone/>
              <a:defRPr/>
            </a:pPr>
            <a:r>
              <a:rPr lang="fa-IR" sz="2800" smtClean="0">
                <a:cs typeface="B Compset" pitchFamily="2" charset="-78"/>
              </a:rPr>
              <a:t>نو برقرار ساخت ، سرزمين مجاور ارمنستان را فتح كرد و امپراتوري ساسانيان</a:t>
            </a:r>
          </a:p>
          <a:p>
            <a:pPr algn="r" eaLnBrk="1" hangingPunct="1">
              <a:buFont typeface="Wingdings" pitchFamily="2" charset="2"/>
              <a:buNone/>
              <a:defRPr/>
            </a:pPr>
            <a:r>
              <a:rPr lang="fa-IR" sz="2800" smtClean="0">
                <a:cs typeface="B Compset" pitchFamily="2" charset="-78"/>
              </a:rPr>
              <a:t>را بنا نهاد . بنابراين اطلاعاتي كه از دين زرتشتي در دورة  ساساني  در دست </a:t>
            </a:r>
          </a:p>
          <a:p>
            <a:pPr algn="r" eaLnBrk="1" hangingPunct="1">
              <a:buFont typeface="Wingdings" pitchFamily="2" charset="2"/>
              <a:buNone/>
              <a:defRPr/>
            </a:pPr>
            <a:r>
              <a:rPr lang="fa-IR" sz="2800" smtClean="0">
                <a:cs typeface="B Compset" pitchFamily="2" charset="-78"/>
              </a:rPr>
              <a:t>داريم اصول زيرين را بيان مي كند : در آغاز تنها زروان بود . او همه هستي</a:t>
            </a:r>
          </a:p>
          <a:p>
            <a:pPr algn="r" eaLnBrk="1" hangingPunct="1">
              <a:buFont typeface="Wingdings" pitchFamily="2" charset="2"/>
              <a:buNone/>
              <a:defRPr/>
            </a:pPr>
            <a:r>
              <a:rPr lang="fa-IR" sz="2800" smtClean="0">
                <a:cs typeface="B Compset" pitchFamily="2" charset="-78"/>
              </a:rPr>
              <a:t>و همه جوانب هستي را در خود گردداشت . خوبي و بدي  و ......  او  زمان</a:t>
            </a:r>
          </a:p>
          <a:p>
            <a:pPr algn="r" eaLnBrk="1" hangingPunct="1">
              <a:buFont typeface="Wingdings" pitchFamily="2" charset="2"/>
              <a:buNone/>
              <a:defRPr/>
            </a:pPr>
            <a:r>
              <a:rPr lang="fa-IR" sz="2800" smtClean="0">
                <a:cs typeface="B Compset" pitchFamily="2" charset="-78"/>
              </a:rPr>
              <a:t>درازي ( يك هزار سال ) آرزوي فرزند مي كرد تا او را  فرمانرواي  جهان </a:t>
            </a:r>
          </a:p>
          <a:p>
            <a:pPr algn="r" eaLnBrk="1" hangingPunct="1">
              <a:buFont typeface="Wingdings" pitchFamily="2" charset="2"/>
              <a:buNone/>
              <a:defRPr/>
            </a:pPr>
            <a:r>
              <a:rPr lang="fa-IR" sz="2800" smtClean="0">
                <a:cs typeface="B Compset" pitchFamily="2" charset="-78"/>
              </a:rPr>
              <a:t>سازد اما داراي فرزند نمي شد تا آن كه در امكان داشتن فرزند ترديد ورزيد </a:t>
            </a:r>
          </a:p>
          <a:p>
            <a:pPr algn="r" eaLnBrk="1" hangingPunct="1">
              <a:buFont typeface="Wingdings" pitchFamily="2" charset="2"/>
              <a:buNone/>
              <a:defRPr/>
            </a:pPr>
            <a:r>
              <a:rPr lang="fa-IR" sz="2800" smtClean="0">
                <a:cs typeface="B Compset" pitchFamily="2" charset="-78"/>
              </a:rPr>
              <a:t>و آنگاه از آن آرزوي مقدس او هر مزد و از آن ترديد نامقدس اهريمن در</a:t>
            </a:r>
          </a:p>
          <a:p>
            <a:pPr algn="r" eaLnBrk="1" hangingPunct="1">
              <a:buFont typeface="Wingdings" pitchFamily="2" charset="2"/>
              <a:buNone/>
              <a:defRPr/>
            </a:pPr>
            <a:r>
              <a:rPr lang="fa-IR" sz="2800" smtClean="0">
                <a:cs typeface="B Compset" pitchFamily="2" charset="-78"/>
              </a:rPr>
              <a:t>او پديد آمدند هرمزد كه از همه حقايق با خبر بود خواستِِِِ پدر را به برادر </a:t>
            </a:r>
          </a:p>
          <a:p>
            <a:pPr algn="r" eaLnBrk="1" hangingPunct="1">
              <a:buFont typeface="Wingdings" pitchFamily="2" charset="2"/>
              <a:buNone/>
              <a:defRPr/>
            </a:pPr>
            <a:r>
              <a:rPr lang="fa-IR" sz="2800" smtClean="0">
                <a:cs typeface="B Compset" pitchFamily="2" charset="-78"/>
              </a:rPr>
              <a:t>گفت به اهريمن برآن شد كه نخستين  فرزند  باشد كه  به  حضور  زروان </a:t>
            </a:r>
          </a:p>
          <a:p>
            <a:pPr algn="r" eaLnBrk="1" hangingPunct="1">
              <a:buFont typeface="Wingdings" pitchFamily="2" charset="2"/>
              <a:buNone/>
              <a:defRPr/>
            </a:pPr>
            <a:endParaRPr lang="fa-IR" sz="2800" smtClean="0">
              <a:cs typeface="B Compset" pitchFamily="2" charset="-78"/>
            </a:endParaRPr>
          </a:p>
          <a:p>
            <a:pPr algn="r" eaLnBrk="1" hangingPunct="1">
              <a:buFont typeface="Wingdings" pitchFamily="2" charset="2"/>
              <a:buNone/>
              <a:defRPr/>
            </a:pPr>
            <a:endParaRPr lang="en-US" sz="2800" b="1" smtClean="0"/>
          </a:p>
        </p:txBody>
      </p:sp>
    </p:spTree>
  </p:cSld>
  <p:clrMapOvr>
    <a:masterClrMapping/>
  </p:clrMapOvr>
  <p:transition spd="slow">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250825" y="260350"/>
            <a:ext cx="8569325" cy="6264275"/>
          </a:xfrm>
        </p:spPr>
        <p:txBody>
          <a:bodyPr/>
          <a:lstStyle/>
          <a:p>
            <a:pPr algn="r" eaLnBrk="1" hangingPunct="1">
              <a:buFont typeface="Wingdings" pitchFamily="2" charset="2"/>
              <a:buNone/>
              <a:defRPr/>
            </a:pPr>
            <a:r>
              <a:rPr lang="fa-IR" sz="2800" smtClean="0">
                <a:cs typeface="B Compset" pitchFamily="2" charset="-78"/>
              </a:rPr>
              <a:t>مي رسد راهي جز دريدن شكم نديد و چنين كرد و به حضور پدر رسيد و از</a:t>
            </a:r>
          </a:p>
          <a:p>
            <a:pPr algn="r" eaLnBrk="1" hangingPunct="1">
              <a:buFont typeface="Wingdings" pitchFamily="2" charset="2"/>
              <a:buNone/>
              <a:defRPr/>
            </a:pPr>
            <a:r>
              <a:rPr lang="fa-IR" sz="2800" smtClean="0">
                <a:cs typeface="B Compset" pitchFamily="2" charset="-78"/>
              </a:rPr>
              <a:t>او شهرياري جهان را خواست زروان دريافت اين آن فرزندي نيست كه او </a:t>
            </a:r>
          </a:p>
          <a:p>
            <a:pPr algn="r" eaLnBrk="1" hangingPunct="1">
              <a:buFont typeface="Wingdings" pitchFamily="2" charset="2"/>
              <a:buNone/>
              <a:defRPr/>
            </a:pPr>
            <a:r>
              <a:rPr lang="fa-IR" sz="2800" smtClean="0">
                <a:cs typeface="B Compset" pitchFamily="2" charset="-78"/>
              </a:rPr>
              <a:t>آرزو مي كرد اما سلطنت و شهرياري جهان را به او داد چون قول داده بود</a:t>
            </a:r>
          </a:p>
          <a:p>
            <a:pPr algn="r" eaLnBrk="1" hangingPunct="1">
              <a:buFont typeface="Wingdings" pitchFamily="2" charset="2"/>
              <a:buNone/>
              <a:defRPr/>
            </a:pPr>
            <a:endParaRPr lang="fa-IR" sz="2800" smtClean="0">
              <a:cs typeface="B Compset" pitchFamily="2" charset="-78"/>
            </a:endParaRPr>
          </a:p>
          <a:p>
            <a:pPr algn="r" eaLnBrk="1" hangingPunct="1">
              <a:buFont typeface="Wingdings" pitchFamily="2" charset="2"/>
              <a:buNone/>
              <a:defRPr/>
            </a:pPr>
            <a:r>
              <a:rPr lang="fa-IR" sz="2800" b="1" smtClean="0"/>
              <a:t>5 </a:t>
            </a:r>
            <a:r>
              <a:rPr lang="ar-SA" sz="2800" b="1" smtClean="0">
                <a:latin typeface="Arial"/>
              </a:rPr>
              <a:t>–</a:t>
            </a:r>
            <a:r>
              <a:rPr lang="fa-IR" sz="2800" b="1" smtClean="0"/>
              <a:t> خلع يد از ايران زمين و آرامش براي مدت هزار و سيصد سال </a:t>
            </a:r>
          </a:p>
          <a:p>
            <a:pPr algn="r" eaLnBrk="1" hangingPunct="1">
              <a:buFont typeface="Wingdings" pitchFamily="2" charset="2"/>
              <a:buNone/>
              <a:defRPr/>
            </a:pPr>
            <a:r>
              <a:rPr lang="fa-IR" sz="2800" smtClean="0">
                <a:cs typeface="B Compset" pitchFamily="2" charset="-78"/>
              </a:rPr>
              <a:t>عربها كه ملت كوچكي در همسايگي ايران و تحت تأثير دين جديد اسلام </a:t>
            </a:r>
          </a:p>
          <a:p>
            <a:pPr algn="r" eaLnBrk="1" hangingPunct="1">
              <a:buFont typeface="Wingdings" pitchFamily="2" charset="2"/>
              <a:buNone/>
              <a:defRPr/>
            </a:pPr>
            <a:r>
              <a:rPr lang="fa-IR" sz="2800" smtClean="0">
                <a:cs typeface="B Compset" pitchFamily="2" charset="-78"/>
              </a:rPr>
              <a:t>بودند به سرزمين ايران حمله كرده و با فتح آن بيشتر زرتشتي ها را يا به </a:t>
            </a:r>
          </a:p>
          <a:p>
            <a:pPr algn="r" eaLnBrk="1" hangingPunct="1">
              <a:buFont typeface="Wingdings" pitchFamily="2" charset="2"/>
              <a:buNone/>
              <a:defRPr/>
            </a:pPr>
            <a:r>
              <a:rPr lang="fa-IR" sz="2800" smtClean="0">
                <a:cs typeface="B Compset" pitchFamily="2" charset="-78"/>
              </a:rPr>
              <a:t>اسلام درآورده و يا از آن كشور فراري دادند . پارسيان نوين در كارهاي </a:t>
            </a:r>
          </a:p>
          <a:p>
            <a:pPr algn="r" eaLnBrk="1" hangingPunct="1">
              <a:buFont typeface="Wingdings" pitchFamily="2" charset="2"/>
              <a:buNone/>
              <a:defRPr/>
            </a:pPr>
            <a:r>
              <a:rPr lang="fa-IR" sz="2800" smtClean="0">
                <a:cs typeface="B Compset" pitchFamily="2" charset="-78"/>
              </a:rPr>
              <a:t>تجاري موفق اشتغال داشته و در سراسر دنيا پراكنده هستند . اما اكثر آنها</a:t>
            </a:r>
          </a:p>
          <a:p>
            <a:pPr algn="r" eaLnBrk="1" hangingPunct="1">
              <a:buFont typeface="Wingdings" pitchFamily="2" charset="2"/>
              <a:buNone/>
              <a:defRPr/>
            </a:pPr>
            <a:r>
              <a:rPr lang="fa-IR" sz="2800" smtClean="0">
                <a:cs typeface="B Compset" pitchFamily="2" charset="-78"/>
              </a:rPr>
              <a:t>در بمبئي هندوستان اقامت دارند از بهترين شهروندان هند هستند و از لحاظ</a:t>
            </a:r>
          </a:p>
          <a:p>
            <a:pPr algn="r" eaLnBrk="1" hangingPunct="1">
              <a:buFont typeface="Wingdings" pitchFamily="2" charset="2"/>
              <a:buNone/>
              <a:defRPr/>
            </a:pPr>
            <a:r>
              <a:rPr lang="fa-IR" sz="2800" smtClean="0">
                <a:cs typeface="B Compset" pitchFamily="2" charset="-78"/>
              </a:rPr>
              <a:t>اهداي سرانة هداياي خيرخواهانه مقام اول را دارند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268538" y="277813"/>
            <a:ext cx="3959225" cy="1143000"/>
          </a:xfrm>
        </p:spPr>
        <p:txBody>
          <a:bodyPr/>
          <a:lstStyle/>
          <a:p>
            <a:pPr eaLnBrk="1" hangingPunct="1">
              <a:defRPr/>
            </a:pPr>
            <a:r>
              <a:rPr lang="fa-IR" smtClean="0"/>
              <a:t>اوستا</a:t>
            </a:r>
            <a:endParaRPr lang="en-US" smtClean="0"/>
          </a:p>
        </p:txBody>
      </p:sp>
      <p:sp>
        <p:nvSpPr>
          <p:cNvPr id="94211" name="Rectangle 3"/>
          <p:cNvSpPr>
            <a:spLocks noGrp="1" noChangeArrowheads="1"/>
          </p:cNvSpPr>
          <p:nvPr>
            <p:ph type="body" idx="1"/>
          </p:nvPr>
        </p:nvSpPr>
        <p:spPr>
          <a:xfrm>
            <a:off x="323850" y="1484313"/>
            <a:ext cx="8569325" cy="4897437"/>
          </a:xfrm>
        </p:spPr>
        <p:txBody>
          <a:bodyPr/>
          <a:lstStyle/>
          <a:p>
            <a:pPr algn="r" eaLnBrk="1" hangingPunct="1">
              <a:buFont typeface="Wingdings" pitchFamily="2" charset="2"/>
              <a:buNone/>
              <a:defRPr/>
            </a:pPr>
            <a:r>
              <a:rPr lang="fa-IR" sz="2800" smtClean="0">
                <a:cs typeface="B Compset" pitchFamily="2" charset="-78"/>
              </a:rPr>
              <a:t>بعد از اينكه مجلسي از كاهنان و جادوگران و دانشمندان در حضور گشتاسب </a:t>
            </a:r>
          </a:p>
          <a:p>
            <a:pPr algn="r" eaLnBrk="1" hangingPunct="1">
              <a:buFont typeface="Wingdings" pitchFamily="2" charset="2"/>
              <a:buNone/>
              <a:defRPr/>
            </a:pPr>
            <a:r>
              <a:rPr lang="fa-IR" sz="2800" smtClean="0">
                <a:cs typeface="B Compset" pitchFamily="2" charset="-78"/>
              </a:rPr>
              <a:t>منعقد شد و زرتشت به همه آنها قالب آمد و گشتاسب  هم  به  مذهب   وي </a:t>
            </a:r>
          </a:p>
          <a:p>
            <a:pPr algn="r" eaLnBrk="1" hangingPunct="1">
              <a:buFont typeface="Wingdings" pitchFamily="2" charset="2"/>
              <a:buNone/>
              <a:defRPr/>
            </a:pPr>
            <a:r>
              <a:rPr lang="fa-IR" sz="2800" smtClean="0">
                <a:cs typeface="B Compset" pitchFamily="2" charset="-78"/>
              </a:rPr>
              <a:t>گرويد و دستور داد تا 12 هزار گاو را بكشند و پوستهايشان را آماده كنند  و </a:t>
            </a:r>
          </a:p>
          <a:p>
            <a:pPr algn="r" eaLnBrk="1" hangingPunct="1">
              <a:buFont typeface="Wingdings" pitchFamily="2" charset="2"/>
              <a:buNone/>
              <a:defRPr/>
            </a:pPr>
            <a:r>
              <a:rPr lang="fa-IR" sz="2800" smtClean="0">
                <a:cs typeface="B Compset" pitchFamily="2" charset="-78"/>
              </a:rPr>
              <a:t>آنها را با حلقه هاي زرين به يكديگر ببندند و چون پوستها آماده شد خطاطان </a:t>
            </a:r>
          </a:p>
          <a:p>
            <a:pPr algn="r" eaLnBrk="1" hangingPunct="1">
              <a:buFont typeface="Wingdings" pitchFamily="2" charset="2"/>
              <a:buNone/>
              <a:defRPr/>
            </a:pPr>
            <a:r>
              <a:rPr lang="fa-IR" sz="2800" smtClean="0">
                <a:cs typeface="B Compset" pitchFamily="2" charset="-78"/>
              </a:rPr>
              <a:t>را دستور داد تا تعاليم زرتشت دانا را بر آنها بنويسند  .  امروز آنچه  از  يك </a:t>
            </a:r>
          </a:p>
          <a:p>
            <a:pPr algn="r" eaLnBrk="1" hangingPunct="1">
              <a:buFont typeface="Wingdings" pitchFamily="2" charset="2"/>
              <a:buNone/>
              <a:defRPr/>
            </a:pPr>
            <a:r>
              <a:rPr lang="fa-IR" sz="2800" smtClean="0">
                <a:cs typeface="B Compset" pitchFamily="2" charset="-78"/>
              </a:rPr>
              <a:t>اوستاي قديمي پرحجم و اصيل نيز باقي ماند در 5 گروه عمده مرتب شده است</a:t>
            </a:r>
          </a:p>
          <a:p>
            <a:pPr algn="r" eaLnBrk="1" hangingPunct="1">
              <a:buFont typeface="Wingdings" pitchFamily="2" charset="2"/>
              <a:buNone/>
              <a:defRPr/>
            </a:pPr>
            <a:r>
              <a:rPr lang="fa-IR" sz="2800" smtClean="0">
                <a:cs typeface="B Compset" pitchFamily="2" charset="-78"/>
              </a:rPr>
              <a:t>نام كلي اين متون اوستا است كه شايد به معني ( معرفت ) . زبان اين متون نيز</a:t>
            </a:r>
          </a:p>
          <a:p>
            <a:pPr algn="r" eaLnBrk="1" hangingPunct="1">
              <a:buFont typeface="Wingdings" pitchFamily="2" charset="2"/>
              <a:buNone/>
              <a:defRPr/>
            </a:pPr>
            <a:r>
              <a:rPr lang="fa-IR" sz="2800" smtClean="0">
                <a:cs typeface="B Compset" pitchFamily="2" charset="-78"/>
              </a:rPr>
              <a:t>اوستايي است كه با زبان سانسكريت در يك سطح است و در 5 گروه مرتب </a:t>
            </a:r>
          </a:p>
          <a:p>
            <a:pPr algn="r" eaLnBrk="1" hangingPunct="1">
              <a:buFont typeface="Wingdings" pitchFamily="2" charset="2"/>
              <a:buNone/>
              <a:defRPr/>
            </a:pPr>
            <a:r>
              <a:rPr lang="fa-IR" sz="2800" smtClean="0">
                <a:cs typeface="B Compset" pitchFamily="2" charset="-78"/>
              </a:rPr>
              <a:t>شده است :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179388" y="549275"/>
            <a:ext cx="8785225" cy="5975350"/>
          </a:xfrm>
        </p:spPr>
        <p:txBody>
          <a:bodyPr/>
          <a:lstStyle/>
          <a:p>
            <a:pPr algn="r" eaLnBrk="1" hangingPunct="1">
              <a:buFont typeface="Wingdings" pitchFamily="2" charset="2"/>
              <a:buNone/>
              <a:defRPr/>
            </a:pPr>
            <a:r>
              <a:rPr lang="fa-IR" sz="2800" smtClean="0">
                <a:cs typeface="B Compset" pitchFamily="2" charset="-78"/>
              </a:rPr>
              <a:t>1 </a:t>
            </a:r>
            <a:r>
              <a:rPr lang="ar-SA" sz="2800" smtClean="0">
                <a:latin typeface="Arial"/>
                <a:cs typeface="B Compset" pitchFamily="2" charset="-78"/>
              </a:rPr>
              <a:t>–</a:t>
            </a:r>
            <a:r>
              <a:rPr lang="fa-IR" sz="2800" smtClean="0">
                <a:cs typeface="B Compset" pitchFamily="2" charset="-78"/>
              </a:rPr>
              <a:t> يسنا ، به معني پرستش يا قرباني ، قديمي ترين و مهمترين اين بخشهاست </a:t>
            </a:r>
          </a:p>
          <a:p>
            <a:pPr algn="r" eaLnBrk="1" hangingPunct="1">
              <a:buFont typeface="Wingdings" pitchFamily="2" charset="2"/>
              <a:buNone/>
              <a:defRPr/>
            </a:pPr>
            <a:r>
              <a:rPr lang="fa-IR" sz="2800" smtClean="0">
                <a:cs typeface="B Compset" pitchFamily="2" charset="-78"/>
              </a:rPr>
              <a:t>2 </a:t>
            </a:r>
            <a:r>
              <a:rPr lang="ar-SA" sz="2800" smtClean="0">
                <a:latin typeface="Arial"/>
                <a:cs typeface="B Compset" pitchFamily="2" charset="-78"/>
              </a:rPr>
              <a:t>–</a:t>
            </a:r>
            <a:r>
              <a:rPr lang="fa-IR" sz="2800" smtClean="0">
                <a:cs typeface="B Compset" pitchFamily="2" charset="-78"/>
              </a:rPr>
              <a:t> ويسپرد ، به معني استمداد از « همه خدايان » كتاب كوچكي در آداب </a:t>
            </a:r>
          </a:p>
          <a:p>
            <a:pPr algn="r" eaLnBrk="1" hangingPunct="1">
              <a:buFont typeface="Wingdings" pitchFamily="2" charset="2"/>
              <a:buNone/>
              <a:defRPr/>
            </a:pPr>
            <a:r>
              <a:rPr lang="fa-IR" sz="2800" smtClean="0">
                <a:cs typeface="B Compset" pitchFamily="2" charset="-78"/>
              </a:rPr>
              <a:t>نماز است و در كنار يسنا براي عبادت و نيايش به كار مي رود </a:t>
            </a:r>
          </a:p>
          <a:p>
            <a:pPr algn="r" eaLnBrk="1" hangingPunct="1">
              <a:buFont typeface="Wingdings" pitchFamily="2" charset="2"/>
              <a:buNone/>
              <a:defRPr/>
            </a:pPr>
            <a:r>
              <a:rPr lang="fa-IR" sz="2800" smtClean="0">
                <a:cs typeface="B Compset" pitchFamily="2" charset="-78"/>
              </a:rPr>
              <a:t>3 </a:t>
            </a:r>
            <a:r>
              <a:rPr lang="ar-SA" sz="2800" smtClean="0">
                <a:latin typeface="Arial"/>
                <a:cs typeface="B Compset" pitchFamily="2" charset="-78"/>
              </a:rPr>
              <a:t>–</a:t>
            </a:r>
            <a:r>
              <a:rPr lang="fa-IR" sz="2800" smtClean="0">
                <a:cs typeface="B Compset" pitchFamily="2" charset="-78"/>
              </a:rPr>
              <a:t> ونديداد ، مربوط به مقررات آداب ديني است كه پاره اي مطالب كيهاني ،</a:t>
            </a:r>
          </a:p>
          <a:p>
            <a:pPr algn="r" eaLnBrk="1" hangingPunct="1">
              <a:buFont typeface="Wingdings" pitchFamily="2" charset="2"/>
              <a:buNone/>
              <a:defRPr/>
            </a:pPr>
            <a:r>
              <a:rPr lang="fa-IR" sz="2800" smtClean="0">
                <a:cs typeface="B Compset" pitchFamily="2" charset="-78"/>
              </a:rPr>
              <a:t>تاريخي و مباحث اخروي را نيز شامل مي شود كه اين 3 بخش قسمت مفصلتر</a:t>
            </a:r>
          </a:p>
          <a:p>
            <a:pPr algn="r" eaLnBrk="1" hangingPunct="1">
              <a:buFont typeface="Wingdings" pitchFamily="2" charset="2"/>
              <a:buNone/>
              <a:defRPr/>
            </a:pPr>
            <a:r>
              <a:rPr lang="fa-IR" sz="2800" smtClean="0">
                <a:cs typeface="B Compset" pitchFamily="2" charset="-78"/>
              </a:rPr>
              <a:t>و مهمتر اوستا را تشكيل مي دهند </a:t>
            </a:r>
          </a:p>
          <a:p>
            <a:pPr algn="r" eaLnBrk="1" hangingPunct="1">
              <a:buFont typeface="Wingdings" pitchFamily="2" charset="2"/>
              <a:buNone/>
              <a:defRPr/>
            </a:pPr>
            <a:r>
              <a:rPr lang="fa-IR" sz="2800" smtClean="0">
                <a:cs typeface="B Compset" pitchFamily="2" charset="-78"/>
              </a:rPr>
              <a:t>4 </a:t>
            </a:r>
            <a:r>
              <a:rPr lang="ar-SA" sz="2800" smtClean="0">
                <a:latin typeface="Arial"/>
                <a:cs typeface="B Compset" pitchFamily="2" charset="-78"/>
              </a:rPr>
              <a:t>–</a:t>
            </a:r>
            <a:r>
              <a:rPr lang="fa-IR" sz="2800" smtClean="0">
                <a:cs typeface="B Compset" pitchFamily="2" charset="-78"/>
              </a:rPr>
              <a:t> يشت ها ، گلچيني از اشعار ديني است براي طلب كمك و استمداد از 21 </a:t>
            </a:r>
          </a:p>
          <a:p>
            <a:pPr algn="r" eaLnBrk="1" hangingPunct="1">
              <a:buFont typeface="Wingdings" pitchFamily="2" charset="2"/>
              <a:buNone/>
              <a:defRPr/>
            </a:pPr>
            <a:r>
              <a:rPr lang="fa-IR" sz="2800" smtClean="0">
                <a:cs typeface="B Compset" pitchFamily="2" charset="-78"/>
              </a:rPr>
              <a:t>فرشته و قهرمان دين زرتشتي سروده شده اند </a:t>
            </a:r>
          </a:p>
          <a:p>
            <a:pPr algn="r" eaLnBrk="1" hangingPunct="1">
              <a:buFont typeface="Wingdings" pitchFamily="2" charset="2"/>
              <a:buNone/>
              <a:defRPr/>
            </a:pPr>
            <a:r>
              <a:rPr lang="fa-IR" sz="2800" smtClean="0">
                <a:cs typeface="B Compset" pitchFamily="2" charset="-78"/>
              </a:rPr>
              <a:t>5 </a:t>
            </a:r>
            <a:r>
              <a:rPr lang="ar-SA" sz="2800" smtClean="0">
                <a:latin typeface="Arial"/>
                <a:cs typeface="B Compset" pitchFamily="2" charset="-78"/>
              </a:rPr>
              <a:t>–</a:t>
            </a:r>
            <a:r>
              <a:rPr lang="fa-IR" sz="2800" smtClean="0">
                <a:cs typeface="B Compset" pitchFamily="2" charset="-78"/>
              </a:rPr>
              <a:t> خرده اوستا ، كتاب دستي دعا و مناجات براي استفاده همگاني زرتشتيان </a:t>
            </a:r>
          </a:p>
          <a:p>
            <a:pPr algn="r" eaLnBrk="1" hangingPunct="1">
              <a:buFont typeface="Wingdings" pitchFamily="2" charset="2"/>
              <a:buNone/>
              <a:defRPr/>
            </a:pPr>
            <a:r>
              <a:rPr lang="fa-IR" sz="2800" smtClean="0">
                <a:cs typeface="B Compset" pitchFamily="2" charset="-78"/>
              </a:rPr>
              <a:t>است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72" name="Rectangle 16"/>
          <p:cNvSpPr>
            <a:spLocks noGrp="1" noChangeArrowheads="1"/>
          </p:cNvSpPr>
          <p:nvPr>
            <p:ph type="title"/>
          </p:nvPr>
        </p:nvSpPr>
        <p:spPr/>
        <p:txBody>
          <a:bodyPr/>
          <a:lstStyle/>
          <a:p>
            <a:pPr eaLnBrk="1" hangingPunct="1">
              <a:defRPr/>
            </a:pPr>
            <a:endParaRPr lang="fa-IR" smtClean="0"/>
          </a:p>
        </p:txBody>
      </p:sp>
      <p:pic>
        <p:nvPicPr>
          <p:cNvPr id="26627" name="Picture 15" descr="AzarFarnbaghFireTemple-KazeroonFars-CHN-HKarimzadeh[1]"/>
          <p:cNvPicPr>
            <a:picLocks noChangeAspect="1" noChangeArrowheads="1"/>
          </p:cNvPicPr>
          <p:nvPr>
            <p:ph idx="1"/>
          </p:nvPr>
        </p:nvPicPr>
        <p:blipFill>
          <a:blip r:embed="rId2">
            <a:lum bright="-24000" contrast="10000"/>
            <a:extLst>
              <a:ext uri="{28A0092B-C50C-407E-A947-70E740481C1C}">
                <a14:useLocalDpi xmlns:a14="http://schemas.microsoft.com/office/drawing/2010/main" val="0"/>
              </a:ext>
            </a:extLst>
          </a:blip>
          <a:srcRect/>
          <a:stretch>
            <a:fillRect/>
          </a:stretch>
        </p:blipFill>
        <p:spPr>
          <a:xfrm>
            <a:off x="0" y="0"/>
            <a:ext cx="91440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8" name="Rectangle 18"/>
          <p:cNvSpPr>
            <a:spLocks noChangeArrowheads="1"/>
          </p:cNvSpPr>
          <p:nvPr/>
        </p:nvSpPr>
        <p:spPr bwMode="auto">
          <a:xfrm>
            <a:off x="179388" y="1079500"/>
            <a:ext cx="8712200" cy="469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ar-SA" sz="3200" b="1"/>
              <a:t>نيايش در آتشكده</a:t>
            </a:r>
            <a:r>
              <a:rPr lang="ar-SA"/>
              <a:t> </a:t>
            </a:r>
            <a:endParaRPr lang="en-US"/>
          </a:p>
          <a:p>
            <a:pPr algn="r"/>
            <a:endParaRPr lang="en-US"/>
          </a:p>
          <a:p>
            <a:pPr algn="r" rtl="1"/>
            <a:r>
              <a:rPr lang="ar-SA" sz="2800">
                <a:cs typeface="B Compset" pitchFamily="2" charset="-78"/>
              </a:rPr>
              <a:t>زرتشتيان را به عنوان « پرستندگان آتش » خوانده اند آنها با تمام </a:t>
            </a:r>
            <a:r>
              <a:rPr lang="en-US" sz="2800">
                <a:cs typeface="B Compset" pitchFamily="2" charset="-78"/>
              </a:rPr>
              <a:t>  </a:t>
            </a:r>
            <a:r>
              <a:rPr lang="ar-SA" sz="2800">
                <a:cs typeface="B Compset" pitchFamily="2" charset="-78"/>
              </a:rPr>
              <a:t>وجود</a:t>
            </a:r>
            <a:r>
              <a:rPr lang="en-US" sz="2800">
                <a:cs typeface="B Compset" pitchFamily="2" charset="-78"/>
              </a:rPr>
              <a:t> </a:t>
            </a:r>
            <a:r>
              <a:rPr lang="ar-SA" sz="2800">
                <a:cs typeface="B Compset" pitchFamily="2" charset="-78"/>
              </a:rPr>
              <a:t> اين</a:t>
            </a:r>
            <a:endParaRPr lang="en-US" sz="2800">
              <a:cs typeface="B Compset" pitchFamily="2" charset="-78"/>
            </a:endParaRPr>
          </a:p>
          <a:p>
            <a:pPr algn="r" rtl="1"/>
            <a:r>
              <a:rPr lang="ar-SA" sz="2800">
                <a:cs typeface="B Compset" pitchFamily="2" charset="-78"/>
              </a:rPr>
              <a:t> تخصيص را رد مي كنند آنان به آتش و به ويژه خورشيد به عنوان</a:t>
            </a:r>
            <a:r>
              <a:rPr lang="en-US" sz="2800">
                <a:cs typeface="B Compset" pitchFamily="2" charset="-78"/>
              </a:rPr>
              <a:t> </a:t>
            </a:r>
            <a:r>
              <a:rPr lang="ar-SA" sz="2800">
                <a:cs typeface="B Compset" pitchFamily="2" charset="-78"/>
              </a:rPr>
              <a:t> نماي خداي</a:t>
            </a:r>
            <a:endParaRPr lang="en-US" sz="2800">
              <a:cs typeface="B Compset" pitchFamily="2" charset="-78"/>
            </a:endParaRPr>
          </a:p>
          <a:p>
            <a:pPr algn="r" rtl="1"/>
            <a:r>
              <a:rPr lang="ar-SA" sz="2800">
                <a:cs typeface="B Compset" pitchFamily="2" charset="-78"/>
              </a:rPr>
              <a:t> نور ، پاكي و گرماي مطبوع نگاه مي كنند و هر زرتشتي با نگه داري آتش</a:t>
            </a:r>
            <a:r>
              <a:rPr lang="en-US" sz="2800">
                <a:cs typeface="B Compset" pitchFamily="2" charset="-78"/>
              </a:rPr>
              <a:t>  </a:t>
            </a:r>
            <a:r>
              <a:rPr lang="ar-SA" sz="2800">
                <a:cs typeface="B Compset" pitchFamily="2" charset="-78"/>
              </a:rPr>
              <a:t>و </a:t>
            </a:r>
            <a:endParaRPr lang="en-US" sz="2800">
              <a:cs typeface="B Compset" pitchFamily="2" charset="-78"/>
            </a:endParaRPr>
          </a:p>
          <a:p>
            <a:pPr algn="r"/>
            <a:r>
              <a:rPr lang="ar-SA" sz="2800">
                <a:cs typeface="B Compset" pitchFamily="2" charset="-78"/>
              </a:rPr>
              <a:t>نيايش در برابر آن پيوسته به خود مي خوانده است كه مانند آتش پاك و گرم و</a:t>
            </a:r>
            <a:endParaRPr lang="en-US" sz="2800">
              <a:cs typeface="B Compset" pitchFamily="2" charset="-78"/>
            </a:endParaRPr>
          </a:p>
          <a:p>
            <a:pPr algn="r" rtl="1"/>
            <a:r>
              <a:rPr lang="ar-SA" sz="2800">
                <a:cs typeface="B Compset" pitchFamily="2" charset="-78"/>
              </a:rPr>
              <a:t> روشنايي بخش باشد و هنگامي كه از آتش گفتگو</a:t>
            </a:r>
            <a:r>
              <a:rPr lang="en-US" sz="2800">
                <a:cs typeface="B Compset" pitchFamily="2" charset="-78"/>
              </a:rPr>
              <a:t> </a:t>
            </a:r>
            <a:r>
              <a:rPr lang="ar-SA" sz="2800">
                <a:cs typeface="B Compset" pitchFamily="2" charset="-78"/>
              </a:rPr>
              <a:t> مي شود</a:t>
            </a:r>
            <a:r>
              <a:rPr lang="en-US" sz="2800">
                <a:cs typeface="B Compset" pitchFamily="2" charset="-78"/>
              </a:rPr>
              <a:t> </a:t>
            </a:r>
            <a:r>
              <a:rPr lang="ar-SA" sz="2800">
                <a:cs typeface="B Compset" pitchFamily="2" charset="-78"/>
              </a:rPr>
              <a:t> اشاره</a:t>
            </a:r>
            <a:r>
              <a:rPr lang="en-US" sz="2800">
                <a:cs typeface="B Compset" pitchFamily="2" charset="-78"/>
              </a:rPr>
              <a:t> </a:t>
            </a:r>
            <a:r>
              <a:rPr lang="ar-SA" sz="2800">
                <a:cs typeface="B Compset" pitchFamily="2" charset="-78"/>
              </a:rPr>
              <a:t> به</a:t>
            </a:r>
            <a:r>
              <a:rPr lang="en-US" sz="2800">
                <a:cs typeface="B Compset" pitchFamily="2" charset="-78"/>
              </a:rPr>
              <a:t> </a:t>
            </a:r>
            <a:r>
              <a:rPr lang="ar-SA" sz="2800">
                <a:cs typeface="B Compset" pitchFamily="2" charset="-78"/>
              </a:rPr>
              <a:t> فروغ </a:t>
            </a:r>
            <a:endParaRPr lang="en-US" sz="2800">
              <a:cs typeface="B Compset" pitchFamily="2" charset="-78"/>
            </a:endParaRPr>
          </a:p>
          <a:p>
            <a:pPr algn="r"/>
            <a:r>
              <a:rPr lang="ar-SA" sz="2800">
                <a:cs typeface="B Compset" pitchFamily="2" charset="-78"/>
              </a:rPr>
              <a:t>انديشه و روشنايي دل و تابش رواني است و در مقايسه امكانات امروز با گذشته</a:t>
            </a:r>
            <a:endParaRPr lang="en-US" sz="2800">
              <a:cs typeface="B Compset" pitchFamily="2" charset="-78"/>
            </a:endParaRPr>
          </a:p>
          <a:p>
            <a:pPr algn="r" rtl="1"/>
            <a:r>
              <a:rPr lang="ar-SA" sz="2800">
                <a:cs typeface="B Compset" pitchFamily="2" charset="-78"/>
              </a:rPr>
              <a:t> مي توان به ارزش آتش و مقدس شمردن آن پي برد افراد زرتشتي</a:t>
            </a:r>
            <a:r>
              <a:rPr lang="en-US" sz="2800">
                <a:cs typeface="B Compset" pitchFamily="2" charset="-78"/>
              </a:rPr>
              <a:t> </a:t>
            </a:r>
            <a:r>
              <a:rPr lang="ar-SA" sz="2800">
                <a:cs typeface="B Compset" pitchFamily="2" charset="-78"/>
              </a:rPr>
              <a:t> در هر وقت </a:t>
            </a:r>
            <a:endParaRPr lang="en-US" sz="2800">
              <a:cs typeface="B Compset" pitchFamily="2" charset="-78"/>
            </a:endParaRPr>
          </a:p>
          <a:p>
            <a:pPr algn="r" rtl="1"/>
            <a:r>
              <a:rPr lang="ar-SA" sz="2800">
                <a:cs typeface="B Compset" pitchFamily="2" charset="-78"/>
              </a:rPr>
              <a:t>روز بخواهند مي توانند منفرداً به درون آتشكده بروند قبل از ورود به معبد دست </a:t>
            </a:r>
            <a:endParaRPr lang="en-US" sz="2800">
              <a:cs typeface="B Compset" pitchFamily="2" charset="-78"/>
            </a:endParaRPr>
          </a:p>
          <a:p>
            <a:pPr algn="r"/>
            <a:r>
              <a:rPr lang="ar-SA" sz="2800">
                <a:cs typeface="B Compset" pitchFamily="2" charset="-78"/>
              </a:rPr>
              <a:t>و روي خود را با آب شسته قسمتي از اوستا را تلاوت مي كنند</a:t>
            </a:r>
          </a:p>
        </p:txBody>
      </p:sp>
    </p:spTree>
  </p:cSld>
  <p:clrMapOvr>
    <a:masterClrMapping/>
  </p:clrMapOvr>
  <p:transition spd="slow">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Rectangle 5"/>
          <p:cNvSpPr>
            <a:spLocks noGrp="1" noChangeArrowheads="1"/>
          </p:cNvSpPr>
          <p:nvPr>
            <p:ph type="title"/>
          </p:nvPr>
        </p:nvSpPr>
        <p:spPr/>
        <p:txBody>
          <a:bodyPr/>
          <a:lstStyle/>
          <a:p>
            <a:pPr eaLnBrk="1" hangingPunct="1">
              <a:defRPr/>
            </a:pPr>
            <a:endParaRPr lang="fa-IR" smtClean="0"/>
          </a:p>
        </p:txBody>
      </p:sp>
      <p:pic>
        <p:nvPicPr>
          <p:cNvPr id="27651" name="Picture 4" descr="AzarFarnbaghFireTemple-KazeroonFars-CHN-HKarimzadeh[1]"/>
          <p:cNvPicPr>
            <a:picLocks noChangeAspect="1" noChangeArrowheads="1"/>
          </p:cNvPicPr>
          <p:nvPr>
            <p:ph idx="1"/>
          </p:nvPr>
        </p:nvPicPr>
        <p:blipFill>
          <a:blip r:embed="rId2">
            <a:lum bright="-24000"/>
            <a:extLst>
              <a:ext uri="{28A0092B-C50C-407E-A947-70E740481C1C}">
                <a14:useLocalDpi xmlns:a14="http://schemas.microsoft.com/office/drawing/2010/main" val="0"/>
              </a:ext>
            </a:extLst>
          </a:blip>
          <a:srcRect/>
          <a:stretch>
            <a:fillRect/>
          </a:stretch>
        </p:blipFill>
        <p:spPr>
          <a:xfrm>
            <a:off x="0" y="0"/>
            <a:ext cx="91440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2" name="Rectangle 7"/>
          <p:cNvSpPr>
            <a:spLocks noChangeArrowheads="1"/>
          </p:cNvSpPr>
          <p:nvPr/>
        </p:nvSpPr>
        <p:spPr bwMode="auto">
          <a:xfrm>
            <a:off x="611188" y="620713"/>
            <a:ext cx="8064500" cy="564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ar-SA" sz="2800">
                <a:cs typeface="B Compset" pitchFamily="2" charset="-78"/>
              </a:rPr>
              <a:t>و دعا و مناجات مي خوانند و سپس كفشها را از پا بيرون آورده و به اتاق</a:t>
            </a:r>
            <a:endParaRPr lang="en-US" sz="2800">
              <a:cs typeface="B Compset" pitchFamily="2" charset="-78"/>
            </a:endParaRPr>
          </a:p>
          <a:p>
            <a:pPr algn="r"/>
            <a:r>
              <a:rPr lang="ar-SA" sz="2800">
                <a:cs typeface="B Compset" pitchFamily="2" charset="-78"/>
              </a:rPr>
              <a:t> معبد داخل مي شوند و در برابر آتشدان مقدس نماز برده و هديه و نيازي</a:t>
            </a:r>
            <a:endParaRPr lang="en-US" sz="2800">
              <a:cs typeface="B Compset" pitchFamily="2" charset="-78"/>
            </a:endParaRPr>
          </a:p>
          <a:p>
            <a:pPr algn="r"/>
            <a:r>
              <a:rPr lang="ar-SA" sz="2800">
                <a:cs typeface="B Compset" pitchFamily="2" charset="-78"/>
              </a:rPr>
              <a:t> با مقداري چوب صندل به موبد تقديم مي دارند و در برابر اين چمچه از </a:t>
            </a:r>
            <a:endParaRPr lang="en-US" sz="2800">
              <a:cs typeface="B Compset" pitchFamily="2" charset="-78"/>
            </a:endParaRPr>
          </a:p>
          <a:p>
            <a:pPr algn="r"/>
            <a:r>
              <a:rPr lang="ar-SA" sz="2800">
                <a:cs typeface="B Compset" pitchFamily="2" charset="-78"/>
              </a:rPr>
              <a:t>خاكستر مقدس از دست او مي ستانند و به نيت كسب فيض و بركت به </a:t>
            </a:r>
            <a:endParaRPr lang="en-US" sz="2800">
              <a:cs typeface="B Compset" pitchFamily="2" charset="-78"/>
            </a:endParaRPr>
          </a:p>
          <a:p>
            <a:pPr algn="r"/>
            <a:r>
              <a:rPr lang="ar-SA" sz="2800">
                <a:cs typeface="B Compset" pitchFamily="2" charset="-78"/>
              </a:rPr>
              <a:t>صورت و چشم خود مي مالند . مهمترين زيارت آتشكده در روز نوروز </a:t>
            </a:r>
            <a:endParaRPr lang="en-US" sz="2800">
              <a:cs typeface="B Compset" pitchFamily="2" charset="-78"/>
            </a:endParaRPr>
          </a:p>
          <a:p>
            <a:pPr algn="r"/>
            <a:r>
              <a:rPr lang="ar-SA" sz="2800">
                <a:cs typeface="B Compset" pitchFamily="2" charset="-78"/>
              </a:rPr>
              <a:t>است و در آن زرتشتيان بامداد از بستر برخاسته بدن را شسته جامه نو بر </a:t>
            </a:r>
            <a:endParaRPr lang="en-US" sz="2800">
              <a:cs typeface="B Compset" pitchFamily="2" charset="-78"/>
            </a:endParaRPr>
          </a:p>
          <a:p>
            <a:pPr algn="r"/>
            <a:r>
              <a:rPr lang="ar-SA" sz="2800">
                <a:cs typeface="B Compset" pitchFamily="2" charset="-78"/>
              </a:rPr>
              <a:t>تن راست كرده به آتشكده مي روند و مراسم نيايش را به جا مي آورند و</a:t>
            </a:r>
            <a:endParaRPr lang="en-US" sz="2800">
              <a:cs typeface="B Compset" pitchFamily="2" charset="-78"/>
            </a:endParaRPr>
          </a:p>
          <a:p>
            <a:pPr algn="r"/>
            <a:r>
              <a:rPr lang="ar-SA" sz="2800">
                <a:cs typeface="B Compset" pitchFamily="2" charset="-78"/>
              </a:rPr>
              <a:t> آنگاه صدقات به فقرا و بينوايان اعطا كرده تمام اوقات آن روز مقدس را </a:t>
            </a:r>
            <a:endParaRPr lang="en-US" sz="2800">
              <a:cs typeface="B Compset" pitchFamily="2" charset="-78"/>
            </a:endParaRPr>
          </a:p>
          <a:p>
            <a:pPr algn="r"/>
            <a:r>
              <a:rPr lang="ar-SA" sz="2800">
                <a:cs typeface="B Compset" pitchFamily="2" charset="-78"/>
              </a:rPr>
              <a:t>به ديد و بازديد دوستان و تبادل شادباش و تقديم و تهنيت و جشن و </a:t>
            </a:r>
            <a:endParaRPr lang="en-US" sz="2800">
              <a:cs typeface="B Compset" pitchFamily="2" charset="-78"/>
            </a:endParaRPr>
          </a:p>
          <a:p>
            <a:pPr algn="r"/>
            <a:r>
              <a:rPr lang="ar-SA" sz="2800">
                <a:cs typeface="B Compset" pitchFamily="2" charset="-78"/>
              </a:rPr>
              <a:t>سرور مي گذرانند .ايرانيان تا عهد هخامنش داراي معبد نبودند و عبادات </a:t>
            </a:r>
            <a:endParaRPr lang="en-US" sz="2800">
              <a:cs typeface="B Compset" pitchFamily="2" charset="-78"/>
            </a:endParaRPr>
          </a:p>
          <a:p>
            <a:pPr algn="r"/>
            <a:r>
              <a:rPr lang="ar-SA" sz="2800">
                <a:cs typeface="B Compset" pitchFamily="2" charset="-78"/>
              </a:rPr>
              <a:t>خود را در هواي آزاد و زير آسمان انجام مي دادند و در زمان ساسانيان </a:t>
            </a:r>
            <a:endParaRPr lang="en-US" sz="2800">
              <a:cs typeface="B Compset" pitchFamily="2" charset="-78"/>
            </a:endParaRPr>
          </a:p>
          <a:p>
            <a:pPr algn="r"/>
            <a:r>
              <a:rPr lang="ar-SA" sz="2800">
                <a:cs typeface="B Compset" pitchFamily="2" charset="-78"/>
              </a:rPr>
              <a:t>براي اهورامزدا معابدي ساختند و موبدان در آنها آتش افروختند بر آن</a:t>
            </a:r>
            <a:endParaRPr lang="en-US" sz="2800">
              <a:cs typeface="B Compset" pitchFamily="2" charset="-78"/>
            </a:endParaRPr>
          </a:p>
          <a:p>
            <a:pPr algn="r"/>
            <a:r>
              <a:rPr lang="ar-SA" sz="2800">
                <a:cs typeface="B Compset" pitchFamily="2" charset="-78"/>
              </a:rPr>
              <a:t> شدند تا اين فروغ آسماني را براي هميشه محفوظ نگه دارند .</a:t>
            </a:r>
            <a:endParaRPr lang="en-US" sz="280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Grp="1" noChangeArrowheads="1"/>
          </p:cNvSpPr>
          <p:nvPr>
            <p:ph type="title"/>
          </p:nvPr>
        </p:nvSpPr>
        <p:spPr/>
        <p:txBody>
          <a:bodyPr/>
          <a:lstStyle/>
          <a:p>
            <a:pPr eaLnBrk="1" hangingPunct="1">
              <a:defRPr/>
            </a:pPr>
            <a:endParaRPr lang="fa-IR" smtClean="0"/>
          </a:p>
        </p:txBody>
      </p:sp>
      <p:pic>
        <p:nvPicPr>
          <p:cNvPr id="28675" name="Picture 8" descr="2iiwfoh"/>
          <p:cNvPicPr>
            <a:picLocks noChangeAspect="1" noChangeArrowheads="1"/>
          </p:cNvPicPr>
          <p:nvPr>
            <p:ph idx="1"/>
          </p:nvPr>
        </p:nvPicPr>
        <p:blipFill>
          <a:blip r:embed="rId2">
            <a:lum bright="-38000"/>
            <a:extLst>
              <a:ext uri="{28A0092B-C50C-407E-A947-70E740481C1C}">
                <a14:useLocalDpi xmlns:a14="http://schemas.microsoft.com/office/drawing/2010/main" val="0"/>
              </a:ext>
            </a:extLst>
          </a:blip>
          <a:srcRect/>
          <a:stretch>
            <a:fillRect/>
          </a:stretch>
        </p:blipFill>
        <p:spPr>
          <a:xfrm>
            <a:off x="0" y="0"/>
            <a:ext cx="91440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6" name="Rectangle 9"/>
          <p:cNvSpPr>
            <a:spLocks noChangeArrowheads="1"/>
          </p:cNvSpPr>
          <p:nvPr/>
        </p:nvSpPr>
        <p:spPr bwMode="auto">
          <a:xfrm>
            <a:off x="827088" y="407988"/>
            <a:ext cx="7810500" cy="515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ar-SA" altLang="zh-CN" sz="3200" b="1"/>
              <a:t>هفت چين يا هفت سين</a:t>
            </a:r>
            <a:endParaRPr lang="en-US" altLang="zh-CN" sz="3200" b="1">
              <a:ea typeface="SimSun" pitchFamily="2" charset="-122"/>
            </a:endParaRPr>
          </a:p>
          <a:p>
            <a:pPr algn="r"/>
            <a:endParaRPr lang="en-US" altLang="zh-CN" sz="3200" b="1">
              <a:ea typeface="SimSun" pitchFamily="2" charset="-122"/>
            </a:endParaRPr>
          </a:p>
          <a:p>
            <a:pPr algn="r"/>
            <a:r>
              <a:rPr lang="ar-SA" altLang="zh-CN" sz="2800">
                <a:cs typeface="B Compset" pitchFamily="2" charset="-78"/>
              </a:rPr>
              <a:t>در آيين نوروز مردم در خوان نوروزي هفت سين مي گذارند كه از </a:t>
            </a:r>
            <a:endParaRPr lang="en-US" altLang="zh-CN" sz="2800">
              <a:ea typeface="SimSun" pitchFamily="2" charset="-122"/>
              <a:cs typeface="B Compset" pitchFamily="2" charset="-78"/>
            </a:endParaRPr>
          </a:p>
          <a:p>
            <a:pPr algn="r"/>
            <a:r>
              <a:rPr lang="ar-SA" altLang="zh-CN" sz="2800">
                <a:cs typeface="B Compset" pitchFamily="2" charset="-78"/>
              </a:rPr>
              <a:t>نام هفت چيزي كه با سين آغاز شد گرفته شده است كه در گذشته </a:t>
            </a:r>
            <a:endParaRPr lang="en-US" altLang="zh-CN" sz="2800">
              <a:ea typeface="SimSun" pitchFamily="2" charset="-122"/>
            </a:endParaRPr>
          </a:p>
          <a:p>
            <a:pPr algn="r"/>
            <a:r>
              <a:rPr lang="ar-SA" altLang="zh-CN" sz="2800">
                <a:cs typeface="B Compset" pitchFamily="2" charset="-78"/>
              </a:rPr>
              <a:t>هفت سين نبوده وهفت چين بوده است . واژه چين از چيدن گرفته </a:t>
            </a:r>
            <a:endParaRPr lang="en-US" altLang="zh-CN" sz="2800">
              <a:ea typeface="SimSun" pitchFamily="2" charset="-122"/>
            </a:endParaRPr>
          </a:p>
          <a:p>
            <a:pPr algn="r"/>
            <a:r>
              <a:rPr lang="ar-SA" altLang="zh-CN" sz="2800">
                <a:cs typeface="B Compset" pitchFamily="2" charset="-78"/>
              </a:rPr>
              <a:t>شده است و هفت چين نام هفت ميوه يا گياهي بوده كه مي چيده اند</a:t>
            </a:r>
            <a:endParaRPr lang="en-US" altLang="zh-CN" sz="2800">
              <a:ea typeface="SimSun" pitchFamily="2" charset="-122"/>
            </a:endParaRPr>
          </a:p>
          <a:p>
            <a:pPr algn="r"/>
            <a:r>
              <a:rPr lang="ar-SA" altLang="zh-CN" sz="2800">
                <a:cs typeface="B Compset" pitchFamily="2" charset="-78"/>
              </a:rPr>
              <a:t>و بر خوان مي نهاده اند و اين ويژگي كيش زرتشتي است كه در هر </a:t>
            </a:r>
            <a:endParaRPr lang="en-US" altLang="zh-CN" sz="2800">
              <a:ea typeface="SimSun" pitchFamily="2" charset="-122"/>
            </a:endParaRPr>
          </a:p>
          <a:p>
            <a:pPr algn="r"/>
            <a:r>
              <a:rPr lang="ar-SA" altLang="zh-CN" sz="2800">
                <a:cs typeface="B Compset" pitchFamily="2" charset="-78"/>
              </a:rPr>
              <a:t>آييني و هر دستوري مي كوشد انديشه مردم را به گيتي و روييدني </a:t>
            </a:r>
            <a:endParaRPr lang="en-US" altLang="zh-CN" sz="2800">
              <a:ea typeface="SimSun" pitchFamily="2" charset="-122"/>
            </a:endParaRPr>
          </a:p>
          <a:p>
            <a:pPr algn="r"/>
            <a:r>
              <a:rPr lang="ar-SA" altLang="zh-CN" sz="2800">
                <a:cs typeface="B Compset" pitchFamily="2" charset="-78"/>
              </a:rPr>
              <a:t>و كشت و كار و آباداني بكشاند .</a:t>
            </a:r>
            <a:r>
              <a:rPr lang="ar-SA" altLang="zh-CN"/>
              <a:t> </a:t>
            </a:r>
            <a:endParaRPr lang="en-US" altLang="zh-CN" sz="3200" b="1">
              <a:ea typeface="SimSun" pitchFamily="2" charset="-122"/>
            </a:endParaRPr>
          </a:p>
          <a:p>
            <a:pPr algn="r"/>
            <a:r>
              <a:rPr lang="ar-SA" altLang="zh-CN"/>
              <a:t> </a:t>
            </a:r>
            <a:endParaRPr lang="en-US" altLang="zh-CN">
              <a:ea typeface="SimSun" pitchFamily="2" charset="-122"/>
            </a:endParaRPr>
          </a:p>
          <a:p>
            <a:pPr algn="r"/>
            <a:endParaRPr lang="en-US" altLang="zh-CN">
              <a:ea typeface="SimSun" pitchFamily="2" charset="-122"/>
            </a:endParaRPr>
          </a:p>
          <a:p>
            <a:endParaRPr lang="en-US" altLang="zh-CN">
              <a:ea typeface="SimSun" pitchFamily="2" charset="-122"/>
            </a:endParaRPr>
          </a:p>
          <a:p>
            <a:endParaRPr lang="ar-SA" altLang="zh-CN"/>
          </a:p>
        </p:txBody>
      </p:sp>
    </p:spTree>
  </p:cSld>
  <p:clrMapOvr>
    <a:masterClrMapping/>
  </p:clrMapOvr>
  <p:transition spd="slow">
    <p:blind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700338" y="277813"/>
            <a:ext cx="4319587" cy="1143000"/>
          </a:xfrm>
        </p:spPr>
        <p:txBody>
          <a:bodyPr/>
          <a:lstStyle/>
          <a:p>
            <a:pPr eaLnBrk="1" hangingPunct="1">
              <a:defRPr/>
            </a:pPr>
            <a:r>
              <a:rPr lang="ar-SA" smtClean="0"/>
              <a:t>برج خاموشان </a:t>
            </a:r>
            <a:endParaRPr lang="en-US" smtClean="0"/>
          </a:p>
        </p:txBody>
      </p:sp>
      <p:sp>
        <p:nvSpPr>
          <p:cNvPr id="104451" name="Rectangle 3"/>
          <p:cNvSpPr>
            <a:spLocks noGrp="1" noChangeArrowheads="1"/>
          </p:cNvSpPr>
          <p:nvPr>
            <p:ph type="body" idx="1"/>
          </p:nvPr>
        </p:nvSpPr>
        <p:spPr>
          <a:xfrm>
            <a:off x="179388" y="1268413"/>
            <a:ext cx="8785225" cy="5589587"/>
          </a:xfrm>
        </p:spPr>
        <p:txBody>
          <a:bodyPr/>
          <a:lstStyle/>
          <a:p>
            <a:pPr algn="r" eaLnBrk="1" hangingPunct="1">
              <a:lnSpc>
                <a:spcPct val="80000"/>
              </a:lnSpc>
              <a:buFont typeface="Wingdings" pitchFamily="2" charset="2"/>
              <a:buNone/>
              <a:defRPr/>
            </a:pPr>
            <a:r>
              <a:rPr lang="ar-SA" sz="2800" smtClean="0">
                <a:cs typeface="B Compset" pitchFamily="2" charset="-78"/>
              </a:rPr>
              <a:t>دخمه يا برج خاموشان جايي است كه پارسيان اجساد مردگان خويش را در آن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قرار مي دهند از آنچه كه به اعتقاد زرتشتيان كالبد بي روان سفت ، ناپاك و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نجس است و نبايد آب و خاك و آتش را بدان آلوده ساخت اجساد را درون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دخمه هايي كه از سنگ ساخته شده قرار مي دهند دخمه هاي سنگي معمولاً سه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طبقه است طبقه بالا براي اموات مرد و زيرين براي زنان و پايينتر از آن دو براي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كودكان است . شش ناقل جنازه را حمل مي كنند و از پس آنان سوگواران با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جامه ي سفيد حركت مي كنند اما برجهاي خاموشان كه بر فراز تپه هاي بلند در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فضايي گشوده محصور است جايگاهي است كه اجساد را در معرض هواي آزاد و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دسترس عقابان و گرگان و ديگر لاشخوار قرار مي دهند و به محض آنكه ناقلان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جسد جنازه را بر زمين نهادند و برج را ترك كردند كركس ها از جايگاه ديده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باني خود به زير مي آيند و ظرف نيم ساعت از جنازه چيزي به جزء استخوانهاي</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 او باقي نمي ماند چون استخوانها خشك شد ناقلان پس از چند روز دوباره مي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آيند و استخوانها را در جايي عميق مي ريزند تا در آنجا بپوسد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Rectangle 5"/>
          <p:cNvSpPr>
            <a:spLocks noGrp="1" noChangeArrowheads="1"/>
          </p:cNvSpPr>
          <p:nvPr>
            <p:ph type="title"/>
          </p:nvPr>
        </p:nvSpPr>
        <p:spPr/>
        <p:txBody>
          <a:bodyPr/>
          <a:lstStyle/>
          <a:p>
            <a:pPr eaLnBrk="1" hangingPunct="1">
              <a:defRPr/>
            </a:pPr>
            <a:endParaRPr lang="fa-IR" smtClean="0"/>
          </a:p>
        </p:txBody>
      </p:sp>
      <p:sp>
        <p:nvSpPr>
          <p:cNvPr id="30723" name="Rectangle 8"/>
          <p:cNvSpPr>
            <a:spLocks noChangeArrowheads="1"/>
          </p:cNvSpPr>
          <p:nvPr/>
        </p:nvSpPr>
        <p:spPr bwMode="auto">
          <a:xfrm>
            <a:off x="468313" y="312738"/>
            <a:ext cx="8135937" cy="630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ar-SA" sz="3200" b="1"/>
              <a:t>آيا زرتشت پيامبر بود يا نه ؟</a:t>
            </a:r>
            <a:endParaRPr lang="en-US" sz="3200" b="1"/>
          </a:p>
          <a:p>
            <a:pPr algn="r"/>
            <a:endParaRPr lang="en-US" sz="3200" b="1"/>
          </a:p>
          <a:p>
            <a:pPr algn="r"/>
            <a:r>
              <a:rPr lang="ar-SA" altLang="zh-CN" sz="2400" b="1">
                <a:cs typeface="B Compset" pitchFamily="2" charset="-78"/>
              </a:rPr>
              <a:t>بعضي او را پيامبر مي دانند به علت اينكه در آن دوره ي تاريك كه مردم چيزهاي </a:t>
            </a:r>
            <a:endParaRPr lang="en-US" altLang="zh-CN" sz="2400" b="1">
              <a:ea typeface="SimSun" pitchFamily="2" charset="-122"/>
              <a:cs typeface="B Compset" pitchFamily="2" charset="-78"/>
            </a:endParaRPr>
          </a:p>
          <a:p>
            <a:pPr algn="r"/>
            <a:r>
              <a:rPr lang="ar-SA" altLang="zh-CN" sz="2400" b="1">
                <a:cs typeface="B Compset" pitchFamily="2" charset="-78"/>
              </a:rPr>
              <a:t>جاندار و بي جان را پرستش مي كردند او كمر همت به ميان بسته و مشغول راهنمايي</a:t>
            </a:r>
            <a:endParaRPr lang="en-US" altLang="zh-CN" sz="2400" b="1">
              <a:ea typeface="SimSun" pitchFamily="2" charset="-122"/>
            </a:endParaRPr>
          </a:p>
          <a:p>
            <a:pPr algn="r"/>
            <a:r>
              <a:rPr lang="ar-SA" altLang="zh-CN" sz="2400" b="1">
                <a:cs typeface="B Compset" pitchFamily="2" charset="-78"/>
              </a:rPr>
              <a:t> جامعه به سوي خداي يگانه شد . بعلاوه آمار پيامبران كه به 124 هزار مي رسد 25 نفر از آنها در قرآن ذكر شده اند و تعداد 200 تا نيز در كتابهاي تاريخي و روايات ذكر شده است پس اگر امثال اينها را نفي كنيم آن آمار مهم را از كجا پر خواهيم كرد به همين مناسبت بعضي ارسطو و امثال آن را پيامبر دانسته اند و ديگر اين كه زرتشت در حشر و نشر و قيامت و بهشت و جهنم و صدق و صفا و راستي سخن رانده در </a:t>
            </a:r>
            <a:endParaRPr lang="en-US" altLang="zh-CN" sz="2400" b="1">
              <a:ea typeface="SimSun" pitchFamily="2" charset="-122"/>
            </a:endParaRPr>
          </a:p>
          <a:p>
            <a:pPr algn="r"/>
            <a:r>
              <a:rPr lang="ar-SA" altLang="zh-CN" sz="2400" b="1">
                <a:cs typeface="B Compset" pitchFamily="2" charset="-78"/>
              </a:rPr>
              <a:t>15 سالگي مردم را به صلح و صفا دعوت مي كرد و با حكما نيز مناظره نموده و آنها را به خداي يگانه دعوت مي نمود . بعضي ها در پيامبري او شك دارند به دليل اين كه </a:t>
            </a:r>
            <a:endParaRPr lang="en-US" altLang="zh-CN" sz="2400" b="1">
              <a:ea typeface="SimSun" pitchFamily="2" charset="-122"/>
            </a:endParaRPr>
          </a:p>
          <a:p>
            <a:pPr algn="r"/>
            <a:r>
              <a:rPr lang="ar-SA" altLang="zh-CN" sz="2400" b="1">
                <a:cs typeface="B Compset" pitchFamily="2" charset="-78"/>
              </a:rPr>
              <a:t>وي به هنگام مراسم پرستش در برابر محراب آتش مقدس به قتل رسيد نيز يكي از </a:t>
            </a:r>
            <a:endParaRPr lang="en-US" altLang="zh-CN" sz="2400" b="1">
              <a:ea typeface="SimSun" pitchFamily="2" charset="-122"/>
            </a:endParaRPr>
          </a:p>
          <a:p>
            <a:pPr algn="r"/>
            <a:r>
              <a:rPr lang="ar-SA" altLang="zh-CN" sz="2400" b="1">
                <a:cs typeface="B Compset" pitchFamily="2" charset="-78"/>
              </a:rPr>
              <a:t>چيزهايي كه باعث شك در نبوتش شد اين كه اسم زرتشت در كتابي كه پيامبران الهي </a:t>
            </a:r>
            <a:endParaRPr lang="en-US" altLang="zh-CN" sz="2400" b="1">
              <a:ea typeface="SimSun" pitchFamily="2" charset="-122"/>
            </a:endParaRPr>
          </a:p>
          <a:p>
            <a:pPr algn="r"/>
            <a:r>
              <a:rPr lang="ar-SA" altLang="zh-CN" sz="2400" b="1">
                <a:cs typeface="B Compset" pitchFamily="2" charset="-78"/>
              </a:rPr>
              <a:t>را در آنجا نوشته اند برده نشده ، بلكه اسم او در كتابهايي است كه اسم هوشنگ و </a:t>
            </a:r>
            <a:endParaRPr lang="en-US" altLang="zh-CN" sz="2400" b="1">
              <a:ea typeface="SimSun" pitchFamily="2" charset="-122"/>
            </a:endParaRPr>
          </a:p>
          <a:p>
            <a:pPr algn="r"/>
            <a:r>
              <a:rPr lang="ar-SA" altLang="zh-CN" sz="2400" b="1">
                <a:cs typeface="B Compset" pitchFamily="2" charset="-78"/>
              </a:rPr>
              <a:t>سيامك و كيومرث و غير آنها از پادشاهان و ستمگران در آن هست .</a:t>
            </a:r>
            <a:r>
              <a:rPr lang="ar-SA" altLang="zh-CN" sz="2800">
                <a:cs typeface="B Compset" pitchFamily="2" charset="-78"/>
              </a:rPr>
              <a:t> </a:t>
            </a:r>
            <a:endParaRPr lang="en-US" altLang="zh-CN" sz="2800">
              <a:ea typeface="SimSun" pitchFamily="2" charset="-122"/>
            </a:endParaRPr>
          </a:p>
          <a:p>
            <a:pPr algn="r"/>
            <a:endParaRPr lang="ar-SA" sz="2800">
              <a:cs typeface="B Compset" pitchFamily="2" charset="-78"/>
            </a:endParaRPr>
          </a:p>
        </p:txBody>
      </p:sp>
      <p:sp>
        <p:nvSpPr>
          <p:cNvPr id="2" name="Content Placeholder 1"/>
          <p:cNvSpPr>
            <a:spLocks noGrp="1"/>
          </p:cNvSpPr>
          <p:nvPr>
            <p:ph idx="1"/>
          </p:nvPr>
        </p:nvSpPr>
        <p:spPr/>
        <p:txBody>
          <a:bodyPr/>
          <a:lstStyle/>
          <a:p>
            <a:pPr eaLnBrk="1" hangingPunct="1">
              <a:defRPr/>
            </a:pPr>
            <a:endParaRPr lang="fa-IR" smtClean="0"/>
          </a:p>
        </p:txBody>
      </p:sp>
    </p:spTree>
  </p:cSld>
  <p:clrMapOvr>
    <a:masterClrMapping/>
  </p:clrMapOvr>
  <p:transition spd="slow">
    <p:blind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ar-SA" sz="3600" smtClean="0"/>
              <a:t>عوامل كژانديشي و لغزش درباره كيش زرتشت</a:t>
            </a:r>
            <a:r>
              <a:rPr lang="ar-SA" smtClean="0"/>
              <a:t> </a:t>
            </a:r>
            <a:endParaRPr lang="en-US" smtClean="0"/>
          </a:p>
        </p:txBody>
      </p:sp>
      <p:sp>
        <p:nvSpPr>
          <p:cNvPr id="107523" name="Rectangle 3"/>
          <p:cNvSpPr>
            <a:spLocks noGrp="1" noChangeArrowheads="1"/>
          </p:cNvSpPr>
          <p:nvPr>
            <p:ph type="body" idx="1"/>
          </p:nvPr>
        </p:nvSpPr>
        <p:spPr>
          <a:xfrm>
            <a:off x="179388" y="1341438"/>
            <a:ext cx="8713787" cy="5256212"/>
          </a:xfrm>
        </p:spPr>
        <p:txBody>
          <a:bodyPr/>
          <a:lstStyle/>
          <a:p>
            <a:pPr algn="r" eaLnBrk="1" hangingPunct="1">
              <a:lnSpc>
                <a:spcPct val="80000"/>
              </a:lnSpc>
              <a:buFont typeface="Wingdings" pitchFamily="2" charset="2"/>
              <a:buNone/>
              <a:defRPr/>
            </a:pPr>
            <a:r>
              <a:rPr lang="ar-SA" sz="2800" b="1" smtClean="0"/>
              <a:t>1 – زبان اوستايي</a:t>
            </a:r>
            <a:r>
              <a:rPr lang="ar-SA" sz="2800" smtClean="0"/>
              <a:t> </a:t>
            </a:r>
            <a:endParaRPr lang="fa-IR" sz="2800" smtClean="0"/>
          </a:p>
          <a:p>
            <a:pPr algn="r" eaLnBrk="1" hangingPunct="1">
              <a:lnSpc>
                <a:spcPct val="80000"/>
              </a:lnSpc>
              <a:buFont typeface="Wingdings" pitchFamily="2" charset="2"/>
              <a:buNone/>
              <a:defRPr/>
            </a:pPr>
            <a:r>
              <a:rPr lang="ar-SA" sz="2800" smtClean="0">
                <a:cs typeface="B Compset" pitchFamily="2" charset="-78"/>
              </a:rPr>
              <a:t>كتاب ديني زرتشتيان را اوستا مي خوانند كه اين اشتباه است بلكه زبان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آن اوستا است چه بسا نوشته هايي هستند به زبان اوستايي كه از لحاظ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محتوا با اين كتاب مقدس سازگار نباشند</a:t>
            </a:r>
            <a:r>
              <a:rPr lang="ar-SA" sz="2800" smtClean="0"/>
              <a:t> </a:t>
            </a:r>
            <a:endParaRPr lang="fa-IR" sz="2800" smtClean="0"/>
          </a:p>
          <a:p>
            <a:pPr algn="r" eaLnBrk="1" hangingPunct="1">
              <a:lnSpc>
                <a:spcPct val="80000"/>
              </a:lnSpc>
              <a:buFont typeface="Wingdings" pitchFamily="2" charset="2"/>
              <a:buNone/>
              <a:defRPr/>
            </a:pPr>
            <a:r>
              <a:rPr lang="ar-SA" sz="2800" b="1" smtClean="0"/>
              <a:t>2 – دينهاي پيش از زرتشت</a:t>
            </a:r>
            <a:r>
              <a:rPr lang="ar-SA" sz="2800" smtClean="0"/>
              <a:t> </a:t>
            </a:r>
            <a:endParaRPr lang="fa-IR" sz="2800" smtClean="0"/>
          </a:p>
          <a:p>
            <a:pPr algn="r" eaLnBrk="1" hangingPunct="1">
              <a:lnSpc>
                <a:spcPct val="80000"/>
              </a:lnSpc>
              <a:buFont typeface="Wingdings" pitchFamily="2" charset="2"/>
              <a:buNone/>
              <a:defRPr/>
            </a:pPr>
            <a:r>
              <a:rPr lang="ar-SA" sz="2800" smtClean="0">
                <a:cs typeface="B Compset" pitchFamily="2" charset="-78"/>
              </a:rPr>
              <a:t>هنگام گسترش آيين زرتشت آيينهاي ديگر يا از بين رفتند يا با تغيير شكل</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 و يا عيناً باقي مانند و بسياري از آنها با دين زرتشتي آميخته شده اند كه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پاره اي از آنها از كيش زرتشتي شناخته شده است</a:t>
            </a:r>
            <a:r>
              <a:rPr lang="ar-SA" sz="2800" smtClean="0"/>
              <a:t> </a:t>
            </a:r>
            <a:endParaRPr lang="fa-IR" sz="2800" smtClean="0"/>
          </a:p>
          <a:p>
            <a:pPr algn="r" eaLnBrk="1" hangingPunct="1">
              <a:lnSpc>
                <a:spcPct val="80000"/>
              </a:lnSpc>
              <a:buFont typeface="Wingdings" pitchFamily="2" charset="2"/>
              <a:buNone/>
              <a:defRPr/>
            </a:pPr>
            <a:r>
              <a:rPr lang="ar-SA" sz="2800" b="1" smtClean="0"/>
              <a:t>3 – دوره زمان</a:t>
            </a:r>
            <a:r>
              <a:rPr lang="ar-SA" sz="2800" smtClean="0"/>
              <a:t> </a:t>
            </a:r>
            <a:endParaRPr lang="fa-IR" sz="2800" smtClean="0"/>
          </a:p>
          <a:p>
            <a:pPr algn="r" eaLnBrk="1" hangingPunct="1">
              <a:lnSpc>
                <a:spcPct val="80000"/>
              </a:lnSpc>
              <a:buFont typeface="Wingdings" pitchFamily="2" charset="2"/>
              <a:buNone/>
              <a:defRPr/>
            </a:pPr>
            <a:r>
              <a:rPr lang="ar-SA" sz="2800" smtClean="0">
                <a:cs typeface="B Compset" pitchFamily="2" charset="-78"/>
              </a:rPr>
              <a:t>اشو زرتشت در 745/3 سال پيش مي زيسته است مطلبي كه به زباني</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در 2 يا 3 هزار سال پيش گفته شده باشد با آنچه كه امروز از آن دريافت </a:t>
            </a:r>
            <a:endParaRPr lang="en-US" sz="2800" smtClean="0">
              <a:cs typeface="B Compset" pitchFamily="2" charset="-78"/>
            </a:endParaRPr>
          </a:p>
          <a:p>
            <a:pPr algn="r" eaLnBrk="1" hangingPunct="1">
              <a:lnSpc>
                <a:spcPct val="80000"/>
              </a:lnSpc>
              <a:buFont typeface="Wingdings" pitchFamily="2" charset="2"/>
              <a:buNone/>
              <a:defRPr/>
            </a:pPr>
            <a:r>
              <a:rPr lang="ar-SA" sz="2800" smtClean="0">
                <a:cs typeface="B Compset" pitchFamily="2" charset="-78"/>
              </a:rPr>
              <a:t>مي شود فرسنگها فاصله دارد</a:t>
            </a:r>
            <a:r>
              <a:rPr lang="ar-SA" sz="2800" smtClean="0"/>
              <a:t> </a:t>
            </a:r>
            <a:endParaRPr lang="en-US" sz="2800" smtClean="0"/>
          </a:p>
        </p:txBody>
      </p:sp>
    </p:spTree>
  </p:cSld>
  <p:clrMapOvr>
    <a:masterClrMapping/>
  </p:clrMapOvr>
  <p:transition spd="slow">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651500" y="277813"/>
            <a:ext cx="3035300" cy="774700"/>
          </a:xfrm>
        </p:spPr>
        <p:txBody>
          <a:bodyPr/>
          <a:lstStyle/>
          <a:p>
            <a:pPr eaLnBrk="1" hangingPunct="1">
              <a:defRPr/>
            </a:pPr>
            <a:r>
              <a:rPr lang="fa-IR" smtClean="0"/>
              <a:t>زرتشت </a:t>
            </a:r>
            <a:endParaRPr lang="en-US" smtClean="0"/>
          </a:p>
        </p:txBody>
      </p:sp>
      <p:sp>
        <p:nvSpPr>
          <p:cNvPr id="74755" name="Rectangle 3"/>
          <p:cNvSpPr>
            <a:spLocks noGrp="1" noChangeArrowheads="1"/>
          </p:cNvSpPr>
          <p:nvPr>
            <p:ph type="body" idx="1"/>
          </p:nvPr>
        </p:nvSpPr>
        <p:spPr>
          <a:xfrm>
            <a:off x="179388" y="1412875"/>
            <a:ext cx="8713787" cy="5445125"/>
          </a:xfrm>
        </p:spPr>
        <p:txBody>
          <a:bodyPr/>
          <a:lstStyle/>
          <a:p>
            <a:pPr algn="r" eaLnBrk="1" hangingPunct="1">
              <a:buFont typeface="Wingdings" pitchFamily="2" charset="2"/>
              <a:buNone/>
              <a:defRPr/>
            </a:pPr>
            <a:r>
              <a:rPr lang="fa-IR" sz="2800" smtClean="0">
                <a:cs typeface="B Compset" pitchFamily="2" charset="-78"/>
              </a:rPr>
              <a:t>در سرزمين هاي غرب درياي مازندران در خاك پاك آذربايجان در حدود  </a:t>
            </a:r>
          </a:p>
          <a:p>
            <a:pPr algn="r" eaLnBrk="1" hangingPunct="1">
              <a:buFont typeface="Wingdings" pitchFamily="2" charset="2"/>
              <a:buNone/>
              <a:defRPr/>
            </a:pPr>
            <a:r>
              <a:rPr lang="fa-IR" sz="2800" smtClean="0">
                <a:cs typeface="B Compset" pitchFamily="2" charset="-78"/>
              </a:rPr>
              <a:t>600 سال قبل از ميلاد مسيح مردي زندگي مي كرد كه او را « پورشسب »  </a:t>
            </a:r>
          </a:p>
          <a:p>
            <a:pPr algn="r" eaLnBrk="1" hangingPunct="1">
              <a:buFont typeface="Wingdings" pitchFamily="2" charset="2"/>
              <a:buNone/>
              <a:defRPr/>
            </a:pPr>
            <a:r>
              <a:rPr lang="fa-IR" sz="2800" smtClean="0">
                <a:cs typeface="B Compset" pitchFamily="2" charset="-78"/>
              </a:rPr>
              <a:t>مي خواندند  و  او  از دودماني  بود  كه  آنها  را  « سپتيمان »  مي گفتند </a:t>
            </a:r>
          </a:p>
          <a:p>
            <a:pPr algn="r" eaLnBrk="1" hangingPunct="1">
              <a:buFont typeface="Wingdings" pitchFamily="2" charset="2"/>
              <a:buNone/>
              <a:defRPr/>
            </a:pPr>
            <a:r>
              <a:rPr lang="fa-IR" sz="2800" smtClean="0">
                <a:cs typeface="B Compset" pitchFamily="2" charset="-78"/>
              </a:rPr>
              <a:t>پورشسب همسري داشت به نام « دغدو » كه براي شوهر خود پسري آورد</a:t>
            </a:r>
          </a:p>
          <a:p>
            <a:pPr algn="r" eaLnBrk="1" hangingPunct="1">
              <a:buFont typeface="Wingdings" pitchFamily="2" charset="2"/>
              <a:buNone/>
              <a:defRPr/>
            </a:pPr>
            <a:r>
              <a:rPr lang="fa-IR" sz="2800" smtClean="0">
                <a:cs typeface="B Compset" pitchFamily="2" charset="-78"/>
              </a:rPr>
              <a:t> به نام زرتشت .</a:t>
            </a:r>
          </a:p>
          <a:p>
            <a:pPr algn="r" eaLnBrk="1" hangingPunct="1">
              <a:buFont typeface="Wingdings" pitchFamily="2" charset="2"/>
              <a:buNone/>
              <a:defRPr/>
            </a:pPr>
            <a:r>
              <a:rPr lang="fa-IR" sz="2800" smtClean="0">
                <a:cs typeface="B Compset" pitchFamily="2" charset="-78"/>
              </a:rPr>
              <a:t>زرتشت به  معني دارنده  شتر  زرين  ،  پورشسب  به  معني  دارنده  اسب</a:t>
            </a:r>
          </a:p>
          <a:p>
            <a:pPr algn="r" eaLnBrk="1" hangingPunct="1">
              <a:buFont typeface="Wingdings" pitchFamily="2" charset="2"/>
              <a:buNone/>
              <a:defRPr/>
            </a:pPr>
            <a:r>
              <a:rPr lang="fa-IR" sz="2800" smtClean="0">
                <a:cs typeface="B Compset" pitchFamily="2" charset="-78"/>
              </a:rPr>
              <a:t>خاكستري رنگ ، دغدو يعني كسي كه گاوهاي سفيد  دوشيده  باشد  .  </a:t>
            </a:r>
          </a:p>
          <a:p>
            <a:pPr algn="r" eaLnBrk="1" hangingPunct="1">
              <a:buFont typeface="Wingdings" pitchFamily="2" charset="2"/>
              <a:buNone/>
              <a:defRPr/>
            </a:pPr>
            <a:r>
              <a:rPr lang="fa-IR" sz="2800" smtClean="0">
                <a:cs typeface="B Compset" pitchFamily="2" charset="-78"/>
              </a:rPr>
              <a:t>اين نامها از يك زندگاني نيمه چوپاني حكايت مي كند .</a:t>
            </a:r>
            <a:r>
              <a:rPr lang="fa-IR" sz="2800" smtClean="0"/>
              <a:t> </a:t>
            </a:r>
            <a:endParaRPr lang="en-US" sz="2800" smtClean="0"/>
          </a:p>
        </p:txBody>
      </p:sp>
    </p:spTree>
  </p:cSld>
  <p:clrMapOvr>
    <a:masterClrMapping/>
  </p:clrMapOvr>
  <p:transition spd="slow">
    <p:blind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250825" y="260350"/>
            <a:ext cx="8713788" cy="6408738"/>
          </a:xfrm>
        </p:spPr>
        <p:txBody>
          <a:bodyPr/>
          <a:lstStyle/>
          <a:p>
            <a:pPr algn="r" eaLnBrk="1" hangingPunct="1">
              <a:buFont typeface="Wingdings" pitchFamily="2" charset="2"/>
              <a:buNone/>
              <a:defRPr/>
            </a:pPr>
            <a:r>
              <a:rPr lang="ar-SA" sz="2800" b="1" smtClean="0"/>
              <a:t>4 – ادبيات زرتشتي در دوره ساساني</a:t>
            </a:r>
            <a:endParaRPr lang="fa-IR" sz="2800" b="1" smtClean="0"/>
          </a:p>
          <a:p>
            <a:pPr algn="r" eaLnBrk="1" hangingPunct="1">
              <a:buFont typeface="Wingdings" pitchFamily="2" charset="2"/>
              <a:buNone/>
              <a:defRPr/>
            </a:pPr>
            <a:r>
              <a:rPr lang="ar-SA" sz="2800" smtClean="0">
                <a:cs typeface="B Compset" pitchFamily="2" charset="-78"/>
              </a:rPr>
              <a:t>در آغاز دوره ساساني موبدان زرتشتي كه كار گردآوري اوستا را آغاز كردند مانند امروز به علت دوري زمان با ابهامات بسياري روبرو بودند و به ناچار شروع به تفسير كردند .</a:t>
            </a:r>
            <a:endParaRPr lang="fa-IR" sz="2800" smtClean="0">
              <a:cs typeface="B Compset" pitchFamily="2" charset="-78"/>
            </a:endParaRPr>
          </a:p>
          <a:p>
            <a:pPr algn="r" eaLnBrk="1" hangingPunct="1">
              <a:buFont typeface="Wingdings" pitchFamily="2" charset="2"/>
              <a:buNone/>
              <a:defRPr/>
            </a:pPr>
            <a:r>
              <a:rPr lang="ar-SA" sz="2800" b="1" smtClean="0"/>
              <a:t>5 – غرض وزري</a:t>
            </a:r>
            <a:r>
              <a:rPr lang="ar-SA" sz="2800" smtClean="0">
                <a:cs typeface="B Compset" pitchFamily="2" charset="-78"/>
              </a:rPr>
              <a:t> </a:t>
            </a:r>
            <a:endParaRPr lang="fa-IR" sz="2800" smtClean="0">
              <a:cs typeface="B Compset" pitchFamily="2" charset="-78"/>
            </a:endParaRPr>
          </a:p>
          <a:p>
            <a:pPr algn="r" eaLnBrk="1" hangingPunct="1">
              <a:buFont typeface="Wingdings" pitchFamily="2" charset="2"/>
              <a:buNone/>
              <a:defRPr/>
            </a:pPr>
            <a:r>
              <a:rPr lang="fa-IR" sz="2800" smtClean="0">
                <a:cs typeface="B Compset" pitchFamily="2" charset="-78"/>
              </a:rPr>
              <a:t>	</a:t>
            </a:r>
            <a:r>
              <a:rPr lang="ar-SA" sz="2800" smtClean="0">
                <a:cs typeface="B Compset" pitchFamily="2" charset="-78"/>
              </a:rPr>
              <a:t>برخي از خاورشناسان باختر زمين در پژوهشهاي خود آماج ويژه اي را دنبال مي كنند و آن آماج اين است كه نشان دهند كه همه چيز برخاسته تورات است و همه فرهنگهاي جهان در برابر تورات هيچ و پوچ است </a:t>
            </a:r>
            <a:endParaRPr lang="fa-IR" sz="2800" smtClean="0">
              <a:cs typeface="B Compset" pitchFamily="2" charset="-78"/>
            </a:endParaRPr>
          </a:p>
          <a:p>
            <a:pPr algn="r" eaLnBrk="1" hangingPunct="1">
              <a:buFont typeface="Wingdings" pitchFamily="2" charset="2"/>
              <a:buNone/>
              <a:defRPr/>
            </a:pPr>
            <a:r>
              <a:rPr lang="ar-SA" sz="2800" b="1" smtClean="0"/>
              <a:t>6 – نوشته هاي بي پايه</a:t>
            </a:r>
            <a:r>
              <a:rPr lang="ar-SA" sz="2800" smtClean="0">
                <a:cs typeface="B Compset" pitchFamily="2" charset="-78"/>
              </a:rPr>
              <a:t> </a:t>
            </a:r>
            <a:endParaRPr lang="fa-IR" sz="2800" smtClean="0">
              <a:cs typeface="B Compset" pitchFamily="2" charset="-78"/>
            </a:endParaRPr>
          </a:p>
          <a:p>
            <a:pPr algn="r" eaLnBrk="1" hangingPunct="1">
              <a:buFont typeface="Wingdings" pitchFamily="2" charset="2"/>
              <a:buNone/>
              <a:defRPr/>
            </a:pPr>
            <a:r>
              <a:rPr lang="ar-SA" sz="2800" smtClean="0">
                <a:cs typeface="B Compset" pitchFamily="2" charset="-78"/>
              </a:rPr>
              <a:t>درباره كيش زرتشتي نوشته هاي بي پايه ي بسياري هست كه متأسفانه مبناي داوري قرار مي گيرد حال آن كه درون مايه اين نوشته ها با حقيقت سازگار نيست مثل زرتشت از فبيل بني اسرائيل كه از قبيله خود طرد شده و به ايران آمد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968991" y="0"/>
            <a:ext cx="8153400" cy="919162"/>
          </a:xfrm>
        </p:spPr>
        <p:txBody>
          <a:bodyPr/>
          <a:lstStyle/>
          <a:p>
            <a:pPr algn="r" eaLnBrk="1" hangingPunct="1">
              <a:defRPr/>
            </a:pPr>
            <a:r>
              <a:rPr lang="ar-SA" dirty="0" smtClean="0"/>
              <a:t>منابع </a:t>
            </a:r>
            <a:endParaRPr lang="en-US" dirty="0" smtClean="0"/>
          </a:p>
        </p:txBody>
      </p:sp>
      <p:sp>
        <p:nvSpPr>
          <p:cNvPr id="109571" name="Rectangle 3"/>
          <p:cNvSpPr>
            <a:spLocks noGrp="1" noChangeArrowheads="1"/>
          </p:cNvSpPr>
          <p:nvPr>
            <p:ph type="body" idx="1"/>
          </p:nvPr>
        </p:nvSpPr>
        <p:spPr>
          <a:xfrm>
            <a:off x="381000" y="990600"/>
            <a:ext cx="8642350" cy="5256213"/>
          </a:xfrm>
        </p:spPr>
        <p:txBody>
          <a:bodyPr/>
          <a:lstStyle/>
          <a:p>
            <a:pPr algn="r" eaLnBrk="1" hangingPunct="1">
              <a:lnSpc>
                <a:spcPct val="90000"/>
              </a:lnSpc>
              <a:buFont typeface="Wingdings" pitchFamily="2" charset="2"/>
              <a:buNone/>
              <a:defRPr/>
            </a:pPr>
            <a:r>
              <a:rPr lang="ar-SA" dirty="0" smtClean="0">
                <a:cs typeface="B Compset" pitchFamily="2" charset="-78"/>
              </a:rPr>
              <a:t>1 – بررسي عقايد و اديان – تأليف : آيت الله مصطفي نوراني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2 – اديان زنده جهان تأليف رابرت 1 . هيوم – ترجمه : دكتر</a:t>
            </a:r>
            <a:r>
              <a:rPr lang="en-US" dirty="0" smtClean="0">
                <a:cs typeface="B Compset" pitchFamily="2" charset="-78"/>
              </a:rPr>
              <a:t> </a:t>
            </a:r>
            <a:r>
              <a:rPr lang="ar-SA" dirty="0" smtClean="0">
                <a:cs typeface="B Compset" pitchFamily="2" charset="-78"/>
              </a:rPr>
              <a:t>عبدالرحيم گواهي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3 – اديان آسيايي تأليف مهرداد بهار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4 – تاريخ جامع ايران – تأليف جان ناس – ترجمه علي اصغر حكمت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5 – نظري در تاريخ اديان – تأليف دكتر علي اكبر ترابي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6 – شناخت زرتشت تأليف دكتر حسين وحيدي </a:t>
            </a:r>
            <a:endParaRPr lang="fa-IR" dirty="0" smtClean="0">
              <a:cs typeface="B Compset" pitchFamily="2" charset="-78"/>
            </a:endParaRPr>
          </a:p>
          <a:p>
            <a:pPr algn="r" eaLnBrk="1" hangingPunct="1">
              <a:lnSpc>
                <a:spcPct val="90000"/>
              </a:lnSpc>
              <a:buFont typeface="Wingdings" pitchFamily="2" charset="2"/>
              <a:buNone/>
              <a:defRPr/>
            </a:pPr>
            <a:r>
              <a:rPr lang="ar-SA" dirty="0" smtClean="0">
                <a:cs typeface="B Compset" pitchFamily="2" charset="-78"/>
              </a:rPr>
              <a:t>7 – مجموعه قوانين زرتشت – تأليف جيمس دارمستتر – ترجمه دكتر موسي جوان </a:t>
            </a:r>
            <a:endParaRPr lang="fa-IR" altLang="zh-CN" dirty="0" smtClean="0">
              <a:cs typeface="B Compset" pitchFamily="2" charset="-78"/>
            </a:endParaRPr>
          </a:p>
          <a:p>
            <a:pPr algn="r" eaLnBrk="1" hangingPunct="1">
              <a:lnSpc>
                <a:spcPct val="90000"/>
              </a:lnSpc>
              <a:buFont typeface="Wingdings" pitchFamily="2" charset="2"/>
              <a:buNone/>
              <a:defRPr/>
            </a:pPr>
            <a:r>
              <a:rPr lang="ar-SA" altLang="zh-CN" dirty="0" smtClean="0">
                <a:cs typeface="B Compset" pitchFamily="2" charset="-78"/>
              </a:rPr>
              <a:t>8 </a:t>
            </a:r>
            <a:r>
              <a:rPr lang="ar-SA" altLang="zh-CN" dirty="0" smtClean="0">
                <a:cs typeface="B Compset" pitchFamily="2" charset="-78"/>
              </a:rPr>
              <a:t>– استفاده از سايت هاي اينترنت </a:t>
            </a:r>
            <a:endParaRPr lang="en-US" altLang="zh-CN" dirty="0" smtClean="0">
              <a:cs typeface="B Compset" pitchFamily="2" charset="-78"/>
            </a:endParaRPr>
          </a:p>
          <a:p>
            <a:pPr algn="r">
              <a:lnSpc>
                <a:spcPct val="90000"/>
              </a:lnSpc>
              <a:buNone/>
              <a:defRPr/>
            </a:pPr>
            <a:r>
              <a:rPr lang="en-US" b="1" dirty="0">
                <a:ln w="900" cmpd="sng">
                  <a:solidFill>
                    <a:schemeClr val="accent1">
                      <a:satMod val="190000"/>
                      <a:alpha val="55000"/>
                    </a:schemeClr>
                  </a:solidFill>
                  <a:prstDash val="solid"/>
                </a:ln>
                <a:solidFill>
                  <a:schemeClr val="accent1">
                    <a:satMod val="200000"/>
                    <a:tint val="3000"/>
                  </a:schemeClr>
                </a:solidFill>
                <a:effectLst>
                  <a:glow rad="228600">
                    <a:schemeClr val="accent3">
                      <a:satMod val="175000"/>
                      <a:alpha val="40000"/>
                    </a:schemeClr>
                  </a:glow>
                  <a:innerShdw blurRad="101600" dist="76200" dir="5400000">
                    <a:schemeClr val="accent1">
                      <a:satMod val="190000"/>
                      <a:tint val="100000"/>
                      <a:alpha val="74000"/>
                    </a:schemeClr>
                  </a:innerShdw>
                </a:effectLst>
              </a:rPr>
              <a:t>sarzaminazadegan.blog.ir</a:t>
            </a:r>
            <a:endParaRPr lang="fa-IR" b="1" dirty="0">
              <a:effectLst>
                <a:glow rad="228600">
                  <a:schemeClr val="accent3">
                    <a:satMod val="175000"/>
                    <a:alpha val="40000"/>
                  </a:schemeClr>
                </a:glow>
                <a:innerShdw blurRad="101600" dist="76200" dir="5400000">
                  <a:schemeClr val="accent1">
                    <a:satMod val="190000"/>
                    <a:tint val="100000"/>
                    <a:alpha val="74000"/>
                  </a:schemeClr>
                </a:innerShdw>
              </a:effectLst>
            </a:endParaRPr>
          </a:p>
          <a:p>
            <a:pPr algn="r" eaLnBrk="1" hangingPunct="1">
              <a:lnSpc>
                <a:spcPct val="90000"/>
              </a:lnSpc>
              <a:buFont typeface="Wingdings" pitchFamily="2" charset="2"/>
              <a:buNone/>
              <a:defRPr/>
            </a:pPr>
            <a:endParaRPr lang="en-US" dirty="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971550" y="277813"/>
            <a:ext cx="7345363" cy="990600"/>
          </a:xfrm>
        </p:spPr>
        <p:txBody>
          <a:bodyPr/>
          <a:lstStyle/>
          <a:p>
            <a:pPr eaLnBrk="1" hangingPunct="1">
              <a:defRPr/>
            </a:pPr>
            <a:r>
              <a:rPr lang="fa-IR" sz="3200" smtClean="0"/>
              <a:t>زندگي زرتشت تا زمان اظهار دعوت وي ( سنين 1 تا 30 سالگي )</a:t>
            </a:r>
            <a:r>
              <a:rPr lang="fa-IR" sz="4000" smtClean="0"/>
              <a:t> </a:t>
            </a:r>
            <a:endParaRPr lang="en-US" sz="4000" smtClean="0"/>
          </a:p>
        </p:txBody>
      </p:sp>
      <p:sp>
        <p:nvSpPr>
          <p:cNvPr id="75779" name="Rectangle 3"/>
          <p:cNvSpPr>
            <a:spLocks noGrp="1" noChangeArrowheads="1"/>
          </p:cNvSpPr>
          <p:nvPr>
            <p:ph type="body" idx="1"/>
          </p:nvPr>
        </p:nvSpPr>
        <p:spPr>
          <a:xfrm>
            <a:off x="179388" y="1600200"/>
            <a:ext cx="8785225" cy="5068888"/>
          </a:xfrm>
        </p:spPr>
        <p:txBody>
          <a:bodyPr/>
          <a:lstStyle/>
          <a:p>
            <a:pPr algn="r" eaLnBrk="1" hangingPunct="1">
              <a:buFont typeface="Wingdings" pitchFamily="2" charset="2"/>
              <a:buNone/>
              <a:defRPr/>
            </a:pPr>
            <a:r>
              <a:rPr lang="fa-IR" sz="2800" smtClean="0">
                <a:cs typeface="B Compset" pitchFamily="2" charset="-78"/>
              </a:rPr>
              <a:t>گفته اند كه چون پيامبر به دنيا آمد « دوراژان » جادوگر بزرگ ايران  زمين   </a:t>
            </a:r>
          </a:p>
          <a:p>
            <a:pPr algn="r" eaLnBrk="1" hangingPunct="1">
              <a:buFont typeface="Wingdings" pitchFamily="2" charset="2"/>
              <a:buNone/>
              <a:defRPr/>
            </a:pPr>
            <a:r>
              <a:rPr lang="fa-IR" sz="2800" smtClean="0">
                <a:cs typeface="B Compset" pitchFamily="2" charset="-78"/>
              </a:rPr>
              <a:t>برخود بلرزيد پس دريافت كه كودكي زاده شده كه بنيان جادوگري  و  بت </a:t>
            </a:r>
          </a:p>
          <a:p>
            <a:pPr algn="r" eaLnBrk="1" hangingPunct="1">
              <a:buFont typeface="Wingdings" pitchFamily="2" charset="2"/>
              <a:buNone/>
              <a:defRPr/>
            </a:pPr>
            <a:r>
              <a:rPr lang="fa-IR" sz="2800" smtClean="0">
                <a:cs typeface="B Compset" pitchFamily="2" charset="-78"/>
              </a:rPr>
              <a:t>پرستي را واژگون خواهد ساخت و او را نابود خواهد گردانيد پس كمر به قتل </a:t>
            </a:r>
          </a:p>
          <a:p>
            <a:pPr algn="r" eaLnBrk="1" hangingPunct="1">
              <a:buFont typeface="Wingdings" pitchFamily="2" charset="2"/>
              <a:buNone/>
              <a:defRPr/>
            </a:pPr>
            <a:r>
              <a:rPr lang="fa-IR" sz="2800" smtClean="0">
                <a:cs typeface="B Compset" pitchFamily="2" charset="-78"/>
              </a:rPr>
              <a:t>پيامبر اهورامزدا بست و به جنگ وي رفت</a:t>
            </a:r>
            <a:r>
              <a:rPr lang="fa-IR" smtClean="0"/>
              <a:t> .</a:t>
            </a:r>
          </a:p>
          <a:p>
            <a:pPr algn="r" eaLnBrk="1" hangingPunct="1">
              <a:buFont typeface="Wingdings" pitchFamily="2" charset="2"/>
              <a:buNone/>
              <a:defRPr/>
            </a:pPr>
            <a:r>
              <a:rPr lang="fa-IR" sz="2800" smtClean="0">
                <a:cs typeface="B Compset" pitchFamily="2" charset="-78"/>
              </a:rPr>
              <a:t>چون زرتشت پيامبر پارسيان به هفت برسيد وي را نزد بزرگ داناي ايران زمين</a:t>
            </a:r>
          </a:p>
          <a:p>
            <a:pPr algn="r" eaLnBrk="1" hangingPunct="1">
              <a:buFont typeface="Wingdings" pitchFamily="2" charset="2"/>
              <a:buNone/>
              <a:defRPr/>
            </a:pPr>
            <a:r>
              <a:rPr lang="fa-IR" sz="2800" smtClean="0">
                <a:latin typeface="Arial"/>
                <a:cs typeface="B Compset" pitchFamily="2" charset="-78"/>
              </a:rPr>
              <a:t>« برزين » فرستادند زرتشت به مدت 8 سال در نزد اين بزرگ آموزش ديد و </a:t>
            </a:r>
          </a:p>
          <a:p>
            <a:pPr algn="r" eaLnBrk="1" hangingPunct="1">
              <a:buFont typeface="Wingdings" pitchFamily="2" charset="2"/>
              <a:buNone/>
              <a:defRPr/>
            </a:pPr>
            <a:r>
              <a:rPr lang="fa-IR" sz="2800" smtClean="0">
                <a:cs typeface="B Compset" pitchFamily="2" charset="-78"/>
              </a:rPr>
              <a:t>فقط به فراگرفتن اصول مذهبي اكتفا نكرد و از وي فن كشاورزي و دامداري و شفاي بيماران را نيز بياموخت و از او (كشتي ) نام كمربند مقدس زرتشتيان </a:t>
            </a:r>
          </a:p>
          <a:p>
            <a:pPr algn="r" eaLnBrk="1" hangingPunct="1">
              <a:buFont typeface="Wingdings" pitchFamily="2" charset="2"/>
              <a:buNone/>
              <a:defRPr/>
            </a:pPr>
            <a:r>
              <a:rPr lang="fa-IR" sz="2800" smtClean="0">
                <a:cs typeface="B Compset" pitchFamily="2" charset="-78"/>
              </a:rPr>
              <a:t>است دريافت كرد . وي نسبت به فقرا و حيوانات بسيار مهربان و مددكار بود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79388" y="476250"/>
            <a:ext cx="8785225" cy="6192838"/>
          </a:xfrm>
        </p:spPr>
        <p:txBody>
          <a:bodyPr/>
          <a:lstStyle/>
          <a:p>
            <a:pPr algn="r" eaLnBrk="1" hangingPunct="1">
              <a:buFont typeface="Wingdings" pitchFamily="2" charset="2"/>
              <a:buNone/>
              <a:defRPr/>
            </a:pPr>
            <a:r>
              <a:rPr lang="fa-IR" sz="2800" smtClean="0">
                <a:cs typeface="B Compset" pitchFamily="2" charset="-78"/>
              </a:rPr>
              <a:t>چندي از بازگشت از نزد برزين نگذشته بود كه تورانيان اين دشمن هميشگي </a:t>
            </a:r>
          </a:p>
          <a:p>
            <a:pPr algn="r" eaLnBrk="1" hangingPunct="1">
              <a:buFont typeface="Wingdings" pitchFamily="2" charset="2"/>
              <a:buNone/>
              <a:defRPr/>
            </a:pPr>
            <a:r>
              <a:rPr lang="fa-IR" sz="2800" smtClean="0">
                <a:cs typeface="B Compset" pitchFamily="2" charset="-78"/>
              </a:rPr>
              <a:t>ايرانيان به سوي ايران زمين يورش آوردند زرتشت جوان همانند ديگر جوانان </a:t>
            </a:r>
          </a:p>
          <a:p>
            <a:pPr algn="r" eaLnBrk="1" hangingPunct="1">
              <a:buFont typeface="Wingdings" pitchFamily="2" charset="2"/>
              <a:buNone/>
              <a:defRPr/>
            </a:pPr>
            <a:r>
              <a:rPr lang="fa-IR" sz="2800" smtClean="0">
                <a:cs typeface="B Compset" pitchFamily="2" charset="-78"/>
              </a:rPr>
              <a:t>ايران راهي ميدان نبرد شد تا از ميهن دفاع كند و زخمي ها را شفا دهد . هنوز</a:t>
            </a:r>
          </a:p>
          <a:p>
            <a:pPr algn="r" eaLnBrk="1" hangingPunct="1">
              <a:buFont typeface="Wingdings" pitchFamily="2" charset="2"/>
              <a:buNone/>
              <a:defRPr/>
            </a:pPr>
            <a:r>
              <a:rPr lang="fa-IR" sz="2800" smtClean="0">
                <a:cs typeface="B Compset" pitchFamily="2" charset="-78"/>
              </a:rPr>
              <a:t>جنگ تمام نشده بود كه آزمايشي  ديگر از سوي يزدان آمد : خشكسالي و </a:t>
            </a:r>
          </a:p>
          <a:p>
            <a:pPr algn="r" eaLnBrk="1" hangingPunct="1">
              <a:buFont typeface="Wingdings" pitchFamily="2" charset="2"/>
              <a:buNone/>
              <a:defRPr/>
            </a:pPr>
            <a:r>
              <a:rPr lang="fa-IR" sz="2800" smtClean="0">
                <a:cs typeface="B Compset" pitchFamily="2" charset="-78"/>
              </a:rPr>
              <a:t>بيماري تمام ايران زمين را فراگرفت باز زرتشت پيامبر داوطلب شد و 5 سال</a:t>
            </a:r>
          </a:p>
          <a:p>
            <a:pPr algn="r" eaLnBrk="1" hangingPunct="1">
              <a:buFont typeface="Wingdings" pitchFamily="2" charset="2"/>
              <a:buNone/>
              <a:defRPr/>
            </a:pPr>
            <a:r>
              <a:rPr lang="fa-IR" sz="2800" smtClean="0">
                <a:cs typeface="B Compset" pitchFamily="2" charset="-78"/>
              </a:rPr>
              <a:t>سرگرم اين كار پسنديده بود تا اينكه به زادگاه خود باز آمد  و  پدر  از  او </a:t>
            </a:r>
          </a:p>
          <a:p>
            <a:pPr algn="r" eaLnBrk="1" hangingPunct="1">
              <a:buFont typeface="Wingdings" pitchFamily="2" charset="2"/>
              <a:buNone/>
              <a:defRPr/>
            </a:pPr>
            <a:r>
              <a:rPr lang="fa-IR" sz="2800" smtClean="0">
                <a:cs typeface="B Compset" pitchFamily="2" charset="-78"/>
              </a:rPr>
              <a:t>خواست تا نزد خانواده خود بماند و كار كند و همسري برگزيند . </a:t>
            </a:r>
          </a:p>
          <a:p>
            <a:pPr algn="r" eaLnBrk="1" hangingPunct="1">
              <a:buFont typeface="Wingdings" pitchFamily="2" charset="2"/>
              <a:buNone/>
              <a:defRPr/>
            </a:pPr>
            <a:r>
              <a:rPr lang="fa-IR" sz="2800" smtClean="0">
                <a:cs typeface="B Compset" pitchFamily="2" charset="-78"/>
              </a:rPr>
              <a:t>هنگامي كه پدرش در جستجوي همسر براي وي  برآمد  زرتشت  در  صدد </a:t>
            </a:r>
          </a:p>
          <a:p>
            <a:pPr algn="r" eaLnBrk="1" hangingPunct="1">
              <a:buFont typeface="Wingdings" pitchFamily="2" charset="2"/>
              <a:buNone/>
              <a:defRPr/>
            </a:pPr>
            <a:r>
              <a:rPr lang="fa-IR" sz="2800" smtClean="0">
                <a:cs typeface="B Compset" pitchFamily="2" charset="-78"/>
              </a:rPr>
              <a:t>مخالفت برآمد و بر خلاف عرف آن روزگار گفت كه مي خواهد اول دختر </a:t>
            </a:r>
          </a:p>
          <a:p>
            <a:pPr algn="r" eaLnBrk="1" hangingPunct="1">
              <a:buFont typeface="Wingdings" pitchFamily="2" charset="2"/>
              <a:buNone/>
              <a:defRPr/>
            </a:pPr>
            <a:r>
              <a:rPr lang="fa-IR" sz="2800" smtClean="0">
                <a:cs typeface="B Compset" pitchFamily="2" charset="-78"/>
              </a:rPr>
              <a:t>را ببيند و بپسندد و همسري برگزيد و همراه پدر به كشاورزي پرداخت ولي </a:t>
            </a:r>
          </a:p>
          <a:p>
            <a:pPr algn="r" eaLnBrk="1" hangingPunct="1">
              <a:buFont typeface="Wingdings" pitchFamily="2" charset="2"/>
              <a:buNone/>
              <a:defRPr/>
            </a:pPr>
            <a:r>
              <a:rPr lang="fa-IR" sz="2800" smtClean="0">
                <a:cs typeface="B Compset" pitchFamily="2" charset="-78"/>
              </a:rPr>
              <a:t>در دوران او همواره سؤالي مطرح بود و مي دانست كه براي كار مهمتري به </a:t>
            </a: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179388" y="333375"/>
            <a:ext cx="8785225" cy="6335713"/>
          </a:xfrm>
        </p:spPr>
        <p:txBody>
          <a:bodyPr/>
          <a:lstStyle/>
          <a:p>
            <a:pPr algn="r" eaLnBrk="1" hangingPunct="1">
              <a:buFont typeface="Wingdings" pitchFamily="2" charset="2"/>
              <a:buNone/>
              <a:defRPr/>
            </a:pPr>
            <a:r>
              <a:rPr lang="fa-IR" sz="2800" smtClean="0">
                <a:cs typeface="B Compset" pitchFamily="2" charset="-78"/>
              </a:rPr>
              <a:t>اين دنيا آمده است . از اين رو در كنار كشاورزي و زندگي به شفا دادن بيماران</a:t>
            </a:r>
          </a:p>
          <a:p>
            <a:pPr algn="r" eaLnBrk="1" hangingPunct="1">
              <a:buFont typeface="Wingdings" pitchFamily="2" charset="2"/>
              <a:buNone/>
              <a:defRPr/>
            </a:pPr>
            <a:r>
              <a:rPr lang="fa-IR" sz="2800" smtClean="0">
                <a:cs typeface="B Compset" pitchFamily="2" charset="-78"/>
              </a:rPr>
              <a:t>و بينوايان مي پرداخت و زرتشت در اين انديشه بود كه چگونه مي تواند دردهاي </a:t>
            </a:r>
          </a:p>
          <a:p>
            <a:pPr algn="r" eaLnBrk="1" hangingPunct="1">
              <a:buFont typeface="Wingdings" pitchFamily="2" charset="2"/>
              <a:buNone/>
              <a:defRPr/>
            </a:pPr>
            <a:r>
              <a:rPr lang="fa-IR" sz="2800" smtClean="0">
                <a:cs typeface="B Compset" pitchFamily="2" charset="-78"/>
              </a:rPr>
              <a:t>مردم را كم كند و از رنجهاي آنها بكاهد و زرتشت به فكر افتاد تا سرچشمه تمام</a:t>
            </a:r>
          </a:p>
          <a:p>
            <a:pPr algn="r" eaLnBrk="1" hangingPunct="1">
              <a:buFont typeface="Wingdings" pitchFamily="2" charset="2"/>
              <a:buNone/>
              <a:defRPr/>
            </a:pPr>
            <a:r>
              <a:rPr lang="fa-IR" sz="2800" smtClean="0">
                <a:cs typeface="B Compset" pitchFamily="2" charset="-78"/>
              </a:rPr>
              <a:t>بديها  و رنجها  و پليدي ها را بشكاند و آنگاه خواهد توانست تمامي مردم  را  به </a:t>
            </a:r>
          </a:p>
          <a:p>
            <a:pPr algn="r" eaLnBrk="1" hangingPunct="1">
              <a:buFont typeface="Wingdings" pitchFamily="2" charset="2"/>
              <a:buNone/>
              <a:defRPr/>
            </a:pPr>
            <a:r>
              <a:rPr lang="fa-IR" sz="2800" smtClean="0">
                <a:cs typeface="B Compset" pitchFamily="2" charset="-78"/>
              </a:rPr>
              <a:t>رستگاري و سعادت راهنمايي كند و ديگر رنجي و پليدي در دنيا باقي  نمي ماند</a:t>
            </a:r>
          </a:p>
          <a:p>
            <a:pPr algn="r" eaLnBrk="1" hangingPunct="1">
              <a:buFont typeface="Wingdings" pitchFamily="2" charset="2"/>
              <a:buNone/>
              <a:defRPr/>
            </a:pPr>
            <a:r>
              <a:rPr lang="fa-IR" sz="2800" smtClean="0">
                <a:cs typeface="B Compset" pitchFamily="2" charset="-78"/>
              </a:rPr>
              <a:t>پس روزي به همسرش گفت كه مي خواهم چندگاهي را همچون گوشه ديگران </a:t>
            </a:r>
          </a:p>
          <a:p>
            <a:pPr algn="r" eaLnBrk="1" hangingPunct="1">
              <a:buFont typeface="Wingdings" pitchFamily="2" charset="2"/>
              <a:buNone/>
              <a:defRPr/>
            </a:pPr>
            <a:r>
              <a:rPr lang="fa-IR" sz="2800" smtClean="0">
                <a:cs typeface="B Compset" pitchFamily="2" charset="-78"/>
              </a:rPr>
              <a:t>بگذرانم همسرش كه دانسته بود وي فردي عادي نيست با تقاضاي  وي موافقت </a:t>
            </a:r>
          </a:p>
          <a:p>
            <a:pPr algn="r" eaLnBrk="1" hangingPunct="1">
              <a:buFont typeface="Wingdings" pitchFamily="2" charset="2"/>
              <a:buNone/>
              <a:defRPr/>
            </a:pPr>
            <a:r>
              <a:rPr lang="fa-IR" sz="2800" smtClean="0">
                <a:cs typeface="B Compset" pitchFamily="2" charset="-78"/>
              </a:rPr>
              <a:t>كرد و براي او توشه اي تهيه كرد و او را بدرقه نمود . زرتشت به  سوي  سبلان </a:t>
            </a:r>
          </a:p>
          <a:p>
            <a:pPr algn="r" eaLnBrk="1" hangingPunct="1">
              <a:buFont typeface="Wingdings" pitchFamily="2" charset="2"/>
              <a:buNone/>
              <a:defRPr/>
            </a:pPr>
            <a:r>
              <a:rPr lang="fa-IR" sz="2800" smtClean="0">
                <a:cs typeface="B Compset" pitchFamily="2" charset="-78"/>
              </a:rPr>
              <a:t>رفت و تصميم گرفت تا يافتن  مسأله اي كه در جستجوي آن است پايين  نيايد</a:t>
            </a:r>
          </a:p>
          <a:p>
            <a:pPr algn="r" eaLnBrk="1" hangingPunct="1">
              <a:buFont typeface="Wingdings" pitchFamily="2" charset="2"/>
              <a:buNone/>
              <a:defRPr/>
            </a:pPr>
            <a:r>
              <a:rPr lang="fa-IR" sz="2800" smtClean="0">
                <a:cs typeface="B Compset" pitchFamily="2" charset="-78"/>
              </a:rPr>
              <a:t>و در آنجا به خلقت خود و جهان فكر كرد تا  شايد  به  رازهاي  جهان  هستي </a:t>
            </a:r>
          </a:p>
          <a:p>
            <a:pPr algn="r" eaLnBrk="1" hangingPunct="1">
              <a:buFont typeface="Wingdings" pitchFamily="2" charset="2"/>
              <a:buNone/>
              <a:defRPr/>
            </a:pPr>
            <a:r>
              <a:rPr lang="fa-IR" sz="2800" smtClean="0">
                <a:cs typeface="B Compset" pitchFamily="2" charset="-78"/>
              </a:rPr>
              <a:t>آگاهي يابد .   </a:t>
            </a:r>
          </a:p>
          <a:p>
            <a:pPr algn="r" eaLnBrk="1" hangingPunct="1">
              <a:buFont typeface="Wingdings" pitchFamily="2" charset="2"/>
              <a:buNone/>
              <a:defRPr/>
            </a:pPr>
            <a:endParaRPr lang="fa-IR" sz="2800" smtClean="0">
              <a:cs typeface="B Compset" pitchFamily="2" charset="-78"/>
            </a:endParaRP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250825" y="333375"/>
            <a:ext cx="8642350" cy="6191250"/>
          </a:xfrm>
        </p:spPr>
        <p:txBody>
          <a:bodyPr/>
          <a:lstStyle/>
          <a:p>
            <a:pPr algn="r" eaLnBrk="1" hangingPunct="1">
              <a:buFont typeface="Wingdings" pitchFamily="2" charset="2"/>
              <a:buNone/>
              <a:defRPr/>
            </a:pPr>
            <a:r>
              <a:rPr lang="fa-IR" sz="2800" smtClean="0">
                <a:cs typeface="B Compset" pitchFamily="2" charset="-78"/>
              </a:rPr>
              <a:t>روزي در كنار غاري كه در آن مي زيست نشسته بود و مردد بود كه آيا  به </a:t>
            </a:r>
          </a:p>
          <a:p>
            <a:pPr algn="r" eaLnBrk="1" hangingPunct="1">
              <a:buFont typeface="Wingdings" pitchFamily="2" charset="2"/>
              <a:buNone/>
              <a:defRPr/>
            </a:pPr>
            <a:r>
              <a:rPr lang="fa-IR" sz="2800" smtClean="0">
                <a:cs typeface="B Compset" pitchFamily="2" charset="-78"/>
              </a:rPr>
              <a:t>جستجوي خود ادامه دهد يا  به  خانه نزد  همسرش برگردد  در آن  شبهنگام </a:t>
            </a:r>
          </a:p>
          <a:p>
            <a:pPr algn="r" eaLnBrk="1" hangingPunct="1">
              <a:buFont typeface="Wingdings" pitchFamily="2" charset="2"/>
              <a:buNone/>
              <a:defRPr/>
            </a:pPr>
            <a:r>
              <a:rPr lang="fa-IR" sz="2800" smtClean="0">
                <a:cs typeface="B Compset" pitchFamily="2" charset="-78"/>
              </a:rPr>
              <a:t>خورشيد در افق پايين مي رفت و آسمان در برابر پيامبر رنگ به رنگ مي شد</a:t>
            </a:r>
          </a:p>
          <a:p>
            <a:pPr algn="r" eaLnBrk="1" hangingPunct="1">
              <a:buFont typeface="Wingdings" pitchFamily="2" charset="2"/>
              <a:buNone/>
              <a:defRPr/>
            </a:pPr>
            <a:r>
              <a:rPr lang="fa-IR" sz="2800" smtClean="0">
                <a:cs typeface="B Compset" pitchFamily="2" charset="-78"/>
              </a:rPr>
              <a:t>تا اينكه خورشيد فروزان در پشت سبلان فرورفت و تاريكي دره ها را در كام</a:t>
            </a:r>
          </a:p>
          <a:p>
            <a:pPr algn="r" eaLnBrk="1" hangingPunct="1">
              <a:buFont typeface="Wingdings" pitchFamily="2" charset="2"/>
              <a:buNone/>
              <a:defRPr/>
            </a:pPr>
            <a:r>
              <a:rPr lang="fa-IR" sz="2800" smtClean="0">
                <a:cs typeface="B Compset" pitchFamily="2" charset="-78"/>
              </a:rPr>
              <a:t>خود فرو برد . ناگهان پيامبر ايران باستان از جاي برخاست .  او  آنچه  را كه</a:t>
            </a:r>
          </a:p>
          <a:p>
            <a:pPr algn="r" eaLnBrk="1" hangingPunct="1">
              <a:buFont typeface="Wingdings" pitchFamily="2" charset="2"/>
              <a:buNone/>
              <a:defRPr/>
            </a:pPr>
            <a:r>
              <a:rPr lang="fa-IR" sz="2800" smtClean="0">
                <a:cs typeface="B Compset" pitchFamily="2" charset="-78"/>
              </a:rPr>
              <a:t>مي جست يافته بود . در آن لحظه دريافته بود كه زمان از روز و شب و جهان </a:t>
            </a:r>
          </a:p>
          <a:p>
            <a:pPr algn="r" eaLnBrk="1" hangingPunct="1">
              <a:buFont typeface="Wingdings" pitchFamily="2" charset="2"/>
              <a:buNone/>
              <a:defRPr/>
            </a:pPr>
            <a:r>
              <a:rPr lang="fa-IR" sz="2800" smtClean="0">
                <a:cs typeface="B Compset" pitchFamily="2" charset="-78"/>
              </a:rPr>
              <a:t>از تاريكي و روشني ساخته شده است اين موضوع ساده كليد او در يافتن آيين</a:t>
            </a:r>
          </a:p>
          <a:p>
            <a:pPr algn="r" eaLnBrk="1" hangingPunct="1">
              <a:buFont typeface="Wingdings" pitchFamily="2" charset="2"/>
              <a:buNone/>
              <a:defRPr/>
            </a:pPr>
            <a:r>
              <a:rPr lang="fa-IR" sz="2800" smtClean="0">
                <a:cs typeface="B Compset" pitchFamily="2" charset="-78"/>
              </a:rPr>
              <a:t>بزرگي به نام آيين زرتشتي شد . زرتشت انديشيد كه چون ه ر روز را روشني </a:t>
            </a:r>
          </a:p>
          <a:p>
            <a:pPr algn="r" eaLnBrk="1" hangingPunct="1">
              <a:buFont typeface="Wingdings" pitchFamily="2" charset="2"/>
              <a:buNone/>
              <a:defRPr/>
            </a:pPr>
            <a:r>
              <a:rPr lang="fa-IR" sz="2800" smtClean="0">
                <a:cs typeface="B Compset" pitchFamily="2" charset="-78"/>
              </a:rPr>
              <a:t>هست و تاريكي پس گيتي را هم نيكي هست و زشتي </a:t>
            </a:r>
          </a:p>
          <a:p>
            <a:pPr algn="r" eaLnBrk="1" hangingPunct="1">
              <a:buFont typeface="Wingdings" pitchFamily="2" charset="2"/>
              <a:buNone/>
              <a:defRPr/>
            </a:pPr>
            <a:r>
              <a:rPr lang="fa-IR" sz="2800" smtClean="0">
                <a:cs typeface="B Compset" pitchFamily="2" charset="-78"/>
              </a:rPr>
              <a:t>نقطه عطف زندگي وي در سن سي سالگي و زماني بود كه زرتشت احساس </a:t>
            </a:r>
          </a:p>
          <a:p>
            <a:pPr algn="r" eaLnBrk="1" hangingPunct="1">
              <a:buFont typeface="Wingdings" pitchFamily="2" charset="2"/>
              <a:buNone/>
              <a:defRPr/>
            </a:pPr>
            <a:r>
              <a:rPr lang="fa-IR" sz="2800" smtClean="0">
                <a:cs typeface="B Compset" pitchFamily="2" charset="-78"/>
              </a:rPr>
              <a:t>مي كرد به حضور اهورامزدا هوانده شده تا پاكيزه شد و به منصب پيامبري </a:t>
            </a:r>
          </a:p>
          <a:p>
            <a:pPr algn="r" eaLnBrk="1" hangingPunct="1">
              <a:buFont typeface="Wingdings" pitchFamily="2" charset="2"/>
              <a:buNone/>
              <a:defRPr/>
            </a:pPr>
            <a:r>
              <a:rPr lang="fa-IR" sz="2800" smtClean="0">
                <a:cs typeface="B Compset" pitchFamily="2" charset="-78"/>
              </a:rPr>
              <a:t>منصوب شود . </a:t>
            </a:r>
          </a:p>
          <a:p>
            <a:pPr algn="r" eaLnBrk="1" hangingPunct="1">
              <a:buFont typeface="Wingdings" pitchFamily="2" charset="2"/>
              <a:buNone/>
              <a:defRPr/>
            </a:pP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23850" y="277813"/>
            <a:ext cx="8569325" cy="990600"/>
          </a:xfrm>
        </p:spPr>
        <p:txBody>
          <a:bodyPr/>
          <a:lstStyle/>
          <a:p>
            <a:pPr eaLnBrk="1" hangingPunct="1">
              <a:defRPr/>
            </a:pPr>
            <a:r>
              <a:rPr lang="fa-IR" sz="3200" smtClean="0"/>
              <a:t>مكاشفه يك دين جهان مشمول : موعظه ناموفق ( سنين 30 تا 43 سالگي )</a:t>
            </a:r>
            <a:endParaRPr lang="en-US" sz="3200" smtClean="0"/>
          </a:p>
        </p:txBody>
      </p:sp>
      <p:sp>
        <p:nvSpPr>
          <p:cNvPr id="79875" name="Rectangle 3"/>
          <p:cNvSpPr>
            <a:spLocks noGrp="1" noChangeArrowheads="1"/>
          </p:cNvSpPr>
          <p:nvPr>
            <p:ph type="body" idx="1"/>
          </p:nvPr>
        </p:nvSpPr>
        <p:spPr>
          <a:xfrm>
            <a:off x="250825" y="1484313"/>
            <a:ext cx="8642350" cy="5040312"/>
          </a:xfrm>
        </p:spPr>
        <p:txBody>
          <a:bodyPr/>
          <a:lstStyle/>
          <a:p>
            <a:pPr algn="r" eaLnBrk="1" hangingPunct="1">
              <a:buFont typeface="Wingdings" pitchFamily="2" charset="2"/>
              <a:buNone/>
              <a:defRPr/>
            </a:pPr>
            <a:r>
              <a:rPr lang="fa-IR" sz="2800" smtClean="0">
                <a:cs typeface="B Compset" pitchFamily="2" charset="-78"/>
              </a:rPr>
              <a:t>در خلال ده سال بعد وي هفت ملاقات ديگر با اهرامزدا داشت . وي به انتخاب </a:t>
            </a:r>
          </a:p>
          <a:p>
            <a:pPr algn="r" eaLnBrk="1" hangingPunct="1">
              <a:buFont typeface="Wingdings" pitchFamily="2" charset="2"/>
              <a:buNone/>
              <a:defRPr/>
            </a:pPr>
            <a:r>
              <a:rPr lang="fa-IR" sz="2800" smtClean="0">
                <a:cs typeface="B Compset" pitchFamily="2" charset="-78"/>
              </a:rPr>
              <a:t>و نصب الهي خويش كاملاً اطمينان داشت . زرتشت آشكار گفت كه مي خواهد </a:t>
            </a:r>
          </a:p>
          <a:p>
            <a:pPr algn="r" eaLnBrk="1" hangingPunct="1">
              <a:buFont typeface="Wingdings" pitchFamily="2" charset="2"/>
              <a:buNone/>
              <a:defRPr/>
            </a:pPr>
            <a:r>
              <a:rPr lang="fa-IR" sz="2800" smtClean="0">
                <a:cs typeface="B Compset" pitchFamily="2" charset="-78"/>
              </a:rPr>
              <a:t>به موعظه و تبليغ در مورد ديني جهان شمول و مترقي بپردازد و حتي افراد شرور</a:t>
            </a:r>
          </a:p>
          <a:p>
            <a:pPr algn="r" eaLnBrk="1" hangingPunct="1">
              <a:buFont typeface="Wingdings" pitchFamily="2" charset="2"/>
              <a:buNone/>
              <a:defRPr/>
            </a:pPr>
            <a:r>
              <a:rPr lang="fa-IR" sz="2800" smtClean="0">
                <a:cs typeface="B Compset" pitchFamily="2" charset="-78"/>
              </a:rPr>
              <a:t>را به اين دين دعوت كند . وي استفاده از مواد سكرآور را كه ناپاك  و گول </a:t>
            </a:r>
          </a:p>
          <a:p>
            <a:pPr algn="r" eaLnBrk="1" hangingPunct="1">
              <a:buFont typeface="Wingdings" pitchFamily="2" charset="2"/>
              <a:buNone/>
              <a:defRPr/>
            </a:pPr>
            <a:r>
              <a:rPr lang="fa-IR" sz="2800" smtClean="0">
                <a:cs typeface="B Compset" pitchFamily="2" charset="-78"/>
              </a:rPr>
              <a:t>زننده بود نكوهش مي كرد و دين خداوندي بصير را تبليغ مي كرد مردم  هنوز </a:t>
            </a:r>
          </a:p>
          <a:p>
            <a:pPr algn="r" eaLnBrk="1" hangingPunct="1">
              <a:buFont typeface="Wingdings" pitchFamily="2" charset="2"/>
              <a:buNone/>
              <a:defRPr/>
            </a:pPr>
            <a:r>
              <a:rPr lang="fa-IR" sz="2800" smtClean="0">
                <a:cs typeface="B Compset" pitchFamily="2" charset="-78"/>
              </a:rPr>
              <a:t>توانايي شنيدن و دريافت و درك سخنان  او  را  نداشتند  و  حاضر نبودند  به </a:t>
            </a:r>
          </a:p>
          <a:p>
            <a:pPr algn="r" eaLnBrk="1" hangingPunct="1">
              <a:buFont typeface="Wingdings" pitchFamily="2" charset="2"/>
              <a:buNone/>
              <a:defRPr/>
            </a:pPr>
            <a:r>
              <a:rPr lang="fa-IR" sz="2800" smtClean="0">
                <a:cs typeface="B Compset" pitchFamily="2" charset="-78"/>
              </a:rPr>
              <a:t>اهورامزدايي كه ديده نمي شد ايمان بياورند در عرض مدت 10 سال  موعظه  و </a:t>
            </a:r>
          </a:p>
          <a:p>
            <a:pPr algn="r" eaLnBrk="1" hangingPunct="1">
              <a:buFont typeface="Wingdings" pitchFamily="2" charset="2"/>
              <a:buNone/>
              <a:defRPr/>
            </a:pPr>
            <a:r>
              <a:rPr lang="fa-IR" sz="2800" smtClean="0">
                <a:cs typeface="B Compset" pitchFamily="2" charset="-78"/>
              </a:rPr>
              <a:t>تبليغ تنها پسر عمويش به دين زرتشت درآمد .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fa-IR" sz="3200" smtClean="0"/>
              <a:t>موفقيت در دربار ايران : ترويج پرشور ايمان مذهبي ( سنين 42 تا 57 سالگي )</a:t>
            </a:r>
            <a:r>
              <a:rPr lang="fa-IR" sz="4000" smtClean="0"/>
              <a:t> </a:t>
            </a:r>
            <a:endParaRPr lang="en-US" sz="4000" smtClean="0"/>
          </a:p>
        </p:txBody>
      </p:sp>
      <p:sp>
        <p:nvSpPr>
          <p:cNvPr id="80899" name="Rectangle 3"/>
          <p:cNvSpPr>
            <a:spLocks noGrp="1" noChangeArrowheads="1"/>
          </p:cNvSpPr>
          <p:nvPr>
            <p:ph type="body" idx="1"/>
          </p:nvPr>
        </p:nvSpPr>
        <p:spPr>
          <a:xfrm>
            <a:off x="179388" y="1600200"/>
            <a:ext cx="8785225" cy="5068888"/>
          </a:xfrm>
        </p:spPr>
        <p:txBody>
          <a:bodyPr/>
          <a:lstStyle/>
          <a:p>
            <a:pPr algn="r" eaLnBrk="1" hangingPunct="1">
              <a:buFont typeface="Wingdings" pitchFamily="2" charset="2"/>
              <a:buNone/>
              <a:defRPr/>
            </a:pPr>
            <a:r>
              <a:rPr lang="fa-IR" sz="2800" smtClean="0">
                <a:cs typeface="B Compset" pitchFamily="2" charset="-78"/>
              </a:rPr>
              <a:t>پسر عموي زرتشت گفت : درك دستورات تو براي مردم عادي سخت و بسيار </a:t>
            </a:r>
          </a:p>
          <a:p>
            <a:pPr algn="r" eaLnBrk="1" hangingPunct="1">
              <a:buFont typeface="Wingdings" pitchFamily="2" charset="2"/>
              <a:buNone/>
              <a:defRPr/>
            </a:pPr>
            <a:r>
              <a:rPr lang="fa-IR" sz="2800" smtClean="0">
                <a:cs typeface="B Compset" pitchFamily="2" charset="-78"/>
              </a:rPr>
              <a:t>دشوار است و اگر بتواني توجه مردم دانا را  به  سوي  خويش  جلب كني  هوا </a:t>
            </a:r>
          </a:p>
          <a:p>
            <a:pPr algn="r" eaLnBrk="1" hangingPunct="1">
              <a:buFont typeface="Wingdings" pitchFamily="2" charset="2"/>
              <a:buNone/>
              <a:defRPr/>
            </a:pPr>
            <a:r>
              <a:rPr lang="fa-IR" sz="2800" smtClean="0">
                <a:cs typeface="B Compset" pitchFamily="2" charset="-78"/>
              </a:rPr>
              <a:t>هواخواهاني خواهي يافت . زرتشت تصميم گرفت تا نزد شاه و ساير كسان شاه </a:t>
            </a:r>
          </a:p>
          <a:p>
            <a:pPr algn="r" eaLnBrk="1" hangingPunct="1">
              <a:buFont typeface="Wingdings" pitchFamily="2" charset="2"/>
              <a:buNone/>
              <a:defRPr/>
            </a:pPr>
            <a:r>
              <a:rPr lang="fa-IR" sz="2800" smtClean="0">
                <a:cs typeface="B Compset" pitchFamily="2" charset="-78"/>
              </a:rPr>
              <a:t>برود از اينرو راه باختر را پيش گرفت و در بلخ به دربار شاهنشاه شتافت . </a:t>
            </a:r>
          </a:p>
          <a:p>
            <a:pPr algn="r" eaLnBrk="1" hangingPunct="1">
              <a:buFont typeface="Wingdings" pitchFamily="2" charset="2"/>
              <a:buNone/>
              <a:defRPr/>
            </a:pPr>
            <a:r>
              <a:rPr lang="fa-IR" sz="2800" smtClean="0">
                <a:cs typeface="B Compset" pitchFamily="2" charset="-78"/>
              </a:rPr>
              <a:t>زرتشت گويي آتشين در دست گرفت  كه  از  آن  گزشي  به  پوست  دستش </a:t>
            </a:r>
          </a:p>
          <a:p>
            <a:pPr algn="r" eaLnBrk="1" hangingPunct="1">
              <a:buFont typeface="Wingdings" pitchFamily="2" charset="2"/>
              <a:buNone/>
              <a:defRPr/>
            </a:pPr>
            <a:r>
              <a:rPr lang="fa-IR" sz="2800" smtClean="0">
                <a:cs typeface="B Compset" pitchFamily="2" charset="-78"/>
              </a:rPr>
              <a:t>نمي رسيد . شاه فرمان داد تا او را به درون دربار بياورند .</a:t>
            </a:r>
          </a:p>
          <a:p>
            <a:pPr algn="r" eaLnBrk="1" hangingPunct="1">
              <a:buFont typeface="Wingdings" pitchFamily="2" charset="2"/>
              <a:buNone/>
              <a:defRPr/>
            </a:pPr>
            <a:r>
              <a:rPr lang="fa-IR" sz="2800" smtClean="0">
                <a:cs typeface="B Compset" pitchFamily="2" charset="-78"/>
              </a:rPr>
              <a:t>زرتشت خود را در حضور پادشاه معرفي كرد و گفت آمده تا دل و جان شاه را </a:t>
            </a:r>
          </a:p>
          <a:p>
            <a:pPr algn="r" eaLnBrk="1" hangingPunct="1">
              <a:buFont typeface="Wingdings" pitchFamily="2" charset="2"/>
              <a:buNone/>
              <a:defRPr/>
            </a:pPr>
            <a:r>
              <a:rPr lang="fa-IR" sz="2800" smtClean="0">
                <a:cs typeface="B Compset" pitchFamily="2" charset="-78"/>
              </a:rPr>
              <a:t>از بت هاي اهريمني پاك بگرداند  و به سوي پروردگار  يكتا  و خداي  جاويد </a:t>
            </a:r>
          </a:p>
          <a:p>
            <a:pPr algn="r" eaLnBrk="1" hangingPunct="1">
              <a:buFont typeface="Wingdings" pitchFamily="2" charset="2"/>
              <a:buNone/>
              <a:defRPr/>
            </a:pPr>
            <a:r>
              <a:rPr lang="fa-IR" sz="2800" smtClean="0">
                <a:cs typeface="B Compset" pitchFamily="2" charset="-78"/>
              </a:rPr>
              <a:t>معطوف دارم . شاه گفت : دليل  بياور و به ساحران و راهبان و كافنان گفت  از </a:t>
            </a:r>
            <a:endParaRPr lang="en-US" sz="2800" smtClean="0">
              <a:cs typeface="B Compset" pitchFamily="2" charset="-78"/>
            </a:endParaRPr>
          </a:p>
        </p:txBody>
      </p:sp>
    </p:spTree>
  </p:cSld>
  <p:clrMapOvr>
    <a:masterClrMapping/>
  </p:clrMapOvr>
  <p:transition spd="slow">
    <p:blinds/>
  </p:transition>
  <p:timing>
    <p:tnLst>
      <p:par>
        <p:cTn id="1" dur="indefinite" restart="never" nodeType="tmRoot"/>
      </p:par>
    </p:tnLst>
  </p:timing>
</p:sld>
</file>

<file path=ppt/theme/theme1.xml><?xml version="1.0" encoding="utf-8"?>
<a:theme xmlns:a="http://schemas.openxmlformats.org/drawingml/2006/main" name="zardosht">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zardosht</Template>
  <TotalTime>5</TotalTime>
  <Words>3800</Words>
  <Application>Microsoft Office PowerPoint</Application>
  <PresentationFormat>On-screen Show (4:3)</PresentationFormat>
  <Paragraphs>294</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Times New Roman</vt:lpstr>
      <vt:lpstr>Arial</vt:lpstr>
      <vt:lpstr>Wingdings</vt:lpstr>
      <vt:lpstr>Calibri</vt:lpstr>
      <vt:lpstr>2  Esfehan</vt:lpstr>
      <vt:lpstr>B Compset</vt:lpstr>
      <vt:lpstr>SimSun</vt:lpstr>
      <vt:lpstr>zardosht</vt:lpstr>
      <vt:lpstr>PowerPoint Presentation</vt:lpstr>
      <vt:lpstr>PowerPoint Presentation</vt:lpstr>
      <vt:lpstr>زرتشت </vt:lpstr>
      <vt:lpstr>زندگي زرتشت تا زمان اظهار دعوت وي ( سنين 1 تا 30 سالگي ) </vt:lpstr>
      <vt:lpstr>PowerPoint Presentation</vt:lpstr>
      <vt:lpstr>PowerPoint Presentation</vt:lpstr>
      <vt:lpstr>PowerPoint Presentation</vt:lpstr>
      <vt:lpstr>مكاشفه يك دين جهان مشمول : موعظه ناموفق ( سنين 30 تا 43 سالگي )</vt:lpstr>
      <vt:lpstr>موفقيت در دربار ايران : ترويج پرشور ايمان مذهبي ( سنين 42 تا 57 سالگي ) </vt:lpstr>
      <vt:lpstr>PowerPoint Presentation</vt:lpstr>
      <vt:lpstr>PowerPoint Presentation</vt:lpstr>
      <vt:lpstr>جنگهاي مقدس ، بيست سال آخر زندگي زرتشت ( سنين 57 تا 77 سالگي ) </vt:lpstr>
      <vt:lpstr>دين زرتشتي و دين كتيبه ها  گاهان و ( گاتا ) و محتواي عقيدتي آن </vt:lpstr>
      <vt:lpstr>PowerPoint Presentation</vt:lpstr>
      <vt:lpstr>ويژگي هاي اهورا مزدا</vt:lpstr>
      <vt:lpstr>جهان</vt:lpstr>
      <vt:lpstr>PowerPoint Presentation</vt:lpstr>
      <vt:lpstr>تاريخچه دين زرتشت </vt:lpstr>
      <vt:lpstr>PowerPoint Presentation</vt:lpstr>
      <vt:lpstr>PowerPoint Presentation</vt:lpstr>
      <vt:lpstr>PowerPoint Presentation</vt:lpstr>
      <vt:lpstr>اوستا</vt:lpstr>
      <vt:lpstr>PowerPoint Presentation</vt:lpstr>
      <vt:lpstr>PowerPoint Presentation</vt:lpstr>
      <vt:lpstr>PowerPoint Presentation</vt:lpstr>
      <vt:lpstr>PowerPoint Presentation</vt:lpstr>
      <vt:lpstr>برج خاموشان </vt:lpstr>
      <vt:lpstr>PowerPoint Presentation</vt:lpstr>
      <vt:lpstr>عوامل كژانديشي و لغزش درباره كيش زرتشت </vt:lpstr>
      <vt:lpstr>PowerPoint Presentation</vt:lpstr>
      <vt:lpstr>منابع </vt:lpstr>
    </vt:vector>
  </TitlesOfParts>
  <Company>XPro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XPro</dc:creator>
  <cp:lastModifiedBy>XPro</cp:lastModifiedBy>
  <cp:revision>1</cp:revision>
  <dcterms:created xsi:type="dcterms:W3CDTF">2015-04-22T17:44:53Z</dcterms:created>
  <dcterms:modified xsi:type="dcterms:W3CDTF">2015-04-22T17:50:08Z</dcterms:modified>
</cp:coreProperties>
</file>