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6"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Times New Roman" pitchFamily="18" charset="0"/>
        <a:ea typeface="+mn-ea"/>
        <a:cs typeface="Arial" charset="0"/>
      </a:defRPr>
    </a:lvl1pPr>
    <a:lvl2pPr marL="457200" algn="l" rtl="0" fontAlgn="base">
      <a:spcBef>
        <a:spcPct val="0"/>
      </a:spcBef>
      <a:spcAft>
        <a:spcPct val="0"/>
      </a:spcAft>
      <a:defRPr kern="1200">
        <a:solidFill>
          <a:schemeClr val="tx1"/>
        </a:solidFill>
        <a:latin typeface="Times New Roman" pitchFamily="18" charset="0"/>
        <a:ea typeface="+mn-ea"/>
        <a:cs typeface="Arial" charset="0"/>
      </a:defRPr>
    </a:lvl2pPr>
    <a:lvl3pPr marL="914400" algn="l" rtl="0" fontAlgn="base">
      <a:spcBef>
        <a:spcPct val="0"/>
      </a:spcBef>
      <a:spcAft>
        <a:spcPct val="0"/>
      </a:spcAft>
      <a:defRPr kern="1200">
        <a:solidFill>
          <a:schemeClr val="tx1"/>
        </a:solidFill>
        <a:latin typeface="Times New Roman" pitchFamily="18" charset="0"/>
        <a:ea typeface="+mn-ea"/>
        <a:cs typeface="Arial" charset="0"/>
      </a:defRPr>
    </a:lvl3pPr>
    <a:lvl4pPr marL="1371600" algn="l" rtl="0" fontAlgn="base">
      <a:spcBef>
        <a:spcPct val="0"/>
      </a:spcBef>
      <a:spcAft>
        <a:spcPct val="0"/>
      </a:spcAft>
      <a:defRPr kern="1200">
        <a:solidFill>
          <a:schemeClr val="tx1"/>
        </a:solidFill>
        <a:latin typeface="Times New Roman" pitchFamily="18" charset="0"/>
        <a:ea typeface="+mn-ea"/>
        <a:cs typeface="Arial" charset="0"/>
      </a:defRPr>
    </a:lvl4pPr>
    <a:lvl5pPr marL="1828800" algn="l" rtl="0" fontAlgn="base">
      <a:spcBef>
        <a:spcPct val="0"/>
      </a:spcBef>
      <a:spcAft>
        <a:spcPct val="0"/>
      </a:spcAft>
      <a:defRPr kern="1200">
        <a:solidFill>
          <a:schemeClr val="tx1"/>
        </a:solidFill>
        <a:latin typeface="Times New Roman" pitchFamily="18" charset="0"/>
        <a:ea typeface="+mn-ea"/>
        <a:cs typeface="Arial" charset="0"/>
      </a:defRPr>
    </a:lvl5pPr>
    <a:lvl6pPr marL="2286000" algn="l" defTabSz="914400" rtl="0" eaLnBrk="1" latinLnBrk="0" hangingPunct="1">
      <a:defRPr kern="1200">
        <a:solidFill>
          <a:schemeClr val="tx1"/>
        </a:solidFill>
        <a:latin typeface="Times New Roman" pitchFamily="18" charset="0"/>
        <a:ea typeface="+mn-ea"/>
        <a:cs typeface="Arial" charset="0"/>
      </a:defRPr>
    </a:lvl6pPr>
    <a:lvl7pPr marL="2743200" algn="l" defTabSz="914400" rtl="0" eaLnBrk="1" latinLnBrk="0" hangingPunct="1">
      <a:defRPr kern="1200">
        <a:solidFill>
          <a:schemeClr val="tx1"/>
        </a:solidFill>
        <a:latin typeface="Times New Roman" pitchFamily="18" charset="0"/>
        <a:ea typeface="+mn-ea"/>
        <a:cs typeface="Arial" charset="0"/>
      </a:defRPr>
    </a:lvl7pPr>
    <a:lvl8pPr marL="3200400" algn="l" defTabSz="914400" rtl="0" eaLnBrk="1" latinLnBrk="0" hangingPunct="1">
      <a:defRPr kern="1200">
        <a:solidFill>
          <a:schemeClr val="tx1"/>
        </a:solidFill>
        <a:latin typeface="Times New Roman" pitchFamily="18" charset="0"/>
        <a:ea typeface="+mn-ea"/>
        <a:cs typeface="Arial" charset="0"/>
      </a:defRPr>
    </a:lvl8pPr>
    <a:lvl9pPr marL="3657600" algn="l" defTabSz="914400" rtl="0" eaLnBrk="1" latinLnBrk="0" hangingPunct="1">
      <a:defRPr kern="1200">
        <a:solidFill>
          <a:schemeClr val="tx1"/>
        </a:solidFill>
        <a:latin typeface="Times New Roman" pitchFamily="18"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522" y="-10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0" y="0"/>
            <a:ext cx="9144000" cy="6934200"/>
            <a:chOff x="0" y="0"/>
            <a:chExt cx="5760" cy="4368"/>
          </a:xfrm>
        </p:grpSpPr>
        <p:sp>
          <p:nvSpPr>
            <p:cNvPr id="5" name="Freeform 3"/>
            <p:cNvSpPr>
              <a:spLocks/>
            </p:cNvSpPr>
            <p:nvPr/>
          </p:nvSpPr>
          <p:spPr bwMode="hidden">
            <a:xfrm>
              <a:off x="0" y="2208"/>
              <a:ext cx="2515" cy="1970"/>
            </a:xfrm>
            <a:custGeom>
              <a:avLst/>
              <a:gdLst>
                <a:gd name="T0" fmla="*/ 744 w 2515"/>
                <a:gd name="T1" fmla="*/ 1669 h 1970"/>
                <a:gd name="T2" fmla="*/ 852 w 2515"/>
                <a:gd name="T3" fmla="*/ 1400 h 1970"/>
                <a:gd name="T4" fmla="*/ 876 w 2515"/>
                <a:gd name="T5" fmla="*/ 1171 h 1970"/>
                <a:gd name="T6" fmla="*/ 979 w 2515"/>
                <a:gd name="T7" fmla="*/ 1370 h 1970"/>
                <a:gd name="T8" fmla="*/ 1231 w 2515"/>
                <a:gd name="T9" fmla="*/ 1621 h 1970"/>
                <a:gd name="T10" fmla="*/ 1471 w 2515"/>
                <a:gd name="T11" fmla="*/ 1693 h 1970"/>
                <a:gd name="T12" fmla="*/ 1819 w 2515"/>
                <a:gd name="T13" fmla="*/ 1678 h 1970"/>
                <a:gd name="T14" fmla="*/ 1893 w 2515"/>
                <a:gd name="T15" fmla="*/ 1513 h 1970"/>
                <a:gd name="T16" fmla="*/ 1874 w 2515"/>
                <a:gd name="T17" fmla="*/ 1285 h 1970"/>
                <a:gd name="T18" fmla="*/ 1783 w 2515"/>
                <a:gd name="T19" fmla="*/ 967 h 1970"/>
                <a:gd name="T20" fmla="*/ 1289 w 2515"/>
                <a:gd name="T21" fmla="*/ 873 h 1970"/>
                <a:gd name="T22" fmla="*/ 1549 w 2515"/>
                <a:gd name="T23" fmla="*/ 745 h 1970"/>
                <a:gd name="T24" fmla="*/ 1753 w 2515"/>
                <a:gd name="T25" fmla="*/ 732 h 1970"/>
                <a:gd name="T26" fmla="*/ 2107 w 2515"/>
                <a:gd name="T27" fmla="*/ 618 h 1970"/>
                <a:gd name="T28" fmla="*/ 2377 w 2515"/>
                <a:gd name="T29" fmla="*/ 438 h 1970"/>
                <a:gd name="T30" fmla="*/ 2420 w 2515"/>
                <a:gd name="T31" fmla="*/ 343 h 1970"/>
                <a:gd name="T32" fmla="*/ 2077 w 2515"/>
                <a:gd name="T33" fmla="*/ 331 h 1970"/>
                <a:gd name="T34" fmla="*/ 1951 w 2515"/>
                <a:gd name="T35" fmla="*/ 301 h 1970"/>
                <a:gd name="T36" fmla="*/ 1645 w 2515"/>
                <a:gd name="T37" fmla="*/ 289 h 1970"/>
                <a:gd name="T38" fmla="*/ 1297 w 2515"/>
                <a:gd name="T39" fmla="*/ 408 h 1970"/>
                <a:gd name="T40" fmla="*/ 1308 w 2515"/>
                <a:gd name="T41" fmla="*/ 337 h 1970"/>
                <a:gd name="T42" fmla="*/ 1453 w 2515"/>
                <a:gd name="T43" fmla="*/ 168 h 1970"/>
                <a:gd name="T44" fmla="*/ 1477 w 2515"/>
                <a:gd name="T45" fmla="*/ 36 h 1970"/>
                <a:gd name="T46" fmla="*/ 1417 w 2515"/>
                <a:gd name="T47" fmla="*/ 24 h 1970"/>
                <a:gd name="T48" fmla="*/ 1189 w 2515"/>
                <a:gd name="T49" fmla="*/ 102 h 1970"/>
                <a:gd name="T50" fmla="*/ 1026 w 2515"/>
                <a:gd name="T51" fmla="*/ 144 h 1970"/>
                <a:gd name="T52" fmla="*/ 889 w 2515"/>
                <a:gd name="T53" fmla="*/ 331 h 1970"/>
                <a:gd name="T54" fmla="*/ 726 w 2515"/>
                <a:gd name="T55" fmla="*/ 480 h 1970"/>
                <a:gd name="T56" fmla="*/ 643 w 2515"/>
                <a:gd name="T57" fmla="*/ 540 h 1970"/>
                <a:gd name="T58" fmla="*/ 600 w 2515"/>
                <a:gd name="T59" fmla="*/ 516 h 1970"/>
                <a:gd name="T60" fmla="*/ 552 w 2515"/>
                <a:gd name="T61" fmla="*/ 486 h 1970"/>
                <a:gd name="T62" fmla="*/ 528 w 2515"/>
                <a:gd name="T63" fmla="*/ 462 h 1970"/>
                <a:gd name="T64" fmla="*/ 474 w 2515"/>
                <a:gd name="T65" fmla="*/ 426 h 1970"/>
                <a:gd name="T66" fmla="*/ 415 w 2515"/>
                <a:gd name="T67" fmla="*/ 390 h 1970"/>
                <a:gd name="T68" fmla="*/ 366 w 2515"/>
                <a:gd name="T69" fmla="*/ 366 h 1970"/>
                <a:gd name="T70" fmla="*/ 192 w 2515"/>
                <a:gd name="T71" fmla="*/ 234 h 1970"/>
                <a:gd name="T72" fmla="*/ 570 w 2515"/>
                <a:gd name="T73" fmla="*/ 564 h 1970"/>
                <a:gd name="T74" fmla="*/ 444 w 2515"/>
                <a:gd name="T75" fmla="*/ 732 h 1970"/>
                <a:gd name="T76" fmla="*/ 318 w 2515"/>
                <a:gd name="T77" fmla="*/ 787 h 1970"/>
                <a:gd name="T78" fmla="*/ 127 w 2515"/>
                <a:gd name="T79" fmla="*/ 853 h 1970"/>
                <a:gd name="T80" fmla="*/ 0 w 2515"/>
                <a:gd name="T81" fmla="*/ 1165 h 1970"/>
                <a:gd name="T82" fmla="*/ 372 w 2515"/>
                <a:gd name="T83" fmla="*/ 1015 h 1970"/>
                <a:gd name="T84" fmla="*/ 222 w 2515"/>
                <a:gd name="T85" fmla="*/ 1262 h 1970"/>
                <a:gd name="T86" fmla="*/ 139 w 2515"/>
                <a:gd name="T87" fmla="*/ 1459 h 1970"/>
                <a:gd name="T88" fmla="*/ 102 w 2515"/>
                <a:gd name="T89" fmla="*/ 1495 h 1970"/>
                <a:gd name="T90" fmla="*/ 84 w 2515"/>
                <a:gd name="T91" fmla="*/ 1519 h 1970"/>
                <a:gd name="T92" fmla="*/ 96 w 2515"/>
                <a:gd name="T93" fmla="*/ 1537 h 1970"/>
                <a:gd name="T94" fmla="*/ 127 w 2515"/>
                <a:gd name="T95" fmla="*/ 1567 h 1970"/>
                <a:gd name="T96" fmla="*/ 145 w 2515"/>
                <a:gd name="T97" fmla="*/ 1633 h 1970"/>
                <a:gd name="T98" fmla="*/ 156 w 2515"/>
                <a:gd name="T99" fmla="*/ 1693 h 1970"/>
                <a:gd name="T100" fmla="*/ 162 w 2515"/>
                <a:gd name="T101" fmla="*/ 1723 h 1970"/>
                <a:gd name="T102" fmla="*/ 216 w 2515"/>
                <a:gd name="T103" fmla="*/ 1802 h 1970"/>
                <a:gd name="T104" fmla="*/ 228 w 2515"/>
                <a:gd name="T105" fmla="*/ 1850 h 1970"/>
                <a:gd name="T106" fmla="*/ 240 w 2515"/>
                <a:gd name="T107" fmla="*/ 1904 h 1970"/>
                <a:gd name="T108" fmla="*/ 246 w 2515"/>
                <a:gd name="T109" fmla="*/ 1922 h 1970"/>
                <a:gd name="T110" fmla="*/ 258 w 2515"/>
                <a:gd name="T111" fmla="*/ 1970 h 1970"/>
                <a:gd name="T112" fmla="*/ 462 w 2515"/>
                <a:gd name="T113" fmla="*/ 1922 h 1970"/>
                <a:gd name="T114" fmla="*/ 624 w 2515"/>
                <a:gd name="T115" fmla="*/ 1778 h 19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2515" h="1970">
                  <a:moveTo>
                    <a:pt x="624" y="1778"/>
                  </a:moveTo>
                  <a:lnTo>
                    <a:pt x="744" y="1669"/>
                  </a:lnTo>
                  <a:lnTo>
                    <a:pt x="834" y="1627"/>
                  </a:lnTo>
                  <a:lnTo>
                    <a:pt x="852" y="1400"/>
                  </a:lnTo>
                  <a:lnTo>
                    <a:pt x="834" y="1225"/>
                  </a:lnTo>
                  <a:lnTo>
                    <a:pt x="876" y="1171"/>
                  </a:lnTo>
                  <a:lnTo>
                    <a:pt x="901" y="1268"/>
                  </a:lnTo>
                  <a:lnTo>
                    <a:pt x="979" y="1370"/>
                  </a:lnTo>
                  <a:lnTo>
                    <a:pt x="1116" y="1519"/>
                  </a:lnTo>
                  <a:lnTo>
                    <a:pt x="1231" y="1621"/>
                  </a:lnTo>
                  <a:lnTo>
                    <a:pt x="1353" y="1632"/>
                  </a:lnTo>
                  <a:lnTo>
                    <a:pt x="1471" y="1693"/>
                  </a:lnTo>
                  <a:lnTo>
                    <a:pt x="1664" y="1659"/>
                  </a:lnTo>
                  <a:lnTo>
                    <a:pt x="1819" y="1678"/>
                  </a:lnTo>
                  <a:lnTo>
                    <a:pt x="1975" y="1632"/>
                  </a:lnTo>
                  <a:lnTo>
                    <a:pt x="1893" y="1513"/>
                  </a:lnTo>
                  <a:lnTo>
                    <a:pt x="1920" y="1385"/>
                  </a:lnTo>
                  <a:lnTo>
                    <a:pt x="1874" y="1285"/>
                  </a:lnTo>
                  <a:lnTo>
                    <a:pt x="1865" y="1129"/>
                  </a:lnTo>
                  <a:lnTo>
                    <a:pt x="1783" y="967"/>
                  </a:lnTo>
                  <a:lnTo>
                    <a:pt x="1527" y="891"/>
                  </a:lnTo>
                  <a:lnTo>
                    <a:pt x="1289" y="873"/>
                  </a:lnTo>
                  <a:lnTo>
                    <a:pt x="1393" y="781"/>
                  </a:lnTo>
                  <a:lnTo>
                    <a:pt x="1549" y="745"/>
                  </a:lnTo>
                  <a:lnTo>
                    <a:pt x="1620" y="738"/>
                  </a:lnTo>
                  <a:lnTo>
                    <a:pt x="1753" y="732"/>
                  </a:lnTo>
                  <a:lnTo>
                    <a:pt x="1933" y="720"/>
                  </a:lnTo>
                  <a:lnTo>
                    <a:pt x="2107" y="618"/>
                  </a:lnTo>
                  <a:lnTo>
                    <a:pt x="2227" y="516"/>
                  </a:lnTo>
                  <a:lnTo>
                    <a:pt x="2377" y="438"/>
                  </a:lnTo>
                  <a:lnTo>
                    <a:pt x="2515" y="337"/>
                  </a:lnTo>
                  <a:lnTo>
                    <a:pt x="2420" y="343"/>
                  </a:lnTo>
                  <a:lnTo>
                    <a:pt x="2191" y="343"/>
                  </a:lnTo>
                  <a:lnTo>
                    <a:pt x="2077" y="331"/>
                  </a:lnTo>
                  <a:lnTo>
                    <a:pt x="2053" y="301"/>
                  </a:lnTo>
                  <a:lnTo>
                    <a:pt x="1951" y="301"/>
                  </a:lnTo>
                  <a:lnTo>
                    <a:pt x="1795" y="259"/>
                  </a:lnTo>
                  <a:lnTo>
                    <a:pt x="1645" y="289"/>
                  </a:lnTo>
                  <a:lnTo>
                    <a:pt x="1447" y="372"/>
                  </a:lnTo>
                  <a:lnTo>
                    <a:pt x="1297" y="408"/>
                  </a:lnTo>
                  <a:lnTo>
                    <a:pt x="1153" y="414"/>
                  </a:lnTo>
                  <a:lnTo>
                    <a:pt x="1308" y="337"/>
                  </a:lnTo>
                  <a:lnTo>
                    <a:pt x="1465" y="198"/>
                  </a:lnTo>
                  <a:lnTo>
                    <a:pt x="1453" y="168"/>
                  </a:lnTo>
                  <a:lnTo>
                    <a:pt x="1465" y="102"/>
                  </a:lnTo>
                  <a:lnTo>
                    <a:pt x="1477" y="36"/>
                  </a:lnTo>
                  <a:lnTo>
                    <a:pt x="1453" y="0"/>
                  </a:lnTo>
                  <a:lnTo>
                    <a:pt x="1417" y="24"/>
                  </a:lnTo>
                  <a:lnTo>
                    <a:pt x="1356" y="42"/>
                  </a:lnTo>
                  <a:lnTo>
                    <a:pt x="1189" y="102"/>
                  </a:lnTo>
                  <a:lnTo>
                    <a:pt x="1098" y="144"/>
                  </a:lnTo>
                  <a:lnTo>
                    <a:pt x="1026" y="144"/>
                  </a:lnTo>
                  <a:lnTo>
                    <a:pt x="991" y="168"/>
                  </a:lnTo>
                  <a:lnTo>
                    <a:pt x="889" y="331"/>
                  </a:lnTo>
                  <a:lnTo>
                    <a:pt x="852" y="408"/>
                  </a:lnTo>
                  <a:lnTo>
                    <a:pt x="726" y="480"/>
                  </a:lnTo>
                  <a:lnTo>
                    <a:pt x="649" y="540"/>
                  </a:lnTo>
                  <a:lnTo>
                    <a:pt x="643" y="540"/>
                  </a:lnTo>
                  <a:lnTo>
                    <a:pt x="637" y="534"/>
                  </a:lnTo>
                  <a:lnTo>
                    <a:pt x="600" y="516"/>
                  </a:lnTo>
                  <a:lnTo>
                    <a:pt x="564" y="492"/>
                  </a:lnTo>
                  <a:lnTo>
                    <a:pt x="552" y="486"/>
                  </a:lnTo>
                  <a:lnTo>
                    <a:pt x="540" y="474"/>
                  </a:lnTo>
                  <a:lnTo>
                    <a:pt x="528" y="462"/>
                  </a:lnTo>
                  <a:lnTo>
                    <a:pt x="504" y="444"/>
                  </a:lnTo>
                  <a:lnTo>
                    <a:pt x="474" y="426"/>
                  </a:lnTo>
                  <a:lnTo>
                    <a:pt x="444" y="408"/>
                  </a:lnTo>
                  <a:lnTo>
                    <a:pt x="415" y="390"/>
                  </a:lnTo>
                  <a:lnTo>
                    <a:pt x="385" y="372"/>
                  </a:lnTo>
                  <a:lnTo>
                    <a:pt x="366" y="366"/>
                  </a:lnTo>
                  <a:lnTo>
                    <a:pt x="360" y="360"/>
                  </a:lnTo>
                  <a:lnTo>
                    <a:pt x="192" y="234"/>
                  </a:lnTo>
                  <a:lnTo>
                    <a:pt x="210" y="307"/>
                  </a:lnTo>
                  <a:lnTo>
                    <a:pt x="570" y="564"/>
                  </a:lnTo>
                  <a:lnTo>
                    <a:pt x="558" y="618"/>
                  </a:lnTo>
                  <a:lnTo>
                    <a:pt x="444" y="732"/>
                  </a:lnTo>
                  <a:lnTo>
                    <a:pt x="324" y="787"/>
                  </a:lnTo>
                  <a:lnTo>
                    <a:pt x="318" y="787"/>
                  </a:lnTo>
                  <a:lnTo>
                    <a:pt x="258" y="811"/>
                  </a:lnTo>
                  <a:lnTo>
                    <a:pt x="127" y="853"/>
                  </a:lnTo>
                  <a:lnTo>
                    <a:pt x="0" y="901"/>
                  </a:lnTo>
                  <a:lnTo>
                    <a:pt x="0" y="1165"/>
                  </a:lnTo>
                  <a:lnTo>
                    <a:pt x="78" y="1147"/>
                  </a:lnTo>
                  <a:lnTo>
                    <a:pt x="372" y="1015"/>
                  </a:lnTo>
                  <a:lnTo>
                    <a:pt x="336" y="1117"/>
                  </a:lnTo>
                  <a:lnTo>
                    <a:pt x="222" y="1262"/>
                  </a:lnTo>
                  <a:lnTo>
                    <a:pt x="145" y="1453"/>
                  </a:lnTo>
                  <a:lnTo>
                    <a:pt x="139" y="1459"/>
                  </a:lnTo>
                  <a:lnTo>
                    <a:pt x="133" y="1465"/>
                  </a:lnTo>
                  <a:lnTo>
                    <a:pt x="102" y="1495"/>
                  </a:lnTo>
                  <a:lnTo>
                    <a:pt x="90" y="1507"/>
                  </a:lnTo>
                  <a:lnTo>
                    <a:pt x="84" y="1519"/>
                  </a:lnTo>
                  <a:lnTo>
                    <a:pt x="84" y="1531"/>
                  </a:lnTo>
                  <a:lnTo>
                    <a:pt x="96" y="1537"/>
                  </a:lnTo>
                  <a:lnTo>
                    <a:pt x="114" y="1549"/>
                  </a:lnTo>
                  <a:lnTo>
                    <a:pt x="127" y="1567"/>
                  </a:lnTo>
                  <a:lnTo>
                    <a:pt x="139" y="1597"/>
                  </a:lnTo>
                  <a:lnTo>
                    <a:pt x="145" y="1633"/>
                  </a:lnTo>
                  <a:lnTo>
                    <a:pt x="150" y="1663"/>
                  </a:lnTo>
                  <a:lnTo>
                    <a:pt x="156" y="1693"/>
                  </a:lnTo>
                  <a:lnTo>
                    <a:pt x="162" y="1717"/>
                  </a:lnTo>
                  <a:lnTo>
                    <a:pt x="162" y="1723"/>
                  </a:lnTo>
                  <a:lnTo>
                    <a:pt x="216" y="1796"/>
                  </a:lnTo>
                  <a:lnTo>
                    <a:pt x="216" y="1802"/>
                  </a:lnTo>
                  <a:lnTo>
                    <a:pt x="222" y="1814"/>
                  </a:lnTo>
                  <a:lnTo>
                    <a:pt x="228" y="1850"/>
                  </a:lnTo>
                  <a:lnTo>
                    <a:pt x="234" y="1886"/>
                  </a:lnTo>
                  <a:lnTo>
                    <a:pt x="240" y="1904"/>
                  </a:lnTo>
                  <a:lnTo>
                    <a:pt x="240" y="1916"/>
                  </a:lnTo>
                  <a:lnTo>
                    <a:pt x="246" y="1922"/>
                  </a:lnTo>
                  <a:lnTo>
                    <a:pt x="252" y="1934"/>
                  </a:lnTo>
                  <a:lnTo>
                    <a:pt x="258" y="1970"/>
                  </a:lnTo>
                  <a:lnTo>
                    <a:pt x="438" y="1970"/>
                  </a:lnTo>
                  <a:lnTo>
                    <a:pt x="462" y="1922"/>
                  </a:lnTo>
                  <a:lnTo>
                    <a:pt x="624" y="1778"/>
                  </a:lnTo>
                  <a:lnTo>
                    <a:pt x="624" y="1778"/>
                  </a:lnTo>
                  <a:close/>
                </a:path>
              </a:pathLst>
            </a:custGeom>
            <a:gradFill rotWithShape="0">
              <a:gsLst>
                <a:gs pos="0">
                  <a:schemeClr val="bg2"/>
                </a:gs>
                <a:gs pos="50000">
                  <a:schemeClr val="bg1"/>
                </a:gs>
                <a:gs pos="100000">
                  <a:schemeClr val="bg2"/>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fa-IR">
                <a:cs typeface="Arial" pitchFamily="34" charset="0"/>
              </a:endParaRPr>
            </a:p>
          </p:txBody>
        </p:sp>
        <p:sp>
          <p:nvSpPr>
            <p:cNvPr id="6" name="Freeform 4"/>
            <p:cNvSpPr>
              <a:spLocks/>
            </p:cNvSpPr>
            <p:nvPr/>
          </p:nvSpPr>
          <p:spPr bwMode="hidden">
            <a:xfrm>
              <a:off x="0" y="2496"/>
              <a:ext cx="2112" cy="1604"/>
            </a:xfrm>
            <a:custGeom>
              <a:avLst/>
              <a:gdLst>
                <a:gd name="T0" fmla="*/ 562 w 2123"/>
                <a:gd name="T1" fmla="*/ 746 h 1696"/>
                <a:gd name="T2" fmla="*/ 526 w 2123"/>
                <a:gd name="T3" fmla="*/ 489 h 1696"/>
                <a:gd name="T4" fmla="*/ 652 w 2123"/>
                <a:gd name="T5" fmla="*/ 284 h 1696"/>
                <a:gd name="T6" fmla="*/ 897 w 2123"/>
                <a:gd name="T7" fmla="*/ 421 h 1696"/>
                <a:gd name="T8" fmla="*/ 1178 w 2123"/>
                <a:gd name="T9" fmla="*/ 621 h 1696"/>
                <a:gd name="T10" fmla="*/ 1436 w 2123"/>
                <a:gd name="T11" fmla="*/ 793 h 1696"/>
                <a:gd name="T12" fmla="*/ 1746 w 2123"/>
                <a:gd name="T13" fmla="*/ 973 h 1696"/>
                <a:gd name="T14" fmla="*/ 1824 w 2123"/>
                <a:gd name="T15" fmla="*/ 1011 h 1696"/>
                <a:gd name="T16" fmla="*/ 1781 w 2123"/>
                <a:gd name="T17" fmla="*/ 969 h 1696"/>
                <a:gd name="T18" fmla="*/ 1369 w 2123"/>
                <a:gd name="T19" fmla="*/ 717 h 1696"/>
                <a:gd name="T20" fmla="*/ 1053 w 2123"/>
                <a:gd name="T21" fmla="*/ 489 h 1696"/>
                <a:gd name="T22" fmla="*/ 699 w 2123"/>
                <a:gd name="T23" fmla="*/ 235 h 1696"/>
                <a:gd name="T24" fmla="*/ 969 w 2123"/>
                <a:gd name="T25" fmla="*/ 222 h 1696"/>
                <a:gd name="T26" fmla="*/ 1245 w 2123"/>
                <a:gd name="T27" fmla="*/ 227 h 1696"/>
                <a:gd name="T28" fmla="*/ 1566 w 2123"/>
                <a:gd name="T29" fmla="*/ 192 h 1696"/>
                <a:gd name="T30" fmla="*/ 2057 w 2123"/>
                <a:gd name="T31" fmla="*/ 140 h 1696"/>
                <a:gd name="T32" fmla="*/ 2010 w 2123"/>
                <a:gd name="T33" fmla="*/ 124 h 1696"/>
                <a:gd name="T34" fmla="*/ 1495 w 2123"/>
                <a:gd name="T35" fmla="*/ 184 h 1696"/>
                <a:gd name="T36" fmla="*/ 1172 w 2123"/>
                <a:gd name="T37" fmla="*/ 197 h 1696"/>
                <a:gd name="T38" fmla="*/ 735 w 2123"/>
                <a:gd name="T39" fmla="*/ 184 h 1696"/>
                <a:gd name="T40" fmla="*/ 795 w 2123"/>
                <a:gd name="T41" fmla="*/ 163 h 1696"/>
                <a:gd name="T42" fmla="*/ 1106 w 2123"/>
                <a:gd name="T43" fmla="*/ 0 h 1696"/>
                <a:gd name="T44" fmla="*/ 1053 w 2123"/>
                <a:gd name="T45" fmla="*/ 22 h 1696"/>
                <a:gd name="T46" fmla="*/ 980 w 2123"/>
                <a:gd name="T47" fmla="*/ 60 h 1696"/>
                <a:gd name="T48" fmla="*/ 831 w 2123"/>
                <a:gd name="T49" fmla="*/ 137 h 1696"/>
                <a:gd name="T50" fmla="*/ 652 w 2123"/>
                <a:gd name="T51" fmla="*/ 201 h 1696"/>
                <a:gd name="T52" fmla="*/ 616 w 2123"/>
                <a:gd name="T53" fmla="*/ 257 h 1696"/>
                <a:gd name="T54" fmla="*/ 293 w 2123"/>
                <a:gd name="T55" fmla="*/ 421 h 1696"/>
                <a:gd name="T56" fmla="*/ 0 w 2123"/>
                <a:gd name="T57" fmla="*/ 519 h 1696"/>
                <a:gd name="T58" fmla="*/ 0 w 2123"/>
                <a:gd name="T59" fmla="*/ 523 h 1696"/>
                <a:gd name="T60" fmla="*/ 0 w 2123"/>
                <a:gd name="T61" fmla="*/ 549 h 1696"/>
                <a:gd name="T62" fmla="*/ 288 w 2123"/>
                <a:gd name="T63" fmla="*/ 454 h 1696"/>
                <a:gd name="T64" fmla="*/ 574 w 2123"/>
                <a:gd name="T65" fmla="*/ 308 h 1696"/>
                <a:gd name="T66" fmla="*/ 490 w 2123"/>
                <a:gd name="T67" fmla="*/ 480 h 1696"/>
                <a:gd name="T68" fmla="*/ 508 w 2123"/>
                <a:gd name="T69" fmla="*/ 712 h 1696"/>
                <a:gd name="T70" fmla="*/ 448 w 2123"/>
                <a:gd name="T71" fmla="*/ 835 h 1696"/>
                <a:gd name="T72" fmla="*/ 317 w 2123"/>
                <a:gd name="T73" fmla="*/ 1059 h 1696"/>
                <a:gd name="T74" fmla="*/ 311 w 2123"/>
                <a:gd name="T75" fmla="*/ 1213 h 1696"/>
                <a:gd name="T76" fmla="*/ 317 w 2123"/>
                <a:gd name="T77" fmla="*/ 1213 h 1696"/>
                <a:gd name="T78" fmla="*/ 335 w 2123"/>
                <a:gd name="T79" fmla="*/ 1111 h 1696"/>
                <a:gd name="T80" fmla="*/ 562 w 2123"/>
                <a:gd name="T81" fmla="*/ 746 h 1696"/>
                <a:gd name="T82" fmla="*/ 562 w 2123"/>
                <a:gd name="T83" fmla="*/ 746 h 169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2123" h="1696">
                  <a:moveTo>
                    <a:pt x="580" y="1043"/>
                  </a:moveTo>
                  <a:lnTo>
                    <a:pt x="544" y="683"/>
                  </a:lnTo>
                  <a:lnTo>
                    <a:pt x="670" y="395"/>
                  </a:lnTo>
                  <a:lnTo>
                    <a:pt x="927" y="587"/>
                  </a:lnTo>
                  <a:lnTo>
                    <a:pt x="1214" y="869"/>
                  </a:lnTo>
                  <a:lnTo>
                    <a:pt x="1483" y="1109"/>
                  </a:lnTo>
                  <a:lnTo>
                    <a:pt x="1800" y="1360"/>
                  </a:lnTo>
                  <a:lnTo>
                    <a:pt x="1883" y="1414"/>
                  </a:lnTo>
                  <a:lnTo>
                    <a:pt x="1836" y="1354"/>
                  </a:lnTo>
                  <a:lnTo>
                    <a:pt x="1411" y="1001"/>
                  </a:lnTo>
                  <a:lnTo>
                    <a:pt x="1088" y="683"/>
                  </a:lnTo>
                  <a:lnTo>
                    <a:pt x="723" y="329"/>
                  </a:lnTo>
                  <a:lnTo>
                    <a:pt x="999" y="311"/>
                  </a:lnTo>
                  <a:lnTo>
                    <a:pt x="1286" y="317"/>
                  </a:lnTo>
                  <a:lnTo>
                    <a:pt x="1614" y="269"/>
                  </a:lnTo>
                  <a:lnTo>
                    <a:pt x="2123" y="197"/>
                  </a:lnTo>
                  <a:lnTo>
                    <a:pt x="2075" y="173"/>
                  </a:lnTo>
                  <a:lnTo>
                    <a:pt x="1543" y="257"/>
                  </a:lnTo>
                  <a:lnTo>
                    <a:pt x="1208" y="275"/>
                  </a:lnTo>
                  <a:lnTo>
                    <a:pt x="759" y="257"/>
                  </a:lnTo>
                  <a:lnTo>
                    <a:pt x="819" y="227"/>
                  </a:lnTo>
                  <a:lnTo>
                    <a:pt x="1142" y="0"/>
                  </a:lnTo>
                  <a:lnTo>
                    <a:pt x="1088" y="30"/>
                  </a:lnTo>
                  <a:lnTo>
                    <a:pt x="1010" y="84"/>
                  </a:lnTo>
                  <a:lnTo>
                    <a:pt x="855" y="191"/>
                  </a:lnTo>
                  <a:lnTo>
                    <a:pt x="670" y="281"/>
                  </a:lnTo>
                  <a:lnTo>
                    <a:pt x="634" y="359"/>
                  </a:lnTo>
                  <a:lnTo>
                    <a:pt x="305" y="587"/>
                  </a:lnTo>
                  <a:lnTo>
                    <a:pt x="0" y="725"/>
                  </a:lnTo>
                  <a:lnTo>
                    <a:pt x="0" y="731"/>
                  </a:lnTo>
                  <a:lnTo>
                    <a:pt x="0" y="767"/>
                  </a:lnTo>
                  <a:lnTo>
                    <a:pt x="299" y="635"/>
                  </a:lnTo>
                  <a:lnTo>
                    <a:pt x="592" y="431"/>
                  </a:lnTo>
                  <a:lnTo>
                    <a:pt x="508" y="671"/>
                  </a:lnTo>
                  <a:lnTo>
                    <a:pt x="526" y="995"/>
                  </a:lnTo>
                  <a:lnTo>
                    <a:pt x="460" y="1168"/>
                  </a:lnTo>
                  <a:lnTo>
                    <a:pt x="329" y="1480"/>
                  </a:lnTo>
                  <a:lnTo>
                    <a:pt x="323" y="1696"/>
                  </a:lnTo>
                  <a:lnTo>
                    <a:pt x="329" y="1696"/>
                  </a:lnTo>
                  <a:lnTo>
                    <a:pt x="347" y="1552"/>
                  </a:lnTo>
                  <a:lnTo>
                    <a:pt x="580" y="1043"/>
                  </a:lnTo>
                  <a:close/>
                </a:path>
              </a:pathLst>
            </a:custGeom>
            <a:gradFill rotWithShape="0">
              <a:gsLst>
                <a:gs pos="0">
                  <a:schemeClr val="accent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7" name="Freeform 5"/>
            <p:cNvSpPr>
              <a:spLocks/>
            </p:cNvSpPr>
            <p:nvPr/>
          </p:nvSpPr>
          <p:spPr bwMode="hidden">
            <a:xfrm>
              <a:off x="2092" y="3233"/>
              <a:ext cx="3668" cy="943"/>
            </a:xfrm>
            <a:custGeom>
              <a:avLst/>
              <a:gdLst>
                <a:gd name="T0" fmla="*/ 3338 w 3668"/>
                <a:gd name="T1" fmla="*/ 288 h 943"/>
                <a:gd name="T2" fmla="*/ 3194 w 3668"/>
                <a:gd name="T3" fmla="*/ 258 h 943"/>
                <a:gd name="T4" fmla="*/ 2816 w 3668"/>
                <a:gd name="T5" fmla="*/ 234 h 943"/>
                <a:gd name="T6" fmla="*/ 2330 w 3668"/>
                <a:gd name="T7" fmla="*/ 306 h 943"/>
                <a:gd name="T8" fmla="*/ 2372 w 3668"/>
                <a:gd name="T9" fmla="*/ 258 h 943"/>
                <a:gd name="T10" fmla="*/ 2624 w 3668"/>
                <a:gd name="T11" fmla="*/ 132 h 943"/>
                <a:gd name="T12" fmla="*/ 2707 w 3668"/>
                <a:gd name="T13" fmla="*/ 24 h 943"/>
                <a:gd name="T14" fmla="*/ 2642 w 3668"/>
                <a:gd name="T15" fmla="*/ 12 h 943"/>
                <a:gd name="T16" fmla="*/ 2515 w 3668"/>
                <a:gd name="T17" fmla="*/ 54 h 943"/>
                <a:gd name="T18" fmla="*/ 2324 w 3668"/>
                <a:gd name="T19" fmla="*/ 66 h 943"/>
                <a:gd name="T20" fmla="*/ 2101 w 3668"/>
                <a:gd name="T21" fmla="*/ 90 h 943"/>
                <a:gd name="T22" fmla="*/ 1855 w 3668"/>
                <a:gd name="T23" fmla="*/ 228 h 943"/>
                <a:gd name="T24" fmla="*/ 1591 w 3668"/>
                <a:gd name="T25" fmla="*/ 337 h 943"/>
                <a:gd name="T26" fmla="*/ 1459 w 3668"/>
                <a:gd name="T27" fmla="*/ 379 h 943"/>
                <a:gd name="T28" fmla="*/ 1417 w 3668"/>
                <a:gd name="T29" fmla="*/ 361 h 943"/>
                <a:gd name="T30" fmla="*/ 1363 w 3668"/>
                <a:gd name="T31" fmla="*/ 331 h 943"/>
                <a:gd name="T32" fmla="*/ 1344 w 3668"/>
                <a:gd name="T33" fmla="*/ 312 h 943"/>
                <a:gd name="T34" fmla="*/ 1290 w 3668"/>
                <a:gd name="T35" fmla="*/ 288 h 943"/>
                <a:gd name="T36" fmla="*/ 1230 w 3668"/>
                <a:gd name="T37" fmla="*/ 252 h 943"/>
                <a:gd name="T38" fmla="*/ 1119 w 3668"/>
                <a:gd name="T39" fmla="*/ 227 h 943"/>
                <a:gd name="T40" fmla="*/ 1320 w 3668"/>
                <a:gd name="T41" fmla="*/ 438 h 943"/>
                <a:gd name="T42" fmla="*/ 960 w 3668"/>
                <a:gd name="T43" fmla="*/ 558 h 943"/>
                <a:gd name="T44" fmla="*/ 474 w 3668"/>
                <a:gd name="T45" fmla="*/ 630 h 943"/>
                <a:gd name="T46" fmla="*/ 132 w 3668"/>
                <a:gd name="T47" fmla="*/ 781 h 943"/>
                <a:gd name="T48" fmla="*/ 234 w 3668"/>
                <a:gd name="T49" fmla="*/ 847 h 943"/>
                <a:gd name="T50" fmla="*/ 925 w 3668"/>
                <a:gd name="T51" fmla="*/ 739 h 943"/>
                <a:gd name="T52" fmla="*/ 637 w 3668"/>
                <a:gd name="T53" fmla="*/ 925 h 943"/>
                <a:gd name="T54" fmla="*/ 1405 w 3668"/>
                <a:gd name="T55" fmla="*/ 943 h 943"/>
                <a:gd name="T56" fmla="*/ 1447 w 3668"/>
                <a:gd name="T57" fmla="*/ 943 h 943"/>
                <a:gd name="T58" fmla="*/ 2888 w 3668"/>
                <a:gd name="T59" fmla="*/ 859 h 943"/>
                <a:gd name="T60" fmla="*/ 2582 w 3668"/>
                <a:gd name="T61" fmla="*/ 708 h 943"/>
                <a:gd name="T62" fmla="*/ 2299 w 3668"/>
                <a:gd name="T63" fmla="*/ 606 h 943"/>
                <a:gd name="T64" fmla="*/ 2606 w 3668"/>
                <a:gd name="T65" fmla="*/ 588 h 943"/>
                <a:gd name="T66" fmla="*/ 3001 w 3668"/>
                <a:gd name="T67" fmla="*/ 582 h 943"/>
                <a:gd name="T68" fmla="*/ 3452 w 3668"/>
                <a:gd name="T69" fmla="*/ 438 h 943"/>
                <a:gd name="T70" fmla="*/ 3668 w 3668"/>
                <a:gd name="T71" fmla="*/ 312 h 943"/>
                <a:gd name="T72" fmla="*/ 3482 w 3668"/>
                <a:gd name="T73" fmla="*/ 300 h 943"/>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0" t="0" r="r" b="b"/>
              <a:pathLst>
                <a:path w="3668" h="943">
                  <a:moveTo>
                    <a:pt x="3482" y="300"/>
                  </a:moveTo>
                  <a:lnTo>
                    <a:pt x="3338" y="288"/>
                  </a:lnTo>
                  <a:lnTo>
                    <a:pt x="3320" y="264"/>
                  </a:lnTo>
                  <a:lnTo>
                    <a:pt x="3194" y="258"/>
                  </a:lnTo>
                  <a:lnTo>
                    <a:pt x="3019" y="216"/>
                  </a:lnTo>
                  <a:lnTo>
                    <a:pt x="2816" y="234"/>
                  </a:lnTo>
                  <a:lnTo>
                    <a:pt x="2533" y="288"/>
                  </a:lnTo>
                  <a:lnTo>
                    <a:pt x="2330" y="306"/>
                  </a:lnTo>
                  <a:lnTo>
                    <a:pt x="2149" y="312"/>
                  </a:lnTo>
                  <a:lnTo>
                    <a:pt x="2372" y="258"/>
                  </a:lnTo>
                  <a:lnTo>
                    <a:pt x="2624" y="156"/>
                  </a:lnTo>
                  <a:lnTo>
                    <a:pt x="2624" y="132"/>
                  </a:lnTo>
                  <a:lnTo>
                    <a:pt x="2666" y="78"/>
                  </a:lnTo>
                  <a:lnTo>
                    <a:pt x="2707" y="24"/>
                  </a:lnTo>
                  <a:lnTo>
                    <a:pt x="2695" y="0"/>
                  </a:lnTo>
                  <a:lnTo>
                    <a:pt x="2642" y="12"/>
                  </a:lnTo>
                  <a:lnTo>
                    <a:pt x="2557" y="30"/>
                  </a:lnTo>
                  <a:lnTo>
                    <a:pt x="2515" y="54"/>
                  </a:lnTo>
                  <a:lnTo>
                    <a:pt x="2425" y="84"/>
                  </a:lnTo>
                  <a:lnTo>
                    <a:pt x="2324" y="66"/>
                  </a:lnTo>
                  <a:lnTo>
                    <a:pt x="2191" y="90"/>
                  </a:lnTo>
                  <a:lnTo>
                    <a:pt x="2101" y="90"/>
                  </a:lnTo>
                  <a:lnTo>
                    <a:pt x="2047" y="108"/>
                  </a:lnTo>
                  <a:lnTo>
                    <a:pt x="1855" y="228"/>
                  </a:lnTo>
                  <a:lnTo>
                    <a:pt x="1771" y="288"/>
                  </a:lnTo>
                  <a:lnTo>
                    <a:pt x="1591" y="337"/>
                  </a:lnTo>
                  <a:lnTo>
                    <a:pt x="1465" y="379"/>
                  </a:lnTo>
                  <a:lnTo>
                    <a:pt x="1459" y="379"/>
                  </a:lnTo>
                  <a:lnTo>
                    <a:pt x="1453" y="373"/>
                  </a:lnTo>
                  <a:lnTo>
                    <a:pt x="1417" y="361"/>
                  </a:lnTo>
                  <a:lnTo>
                    <a:pt x="1381" y="343"/>
                  </a:lnTo>
                  <a:lnTo>
                    <a:pt x="1363" y="331"/>
                  </a:lnTo>
                  <a:lnTo>
                    <a:pt x="1357" y="324"/>
                  </a:lnTo>
                  <a:lnTo>
                    <a:pt x="1344" y="312"/>
                  </a:lnTo>
                  <a:lnTo>
                    <a:pt x="1320" y="300"/>
                  </a:lnTo>
                  <a:lnTo>
                    <a:pt x="1290" y="288"/>
                  </a:lnTo>
                  <a:lnTo>
                    <a:pt x="1260" y="270"/>
                  </a:lnTo>
                  <a:lnTo>
                    <a:pt x="1230" y="252"/>
                  </a:lnTo>
                  <a:lnTo>
                    <a:pt x="1187" y="227"/>
                  </a:lnTo>
                  <a:lnTo>
                    <a:pt x="1119" y="227"/>
                  </a:lnTo>
                  <a:lnTo>
                    <a:pt x="1357" y="397"/>
                  </a:lnTo>
                  <a:lnTo>
                    <a:pt x="1320" y="438"/>
                  </a:lnTo>
                  <a:lnTo>
                    <a:pt x="1135" y="522"/>
                  </a:lnTo>
                  <a:lnTo>
                    <a:pt x="960" y="558"/>
                  </a:lnTo>
                  <a:lnTo>
                    <a:pt x="684" y="600"/>
                  </a:lnTo>
                  <a:lnTo>
                    <a:pt x="474" y="630"/>
                  </a:lnTo>
                  <a:lnTo>
                    <a:pt x="390" y="684"/>
                  </a:lnTo>
                  <a:lnTo>
                    <a:pt x="132" y="781"/>
                  </a:lnTo>
                  <a:lnTo>
                    <a:pt x="0" y="829"/>
                  </a:lnTo>
                  <a:lnTo>
                    <a:pt x="234" y="847"/>
                  </a:lnTo>
                  <a:lnTo>
                    <a:pt x="498" y="829"/>
                  </a:lnTo>
                  <a:lnTo>
                    <a:pt x="925" y="739"/>
                  </a:lnTo>
                  <a:lnTo>
                    <a:pt x="840" y="817"/>
                  </a:lnTo>
                  <a:lnTo>
                    <a:pt x="637" y="925"/>
                  </a:lnTo>
                  <a:lnTo>
                    <a:pt x="613" y="943"/>
                  </a:lnTo>
                  <a:lnTo>
                    <a:pt x="1405" y="943"/>
                  </a:lnTo>
                  <a:lnTo>
                    <a:pt x="1411" y="925"/>
                  </a:lnTo>
                  <a:lnTo>
                    <a:pt x="1447" y="943"/>
                  </a:lnTo>
                  <a:lnTo>
                    <a:pt x="2924" y="943"/>
                  </a:lnTo>
                  <a:lnTo>
                    <a:pt x="2888" y="859"/>
                  </a:lnTo>
                  <a:lnTo>
                    <a:pt x="2713" y="775"/>
                  </a:lnTo>
                  <a:lnTo>
                    <a:pt x="2582" y="708"/>
                  </a:lnTo>
                  <a:lnTo>
                    <a:pt x="2336" y="636"/>
                  </a:lnTo>
                  <a:lnTo>
                    <a:pt x="2299" y="606"/>
                  </a:lnTo>
                  <a:lnTo>
                    <a:pt x="2509" y="582"/>
                  </a:lnTo>
                  <a:lnTo>
                    <a:pt x="2606" y="588"/>
                  </a:lnTo>
                  <a:lnTo>
                    <a:pt x="2773" y="588"/>
                  </a:lnTo>
                  <a:lnTo>
                    <a:pt x="3001" y="582"/>
                  </a:lnTo>
                  <a:lnTo>
                    <a:pt x="3259" y="516"/>
                  </a:lnTo>
                  <a:lnTo>
                    <a:pt x="3452" y="438"/>
                  </a:lnTo>
                  <a:lnTo>
                    <a:pt x="3668" y="391"/>
                  </a:lnTo>
                  <a:lnTo>
                    <a:pt x="3668" y="312"/>
                  </a:lnTo>
                  <a:lnTo>
                    <a:pt x="3482" y="300"/>
                  </a:lnTo>
                  <a:close/>
                </a:path>
              </a:pathLst>
            </a:custGeom>
            <a:gradFill rotWithShape="0">
              <a:gsLst>
                <a:gs pos="0">
                  <a:schemeClr val="bg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 name="Freeform 6"/>
            <p:cNvSpPr>
              <a:spLocks/>
            </p:cNvSpPr>
            <p:nvPr/>
          </p:nvSpPr>
          <p:spPr bwMode="hidden">
            <a:xfrm>
              <a:off x="0" y="524"/>
              <a:ext cx="973" cy="1195"/>
            </a:xfrm>
            <a:custGeom>
              <a:avLst/>
              <a:gdLst>
                <a:gd name="T0" fmla="*/ 329 w 969"/>
                <a:gd name="T1" fmla="*/ 1204 h 1192"/>
                <a:gd name="T2" fmla="*/ 502 w 969"/>
                <a:gd name="T3" fmla="*/ 1210 h 1192"/>
                <a:gd name="T4" fmla="*/ 592 w 969"/>
                <a:gd name="T5" fmla="*/ 1168 h 1192"/>
                <a:gd name="T6" fmla="*/ 831 w 969"/>
                <a:gd name="T7" fmla="*/ 1103 h 1192"/>
                <a:gd name="T8" fmla="*/ 957 w 969"/>
                <a:gd name="T9" fmla="*/ 1073 h 1192"/>
                <a:gd name="T10" fmla="*/ 777 w 969"/>
                <a:gd name="T11" fmla="*/ 1004 h 1192"/>
                <a:gd name="T12" fmla="*/ 568 w 969"/>
                <a:gd name="T13" fmla="*/ 965 h 1192"/>
                <a:gd name="T14" fmla="*/ 203 w 969"/>
                <a:gd name="T15" fmla="*/ 983 h 1192"/>
                <a:gd name="T16" fmla="*/ 305 w 969"/>
                <a:gd name="T17" fmla="*/ 905 h 1192"/>
                <a:gd name="T18" fmla="*/ 508 w 969"/>
                <a:gd name="T19" fmla="*/ 815 h 1192"/>
                <a:gd name="T20" fmla="*/ 712 w 969"/>
                <a:gd name="T21" fmla="*/ 683 h 1192"/>
                <a:gd name="T22" fmla="*/ 718 w 969"/>
                <a:gd name="T23" fmla="*/ 683 h 1192"/>
                <a:gd name="T24" fmla="*/ 730 w 969"/>
                <a:gd name="T25" fmla="*/ 677 h 1192"/>
                <a:gd name="T26" fmla="*/ 771 w 969"/>
                <a:gd name="T27" fmla="*/ 659 h 1192"/>
                <a:gd name="T28" fmla="*/ 795 w 969"/>
                <a:gd name="T29" fmla="*/ 653 h 1192"/>
                <a:gd name="T30" fmla="*/ 807 w 969"/>
                <a:gd name="T31" fmla="*/ 641 h 1192"/>
                <a:gd name="T32" fmla="*/ 813 w 969"/>
                <a:gd name="T33" fmla="*/ 629 h 1192"/>
                <a:gd name="T34" fmla="*/ 807 w 969"/>
                <a:gd name="T35" fmla="*/ 623 h 1192"/>
                <a:gd name="T36" fmla="*/ 801 w 969"/>
                <a:gd name="T37" fmla="*/ 611 h 1192"/>
                <a:gd name="T38" fmla="*/ 801 w 969"/>
                <a:gd name="T39" fmla="*/ 581 h 1192"/>
                <a:gd name="T40" fmla="*/ 813 w 969"/>
                <a:gd name="T41" fmla="*/ 551 h 1192"/>
                <a:gd name="T42" fmla="*/ 825 w 969"/>
                <a:gd name="T43" fmla="*/ 521 h 1192"/>
                <a:gd name="T44" fmla="*/ 843 w 969"/>
                <a:gd name="T45" fmla="*/ 491 h 1192"/>
                <a:gd name="T46" fmla="*/ 857 w 969"/>
                <a:gd name="T47" fmla="*/ 461 h 1192"/>
                <a:gd name="T48" fmla="*/ 865 w 969"/>
                <a:gd name="T49" fmla="*/ 443 h 1192"/>
                <a:gd name="T50" fmla="*/ 873 w 969"/>
                <a:gd name="T51" fmla="*/ 437 h 1192"/>
                <a:gd name="T52" fmla="*/ 873 w 969"/>
                <a:gd name="T53" fmla="*/ 353 h 1192"/>
                <a:gd name="T54" fmla="*/ 873 w 969"/>
                <a:gd name="T55" fmla="*/ 347 h 1192"/>
                <a:gd name="T56" fmla="*/ 879 w 969"/>
                <a:gd name="T57" fmla="*/ 341 h 1192"/>
                <a:gd name="T58" fmla="*/ 897 w 969"/>
                <a:gd name="T59" fmla="*/ 311 h 1192"/>
                <a:gd name="T60" fmla="*/ 909 w 969"/>
                <a:gd name="T61" fmla="*/ 275 h 1192"/>
                <a:gd name="T62" fmla="*/ 921 w 969"/>
                <a:gd name="T63" fmla="*/ 245 h 1192"/>
                <a:gd name="T64" fmla="*/ 927 w 969"/>
                <a:gd name="T65" fmla="*/ 233 h 1192"/>
                <a:gd name="T66" fmla="*/ 933 w 969"/>
                <a:gd name="T67" fmla="*/ 221 h 1192"/>
                <a:gd name="T68" fmla="*/ 951 w 969"/>
                <a:gd name="T69" fmla="*/ 173 h 1192"/>
                <a:gd name="T70" fmla="*/ 969 w 969"/>
                <a:gd name="T71" fmla="*/ 137 h 1192"/>
                <a:gd name="T72" fmla="*/ 975 w 969"/>
                <a:gd name="T73" fmla="*/ 125 h 1192"/>
                <a:gd name="T74" fmla="*/ 975 w 969"/>
                <a:gd name="T75" fmla="*/ 119 h 1192"/>
                <a:gd name="T76" fmla="*/ 993 w 969"/>
                <a:gd name="T77" fmla="*/ 0 h 1192"/>
                <a:gd name="T78" fmla="*/ 969 w 969"/>
                <a:gd name="T79" fmla="*/ 47 h 1192"/>
                <a:gd name="T80" fmla="*/ 801 w 969"/>
                <a:gd name="T81" fmla="*/ 113 h 1192"/>
                <a:gd name="T82" fmla="*/ 724 w 969"/>
                <a:gd name="T83" fmla="*/ 161 h 1192"/>
                <a:gd name="T84" fmla="*/ 472 w 969"/>
                <a:gd name="T85" fmla="*/ 239 h 1192"/>
                <a:gd name="T86" fmla="*/ 287 w 969"/>
                <a:gd name="T87" fmla="*/ 293 h 1192"/>
                <a:gd name="T88" fmla="*/ 179 w 969"/>
                <a:gd name="T89" fmla="*/ 299 h 1192"/>
                <a:gd name="T90" fmla="*/ 12 w 969"/>
                <a:gd name="T91" fmla="*/ 491 h 1192"/>
                <a:gd name="T92" fmla="*/ 0 w 969"/>
                <a:gd name="T93" fmla="*/ 515 h 1192"/>
                <a:gd name="T94" fmla="*/ 0 w 969"/>
                <a:gd name="T95" fmla="*/ 1204 h 1192"/>
                <a:gd name="T96" fmla="*/ 96 w 969"/>
                <a:gd name="T97" fmla="*/ 1198 h 1192"/>
                <a:gd name="T98" fmla="*/ 329 w 969"/>
                <a:gd name="T99" fmla="*/ 1204 h 1192"/>
                <a:gd name="T100" fmla="*/ 329 w 969"/>
                <a:gd name="T101" fmla="*/ 1204 h 1192"/>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0" t="0" r="r" b="b"/>
              <a:pathLst>
                <a:path w="969" h="1192">
                  <a:moveTo>
                    <a:pt x="323" y="1186"/>
                  </a:moveTo>
                  <a:lnTo>
                    <a:pt x="490" y="1192"/>
                  </a:lnTo>
                  <a:lnTo>
                    <a:pt x="580" y="1150"/>
                  </a:lnTo>
                  <a:lnTo>
                    <a:pt x="813" y="1085"/>
                  </a:lnTo>
                  <a:lnTo>
                    <a:pt x="933" y="1055"/>
                  </a:lnTo>
                  <a:lnTo>
                    <a:pt x="759" y="989"/>
                  </a:lnTo>
                  <a:lnTo>
                    <a:pt x="556" y="953"/>
                  </a:lnTo>
                  <a:lnTo>
                    <a:pt x="197" y="971"/>
                  </a:lnTo>
                  <a:lnTo>
                    <a:pt x="299" y="893"/>
                  </a:lnTo>
                  <a:lnTo>
                    <a:pt x="496" y="803"/>
                  </a:lnTo>
                  <a:lnTo>
                    <a:pt x="694" y="671"/>
                  </a:lnTo>
                  <a:lnTo>
                    <a:pt x="700" y="671"/>
                  </a:lnTo>
                  <a:lnTo>
                    <a:pt x="712" y="665"/>
                  </a:lnTo>
                  <a:lnTo>
                    <a:pt x="753" y="647"/>
                  </a:lnTo>
                  <a:lnTo>
                    <a:pt x="777" y="641"/>
                  </a:lnTo>
                  <a:lnTo>
                    <a:pt x="789" y="629"/>
                  </a:lnTo>
                  <a:lnTo>
                    <a:pt x="795" y="617"/>
                  </a:lnTo>
                  <a:lnTo>
                    <a:pt x="789" y="611"/>
                  </a:lnTo>
                  <a:lnTo>
                    <a:pt x="783" y="599"/>
                  </a:lnTo>
                  <a:lnTo>
                    <a:pt x="783" y="575"/>
                  </a:lnTo>
                  <a:lnTo>
                    <a:pt x="795" y="545"/>
                  </a:lnTo>
                  <a:lnTo>
                    <a:pt x="807" y="515"/>
                  </a:lnTo>
                  <a:lnTo>
                    <a:pt x="825" y="485"/>
                  </a:lnTo>
                  <a:lnTo>
                    <a:pt x="837" y="455"/>
                  </a:lnTo>
                  <a:lnTo>
                    <a:pt x="843" y="437"/>
                  </a:lnTo>
                  <a:lnTo>
                    <a:pt x="849" y="431"/>
                  </a:lnTo>
                  <a:lnTo>
                    <a:pt x="849" y="347"/>
                  </a:lnTo>
                  <a:lnTo>
                    <a:pt x="849" y="341"/>
                  </a:lnTo>
                  <a:lnTo>
                    <a:pt x="855" y="335"/>
                  </a:lnTo>
                  <a:lnTo>
                    <a:pt x="873" y="305"/>
                  </a:lnTo>
                  <a:lnTo>
                    <a:pt x="885" y="269"/>
                  </a:lnTo>
                  <a:lnTo>
                    <a:pt x="897" y="239"/>
                  </a:lnTo>
                  <a:lnTo>
                    <a:pt x="903" y="227"/>
                  </a:lnTo>
                  <a:lnTo>
                    <a:pt x="909" y="215"/>
                  </a:lnTo>
                  <a:lnTo>
                    <a:pt x="927" y="173"/>
                  </a:lnTo>
                  <a:lnTo>
                    <a:pt x="945" y="137"/>
                  </a:lnTo>
                  <a:lnTo>
                    <a:pt x="951" y="125"/>
                  </a:lnTo>
                  <a:lnTo>
                    <a:pt x="951" y="119"/>
                  </a:lnTo>
                  <a:lnTo>
                    <a:pt x="969" y="0"/>
                  </a:lnTo>
                  <a:lnTo>
                    <a:pt x="945" y="47"/>
                  </a:lnTo>
                  <a:lnTo>
                    <a:pt x="783" y="113"/>
                  </a:lnTo>
                  <a:lnTo>
                    <a:pt x="706" y="161"/>
                  </a:lnTo>
                  <a:lnTo>
                    <a:pt x="460" y="233"/>
                  </a:lnTo>
                  <a:lnTo>
                    <a:pt x="281" y="287"/>
                  </a:lnTo>
                  <a:lnTo>
                    <a:pt x="173" y="293"/>
                  </a:lnTo>
                  <a:lnTo>
                    <a:pt x="12" y="485"/>
                  </a:lnTo>
                  <a:lnTo>
                    <a:pt x="0" y="509"/>
                  </a:lnTo>
                  <a:lnTo>
                    <a:pt x="0" y="1186"/>
                  </a:lnTo>
                  <a:lnTo>
                    <a:pt x="96" y="1180"/>
                  </a:lnTo>
                  <a:lnTo>
                    <a:pt x="323" y="1186"/>
                  </a:lnTo>
                  <a:close/>
                </a:path>
              </a:pathLst>
            </a:custGeom>
            <a:gradFill rotWithShape="0">
              <a:gsLst>
                <a:gs pos="0">
                  <a:schemeClr val="bg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9" name="Freeform 7"/>
            <p:cNvSpPr>
              <a:spLocks/>
            </p:cNvSpPr>
            <p:nvPr/>
          </p:nvSpPr>
          <p:spPr bwMode="hidden">
            <a:xfrm>
              <a:off x="3188" y="1"/>
              <a:ext cx="2570" cy="2266"/>
            </a:xfrm>
            <a:custGeom>
              <a:avLst/>
              <a:gdLst>
                <a:gd name="T0" fmla="*/ 859 w 2570"/>
                <a:gd name="T1" fmla="*/ 612 h 2266"/>
                <a:gd name="T2" fmla="*/ 1087 w 2570"/>
                <a:gd name="T3" fmla="*/ 853 h 2266"/>
                <a:gd name="T4" fmla="*/ 961 w 2570"/>
                <a:gd name="T5" fmla="*/ 913 h 2266"/>
                <a:gd name="T6" fmla="*/ 786 w 2570"/>
                <a:gd name="T7" fmla="*/ 883 h 2266"/>
                <a:gd name="T8" fmla="*/ 450 w 2570"/>
                <a:gd name="T9" fmla="*/ 931 h 2266"/>
                <a:gd name="T10" fmla="*/ 150 w 2570"/>
                <a:gd name="T11" fmla="*/ 1075 h 2266"/>
                <a:gd name="T12" fmla="*/ 78 w 2570"/>
                <a:gd name="T13" fmla="*/ 1165 h 2266"/>
                <a:gd name="T14" fmla="*/ 361 w 2570"/>
                <a:gd name="T15" fmla="*/ 1256 h 2266"/>
                <a:gd name="T16" fmla="*/ 444 w 2570"/>
                <a:gd name="T17" fmla="*/ 1316 h 2266"/>
                <a:gd name="T18" fmla="*/ 697 w 2570"/>
                <a:gd name="T19" fmla="*/ 1400 h 2266"/>
                <a:gd name="T20" fmla="*/ 1026 w 2570"/>
                <a:gd name="T21" fmla="*/ 1346 h 2266"/>
                <a:gd name="T22" fmla="*/ 991 w 2570"/>
                <a:gd name="T23" fmla="*/ 1412 h 2266"/>
                <a:gd name="T24" fmla="*/ 804 w 2570"/>
                <a:gd name="T25" fmla="*/ 1574 h 2266"/>
                <a:gd name="T26" fmla="*/ 726 w 2570"/>
                <a:gd name="T27" fmla="*/ 1718 h 2266"/>
                <a:gd name="T28" fmla="*/ 768 w 2570"/>
                <a:gd name="T29" fmla="*/ 1742 h 2266"/>
                <a:gd name="T30" fmla="*/ 865 w 2570"/>
                <a:gd name="T31" fmla="*/ 1693 h 2266"/>
                <a:gd name="T32" fmla="*/ 991 w 2570"/>
                <a:gd name="T33" fmla="*/ 1699 h 2266"/>
                <a:gd name="T34" fmla="*/ 1135 w 2570"/>
                <a:gd name="T35" fmla="*/ 1627 h 2266"/>
                <a:gd name="T36" fmla="*/ 1183 w 2570"/>
                <a:gd name="T37" fmla="*/ 1669 h 2266"/>
                <a:gd name="T38" fmla="*/ 1399 w 2570"/>
                <a:gd name="T39" fmla="*/ 1436 h 2266"/>
                <a:gd name="T40" fmla="*/ 1615 w 2570"/>
                <a:gd name="T41" fmla="*/ 1334 h 2266"/>
                <a:gd name="T42" fmla="*/ 1645 w 2570"/>
                <a:gd name="T43" fmla="*/ 1370 h 2266"/>
                <a:gd name="T44" fmla="*/ 1681 w 2570"/>
                <a:gd name="T45" fmla="*/ 1430 h 2266"/>
                <a:gd name="T46" fmla="*/ 1699 w 2570"/>
                <a:gd name="T47" fmla="*/ 1466 h 2266"/>
                <a:gd name="T48" fmla="*/ 1747 w 2570"/>
                <a:gd name="T49" fmla="*/ 1550 h 2266"/>
                <a:gd name="T50" fmla="*/ 1772 w 2570"/>
                <a:gd name="T51" fmla="*/ 1586 h 2266"/>
                <a:gd name="T52" fmla="*/ 2124 w 2570"/>
                <a:gd name="T53" fmla="*/ 2248 h 2266"/>
                <a:gd name="T54" fmla="*/ 1693 w 2570"/>
                <a:gd name="T55" fmla="*/ 1322 h 2266"/>
                <a:gd name="T56" fmla="*/ 1861 w 2570"/>
                <a:gd name="T57" fmla="*/ 1165 h 2266"/>
                <a:gd name="T58" fmla="*/ 2173 w 2570"/>
                <a:gd name="T59" fmla="*/ 1099 h 2266"/>
                <a:gd name="T60" fmla="*/ 2390 w 2570"/>
                <a:gd name="T61" fmla="*/ 1009 h 2266"/>
                <a:gd name="T62" fmla="*/ 2570 w 2570"/>
                <a:gd name="T63" fmla="*/ 805 h 2266"/>
                <a:gd name="T64" fmla="*/ 2342 w 2570"/>
                <a:gd name="T65" fmla="*/ 781 h 2266"/>
                <a:gd name="T66" fmla="*/ 2114 w 2570"/>
                <a:gd name="T67" fmla="*/ 763 h 2266"/>
                <a:gd name="T68" fmla="*/ 2408 w 2570"/>
                <a:gd name="T69" fmla="*/ 433 h 2266"/>
                <a:gd name="T70" fmla="*/ 2426 w 2570"/>
                <a:gd name="T71" fmla="*/ 421 h 2266"/>
                <a:gd name="T72" fmla="*/ 2474 w 2570"/>
                <a:gd name="T73" fmla="*/ 379 h 2266"/>
                <a:gd name="T74" fmla="*/ 2492 w 2570"/>
                <a:gd name="T75" fmla="*/ 355 h 2266"/>
                <a:gd name="T76" fmla="*/ 2474 w 2570"/>
                <a:gd name="T77" fmla="*/ 337 h 2266"/>
                <a:gd name="T78" fmla="*/ 2474 w 2570"/>
                <a:gd name="T79" fmla="*/ 271 h 2266"/>
                <a:gd name="T80" fmla="*/ 2492 w 2570"/>
                <a:gd name="T81" fmla="*/ 192 h 2266"/>
                <a:gd name="T82" fmla="*/ 2504 w 2570"/>
                <a:gd name="T83" fmla="*/ 132 h 2266"/>
                <a:gd name="T84" fmla="*/ 2492 w 2570"/>
                <a:gd name="T85" fmla="*/ 36 h 2266"/>
                <a:gd name="T86" fmla="*/ 2492 w 2570"/>
                <a:gd name="T87" fmla="*/ 24 h 2266"/>
                <a:gd name="T88" fmla="*/ 2102 w 2570"/>
                <a:gd name="T89" fmla="*/ 0 h 2266"/>
                <a:gd name="T90" fmla="*/ 1909 w 2570"/>
                <a:gd name="T91" fmla="*/ 90 h 2266"/>
                <a:gd name="T92" fmla="*/ 1747 w 2570"/>
                <a:gd name="T93" fmla="*/ 535 h 2266"/>
                <a:gd name="T94" fmla="*/ 1711 w 2570"/>
                <a:gd name="T95" fmla="*/ 469 h 2266"/>
                <a:gd name="T96" fmla="*/ 1633 w 2570"/>
                <a:gd name="T97" fmla="*/ 144 h 2266"/>
                <a:gd name="T98" fmla="*/ 1579 w 2570"/>
                <a:gd name="T99" fmla="*/ 0 h 2266"/>
                <a:gd name="T100" fmla="*/ 738 w 2570"/>
                <a:gd name="T101" fmla="*/ 186 h 2266"/>
                <a:gd name="T102" fmla="*/ 756 w 2570"/>
                <a:gd name="T103" fmla="*/ 463 h 226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0" t="0" r="r" b="b"/>
              <a:pathLst>
                <a:path w="2570" h="2266">
                  <a:moveTo>
                    <a:pt x="756" y="463"/>
                  </a:moveTo>
                  <a:lnTo>
                    <a:pt x="859" y="612"/>
                  </a:lnTo>
                  <a:lnTo>
                    <a:pt x="937" y="720"/>
                  </a:lnTo>
                  <a:lnTo>
                    <a:pt x="1087" y="853"/>
                  </a:lnTo>
                  <a:lnTo>
                    <a:pt x="1105" y="907"/>
                  </a:lnTo>
                  <a:lnTo>
                    <a:pt x="961" y="913"/>
                  </a:lnTo>
                  <a:lnTo>
                    <a:pt x="895" y="901"/>
                  </a:lnTo>
                  <a:lnTo>
                    <a:pt x="786" y="883"/>
                  </a:lnTo>
                  <a:lnTo>
                    <a:pt x="637" y="859"/>
                  </a:lnTo>
                  <a:lnTo>
                    <a:pt x="450" y="931"/>
                  </a:lnTo>
                  <a:lnTo>
                    <a:pt x="306" y="1021"/>
                  </a:lnTo>
                  <a:lnTo>
                    <a:pt x="150" y="1075"/>
                  </a:lnTo>
                  <a:lnTo>
                    <a:pt x="0" y="1153"/>
                  </a:lnTo>
                  <a:lnTo>
                    <a:pt x="78" y="1165"/>
                  </a:lnTo>
                  <a:lnTo>
                    <a:pt x="264" y="1220"/>
                  </a:lnTo>
                  <a:lnTo>
                    <a:pt x="361" y="1256"/>
                  </a:lnTo>
                  <a:lnTo>
                    <a:pt x="367" y="1298"/>
                  </a:lnTo>
                  <a:lnTo>
                    <a:pt x="444" y="1316"/>
                  </a:lnTo>
                  <a:lnTo>
                    <a:pt x="558" y="1400"/>
                  </a:lnTo>
                  <a:lnTo>
                    <a:pt x="697" y="1400"/>
                  </a:lnTo>
                  <a:lnTo>
                    <a:pt x="895" y="1346"/>
                  </a:lnTo>
                  <a:lnTo>
                    <a:pt x="1026" y="1346"/>
                  </a:lnTo>
                  <a:lnTo>
                    <a:pt x="1147" y="1358"/>
                  </a:lnTo>
                  <a:lnTo>
                    <a:pt x="991" y="1412"/>
                  </a:lnTo>
                  <a:lnTo>
                    <a:pt x="804" y="1538"/>
                  </a:lnTo>
                  <a:lnTo>
                    <a:pt x="804" y="1574"/>
                  </a:lnTo>
                  <a:lnTo>
                    <a:pt x="762" y="1645"/>
                  </a:lnTo>
                  <a:lnTo>
                    <a:pt x="726" y="1718"/>
                  </a:lnTo>
                  <a:lnTo>
                    <a:pt x="732" y="1754"/>
                  </a:lnTo>
                  <a:lnTo>
                    <a:pt x="768" y="1742"/>
                  </a:lnTo>
                  <a:lnTo>
                    <a:pt x="829" y="1730"/>
                  </a:lnTo>
                  <a:lnTo>
                    <a:pt x="865" y="1693"/>
                  </a:lnTo>
                  <a:lnTo>
                    <a:pt x="925" y="1663"/>
                  </a:lnTo>
                  <a:lnTo>
                    <a:pt x="991" y="1699"/>
                  </a:lnTo>
                  <a:lnTo>
                    <a:pt x="1087" y="1675"/>
                  </a:lnTo>
                  <a:lnTo>
                    <a:pt x="1135" y="1627"/>
                  </a:lnTo>
                  <a:lnTo>
                    <a:pt x="1147" y="1687"/>
                  </a:lnTo>
                  <a:lnTo>
                    <a:pt x="1183" y="1669"/>
                  </a:lnTo>
                  <a:lnTo>
                    <a:pt x="1333" y="1514"/>
                  </a:lnTo>
                  <a:lnTo>
                    <a:pt x="1399" y="1436"/>
                  </a:lnTo>
                  <a:lnTo>
                    <a:pt x="1526" y="1382"/>
                  </a:lnTo>
                  <a:lnTo>
                    <a:pt x="1615" y="1334"/>
                  </a:lnTo>
                  <a:lnTo>
                    <a:pt x="1627" y="1346"/>
                  </a:lnTo>
                  <a:lnTo>
                    <a:pt x="1645" y="1370"/>
                  </a:lnTo>
                  <a:lnTo>
                    <a:pt x="1669" y="1400"/>
                  </a:lnTo>
                  <a:lnTo>
                    <a:pt x="1681" y="1430"/>
                  </a:lnTo>
                  <a:lnTo>
                    <a:pt x="1687" y="1448"/>
                  </a:lnTo>
                  <a:lnTo>
                    <a:pt x="1699" y="1466"/>
                  </a:lnTo>
                  <a:lnTo>
                    <a:pt x="1729" y="1520"/>
                  </a:lnTo>
                  <a:lnTo>
                    <a:pt x="1747" y="1550"/>
                  </a:lnTo>
                  <a:lnTo>
                    <a:pt x="1766" y="1574"/>
                  </a:lnTo>
                  <a:lnTo>
                    <a:pt x="1772" y="1586"/>
                  </a:lnTo>
                  <a:lnTo>
                    <a:pt x="1778" y="1592"/>
                  </a:lnTo>
                  <a:lnTo>
                    <a:pt x="2124" y="2248"/>
                  </a:lnTo>
                  <a:lnTo>
                    <a:pt x="2215" y="2266"/>
                  </a:lnTo>
                  <a:lnTo>
                    <a:pt x="1693" y="1322"/>
                  </a:lnTo>
                  <a:lnTo>
                    <a:pt x="1723" y="1262"/>
                  </a:lnTo>
                  <a:lnTo>
                    <a:pt x="1861" y="1165"/>
                  </a:lnTo>
                  <a:lnTo>
                    <a:pt x="1988" y="1129"/>
                  </a:lnTo>
                  <a:lnTo>
                    <a:pt x="2173" y="1099"/>
                  </a:lnTo>
                  <a:lnTo>
                    <a:pt x="2318" y="1075"/>
                  </a:lnTo>
                  <a:lnTo>
                    <a:pt x="2390" y="1009"/>
                  </a:lnTo>
                  <a:lnTo>
                    <a:pt x="2570" y="895"/>
                  </a:lnTo>
                  <a:lnTo>
                    <a:pt x="2570" y="805"/>
                  </a:lnTo>
                  <a:lnTo>
                    <a:pt x="2516" y="787"/>
                  </a:lnTo>
                  <a:lnTo>
                    <a:pt x="2342" y="781"/>
                  </a:lnTo>
                  <a:lnTo>
                    <a:pt x="2042" y="871"/>
                  </a:lnTo>
                  <a:lnTo>
                    <a:pt x="2114" y="763"/>
                  </a:lnTo>
                  <a:lnTo>
                    <a:pt x="2264" y="624"/>
                  </a:lnTo>
                  <a:lnTo>
                    <a:pt x="2408" y="433"/>
                  </a:lnTo>
                  <a:lnTo>
                    <a:pt x="2414" y="433"/>
                  </a:lnTo>
                  <a:lnTo>
                    <a:pt x="2426" y="421"/>
                  </a:lnTo>
                  <a:lnTo>
                    <a:pt x="2456" y="397"/>
                  </a:lnTo>
                  <a:lnTo>
                    <a:pt x="2474" y="379"/>
                  </a:lnTo>
                  <a:lnTo>
                    <a:pt x="2486" y="367"/>
                  </a:lnTo>
                  <a:lnTo>
                    <a:pt x="2492" y="355"/>
                  </a:lnTo>
                  <a:lnTo>
                    <a:pt x="2486" y="349"/>
                  </a:lnTo>
                  <a:lnTo>
                    <a:pt x="2474" y="337"/>
                  </a:lnTo>
                  <a:lnTo>
                    <a:pt x="2474" y="307"/>
                  </a:lnTo>
                  <a:lnTo>
                    <a:pt x="2474" y="271"/>
                  </a:lnTo>
                  <a:lnTo>
                    <a:pt x="2480" y="228"/>
                  </a:lnTo>
                  <a:lnTo>
                    <a:pt x="2492" y="192"/>
                  </a:lnTo>
                  <a:lnTo>
                    <a:pt x="2498" y="156"/>
                  </a:lnTo>
                  <a:lnTo>
                    <a:pt x="2504" y="132"/>
                  </a:lnTo>
                  <a:lnTo>
                    <a:pt x="2504" y="126"/>
                  </a:lnTo>
                  <a:lnTo>
                    <a:pt x="2492" y="36"/>
                  </a:lnTo>
                  <a:lnTo>
                    <a:pt x="2492" y="24"/>
                  </a:lnTo>
                  <a:lnTo>
                    <a:pt x="2498" y="0"/>
                  </a:lnTo>
                  <a:lnTo>
                    <a:pt x="2102" y="0"/>
                  </a:lnTo>
                  <a:lnTo>
                    <a:pt x="2006" y="60"/>
                  </a:lnTo>
                  <a:lnTo>
                    <a:pt x="1909" y="90"/>
                  </a:lnTo>
                  <a:lnTo>
                    <a:pt x="1808" y="337"/>
                  </a:lnTo>
                  <a:lnTo>
                    <a:pt x="1747" y="535"/>
                  </a:lnTo>
                  <a:lnTo>
                    <a:pt x="1687" y="588"/>
                  </a:lnTo>
                  <a:lnTo>
                    <a:pt x="1711" y="469"/>
                  </a:lnTo>
                  <a:lnTo>
                    <a:pt x="1687" y="343"/>
                  </a:lnTo>
                  <a:lnTo>
                    <a:pt x="1633" y="144"/>
                  </a:lnTo>
                  <a:lnTo>
                    <a:pt x="1585" y="12"/>
                  </a:lnTo>
                  <a:lnTo>
                    <a:pt x="1579" y="0"/>
                  </a:lnTo>
                  <a:lnTo>
                    <a:pt x="786" y="0"/>
                  </a:lnTo>
                  <a:lnTo>
                    <a:pt x="738" y="186"/>
                  </a:lnTo>
                  <a:lnTo>
                    <a:pt x="756" y="463"/>
                  </a:lnTo>
                  <a:close/>
                </a:path>
              </a:pathLst>
            </a:custGeom>
            <a:gradFill rotWithShape="0">
              <a:gsLst>
                <a:gs pos="0">
                  <a:schemeClr val="bg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 name="Freeform 8"/>
            <p:cNvSpPr>
              <a:spLocks/>
            </p:cNvSpPr>
            <p:nvPr/>
          </p:nvSpPr>
          <p:spPr bwMode="hidden">
            <a:xfrm>
              <a:off x="3525" y="1"/>
              <a:ext cx="2185" cy="1508"/>
            </a:xfrm>
            <a:custGeom>
              <a:avLst/>
              <a:gdLst>
                <a:gd name="T0" fmla="*/ 1058 w 2176"/>
                <a:gd name="T1" fmla="*/ 779 h 1505"/>
                <a:gd name="T2" fmla="*/ 1220 w 2176"/>
                <a:gd name="T3" fmla="*/ 1247 h 1505"/>
                <a:gd name="T4" fmla="*/ 980 w 2176"/>
                <a:gd name="T5" fmla="*/ 1205 h 1505"/>
                <a:gd name="T6" fmla="*/ 741 w 2176"/>
                <a:gd name="T7" fmla="*/ 1139 h 1505"/>
                <a:gd name="T8" fmla="*/ 454 w 2176"/>
                <a:gd name="T9" fmla="*/ 1121 h 1505"/>
                <a:gd name="T10" fmla="*/ 0 w 2176"/>
                <a:gd name="T11" fmla="*/ 1091 h 1505"/>
                <a:gd name="T12" fmla="*/ 30 w 2176"/>
                <a:gd name="T13" fmla="*/ 1127 h 1505"/>
                <a:gd name="T14" fmla="*/ 508 w 2176"/>
                <a:gd name="T15" fmla="*/ 1145 h 1505"/>
                <a:gd name="T16" fmla="*/ 795 w 2176"/>
                <a:gd name="T17" fmla="*/ 1199 h 1505"/>
                <a:gd name="T18" fmla="*/ 1160 w 2176"/>
                <a:gd name="T19" fmla="*/ 1319 h 1505"/>
                <a:gd name="T20" fmla="*/ 1095 w 2176"/>
                <a:gd name="T21" fmla="*/ 1337 h 1505"/>
                <a:gd name="T22" fmla="*/ 729 w 2176"/>
                <a:gd name="T23" fmla="*/ 1523 h 1505"/>
                <a:gd name="T24" fmla="*/ 783 w 2176"/>
                <a:gd name="T25" fmla="*/ 1499 h 1505"/>
                <a:gd name="T26" fmla="*/ 885 w 2176"/>
                <a:gd name="T27" fmla="*/ 1457 h 1505"/>
                <a:gd name="T28" fmla="*/ 1046 w 2176"/>
                <a:gd name="T29" fmla="*/ 1373 h 1505"/>
                <a:gd name="T30" fmla="*/ 1244 w 2176"/>
                <a:gd name="T31" fmla="*/ 1313 h 1505"/>
                <a:gd name="T32" fmla="*/ 1297 w 2176"/>
                <a:gd name="T33" fmla="*/ 1235 h 1505"/>
                <a:gd name="T34" fmla="*/ 1674 w 2176"/>
                <a:gd name="T35" fmla="*/ 1055 h 1505"/>
                <a:gd name="T36" fmla="*/ 1979 w 2176"/>
                <a:gd name="T37" fmla="*/ 965 h 1505"/>
                <a:gd name="T38" fmla="*/ 2230 w 2176"/>
                <a:gd name="T39" fmla="*/ 833 h 1505"/>
                <a:gd name="T40" fmla="*/ 2009 w 2176"/>
                <a:gd name="T41" fmla="*/ 923 h 1505"/>
                <a:gd name="T42" fmla="*/ 1698 w 2176"/>
                <a:gd name="T43" fmla="*/ 1001 h 1505"/>
                <a:gd name="T44" fmla="*/ 1375 w 2176"/>
                <a:gd name="T45" fmla="*/ 1163 h 1505"/>
                <a:gd name="T46" fmla="*/ 1537 w 2176"/>
                <a:gd name="T47" fmla="*/ 917 h 1505"/>
                <a:gd name="T48" fmla="*/ 1662 w 2176"/>
                <a:gd name="T49" fmla="*/ 551 h 1505"/>
                <a:gd name="T50" fmla="*/ 1782 w 2176"/>
                <a:gd name="T51" fmla="*/ 378 h 1505"/>
                <a:gd name="T52" fmla="*/ 2027 w 2176"/>
                <a:gd name="T53" fmla="*/ 60 h 1505"/>
                <a:gd name="T54" fmla="*/ 2051 w 2176"/>
                <a:gd name="T55" fmla="*/ 0 h 1505"/>
                <a:gd name="T56" fmla="*/ 2021 w 2176"/>
                <a:gd name="T57" fmla="*/ 0 h 1505"/>
                <a:gd name="T58" fmla="*/ 1638 w 2176"/>
                <a:gd name="T59" fmla="*/ 486 h 1505"/>
                <a:gd name="T60" fmla="*/ 1513 w 2176"/>
                <a:gd name="T61" fmla="*/ 899 h 1505"/>
                <a:gd name="T62" fmla="*/ 1285 w 2176"/>
                <a:gd name="T63" fmla="*/ 1187 h 1505"/>
                <a:gd name="T64" fmla="*/ 1160 w 2176"/>
                <a:gd name="T65" fmla="*/ 917 h 1505"/>
                <a:gd name="T66" fmla="*/ 1034 w 2176"/>
                <a:gd name="T67" fmla="*/ 546 h 1505"/>
                <a:gd name="T68" fmla="*/ 909 w 2176"/>
                <a:gd name="T69" fmla="*/ 222 h 1505"/>
                <a:gd name="T70" fmla="*/ 807 w 2176"/>
                <a:gd name="T71" fmla="*/ 0 h 1505"/>
                <a:gd name="T72" fmla="*/ 771 w 2176"/>
                <a:gd name="T73" fmla="*/ 0 h 1505"/>
                <a:gd name="T74" fmla="*/ 927 w 2176"/>
                <a:gd name="T75" fmla="*/ 360 h 1505"/>
                <a:gd name="T76" fmla="*/ 1058 w 2176"/>
                <a:gd name="T77" fmla="*/ 779 h 1505"/>
                <a:gd name="T78" fmla="*/ 1058 w 2176"/>
                <a:gd name="T79" fmla="*/ 779 h 1505"/>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0" t="0" r="r" b="b"/>
              <a:pathLst>
                <a:path w="2176" h="1505">
                  <a:moveTo>
                    <a:pt x="1034" y="767"/>
                  </a:moveTo>
                  <a:lnTo>
                    <a:pt x="1190" y="1235"/>
                  </a:lnTo>
                  <a:lnTo>
                    <a:pt x="956" y="1193"/>
                  </a:lnTo>
                  <a:lnTo>
                    <a:pt x="723" y="1127"/>
                  </a:lnTo>
                  <a:lnTo>
                    <a:pt x="442" y="1109"/>
                  </a:lnTo>
                  <a:lnTo>
                    <a:pt x="0" y="1079"/>
                  </a:lnTo>
                  <a:lnTo>
                    <a:pt x="30" y="1115"/>
                  </a:lnTo>
                  <a:lnTo>
                    <a:pt x="496" y="1133"/>
                  </a:lnTo>
                  <a:lnTo>
                    <a:pt x="777" y="1187"/>
                  </a:lnTo>
                  <a:lnTo>
                    <a:pt x="1130" y="1301"/>
                  </a:lnTo>
                  <a:lnTo>
                    <a:pt x="1070" y="1319"/>
                  </a:lnTo>
                  <a:lnTo>
                    <a:pt x="711" y="1505"/>
                  </a:lnTo>
                  <a:lnTo>
                    <a:pt x="765" y="1481"/>
                  </a:lnTo>
                  <a:lnTo>
                    <a:pt x="861" y="1439"/>
                  </a:lnTo>
                  <a:lnTo>
                    <a:pt x="1022" y="1355"/>
                  </a:lnTo>
                  <a:lnTo>
                    <a:pt x="1214" y="1295"/>
                  </a:lnTo>
                  <a:lnTo>
                    <a:pt x="1267" y="1223"/>
                  </a:lnTo>
                  <a:lnTo>
                    <a:pt x="1632" y="1043"/>
                  </a:lnTo>
                  <a:lnTo>
                    <a:pt x="1931" y="953"/>
                  </a:lnTo>
                  <a:lnTo>
                    <a:pt x="2176" y="821"/>
                  </a:lnTo>
                  <a:lnTo>
                    <a:pt x="1961" y="911"/>
                  </a:lnTo>
                  <a:lnTo>
                    <a:pt x="1656" y="989"/>
                  </a:lnTo>
                  <a:lnTo>
                    <a:pt x="1339" y="1151"/>
                  </a:lnTo>
                  <a:lnTo>
                    <a:pt x="1501" y="905"/>
                  </a:lnTo>
                  <a:lnTo>
                    <a:pt x="1620" y="545"/>
                  </a:lnTo>
                  <a:lnTo>
                    <a:pt x="1740" y="372"/>
                  </a:lnTo>
                  <a:lnTo>
                    <a:pt x="1979" y="60"/>
                  </a:lnTo>
                  <a:lnTo>
                    <a:pt x="2003" y="0"/>
                  </a:lnTo>
                  <a:lnTo>
                    <a:pt x="1973" y="0"/>
                  </a:lnTo>
                  <a:lnTo>
                    <a:pt x="1596" y="480"/>
                  </a:lnTo>
                  <a:lnTo>
                    <a:pt x="1477" y="887"/>
                  </a:lnTo>
                  <a:lnTo>
                    <a:pt x="1255" y="1175"/>
                  </a:lnTo>
                  <a:lnTo>
                    <a:pt x="1130" y="905"/>
                  </a:lnTo>
                  <a:lnTo>
                    <a:pt x="1010" y="540"/>
                  </a:lnTo>
                  <a:lnTo>
                    <a:pt x="885" y="222"/>
                  </a:lnTo>
                  <a:lnTo>
                    <a:pt x="789" y="0"/>
                  </a:lnTo>
                  <a:lnTo>
                    <a:pt x="753" y="0"/>
                  </a:lnTo>
                  <a:lnTo>
                    <a:pt x="903" y="354"/>
                  </a:lnTo>
                  <a:lnTo>
                    <a:pt x="1034" y="767"/>
                  </a:lnTo>
                  <a:close/>
                </a:path>
              </a:pathLst>
            </a:custGeom>
            <a:gradFill rotWithShape="0">
              <a:gsLst>
                <a:gs pos="0">
                  <a:schemeClr val="accent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1" name="Freeform 9"/>
            <p:cNvSpPr>
              <a:spLocks/>
            </p:cNvSpPr>
            <p:nvPr/>
          </p:nvSpPr>
          <p:spPr bwMode="hidden">
            <a:xfrm>
              <a:off x="0" y="649"/>
              <a:ext cx="816" cy="806"/>
            </a:xfrm>
            <a:custGeom>
              <a:avLst/>
              <a:gdLst>
                <a:gd name="T0" fmla="*/ 167 w 813"/>
                <a:gd name="T1" fmla="*/ 570 h 804"/>
                <a:gd name="T2" fmla="*/ 335 w 813"/>
                <a:gd name="T3" fmla="*/ 444 h 804"/>
                <a:gd name="T4" fmla="*/ 658 w 813"/>
                <a:gd name="T5" fmla="*/ 222 h 804"/>
                <a:gd name="T6" fmla="*/ 831 w 813"/>
                <a:gd name="T7" fmla="*/ 0 h 804"/>
                <a:gd name="T8" fmla="*/ 693 w 813"/>
                <a:gd name="T9" fmla="*/ 150 h 804"/>
                <a:gd name="T10" fmla="*/ 150 w 813"/>
                <a:gd name="T11" fmla="*/ 510 h 804"/>
                <a:gd name="T12" fmla="*/ 0 w 813"/>
                <a:gd name="T13" fmla="*/ 744 h 804"/>
                <a:gd name="T14" fmla="*/ 0 w 813"/>
                <a:gd name="T15" fmla="*/ 816 h 804"/>
                <a:gd name="T16" fmla="*/ 167 w 813"/>
                <a:gd name="T17" fmla="*/ 570 h 804"/>
                <a:gd name="T18" fmla="*/ 167 w 813"/>
                <a:gd name="T19" fmla="*/ 570 h 804"/>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813" h="804">
                  <a:moveTo>
                    <a:pt x="161" y="564"/>
                  </a:moveTo>
                  <a:lnTo>
                    <a:pt x="329" y="438"/>
                  </a:lnTo>
                  <a:lnTo>
                    <a:pt x="646" y="216"/>
                  </a:lnTo>
                  <a:lnTo>
                    <a:pt x="813" y="0"/>
                  </a:lnTo>
                  <a:lnTo>
                    <a:pt x="676" y="150"/>
                  </a:lnTo>
                  <a:lnTo>
                    <a:pt x="144" y="504"/>
                  </a:lnTo>
                  <a:lnTo>
                    <a:pt x="0" y="732"/>
                  </a:lnTo>
                  <a:lnTo>
                    <a:pt x="0" y="804"/>
                  </a:lnTo>
                  <a:lnTo>
                    <a:pt x="161" y="564"/>
                  </a:lnTo>
                  <a:close/>
                </a:path>
              </a:pathLst>
            </a:custGeom>
            <a:gradFill rotWithShape="0">
              <a:gsLst>
                <a:gs pos="0">
                  <a:schemeClr val="accent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2" name="Freeform 10"/>
            <p:cNvSpPr>
              <a:spLocks/>
            </p:cNvSpPr>
            <p:nvPr/>
          </p:nvSpPr>
          <p:spPr bwMode="hidden">
            <a:xfrm>
              <a:off x="0" y="1545"/>
              <a:ext cx="762" cy="107"/>
            </a:xfrm>
            <a:custGeom>
              <a:avLst/>
              <a:gdLst>
                <a:gd name="T0" fmla="*/ 472 w 759"/>
                <a:gd name="T1" fmla="*/ 66 h 107"/>
                <a:gd name="T2" fmla="*/ 777 w 759"/>
                <a:gd name="T3" fmla="*/ 0 h 107"/>
                <a:gd name="T4" fmla="*/ 508 w 759"/>
                <a:gd name="T5" fmla="*/ 36 h 107"/>
                <a:gd name="T6" fmla="*/ 144 w 759"/>
                <a:gd name="T7" fmla="*/ 48 h 107"/>
                <a:gd name="T8" fmla="*/ 0 w 759"/>
                <a:gd name="T9" fmla="*/ 78 h 107"/>
                <a:gd name="T10" fmla="*/ 0 w 759"/>
                <a:gd name="T11" fmla="*/ 107 h 107"/>
                <a:gd name="T12" fmla="*/ 96 w 759"/>
                <a:gd name="T13" fmla="*/ 89 h 107"/>
                <a:gd name="T14" fmla="*/ 472 w 759"/>
                <a:gd name="T15" fmla="*/ 66 h 107"/>
                <a:gd name="T16" fmla="*/ 472 w 759"/>
                <a:gd name="T17" fmla="*/ 66 h 107"/>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759" h="107">
                  <a:moveTo>
                    <a:pt x="460" y="66"/>
                  </a:moveTo>
                  <a:lnTo>
                    <a:pt x="759" y="0"/>
                  </a:lnTo>
                  <a:lnTo>
                    <a:pt x="496" y="36"/>
                  </a:lnTo>
                  <a:lnTo>
                    <a:pt x="138" y="48"/>
                  </a:lnTo>
                  <a:lnTo>
                    <a:pt x="0" y="78"/>
                  </a:lnTo>
                  <a:lnTo>
                    <a:pt x="0" y="107"/>
                  </a:lnTo>
                  <a:lnTo>
                    <a:pt x="96" y="89"/>
                  </a:lnTo>
                  <a:lnTo>
                    <a:pt x="460" y="66"/>
                  </a:lnTo>
                  <a:close/>
                </a:path>
              </a:pathLst>
            </a:custGeom>
            <a:gradFill rotWithShape="0">
              <a:gsLst>
                <a:gs pos="0">
                  <a:schemeClr val="accent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 name="Freeform 11"/>
            <p:cNvSpPr>
              <a:spLocks/>
            </p:cNvSpPr>
            <p:nvPr/>
          </p:nvSpPr>
          <p:spPr bwMode="hidden">
            <a:xfrm>
              <a:off x="2314" y="3431"/>
              <a:ext cx="3182" cy="745"/>
            </a:xfrm>
            <a:custGeom>
              <a:avLst/>
              <a:gdLst>
                <a:gd name="T0" fmla="*/ 1423 w 3169"/>
                <a:gd name="T1" fmla="*/ 245 h 743"/>
                <a:gd name="T2" fmla="*/ 1776 w 3169"/>
                <a:gd name="T3" fmla="*/ 239 h 743"/>
                <a:gd name="T4" fmla="*/ 2141 w 3169"/>
                <a:gd name="T5" fmla="*/ 257 h 743"/>
                <a:gd name="T6" fmla="*/ 2565 w 3169"/>
                <a:gd name="T7" fmla="*/ 239 h 743"/>
                <a:gd name="T8" fmla="*/ 3247 w 3169"/>
                <a:gd name="T9" fmla="*/ 210 h 743"/>
                <a:gd name="T10" fmla="*/ 3193 w 3169"/>
                <a:gd name="T11" fmla="*/ 192 h 743"/>
                <a:gd name="T12" fmla="*/ 2482 w 3169"/>
                <a:gd name="T13" fmla="*/ 227 h 743"/>
                <a:gd name="T14" fmla="*/ 2051 w 3169"/>
                <a:gd name="T15" fmla="*/ 227 h 743"/>
                <a:gd name="T16" fmla="*/ 1495 w 3169"/>
                <a:gd name="T17" fmla="*/ 192 h 743"/>
                <a:gd name="T18" fmla="*/ 1579 w 3169"/>
                <a:gd name="T19" fmla="*/ 168 h 743"/>
                <a:gd name="T20" fmla="*/ 2088 w 3169"/>
                <a:gd name="T21" fmla="*/ 0 h 743"/>
                <a:gd name="T22" fmla="*/ 2009 w 3169"/>
                <a:gd name="T23" fmla="*/ 24 h 743"/>
                <a:gd name="T24" fmla="*/ 1884 w 3169"/>
                <a:gd name="T25" fmla="*/ 66 h 743"/>
                <a:gd name="T26" fmla="*/ 1644 w 3169"/>
                <a:gd name="T27" fmla="*/ 138 h 743"/>
                <a:gd name="T28" fmla="*/ 1374 w 3169"/>
                <a:gd name="T29" fmla="*/ 204 h 743"/>
                <a:gd name="T30" fmla="*/ 1298 w 3169"/>
                <a:gd name="T31" fmla="*/ 257 h 743"/>
                <a:gd name="T32" fmla="*/ 783 w 3169"/>
                <a:gd name="T33" fmla="*/ 419 h 743"/>
                <a:gd name="T34" fmla="*/ 341 w 3169"/>
                <a:gd name="T35" fmla="*/ 509 h 743"/>
                <a:gd name="T36" fmla="*/ 0 w 3169"/>
                <a:gd name="T37" fmla="*/ 629 h 743"/>
                <a:gd name="T38" fmla="*/ 305 w 3169"/>
                <a:gd name="T39" fmla="*/ 545 h 743"/>
                <a:gd name="T40" fmla="*/ 753 w 3169"/>
                <a:gd name="T41" fmla="*/ 455 h 743"/>
                <a:gd name="T42" fmla="*/ 1208 w 3169"/>
                <a:gd name="T43" fmla="*/ 317 h 743"/>
                <a:gd name="T44" fmla="*/ 1005 w 3169"/>
                <a:gd name="T45" fmla="*/ 497 h 743"/>
                <a:gd name="T46" fmla="*/ 891 w 3169"/>
                <a:gd name="T47" fmla="*/ 755 h 743"/>
                <a:gd name="T48" fmla="*/ 885 w 3169"/>
                <a:gd name="T49" fmla="*/ 755 h 743"/>
                <a:gd name="T50" fmla="*/ 957 w 3169"/>
                <a:gd name="T51" fmla="*/ 755 h 743"/>
                <a:gd name="T52" fmla="*/ 1046 w 3169"/>
                <a:gd name="T53" fmla="*/ 503 h 743"/>
                <a:gd name="T54" fmla="*/ 1327 w 3169"/>
                <a:gd name="T55" fmla="*/ 287 h 743"/>
                <a:gd name="T56" fmla="*/ 1567 w 3169"/>
                <a:gd name="T57" fmla="*/ 455 h 743"/>
                <a:gd name="T58" fmla="*/ 1812 w 3169"/>
                <a:gd name="T59" fmla="*/ 689 h 743"/>
                <a:gd name="T60" fmla="*/ 1902 w 3169"/>
                <a:gd name="T61" fmla="*/ 755 h 743"/>
                <a:gd name="T62" fmla="*/ 1967 w 3169"/>
                <a:gd name="T63" fmla="*/ 755 h 743"/>
                <a:gd name="T64" fmla="*/ 1734 w 3169"/>
                <a:gd name="T65" fmla="*/ 533 h 743"/>
                <a:gd name="T66" fmla="*/ 1423 w 3169"/>
                <a:gd name="T67" fmla="*/ 245 h 743"/>
                <a:gd name="T68" fmla="*/ 1423 w 3169"/>
                <a:gd name="T69" fmla="*/ 245 h 743"/>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3169" h="743">
                  <a:moveTo>
                    <a:pt x="1387" y="239"/>
                  </a:moveTo>
                  <a:lnTo>
                    <a:pt x="1734" y="233"/>
                  </a:lnTo>
                  <a:lnTo>
                    <a:pt x="2087" y="251"/>
                  </a:lnTo>
                  <a:lnTo>
                    <a:pt x="2505" y="233"/>
                  </a:lnTo>
                  <a:lnTo>
                    <a:pt x="3169" y="204"/>
                  </a:lnTo>
                  <a:lnTo>
                    <a:pt x="3115" y="186"/>
                  </a:lnTo>
                  <a:lnTo>
                    <a:pt x="2422" y="221"/>
                  </a:lnTo>
                  <a:lnTo>
                    <a:pt x="2003" y="221"/>
                  </a:lnTo>
                  <a:lnTo>
                    <a:pt x="1459" y="186"/>
                  </a:lnTo>
                  <a:lnTo>
                    <a:pt x="1543" y="168"/>
                  </a:lnTo>
                  <a:lnTo>
                    <a:pt x="2039" y="0"/>
                  </a:lnTo>
                  <a:lnTo>
                    <a:pt x="1961" y="24"/>
                  </a:lnTo>
                  <a:lnTo>
                    <a:pt x="1836" y="66"/>
                  </a:lnTo>
                  <a:lnTo>
                    <a:pt x="1602" y="138"/>
                  </a:lnTo>
                  <a:lnTo>
                    <a:pt x="1339" y="198"/>
                  </a:lnTo>
                  <a:lnTo>
                    <a:pt x="1268" y="251"/>
                  </a:lnTo>
                  <a:lnTo>
                    <a:pt x="765" y="413"/>
                  </a:lnTo>
                  <a:lnTo>
                    <a:pt x="335" y="503"/>
                  </a:lnTo>
                  <a:lnTo>
                    <a:pt x="0" y="617"/>
                  </a:lnTo>
                  <a:lnTo>
                    <a:pt x="299" y="539"/>
                  </a:lnTo>
                  <a:lnTo>
                    <a:pt x="735" y="449"/>
                  </a:lnTo>
                  <a:lnTo>
                    <a:pt x="1178" y="311"/>
                  </a:lnTo>
                  <a:lnTo>
                    <a:pt x="981" y="491"/>
                  </a:lnTo>
                  <a:lnTo>
                    <a:pt x="867" y="743"/>
                  </a:lnTo>
                  <a:lnTo>
                    <a:pt x="861" y="743"/>
                  </a:lnTo>
                  <a:lnTo>
                    <a:pt x="933" y="743"/>
                  </a:lnTo>
                  <a:lnTo>
                    <a:pt x="1022" y="497"/>
                  </a:lnTo>
                  <a:lnTo>
                    <a:pt x="1297" y="281"/>
                  </a:lnTo>
                  <a:lnTo>
                    <a:pt x="1531" y="449"/>
                  </a:lnTo>
                  <a:lnTo>
                    <a:pt x="1770" y="677"/>
                  </a:lnTo>
                  <a:lnTo>
                    <a:pt x="1854" y="743"/>
                  </a:lnTo>
                  <a:lnTo>
                    <a:pt x="1919" y="743"/>
                  </a:lnTo>
                  <a:lnTo>
                    <a:pt x="1692" y="527"/>
                  </a:lnTo>
                  <a:lnTo>
                    <a:pt x="1387" y="239"/>
                  </a:lnTo>
                  <a:close/>
                </a:path>
              </a:pathLst>
            </a:custGeom>
            <a:gradFill rotWithShape="0">
              <a:gsLst>
                <a:gs pos="0">
                  <a:schemeClr val="accent2"/>
                </a:gs>
                <a:gs pos="100000">
                  <a:schemeClr val="bg1"/>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 name="Rectangle 12"/>
            <p:cNvSpPr>
              <a:spLocks noChangeArrowheads="1"/>
            </p:cNvSpPr>
            <p:nvPr/>
          </p:nvSpPr>
          <p:spPr bwMode="hidden">
            <a:xfrm>
              <a:off x="192" y="127"/>
              <a:ext cx="1" cy="1"/>
            </a:xfrm>
            <a:prstGeom prst="rect">
              <a:avLst/>
            </a:prstGeom>
            <a:solidFill>
              <a:srgbClr val="9A1E8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fa-IR"/>
            </a:p>
          </p:txBody>
        </p:sp>
        <p:sp>
          <p:nvSpPr>
            <p:cNvPr id="15" name="Rectangle 13"/>
            <p:cNvSpPr>
              <a:spLocks noChangeArrowheads="1"/>
            </p:cNvSpPr>
            <p:nvPr/>
          </p:nvSpPr>
          <p:spPr bwMode="hidden">
            <a:xfrm>
              <a:off x="204" y="131"/>
              <a:ext cx="1" cy="1"/>
            </a:xfrm>
            <a:prstGeom prst="rect">
              <a:avLst/>
            </a:prstGeom>
            <a:solidFill>
              <a:srgbClr val="9A1E8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fa-IR"/>
            </a:p>
          </p:txBody>
        </p:sp>
        <p:sp>
          <p:nvSpPr>
            <p:cNvPr id="16" name="Freeform 14"/>
            <p:cNvSpPr>
              <a:spLocks/>
            </p:cNvSpPr>
            <p:nvPr/>
          </p:nvSpPr>
          <p:spPr bwMode="hidden">
            <a:xfrm>
              <a:off x="0" y="4032"/>
              <a:ext cx="5760" cy="288"/>
            </a:xfrm>
            <a:custGeom>
              <a:avLst/>
              <a:gdLst>
                <a:gd name="T0" fmla="*/ 5740 w 5740"/>
                <a:gd name="T1" fmla="*/ 288 h 288"/>
                <a:gd name="T2" fmla="*/ 0 w 5740"/>
                <a:gd name="T3" fmla="*/ 288 h 288"/>
                <a:gd name="T4" fmla="*/ 0 w 5740"/>
                <a:gd name="T5" fmla="*/ 0 h 288"/>
                <a:gd name="T6" fmla="*/ 5740 w 5740"/>
                <a:gd name="T7" fmla="*/ 0 h 288"/>
                <a:gd name="T8" fmla="*/ 5740 w 5740"/>
                <a:gd name="T9" fmla="*/ 288 h 288"/>
                <a:gd name="T10" fmla="*/ 5740 w 5740"/>
                <a:gd name="T11" fmla="*/ 288 h 288"/>
              </a:gdLst>
              <a:ahLst/>
              <a:cxnLst>
                <a:cxn ang="0">
                  <a:pos x="T0" y="T1"/>
                </a:cxn>
                <a:cxn ang="0">
                  <a:pos x="T2" y="T3"/>
                </a:cxn>
                <a:cxn ang="0">
                  <a:pos x="T4" y="T5"/>
                </a:cxn>
                <a:cxn ang="0">
                  <a:pos x="T6" y="T7"/>
                </a:cxn>
                <a:cxn ang="0">
                  <a:pos x="T8" y="T9"/>
                </a:cxn>
                <a:cxn ang="0">
                  <a:pos x="T10" y="T11"/>
                </a:cxn>
              </a:cxnLst>
              <a:rect l="0" t="0" r="r" b="b"/>
              <a:pathLst>
                <a:path w="5740" h="288">
                  <a:moveTo>
                    <a:pt x="5740" y="288"/>
                  </a:moveTo>
                  <a:lnTo>
                    <a:pt x="0" y="288"/>
                  </a:lnTo>
                  <a:lnTo>
                    <a:pt x="0" y="0"/>
                  </a:lnTo>
                  <a:lnTo>
                    <a:pt x="5740" y="0"/>
                  </a:lnTo>
                  <a:lnTo>
                    <a:pt x="5740" y="288"/>
                  </a:lnTo>
                  <a:lnTo>
                    <a:pt x="5740" y="288"/>
                  </a:lnTo>
                  <a:close/>
                </a:path>
              </a:pathLst>
            </a:custGeom>
            <a:gradFill rotWithShape="0">
              <a:gsLst>
                <a:gs pos="0">
                  <a:schemeClr val="bg1"/>
                </a:gs>
                <a:gs pos="100000">
                  <a:schemeClr val="bg1">
                    <a:gamma/>
                    <a:shade val="46275"/>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fa-IR">
                <a:cs typeface="Arial" pitchFamily="34" charset="0"/>
              </a:endParaRPr>
            </a:p>
          </p:txBody>
        </p:sp>
        <p:sp>
          <p:nvSpPr>
            <p:cNvPr id="17" name="Freeform 15"/>
            <p:cNvSpPr>
              <a:spLocks/>
            </p:cNvSpPr>
            <p:nvPr/>
          </p:nvSpPr>
          <p:spPr bwMode="hidden">
            <a:xfrm>
              <a:off x="0" y="4032"/>
              <a:ext cx="5760" cy="336"/>
            </a:xfrm>
            <a:custGeom>
              <a:avLst/>
              <a:gdLst>
                <a:gd name="T0" fmla="*/ 5740 w 5740"/>
                <a:gd name="T1" fmla="*/ 288 h 288"/>
                <a:gd name="T2" fmla="*/ 0 w 5740"/>
                <a:gd name="T3" fmla="*/ 288 h 288"/>
                <a:gd name="T4" fmla="*/ 0 w 5740"/>
                <a:gd name="T5" fmla="*/ 0 h 288"/>
                <a:gd name="T6" fmla="*/ 5740 w 5740"/>
                <a:gd name="T7" fmla="*/ 0 h 288"/>
                <a:gd name="T8" fmla="*/ 5740 w 5740"/>
                <a:gd name="T9" fmla="*/ 288 h 288"/>
                <a:gd name="T10" fmla="*/ 5740 w 5740"/>
                <a:gd name="T11" fmla="*/ 288 h 288"/>
              </a:gdLst>
              <a:ahLst/>
              <a:cxnLst>
                <a:cxn ang="0">
                  <a:pos x="T0" y="T1"/>
                </a:cxn>
                <a:cxn ang="0">
                  <a:pos x="T2" y="T3"/>
                </a:cxn>
                <a:cxn ang="0">
                  <a:pos x="T4" y="T5"/>
                </a:cxn>
                <a:cxn ang="0">
                  <a:pos x="T6" y="T7"/>
                </a:cxn>
                <a:cxn ang="0">
                  <a:pos x="T8" y="T9"/>
                </a:cxn>
                <a:cxn ang="0">
                  <a:pos x="T10" y="T11"/>
                </a:cxn>
              </a:cxnLst>
              <a:rect l="0" t="0" r="r" b="b"/>
              <a:pathLst>
                <a:path w="5740" h="288">
                  <a:moveTo>
                    <a:pt x="5740" y="288"/>
                  </a:moveTo>
                  <a:lnTo>
                    <a:pt x="0" y="288"/>
                  </a:lnTo>
                  <a:lnTo>
                    <a:pt x="0" y="0"/>
                  </a:lnTo>
                  <a:lnTo>
                    <a:pt x="5740" y="0"/>
                  </a:lnTo>
                  <a:lnTo>
                    <a:pt x="5740" y="288"/>
                  </a:lnTo>
                  <a:lnTo>
                    <a:pt x="5740" y="288"/>
                  </a:lnTo>
                  <a:close/>
                </a:path>
              </a:pathLst>
            </a:custGeom>
            <a:gradFill rotWithShape="0">
              <a:gsLst>
                <a:gs pos="0">
                  <a:schemeClr val="bg1"/>
                </a:gs>
                <a:gs pos="100000">
                  <a:schemeClr val="bg1">
                    <a:gamma/>
                    <a:shade val="46275"/>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fa-IR">
                <a:cs typeface="Arial" pitchFamily="34" charset="0"/>
              </a:endParaRPr>
            </a:p>
          </p:txBody>
        </p:sp>
        <p:sp>
          <p:nvSpPr>
            <p:cNvPr id="18" name="Freeform 16"/>
            <p:cNvSpPr>
              <a:spLocks/>
            </p:cNvSpPr>
            <p:nvPr/>
          </p:nvSpPr>
          <p:spPr bwMode="hidden">
            <a:xfrm>
              <a:off x="0" y="0"/>
              <a:ext cx="5760" cy="288"/>
            </a:xfrm>
            <a:custGeom>
              <a:avLst/>
              <a:gdLst>
                <a:gd name="T0" fmla="*/ 5740 w 5740"/>
                <a:gd name="T1" fmla="*/ 288 h 288"/>
                <a:gd name="T2" fmla="*/ 0 w 5740"/>
                <a:gd name="T3" fmla="*/ 288 h 288"/>
                <a:gd name="T4" fmla="*/ 0 w 5740"/>
                <a:gd name="T5" fmla="*/ 0 h 288"/>
                <a:gd name="T6" fmla="*/ 5740 w 5740"/>
                <a:gd name="T7" fmla="*/ 0 h 288"/>
                <a:gd name="T8" fmla="*/ 5740 w 5740"/>
                <a:gd name="T9" fmla="*/ 288 h 288"/>
                <a:gd name="T10" fmla="*/ 5740 w 5740"/>
                <a:gd name="T11" fmla="*/ 288 h 288"/>
              </a:gdLst>
              <a:ahLst/>
              <a:cxnLst>
                <a:cxn ang="0">
                  <a:pos x="T0" y="T1"/>
                </a:cxn>
                <a:cxn ang="0">
                  <a:pos x="T2" y="T3"/>
                </a:cxn>
                <a:cxn ang="0">
                  <a:pos x="T4" y="T5"/>
                </a:cxn>
                <a:cxn ang="0">
                  <a:pos x="T6" y="T7"/>
                </a:cxn>
                <a:cxn ang="0">
                  <a:pos x="T8" y="T9"/>
                </a:cxn>
                <a:cxn ang="0">
                  <a:pos x="T10" y="T11"/>
                </a:cxn>
              </a:cxnLst>
              <a:rect l="0" t="0" r="r" b="b"/>
              <a:pathLst>
                <a:path w="5740" h="288">
                  <a:moveTo>
                    <a:pt x="5740" y="288"/>
                  </a:moveTo>
                  <a:lnTo>
                    <a:pt x="0" y="288"/>
                  </a:lnTo>
                  <a:lnTo>
                    <a:pt x="0" y="0"/>
                  </a:lnTo>
                  <a:lnTo>
                    <a:pt x="5740" y="0"/>
                  </a:lnTo>
                  <a:lnTo>
                    <a:pt x="5740" y="288"/>
                  </a:lnTo>
                  <a:lnTo>
                    <a:pt x="5740" y="288"/>
                  </a:lnTo>
                  <a:close/>
                </a:path>
              </a:pathLst>
            </a:custGeom>
            <a:gradFill rotWithShape="0">
              <a:gsLst>
                <a:gs pos="0">
                  <a:schemeClr val="bg2">
                    <a:gamma/>
                    <a:shade val="56078"/>
                    <a:invGamma/>
                  </a:schemeClr>
                </a:gs>
                <a:gs pos="100000">
                  <a:schemeClr val="bg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fa-IR">
                <a:cs typeface="Arial" pitchFamily="34" charset="0"/>
              </a:endParaRPr>
            </a:p>
          </p:txBody>
        </p:sp>
        <p:sp>
          <p:nvSpPr>
            <p:cNvPr id="19" name="Freeform 17"/>
            <p:cNvSpPr>
              <a:spLocks/>
            </p:cNvSpPr>
            <p:nvPr/>
          </p:nvSpPr>
          <p:spPr bwMode="hidden">
            <a:xfrm>
              <a:off x="509" y="229"/>
              <a:ext cx="3188" cy="2024"/>
            </a:xfrm>
            <a:custGeom>
              <a:avLst/>
              <a:gdLst>
                <a:gd name="T0" fmla="*/ 871 w 3188"/>
                <a:gd name="T1" fmla="*/ 1423 h 2024"/>
                <a:gd name="T2" fmla="*/ 907 w 3188"/>
                <a:gd name="T3" fmla="*/ 1393 h 2024"/>
                <a:gd name="T4" fmla="*/ 991 w 3188"/>
                <a:gd name="T5" fmla="*/ 1320 h 2024"/>
                <a:gd name="T6" fmla="*/ 1033 w 3188"/>
                <a:gd name="T7" fmla="*/ 1297 h 2024"/>
                <a:gd name="T8" fmla="*/ 1086 w 3188"/>
                <a:gd name="T9" fmla="*/ 1249 h 2024"/>
                <a:gd name="T10" fmla="*/ 1123 w 3188"/>
                <a:gd name="T11" fmla="*/ 1219 h 2024"/>
                <a:gd name="T12" fmla="*/ 1057 w 3188"/>
                <a:gd name="T13" fmla="*/ 1153 h 2024"/>
                <a:gd name="T14" fmla="*/ 877 w 3188"/>
                <a:gd name="T15" fmla="*/ 1021 h 2024"/>
                <a:gd name="T16" fmla="*/ 655 w 3188"/>
                <a:gd name="T17" fmla="*/ 907 h 2024"/>
                <a:gd name="T18" fmla="*/ 655 w 3188"/>
                <a:gd name="T19" fmla="*/ 846 h 2024"/>
                <a:gd name="T20" fmla="*/ 643 w 3188"/>
                <a:gd name="T21" fmla="*/ 708 h 2024"/>
                <a:gd name="T22" fmla="*/ 552 w 3188"/>
                <a:gd name="T23" fmla="*/ 642 h 2024"/>
                <a:gd name="T24" fmla="*/ 510 w 3188"/>
                <a:gd name="T25" fmla="*/ 570 h 2024"/>
                <a:gd name="T26" fmla="*/ 637 w 3188"/>
                <a:gd name="T27" fmla="*/ 564 h 2024"/>
                <a:gd name="T28" fmla="*/ 763 w 3188"/>
                <a:gd name="T29" fmla="*/ 570 h 2024"/>
                <a:gd name="T30" fmla="*/ 1091 w 3188"/>
                <a:gd name="T31" fmla="*/ 850 h 2024"/>
                <a:gd name="T32" fmla="*/ 1009 w 3188"/>
                <a:gd name="T33" fmla="*/ 566 h 2024"/>
                <a:gd name="T34" fmla="*/ 1054 w 3188"/>
                <a:gd name="T35" fmla="*/ 265 h 2024"/>
                <a:gd name="T36" fmla="*/ 1249 w 3188"/>
                <a:gd name="T37" fmla="*/ 0 h 2024"/>
                <a:gd name="T38" fmla="*/ 1466 w 3188"/>
                <a:gd name="T39" fmla="*/ 292 h 2024"/>
                <a:gd name="T40" fmla="*/ 1475 w 3188"/>
                <a:gd name="T41" fmla="*/ 548 h 2024"/>
                <a:gd name="T42" fmla="*/ 1567 w 3188"/>
                <a:gd name="T43" fmla="*/ 630 h 2024"/>
                <a:gd name="T44" fmla="*/ 1795 w 3188"/>
                <a:gd name="T45" fmla="*/ 365 h 2024"/>
                <a:gd name="T46" fmla="*/ 2245 w 3188"/>
                <a:gd name="T47" fmla="*/ 150 h 2024"/>
                <a:gd name="T48" fmla="*/ 2618 w 3188"/>
                <a:gd name="T49" fmla="*/ 180 h 2024"/>
                <a:gd name="T50" fmla="*/ 3050 w 3188"/>
                <a:gd name="T51" fmla="*/ 150 h 2024"/>
                <a:gd name="T52" fmla="*/ 3140 w 3188"/>
                <a:gd name="T53" fmla="*/ 210 h 2024"/>
                <a:gd name="T54" fmla="*/ 2990 w 3188"/>
                <a:gd name="T55" fmla="*/ 210 h 2024"/>
                <a:gd name="T56" fmla="*/ 2834 w 3188"/>
                <a:gd name="T57" fmla="*/ 377 h 2024"/>
                <a:gd name="T58" fmla="*/ 2702 w 3188"/>
                <a:gd name="T59" fmla="*/ 648 h 2024"/>
                <a:gd name="T60" fmla="*/ 2582 w 3188"/>
                <a:gd name="T61" fmla="*/ 828 h 2024"/>
                <a:gd name="T62" fmla="*/ 2234 w 3188"/>
                <a:gd name="T63" fmla="*/ 1009 h 2024"/>
                <a:gd name="T64" fmla="*/ 1963 w 3188"/>
                <a:gd name="T65" fmla="*/ 1075 h 2024"/>
                <a:gd name="T66" fmla="*/ 2257 w 3188"/>
                <a:gd name="T67" fmla="*/ 1111 h 2024"/>
                <a:gd name="T68" fmla="*/ 2600 w 3188"/>
                <a:gd name="T69" fmla="*/ 1207 h 2024"/>
                <a:gd name="T70" fmla="*/ 2894 w 3188"/>
                <a:gd name="T71" fmla="*/ 1441 h 2024"/>
                <a:gd name="T72" fmla="*/ 3122 w 3188"/>
                <a:gd name="T73" fmla="*/ 1555 h 2024"/>
                <a:gd name="T74" fmla="*/ 3032 w 3188"/>
                <a:gd name="T75" fmla="*/ 1585 h 2024"/>
                <a:gd name="T76" fmla="*/ 3008 w 3188"/>
                <a:gd name="T77" fmla="*/ 1591 h 2024"/>
                <a:gd name="T78" fmla="*/ 2960 w 3188"/>
                <a:gd name="T79" fmla="*/ 1597 h 2024"/>
                <a:gd name="T80" fmla="*/ 2882 w 3188"/>
                <a:gd name="T81" fmla="*/ 1609 h 2024"/>
                <a:gd name="T82" fmla="*/ 2846 w 3188"/>
                <a:gd name="T83" fmla="*/ 1609 h 2024"/>
                <a:gd name="T84" fmla="*/ 2774 w 3188"/>
                <a:gd name="T85" fmla="*/ 1615 h 2024"/>
                <a:gd name="T86" fmla="*/ 2726 w 3188"/>
                <a:gd name="T87" fmla="*/ 1621 h 2024"/>
                <a:gd name="T88" fmla="*/ 2708 w 3188"/>
                <a:gd name="T89" fmla="*/ 1621 h 2024"/>
                <a:gd name="T90" fmla="*/ 2594 w 3188"/>
                <a:gd name="T91" fmla="*/ 1657 h 2024"/>
                <a:gd name="T92" fmla="*/ 2533 w 3188"/>
                <a:gd name="T93" fmla="*/ 1663 h 2024"/>
                <a:gd name="T94" fmla="*/ 2444 w 3188"/>
                <a:gd name="T95" fmla="*/ 1675 h 2024"/>
                <a:gd name="T96" fmla="*/ 2378 w 3188"/>
                <a:gd name="T97" fmla="*/ 1687 h 2024"/>
                <a:gd name="T98" fmla="*/ 2360 w 3188"/>
                <a:gd name="T99" fmla="*/ 1705 h 2024"/>
                <a:gd name="T100" fmla="*/ 2305 w 3188"/>
                <a:gd name="T101" fmla="*/ 1687 h 2024"/>
                <a:gd name="T102" fmla="*/ 2263 w 3188"/>
                <a:gd name="T103" fmla="*/ 1663 h 2024"/>
                <a:gd name="T104" fmla="*/ 2017 w 3188"/>
                <a:gd name="T105" fmla="*/ 1585 h 2024"/>
                <a:gd name="T106" fmla="*/ 1711 w 3188"/>
                <a:gd name="T107" fmla="*/ 1453 h 2024"/>
                <a:gd name="T108" fmla="*/ 1880 w 3188"/>
                <a:gd name="T109" fmla="*/ 1844 h 2024"/>
                <a:gd name="T110" fmla="*/ 1771 w 3188"/>
                <a:gd name="T111" fmla="*/ 1922 h 2024"/>
                <a:gd name="T112" fmla="*/ 1531 w 3188"/>
                <a:gd name="T113" fmla="*/ 1753 h 2024"/>
                <a:gd name="T114" fmla="*/ 1411 w 3188"/>
                <a:gd name="T115" fmla="*/ 1477 h 2024"/>
                <a:gd name="T116" fmla="*/ 1219 w 3188"/>
                <a:gd name="T117" fmla="*/ 1291 h 2024"/>
                <a:gd name="T118" fmla="*/ 127 w 3188"/>
                <a:gd name="T119" fmla="*/ 2006 h 2024"/>
                <a:gd name="T120" fmla="*/ 865 w 3188"/>
                <a:gd name="T121" fmla="*/ 1429 h 2024"/>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0" t="0" r="r" b="b"/>
              <a:pathLst>
                <a:path w="3188" h="2024">
                  <a:moveTo>
                    <a:pt x="865" y="1429"/>
                  </a:moveTo>
                  <a:lnTo>
                    <a:pt x="871" y="1423"/>
                  </a:lnTo>
                  <a:lnTo>
                    <a:pt x="889" y="1411"/>
                  </a:lnTo>
                  <a:lnTo>
                    <a:pt x="907" y="1393"/>
                  </a:lnTo>
                  <a:lnTo>
                    <a:pt x="937" y="1369"/>
                  </a:lnTo>
                  <a:lnTo>
                    <a:pt x="991" y="1320"/>
                  </a:lnTo>
                  <a:lnTo>
                    <a:pt x="1015" y="1309"/>
                  </a:lnTo>
                  <a:lnTo>
                    <a:pt x="1033" y="1297"/>
                  </a:lnTo>
                  <a:lnTo>
                    <a:pt x="1057" y="1279"/>
                  </a:lnTo>
                  <a:lnTo>
                    <a:pt x="1086" y="1249"/>
                  </a:lnTo>
                  <a:lnTo>
                    <a:pt x="1111" y="1225"/>
                  </a:lnTo>
                  <a:lnTo>
                    <a:pt x="1123" y="1219"/>
                  </a:lnTo>
                  <a:lnTo>
                    <a:pt x="1123" y="1213"/>
                  </a:lnTo>
                  <a:lnTo>
                    <a:pt x="1057" y="1153"/>
                  </a:lnTo>
                  <a:lnTo>
                    <a:pt x="979" y="1051"/>
                  </a:lnTo>
                  <a:lnTo>
                    <a:pt x="877" y="1021"/>
                  </a:lnTo>
                  <a:lnTo>
                    <a:pt x="685" y="931"/>
                  </a:lnTo>
                  <a:lnTo>
                    <a:pt x="655" y="907"/>
                  </a:lnTo>
                  <a:lnTo>
                    <a:pt x="721" y="876"/>
                  </a:lnTo>
                  <a:lnTo>
                    <a:pt x="655" y="846"/>
                  </a:lnTo>
                  <a:lnTo>
                    <a:pt x="612" y="774"/>
                  </a:lnTo>
                  <a:lnTo>
                    <a:pt x="643" y="708"/>
                  </a:lnTo>
                  <a:lnTo>
                    <a:pt x="600" y="660"/>
                  </a:lnTo>
                  <a:lnTo>
                    <a:pt x="552" y="642"/>
                  </a:lnTo>
                  <a:lnTo>
                    <a:pt x="528" y="594"/>
                  </a:lnTo>
                  <a:lnTo>
                    <a:pt x="510" y="570"/>
                  </a:lnTo>
                  <a:lnTo>
                    <a:pt x="552" y="552"/>
                  </a:lnTo>
                  <a:lnTo>
                    <a:pt x="637" y="564"/>
                  </a:lnTo>
                  <a:lnTo>
                    <a:pt x="721" y="576"/>
                  </a:lnTo>
                  <a:lnTo>
                    <a:pt x="763" y="570"/>
                  </a:lnTo>
                  <a:lnTo>
                    <a:pt x="931" y="696"/>
                  </a:lnTo>
                  <a:lnTo>
                    <a:pt x="1091" y="850"/>
                  </a:lnTo>
                  <a:lnTo>
                    <a:pt x="1073" y="685"/>
                  </a:lnTo>
                  <a:lnTo>
                    <a:pt x="1009" y="566"/>
                  </a:lnTo>
                  <a:lnTo>
                    <a:pt x="945" y="393"/>
                  </a:lnTo>
                  <a:lnTo>
                    <a:pt x="1054" y="265"/>
                  </a:lnTo>
                  <a:lnTo>
                    <a:pt x="1137" y="45"/>
                  </a:lnTo>
                  <a:lnTo>
                    <a:pt x="1249" y="0"/>
                  </a:lnTo>
                  <a:lnTo>
                    <a:pt x="1338" y="137"/>
                  </a:lnTo>
                  <a:lnTo>
                    <a:pt x="1466" y="292"/>
                  </a:lnTo>
                  <a:lnTo>
                    <a:pt x="1502" y="411"/>
                  </a:lnTo>
                  <a:lnTo>
                    <a:pt x="1475" y="548"/>
                  </a:lnTo>
                  <a:lnTo>
                    <a:pt x="1347" y="768"/>
                  </a:lnTo>
                  <a:lnTo>
                    <a:pt x="1567" y="630"/>
                  </a:lnTo>
                  <a:lnTo>
                    <a:pt x="1687" y="462"/>
                  </a:lnTo>
                  <a:lnTo>
                    <a:pt x="1795" y="365"/>
                  </a:lnTo>
                  <a:lnTo>
                    <a:pt x="1940" y="239"/>
                  </a:lnTo>
                  <a:lnTo>
                    <a:pt x="2245" y="150"/>
                  </a:lnTo>
                  <a:lnTo>
                    <a:pt x="2498" y="138"/>
                  </a:lnTo>
                  <a:lnTo>
                    <a:pt x="2618" y="180"/>
                  </a:lnTo>
                  <a:lnTo>
                    <a:pt x="2815" y="138"/>
                  </a:lnTo>
                  <a:lnTo>
                    <a:pt x="3050" y="150"/>
                  </a:lnTo>
                  <a:lnTo>
                    <a:pt x="3176" y="168"/>
                  </a:lnTo>
                  <a:lnTo>
                    <a:pt x="3140" y="210"/>
                  </a:lnTo>
                  <a:lnTo>
                    <a:pt x="3116" y="192"/>
                  </a:lnTo>
                  <a:lnTo>
                    <a:pt x="2990" y="210"/>
                  </a:lnTo>
                  <a:lnTo>
                    <a:pt x="2906" y="263"/>
                  </a:lnTo>
                  <a:lnTo>
                    <a:pt x="2834" y="377"/>
                  </a:lnTo>
                  <a:lnTo>
                    <a:pt x="2768" y="534"/>
                  </a:lnTo>
                  <a:lnTo>
                    <a:pt x="2702" y="648"/>
                  </a:lnTo>
                  <a:lnTo>
                    <a:pt x="2738" y="726"/>
                  </a:lnTo>
                  <a:lnTo>
                    <a:pt x="2582" y="828"/>
                  </a:lnTo>
                  <a:lnTo>
                    <a:pt x="2444" y="913"/>
                  </a:lnTo>
                  <a:lnTo>
                    <a:pt x="2234" y="1009"/>
                  </a:lnTo>
                  <a:lnTo>
                    <a:pt x="2096" y="1063"/>
                  </a:lnTo>
                  <a:lnTo>
                    <a:pt x="1963" y="1075"/>
                  </a:lnTo>
                  <a:lnTo>
                    <a:pt x="2035" y="1117"/>
                  </a:lnTo>
                  <a:lnTo>
                    <a:pt x="2257" y="1111"/>
                  </a:lnTo>
                  <a:lnTo>
                    <a:pt x="2545" y="1135"/>
                  </a:lnTo>
                  <a:lnTo>
                    <a:pt x="2600" y="1207"/>
                  </a:lnTo>
                  <a:lnTo>
                    <a:pt x="2726" y="1303"/>
                  </a:lnTo>
                  <a:lnTo>
                    <a:pt x="2894" y="1441"/>
                  </a:lnTo>
                  <a:lnTo>
                    <a:pt x="2984" y="1471"/>
                  </a:lnTo>
                  <a:lnTo>
                    <a:pt x="3122" y="1555"/>
                  </a:lnTo>
                  <a:lnTo>
                    <a:pt x="3188" y="1543"/>
                  </a:lnTo>
                  <a:lnTo>
                    <a:pt x="3032" y="1585"/>
                  </a:lnTo>
                  <a:lnTo>
                    <a:pt x="3026" y="1585"/>
                  </a:lnTo>
                  <a:lnTo>
                    <a:pt x="3008" y="1591"/>
                  </a:lnTo>
                  <a:lnTo>
                    <a:pt x="2984" y="1591"/>
                  </a:lnTo>
                  <a:lnTo>
                    <a:pt x="2960" y="1597"/>
                  </a:lnTo>
                  <a:lnTo>
                    <a:pt x="2906" y="1603"/>
                  </a:lnTo>
                  <a:lnTo>
                    <a:pt x="2882" y="1609"/>
                  </a:lnTo>
                  <a:lnTo>
                    <a:pt x="2864" y="1609"/>
                  </a:lnTo>
                  <a:lnTo>
                    <a:pt x="2846" y="1609"/>
                  </a:lnTo>
                  <a:lnTo>
                    <a:pt x="2828" y="1609"/>
                  </a:lnTo>
                  <a:lnTo>
                    <a:pt x="2774" y="1615"/>
                  </a:lnTo>
                  <a:lnTo>
                    <a:pt x="2750" y="1615"/>
                  </a:lnTo>
                  <a:lnTo>
                    <a:pt x="2726" y="1621"/>
                  </a:lnTo>
                  <a:lnTo>
                    <a:pt x="2714" y="1621"/>
                  </a:lnTo>
                  <a:lnTo>
                    <a:pt x="2708" y="1621"/>
                  </a:lnTo>
                  <a:lnTo>
                    <a:pt x="2606" y="1657"/>
                  </a:lnTo>
                  <a:lnTo>
                    <a:pt x="2594" y="1657"/>
                  </a:lnTo>
                  <a:lnTo>
                    <a:pt x="2569" y="1657"/>
                  </a:lnTo>
                  <a:lnTo>
                    <a:pt x="2533" y="1663"/>
                  </a:lnTo>
                  <a:lnTo>
                    <a:pt x="2486" y="1669"/>
                  </a:lnTo>
                  <a:lnTo>
                    <a:pt x="2444" y="1675"/>
                  </a:lnTo>
                  <a:lnTo>
                    <a:pt x="2408" y="1681"/>
                  </a:lnTo>
                  <a:lnTo>
                    <a:pt x="2378" y="1687"/>
                  </a:lnTo>
                  <a:lnTo>
                    <a:pt x="2366" y="1699"/>
                  </a:lnTo>
                  <a:lnTo>
                    <a:pt x="2360" y="1705"/>
                  </a:lnTo>
                  <a:lnTo>
                    <a:pt x="2342" y="1705"/>
                  </a:lnTo>
                  <a:lnTo>
                    <a:pt x="2305" y="1687"/>
                  </a:lnTo>
                  <a:lnTo>
                    <a:pt x="2275" y="1669"/>
                  </a:lnTo>
                  <a:lnTo>
                    <a:pt x="2263" y="1663"/>
                  </a:lnTo>
                  <a:lnTo>
                    <a:pt x="2257" y="1657"/>
                  </a:lnTo>
                  <a:lnTo>
                    <a:pt x="2017" y="1585"/>
                  </a:lnTo>
                  <a:lnTo>
                    <a:pt x="1844" y="1489"/>
                  </a:lnTo>
                  <a:lnTo>
                    <a:pt x="1711" y="1453"/>
                  </a:lnTo>
                  <a:lnTo>
                    <a:pt x="1856" y="1693"/>
                  </a:lnTo>
                  <a:lnTo>
                    <a:pt x="1880" y="1844"/>
                  </a:lnTo>
                  <a:lnTo>
                    <a:pt x="1856" y="1994"/>
                  </a:lnTo>
                  <a:lnTo>
                    <a:pt x="1771" y="1922"/>
                  </a:lnTo>
                  <a:lnTo>
                    <a:pt x="1616" y="1795"/>
                  </a:lnTo>
                  <a:lnTo>
                    <a:pt x="1531" y="1753"/>
                  </a:lnTo>
                  <a:lnTo>
                    <a:pt x="1483" y="1633"/>
                  </a:lnTo>
                  <a:lnTo>
                    <a:pt x="1411" y="1477"/>
                  </a:lnTo>
                  <a:lnTo>
                    <a:pt x="1358" y="1381"/>
                  </a:lnTo>
                  <a:lnTo>
                    <a:pt x="1219" y="1291"/>
                  </a:lnTo>
                  <a:lnTo>
                    <a:pt x="1147" y="1279"/>
                  </a:lnTo>
                  <a:lnTo>
                    <a:pt x="127" y="2006"/>
                  </a:lnTo>
                  <a:lnTo>
                    <a:pt x="0" y="2024"/>
                  </a:lnTo>
                  <a:lnTo>
                    <a:pt x="865" y="1429"/>
                  </a:lnTo>
                  <a:close/>
                </a:path>
              </a:pathLst>
            </a:custGeom>
            <a:gradFill rotWithShape="0">
              <a:gsLst>
                <a:gs pos="0">
                  <a:schemeClr val="bg2"/>
                </a:gs>
                <a:gs pos="100000">
                  <a:schemeClr val="bg1"/>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0" name="Freeform 18"/>
            <p:cNvSpPr>
              <a:spLocks/>
            </p:cNvSpPr>
            <p:nvPr/>
          </p:nvSpPr>
          <p:spPr bwMode="hidden">
            <a:xfrm>
              <a:off x="1344" y="293"/>
              <a:ext cx="2144" cy="1787"/>
            </a:xfrm>
            <a:custGeom>
              <a:avLst/>
              <a:gdLst>
                <a:gd name="T0" fmla="*/ 318 w 2144"/>
                <a:gd name="T1" fmla="*/ 1078 h 1787"/>
                <a:gd name="T2" fmla="*/ 217 w 2144"/>
                <a:gd name="T3" fmla="*/ 928 h 1787"/>
                <a:gd name="T4" fmla="*/ 102 w 2144"/>
                <a:gd name="T5" fmla="*/ 808 h 1787"/>
                <a:gd name="T6" fmla="*/ 36 w 2144"/>
                <a:gd name="T7" fmla="*/ 742 h 1787"/>
                <a:gd name="T8" fmla="*/ 0 w 2144"/>
                <a:gd name="T9" fmla="*/ 700 h 1787"/>
                <a:gd name="T10" fmla="*/ 270 w 2144"/>
                <a:gd name="T11" fmla="*/ 958 h 1787"/>
                <a:gd name="T12" fmla="*/ 294 w 2144"/>
                <a:gd name="T13" fmla="*/ 1006 h 1787"/>
                <a:gd name="T14" fmla="*/ 367 w 2144"/>
                <a:gd name="T15" fmla="*/ 670 h 1787"/>
                <a:gd name="T16" fmla="*/ 379 w 2144"/>
                <a:gd name="T17" fmla="*/ 411 h 1787"/>
                <a:gd name="T18" fmla="*/ 347 w 2144"/>
                <a:gd name="T19" fmla="*/ 118 h 1787"/>
                <a:gd name="T20" fmla="*/ 393 w 2144"/>
                <a:gd name="T21" fmla="*/ 0 h 1787"/>
                <a:gd name="T22" fmla="*/ 397 w 2144"/>
                <a:gd name="T23" fmla="*/ 357 h 1787"/>
                <a:gd name="T24" fmla="*/ 421 w 2144"/>
                <a:gd name="T25" fmla="*/ 609 h 1787"/>
                <a:gd name="T26" fmla="*/ 385 w 2144"/>
                <a:gd name="T27" fmla="*/ 826 h 1787"/>
                <a:gd name="T28" fmla="*/ 385 w 2144"/>
                <a:gd name="T29" fmla="*/ 1036 h 1787"/>
                <a:gd name="T30" fmla="*/ 877 w 2144"/>
                <a:gd name="T31" fmla="*/ 784 h 1787"/>
                <a:gd name="T32" fmla="*/ 1309 w 2144"/>
                <a:gd name="T33" fmla="*/ 555 h 1787"/>
                <a:gd name="T34" fmla="*/ 1802 w 2144"/>
                <a:gd name="T35" fmla="*/ 249 h 1787"/>
                <a:gd name="T36" fmla="*/ 2096 w 2144"/>
                <a:gd name="T37" fmla="*/ 69 h 1787"/>
                <a:gd name="T38" fmla="*/ 1814 w 2144"/>
                <a:gd name="T39" fmla="*/ 279 h 1787"/>
                <a:gd name="T40" fmla="*/ 1453 w 2144"/>
                <a:gd name="T41" fmla="*/ 501 h 1787"/>
                <a:gd name="T42" fmla="*/ 1123 w 2144"/>
                <a:gd name="T43" fmla="*/ 700 h 1787"/>
                <a:gd name="T44" fmla="*/ 739 w 2144"/>
                <a:gd name="T45" fmla="*/ 898 h 1787"/>
                <a:gd name="T46" fmla="*/ 463 w 2144"/>
                <a:gd name="T47" fmla="*/ 1084 h 1787"/>
                <a:gd name="T48" fmla="*/ 817 w 2144"/>
                <a:gd name="T49" fmla="*/ 1193 h 1787"/>
                <a:gd name="T50" fmla="*/ 1285 w 2144"/>
                <a:gd name="T51" fmla="*/ 1187 h 1787"/>
                <a:gd name="T52" fmla="*/ 1916 w 2144"/>
                <a:gd name="T53" fmla="*/ 1396 h 1787"/>
                <a:gd name="T54" fmla="*/ 2144 w 2144"/>
                <a:gd name="T55" fmla="*/ 1420 h 1787"/>
                <a:gd name="T56" fmla="*/ 1814 w 2144"/>
                <a:gd name="T57" fmla="*/ 1408 h 1787"/>
                <a:gd name="T58" fmla="*/ 1435 w 2144"/>
                <a:gd name="T59" fmla="*/ 1288 h 1787"/>
                <a:gd name="T60" fmla="*/ 1219 w 2144"/>
                <a:gd name="T61" fmla="*/ 1229 h 1787"/>
                <a:gd name="T62" fmla="*/ 799 w 2144"/>
                <a:gd name="T63" fmla="*/ 1223 h 1787"/>
                <a:gd name="T64" fmla="*/ 505 w 2144"/>
                <a:gd name="T65" fmla="*/ 1145 h 1787"/>
                <a:gd name="T66" fmla="*/ 733 w 2144"/>
                <a:gd name="T67" fmla="*/ 1378 h 1787"/>
                <a:gd name="T68" fmla="*/ 877 w 2144"/>
                <a:gd name="T69" fmla="*/ 1619 h 1787"/>
                <a:gd name="T70" fmla="*/ 1009 w 2144"/>
                <a:gd name="T71" fmla="*/ 1787 h 1787"/>
                <a:gd name="T72" fmla="*/ 817 w 2144"/>
                <a:gd name="T73" fmla="*/ 1607 h 1787"/>
                <a:gd name="T74" fmla="*/ 673 w 2144"/>
                <a:gd name="T75" fmla="*/ 1372 h 1787"/>
                <a:gd name="T76" fmla="*/ 415 w 2144"/>
                <a:gd name="T77" fmla="*/ 1109 h 1787"/>
                <a:gd name="T78" fmla="*/ 318 w 2144"/>
                <a:gd name="T79" fmla="*/ 1078 h 1787"/>
                <a:gd name="T80" fmla="*/ 318 w 2144"/>
                <a:gd name="T81" fmla="*/ 1078 h 1787"/>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0" t="0" r="r" b="b"/>
              <a:pathLst>
                <a:path w="2144" h="1787">
                  <a:moveTo>
                    <a:pt x="318" y="1078"/>
                  </a:moveTo>
                  <a:lnTo>
                    <a:pt x="217" y="928"/>
                  </a:lnTo>
                  <a:lnTo>
                    <a:pt x="102" y="808"/>
                  </a:lnTo>
                  <a:lnTo>
                    <a:pt x="36" y="742"/>
                  </a:lnTo>
                  <a:lnTo>
                    <a:pt x="0" y="700"/>
                  </a:lnTo>
                  <a:lnTo>
                    <a:pt x="270" y="958"/>
                  </a:lnTo>
                  <a:lnTo>
                    <a:pt x="294" y="1006"/>
                  </a:lnTo>
                  <a:lnTo>
                    <a:pt x="367" y="670"/>
                  </a:lnTo>
                  <a:lnTo>
                    <a:pt x="379" y="411"/>
                  </a:lnTo>
                  <a:lnTo>
                    <a:pt x="347" y="118"/>
                  </a:lnTo>
                  <a:lnTo>
                    <a:pt x="393" y="0"/>
                  </a:lnTo>
                  <a:lnTo>
                    <a:pt x="397" y="357"/>
                  </a:lnTo>
                  <a:lnTo>
                    <a:pt x="421" y="609"/>
                  </a:lnTo>
                  <a:lnTo>
                    <a:pt x="385" y="826"/>
                  </a:lnTo>
                  <a:lnTo>
                    <a:pt x="385" y="1036"/>
                  </a:lnTo>
                  <a:lnTo>
                    <a:pt x="877" y="784"/>
                  </a:lnTo>
                  <a:lnTo>
                    <a:pt x="1309" y="555"/>
                  </a:lnTo>
                  <a:lnTo>
                    <a:pt x="1802" y="249"/>
                  </a:lnTo>
                  <a:lnTo>
                    <a:pt x="2096" y="69"/>
                  </a:lnTo>
                  <a:lnTo>
                    <a:pt x="1814" y="279"/>
                  </a:lnTo>
                  <a:lnTo>
                    <a:pt x="1453" y="501"/>
                  </a:lnTo>
                  <a:lnTo>
                    <a:pt x="1123" y="700"/>
                  </a:lnTo>
                  <a:lnTo>
                    <a:pt x="739" y="898"/>
                  </a:lnTo>
                  <a:lnTo>
                    <a:pt x="463" y="1084"/>
                  </a:lnTo>
                  <a:lnTo>
                    <a:pt x="817" y="1193"/>
                  </a:lnTo>
                  <a:lnTo>
                    <a:pt x="1285" y="1187"/>
                  </a:lnTo>
                  <a:lnTo>
                    <a:pt x="1916" y="1396"/>
                  </a:lnTo>
                  <a:lnTo>
                    <a:pt x="2144" y="1420"/>
                  </a:lnTo>
                  <a:lnTo>
                    <a:pt x="1814" y="1408"/>
                  </a:lnTo>
                  <a:lnTo>
                    <a:pt x="1435" y="1288"/>
                  </a:lnTo>
                  <a:lnTo>
                    <a:pt x="1219" y="1229"/>
                  </a:lnTo>
                  <a:lnTo>
                    <a:pt x="799" y="1223"/>
                  </a:lnTo>
                  <a:lnTo>
                    <a:pt x="505" y="1145"/>
                  </a:lnTo>
                  <a:lnTo>
                    <a:pt x="733" y="1378"/>
                  </a:lnTo>
                  <a:lnTo>
                    <a:pt x="877" y="1619"/>
                  </a:lnTo>
                  <a:lnTo>
                    <a:pt x="1009" y="1787"/>
                  </a:lnTo>
                  <a:lnTo>
                    <a:pt x="817" y="1607"/>
                  </a:lnTo>
                  <a:lnTo>
                    <a:pt x="673" y="1372"/>
                  </a:lnTo>
                  <a:lnTo>
                    <a:pt x="415" y="1109"/>
                  </a:lnTo>
                  <a:lnTo>
                    <a:pt x="318" y="1078"/>
                  </a:lnTo>
                  <a:close/>
                </a:path>
              </a:pathLst>
            </a:custGeom>
            <a:gradFill rotWithShape="0">
              <a:gsLst>
                <a:gs pos="0">
                  <a:schemeClr val="accent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1" name="Freeform 19"/>
            <p:cNvSpPr>
              <a:spLocks/>
            </p:cNvSpPr>
            <p:nvPr/>
          </p:nvSpPr>
          <p:spPr bwMode="hidden">
            <a:xfrm>
              <a:off x="2932" y="1728"/>
              <a:ext cx="2828" cy="2366"/>
            </a:xfrm>
            <a:custGeom>
              <a:avLst/>
              <a:gdLst>
                <a:gd name="T0" fmla="*/ 1814 w 2828"/>
                <a:gd name="T1" fmla="*/ 606 h 2366"/>
                <a:gd name="T2" fmla="*/ 1615 w 2828"/>
                <a:gd name="T3" fmla="*/ 252 h 2366"/>
                <a:gd name="T4" fmla="*/ 1345 w 2828"/>
                <a:gd name="T5" fmla="*/ 132 h 2366"/>
                <a:gd name="T6" fmla="*/ 1381 w 2828"/>
                <a:gd name="T7" fmla="*/ 492 h 2366"/>
                <a:gd name="T8" fmla="*/ 955 w 2828"/>
                <a:gd name="T9" fmla="*/ 221 h 2366"/>
                <a:gd name="T10" fmla="*/ 877 w 2828"/>
                <a:gd name="T11" fmla="*/ 161 h 2366"/>
                <a:gd name="T12" fmla="*/ 841 w 2828"/>
                <a:gd name="T13" fmla="*/ 167 h 2366"/>
                <a:gd name="T14" fmla="*/ 720 w 2828"/>
                <a:gd name="T15" fmla="*/ 161 h 2366"/>
                <a:gd name="T16" fmla="*/ 613 w 2828"/>
                <a:gd name="T17" fmla="*/ 144 h 2366"/>
                <a:gd name="T18" fmla="*/ 492 w 2828"/>
                <a:gd name="T19" fmla="*/ 161 h 2366"/>
                <a:gd name="T20" fmla="*/ 432 w 2828"/>
                <a:gd name="T21" fmla="*/ 150 h 2366"/>
                <a:gd name="T22" fmla="*/ 342 w 2828"/>
                <a:gd name="T23" fmla="*/ 138 h 2366"/>
                <a:gd name="T24" fmla="*/ 246 w 2828"/>
                <a:gd name="T25" fmla="*/ 126 h 2366"/>
                <a:gd name="T26" fmla="*/ 174 w 2828"/>
                <a:gd name="T27" fmla="*/ 114 h 2366"/>
                <a:gd name="T28" fmla="*/ 216 w 2828"/>
                <a:gd name="T29" fmla="*/ 240 h 2366"/>
                <a:gd name="T30" fmla="*/ 607 w 2828"/>
                <a:gd name="T31" fmla="*/ 588 h 2366"/>
                <a:gd name="T32" fmla="*/ 1177 w 2828"/>
                <a:gd name="T33" fmla="*/ 817 h 2366"/>
                <a:gd name="T34" fmla="*/ 972 w 2828"/>
                <a:gd name="T35" fmla="*/ 871 h 2366"/>
                <a:gd name="T36" fmla="*/ 492 w 2828"/>
                <a:gd name="T37" fmla="*/ 1111 h 2366"/>
                <a:gd name="T38" fmla="*/ 276 w 2828"/>
                <a:gd name="T39" fmla="*/ 1441 h 2366"/>
                <a:gd name="T40" fmla="*/ 42 w 2828"/>
                <a:gd name="T41" fmla="*/ 1441 h 2366"/>
                <a:gd name="T42" fmla="*/ 367 w 2828"/>
                <a:gd name="T43" fmla="*/ 1585 h 2366"/>
                <a:gd name="T44" fmla="*/ 949 w 2828"/>
                <a:gd name="T45" fmla="*/ 1712 h 2366"/>
                <a:gd name="T46" fmla="*/ 1519 w 2828"/>
                <a:gd name="T47" fmla="*/ 1537 h 2366"/>
                <a:gd name="T48" fmla="*/ 1735 w 2828"/>
                <a:gd name="T49" fmla="*/ 1513 h 2366"/>
                <a:gd name="T50" fmla="*/ 1723 w 2828"/>
                <a:gd name="T51" fmla="*/ 1802 h 2366"/>
                <a:gd name="T52" fmla="*/ 2042 w 2828"/>
                <a:gd name="T53" fmla="*/ 2229 h 2366"/>
                <a:gd name="T54" fmla="*/ 2191 w 2828"/>
                <a:gd name="T55" fmla="*/ 2133 h 2366"/>
                <a:gd name="T56" fmla="*/ 2270 w 2828"/>
                <a:gd name="T57" fmla="*/ 1970 h 2366"/>
                <a:gd name="T58" fmla="*/ 2233 w 2828"/>
                <a:gd name="T59" fmla="*/ 1573 h 2366"/>
                <a:gd name="T60" fmla="*/ 2294 w 2828"/>
                <a:gd name="T61" fmla="*/ 1483 h 2366"/>
                <a:gd name="T62" fmla="*/ 2588 w 2828"/>
                <a:gd name="T63" fmla="*/ 1688 h 2366"/>
                <a:gd name="T64" fmla="*/ 2695 w 2828"/>
                <a:gd name="T65" fmla="*/ 1682 h 2366"/>
                <a:gd name="T66" fmla="*/ 2588 w 2828"/>
                <a:gd name="T67" fmla="*/ 1543 h 2366"/>
                <a:gd name="T68" fmla="*/ 2510 w 2828"/>
                <a:gd name="T69" fmla="*/ 1357 h 2366"/>
                <a:gd name="T70" fmla="*/ 2354 w 2828"/>
                <a:gd name="T71" fmla="*/ 1184 h 2366"/>
                <a:gd name="T72" fmla="*/ 2102 w 2828"/>
                <a:gd name="T73" fmla="*/ 931 h 2366"/>
                <a:gd name="T74" fmla="*/ 2137 w 2828"/>
                <a:gd name="T75" fmla="*/ 907 h 2366"/>
                <a:gd name="T76" fmla="*/ 2215 w 2828"/>
                <a:gd name="T77" fmla="*/ 871 h 2366"/>
                <a:gd name="T78" fmla="*/ 2324 w 2828"/>
                <a:gd name="T79" fmla="*/ 817 h 2366"/>
                <a:gd name="T80" fmla="*/ 2372 w 2828"/>
                <a:gd name="T81" fmla="*/ 787 h 2366"/>
                <a:gd name="T82" fmla="*/ 2078 w 2828"/>
                <a:gd name="T83" fmla="*/ 865 h 23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2828" h="2366">
                  <a:moveTo>
                    <a:pt x="2006" y="835"/>
                  </a:moveTo>
                  <a:lnTo>
                    <a:pt x="1873" y="715"/>
                  </a:lnTo>
                  <a:lnTo>
                    <a:pt x="1814" y="606"/>
                  </a:lnTo>
                  <a:lnTo>
                    <a:pt x="1747" y="438"/>
                  </a:lnTo>
                  <a:lnTo>
                    <a:pt x="1699" y="312"/>
                  </a:lnTo>
                  <a:lnTo>
                    <a:pt x="1615" y="252"/>
                  </a:lnTo>
                  <a:lnTo>
                    <a:pt x="1453" y="84"/>
                  </a:lnTo>
                  <a:lnTo>
                    <a:pt x="1375" y="0"/>
                  </a:lnTo>
                  <a:lnTo>
                    <a:pt x="1345" y="132"/>
                  </a:lnTo>
                  <a:lnTo>
                    <a:pt x="1369" y="294"/>
                  </a:lnTo>
                  <a:lnTo>
                    <a:pt x="1513" y="558"/>
                  </a:lnTo>
                  <a:lnTo>
                    <a:pt x="1381" y="492"/>
                  </a:lnTo>
                  <a:lnTo>
                    <a:pt x="1201" y="360"/>
                  </a:lnTo>
                  <a:lnTo>
                    <a:pt x="961" y="227"/>
                  </a:lnTo>
                  <a:lnTo>
                    <a:pt x="955" y="221"/>
                  </a:lnTo>
                  <a:lnTo>
                    <a:pt x="949" y="215"/>
                  </a:lnTo>
                  <a:lnTo>
                    <a:pt x="913" y="185"/>
                  </a:lnTo>
                  <a:lnTo>
                    <a:pt x="877" y="161"/>
                  </a:lnTo>
                  <a:lnTo>
                    <a:pt x="859" y="156"/>
                  </a:lnTo>
                  <a:lnTo>
                    <a:pt x="853" y="161"/>
                  </a:lnTo>
                  <a:lnTo>
                    <a:pt x="841" y="167"/>
                  </a:lnTo>
                  <a:lnTo>
                    <a:pt x="810" y="173"/>
                  </a:lnTo>
                  <a:lnTo>
                    <a:pt x="768" y="167"/>
                  </a:lnTo>
                  <a:lnTo>
                    <a:pt x="720" y="161"/>
                  </a:lnTo>
                  <a:lnTo>
                    <a:pt x="678" y="156"/>
                  </a:lnTo>
                  <a:lnTo>
                    <a:pt x="637" y="150"/>
                  </a:lnTo>
                  <a:lnTo>
                    <a:pt x="613" y="144"/>
                  </a:lnTo>
                  <a:lnTo>
                    <a:pt x="601" y="144"/>
                  </a:lnTo>
                  <a:lnTo>
                    <a:pt x="498" y="161"/>
                  </a:lnTo>
                  <a:lnTo>
                    <a:pt x="492" y="161"/>
                  </a:lnTo>
                  <a:lnTo>
                    <a:pt x="480" y="156"/>
                  </a:lnTo>
                  <a:lnTo>
                    <a:pt x="456" y="156"/>
                  </a:lnTo>
                  <a:lnTo>
                    <a:pt x="432" y="150"/>
                  </a:lnTo>
                  <a:lnTo>
                    <a:pt x="379" y="144"/>
                  </a:lnTo>
                  <a:lnTo>
                    <a:pt x="361" y="138"/>
                  </a:lnTo>
                  <a:lnTo>
                    <a:pt x="342" y="138"/>
                  </a:lnTo>
                  <a:lnTo>
                    <a:pt x="324" y="138"/>
                  </a:lnTo>
                  <a:lnTo>
                    <a:pt x="300" y="132"/>
                  </a:lnTo>
                  <a:lnTo>
                    <a:pt x="246" y="126"/>
                  </a:lnTo>
                  <a:lnTo>
                    <a:pt x="216" y="120"/>
                  </a:lnTo>
                  <a:lnTo>
                    <a:pt x="192" y="120"/>
                  </a:lnTo>
                  <a:lnTo>
                    <a:pt x="174" y="114"/>
                  </a:lnTo>
                  <a:lnTo>
                    <a:pt x="168" y="114"/>
                  </a:lnTo>
                  <a:lnTo>
                    <a:pt x="6" y="120"/>
                  </a:lnTo>
                  <a:lnTo>
                    <a:pt x="216" y="240"/>
                  </a:lnTo>
                  <a:lnTo>
                    <a:pt x="306" y="294"/>
                  </a:lnTo>
                  <a:lnTo>
                    <a:pt x="480" y="462"/>
                  </a:lnTo>
                  <a:lnTo>
                    <a:pt x="607" y="588"/>
                  </a:lnTo>
                  <a:lnTo>
                    <a:pt x="655" y="672"/>
                  </a:lnTo>
                  <a:lnTo>
                    <a:pt x="949" y="769"/>
                  </a:lnTo>
                  <a:lnTo>
                    <a:pt x="1177" y="817"/>
                  </a:lnTo>
                  <a:lnTo>
                    <a:pt x="1249" y="871"/>
                  </a:lnTo>
                  <a:lnTo>
                    <a:pt x="1117" y="853"/>
                  </a:lnTo>
                  <a:lnTo>
                    <a:pt x="972" y="871"/>
                  </a:lnTo>
                  <a:lnTo>
                    <a:pt x="756" y="919"/>
                  </a:lnTo>
                  <a:lnTo>
                    <a:pt x="619" y="961"/>
                  </a:lnTo>
                  <a:lnTo>
                    <a:pt x="492" y="1111"/>
                  </a:lnTo>
                  <a:lnTo>
                    <a:pt x="420" y="1214"/>
                  </a:lnTo>
                  <a:lnTo>
                    <a:pt x="348" y="1345"/>
                  </a:lnTo>
                  <a:lnTo>
                    <a:pt x="276" y="1441"/>
                  </a:lnTo>
                  <a:lnTo>
                    <a:pt x="192" y="1471"/>
                  </a:lnTo>
                  <a:lnTo>
                    <a:pt x="66" y="1465"/>
                  </a:lnTo>
                  <a:lnTo>
                    <a:pt x="42" y="1441"/>
                  </a:lnTo>
                  <a:lnTo>
                    <a:pt x="0" y="1471"/>
                  </a:lnTo>
                  <a:lnTo>
                    <a:pt x="126" y="1519"/>
                  </a:lnTo>
                  <a:lnTo>
                    <a:pt x="367" y="1585"/>
                  </a:lnTo>
                  <a:lnTo>
                    <a:pt x="570" y="1591"/>
                  </a:lnTo>
                  <a:lnTo>
                    <a:pt x="690" y="1664"/>
                  </a:lnTo>
                  <a:lnTo>
                    <a:pt x="949" y="1712"/>
                  </a:lnTo>
                  <a:lnTo>
                    <a:pt x="1260" y="1694"/>
                  </a:lnTo>
                  <a:lnTo>
                    <a:pt x="1411" y="1603"/>
                  </a:lnTo>
                  <a:lnTo>
                    <a:pt x="1519" y="1537"/>
                  </a:lnTo>
                  <a:lnTo>
                    <a:pt x="1645" y="1399"/>
                  </a:lnTo>
                  <a:lnTo>
                    <a:pt x="1699" y="1387"/>
                  </a:lnTo>
                  <a:lnTo>
                    <a:pt x="1735" y="1513"/>
                  </a:lnTo>
                  <a:lnTo>
                    <a:pt x="1729" y="1567"/>
                  </a:lnTo>
                  <a:lnTo>
                    <a:pt x="1723" y="1670"/>
                  </a:lnTo>
                  <a:lnTo>
                    <a:pt x="1723" y="1802"/>
                  </a:lnTo>
                  <a:lnTo>
                    <a:pt x="1831" y="1964"/>
                  </a:lnTo>
                  <a:lnTo>
                    <a:pt x="1957" y="2090"/>
                  </a:lnTo>
                  <a:lnTo>
                    <a:pt x="2042" y="2229"/>
                  </a:lnTo>
                  <a:lnTo>
                    <a:pt x="2155" y="2366"/>
                  </a:lnTo>
                  <a:lnTo>
                    <a:pt x="2161" y="2295"/>
                  </a:lnTo>
                  <a:lnTo>
                    <a:pt x="2191" y="2133"/>
                  </a:lnTo>
                  <a:lnTo>
                    <a:pt x="2215" y="2048"/>
                  </a:lnTo>
                  <a:lnTo>
                    <a:pt x="2258" y="2042"/>
                  </a:lnTo>
                  <a:lnTo>
                    <a:pt x="2270" y="1970"/>
                  </a:lnTo>
                  <a:lnTo>
                    <a:pt x="2342" y="1868"/>
                  </a:lnTo>
                  <a:lnTo>
                    <a:pt x="2324" y="1748"/>
                  </a:lnTo>
                  <a:lnTo>
                    <a:pt x="2233" y="1573"/>
                  </a:lnTo>
                  <a:lnTo>
                    <a:pt x="2209" y="1453"/>
                  </a:lnTo>
                  <a:lnTo>
                    <a:pt x="2209" y="1345"/>
                  </a:lnTo>
                  <a:lnTo>
                    <a:pt x="2294" y="1483"/>
                  </a:lnTo>
                  <a:lnTo>
                    <a:pt x="2461" y="1651"/>
                  </a:lnTo>
                  <a:lnTo>
                    <a:pt x="2504" y="1651"/>
                  </a:lnTo>
                  <a:lnTo>
                    <a:pt x="2588" y="1688"/>
                  </a:lnTo>
                  <a:lnTo>
                    <a:pt x="2678" y="1718"/>
                  </a:lnTo>
                  <a:lnTo>
                    <a:pt x="2720" y="1712"/>
                  </a:lnTo>
                  <a:lnTo>
                    <a:pt x="2695" y="1682"/>
                  </a:lnTo>
                  <a:lnTo>
                    <a:pt x="2678" y="1627"/>
                  </a:lnTo>
                  <a:lnTo>
                    <a:pt x="2630" y="1597"/>
                  </a:lnTo>
                  <a:lnTo>
                    <a:pt x="2588" y="1543"/>
                  </a:lnTo>
                  <a:lnTo>
                    <a:pt x="2618" y="1483"/>
                  </a:lnTo>
                  <a:lnTo>
                    <a:pt x="2576" y="1399"/>
                  </a:lnTo>
                  <a:lnTo>
                    <a:pt x="2510" y="1357"/>
                  </a:lnTo>
                  <a:lnTo>
                    <a:pt x="2576" y="1351"/>
                  </a:lnTo>
                  <a:lnTo>
                    <a:pt x="2552" y="1315"/>
                  </a:lnTo>
                  <a:lnTo>
                    <a:pt x="2354" y="1184"/>
                  </a:lnTo>
                  <a:lnTo>
                    <a:pt x="2252" y="1123"/>
                  </a:lnTo>
                  <a:lnTo>
                    <a:pt x="2173" y="1009"/>
                  </a:lnTo>
                  <a:lnTo>
                    <a:pt x="2102" y="931"/>
                  </a:lnTo>
                  <a:lnTo>
                    <a:pt x="2108" y="931"/>
                  </a:lnTo>
                  <a:lnTo>
                    <a:pt x="2114" y="925"/>
                  </a:lnTo>
                  <a:lnTo>
                    <a:pt x="2137" y="907"/>
                  </a:lnTo>
                  <a:lnTo>
                    <a:pt x="2167" y="883"/>
                  </a:lnTo>
                  <a:lnTo>
                    <a:pt x="2197" y="877"/>
                  </a:lnTo>
                  <a:lnTo>
                    <a:pt x="2215" y="871"/>
                  </a:lnTo>
                  <a:lnTo>
                    <a:pt x="2240" y="859"/>
                  </a:lnTo>
                  <a:lnTo>
                    <a:pt x="2300" y="829"/>
                  </a:lnTo>
                  <a:lnTo>
                    <a:pt x="2324" y="817"/>
                  </a:lnTo>
                  <a:lnTo>
                    <a:pt x="2348" y="799"/>
                  </a:lnTo>
                  <a:lnTo>
                    <a:pt x="2366" y="793"/>
                  </a:lnTo>
                  <a:lnTo>
                    <a:pt x="2372" y="787"/>
                  </a:lnTo>
                  <a:lnTo>
                    <a:pt x="2828" y="588"/>
                  </a:lnTo>
                  <a:lnTo>
                    <a:pt x="2828" y="528"/>
                  </a:lnTo>
                  <a:lnTo>
                    <a:pt x="2078" y="865"/>
                  </a:lnTo>
                  <a:lnTo>
                    <a:pt x="2006" y="835"/>
                  </a:lnTo>
                  <a:lnTo>
                    <a:pt x="2006" y="835"/>
                  </a:lnTo>
                  <a:close/>
                </a:path>
              </a:pathLst>
            </a:custGeom>
            <a:gradFill rotWithShape="0">
              <a:gsLst>
                <a:gs pos="0">
                  <a:schemeClr val="bg2"/>
                </a:gs>
                <a:gs pos="50000">
                  <a:schemeClr val="bg1"/>
                </a:gs>
                <a:gs pos="100000">
                  <a:schemeClr val="bg2"/>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fa-IR">
                <a:cs typeface="Arial" pitchFamily="34" charset="0"/>
              </a:endParaRPr>
            </a:p>
          </p:txBody>
        </p:sp>
        <p:sp>
          <p:nvSpPr>
            <p:cNvPr id="22" name="Freeform 20"/>
            <p:cNvSpPr>
              <a:spLocks/>
            </p:cNvSpPr>
            <p:nvPr/>
          </p:nvSpPr>
          <p:spPr bwMode="hidden">
            <a:xfrm>
              <a:off x="3160" y="1860"/>
              <a:ext cx="2162" cy="1934"/>
            </a:xfrm>
            <a:custGeom>
              <a:avLst/>
              <a:gdLst>
                <a:gd name="T0" fmla="*/ 1890 w 2153"/>
                <a:gd name="T1" fmla="*/ 863 h 1930"/>
                <a:gd name="T2" fmla="*/ 1985 w 2153"/>
                <a:gd name="T3" fmla="*/ 1031 h 1930"/>
                <a:gd name="T4" fmla="*/ 2105 w 2153"/>
                <a:gd name="T5" fmla="*/ 1180 h 1930"/>
                <a:gd name="T6" fmla="*/ 2171 w 2153"/>
                <a:gd name="T7" fmla="*/ 1264 h 1930"/>
                <a:gd name="T8" fmla="*/ 2207 w 2153"/>
                <a:gd name="T9" fmla="*/ 1312 h 1930"/>
                <a:gd name="T10" fmla="*/ 1937 w 2153"/>
                <a:gd name="T11" fmla="*/ 989 h 1930"/>
                <a:gd name="T12" fmla="*/ 1908 w 2153"/>
                <a:gd name="T13" fmla="*/ 941 h 1930"/>
                <a:gd name="T14" fmla="*/ 1828 w 2153"/>
                <a:gd name="T15" fmla="*/ 1258 h 1930"/>
                <a:gd name="T16" fmla="*/ 1814 w 2153"/>
                <a:gd name="T17" fmla="*/ 1504 h 1930"/>
                <a:gd name="T18" fmla="*/ 1866 w 2153"/>
                <a:gd name="T19" fmla="*/ 1930 h 1930"/>
                <a:gd name="T20" fmla="*/ 1835 w 2153"/>
                <a:gd name="T21" fmla="*/ 1954 h 1930"/>
                <a:gd name="T22" fmla="*/ 1788 w 2153"/>
                <a:gd name="T23" fmla="*/ 1552 h 1930"/>
                <a:gd name="T24" fmla="*/ 1770 w 2153"/>
                <a:gd name="T25" fmla="*/ 1306 h 1930"/>
                <a:gd name="T26" fmla="*/ 1807 w 2153"/>
                <a:gd name="T27" fmla="*/ 1097 h 1930"/>
                <a:gd name="T28" fmla="*/ 1814 w 2153"/>
                <a:gd name="T29" fmla="*/ 887 h 1930"/>
                <a:gd name="T30" fmla="*/ 1298 w 2153"/>
                <a:gd name="T31" fmla="*/ 1019 h 1930"/>
                <a:gd name="T32" fmla="*/ 844 w 2153"/>
                <a:gd name="T33" fmla="*/ 1144 h 1930"/>
                <a:gd name="T34" fmla="*/ 329 w 2153"/>
                <a:gd name="T35" fmla="*/ 1330 h 1930"/>
                <a:gd name="T36" fmla="*/ 18 w 2153"/>
                <a:gd name="T37" fmla="*/ 1438 h 1930"/>
                <a:gd name="T38" fmla="*/ 317 w 2153"/>
                <a:gd name="T39" fmla="*/ 1300 h 1930"/>
                <a:gd name="T40" fmla="*/ 700 w 2153"/>
                <a:gd name="T41" fmla="*/ 1156 h 1930"/>
                <a:gd name="T42" fmla="*/ 1046 w 2153"/>
                <a:gd name="T43" fmla="*/ 1049 h 1930"/>
                <a:gd name="T44" fmla="*/ 1447 w 2153"/>
                <a:gd name="T45" fmla="*/ 941 h 1930"/>
                <a:gd name="T46" fmla="*/ 1734 w 2153"/>
                <a:gd name="T47" fmla="*/ 827 h 1930"/>
                <a:gd name="T48" fmla="*/ 1369 w 2153"/>
                <a:gd name="T49" fmla="*/ 629 h 1930"/>
                <a:gd name="T50" fmla="*/ 885 w 2153"/>
                <a:gd name="T51" fmla="*/ 521 h 1930"/>
                <a:gd name="T52" fmla="*/ 233 w 2153"/>
                <a:gd name="T53" fmla="*/ 161 h 1930"/>
                <a:gd name="T54" fmla="*/ 0 w 2153"/>
                <a:gd name="T55" fmla="*/ 83 h 1930"/>
                <a:gd name="T56" fmla="*/ 335 w 2153"/>
                <a:gd name="T57" fmla="*/ 179 h 1930"/>
                <a:gd name="T58" fmla="*/ 730 w 2153"/>
                <a:gd name="T59" fmla="*/ 389 h 1930"/>
                <a:gd name="T60" fmla="*/ 957 w 2153"/>
                <a:gd name="T61" fmla="*/ 497 h 1930"/>
                <a:gd name="T62" fmla="*/ 1387 w 2153"/>
                <a:gd name="T63" fmla="*/ 599 h 1930"/>
                <a:gd name="T64" fmla="*/ 1692 w 2153"/>
                <a:gd name="T65" fmla="*/ 755 h 1930"/>
                <a:gd name="T66" fmla="*/ 1459 w 2153"/>
                <a:gd name="T67" fmla="*/ 467 h 1930"/>
                <a:gd name="T68" fmla="*/ 1316 w 2153"/>
                <a:gd name="T69" fmla="*/ 191 h 1930"/>
                <a:gd name="T70" fmla="*/ 1184 w 2153"/>
                <a:gd name="T71" fmla="*/ 0 h 1930"/>
                <a:gd name="T72" fmla="*/ 1375 w 2153"/>
                <a:gd name="T73" fmla="*/ 215 h 1930"/>
                <a:gd name="T74" fmla="*/ 1525 w 2153"/>
                <a:gd name="T75" fmla="*/ 491 h 1930"/>
                <a:gd name="T76" fmla="*/ 1788 w 2153"/>
                <a:gd name="T77" fmla="*/ 815 h 1930"/>
                <a:gd name="T78" fmla="*/ 1890 w 2153"/>
                <a:gd name="T79" fmla="*/ 863 h 1930"/>
                <a:gd name="T80" fmla="*/ 1890 w 2153"/>
                <a:gd name="T81" fmla="*/ 863 h 1930"/>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0" t="0" r="r" b="b"/>
              <a:pathLst>
                <a:path w="2153" h="1930">
                  <a:moveTo>
                    <a:pt x="1842" y="851"/>
                  </a:moveTo>
                  <a:lnTo>
                    <a:pt x="1937" y="1019"/>
                  </a:lnTo>
                  <a:lnTo>
                    <a:pt x="2051" y="1168"/>
                  </a:lnTo>
                  <a:lnTo>
                    <a:pt x="2117" y="1246"/>
                  </a:lnTo>
                  <a:lnTo>
                    <a:pt x="2153" y="1294"/>
                  </a:lnTo>
                  <a:lnTo>
                    <a:pt x="1889" y="977"/>
                  </a:lnTo>
                  <a:lnTo>
                    <a:pt x="1860" y="929"/>
                  </a:lnTo>
                  <a:lnTo>
                    <a:pt x="1782" y="1240"/>
                  </a:lnTo>
                  <a:lnTo>
                    <a:pt x="1770" y="1486"/>
                  </a:lnTo>
                  <a:lnTo>
                    <a:pt x="1818" y="1906"/>
                  </a:lnTo>
                  <a:lnTo>
                    <a:pt x="1788" y="1930"/>
                  </a:lnTo>
                  <a:lnTo>
                    <a:pt x="1746" y="1534"/>
                  </a:lnTo>
                  <a:lnTo>
                    <a:pt x="1728" y="1288"/>
                  </a:lnTo>
                  <a:lnTo>
                    <a:pt x="1764" y="1085"/>
                  </a:lnTo>
                  <a:lnTo>
                    <a:pt x="1770" y="875"/>
                  </a:lnTo>
                  <a:lnTo>
                    <a:pt x="1268" y="1007"/>
                  </a:lnTo>
                  <a:lnTo>
                    <a:pt x="825" y="1132"/>
                  </a:lnTo>
                  <a:lnTo>
                    <a:pt x="323" y="1312"/>
                  </a:lnTo>
                  <a:lnTo>
                    <a:pt x="18" y="1420"/>
                  </a:lnTo>
                  <a:lnTo>
                    <a:pt x="311" y="1282"/>
                  </a:lnTo>
                  <a:lnTo>
                    <a:pt x="682" y="1144"/>
                  </a:lnTo>
                  <a:lnTo>
                    <a:pt x="1022" y="1037"/>
                  </a:lnTo>
                  <a:lnTo>
                    <a:pt x="1411" y="929"/>
                  </a:lnTo>
                  <a:lnTo>
                    <a:pt x="1692" y="815"/>
                  </a:lnTo>
                  <a:lnTo>
                    <a:pt x="1333" y="623"/>
                  </a:lnTo>
                  <a:lnTo>
                    <a:pt x="861" y="515"/>
                  </a:lnTo>
                  <a:lnTo>
                    <a:pt x="227" y="161"/>
                  </a:lnTo>
                  <a:lnTo>
                    <a:pt x="0" y="83"/>
                  </a:lnTo>
                  <a:lnTo>
                    <a:pt x="329" y="179"/>
                  </a:lnTo>
                  <a:lnTo>
                    <a:pt x="712" y="383"/>
                  </a:lnTo>
                  <a:lnTo>
                    <a:pt x="933" y="491"/>
                  </a:lnTo>
                  <a:lnTo>
                    <a:pt x="1351" y="593"/>
                  </a:lnTo>
                  <a:lnTo>
                    <a:pt x="1650" y="743"/>
                  </a:lnTo>
                  <a:lnTo>
                    <a:pt x="1423" y="461"/>
                  </a:lnTo>
                  <a:lnTo>
                    <a:pt x="1286" y="191"/>
                  </a:lnTo>
                  <a:lnTo>
                    <a:pt x="1154" y="0"/>
                  </a:lnTo>
                  <a:lnTo>
                    <a:pt x="1339" y="215"/>
                  </a:lnTo>
                  <a:lnTo>
                    <a:pt x="1489" y="485"/>
                  </a:lnTo>
                  <a:lnTo>
                    <a:pt x="1746" y="803"/>
                  </a:lnTo>
                  <a:lnTo>
                    <a:pt x="1842" y="851"/>
                  </a:lnTo>
                  <a:close/>
                </a:path>
              </a:pathLst>
            </a:custGeom>
            <a:gradFill rotWithShape="0">
              <a:gsLst>
                <a:gs pos="0">
                  <a:schemeClr val="accent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sp>
        <p:nvSpPr>
          <p:cNvPr id="72725" name="Rectangle 21"/>
          <p:cNvSpPr>
            <a:spLocks noGrp="1" noChangeArrowheads="1"/>
          </p:cNvSpPr>
          <p:nvPr>
            <p:ph type="ctrTitle" sz="quarter"/>
          </p:nvPr>
        </p:nvSpPr>
        <p:spPr>
          <a:xfrm>
            <a:off x="685800" y="1828800"/>
            <a:ext cx="7772400" cy="1736725"/>
          </a:xfrm>
        </p:spPr>
        <p:txBody>
          <a:bodyPr/>
          <a:lstStyle>
            <a:lvl1pPr>
              <a:defRPr sz="5400"/>
            </a:lvl1pPr>
          </a:lstStyle>
          <a:p>
            <a:pPr lvl="0"/>
            <a:r>
              <a:rPr lang="en-US" noProof="0" smtClean="0"/>
              <a:t>Click to edit Master title style</a:t>
            </a:r>
            <a:endParaRPr lang="en-US" noProof="0" smtClean="0"/>
          </a:p>
        </p:txBody>
      </p:sp>
      <p:sp>
        <p:nvSpPr>
          <p:cNvPr id="72726" name="Rectangle 22"/>
          <p:cNvSpPr>
            <a:spLocks noGrp="1" noChangeArrowheads="1"/>
          </p:cNvSpPr>
          <p:nvPr>
            <p:ph type="subTitle" sz="quarter" idx="1"/>
          </p:nvPr>
        </p:nvSpPr>
        <p:spPr>
          <a:xfrm>
            <a:off x="1371600" y="3886200"/>
            <a:ext cx="6400800" cy="1752600"/>
          </a:xfrm>
        </p:spPr>
        <p:txBody>
          <a:bodyPr/>
          <a:lstStyle>
            <a:lvl1pPr marL="0" indent="0" algn="ctr">
              <a:buFont typeface="Wingdings" pitchFamily="2" charset="2"/>
              <a:buNone/>
              <a:defRPr/>
            </a:lvl1pPr>
          </a:lstStyle>
          <a:p>
            <a:pPr lvl="0"/>
            <a:r>
              <a:rPr lang="en-US" noProof="0" smtClean="0"/>
              <a:t>Click to edit Master subtitle style</a:t>
            </a:r>
            <a:endParaRPr lang="en-US" noProof="0" smtClean="0"/>
          </a:p>
        </p:txBody>
      </p:sp>
      <p:sp>
        <p:nvSpPr>
          <p:cNvPr id="23" name="Rectangle 23"/>
          <p:cNvSpPr>
            <a:spLocks noGrp="1" noChangeArrowheads="1"/>
          </p:cNvSpPr>
          <p:nvPr>
            <p:ph type="dt" sz="quarter" idx="10"/>
          </p:nvPr>
        </p:nvSpPr>
        <p:spPr/>
        <p:txBody>
          <a:bodyPr/>
          <a:lstStyle>
            <a:lvl1pPr>
              <a:defRPr/>
            </a:lvl1pPr>
          </a:lstStyle>
          <a:p>
            <a:pPr>
              <a:defRPr/>
            </a:pPr>
            <a:endParaRPr lang="en-US"/>
          </a:p>
        </p:txBody>
      </p:sp>
      <p:sp>
        <p:nvSpPr>
          <p:cNvPr id="24" name="Rectangle 24"/>
          <p:cNvSpPr>
            <a:spLocks noGrp="1" noChangeArrowheads="1"/>
          </p:cNvSpPr>
          <p:nvPr>
            <p:ph type="ftr" sz="quarter" idx="11"/>
          </p:nvPr>
        </p:nvSpPr>
        <p:spPr/>
        <p:txBody>
          <a:bodyPr/>
          <a:lstStyle>
            <a:lvl1pPr>
              <a:defRPr/>
            </a:lvl1pPr>
          </a:lstStyle>
          <a:p>
            <a:pPr>
              <a:defRPr/>
            </a:pPr>
            <a:endParaRPr lang="en-US"/>
          </a:p>
        </p:txBody>
      </p:sp>
      <p:sp>
        <p:nvSpPr>
          <p:cNvPr id="25" name="Rectangle 25"/>
          <p:cNvSpPr>
            <a:spLocks noGrp="1" noChangeArrowheads="1"/>
          </p:cNvSpPr>
          <p:nvPr>
            <p:ph type="sldNum" sz="quarter" idx="12"/>
          </p:nvPr>
        </p:nvSpPr>
        <p:spPr/>
        <p:txBody>
          <a:bodyPr/>
          <a:lstStyle>
            <a:lvl1pPr>
              <a:defRPr/>
            </a:lvl1pPr>
          </a:lstStyle>
          <a:p>
            <a:pPr>
              <a:defRPr/>
            </a:pPr>
            <a:fld id="{EF9FB267-DB3E-4B3F-9EB0-89580A0998E6}" type="slidenum">
              <a:rPr lang="en-US"/>
              <a:pPr>
                <a:defRPr/>
              </a:pPr>
              <a:t>‹#›</a:t>
            </a:fld>
            <a:endParaRPr lang="en-US"/>
          </a:p>
        </p:txBody>
      </p:sp>
    </p:spTree>
    <p:extLst>
      <p:ext uri="{BB962C8B-B14F-4D97-AF65-F5344CB8AC3E}">
        <p14:creationId xmlns:p14="http://schemas.microsoft.com/office/powerpoint/2010/main" val="2187753183"/>
      </p:ext>
    </p:extLst>
  </p:cSld>
  <p:clrMapOvr>
    <a:masterClrMapping/>
  </p:clrMapOvr>
  <p:transition spd="slow">
    <p:blinds/>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Rectangle 23"/>
          <p:cNvSpPr>
            <a:spLocks noGrp="1" noChangeArrowheads="1"/>
          </p:cNvSpPr>
          <p:nvPr>
            <p:ph type="dt" sz="half" idx="10"/>
          </p:nvPr>
        </p:nvSpPr>
        <p:spPr>
          <a:ln/>
        </p:spPr>
        <p:txBody>
          <a:bodyPr/>
          <a:lstStyle>
            <a:lvl1pPr>
              <a:defRPr/>
            </a:lvl1pPr>
          </a:lstStyle>
          <a:p>
            <a:pPr>
              <a:defRPr/>
            </a:pPr>
            <a:endParaRPr lang="en-US"/>
          </a:p>
        </p:txBody>
      </p:sp>
      <p:sp>
        <p:nvSpPr>
          <p:cNvPr id="5" name="Rectangle 24"/>
          <p:cNvSpPr>
            <a:spLocks noGrp="1" noChangeArrowheads="1"/>
          </p:cNvSpPr>
          <p:nvPr>
            <p:ph type="ftr" sz="quarter" idx="11"/>
          </p:nvPr>
        </p:nvSpPr>
        <p:spPr>
          <a:ln/>
        </p:spPr>
        <p:txBody>
          <a:bodyPr/>
          <a:lstStyle>
            <a:lvl1pPr>
              <a:defRPr/>
            </a:lvl1pPr>
          </a:lstStyle>
          <a:p>
            <a:pPr>
              <a:defRPr/>
            </a:pPr>
            <a:endParaRPr lang="en-US"/>
          </a:p>
        </p:txBody>
      </p:sp>
      <p:sp>
        <p:nvSpPr>
          <p:cNvPr id="6" name="Rectangle 25"/>
          <p:cNvSpPr>
            <a:spLocks noGrp="1" noChangeArrowheads="1"/>
          </p:cNvSpPr>
          <p:nvPr>
            <p:ph type="sldNum" sz="quarter" idx="12"/>
          </p:nvPr>
        </p:nvSpPr>
        <p:spPr>
          <a:ln/>
        </p:spPr>
        <p:txBody>
          <a:bodyPr/>
          <a:lstStyle>
            <a:lvl1pPr>
              <a:defRPr/>
            </a:lvl1pPr>
          </a:lstStyle>
          <a:p>
            <a:pPr>
              <a:defRPr/>
            </a:pPr>
            <a:fld id="{76E89F7C-3167-4868-B891-D4B60042DAFF}" type="slidenum">
              <a:rPr lang="en-US"/>
              <a:pPr>
                <a:defRPr/>
              </a:pPr>
              <a:t>‹#›</a:t>
            </a:fld>
            <a:endParaRPr lang="en-US"/>
          </a:p>
        </p:txBody>
      </p:sp>
    </p:spTree>
    <p:extLst>
      <p:ext uri="{BB962C8B-B14F-4D97-AF65-F5344CB8AC3E}">
        <p14:creationId xmlns:p14="http://schemas.microsoft.com/office/powerpoint/2010/main" val="2827485876"/>
      </p:ext>
    </p:extLst>
  </p:cSld>
  <p:clrMapOvr>
    <a:masterClrMapping/>
  </p:clrMapOvr>
  <p:transition spd="slow">
    <p:blinds/>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7813"/>
            <a:ext cx="2057400" cy="5853112"/>
          </a:xfrm>
        </p:spPr>
        <p:txBody>
          <a:bodyPr vert="eaVert"/>
          <a:lstStyle/>
          <a:p>
            <a:r>
              <a:rPr lang="en-US" smtClean="0"/>
              <a:t>Click to edit Master title style</a:t>
            </a:r>
            <a:endParaRPr lang="fa-IR"/>
          </a:p>
        </p:txBody>
      </p:sp>
      <p:sp>
        <p:nvSpPr>
          <p:cNvPr id="3" name="Vertical Text Placeholder 2"/>
          <p:cNvSpPr>
            <a:spLocks noGrp="1"/>
          </p:cNvSpPr>
          <p:nvPr>
            <p:ph type="body" orient="vert" idx="1"/>
          </p:nvPr>
        </p:nvSpPr>
        <p:spPr>
          <a:xfrm>
            <a:off x="457200" y="277813"/>
            <a:ext cx="6019800" cy="585311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Rectangle 23"/>
          <p:cNvSpPr>
            <a:spLocks noGrp="1" noChangeArrowheads="1"/>
          </p:cNvSpPr>
          <p:nvPr>
            <p:ph type="dt" sz="half" idx="10"/>
          </p:nvPr>
        </p:nvSpPr>
        <p:spPr>
          <a:ln/>
        </p:spPr>
        <p:txBody>
          <a:bodyPr/>
          <a:lstStyle>
            <a:lvl1pPr>
              <a:defRPr/>
            </a:lvl1pPr>
          </a:lstStyle>
          <a:p>
            <a:pPr>
              <a:defRPr/>
            </a:pPr>
            <a:endParaRPr lang="en-US"/>
          </a:p>
        </p:txBody>
      </p:sp>
      <p:sp>
        <p:nvSpPr>
          <p:cNvPr id="5" name="Rectangle 24"/>
          <p:cNvSpPr>
            <a:spLocks noGrp="1" noChangeArrowheads="1"/>
          </p:cNvSpPr>
          <p:nvPr>
            <p:ph type="ftr" sz="quarter" idx="11"/>
          </p:nvPr>
        </p:nvSpPr>
        <p:spPr>
          <a:ln/>
        </p:spPr>
        <p:txBody>
          <a:bodyPr/>
          <a:lstStyle>
            <a:lvl1pPr>
              <a:defRPr/>
            </a:lvl1pPr>
          </a:lstStyle>
          <a:p>
            <a:pPr>
              <a:defRPr/>
            </a:pPr>
            <a:endParaRPr lang="en-US"/>
          </a:p>
        </p:txBody>
      </p:sp>
      <p:sp>
        <p:nvSpPr>
          <p:cNvPr id="6" name="Rectangle 25"/>
          <p:cNvSpPr>
            <a:spLocks noGrp="1" noChangeArrowheads="1"/>
          </p:cNvSpPr>
          <p:nvPr>
            <p:ph type="sldNum" sz="quarter" idx="12"/>
          </p:nvPr>
        </p:nvSpPr>
        <p:spPr>
          <a:ln/>
        </p:spPr>
        <p:txBody>
          <a:bodyPr/>
          <a:lstStyle>
            <a:lvl1pPr>
              <a:defRPr/>
            </a:lvl1pPr>
          </a:lstStyle>
          <a:p>
            <a:pPr>
              <a:defRPr/>
            </a:pPr>
            <a:fld id="{36865B5A-2242-4C16-8127-0A90457F42A3}" type="slidenum">
              <a:rPr lang="en-US"/>
              <a:pPr>
                <a:defRPr/>
              </a:pPr>
              <a:t>‹#›</a:t>
            </a:fld>
            <a:endParaRPr lang="en-US"/>
          </a:p>
        </p:txBody>
      </p:sp>
    </p:spTree>
    <p:extLst>
      <p:ext uri="{BB962C8B-B14F-4D97-AF65-F5344CB8AC3E}">
        <p14:creationId xmlns:p14="http://schemas.microsoft.com/office/powerpoint/2010/main" val="213809451"/>
      </p:ext>
    </p:extLst>
  </p:cSld>
  <p:clrMapOvr>
    <a:masterClrMapping/>
  </p:clrMapOvr>
  <p:transition spd="slow">
    <p:blinds/>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Rectangle 23"/>
          <p:cNvSpPr>
            <a:spLocks noGrp="1" noChangeArrowheads="1"/>
          </p:cNvSpPr>
          <p:nvPr>
            <p:ph type="dt" sz="half" idx="10"/>
          </p:nvPr>
        </p:nvSpPr>
        <p:spPr>
          <a:ln/>
        </p:spPr>
        <p:txBody>
          <a:bodyPr/>
          <a:lstStyle>
            <a:lvl1pPr>
              <a:defRPr/>
            </a:lvl1pPr>
          </a:lstStyle>
          <a:p>
            <a:pPr>
              <a:defRPr/>
            </a:pPr>
            <a:endParaRPr lang="en-US"/>
          </a:p>
        </p:txBody>
      </p:sp>
      <p:sp>
        <p:nvSpPr>
          <p:cNvPr id="5" name="Rectangle 24"/>
          <p:cNvSpPr>
            <a:spLocks noGrp="1" noChangeArrowheads="1"/>
          </p:cNvSpPr>
          <p:nvPr>
            <p:ph type="ftr" sz="quarter" idx="11"/>
          </p:nvPr>
        </p:nvSpPr>
        <p:spPr>
          <a:ln/>
        </p:spPr>
        <p:txBody>
          <a:bodyPr/>
          <a:lstStyle>
            <a:lvl1pPr>
              <a:defRPr/>
            </a:lvl1pPr>
          </a:lstStyle>
          <a:p>
            <a:pPr>
              <a:defRPr/>
            </a:pPr>
            <a:endParaRPr lang="en-US"/>
          </a:p>
        </p:txBody>
      </p:sp>
      <p:sp>
        <p:nvSpPr>
          <p:cNvPr id="6" name="Rectangle 25"/>
          <p:cNvSpPr>
            <a:spLocks noGrp="1" noChangeArrowheads="1"/>
          </p:cNvSpPr>
          <p:nvPr>
            <p:ph type="sldNum" sz="quarter" idx="12"/>
          </p:nvPr>
        </p:nvSpPr>
        <p:spPr>
          <a:ln/>
        </p:spPr>
        <p:txBody>
          <a:bodyPr/>
          <a:lstStyle>
            <a:lvl1pPr>
              <a:defRPr/>
            </a:lvl1pPr>
          </a:lstStyle>
          <a:p>
            <a:pPr>
              <a:defRPr/>
            </a:pPr>
            <a:fld id="{4F58634E-36D7-41C5-9E9B-48EB4A326878}" type="slidenum">
              <a:rPr lang="en-US"/>
              <a:pPr>
                <a:defRPr/>
              </a:pPr>
              <a:t>‹#›</a:t>
            </a:fld>
            <a:endParaRPr lang="en-US"/>
          </a:p>
        </p:txBody>
      </p:sp>
    </p:spTree>
    <p:extLst>
      <p:ext uri="{BB962C8B-B14F-4D97-AF65-F5344CB8AC3E}">
        <p14:creationId xmlns:p14="http://schemas.microsoft.com/office/powerpoint/2010/main" val="613172656"/>
      </p:ext>
    </p:extLst>
  </p:cSld>
  <p:clrMapOvr>
    <a:masterClrMapping/>
  </p:clrMapOvr>
  <p:transition spd="slow">
    <p:blinds/>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fa-I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23"/>
          <p:cNvSpPr>
            <a:spLocks noGrp="1" noChangeArrowheads="1"/>
          </p:cNvSpPr>
          <p:nvPr>
            <p:ph type="dt" sz="half" idx="10"/>
          </p:nvPr>
        </p:nvSpPr>
        <p:spPr>
          <a:ln/>
        </p:spPr>
        <p:txBody>
          <a:bodyPr/>
          <a:lstStyle>
            <a:lvl1pPr>
              <a:defRPr/>
            </a:lvl1pPr>
          </a:lstStyle>
          <a:p>
            <a:pPr>
              <a:defRPr/>
            </a:pPr>
            <a:endParaRPr lang="en-US"/>
          </a:p>
        </p:txBody>
      </p:sp>
      <p:sp>
        <p:nvSpPr>
          <p:cNvPr id="5" name="Rectangle 24"/>
          <p:cNvSpPr>
            <a:spLocks noGrp="1" noChangeArrowheads="1"/>
          </p:cNvSpPr>
          <p:nvPr>
            <p:ph type="ftr" sz="quarter" idx="11"/>
          </p:nvPr>
        </p:nvSpPr>
        <p:spPr>
          <a:ln/>
        </p:spPr>
        <p:txBody>
          <a:bodyPr/>
          <a:lstStyle>
            <a:lvl1pPr>
              <a:defRPr/>
            </a:lvl1pPr>
          </a:lstStyle>
          <a:p>
            <a:pPr>
              <a:defRPr/>
            </a:pPr>
            <a:endParaRPr lang="en-US"/>
          </a:p>
        </p:txBody>
      </p:sp>
      <p:sp>
        <p:nvSpPr>
          <p:cNvPr id="6" name="Rectangle 25"/>
          <p:cNvSpPr>
            <a:spLocks noGrp="1" noChangeArrowheads="1"/>
          </p:cNvSpPr>
          <p:nvPr>
            <p:ph type="sldNum" sz="quarter" idx="12"/>
          </p:nvPr>
        </p:nvSpPr>
        <p:spPr>
          <a:ln/>
        </p:spPr>
        <p:txBody>
          <a:bodyPr/>
          <a:lstStyle>
            <a:lvl1pPr>
              <a:defRPr/>
            </a:lvl1pPr>
          </a:lstStyle>
          <a:p>
            <a:pPr>
              <a:defRPr/>
            </a:pPr>
            <a:fld id="{B15F5B3D-8C0E-481A-B3AB-BB804ED6B39E}" type="slidenum">
              <a:rPr lang="en-US"/>
              <a:pPr>
                <a:defRPr/>
              </a:pPr>
              <a:t>‹#›</a:t>
            </a:fld>
            <a:endParaRPr lang="en-US"/>
          </a:p>
        </p:txBody>
      </p:sp>
    </p:spTree>
    <p:extLst>
      <p:ext uri="{BB962C8B-B14F-4D97-AF65-F5344CB8AC3E}">
        <p14:creationId xmlns:p14="http://schemas.microsoft.com/office/powerpoint/2010/main" val="1650394001"/>
      </p:ext>
    </p:extLst>
  </p:cSld>
  <p:clrMapOvr>
    <a:masterClrMapping/>
  </p:clrMapOvr>
  <p:transition spd="slow">
    <p:blinds/>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Content Placeholder 2"/>
          <p:cNvSpPr>
            <a:spLocks noGrp="1"/>
          </p:cNvSpPr>
          <p:nvPr>
            <p:ph sz="half" idx="1"/>
          </p:nvPr>
        </p:nvSpPr>
        <p:spPr>
          <a:xfrm>
            <a:off x="457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Content Placeholder 3"/>
          <p:cNvSpPr>
            <a:spLocks noGrp="1"/>
          </p:cNvSpPr>
          <p:nvPr>
            <p:ph sz="half" idx="2"/>
          </p:nvPr>
        </p:nvSpPr>
        <p:spPr>
          <a:xfrm>
            <a:off x="4648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Rectangle 23"/>
          <p:cNvSpPr>
            <a:spLocks noGrp="1" noChangeArrowheads="1"/>
          </p:cNvSpPr>
          <p:nvPr>
            <p:ph type="dt" sz="half" idx="10"/>
          </p:nvPr>
        </p:nvSpPr>
        <p:spPr>
          <a:ln/>
        </p:spPr>
        <p:txBody>
          <a:bodyPr/>
          <a:lstStyle>
            <a:lvl1pPr>
              <a:defRPr/>
            </a:lvl1pPr>
          </a:lstStyle>
          <a:p>
            <a:pPr>
              <a:defRPr/>
            </a:pPr>
            <a:endParaRPr lang="en-US"/>
          </a:p>
        </p:txBody>
      </p:sp>
      <p:sp>
        <p:nvSpPr>
          <p:cNvPr id="6" name="Rectangle 24"/>
          <p:cNvSpPr>
            <a:spLocks noGrp="1" noChangeArrowheads="1"/>
          </p:cNvSpPr>
          <p:nvPr>
            <p:ph type="ftr" sz="quarter" idx="11"/>
          </p:nvPr>
        </p:nvSpPr>
        <p:spPr>
          <a:ln/>
        </p:spPr>
        <p:txBody>
          <a:bodyPr/>
          <a:lstStyle>
            <a:lvl1pPr>
              <a:defRPr/>
            </a:lvl1pPr>
          </a:lstStyle>
          <a:p>
            <a:pPr>
              <a:defRPr/>
            </a:pPr>
            <a:endParaRPr lang="en-US"/>
          </a:p>
        </p:txBody>
      </p:sp>
      <p:sp>
        <p:nvSpPr>
          <p:cNvPr id="7" name="Rectangle 25"/>
          <p:cNvSpPr>
            <a:spLocks noGrp="1" noChangeArrowheads="1"/>
          </p:cNvSpPr>
          <p:nvPr>
            <p:ph type="sldNum" sz="quarter" idx="12"/>
          </p:nvPr>
        </p:nvSpPr>
        <p:spPr>
          <a:ln/>
        </p:spPr>
        <p:txBody>
          <a:bodyPr/>
          <a:lstStyle>
            <a:lvl1pPr>
              <a:defRPr/>
            </a:lvl1pPr>
          </a:lstStyle>
          <a:p>
            <a:pPr>
              <a:defRPr/>
            </a:pPr>
            <a:fld id="{EE5B628B-AB8D-4F0A-BE66-6C16425DF678}" type="slidenum">
              <a:rPr lang="en-US"/>
              <a:pPr>
                <a:defRPr/>
              </a:pPr>
              <a:t>‹#›</a:t>
            </a:fld>
            <a:endParaRPr lang="en-US"/>
          </a:p>
        </p:txBody>
      </p:sp>
    </p:spTree>
    <p:extLst>
      <p:ext uri="{BB962C8B-B14F-4D97-AF65-F5344CB8AC3E}">
        <p14:creationId xmlns:p14="http://schemas.microsoft.com/office/powerpoint/2010/main" val="3317071032"/>
      </p:ext>
    </p:extLst>
  </p:cSld>
  <p:clrMapOvr>
    <a:masterClrMapping/>
  </p:clrMapOvr>
  <p:transition spd="slow">
    <p:blinds/>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fa-I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7" name="Rectangle 23"/>
          <p:cNvSpPr>
            <a:spLocks noGrp="1" noChangeArrowheads="1"/>
          </p:cNvSpPr>
          <p:nvPr>
            <p:ph type="dt" sz="half" idx="10"/>
          </p:nvPr>
        </p:nvSpPr>
        <p:spPr>
          <a:ln/>
        </p:spPr>
        <p:txBody>
          <a:bodyPr/>
          <a:lstStyle>
            <a:lvl1pPr>
              <a:defRPr/>
            </a:lvl1pPr>
          </a:lstStyle>
          <a:p>
            <a:pPr>
              <a:defRPr/>
            </a:pPr>
            <a:endParaRPr lang="en-US"/>
          </a:p>
        </p:txBody>
      </p:sp>
      <p:sp>
        <p:nvSpPr>
          <p:cNvPr id="8" name="Rectangle 24"/>
          <p:cNvSpPr>
            <a:spLocks noGrp="1" noChangeArrowheads="1"/>
          </p:cNvSpPr>
          <p:nvPr>
            <p:ph type="ftr" sz="quarter" idx="11"/>
          </p:nvPr>
        </p:nvSpPr>
        <p:spPr>
          <a:ln/>
        </p:spPr>
        <p:txBody>
          <a:bodyPr/>
          <a:lstStyle>
            <a:lvl1pPr>
              <a:defRPr/>
            </a:lvl1pPr>
          </a:lstStyle>
          <a:p>
            <a:pPr>
              <a:defRPr/>
            </a:pPr>
            <a:endParaRPr lang="en-US"/>
          </a:p>
        </p:txBody>
      </p:sp>
      <p:sp>
        <p:nvSpPr>
          <p:cNvPr id="9" name="Rectangle 25"/>
          <p:cNvSpPr>
            <a:spLocks noGrp="1" noChangeArrowheads="1"/>
          </p:cNvSpPr>
          <p:nvPr>
            <p:ph type="sldNum" sz="quarter" idx="12"/>
          </p:nvPr>
        </p:nvSpPr>
        <p:spPr>
          <a:ln/>
        </p:spPr>
        <p:txBody>
          <a:bodyPr/>
          <a:lstStyle>
            <a:lvl1pPr>
              <a:defRPr/>
            </a:lvl1pPr>
          </a:lstStyle>
          <a:p>
            <a:pPr>
              <a:defRPr/>
            </a:pPr>
            <a:fld id="{469A9D16-CF1D-4B32-BFC1-B6760D45F0D6}" type="slidenum">
              <a:rPr lang="en-US"/>
              <a:pPr>
                <a:defRPr/>
              </a:pPr>
              <a:t>‹#›</a:t>
            </a:fld>
            <a:endParaRPr lang="en-US"/>
          </a:p>
        </p:txBody>
      </p:sp>
    </p:spTree>
    <p:extLst>
      <p:ext uri="{BB962C8B-B14F-4D97-AF65-F5344CB8AC3E}">
        <p14:creationId xmlns:p14="http://schemas.microsoft.com/office/powerpoint/2010/main" val="786266651"/>
      </p:ext>
    </p:extLst>
  </p:cSld>
  <p:clrMapOvr>
    <a:masterClrMapping/>
  </p:clrMapOvr>
  <p:transition spd="slow">
    <p:blinds/>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Rectangle 23"/>
          <p:cNvSpPr>
            <a:spLocks noGrp="1" noChangeArrowheads="1"/>
          </p:cNvSpPr>
          <p:nvPr>
            <p:ph type="dt" sz="half" idx="10"/>
          </p:nvPr>
        </p:nvSpPr>
        <p:spPr>
          <a:ln/>
        </p:spPr>
        <p:txBody>
          <a:bodyPr/>
          <a:lstStyle>
            <a:lvl1pPr>
              <a:defRPr/>
            </a:lvl1pPr>
          </a:lstStyle>
          <a:p>
            <a:pPr>
              <a:defRPr/>
            </a:pPr>
            <a:endParaRPr lang="en-US"/>
          </a:p>
        </p:txBody>
      </p:sp>
      <p:sp>
        <p:nvSpPr>
          <p:cNvPr id="4" name="Rectangle 24"/>
          <p:cNvSpPr>
            <a:spLocks noGrp="1" noChangeArrowheads="1"/>
          </p:cNvSpPr>
          <p:nvPr>
            <p:ph type="ftr" sz="quarter" idx="11"/>
          </p:nvPr>
        </p:nvSpPr>
        <p:spPr>
          <a:ln/>
        </p:spPr>
        <p:txBody>
          <a:bodyPr/>
          <a:lstStyle>
            <a:lvl1pPr>
              <a:defRPr/>
            </a:lvl1pPr>
          </a:lstStyle>
          <a:p>
            <a:pPr>
              <a:defRPr/>
            </a:pPr>
            <a:endParaRPr lang="en-US"/>
          </a:p>
        </p:txBody>
      </p:sp>
      <p:sp>
        <p:nvSpPr>
          <p:cNvPr id="5" name="Rectangle 25"/>
          <p:cNvSpPr>
            <a:spLocks noGrp="1" noChangeArrowheads="1"/>
          </p:cNvSpPr>
          <p:nvPr>
            <p:ph type="sldNum" sz="quarter" idx="12"/>
          </p:nvPr>
        </p:nvSpPr>
        <p:spPr>
          <a:ln/>
        </p:spPr>
        <p:txBody>
          <a:bodyPr/>
          <a:lstStyle>
            <a:lvl1pPr>
              <a:defRPr/>
            </a:lvl1pPr>
          </a:lstStyle>
          <a:p>
            <a:pPr>
              <a:defRPr/>
            </a:pPr>
            <a:fld id="{6A809596-A1D9-4498-9A66-60357AF58DD9}" type="slidenum">
              <a:rPr lang="en-US"/>
              <a:pPr>
                <a:defRPr/>
              </a:pPr>
              <a:t>‹#›</a:t>
            </a:fld>
            <a:endParaRPr lang="en-US"/>
          </a:p>
        </p:txBody>
      </p:sp>
    </p:spTree>
    <p:extLst>
      <p:ext uri="{BB962C8B-B14F-4D97-AF65-F5344CB8AC3E}">
        <p14:creationId xmlns:p14="http://schemas.microsoft.com/office/powerpoint/2010/main" val="385224174"/>
      </p:ext>
    </p:extLst>
  </p:cSld>
  <p:clrMapOvr>
    <a:masterClrMapping/>
  </p:clrMapOvr>
  <p:transition spd="slow">
    <p:blinds/>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23"/>
          <p:cNvSpPr>
            <a:spLocks noGrp="1" noChangeArrowheads="1"/>
          </p:cNvSpPr>
          <p:nvPr>
            <p:ph type="dt" sz="half" idx="10"/>
          </p:nvPr>
        </p:nvSpPr>
        <p:spPr>
          <a:ln/>
        </p:spPr>
        <p:txBody>
          <a:bodyPr/>
          <a:lstStyle>
            <a:lvl1pPr>
              <a:defRPr/>
            </a:lvl1pPr>
          </a:lstStyle>
          <a:p>
            <a:pPr>
              <a:defRPr/>
            </a:pPr>
            <a:endParaRPr lang="en-US"/>
          </a:p>
        </p:txBody>
      </p:sp>
      <p:sp>
        <p:nvSpPr>
          <p:cNvPr id="3" name="Rectangle 24"/>
          <p:cNvSpPr>
            <a:spLocks noGrp="1" noChangeArrowheads="1"/>
          </p:cNvSpPr>
          <p:nvPr>
            <p:ph type="ftr" sz="quarter" idx="11"/>
          </p:nvPr>
        </p:nvSpPr>
        <p:spPr>
          <a:ln/>
        </p:spPr>
        <p:txBody>
          <a:bodyPr/>
          <a:lstStyle>
            <a:lvl1pPr>
              <a:defRPr/>
            </a:lvl1pPr>
          </a:lstStyle>
          <a:p>
            <a:pPr>
              <a:defRPr/>
            </a:pPr>
            <a:endParaRPr lang="en-US"/>
          </a:p>
        </p:txBody>
      </p:sp>
      <p:sp>
        <p:nvSpPr>
          <p:cNvPr id="4" name="Rectangle 25"/>
          <p:cNvSpPr>
            <a:spLocks noGrp="1" noChangeArrowheads="1"/>
          </p:cNvSpPr>
          <p:nvPr>
            <p:ph type="sldNum" sz="quarter" idx="12"/>
          </p:nvPr>
        </p:nvSpPr>
        <p:spPr>
          <a:ln/>
        </p:spPr>
        <p:txBody>
          <a:bodyPr/>
          <a:lstStyle>
            <a:lvl1pPr>
              <a:defRPr/>
            </a:lvl1pPr>
          </a:lstStyle>
          <a:p>
            <a:pPr>
              <a:defRPr/>
            </a:pPr>
            <a:fld id="{5FBCA6F1-59FF-4A20-8CFA-7D1A1A84F6C2}" type="slidenum">
              <a:rPr lang="en-US"/>
              <a:pPr>
                <a:defRPr/>
              </a:pPr>
              <a:t>‹#›</a:t>
            </a:fld>
            <a:endParaRPr lang="en-US"/>
          </a:p>
        </p:txBody>
      </p:sp>
    </p:spTree>
    <p:extLst>
      <p:ext uri="{BB962C8B-B14F-4D97-AF65-F5344CB8AC3E}">
        <p14:creationId xmlns:p14="http://schemas.microsoft.com/office/powerpoint/2010/main" val="3117475727"/>
      </p:ext>
    </p:extLst>
  </p:cSld>
  <p:clrMapOvr>
    <a:masterClrMapping/>
  </p:clrMapOvr>
  <p:transition spd="slow">
    <p:blinds/>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fa-I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23"/>
          <p:cNvSpPr>
            <a:spLocks noGrp="1" noChangeArrowheads="1"/>
          </p:cNvSpPr>
          <p:nvPr>
            <p:ph type="dt" sz="half" idx="10"/>
          </p:nvPr>
        </p:nvSpPr>
        <p:spPr>
          <a:ln/>
        </p:spPr>
        <p:txBody>
          <a:bodyPr/>
          <a:lstStyle>
            <a:lvl1pPr>
              <a:defRPr/>
            </a:lvl1pPr>
          </a:lstStyle>
          <a:p>
            <a:pPr>
              <a:defRPr/>
            </a:pPr>
            <a:endParaRPr lang="en-US"/>
          </a:p>
        </p:txBody>
      </p:sp>
      <p:sp>
        <p:nvSpPr>
          <p:cNvPr id="6" name="Rectangle 24"/>
          <p:cNvSpPr>
            <a:spLocks noGrp="1" noChangeArrowheads="1"/>
          </p:cNvSpPr>
          <p:nvPr>
            <p:ph type="ftr" sz="quarter" idx="11"/>
          </p:nvPr>
        </p:nvSpPr>
        <p:spPr>
          <a:ln/>
        </p:spPr>
        <p:txBody>
          <a:bodyPr/>
          <a:lstStyle>
            <a:lvl1pPr>
              <a:defRPr/>
            </a:lvl1pPr>
          </a:lstStyle>
          <a:p>
            <a:pPr>
              <a:defRPr/>
            </a:pPr>
            <a:endParaRPr lang="en-US"/>
          </a:p>
        </p:txBody>
      </p:sp>
      <p:sp>
        <p:nvSpPr>
          <p:cNvPr id="7" name="Rectangle 25"/>
          <p:cNvSpPr>
            <a:spLocks noGrp="1" noChangeArrowheads="1"/>
          </p:cNvSpPr>
          <p:nvPr>
            <p:ph type="sldNum" sz="quarter" idx="12"/>
          </p:nvPr>
        </p:nvSpPr>
        <p:spPr>
          <a:ln/>
        </p:spPr>
        <p:txBody>
          <a:bodyPr/>
          <a:lstStyle>
            <a:lvl1pPr>
              <a:defRPr/>
            </a:lvl1pPr>
          </a:lstStyle>
          <a:p>
            <a:pPr>
              <a:defRPr/>
            </a:pPr>
            <a:fld id="{A223660E-2D8C-416E-88A0-5A6D86ECD34A}" type="slidenum">
              <a:rPr lang="en-US"/>
              <a:pPr>
                <a:defRPr/>
              </a:pPr>
              <a:t>‹#›</a:t>
            </a:fld>
            <a:endParaRPr lang="en-US"/>
          </a:p>
        </p:txBody>
      </p:sp>
    </p:spTree>
    <p:extLst>
      <p:ext uri="{BB962C8B-B14F-4D97-AF65-F5344CB8AC3E}">
        <p14:creationId xmlns:p14="http://schemas.microsoft.com/office/powerpoint/2010/main" val="1090145439"/>
      </p:ext>
    </p:extLst>
  </p:cSld>
  <p:clrMapOvr>
    <a:masterClrMapping/>
  </p:clrMapOvr>
  <p:transition spd="slow">
    <p:blinds/>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fa-I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fa-IR"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23"/>
          <p:cNvSpPr>
            <a:spLocks noGrp="1" noChangeArrowheads="1"/>
          </p:cNvSpPr>
          <p:nvPr>
            <p:ph type="dt" sz="half" idx="10"/>
          </p:nvPr>
        </p:nvSpPr>
        <p:spPr>
          <a:ln/>
        </p:spPr>
        <p:txBody>
          <a:bodyPr/>
          <a:lstStyle>
            <a:lvl1pPr>
              <a:defRPr/>
            </a:lvl1pPr>
          </a:lstStyle>
          <a:p>
            <a:pPr>
              <a:defRPr/>
            </a:pPr>
            <a:endParaRPr lang="en-US"/>
          </a:p>
        </p:txBody>
      </p:sp>
      <p:sp>
        <p:nvSpPr>
          <p:cNvPr id="6" name="Rectangle 24"/>
          <p:cNvSpPr>
            <a:spLocks noGrp="1" noChangeArrowheads="1"/>
          </p:cNvSpPr>
          <p:nvPr>
            <p:ph type="ftr" sz="quarter" idx="11"/>
          </p:nvPr>
        </p:nvSpPr>
        <p:spPr>
          <a:ln/>
        </p:spPr>
        <p:txBody>
          <a:bodyPr/>
          <a:lstStyle>
            <a:lvl1pPr>
              <a:defRPr/>
            </a:lvl1pPr>
          </a:lstStyle>
          <a:p>
            <a:pPr>
              <a:defRPr/>
            </a:pPr>
            <a:endParaRPr lang="en-US"/>
          </a:p>
        </p:txBody>
      </p:sp>
      <p:sp>
        <p:nvSpPr>
          <p:cNvPr id="7" name="Rectangle 25"/>
          <p:cNvSpPr>
            <a:spLocks noGrp="1" noChangeArrowheads="1"/>
          </p:cNvSpPr>
          <p:nvPr>
            <p:ph type="sldNum" sz="quarter" idx="12"/>
          </p:nvPr>
        </p:nvSpPr>
        <p:spPr>
          <a:ln/>
        </p:spPr>
        <p:txBody>
          <a:bodyPr/>
          <a:lstStyle>
            <a:lvl1pPr>
              <a:defRPr/>
            </a:lvl1pPr>
          </a:lstStyle>
          <a:p>
            <a:pPr>
              <a:defRPr/>
            </a:pPr>
            <a:fld id="{837D8FDB-AD5B-4F35-B0CF-39996AFCA81E}" type="slidenum">
              <a:rPr lang="en-US"/>
              <a:pPr>
                <a:defRPr/>
              </a:pPr>
              <a:t>‹#›</a:t>
            </a:fld>
            <a:endParaRPr lang="en-US"/>
          </a:p>
        </p:txBody>
      </p:sp>
    </p:spTree>
    <p:extLst>
      <p:ext uri="{BB962C8B-B14F-4D97-AF65-F5344CB8AC3E}">
        <p14:creationId xmlns:p14="http://schemas.microsoft.com/office/powerpoint/2010/main" val="3894642798"/>
      </p:ext>
    </p:extLst>
  </p:cSld>
  <p:clrMapOvr>
    <a:masterClrMapping/>
  </p:clrMapOvr>
  <p:transition spd="slow">
    <p:blinds/>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2"/>
            </a:gs>
            <a:gs pos="100000">
              <a:schemeClr val="bg1"/>
            </a:gs>
          </a:gsLst>
          <a:lin ang="5400000" scaled="1"/>
        </a:gra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0" y="0"/>
            <a:ext cx="9144000" cy="6934200"/>
            <a:chOff x="0" y="0"/>
            <a:chExt cx="5760" cy="4368"/>
          </a:xfrm>
        </p:grpSpPr>
        <p:sp>
          <p:nvSpPr>
            <p:cNvPr id="71683" name="Freeform 3"/>
            <p:cNvSpPr>
              <a:spLocks/>
            </p:cNvSpPr>
            <p:nvPr/>
          </p:nvSpPr>
          <p:spPr bwMode="hidden">
            <a:xfrm>
              <a:off x="0" y="2208"/>
              <a:ext cx="2515" cy="1970"/>
            </a:xfrm>
            <a:custGeom>
              <a:avLst/>
              <a:gdLst>
                <a:gd name="T0" fmla="*/ 744 w 2515"/>
                <a:gd name="T1" fmla="*/ 1669 h 1970"/>
                <a:gd name="T2" fmla="*/ 852 w 2515"/>
                <a:gd name="T3" fmla="*/ 1400 h 1970"/>
                <a:gd name="T4" fmla="*/ 876 w 2515"/>
                <a:gd name="T5" fmla="*/ 1171 h 1970"/>
                <a:gd name="T6" fmla="*/ 979 w 2515"/>
                <a:gd name="T7" fmla="*/ 1370 h 1970"/>
                <a:gd name="T8" fmla="*/ 1231 w 2515"/>
                <a:gd name="T9" fmla="*/ 1621 h 1970"/>
                <a:gd name="T10" fmla="*/ 1471 w 2515"/>
                <a:gd name="T11" fmla="*/ 1693 h 1970"/>
                <a:gd name="T12" fmla="*/ 1819 w 2515"/>
                <a:gd name="T13" fmla="*/ 1678 h 1970"/>
                <a:gd name="T14" fmla="*/ 1893 w 2515"/>
                <a:gd name="T15" fmla="*/ 1513 h 1970"/>
                <a:gd name="T16" fmla="*/ 1874 w 2515"/>
                <a:gd name="T17" fmla="*/ 1285 h 1970"/>
                <a:gd name="T18" fmla="*/ 1783 w 2515"/>
                <a:gd name="T19" fmla="*/ 967 h 1970"/>
                <a:gd name="T20" fmla="*/ 1289 w 2515"/>
                <a:gd name="T21" fmla="*/ 873 h 1970"/>
                <a:gd name="T22" fmla="*/ 1549 w 2515"/>
                <a:gd name="T23" fmla="*/ 745 h 1970"/>
                <a:gd name="T24" fmla="*/ 1753 w 2515"/>
                <a:gd name="T25" fmla="*/ 732 h 1970"/>
                <a:gd name="T26" fmla="*/ 2107 w 2515"/>
                <a:gd name="T27" fmla="*/ 618 h 1970"/>
                <a:gd name="T28" fmla="*/ 2377 w 2515"/>
                <a:gd name="T29" fmla="*/ 438 h 1970"/>
                <a:gd name="T30" fmla="*/ 2420 w 2515"/>
                <a:gd name="T31" fmla="*/ 343 h 1970"/>
                <a:gd name="T32" fmla="*/ 2077 w 2515"/>
                <a:gd name="T33" fmla="*/ 331 h 1970"/>
                <a:gd name="T34" fmla="*/ 1951 w 2515"/>
                <a:gd name="T35" fmla="*/ 301 h 1970"/>
                <a:gd name="T36" fmla="*/ 1645 w 2515"/>
                <a:gd name="T37" fmla="*/ 289 h 1970"/>
                <a:gd name="T38" fmla="*/ 1297 w 2515"/>
                <a:gd name="T39" fmla="*/ 408 h 1970"/>
                <a:gd name="T40" fmla="*/ 1308 w 2515"/>
                <a:gd name="T41" fmla="*/ 337 h 1970"/>
                <a:gd name="T42" fmla="*/ 1453 w 2515"/>
                <a:gd name="T43" fmla="*/ 168 h 1970"/>
                <a:gd name="T44" fmla="*/ 1477 w 2515"/>
                <a:gd name="T45" fmla="*/ 36 h 1970"/>
                <a:gd name="T46" fmla="*/ 1417 w 2515"/>
                <a:gd name="T47" fmla="*/ 24 h 1970"/>
                <a:gd name="T48" fmla="*/ 1189 w 2515"/>
                <a:gd name="T49" fmla="*/ 102 h 1970"/>
                <a:gd name="T50" fmla="*/ 1026 w 2515"/>
                <a:gd name="T51" fmla="*/ 144 h 1970"/>
                <a:gd name="T52" fmla="*/ 889 w 2515"/>
                <a:gd name="T53" fmla="*/ 331 h 1970"/>
                <a:gd name="T54" fmla="*/ 726 w 2515"/>
                <a:gd name="T55" fmla="*/ 480 h 1970"/>
                <a:gd name="T56" fmla="*/ 643 w 2515"/>
                <a:gd name="T57" fmla="*/ 540 h 1970"/>
                <a:gd name="T58" fmla="*/ 600 w 2515"/>
                <a:gd name="T59" fmla="*/ 516 h 1970"/>
                <a:gd name="T60" fmla="*/ 552 w 2515"/>
                <a:gd name="T61" fmla="*/ 486 h 1970"/>
                <a:gd name="T62" fmla="*/ 528 w 2515"/>
                <a:gd name="T63" fmla="*/ 462 h 1970"/>
                <a:gd name="T64" fmla="*/ 474 w 2515"/>
                <a:gd name="T65" fmla="*/ 426 h 1970"/>
                <a:gd name="T66" fmla="*/ 415 w 2515"/>
                <a:gd name="T67" fmla="*/ 390 h 1970"/>
                <a:gd name="T68" fmla="*/ 366 w 2515"/>
                <a:gd name="T69" fmla="*/ 366 h 1970"/>
                <a:gd name="T70" fmla="*/ 192 w 2515"/>
                <a:gd name="T71" fmla="*/ 234 h 1970"/>
                <a:gd name="T72" fmla="*/ 570 w 2515"/>
                <a:gd name="T73" fmla="*/ 564 h 1970"/>
                <a:gd name="T74" fmla="*/ 444 w 2515"/>
                <a:gd name="T75" fmla="*/ 732 h 1970"/>
                <a:gd name="T76" fmla="*/ 318 w 2515"/>
                <a:gd name="T77" fmla="*/ 787 h 1970"/>
                <a:gd name="T78" fmla="*/ 127 w 2515"/>
                <a:gd name="T79" fmla="*/ 853 h 1970"/>
                <a:gd name="T80" fmla="*/ 0 w 2515"/>
                <a:gd name="T81" fmla="*/ 1165 h 1970"/>
                <a:gd name="T82" fmla="*/ 372 w 2515"/>
                <a:gd name="T83" fmla="*/ 1015 h 1970"/>
                <a:gd name="T84" fmla="*/ 222 w 2515"/>
                <a:gd name="T85" fmla="*/ 1262 h 1970"/>
                <a:gd name="T86" fmla="*/ 139 w 2515"/>
                <a:gd name="T87" fmla="*/ 1459 h 1970"/>
                <a:gd name="T88" fmla="*/ 102 w 2515"/>
                <a:gd name="T89" fmla="*/ 1495 h 1970"/>
                <a:gd name="T90" fmla="*/ 84 w 2515"/>
                <a:gd name="T91" fmla="*/ 1519 h 1970"/>
                <a:gd name="T92" fmla="*/ 96 w 2515"/>
                <a:gd name="T93" fmla="*/ 1537 h 1970"/>
                <a:gd name="T94" fmla="*/ 127 w 2515"/>
                <a:gd name="T95" fmla="*/ 1567 h 1970"/>
                <a:gd name="T96" fmla="*/ 145 w 2515"/>
                <a:gd name="T97" fmla="*/ 1633 h 1970"/>
                <a:gd name="T98" fmla="*/ 156 w 2515"/>
                <a:gd name="T99" fmla="*/ 1693 h 1970"/>
                <a:gd name="T100" fmla="*/ 162 w 2515"/>
                <a:gd name="T101" fmla="*/ 1723 h 1970"/>
                <a:gd name="T102" fmla="*/ 216 w 2515"/>
                <a:gd name="T103" fmla="*/ 1802 h 1970"/>
                <a:gd name="T104" fmla="*/ 228 w 2515"/>
                <a:gd name="T105" fmla="*/ 1850 h 1970"/>
                <a:gd name="T106" fmla="*/ 240 w 2515"/>
                <a:gd name="T107" fmla="*/ 1904 h 1970"/>
                <a:gd name="T108" fmla="*/ 246 w 2515"/>
                <a:gd name="T109" fmla="*/ 1922 h 1970"/>
                <a:gd name="T110" fmla="*/ 258 w 2515"/>
                <a:gd name="T111" fmla="*/ 1970 h 1970"/>
                <a:gd name="T112" fmla="*/ 462 w 2515"/>
                <a:gd name="T113" fmla="*/ 1922 h 1970"/>
                <a:gd name="T114" fmla="*/ 624 w 2515"/>
                <a:gd name="T115" fmla="*/ 1778 h 19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2515" h="1970">
                  <a:moveTo>
                    <a:pt x="624" y="1778"/>
                  </a:moveTo>
                  <a:lnTo>
                    <a:pt x="744" y="1669"/>
                  </a:lnTo>
                  <a:lnTo>
                    <a:pt x="834" y="1627"/>
                  </a:lnTo>
                  <a:lnTo>
                    <a:pt x="852" y="1400"/>
                  </a:lnTo>
                  <a:lnTo>
                    <a:pt x="834" y="1225"/>
                  </a:lnTo>
                  <a:lnTo>
                    <a:pt x="876" y="1171"/>
                  </a:lnTo>
                  <a:lnTo>
                    <a:pt x="901" y="1268"/>
                  </a:lnTo>
                  <a:lnTo>
                    <a:pt x="979" y="1370"/>
                  </a:lnTo>
                  <a:lnTo>
                    <a:pt x="1116" y="1519"/>
                  </a:lnTo>
                  <a:lnTo>
                    <a:pt x="1231" y="1621"/>
                  </a:lnTo>
                  <a:lnTo>
                    <a:pt x="1353" y="1632"/>
                  </a:lnTo>
                  <a:lnTo>
                    <a:pt x="1471" y="1693"/>
                  </a:lnTo>
                  <a:lnTo>
                    <a:pt x="1664" y="1659"/>
                  </a:lnTo>
                  <a:lnTo>
                    <a:pt x="1819" y="1678"/>
                  </a:lnTo>
                  <a:lnTo>
                    <a:pt x="1975" y="1632"/>
                  </a:lnTo>
                  <a:lnTo>
                    <a:pt x="1893" y="1513"/>
                  </a:lnTo>
                  <a:lnTo>
                    <a:pt x="1920" y="1385"/>
                  </a:lnTo>
                  <a:lnTo>
                    <a:pt x="1874" y="1285"/>
                  </a:lnTo>
                  <a:lnTo>
                    <a:pt x="1865" y="1129"/>
                  </a:lnTo>
                  <a:lnTo>
                    <a:pt x="1783" y="967"/>
                  </a:lnTo>
                  <a:lnTo>
                    <a:pt x="1527" y="891"/>
                  </a:lnTo>
                  <a:lnTo>
                    <a:pt x="1289" y="873"/>
                  </a:lnTo>
                  <a:lnTo>
                    <a:pt x="1393" y="781"/>
                  </a:lnTo>
                  <a:lnTo>
                    <a:pt x="1549" y="745"/>
                  </a:lnTo>
                  <a:lnTo>
                    <a:pt x="1620" y="738"/>
                  </a:lnTo>
                  <a:lnTo>
                    <a:pt x="1753" y="732"/>
                  </a:lnTo>
                  <a:lnTo>
                    <a:pt x="1933" y="720"/>
                  </a:lnTo>
                  <a:lnTo>
                    <a:pt x="2107" y="618"/>
                  </a:lnTo>
                  <a:lnTo>
                    <a:pt x="2227" y="516"/>
                  </a:lnTo>
                  <a:lnTo>
                    <a:pt x="2377" y="438"/>
                  </a:lnTo>
                  <a:lnTo>
                    <a:pt x="2515" y="337"/>
                  </a:lnTo>
                  <a:lnTo>
                    <a:pt x="2420" y="343"/>
                  </a:lnTo>
                  <a:lnTo>
                    <a:pt x="2191" y="343"/>
                  </a:lnTo>
                  <a:lnTo>
                    <a:pt x="2077" y="331"/>
                  </a:lnTo>
                  <a:lnTo>
                    <a:pt x="2053" y="301"/>
                  </a:lnTo>
                  <a:lnTo>
                    <a:pt x="1951" y="301"/>
                  </a:lnTo>
                  <a:lnTo>
                    <a:pt x="1795" y="259"/>
                  </a:lnTo>
                  <a:lnTo>
                    <a:pt x="1645" y="289"/>
                  </a:lnTo>
                  <a:lnTo>
                    <a:pt x="1447" y="372"/>
                  </a:lnTo>
                  <a:lnTo>
                    <a:pt x="1297" y="408"/>
                  </a:lnTo>
                  <a:lnTo>
                    <a:pt x="1153" y="414"/>
                  </a:lnTo>
                  <a:lnTo>
                    <a:pt x="1308" y="337"/>
                  </a:lnTo>
                  <a:lnTo>
                    <a:pt x="1465" y="198"/>
                  </a:lnTo>
                  <a:lnTo>
                    <a:pt x="1453" y="168"/>
                  </a:lnTo>
                  <a:lnTo>
                    <a:pt x="1465" y="102"/>
                  </a:lnTo>
                  <a:lnTo>
                    <a:pt x="1477" y="36"/>
                  </a:lnTo>
                  <a:lnTo>
                    <a:pt x="1453" y="0"/>
                  </a:lnTo>
                  <a:lnTo>
                    <a:pt x="1417" y="24"/>
                  </a:lnTo>
                  <a:lnTo>
                    <a:pt x="1356" y="42"/>
                  </a:lnTo>
                  <a:lnTo>
                    <a:pt x="1189" y="102"/>
                  </a:lnTo>
                  <a:lnTo>
                    <a:pt x="1098" y="144"/>
                  </a:lnTo>
                  <a:lnTo>
                    <a:pt x="1026" y="144"/>
                  </a:lnTo>
                  <a:lnTo>
                    <a:pt x="991" y="168"/>
                  </a:lnTo>
                  <a:lnTo>
                    <a:pt x="889" y="331"/>
                  </a:lnTo>
                  <a:lnTo>
                    <a:pt x="852" y="408"/>
                  </a:lnTo>
                  <a:lnTo>
                    <a:pt x="726" y="480"/>
                  </a:lnTo>
                  <a:lnTo>
                    <a:pt x="649" y="540"/>
                  </a:lnTo>
                  <a:lnTo>
                    <a:pt x="643" y="540"/>
                  </a:lnTo>
                  <a:lnTo>
                    <a:pt x="637" y="534"/>
                  </a:lnTo>
                  <a:lnTo>
                    <a:pt x="600" y="516"/>
                  </a:lnTo>
                  <a:lnTo>
                    <a:pt x="564" y="492"/>
                  </a:lnTo>
                  <a:lnTo>
                    <a:pt x="552" y="486"/>
                  </a:lnTo>
                  <a:lnTo>
                    <a:pt x="540" y="474"/>
                  </a:lnTo>
                  <a:lnTo>
                    <a:pt x="528" y="462"/>
                  </a:lnTo>
                  <a:lnTo>
                    <a:pt x="504" y="444"/>
                  </a:lnTo>
                  <a:lnTo>
                    <a:pt x="474" y="426"/>
                  </a:lnTo>
                  <a:lnTo>
                    <a:pt x="444" y="408"/>
                  </a:lnTo>
                  <a:lnTo>
                    <a:pt x="415" y="390"/>
                  </a:lnTo>
                  <a:lnTo>
                    <a:pt x="385" y="372"/>
                  </a:lnTo>
                  <a:lnTo>
                    <a:pt x="366" y="366"/>
                  </a:lnTo>
                  <a:lnTo>
                    <a:pt x="360" y="360"/>
                  </a:lnTo>
                  <a:lnTo>
                    <a:pt x="192" y="234"/>
                  </a:lnTo>
                  <a:lnTo>
                    <a:pt x="210" y="307"/>
                  </a:lnTo>
                  <a:lnTo>
                    <a:pt x="570" y="564"/>
                  </a:lnTo>
                  <a:lnTo>
                    <a:pt x="558" y="618"/>
                  </a:lnTo>
                  <a:lnTo>
                    <a:pt x="444" y="732"/>
                  </a:lnTo>
                  <a:lnTo>
                    <a:pt x="324" y="787"/>
                  </a:lnTo>
                  <a:lnTo>
                    <a:pt x="318" y="787"/>
                  </a:lnTo>
                  <a:lnTo>
                    <a:pt x="258" y="811"/>
                  </a:lnTo>
                  <a:lnTo>
                    <a:pt x="127" y="853"/>
                  </a:lnTo>
                  <a:lnTo>
                    <a:pt x="0" y="901"/>
                  </a:lnTo>
                  <a:lnTo>
                    <a:pt x="0" y="1165"/>
                  </a:lnTo>
                  <a:lnTo>
                    <a:pt x="78" y="1147"/>
                  </a:lnTo>
                  <a:lnTo>
                    <a:pt x="372" y="1015"/>
                  </a:lnTo>
                  <a:lnTo>
                    <a:pt x="336" y="1117"/>
                  </a:lnTo>
                  <a:lnTo>
                    <a:pt x="222" y="1262"/>
                  </a:lnTo>
                  <a:lnTo>
                    <a:pt x="145" y="1453"/>
                  </a:lnTo>
                  <a:lnTo>
                    <a:pt x="139" y="1459"/>
                  </a:lnTo>
                  <a:lnTo>
                    <a:pt x="133" y="1465"/>
                  </a:lnTo>
                  <a:lnTo>
                    <a:pt x="102" y="1495"/>
                  </a:lnTo>
                  <a:lnTo>
                    <a:pt x="90" y="1507"/>
                  </a:lnTo>
                  <a:lnTo>
                    <a:pt x="84" y="1519"/>
                  </a:lnTo>
                  <a:lnTo>
                    <a:pt x="84" y="1531"/>
                  </a:lnTo>
                  <a:lnTo>
                    <a:pt x="96" y="1537"/>
                  </a:lnTo>
                  <a:lnTo>
                    <a:pt x="114" y="1549"/>
                  </a:lnTo>
                  <a:lnTo>
                    <a:pt x="127" y="1567"/>
                  </a:lnTo>
                  <a:lnTo>
                    <a:pt x="139" y="1597"/>
                  </a:lnTo>
                  <a:lnTo>
                    <a:pt x="145" y="1633"/>
                  </a:lnTo>
                  <a:lnTo>
                    <a:pt x="150" y="1663"/>
                  </a:lnTo>
                  <a:lnTo>
                    <a:pt x="156" y="1693"/>
                  </a:lnTo>
                  <a:lnTo>
                    <a:pt x="162" y="1717"/>
                  </a:lnTo>
                  <a:lnTo>
                    <a:pt x="162" y="1723"/>
                  </a:lnTo>
                  <a:lnTo>
                    <a:pt x="216" y="1796"/>
                  </a:lnTo>
                  <a:lnTo>
                    <a:pt x="216" y="1802"/>
                  </a:lnTo>
                  <a:lnTo>
                    <a:pt x="222" y="1814"/>
                  </a:lnTo>
                  <a:lnTo>
                    <a:pt x="228" y="1850"/>
                  </a:lnTo>
                  <a:lnTo>
                    <a:pt x="234" y="1886"/>
                  </a:lnTo>
                  <a:lnTo>
                    <a:pt x="240" y="1904"/>
                  </a:lnTo>
                  <a:lnTo>
                    <a:pt x="240" y="1916"/>
                  </a:lnTo>
                  <a:lnTo>
                    <a:pt x="246" y="1922"/>
                  </a:lnTo>
                  <a:lnTo>
                    <a:pt x="252" y="1934"/>
                  </a:lnTo>
                  <a:lnTo>
                    <a:pt x="258" y="1970"/>
                  </a:lnTo>
                  <a:lnTo>
                    <a:pt x="438" y="1970"/>
                  </a:lnTo>
                  <a:lnTo>
                    <a:pt x="462" y="1922"/>
                  </a:lnTo>
                  <a:lnTo>
                    <a:pt x="624" y="1778"/>
                  </a:lnTo>
                  <a:lnTo>
                    <a:pt x="624" y="1778"/>
                  </a:lnTo>
                  <a:close/>
                </a:path>
              </a:pathLst>
            </a:custGeom>
            <a:gradFill rotWithShape="0">
              <a:gsLst>
                <a:gs pos="0">
                  <a:schemeClr val="bg2"/>
                </a:gs>
                <a:gs pos="50000">
                  <a:schemeClr val="bg1"/>
                </a:gs>
                <a:gs pos="100000">
                  <a:schemeClr val="bg2"/>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fa-IR">
                <a:cs typeface="Arial" pitchFamily="34" charset="0"/>
              </a:endParaRPr>
            </a:p>
          </p:txBody>
        </p:sp>
        <p:sp>
          <p:nvSpPr>
            <p:cNvPr id="1033" name="Freeform 4"/>
            <p:cNvSpPr>
              <a:spLocks/>
            </p:cNvSpPr>
            <p:nvPr/>
          </p:nvSpPr>
          <p:spPr bwMode="hidden">
            <a:xfrm>
              <a:off x="0" y="2496"/>
              <a:ext cx="2112" cy="1604"/>
            </a:xfrm>
            <a:custGeom>
              <a:avLst/>
              <a:gdLst>
                <a:gd name="T0" fmla="*/ 562 w 2123"/>
                <a:gd name="T1" fmla="*/ 746 h 1696"/>
                <a:gd name="T2" fmla="*/ 526 w 2123"/>
                <a:gd name="T3" fmla="*/ 489 h 1696"/>
                <a:gd name="T4" fmla="*/ 652 w 2123"/>
                <a:gd name="T5" fmla="*/ 284 h 1696"/>
                <a:gd name="T6" fmla="*/ 897 w 2123"/>
                <a:gd name="T7" fmla="*/ 421 h 1696"/>
                <a:gd name="T8" fmla="*/ 1178 w 2123"/>
                <a:gd name="T9" fmla="*/ 621 h 1696"/>
                <a:gd name="T10" fmla="*/ 1436 w 2123"/>
                <a:gd name="T11" fmla="*/ 793 h 1696"/>
                <a:gd name="T12" fmla="*/ 1746 w 2123"/>
                <a:gd name="T13" fmla="*/ 973 h 1696"/>
                <a:gd name="T14" fmla="*/ 1824 w 2123"/>
                <a:gd name="T15" fmla="*/ 1011 h 1696"/>
                <a:gd name="T16" fmla="*/ 1781 w 2123"/>
                <a:gd name="T17" fmla="*/ 969 h 1696"/>
                <a:gd name="T18" fmla="*/ 1369 w 2123"/>
                <a:gd name="T19" fmla="*/ 717 h 1696"/>
                <a:gd name="T20" fmla="*/ 1053 w 2123"/>
                <a:gd name="T21" fmla="*/ 489 h 1696"/>
                <a:gd name="T22" fmla="*/ 699 w 2123"/>
                <a:gd name="T23" fmla="*/ 235 h 1696"/>
                <a:gd name="T24" fmla="*/ 969 w 2123"/>
                <a:gd name="T25" fmla="*/ 222 h 1696"/>
                <a:gd name="T26" fmla="*/ 1245 w 2123"/>
                <a:gd name="T27" fmla="*/ 227 h 1696"/>
                <a:gd name="T28" fmla="*/ 1566 w 2123"/>
                <a:gd name="T29" fmla="*/ 192 h 1696"/>
                <a:gd name="T30" fmla="*/ 2057 w 2123"/>
                <a:gd name="T31" fmla="*/ 140 h 1696"/>
                <a:gd name="T32" fmla="*/ 2010 w 2123"/>
                <a:gd name="T33" fmla="*/ 124 h 1696"/>
                <a:gd name="T34" fmla="*/ 1495 w 2123"/>
                <a:gd name="T35" fmla="*/ 184 h 1696"/>
                <a:gd name="T36" fmla="*/ 1172 w 2123"/>
                <a:gd name="T37" fmla="*/ 197 h 1696"/>
                <a:gd name="T38" fmla="*/ 735 w 2123"/>
                <a:gd name="T39" fmla="*/ 184 h 1696"/>
                <a:gd name="T40" fmla="*/ 795 w 2123"/>
                <a:gd name="T41" fmla="*/ 163 h 1696"/>
                <a:gd name="T42" fmla="*/ 1106 w 2123"/>
                <a:gd name="T43" fmla="*/ 0 h 1696"/>
                <a:gd name="T44" fmla="*/ 1053 w 2123"/>
                <a:gd name="T45" fmla="*/ 22 h 1696"/>
                <a:gd name="T46" fmla="*/ 980 w 2123"/>
                <a:gd name="T47" fmla="*/ 60 h 1696"/>
                <a:gd name="T48" fmla="*/ 831 w 2123"/>
                <a:gd name="T49" fmla="*/ 137 h 1696"/>
                <a:gd name="T50" fmla="*/ 652 w 2123"/>
                <a:gd name="T51" fmla="*/ 201 h 1696"/>
                <a:gd name="T52" fmla="*/ 616 w 2123"/>
                <a:gd name="T53" fmla="*/ 257 h 1696"/>
                <a:gd name="T54" fmla="*/ 293 w 2123"/>
                <a:gd name="T55" fmla="*/ 421 h 1696"/>
                <a:gd name="T56" fmla="*/ 0 w 2123"/>
                <a:gd name="T57" fmla="*/ 519 h 1696"/>
                <a:gd name="T58" fmla="*/ 0 w 2123"/>
                <a:gd name="T59" fmla="*/ 523 h 1696"/>
                <a:gd name="T60" fmla="*/ 0 w 2123"/>
                <a:gd name="T61" fmla="*/ 549 h 1696"/>
                <a:gd name="T62" fmla="*/ 288 w 2123"/>
                <a:gd name="T63" fmla="*/ 454 h 1696"/>
                <a:gd name="T64" fmla="*/ 574 w 2123"/>
                <a:gd name="T65" fmla="*/ 308 h 1696"/>
                <a:gd name="T66" fmla="*/ 490 w 2123"/>
                <a:gd name="T67" fmla="*/ 480 h 1696"/>
                <a:gd name="T68" fmla="*/ 508 w 2123"/>
                <a:gd name="T69" fmla="*/ 712 h 1696"/>
                <a:gd name="T70" fmla="*/ 448 w 2123"/>
                <a:gd name="T71" fmla="*/ 835 h 1696"/>
                <a:gd name="T72" fmla="*/ 317 w 2123"/>
                <a:gd name="T73" fmla="*/ 1059 h 1696"/>
                <a:gd name="T74" fmla="*/ 311 w 2123"/>
                <a:gd name="T75" fmla="*/ 1213 h 1696"/>
                <a:gd name="T76" fmla="*/ 317 w 2123"/>
                <a:gd name="T77" fmla="*/ 1213 h 1696"/>
                <a:gd name="T78" fmla="*/ 335 w 2123"/>
                <a:gd name="T79" fmla="*/ 1111 h 1696"/>
                <a:gd name="T80" fmla="*/ 562 w 2123"/>
                <a:gd name="T81" fmla="*/ 746 h 1696"/>
                <a:gd name="T82" fmla="*/ 562 w 2123"/>
                <a:gd name="T83" fmla="*/ 746 h 169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2123" h="1696">
                  <a:moveTo>
                    <a:pt x="580" y="1043"/>
                  </a:moveTo>
                  <a:lnTo>
                    <a:pt x="544" y="683"/>
                  </a:lnTo>
                  <a:lnTo>
                    <a:pt x="670" y="395"/>
                  </a:lnTo>
                  <a:lnTo>
                    <a:pt x="927" y="587"/>
                  </a:lnTo>
                  <a:lnTo>
                    <a:pt x="1214" y="869"/>
                  </a:lnTo>
                  <a:lnTo>
                    <a:pt x="1483" y="1109"/>
                  </a:lnTo>
                  <a:lnTo>
                    <a:pt x="1800" y="1360"/>
                  </a:lnTo>
                  <a:lnTo>
                    <a:pt x="1883" y="1414"/>
                  </a:lnTo>
                  <a:lnTo>
                    <a:pt x="1836" y="1354"/>
                  </a:lnTo>
                  <a:lnTo>
                    <a:pt x="1411" y="1001"/>
                  </a:lnTo>
                  <a:lnTo>
                    <a:pt x="1088" y="683"/>
                  </a:lnTo>
                  <a:lnTo>
                    <a:pt x="723" y="329"/>
                  </a:lnTo>
                  <a:lnTo>
                    <a:pt x="999" y="311"/>
                  </a:lnTo>
                  <a:lnTo>
                    <a:pt x="1286" y="317"/>
                  </a:lnTo>
                  <a:lnTo>
                    <a:pt x="1614" y="269"/>
                  </a:lnTo>
                  <a:lnTo>
                    <a:pt x="2123" y="197"/>
                  </a:lnTo>
                  <a:lnTo>
                    <a:pt x="2075" y="173"/>
                  </a:lnTo>
                  <a:lnTo>
                    <a:pt x="1543" y="257"/>
                  </a:lnTo>
                  <a:lnTo>
                    <a:pt x="1208" y="275"/>
                  </a:lnTo>
                  <a:lnTo>
                    <a:pt x="759" y="257"/>
                  </a:lnTo>
                  <a:lnTo>
                    <a:pt x="819" y="227"/>
                  </a:lnTo>
                  <a:lnTo>
                    <a:pt x="1142" y="0"/>
                  </a:lnTo>
                  <a:lnTo>
                    <a:pt x="1088" y="30"/>
                  </a:lnTo>
                  <a:lnTo>
                    <a:pt x="1010" y="84"/>
                  </a:lnTo>
                  <a:lnTo>
                    <a:pt x="855" y="191"/>
                  </a:lnTo>
                  <a:lnTo>
                    <a:pt x="670" y="281"/>
                  </a:lnTo>
                  <a:lnTo>
                    <a:pt x="634" y="359"/>
                  </a:lnTo>
                  <a:lnTo>
                    <a:pt x="305" y="587"/>
                  </a:lnTo>
                  <a:lnTo>
                    <a:pt x="0" y="725"/>
                  </a:lnTo>
                  <a:lnTo>
                    <a:pt x="0" y="731"/>
                  </a:lnTo>
                  <a:lnTo>
                    <a:pt x="0" y="767"/>
                  </a:lnTo>
                  <a:lnTo>
                    <a:pt x="299" y="635"/>
                  </a:lnTo>
                  <a:lnTo>
                    <a:pt x="592" y="431"/>
                  </a:lnTo>
                  <a:lnTo>
                    <a:pt x="508" y="671"/>
                  </a:lnTo>
                  <a:lnTo>
                    <a:pt x="526" y="995"/>
                  </a:lnTo>
                  <a:lnTo>
                    <a:pt x="460" y="1168"/>
                  </a:lnTo>
                  <a:lnTo>
                    <a:pt x="329" y="1480"/>
                  </a:lnTo>
                  <a:lnTo>
                    <a:pt x="323" y="1696"/>
                  </a:lnTo>
                  <a:lnTo>
                    <a:pt x="329" y="1696"/>
                  </a:lnTo>
                  <a:lnTo>
                    <a:pt x="347" y="1552"/>
                  </a:lnTo>
                  <a:lnTo>
                    <a:pt x="580" y="1043"/>
                  </a:lnTo>
                  <a:close/>
                </a:path>
              </a:pathLst>
            </a:custGeom>
            <a:gradFill rotWithShape="0">
              <a:gsLst>
                <a:gs pos="0">
                  <a:schemeClr val="accent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34" name="Freeform 5"/>
            <p:cNvSpPr>
              <a:spLocks/>
            </p:cNvSpPr>
            <p:nvPr/>
          </p:nvSpPr>
          <p:spPr bwMode="hidden">
            <a:xfrm>
              <a:off x="2092" y="3233"/>
              <a:ext cx="3668" cy="943"/>
            </a:xfrm>
            <a:custGeom>
              <a:avLst/>
              <a:gdLst>
                <a:gd name="T0" fmla="*/ 3338 w 3668"/>
                <a:gd name="T1" fmla="*/ 288 h 943"/>
                <a:gd name="T2" fmla="*/ 3194 w 3668"/>
                <a:gd name="T3" fmla="*/ 258 h 943"/>
                <a:gd name="T4" fmla="*/ 2816 w 3668"/>
                <a:gd name="T5" fmla="*/ 234 h 943"/>
                <a:gd name="T6" fmla="*/ 2330 w 3668"/>
                <a:gd name="T7" fmla="*/ 306 h 943"/>
                <a:gd name="T8" fmla="*/ 2372 w 3668"/>
                <a:gd name="T9" fmla="*/ 258 h 943"/>
                <a:gd name="T10" fmla="*/ 2624 w 3668"/>
                <a:gd name="T11" fmla="*/ 132 h 943"/>
                <a:gd name="T12" fmla="*/ 2707 w 3668"/>
                <a:gd name="T13" fmla="*/ 24 h 943"/>
                <a:gd name="T14" fmla="*/ 2642 w 3668"/>
                <a:gd name="T15" fmla="*/ 12 h 943"/>
                <a:gd name="T16" fmla="*/ 2515 w 3668"/>
                <a:gd name="T17" fmla="*/ 54 h 943"/>
                <a:gd name="T18" fmla="*/ 2324 w 3668"/>
                <a:gd name="T19" fmla="*/ 66 h 943"/>
                <a:gd name="T20" fmla="*/ 2101 w 3668"/>
                <a:gd name="T21" fmla="*/ 90 h 943"/>
                <a:gd name="T22" fmla="*/ 1855 w 3668"/>
                <a:gd name="T23" fmla="*/ 228 h 943"/>
                <a:gd name="T24" fmla="*/ 1591 w 3668"/>
                <a:gd name="T25" fmla="*/ 337 h 943"/>
                <a:gd name="T26" fmla="*/ 1459 w 3668"/>
                <a:gd name="T27" fmla="*/ 379 h 943"/>
                <a:gd name="T28" fmla="*/ 1417 w 3668"/>
                <a:gd name="T29" fmla="*/ 361 h 943"/>
                <a:gd name="T30" fmla="*/ 1363 w 3668"/>
                <a:gd name="T31" fmla="*/ 331 h 943"/>
                <a:gd name="T32" fmla="*/ 1344 w 3668"/>
                <a:gd name="T33" fmla="*/ 312 h 943"/>
                <a:gd name="T34" fmla="*/ 1290 w 3668"/>
                <a:gd name="T35" fmla="*/ 288 h 943"/>
                <a:gd name="T36" fmla="*/ 1230 w 3668"/>
                <a:gd name="T37" fmla="*/ 252 h 943"/>
                <a:gd name="T38" fmla="*/ 1119 w 3668"/>
                <a:gd name="T39" fmla="*/ 227 h 943"/>
                <a:gd name="T40" fmla="*/ 1320 w 3668"/>
                <a:gd name="T41" fmla="*/ 438 h 943"/>
                <a:gd name="T42" fmla="*/ 960 w 3668"/>
                <a:gd name="T43" fmla="*/ 558 h 943"/>
                <a:gd name="T44" fmla="*/ 474 w 3668"/>
                <a:gd name="T45" fmla="*/ 630 h 943"/>
                <a:gd name="T46" fmla="*/ 132 w 3668"/>
                <a:gd name="T47" fmla="*/ 781 h 943"/>
                <a:gd name="T48" fmla="*/ 234 w 3668"/>
                <a:gd name="T49" fmla="*/ 847 h 943"/>
                <a:gd name="T50" fmla="*/ 925 w 3668"/>
                <a:gd name="T51" fmla="*/ 739 h 943"/>
                <a:gd name="T52" fmla="*/ 637 w 3668"/>
                <a:gd name="T53" fmla="*/ 925 h 943"/>
                <a:gd name="T54" fmla="*/ 1405 w 3668"/>
                <a:gd name="T55" fmla="*/ 943 h 943"/>
                <a:gd name="T56" fmla="*/ 1447 w 3668"/>
                <a:gd name="T57" fmla="*/ 943 h 943"/>
                <a:gd name="T58" fmla="*/ 2888 w 3668"/>
                <a:gd name="T59" fmla="*/ 859 h 943"/>
                <a:gd name="T60" fmla="*/ 2582 w 3668"/>
                <a:gd name="T61" fmla="*/ 708 h 943"/>
                <a:gd name="T62" fmla="*/ 2299 w 3668"/>
                <a:gd name="T63" fmla="*/ 606 h 943"/>
                <a:gd name="T64" fmla="*/ 2606 w 3668"/>
                <a:gd name="T65" fmla="*/ 588 h 943"/>
                <a:gd name="T66" fmla="*/ 3001 w 3668"/>
                <a:gd name="T67" fmla="*/ 582 h 943"/>
                <a:gd name="T68" fmla="*/ 3452 w 3668"/>
                <a:gd name="T69" fmla="*/ 438 h 943"/>
                <a:gd name="T70" fmla="*/ 3668 w 3668"/>
                <a:gd name="T71" fmla="*/ 312 h 943"/>
                <a:gd name="T72" fmla="*/ 3482 w 3668"/>
                <a:gd name="T73" fmla="*/ 300 h 943"/>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0" t="0" r="r" b="b"/>
              <a:pathLst>
                <a:path w="3668" h="943">
                  <a:moveTo>
                    <a:pt x="3482" y="300"/>
                  </a:moveTo>
                  <a:lnTo>
                    <a:pt x="3338" y="288"/>
                  </a:lnTo>
                  <a:lnTo>
                    <a:pt x="3320" y="264"/>
                  </a:lnTo>
                  <a:lnTo>
                    <a:pt x="3194" y="258"/>
                  </a:lnTo>
                  <a:lnTo>
                    <a:pt x="3019" y="216"/>
                  </a:lnTo>
                  <a:lnTo>
                    <a:pt x="2816" y="234"/>
                  </a:lnTo>
                  <a:lnTo>
                    <a:pt x="2533" y="288"/>
                  </a:lnTo>
                  <a:lnTo>
                    <a:pt x="2330" y="306"/>
                  </a:lnTo>
                  <a:lnTo>
                    <a:pt x="2149" y="312"/>
                  </a:lnTo>
                  <a:lnTo>
                    <a:pt x="2372" y="258"/>
                  </a:lnTo>
                  <a:lnTo>
                    <a:pt x="2624" y="156"/>
                  </a:lnTo>
                  <a:lnTo>
                    <a:pt x="2624" y="132"/>
                  </a:lnTo>
                  <a:lnTo>
                    <a:pt x="2666" y="78"/>
                  </a:lnTo>
                  <a:lnTo>
                    <a:pt x="2707" y="24"/>
                  </a:lnTo>
                  <a:lnTo>
                    <a:pt x="2695" y="0"/>
                  </a:lnTo>
                  <a:lnTo>
                    <a:pt x="2642" y="12"/>
                  </a:lnTo>
                  <a:lnTo>
                    <a:pt x="2557" y="30"/>
                  </a:lnTo>
                  <a:lnTo>
                    <a:pt x="2515" y="54"/>
                  </a:lnTo>
                  <a:lnTo>
                    <a:pt x="2425" y="84"/>
                  </a:lnTo>
                  <a:lnTo>
                    <a:pt x="2324" y="66"/>
                  </a:lnTo>
                  <a:lnTo>
                    <a:pt x="2191" y="90"/>
                  </a:lnTo>
                  <a:lnTo>
                    <a:pt x="2101" y="90"/>
                  </a:lnTo>
                  <a:lnTo>
                    <a:pt x="2047" y="108"/>
                  </a:lnTo>
                  <a:lnTo>
                    <a:pt x="1855" y="228"/>
                  </a:lnTo>
                  <a:lnTo>
                    <a:pt x="1771" y="288"/>
                  </a:lnTo>
                  <a:lnTo>
                    <a:pt x="1591" y="337"/>
                  </a:lnTo>
                  <a:lnTo>
                    <a:pt x="1465" y="379"/>
                  </a:lnTo>
                  <a:lnTo>
                    <a:pt x="1459" y="379"/>
                  </a:lnTo>
                  <a:lnTo>
                    <a:pt x="1453" y="373"/>
                  </a:lnTo>
                  <a:lnTo>
                    <a:pt x="1417" y="361"/>
                  </a:lnTo>
                  <a:lnTo>
                    <a:pt x="1381" y="343"/>
                  </a:lnTo>
                  <a:lnTo>
                    <a:pt x="1363" y="331"/>
                  </a:lnTo>
                  <a:lnTo>
                    <a:pt x="1357" y="324"/>
                  </a:lnTo>
                  <a:lnTo>
                    <a:pt x="1344" y="312"/>
                  </a:lnTo>
                  <a:lnTo>
                    <a:pt x="1320" y="300"/>
                  </a:lnTo>
                  <a:lnTo>
                    <a:pt x="1290" y="288"/>
                  </a:lnTo>
                  <a:lnTo>
                    <a:pt x="1260" y="270"/>
                  </a:lnTo>
                  <a:lnTo>
                    <a:pt x="1230" y="252"/>
                  </a:lnTo>
                  <a:lnTo>
                    <a:pt x="1187" y="227"/>
                  </a:lnTo>
                  <a:lnTo>
                    <a:pt x="1119" y="227"/>
                  </a:lnTo>
                  <a:lnTo>
                    <a:pt x="1357" y="397"/>
                  </a:lnTo>
                  <a:lnTo>
                    <a:pt x="1320" y="438"/>
                  </a:lnTo>
                  <a:lnTo>
                    <a:pt x="1135" y="522"/>
                  </a:lnTo>
                  <a:lnTo>
                    <a:pt x="960" y="558"/>
                  </a:lnTo>
                  <a:lnTo>
                    <a:pt x="684" y="600"/>
                  </a:lnTo>
                  <a:lnTo>
                    <a:pt x="474" y="630"/>
                  </a:lnTo>
                  <a:lnTo>
                    <a:pt x="390" y="684"/>
                  </a:lnTo>
                  <a:lnTo>
                    <a:pt x="132" y="781"/>
                  </a:lnTo>
                  <a:lnTo>
                    <a:pt x="0" y="829"/>
                  </a:lnTo>
                  <a:lnTo>
                    <a:pt x="234" y="847"/>
                  </a:lnTo>
                  <a:lnTo>
                    <a:pt x="498" y="829"/>
                  </a:lnTo>
                  <a:lnTo>
                    <a:pt x="925" y="739"/>
                  </a:lnTo>
                  <a:lnTo>
                    <a:pt x="840" y="817"/>
                  </a:lnTo>
                  <a:lnTo>
                    <a:pt x="637" y="925"/>
                  </a:lnTo>
                  <a:lnTo>
                    <a:pt x="613" y="943"/>
                  </a:lnTo>
                  <a:lnTo>
                    <a:pt x="1405" y="943"/>
                  </a:lnTo>
                  <a:lnTo>
                    <a:pt x="1411" y="925"/>
                  </a:lnTo>
                  <a:lnTo>
                    <a:pt x="1447" y="943"/>
                  </a:lnTo>
                  <a:lnTo>
                    <a:pt x="2924" y="943"/>
                  </a:lnTo>
                  <a:lnTo>
                    <a:pt x="2888" y="859"/>
                  </a:lnTo>
                  <a:lnTo>
                    <a:pt x="2713" y="775"/>
                  </a:lnTo>
                  <a:lnTo>
                    <a:pt x="2582" y="708"/>
                  </a:lnTo>
                  <a:lnTo>
                    <a:pt x="2336" y="636"/>
                  </a:lnTo>
                  <a:lnTo>
                    <a:pt x="2299" y="606"/>
                  </a:lnTo>
                  <a:lnTo>
                    <a:pt x="2509" y="582"/>
                  </a:lnTo>
                  <a:lnTo>
                    <a:pt x="2606" y="588"/>
                  </a:lnTo>
                  <a:lnTo>
                    <a:pt x="2773" y="588"/>
                  </a:lnTo>
                  <a:lnTo>
                    <a:pt x="3001" y="582"/>
                  </a:lnTo>
                  <a:lnTo>
                    <a:pt x="3259" y="516"/>
                  </a:lnTo>
                  <a:lnTo>
                    <a:pt x="3452" y="438"/>
                  </a:lnTo>
                  <a:lnTo>
                    <a:pt x="3668" y="391"/>
                  </a:lnTo>
                  <a:lnTo>
                    <a:pt x="3668" y="312"/>
                  </a:lnTo>
                  <a:lnTo>
                    <a:pt x="3482" y="300"/>
                  </a:lnTo>
                  <a:close/>
                </a:path>
              </a:pathLst>
            </a:custGeom>
            <a:gradFill rotWithShape="0">
              <a:gsLst>
                <a:gs pos="0">
                  <a:schemeClr val="bg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35" name="Freeform 6"/>
            <p:cNvSpPr>
              <a:spLocks/>
            </p:cNvSpPr>
            <p:nvPr/>
          </p:nvSpPr>
          <p:spPr bwMode="hidden">
            <a:xfrm>
              <a:off x="0" y="524"/>
              <a:ext cx="973" cy="1195"/>
            </a:xfrm>
            <a:custGeom>
              <a:avLst/>
              <a:gdLst>
                <a:gd name="T0" fmla="*/ 329 w 969"/>
                <a:gd name="T1" fmla="*/ 1204 h 1192"/>
                <a:gd name="T2" fmla="*/ 502 w 969"/>
                <a:gd name="T3" fmla="*/ 1210 h 1192"/>
                <a:gd name="T4" fmla="*/ 592 w 969"/>
                <a:gd name="T5" fmla="*/ 1168 h 1192"/>
                <a:gd name="T6" fmla="*/ 831 w 969"/>
                <a:gd name="T7" fmla="*/ 1103 h 1192"/>
                <a:gd name="T8" fmla="*/ 957 w 969"/>
                <a:gd name="T9" fmla="*/ 1073 h 1192"/>
                <a:gd name="T10" fmla="*/ 777 w 969"/>
                <a:gd name="T11" fmla="*/ 1004 h 1192"/>
                <a:gd name="T12" fmla="*/ 568 w 969"/>
                <a:gd name="T13" fmla="*/ 965 h 1192"/>
                <a:gd name="T14" fmla="*/ 203 w 969"/>
                <a:gd name="T15" fmla="*/ 983 h 1192"/>
                <a:gd name="T16" fmla="*/ 305 w 969"/>
                <a:gd name="T17" fmla="*/ 905 h 1192"/>
                <a:gd name="T18" fmla="*/ 508 w 969"/>
                <a:gd name="T19" fmla="*/ 815 h 1192"/>
                <a:gd name="T20" fmla="*/ 712 w 969"/>
                <a:gd name="T21" fmla="*/ 683 h 1192"/>
                <a:gd name="T22" fmla="*/ 718 w 969"/>
                <a:gd name="T23" fmla="*/ 683 h 1192"/>
                <a:gd name="T24" fmla="*/ 730 w 969"/>
                <a:gd name="T25" fmla="*/ 677 h 1192"/>
                <a:gd name="T26" fmla="*/ 771 w 969"/>
                <a:gd name="T27" fmla="*/ 659 h 1192"/>
                <a:gd name="T28" fmla="*/ 795 w 969"/>
                <a:gd name="T29" fmla="*/ 653 h 1192"/>
                <a:gd name="T30" fmla="*/ 807 w 969"/>
                <a:gd name="T31" fmla="*/ 641 h 1192"/>
                <a:gd name="T32" fmla="*/ 813 w 969"/>
                <a:gd name="T33" fmla="*/ 629 h 1192"/>
                <a:gd name="T34" fmla="*/ 807 w 969"/>
                <a:gd name="T35" fmla="*/ 623 h 1192"/>
                <a:gd name="T36" fmla="*/ 801 w 969"/>
                <a:gd name="T37" fmla="*/ 611 h 1192"/>
                <a:gd name="T38" fmla="*/ 801 w 969"/>
                <a:gd name="T39" fmla="*/ 581 h 1192"/>
                <a:gd name="T40" fmla="*/ 813 w 969"/>
                <a:gd name="T41" fmla="*/ 551 h 1192"/>
                <a:gd name="T42" fmla="*/ 825 w 969"/>
                <a:gd name="T43" fmla="*/ 521 h 1192"/>
                <a:gd name="T44" fmla="*/ 843 w 969"/>
                <a:gd name="T45" fmla="*/ 491 h 1192"/>
                <a:gd name="T46" fmla="*/ 857 w 969"/>
                <a:gd name="T47" fmla="*/ 461 h 1192"/>
                <a:gd name="T48" fmla="*/ 865 w 969"/>
                <a:gd name="T49" fmla="*/ 443 h 1192"/>
                <a:gd name="T50" fmla="*/ 873 w 969"/>
                <a:gd name="T51" fmla="*/ 437 h 1192"/>
                <a:gd name="T52" fmla="*/ 873 w 969"/>
                <a:gd name="T53" fmla="*/ 353 h 1192"/>
                <a:gd name="T54" fmla="*/ 873 w 969"/>
                <a:gd name="T55" fmla="*/ 347 h 1192"/>
                <a:gd name="T56" fmla="*/ 879 w 969"/>
                <a:gd name="T57" fmla="*/ 341 h 1192"/>
                <a:gd name="T58" fmla="*/ 897 w 969"/>
                <a:gd name="T59" fmla="*/ 311 h 1192"/>
                <a:gd name="T60" fmla="*/ 909 w 969"/>
                <a:gd name="T61" fmla="*/ 275 h 1192"/>
                <a:gd name="T62" fmla="*/ 921 w 969"/>
                <a:gd name="T63" fmla="*/ 245 h 1192"/>
                <a:gd name="T64" fmla="*/ 927 w 969"/>
                <a:gd name="T65" fmla="*/ 233 h 1192"/>
                <a:gd name="T66" fmla="*/ 933 w 969"/>
                <a:gd name="T67" fmla="*/ 221 h 1192"/>
                <a:gd name="T68" fmla="*/ 951 w 969"/>
                <a:gd name="T69" fmla="*/ 173 h 1192"/>
                <a:gd name="T70" fmla="*/ 969 w 969"/>
                <a:gd name="T71" fmla="*/ 137 h 1192"/>
                <a:gd name="T72" fmla="*/ 975 w 969"/>
                <a:gd name="T73" fmla="*/ 125 h 1192"/>
                <a:gd name="T74" fmla="*/ 975 w 969"/>
                <a:gd name="T75" fmla="*/ 119 h 1192"/>
                <a:gd name="T76" fmla="*/ 993 w 969"/>
                <a:gd name="T77" fmla="*/ 0 h 1192"/>
                <a:gd name="T78" fmla="*/ 969 w 969"/>
                <a:gd name="T79" fmla="*/ 47 h 1192"/>
                <a:gd name="T80" fmla="*/ 801 w 969"/>
                <a:gd name="T81" fmla="*/ 113 h 1192"/>
                <a:gd name="T82" fmla="*/ 724 w 969"/>
                <a:gd name="T83" fmla="*/ 161 h 1192"/>
                <a:gd name="T84" fmla="*/ 472 w 969"/>
                <a:gd name="T85" fmla="*/ 239 h 1192"/>
                <a:gd name="T86" fmla="*/ 287 w 969"/>
                <a:gd name="T87" fmla="*/ 293 h 1192"/>
                <a:gd name="T88" fmla="*/ 179 w 969"/>
                <a:gd name="T89" fmla="*/ 299 h 1192"/>
                <a:gd name="T90" fmla="*/ 12 w 969"/>
                <a:gd name="T91" fmla="*/ 491 h 1192"/>
                <a:gd name="T92" fmla="*/ 0 w 969"/>
                <a:gd name="T93" fmla="*/ 515 h 1192"/>
                <a:gd name="T94" fmla="*/ 0 w 969"/>
                <a:gd name="T95" fmla="*/ 1204 h 1192"/>
                <a:gd name="T96" fmla="*/ 96 w 969"/>
                <a:gd name="T97" fmla="*/ 1198 h 1192"/>
                <a:gd name="T98" fmla="*/ 329 w 969"/>
                <a:gd name="T99" fmla="*/ 1204 h 1192"/>
                <a:gd name="T100" fmla="*/ 329 w 969"/>
                <a:gd name="T101" fmla="*/ 1204 h 1192"/>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0" t="0" r="r" b="b"/>
              <a:pathLst>
                <a:path w="969" h="1192">
                  <a:moveTo>
                    <a:pt x="323" y="1186"/>
                  </a:moveTo>
                  <a:lnTo>
                    <a:pt x="490" y="1192"/>
                  </a:lnTo>
                  <a:lnTo>
                    <a:pt x="580" y="1150"/>
                  </a:lnTo>
                  <a:lnTo>
                    <a:pt x="813" y="1085"/>
                  </a:lnTo>
                  <a:lnTo>
                    <a:pt x="933" y="1055"/>
                  </a:lnTo>
                  <a:lnTo>
                    <a:pt x="759" y="989"/>
                  </a:lnTo>
                  <a:lnTo>
                    <a:pt x="556" y="953"/>
                  </a:lnTo>
                  <a:lnTo>
                    <a:pt x="197" y="971"/>
                  </a:lnTo>
                  <a:lnTo>
                    <a:pt x="299" y="893"/>
                  </a:lnTo>
                  <a:lnTo>
                    <a:pt x="496" y="803"/>
                  </a:lnTo>
                  <a:lnTo>
                    <a:pt x="694" y="671"/>
                  </a:lnTo>
                  <a:lnTo>
                    <a:pt x="700" y="671"/>
                  </a:lnTo>
                  <a:lnTo>
                    <a:pt x="712" y="665"/>
                  </a:lnTo>
                  <a:lnTo>
                    <a:pt x="753" y="647"/>
                  </a:lnTo>
                  <a:lnTo>
                    <a:pt x="777" y="641"/>
                  </a:lnTo>
                  <a:lnTo>
                    <a:pt x="789" y="629"/>
                  </a:lnTo>
                  <a:lnTo>
                    <a:pt x="795" y="617"/>
                  </a:lnTo>
                  <a:lnTo>
                    <a:pt x="789" y="611"/>
                  </a:lnTo>
                  <a:lnTo>
                    <a:pt x="783" y="599"/>
                  </a:lnTo>
                  <a:lnTo>
                    <a:pt x="783" y="575"/>
                  </a:lnTo>
                  <a:lnTo>
                    <a:pt x="795" y="545"/>
                  </a:lnTo>
                  <a:lnTo>
                    <a:pt x="807" y="515"/>
                  </a:lnTo>
                  <a:lnTo>
                    <a:pt x="825" y="485"/>
                  </a:lnTo>
                  <a:lnTo>
                    <a:pt x="837" y="455"/>
                  </a:lnTo>
                  <a:lnTo>
                    <a:pt x="843" y="437"/>
                  </a:lnTo>
                  <a:lnTo>
                    <a:pt x="849" y="431"/>
                  </a:lnTo>
                  <a:lnTo>
                    <a:pt x="849" y="347"/>
                  </a:lnTo>
                  <a:lnTo>
                    <a:pt x="849" y="341"/>
                  </a:lnTo>
                  <a:lnTo>
                    <a:pt x="855" y="335"/>
                  </a:lnTo>
                  <a:lnTo>
                    <a:pt x="873" y="305"/>
                  </a:lnTo>
                  <a:lnTo>
                    <a:pt x="885" y="269"/>
                  </a:lnTo>
                  <a:lnTo>
                    <a:pt x="897" y="239"/>
                  </a:lnTo>
                  <a:lnTo>
                    <a:pt x="903" y="227"/>
                  </a:lnTo>
                  <a:lnTo>
                    <a:pt x="909" y="215"/>
                  </a:lnTo>
                  <a:lnTo>
                    <a:pt x="927" y="173"/>
                  </a:lnTo>
                  <a:lnTo>
                    <a:pt x="945" y="137"/>
                  </a:lnTo>
                  <a:lnTo>
                    <a:pt x="951" y="125"/>
                  </a:lnTo>
                  <a:lnTo>
                    <a:pt x="951" y="119"/>
                  </a:lnTo>
                  <a:lnTo>
                    <a:pt x="969" y="0"/>
                  </a:lnTo>
                  <a:lnTo>
                    <a:pt x="945" y="47"/>
                  </a:lnTo>
                  <a:lnTo>
                    <a:pt x="783" y="113"/>
                  </a:lnTo>
                  <a:lnTo>
                    <a:pt x="706" y="161"/>
                  </a:lnTo>
                  <a:lnTo>
                    <a:pt x="460" y="233"/>
                  </a:lnTo>
                  <a:lnTo>
                    <a:pt x="281" y="287"/>
                  </a:lnTo>
                  <a:lnTo>
                    <a:pt x="173" y="293"/>
                  </a:lnTo>
                  <a:lnTo>
                    <a:pt x="12" y="485"/>
                  </a:lnTo>
                  <a:lnTo>
                    <a:pt x="0" y="509"/>
                  </a:lnTo>
                  <a:lnTo>
                    <a:pt x="0" y="1186"/>
                  </a:lnTo>
                  <a:lnTo>
                    <a:pt x="96" y="1180"/>
                  </a:lnTo>
                  <a:lnTo>
                    <a:pt x="323" y="1186"/>
                  </a:lnTo>
                  <a:close/>
                </a:path>
              </a:pathLst>
            </a:custGeom>
            <a:gradFill rotWithShape="0">
              <a:gsLst>
                <a:gs pos="0">
                  <a:schemeClr val="bg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36" name="Freeform 7"/>
            <p:cNvSpPr>
              <a:spLocks/>
            </p:cNvSpPr>
            <p:nvPr/>
          </p:nvSpPr>
          <p:spPr bwMode="hidden">
            <a:xfrm>
              <a:off x="3188" y="1"/>
              <a:ext cx="2570" cy="2266"/>
            </a:xfrm>
            <a:custGeom>
              <a:avLst/>
              <a:gdLst>
                <a:gd name="T0" fmla="*/ 859 w 2570"/>
                <a:gd name="T1" fmla="*/ 612 h 2266"/>
                <a:gd name="T2" fmla="*/ 1087 w 2570"/>
                <a:gd name="T3" fmla="*/ 853 h 2266"/>
                <a:gd name="T4" fmla="*/ 961 w 2570"/>
                <a:gd name="T5" fmla="*/ 913 h 2266"/>
                <a:gd name="T6" fmla="*/ 786 w 2570"/>
                <a:gd name="T7" fmla="*/ 883 h 2266"/>
                <a:gd name="T8" fmla="*/ 450 w 2570"/>
                <a:gd name="T9" fmla="*/ 931 h 2266"/>
                <a:gd name="T10" fmla="*/ 150 w 2570"/>
                <a:gd name="T11" fmla="*/ 1075 h 2266"/>
                <a:gd name="T12" fmla="*/ 78 w 2570"/>
                <a:gd name="T13" fmla="*/ 1165 h 2266"/>
                <a:gd name="T14" fmla="*/ 361 w 2570"/>
                <a:gd name="T15" fmla="*/ 1256 h 2266"/>
                <a:gd name="T16" fmla="*/ 444 w 2570"/>
                <a:gd name="T17" fmla="*/ 1316 h 2266"/>
                <a:gd name="T18" fmla="*/ 697 w 2570"/>
                <a:gd name="T19" fmla="*/ 1400 h 2266"/>
                <a:gd name="T20" fmla="*/ 1026 w 2570"/>
                <a:gd name="T21" fmla="*/ 1346 h 2266"/>
                <a:gd name="T22" fmla="*/ 991 w 2570"/>
                <a:gd name="T23" fmla="*/ 1412 h 2266"/>
                <a:gd name="T24" fmla="*/ 804 w 2570"/>
                <a:gd name="T25" fmla="*/ 1574 h 2266"/>
                <a:gd name="T26" fmla="*/ 726 w 2570"/>
                <a:gd name="T27" fmla="*/ 1718 h 2266"/>
                <a:gd name="T28" fmla="*/ 768 w 2570"/>
                <a:gd name="T29" fmla="*/ 1742 h 2266"/>
                <a:gd name="T30" fmla="*/ 865 w 2570"/>
                <a:gd name="T31" fmla="*/ 1693 h 2266"/>
                <a:gd name="T32" fmla="*/ 991 w 2570"/>
                <a:gd name="T33" fmla="*/ 1699 h 2266"/>
                <a:gd name="T34" fmla="*/ 1135 w 2570"/>
                <a:gd name="T35" fmla="*/ 1627 h 2266"/>
                <a:gd name="T36" fmla="*/ 1183 w 2570"/>
                <a:gd name="T37" fmla="*/ 1669 h 2266"/>
                <a:gd name="T38" fmla="*/ 1399 w 2570"/>
                <a:gd name="T39" fmla="*/ 1436 h 2266"/>
                <a:gd name="T40" fmla="*/ 1615 w 2570"/>
                <a:gd name="T41" fmla="*/ 1334 h 2266"/>
                <a:gd name="T42" fmla="*/ 1645 w 2570"/>
                <a:gd name="T43" fmla="*/ 1370 h 2266"/>
                <a:gd name="T44" fmla="*/ 1681 w 2570"/>
                <a:gd name="T45" fmla="*/ 1430 h 2266"/>
                <a:gd name="T46" fmla="*/ 1699 w 2570"/>
                <a:gd name="T47" fmla="*/ 1466 h 2266"/>
                <a:gd name="T48" fmla="*/ 1747 w 2570"/>
                <a:gd name="T49" fmla="*/ 1550 h 2266"/>
                <a:gd name="T50" fmla="*/ 1772 w 2570"/>
                <a:gd name="T51" fmla="*/ 1586 h 2266"/>
                <a:gd name="T52" fmla="*/ 2124 w 2570"/>
                <a:gd name="T53" fmla="*/ 2248 h 2266"/>
                <a:gd name="T54" fmla="*/ 1693 w 2570"/>
                <a:gd name="T55" fmla="*/ 1322 h 2266"/>
                <a:gd name="T56" fmla="*/ 1861 w 2570"/>
                <a:gd name="T57" fmla="*/ 1165 h 2266"/>
                <a:gd name="T58" fmla="*/ 2173 w 2570"/>
                <a:gd name="T59" fmla="*/ 1099 h 2266"/>
                <a:gd name="T60" fmla="*/ 2390 w 2570"/>
                <a:gd name="T61" fmla="*/ 1009 h 2266"/>
                <a:gd name="T62" fmla="*/ 2570 w 2570"/>
                <a:gd name="T63" fmla="*/ 805 h 2266"/>
                <a:gd name="T64" fmla="*/ 2342 w 2570"/>
                <a:gd name="T65" fmla="*/ 781 h 2266"/>
                <a:gd name="T66" fmla="*/ 2114 w 2570"/>
                <a:gd name="T67" fmla="*/ 763 h 2266"/>
                <a:gd name="T68" fmla="*/ 2408 w 2570"/>
                <a:gd name="T69" fmla="*/ 433 h 2266"/>
                <a:gd name="T70" fmla="*/ 2426 w 2570"/>
                <a:gd name="T71" fmla="*/ 421 h 2266"/>
                <a:gd name="T72" fmla="*/ 2474 w 2570"/>
                <a:gd name="T73" fmla="*/ 379 h 2266"/>
                <a:gd name="T74" fmla="*/ 2492 w 2570"/>
                <a:gd name="T75" fmla="*/ 355 h 2266"/>
                <a:gd name="T76" fmla="*/ 2474 w 2570"/>
                <a:gd name="T77" fmla="*/ 337 h 2266"/>
                <a:gd name="T78" fmla="*/ 2474 w 2570"/>
                <a:gd name="T79" fmla="*/ 271 h 2266"/>
                <a:gd name="T80" fmla="*/ 2492 w 2570"/>
                <a:gd name="T81" fmla="*/ 192 h 2266"/>
                <a:gd name="T82" fmla="*/ 2504 w 2570"/>
                <a:gd name="T83" fmla="*/ 132 h 2266"/>
                <a:gd name="T84" fmla="*/ 2492 w 2570"/>
                <a:gd name="T85" fmla="*/ 36 h 2266"/>
                <a:gd name="T86" fmla="*/ 2492 w 2570"/>
                <a:gd name="T87" fmla="*/ 24 h 2266"/>
                <a:gd name="T88" fmla="*/ 2102 w 2570"/>
                <a:gd name="T89" fmla="*/ 0 h 2266"/>
                <a:gd name="T90" fmla="*/ 1909 w 2570"/>
                <a:gd name="T91" fmla="*/ 90 h 2266"/>
                <a:gd name="T92" fmla="*/ 1747 w 2570"/>
                <a:gd name="T93" fmla="*/ 535 h 2266"/>
                <a:gd name="T94" fmla="*/ 1711 w 2570"/>
                <a:gd name="T95" fmla="*/ 469 h 2266"/>
                <a:gd name="T96" fmla="*/ 1633 w 2570"/>
                <a:gd name="T97" fmla="*/ 144 h 2266"/>
                <a:gd name="T98" fmla="*/ 1579 w 2570"/>
                <a:gd name="T99" fmla="*/ 0 h 2266"/>
                <a:gd name="T100" fmla="*/ 738 w 2570"/>
                <a:gd name="T101" fmla="*/ 186 h 2266"/>
                <a:gd name="T102" fmla="*/ 756 w 2570"/>
                <a:gd name="T103" fmla="*/ 463 h 226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0" t="0" r="r" b="b"/>
              <a:pathLst>
                <a:path w="2570" h="2266">
                  <a:moveTo>
                    <a:pt x="756" y="463"/>
                  </a:moveTo>
                  <a:lnTo>
                    <a:pt x="859" y="612"/>
                  </a:lnTo>
                  <a:lnTo>
                    <a:pt x="937" y="720"/>
                  </a:lnTo>
                  <a:lnTo>
                    <a:pt x="1087" y="853"/>
                  </a:lnTo>
                  <a:lnTo>
                    <a:pt x="1105" y="907"/>
                  </a:lnTo>
                  <a:lnTo>
                    <a:pt x="961" y="913"/>
                  </a:lnTo>
                  <a:lnTo>
                    <a:pt x="895" y="901"/>
                  </a:lnTo>
                  <a:lnTo>
                    <a:pt x="786" y="883"/>
                  </a:lnTo>
                  <a:lnTo>
                    <a:pt x="637" y="859"/>
                  </a:lnTo>
                  <a:lnTo>
                    <a:pt x="450" y="931"/>
                  </a:lnTo>
                  <a:lnTo>
                    <a:pt x="306" y="1021"/>
                  </a:lnTo>
                  <a:lnTo>
                    <a:pt x="150" y="1075"/>
                  </a:lnTo>
                  <a:lnTo>
                    <a:pt x="0" y="1153"/>
                  </a:lnTo>
                  <a:lnTo>
                    <a:pt x="78" y="1165"/>
                  </a:lnTo>
                  <a:lnTo>
                    <a:pt x="264" y="1220"/>
                  </a:lnTo>
                  <a:lnTo>
                    <a:pt x="361" y="1256"/>
                  </a:lnTo>
                  <a:lnTo>
                    <a:pt x="367" y="1298"/>
                  </a:lnTo>
                  <a:lnTo>
                    <a:pt x="444" y="1316"/>
                  </a:lnTo>
                  <a:lnTo>
                    <a:pt x="558" y="1400"/>
                  </a:lnTo>
                  <a:lnTo>
                    <a:pt x="697" y="1400"/>
                  </a:lnTo>
                  <a:lnTo>
                    <a:pt x="895" y="1346"/>
                  </a:lnTo>
                  <a:lnTo>
                    <a:pt x="1026" y="1346"/>
                  </a:lnTo>
                  <a:lnTo>
                    <a:pt x="1147" y="1358"/>
                  </a:lnTo>
                  <a:lnTo>
                    <a:pt x="991" y="1412"/>
                  </a:lnTo>
                  <a:lnTo>
                    <a:pt x="804" y="1538"/>
                  </a:lnTo>
                  <a:lnTo>
                    <a:pt x="804" y="1574"/>
                  </a:lnTo>
                  <a:lnTo>
                    <a:pt x="762" y="1645"/>
                  </a:lnTo>
                  <a:lnTo>
                    <a:pt x="726" y="1718"/>
                  </a:lnTo>
                  <a:lnTo>
                    <a:pt x="732" y="1754"/>
                  </a:lnTo>
                  <a:lnTo>
                    <a:pt x="768" y="1742"/>
                  </a:lnTo>
                  <a:lnTo>
                    <a:pt x="829" y="1730"/>
                  </a:lnTo>
                  <a:lnTo>
                    <a:pt x="865" y="1693"/>
                  </a:lnTo>
                  <a:lnTo>
                    <a:pt x="925" y="1663"/>
                  </a:lnTo>
                  <a:lnTo>
                    <a:pt x="991" y="1699"/>
                  </a:lnTo>
                  <a:lnTo>
                    <a:pt x="1087" y="1675"/>
                  </a:lnTo>
                  <a:lnTo>
                    <a:pt x="1135" y="1627"/>
                  </a:lnTo>
                  <a:lnTo>
                    <a:pt x="1147" y="1687"/>
                  </a:lnTo>
                  <a:lnTo>
                    <a:pt x="1183" y="1669"/>
                  </a:lnTo>
                  <a:lnTo>
                    <a:pt x="1333" y="1514"/>
                  </a:lnTo>
                  <a:lnTo>
                    <a:pt x="1399" y="1436"/>
                  </a:lnTo>
                  <a:lnTo>
                    <a:pt x="1526" y="1382"/>
                  </a:lnTo>
                  <a:lnTo>
                    <a:pt x="1615" y="1334"/>
                  </a:lnTo>
                  <a:lnTo>
                    <a:pt x="1627" y="1346"/>
                  </a:lnTo>
                  <a:lnTo>
                    <a:pt x="1645" y="1370"/>
                  </a:lnTo>
                  <a:lnTo>
                    <a:pt x="1669" y="1400"/>
                  </a:lnTo>
                  <a:lnTo>
                    <a:pt x="1681" y="1430"/>
                  </a:lnTo>
                  <a:lnTo>
                    <a:pt x="1687" y="1448"/>
                  </a:lnTo>
                  <a:lnTo>
                    <a:pt x="1699" y="1466"/>
                  </a:lnTo>
                  <a:lnTo>
                    <a:pt x="1729" y="1520"/>
                  </a:lnTo>
                  <a:lnTo>
                    <a:pt x="1747" y="1550"/>
                  </a:lnTo>
                  <a:lnTo>
                    <a:pt x="1766" y="1574"/>
                  </a:lnTo>
                  <a:lnTo>
                    <a:pt x="1772" y="1586"/>
                  </a:lnTo>
                  <a:lnTo>
                    <a:pt x="1778" y="1592"/>
                  </a:lnTo>
                  <a:lnTo>
                    <a:pt x="2124" y="2248"/>
                  </a:lnTo>
                  <a:lnTo>
                    <a:pt x="2215" y="2266"/>
                  </a:lnTo>
                  <a:lnTo>
                    <a:pt x="1693" y="1322"/>
                  </a:lnTo>
                  <a:lnTo>
                    <a:pt x="1723" y="1262"/>
                  </a:lnTo>
                  <a:lnTo>
                    <a:pt x="1861" y="1165"/>
                  </a:lnTo>
                  <a:lnTo>
                    <a:pt x="1988" y="1129"/>
                  </a:lnTo>
                  <a:lnTo>
                    <a:pt x="2173" y="1099"/>
                  </a:lnTo>
                  <a:lnTo>
                    <a:pt x="2318" y="1075"/>
                  </a:lnTo>
                  <a:lnTo>
                    <a:pt x="2390" y="1009"/>
                  </a:lnTo>
                  <a:lnTo>
                    <a:pt x="2570" y="895"/>
                  </a:lnTo>
                  <a:lnTo>
                    <a:pt x="2570" y="805"/>
                  </a:lnTo>
                  <a:lnTo>
                    <a:pt x="2516" y="787"/>
                  </a:lnTo>
                  <a:lnTo>
                    <a:pt x="2342" y="781"/>
                  </a:lnTo>
                  <a:lnTo>
                    <a:pt x="2042" y="871"/>
                  </a:lnTo>
                  <a:lnTo>
                    <a:pt x="2114" y="763"/>
                  </a:lnTo>
                  <a:lnTo>
                    <a:pt x="2264" y="624"/>
                  </a:lnTo>
                  <a:lnTo>
                    <a:pt x="2408" y="433"/>
                  </a:lnTo>
                  <a:lnTo>
                    <a:pt x="2414" y="433"/>
                  </a:lnTo>
                  <a:lnTo>
                    <a:pt x="2426" y="421"/>
                  </a:lnTo>
                  <a:lnTo>
                    <a:pt x="2456" y="397"/>
                  </a:lnTo>
                  <a:lnTo>
                    <a:pt x="2474" y="379"/>
                  </a:lnTo>
                  <a:lnTo>
                    <a:pt x="2486" y="367"/>
                  </a:lnTo>
                  <a:lnTo>
                    <a:pt x="2492" y="355"/>
                  </a:lnTo>
                  <a:lnTo>
                    <a:pt x="2486" y="349"/>
                  </a:lnTo>
                  <a:lnTo>
                    <a:pt x="2474" y="337"/>
                  </a:lnTo>
                  <a:lnTo>
                    <a:pt x="2474" y="307"/>
                  </a:lnTo>
                  <a:lnTo>
                    <a:pt x="2474" y="271"/>
                  </a:lnTo>
                  <a:lnTo>
                    <a:pt x="2480" y="228"/>
                  </a:lnTo>
                  <a:lnTo>
                    <a:pt x="2492" y="192"/>
                  </a:lnTo>
                  <a:lnTo>
                    <a:pt x="2498" y="156"/>
                  </a:lnTo>
                  <a:lnTo>
                    <a:pt x="2504" y="132"/>
                  </a:lnTo>
                  <a:lnTo>
                    <a:pt x="2504" y="126"/>
                  </a:lnTo>
                  <a:lnTo>
                    <a:pt x="2492" y="36"/>
                  </a:lnTo>
                  <a:lnTo>
                    <a:pt x="2492" y="24"/>
                  </a:lnTo>
                  <a:lnTo>
                    <a:pt x="2498" y="0"/>
                  </a:lnTo>
                  <a:lnTo>
                    <a:pt x="2102" y="0"/>
                  </a:lnTo>
                  <a:lnTo>
                    <a:pt x="2006" y="60"/>
                  </a:lnTo>
                  <a:lnTo>
                    <a:pt x="1909" y="90"/>
                  </a:lnTo>
                  <a:lnTo>
                    <a:pt x="1808" y="337"/>
                  </a:lnTo>
                  <a:lnTo>
                    <a:pt x="1747" y="535"/>
                  </a:lnTo>
                  <a:lnTo>
                    <a:pt x="1687" y="588"/>
                  </a:lnTo>
                  <a:lnTo>
                    <a:pt x="1711" y="469"/>
                  </a:lnTo>
                  <a:lnTo>
                    <a:pt x="1687" y="343"/>
                  </a:lnTo>
                  <a:lnTo>
                    <a:pt x="1633" y="144"/>
                  </a:lnTo>
                  <a:lnTo>
                    <a:pt x="1585" y="12"/>
                  </a:lnTo>
                  <a:lnTo>
                    <a:pt x="1579" y="0"/>
                  </a:lnTo>
                  <a:lnTo>
                    <a:pt x="786" y="0"/>
                  </a:lnTo>
                  <a:lnTo>
                    <a:pt x="738" y="186"/>
                  </a:lnTo>
                  <a:lnTo>
                    <a:pt x="756" y="463"/>
                  </a:lnTo>
                  <a:close/>
                </a:path>
              </a:pathLst>
            </a:custGeom>
            <a:gradFill rotWithShape="0">
              <a:gsLst>
                <a:gs pos="0">
                  <a:schemeClr val="bg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37" name="Freeform 8"/>
            <p:cNvSpPr>
              <a:spLocks/>
            </p:cNvSpPr>
            <p:nvPr/>
          </p:nvSpPr>
          <p:spPr bwMode="hidden">
            <a:xfrm>
              <a:off x="3525" y="1"/>
              <a:ext cx="2185" cy="1508"/>
            </a:xfrm>
            <a:custGeom>
              <a:avLst/>
              <a:gdLst>
                <a:gd name="T0" fmla="*/ 1058 w 2176"/>
                <a:gd name="T1" fmla="*/ 779 h 1505"/>
                <a:gd name="T2" fmla="*/ 1220 w 2176"/>
                <a:gd name="T3" fmla="*/ 1247 h 1505"/>
                <a:gd name="T4" fmla="*/ 980 w 2176"/>
                <a:gd name="T5" fmla="*/ 1205 h 1505"/>
                <a:gd name="T6" fmla="*/ 741 w 2176"/>
                <a:gd name="T7" fmla="*/ 1139 h 1505"/>
                <a:gd name="T8" fmla="*/ 454 w 2176"/>
                <a:gd name="T9" fmla="*/ 1121 h 1505"/>
                <a:gd name="T10" fmla="*/ 0 w 2176"/>
                <a:gd name="T11" fmla="*/ 1091 h 1505"/>
                <a:gd name="T12" fmla="*/ 30 w 2176"/>
                <a:gd name="T13" fmla="*/ 1127 h 1505"/>
                <a:gd name="T14" fmla="*/ 508 w 2176"/>
                <a:gd name="T15" fmla="*/ 1145 h 1505"/>
                <a:gd name="T16" fmla="*/ 795 w 2176"/>
                <a:gd name="T17" fmla="*/ 1199 h 1505"/>
                <a:gd name="T18" fmla="*/ 1160 w 2176"/>
                <a:gd name="T19" fmla="*/ 1319 h 1505"/>
                <a:gd name="T20" fmla="*/ 1095 w 2176"/>
                <a:gd name="T21" fmla="*/ 1337 h 1505"/>
                <a:gd name="T22" fmla="*/ 729 w 2176"/>
                <a:gd name="T23" fmla="*/ 1523 h 1505"/>
                <a:gd name="T24" fmla="*/ 783 w 2176"/>
                <a:gd name="T25" fmla="*/ 1499 h 1505"/>
                <a:gd name="T26" fmla="*/ 885 w 2176"/>
                <a:gd name="T27" fmla="*/ 1457 h 1505"/>
                <a:gd name="T28" fmla="*/ 1046 w 2176"/>
                <a:gd name="T29" fmla="*/ 1373 h 1505"/>
                <a:gd name="T30" fmla="*/ 1244 w 2176"/>
                <a:gd name="T31" fmla="*/ 1313 h 1505"/>
                <a:gd name="T32" fmla="*/ 1297 w 2176"/>
                <a:gd name="T33" fmla="*/ 1235 h 1505"/>
                <a:gd name="T34" fmla="*/ 1674 w 2176"/>
                <a:gd name="T35" fmla="*/ 1055 h 1505"/>
                <a:gd name="T36" fmla="*/ 1979 w 2176"/>
                <a:gd name="T37" fmla="*/ 965 h 1505"/>
                <a:gd name="T38" fmla="*/ 2230 w 2176"/>
                <a:gd name="T39" fmla="*/ 833 h 1505"/>
                <a:gd name="T40" fmla="*/ 2009 w 2176"/>
                <a:gd name="T41" fmla="*/ 923 h 1505"/>
                <a:gd name="T42" fmla="*/ 1698 w 2176"/>
                <a:gd name="T43" fmla="*/ 1001 h 1505"/>
                <a:gd name="T44" fmla="*/ 1375 w 2176"/>
                <a:gd name="T45" fmla="*/ 1163 h 1505"/>
                <a:gd name="T46" fmla="*/ 1537 w 2176"/>
                <a:gd name="T47" fmla="*/ 917 h 1505"/>
                <a:gd name="T48" fmla="*/ 1662 w 2176"/>
                <a:gd name="T49" fmla="*/ 551 h 1505"/>
                <a:gd name="T50" fmla="*/ 1782 w 2176"/>
                <a:gd name="T51" fmla="*/ 378 h 1505"/>
                <a:gd name="T52" fmla="*/ 2027 w 2176"/>
                <a:gd name="T53" fmla="*/ 60 h 1505"/>
                <a:gd name="T54" fmla="*/ 2051 w 2176"/>
                <a:gd name="T55" fmla="*/ 0 h 1505"/>
                <a:gd name="T56" fmla="*/ 2021 w 2176"/>
                <a:gd name="T57" fmla="*/ 0 h 1505"/>
                <a:gd name="T58" fmla="*/ 1638 w 2176"/>
                <a:gd name="T59" fmla="*/ 486 h 1505"/>
                <a:gd name="T60" fmla="*/ 1513 w 2176"/>
                <a:gd name="T61" fmla="*/ 899 h 1505"/>
                <a:gd name="T62" fmla="*/ 1285 w 2176"/>
                <a:gd name="T63" fmla="*/ 1187 h 1505"/>
                <a:gd name="T64" fmla="*/ 1160 w 2176"/>
                <a:gd name="T65" fmla="*/ 917 h 1505"/>
                <a:gd name="T66" fmla="*/ 1034 w 2176"/>
                <a:gd name="T67" fmla="*/ 546 h 1505"/>
                <a:gd name="T68" fmla="*/ 909 w 2176"/>
                <a:gd name="T69" fmla="*/ 222 h 1505"/>
                <a:gd name="T70" fmla="*/ 807 w 2176"/>
                <a:gd name="T71" fmla="*/ 0 h 1505"/>
                <a:gd name="T72" fmla="*/ 771 w 2176"/>
                <a:gd name="T73" fmla="*/ 0 h 1505"/>
                <a:gd name="T74" fmla="*/ 927 w 2176"/>
                <a:gd name="T75" fmla="*/ 360 h 1505"/>
                <a:gd name="T76" fmla="*/ 1058 w 2176"/>
                <a:gd name="T77" fmla="*/ 779 h 1505"/>
                <a:gd name="T78" fmla="*/ 1058 w 2176"/>
                <a:gd name="T79" fmla="*/ 779 h 1505"/>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0" t="0" r="r" b="b"/>
              <a:pathLst>
                <a:path w="2176" h="1505">
                  <a:moveTo>
                    <a:pt x="1034" y="767"/>
                  </a:moveTo>
                  <a:lnTo>
                    <a:pt x="1190" y="1235"/>
                  </a:lnTo>
                  <a:lnTo>
                    <a:pt x="956" y="1193"/>
                  </a:lnTo>
                  <a:lnTo>
                    <a:pt x="723" y="1127"/>
                  </a:lnTo>
                  <a:lnTo>
                    <a:pt x="442" y="1109"/>
                  </a:lnTo>
                  <a:lnTo>
                    <a:pt x="0" y="1079"/>
                  </a:lnTo>
                  <a:lnTo>
                    <a:pt x="30" y="1115"/>
                  </a:lnTo>
                  <a:lnTo>
                    <a:pt x="496" y="1133"/>
                  </a:lnTo>
                  <a:lnTo>
                    <a:pt x="777" y="1187"/>
                  </a:lnTo>
                  <a:lnTo>
                    <a:pt x="1130" y="1301"/>
                  </a:lnTo>
                  <a:lnTo>
                    <a:pt x="1070" y="1319"/>
                  </a:lnTo>
                  <a:lnTo>
                    <a:pt x="711" y="1505"/>
                  </a:lnTo>
                  <a:lnTo>
                    <a:pt x="765" y="1481"/>
                  </a:lnTo>
                  <a:lnTo>
                    <a:pt x="861" y="1439"/>
                  </a:lnTo>
                  <a:lnTo>
                    <a:pt x="1022" y="1355"/>
                  </a:lnTo>
                  <a:lnTo>
                    <a:pt x="1214" y="1295"/>
                  </a:lnTo>
                  <a:lnTo>
                    <a:pt x="1267" y="1223"/>
                  </a:lnTo>
                  <a:lnTo>
                    <a:pt x="1632" y="1043"/>
                  </a:lnTo>
                  <a:lnTo>
                    <a:pt x="1931" y="953"/>
                  </a:lnTo>
                  <a:lnTo>
                    <a:pt x="2176" y="821"/>
                  </a:lnTo>
                  <a:lnTo>
                    <a:pt x="1961" y="911"/>
                  </a:lnTo>
                  <a:lnTo>
                    <a:pt x="1656" y="989"/>
                  </a:lnTo>
                  <a:lnTo>
                    <a:pt x="1339" y="1151"/>
                  </a:lnTo>
                  <a:lnTo>
                    <a:pt x="1501" y="905"/>
                  </a:lnTo>
                  <a:lnTo>
                    <a:pt x="1620" y="545"/>
                  </a:lnTo>
                  <a:lnTo>
                    <a:pt x="1740" y="372"/>
                  </a:lnTo>
                  <a:lnTo>
                    <a:pt x="1979" y="60"/>
                  </a:lnTo>
                  <a:lnTo>
                    <a:pt x="2003" y="0"/>
                  </a:lnTo>
                  <a:lnTo>
                    <a:pt x="1973" y="0"/>
                  </a:lnTo>
                  <a:lnTo>
                    <a:pt x="1596" y="480"/>
                  </a:lnTo>
                  <a:lnTo>
                    <a:pt x="1477" y="887"/>
                  </a:lnTo>
                  <a:lnTo>
                    <a:pt x="1255" y="1175"/>
                  </a:lnTo>
                  <a:lnTo>
                    <a:pt x="1130" y="905"/>
                  </a:lnTo>
                  <a:lnTo>
                    <a:pt x="1010" y="540"/>
                  </a:lnTo>
                  <a:lnTo>
                    <a:pt x="885" y="222"/>
                  </a:lnTo>
                  <a:lnTo>
                    <a:pt x="789" y="0"/>
                  </a:lnTo>
                  <a:lnTo>
                    <a:pt x="753" y="0"/>
                  </a:lnTo>
                  <a:lnTo>
                    <a:pt x="903" y="354"/>
                  </a:lnTo>
                  <a:lnTo>
                    <a:pt x="1034" y="767"/>
                  </a:lnTo>
                  <a:close/>
                </a:path>
              </a:pathLst>
            </a:custGeom>
            <a:gradFill rotWithShape="0">
              <a:gsLst>
                <a:gs pos="0">
                  <a:schemeClr val="accent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38" name="Freeform 9"/>
            <p:cNvSpPr>
              <a:spLocks/>
            </p:cNvSpPr>
            <p:nvPr/>
          </p:nvSpPr>
          <p:spPr bwMode="hidden">
            <a:xfrm>
              <a:off x="0" y="649"/>
              <a:ext cx="816" cy="806"/>
            </a:xfrm>
            <a:custGeom>
              <a:avLst/>
              <a:gdLst>
                <a:gd name="T0" fmla="*/ 167 w 813"/>
                <a:gd name="T1" fmla="*/ 570 h 804"/>
                <a:gd name="T2" fmla="*/ 335 w 813"/>
                <a:gd name="T3" fmla="*/ 444 h 804"/>
                <a:gd name="T4" fmla="*/ 658 w 813"/>
                <a:gd name="T5" fmla="*/ 222 h 804"/>
                <a:gd name="T6" fmla="*/ 831 w 813"/>
                <a:gd name="T7" fmla="*/ 0 h 804"/>
                <a:gd name="T8" fmla="*/ 693 w 813"/>
                <a:gd name="T9" fmla="*/ 150 h 804"/>
                <a:gd name="T10" fmla="*/ 150 w 813"/>
                <a:gd name="T11" fmla="*/ 510 h 804"/>
                <a:gd name="T12" fmla="*/ 0 w 813"/>
                <a:gd name="T13" fmla="*/ 744 h 804"/>
                <a:gd name="T14" fmla="*/ 0 w 813"/>
                <a:gd name="T15" fmla="*/ 816 h 804"/>
                <a:gd name="T16" fmla="*/ 167 w 813"/>
                <a:gd name="T17" fmla="*/ 570 h 804"/>
                <a:gd name="T18" fmla="*/ 167 w 813"/>
                <a:gd name="T19" fmla="*/ 570 h 804"/>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813" h="804">
                  <a:moveTo>
                    <a:pt x="161" y="564"/>
                  </a:moveTo>
                  <a:lnTo>
                    <a:pt x="329" y="438"/>
                  </a:lnTo>
                  <a:lnTo>
                    <a:pt x="646" y="216"/>
                  </a:lnTo>
                  <a:lnTo>
                    <a:pt x="813" y="0"/>
                  </a:lnTo>
                  <a:lnTo>
                    <a:pt x="676" y="150"/>
                  </a:lnTo>
                  <a:lnTo>
                    <a:pt x="144" y="504"/>
                  </a:lnTo>
                  <a:lnTo>
                    <a:pt x="0" y="732"/>
                  </a:lnTo>
                  <a:lnTo>
                    <a:pt x="0" y="804"/>
                  </a:lnTo>
                  <a:lnTo>
                    <a:pt x="161" y="564"/>
                  </a:lnTo>
                  <a:close/>
                </a:path>
              </a:pathLst>
            </a:custGeom>
            <a:gradFill rotWithShape="0">
              <a:gsLst>
                <a:gs pos="0">
                  <a:schemeClr val="accent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39" name="Freeform 10"/>
            <p:cNvSpPr>
              <a:spLocks/>
            </p:cNvSpPr>
            <p:nvPr/>
          </p:nvSpPr>
          <p:spPr bwMode="hidden">
            <a:xfrm>
              <a:off x="0" y="1545"/>
              <a:ext cx="762" cy="107"/>
            </a:xfrm>
            <a:custGeom>
              <a:avLst/>
              <a:gdLst>
                <a:gd name="T0" fmla="*/ 472 w 759"/>
                <a:gd name="T1" fmla="*/ 66 h 107"/>
                <a:gd name="T2" fmla="*/ 777 w 759"/>
                <a:gd name="T3" fmla="*/ 0 h 107"/>
                <a:gd name="T4" fmla="*/ 508 w 759"/>
                <a:gd name="T5" fmla="*/ 36 h 107"/>
                <a:gd name="T6" fmla="*/ 144 w 759"/>
                <a:gd name="T7" fmla="*/ 48 h 107"/>
                <a:gd name="T8" fmla="*/ 0 w 759"/>
                <a:gd name="T9" fmla="*/ 78 h 107"/>
                <a:gd name="T10" fmla="*/ 0 w 759"/>
                <a:gd name="T11" fmla="*/ 107 h 107"/>
                <a:gd name="T12" fmla="*/ 96 w 759"/>
                <a:gd name="T13" fmla="*/ 89 h 107"/>
                <a:gd name="T14" fmla="*/ 472 w 759"/>
                <a:gd name="T15" fmla="*/ 66 h 107"/>
                <a:gd name="T16" fmla="*/ 472 w 759"/>
                <a:gd name="T17" fmla="*/ 66 h 107"/>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759" h="107">
                  <a:moveTo>
                    <a:pt x="460" y="66"/>
                  </a:moveTo>
                  <a:lnTo>
                    <a:pt x="759" y="0"/>
                  </a:lnTo>
                  <a:lnTo>
                    <a:pt x="496" y="36"/>
                  </a:lnTo>
                  <a:lnTo>
                    <a:pt x="138" y="48"/>
                  </a:lnTo>
                  <a:lnTo>
                    <a:pt x="0" y="78"/>
                  </a:lnTo>
                  <a:lnTo>
                    <a:pt x="0" y="107"/>
                  </a:lnTo>
                  <a:lnTo>
                    <a:pt x="96" y="89"/>
                  </a:lnTo>
                  <a:lnTo>
                    <a:pt x="460" y="66"/>
                  </a:lnTo>
                  <a:close/>
                </a:path>
              </a:pathLst>
            </a:custGeom>
            <a:gradFill rotWithShape="0">
              <a:gsLst>
                <a:gs pos="0">
                  <a:schemeClr val="accent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40" name="Freeform 11"/>
            <p:cNvSpPr>
              <a:spLocks/>
            </p:cNvSpPr>
            <p:nvPr/>
          </p:nvSpPr>
          <p:spPr bwMode="hidden">
            <a:xfrm>
              <a:off x="2314" y="3431"/>
              <a:ext cx="3182" cy="745"/>
            </a:xfrm>
            <a:custGeom>
              <a:avLst/>
              <a:gdLst>
                <a:gd name="T0" fmla="*/ 1423 w 3169"/>
                <a:gd name="T1" fmla="*/ 245 h 743"/>
                <a:gd name="T2" fmla="*/ 1776 w 3169"/>
                <a:gd name="T3" fmla="*/ 239 h 743"/>
                <a:gd name="T4" fmla="*/ 2141 w 3169"/>
                <a:gd name="T5" fmla="*/ 257 h 743"/>
                <a:gd name="T6" fmla="*/ 2565 w 3169"/>
                <a:gd name="T7" fmla="*/ 239 h 743"/>
                <a:gd name="T8" fmla="*/ 3247 w 3169"/>
                <a:gd name="T9" fmla="*/ 210 h 743"/>
                <a:gd name="T10" fmla="*/ 3193 w 3169"/>
                <a:gd name="T11" fmla="*/ 192 h 743"/>
                <a:gd name="T12" fmla="*/ 2482 w 3169"/>
                <a:gd name="T13" fmla="*/ 227 h 743"/>
                <a:gd name="T14" fmla="*/ 2051 w 3169"/>
                <a:gd name="T15" fmla="*/ 227 h 743"/>
                <a:gd name="T16" fmla="*/ 1495 w 3169"/>
                <a:gd name="T17" fmla="*/ 192 h 743"/>
                <a:gd name="T18" fmla="*/ 1579 w 3169"/>
                <a:gd name="T19" fmla="*/ 168 h 743"/>
                <a:gd name="T20" fmla="*/ 2088 w 3169"/>
                <a:gd name="T21" fmla="*/ 0 h 743"/>
                <a:gd name="T22" fmla="*/ 2009 w 3169"/>
                <a:gd name="T23" fmla="*/ 24 h 743"/>
                <a:gd name="T24" fmla="*/ 1884 w 3169"/>
                <a:gd name="T25" fmla="*/ 66 h 743"/>
                <a:gd name="T26" fmla="*/ 1644 w 3169"/>
                <a:gd name="T27" fmla="*/ 138 h 743"/>
                <a:gd name="T28" fmla="*/ 1374 w 3169"/>
                <a:gd name="T29" fmla="*/ 204 h 743"/>
                <a:gd name="T30" fmla="*/ 1298 w 3169"/>
                <a:gd name="T31" fmla="*/ 257 h 743"/>
                <a:gd name="T32" fmla="*/ 783 w 3169"/>
                <a:gd name="T33" fmla="*/ 419 h 743"/>
                <a:gd name="T34" fmla="*/ 341 w 3169"/>
                <a:gd name="T35" fmla="*/ 509 h 743"/>
                <a:gd name="T36" fmla="*/ 0 w 3169"/>
                <a:gd name="T37" fmla="*/ 629 h 743"/>
                <a:gd name="T38" fmla="*/ 305 w 3169"/>
                <a:gd name="T39" fmla="*/ 545 h 743"/>
                <a:gd name="T40" fmla="*/ 753 w 3169"/>
                <a:gd name="T41" fmla="*/ 455 h 743"/>
                <a:gd name="T42" fmla="*/ 1208 w 3169"/>
                <a:gd name="T43" fmla="*/ 317 h 743"/>
                <a:gd name="T44" fmla="*/ 1005 w 3169"/>
                <a:gd name="T45" fmla="*/ 497 h 743"/>
                <a:gd name="T46" fmla="*/ 891 w 3169"/>
                <a:gd name="T47" fmla="*/ 755 h 743"/>
                <a:gd name="T48" fmla="*/ 885 w 3169"/>
                <a:gd name="T49" fmla="*/ 755 h 743"/>
                <a:gd name="T50" fmla="*/ 957 w 3169"/>
                <a:gd name="T51" fmla="*/ 755 h 743"/>
                <a:gd name="T52" fmla="*/ 1046 w 3169"/>
                <a:gd name="T53" fmla="*/ 503 h 743"/>
                <a:gd name="T54" fmla="*/ 1327 w 3169"/>
                <a:gd name="T55" fmla="*/ 287 h 743"/>
                <a:gd name="T56" fmla="*/ 1567 w 3169"/>
                <a:gd name="T57" fmla="*/ 455 h 743"/>
                <a:gd name="T58" fmla="*/ 1812 w 3169"/>
                <a:gd name="T59" fmla="*/ 689 h 743"/>
                <a:gd name="T60" fmla="*/ 1902 w 3169"/>
                <a:gd name="T61" fmla="*/ 755 h 743"/>
                <a:gd name="T62" fmla="*/ 1967 w 3169"/>
                <a:gd name="T63" fmla="*/ 755 h 743"/>
                <a:gd name="T64" fmla="*/ 1734 w 3169"/>
                <a:gd name="T65" fmla="*/ 533 h 743"/>
                <a:gd name="T66" fmla="*/ 1423 w 3169"/>
                <a:gd name="T67" fmla="*/ 245 h 743"/>
                <a:gd name="T68" fmla="*/ 1423 w 3169"/>
                <a:gd name="T69" fmla="*/ 245 h 743"/>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3169" h="743">
                  <a:moveTo>
                    <a:pt x="1387" y="239"/>
                  </a:moveTo>
                  <a:lnTo>
                    <a:pt x="1734" y="233"/>
                  </a:lnTo>
                  <a:lnTo>
                    <a:pt x="2087" y="251"/>
                  </a:lnTo>
                  <a:lnTo>
                    <a:pt x="2505" y="233"/>
                  </a:lnTo>
                  <a:lnTo>
                    <a:pt x="3169" y="204"/>
                  </a:lnTo>
                  <a:lnTo>
                    <a:pt x="3115" y="186"/>
                  </a:lnTo>
                  <a:lnTo>
                    <a:pt x="2422" y="221"/>
                  </a:lnTo>
                  <a:lnTo>
                    <a:pt x="2003" y="221"/>
                  </a:lnTo>
                  <a:lnTo>
                    <a:pt x="1459" y="186"/>
                  </a:lnTo>
                  <a:lnTo>
                    <a:pt x="1543" y="168"/>
                  </a:lnTo>
                  <a:lnTo>
                    <a:pt x="2039" y="0"/>
                  </a:lnTo>
                  <a:lnTo>
                    <a:pt x="1961" y="24"/>
                  </a:lnTo>
                  <a:lnTo>
                    <a:pt x="1836" y="66"/>
                  </a:lnTo>
                  <a:lnTo>
                    <a:pt x="1602" y="138"/>
                  </a:lnTo>
                  <a:lnTo>
                    <a:pt x="1339" y="198"/>
                  </a:lnTo>
                  <a:lnTo>
                    <a:pt x="1268" y="251"/>
                  </a:lnTo>
                  <a:lnTo>
                    <a:pt x="765" y="413"/>
                  </a:lnTo>
                  <a:lnTo>
                    <a:pt x="335" y="503"/>
                  </a:lnTo>
                  <a:lnTo>
                    <a:pt x="0" y="617"/>
                  </a:lnTo>
                  <a:lnTo>
                    <a:pt x="299" y="539"/>
                  </a:lnTo>
                  <a:lnTo>
                    <a:pt x="735" y="449"/>
                  </a:lnTo>
                  <a:lnTo>
                    <a:pt x="1178" y="311"/>
                  </a:lnTo>
                  <a:lnTo>
                    <a:pt x="981" y="491"/>
                  </a:lnTo>
                  <a:lnTo>
                    <a:pt x="867" y="743"/>
                  </a:lnTo>
                  <a:lnTo>
                    <a:pt x="861" y="743"/>
                  </a:lnTo>
                  <a:lnTo>
                    <a:pt x="933" y="743"/>
                  </a:lnTo>
                  <a:lnTo>
                    <a:pt x="1022" y="497"/>
                  </a:lnTo>
                  <a:lnTo>
                    <a:pt x="1297" y="281"/>
                  </a:lnTo>
                  <a:lnTo>
                    <a:pt x="1531" y="449"/>
                  </a:lnTo>
                  <a:lnTo>
                    <a:pt x="1770" y="677"/>
                  </a:lnTo>
                  <a:lnTo>
                    <a:pt x="1854" y="743"/>
                  </a:lnTo>
                  <a:lnTo>
                    <a:pt x="1919" y="743"/>
                  </a:lnTo>
                  <a:lnTo>
                    <a:pt x="1692" y="527"/>
                  </a:lnTo>
                  <a:lnTo>
                    <a:pt x="1387" y="239"/>
                  </a:lnTo>
                  <a:close/>
                </a:path>
              </a:pathLst>
            </a:custGeom>
            <a:gradFill rotWithShape="0">
              <a:gsLst>
                <a:gs pos="0">
                  <a:schemeClr val="accent2"/>
                </a:gs>
                <a:gs pos="100000">
                  <a:schemeClr val="bg1"/>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41" name="Rectangle 12"/>
            <p:cNvSpPr>
              <a:spLocks noChangeArrowheads="1"/>
            </p:cNvSpPr>
            <p:nvPr/>
          </p:nvSpPr>
          <p:spPr bwMode="hidden">
            <a:xfrm>
              <a:off x="192" y="127"/>
              <a:ext cx="1" cy="1"/>
            </a:xfrm>
            <a:prstGeom prst="rect">
              <a:avLst/>
            </a:prstGeom>
            <a:solidFill>
              <a:srgbClr val="9A1E8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fa-IR"/>
            </a:p>
          </p:txBody>
        </p:sp>
        <p:sp>
          <p:nvSpPr>
            <p:cNvPr id="1042" name="Rectangle 13"/>
            <p:cNvSpPr>
              <a:spLocks noChangeArrowheads="1"/>
            </p:cNvSpPr>
            <p:nvPr/>
          </p:nvSpPr>
          <p:spPr bwMode="hidden">
            <a:xfrm>
              <a:off x="204" y="131"/>
              <a:ext cx="1" cy="1"/>
            </a:xfrm>
            <a:prstGeom prst="rect">
              <a:avLst/>
            </a:prstGeom>
            <a:solidFill>
              <a:srgbClr val="9A1E8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fa-IR"/>
            </a:p>
          </p:txBody>
        </p:sp>
        <p:sp>
          <p:nvSpPr>
            <p:cNvPr id="71694" name="Freeform 14"/>
            <p:cNvSpPr>
              <a:spLocks/>
            </p:cNvSpPr>
            <p:nvPr/>
          </p:nvSpPr>
          <p:spPr bwMode="hidden">
            <a:xfrm>
              <a:off x="0" y="4032"/>
              <a:ext cx="5760" cy="288"/>
            </a:xfrm>
            <a:custGeom>
              <a:avLst/>
              <a:gdLst>
                <a:gd name="T0" fmla="*/ 5740 w 5740"/>
                <a:gd name="T1" fmla="*/ 288 h 288"/>
                <a:gd name="T2" fmla="*/ 0 w 5740"/>
                <a:gd name="T3" fmla="*/ 288 h 288"/>
                <a:gd name="T4" fmla="*/ 0 w 5740"/>
                <a:gd name="T5" fmla="*/ 0 h 288"/>
                <a:gd name="T6" fmla="*/ 5740 w 5740"/>
                <a:gd name="T7" fmla="*/ 0 h 288"/>
                <a:gd name="T8" fmla="*/ 5740 w 5740"/>
                <a:gd name="T9" fmla="*/ 288 h 288"/>
                <a:gd name="T10" fmla="*/ 5740 w 5740"/>
                <a:gd name="T11" fmla="*/ 288 h 288"/>
              </a:gdLst>
              <a:ahLst/>
              <a:cxnLst>
                <a:cxn ang="0">
                  <a:pos x="T0" y="T1"/>
                </a:cxn>
                <a:cxn ang="0">
                  <a:pos x="T2" y="T3"/>
                </a:cxn>
                <a:cxn ang="0">
                  <a:pos x="T4" y="T5"/>
                </a:cxn>
                <a:cxn ang="0">
                  <a:pos x="T6" y="T7"/>
                </a:cxn>
                <a:cxn ang="0">
                  <a:pos x="T8" y="T9"/>
                </a:cxn>
                <a:cxn ang="0">
                  <a:pos x="T10" y="T11"/>
                </a:cxn>
              </a:cxnLst>
              <a:rect l="0" t="0" r="r" b="b"/>
              <a:pathLst>
                <a:path w="5740" h="288">
                  <a:moveTo>
                    <a:pt x="5740" y="288"/>
                  </a:moveTo>
                  <a:lnTo>
                    <a:pt x="0" y="288"/>
                  </a:lnTo>
                  <a:lnTo>
                    <a:pt x="0" y="0"/>
                  </a:lnTo>
                  <a:lnTo>
                    <a:pt x="5740" y="0"/>
                  </a:lnTo>
                  <a:lnTo>
                    <a:pt x="5740" y="288"/>
                  </a:lnTo>
                  <a:lnTo>
                    <a:pt x="5740" y="288"/>
                  </a:lnTo>
                  <a:close/>
                </a:path>
              </a:pathLst>
            </a:custGeom>
            <a:gradFill rotWithShape="0">
              <a:gsLst>
                <a:gs pos="0">
                  <a:schemeClr val="bg1"/>
                </a:gs>
                <a:gs pos="100000">
                  <a:schemeClr val="bg1">
                    <a:gamma/>
                    <a:shade val="46275"/>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fa-IR">
                <a:cs typeface="Arial" pitchFamily="34" charset="0"/>
              </a:endParaRPr>
            </a:p>
          </p:txBody>
        </p:sp>
        <p:sp>
          <p:nvSpPr>
            <p:cNvPr id="71695" name="Freeform 15"/>
            <p:cNvSpPr>
              <a:spLocks/>
            </p:cNvSpPr>
            <p:nvPr/>
          </p:nvSpPr>
          <p:spPr bwMode="hidden">
            <a:xfrm>
              <a:off x="0" y="4032"/>
              <a:ext cx="5760" cy="336"/>
            </a:xfrm>
            <a:custGeom>
              <a:avLst/>
              <a:gdLst>
                <a:gd name="T0" fmla="*/ 5740 w 5740"/>
                <a:gd name="T1" fmla="*/ 288 h 288"/>
                <a:gd name="T2" fmla="*/ 0 w 5740"/>
                <a:gd name="T3" fmla="*/ 288 h 288"/>
                <a:gd name="T4" fmla="*/ 0 w 5740"/>
                <a:gd name="T5" fmla="*/ 0 h 288"/>
                <a:gd name="T6" fmla="*/ 5740 w 5740"/>
                <a:gd name="T7" fmla="*/ 0 h 288"/>
                <a:gd name="T8" fmla="*/ 5740 w 5740"/>
                <a:gd name="T9" fmla="*/ 288 h 288"/>
                <a:gd name="T10" fmla="*/ 5740 w 5740"/>
                <a:gd name="T11" fmla="*/ 288 h 288"/>
              </a:gdLst>
              <a:ahLst/>
              <a:cxnLst>
                <a:cxn ang="0">
                  <a:pos x="T0" y="T1"/>
                </a:cxn>
                <a:cxn ang="0">
                  <a:pos x="T2" y="T3"/>
                </a:cxn>
                <a:cxn ang="0">
                  <a:pos x="T4" y="T5"/>
                </a:cxn>
                <a:cxn ang="0">
                  <a:pos x="T6" y="T7"/>
                </a:cxn>
                <a:cxn ang="0">
                  <a:pos x="T8" y="T9"/>
                </a:cxn>
                <a:cxn ang="0">
                  <a:pos x="T10" y="T11"/>
                </a:cxn>
              </a:cxnLst>
              <a:rect l="0" t="0" r="r" b="b"/>
              <a:pathLst>
                <a:path w="5740" h="288">
                  <a:moveTo>
                    <a:pt x="5740" y="288"/>
                  </a:moveTo>
                  <a:lnTo>
                    <a:pt x="0" y="288"/>
                  </a:lnTo>
                  <a:lnTo>
                    <a:pt x="0" y="0"/>
                  </a:lnTo>
                  <a:lnTo>
                    <a:pt x="5740" y="0"/>
                  </a:lnTo>
                  <a:lnTo>
                    <a:pt x="5740" y="288"/>
                  </a:lnTo>
                  <a:lnTo>
                    <a:pt x="5740" y="288"/>
                  </a:lnTo>
                  <a:close/>
                </a:path>
              </a:pathLst>
            </a:custGeom>
            <a:gradFill rotWithShape="0">
              <a:gsLst>
                <a:gs pos="0">
                  <a:schemeClr val="bg1"/>
                </a:gs>
                <a:gs pos="100000">
                  <a:schemeClr val="bg1">
                    <a:gamma/>
                    <a:shade val="46275"/>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fa-IR">
                <a:cs typeface="Arial" pitchFamily="34" charset="0"/>
              </a:endParaRPr>
            </a:p>
          </p:txBody>
        </p:sp>
        <p:sp>
          <p:nvSpPr>
            <p:cNvPr id="71696" name="Freeform 16"/>
            <p:cNvSpPr>
              <a:spLocks/>
            </p:cNvSpPr>
            <p:nvPr/>
          </p:nvSpPr>
          <p:spPr bwMode="hidden">
            <a:xfrm>
              <a:off x="0" y="0"/>
              <a:ext cx="5760" cy="288"/>
            </a:xfrm>
            <a:custGeom>
              <a:avLst/>
              <a:gdLst>
                <a:gd name="T0" fmla="*/ 5740 w 5740"/>
                <a:gd name="T1" fmla="*/ 288 h 288"/>
                <a:gd name="T2" fmla="*/ 0 w 5740"/>
                <a:gd name="T3" fmla="*/ 288 h 288"/>
                <a:gd name="T4" fmla="*/ 0 w 5740"/>
                <a:gd name="T5" fmla="*/ 0 h 288"/>
                <a:gd name="T6" fmla="*/ 5740 w 5740"/>
                <a:gd name="T7" fmla="*/ 0 h 288"/>
                <a:gd name="T8" fmla="*/ 5740 w 5740"/>
                <a:gd name="T9" fmla="*/ 288 h 288"/>
                <a:gd name="T10" fmla="*/ 5740 w 5740"/>
                <a:gd name="T11" fmla="*/ 288 h 288"/>
              </a:gdLst>
              <a:ahLst/>
              <a:cxnLst>
                <a:cxn ang="0">
                  <a:pos x="T0" y="T1"/>
                </a:cxn>
                <a:cxn ang="0">
                  <a:pos x="T2" y="T3"/>
                </a:cxn>
                <a:cxn ang="0">
                  <a:pos x="T4" y="T5"/>
                </a:cxn>
                <a:cxn ang="0">
                  <a:pos x="T6" y="T7"/>
                </a:cxn>
                <a:cxn ang="0">
                  <a:pos x="T8" y="T9"/>
                </a:cxn>
                <a:cxn ang="0">
                  <a:pos x="T10" y="T11"/>
                </a:cxn>
              </a:cxnLst>
              <a:rect l="0" t="0" r="r" b="b"/>
              <a:pathLst>
                <a:path w="5740" h="288">
                  <a:moveTo>
                    <a:pt x="5740" y="288"/>
                  </a:moveTo>
                  <a:lnTo>
                    <a:pt x="0" y="288"/>
                  </a:lnTo>
                  <a:lnTo>
                    <a:pt x="0" y="0"/>
                  </a:lnTo>
                  <a:lnTo>
                    <a:pt x="5740" y="0"/>
                  </a:lnTo>
                  <a:lnTo>
                    <a:pt x="5740" y="288"/>
                  </a:lnTo>
                  <a:lnTo>
                    <a:pt x="5740" y="288"/>
                  </a:lnTo>
                  <a:close/>
                </a:path>
              </a:pathLst>
            </a:custGeom>
            <a:gradFill rotWithShape="0">
              <a:gsLst>
                <a:gs pos="0">
                  <a:schemeClr val="bg2">
                    <a:gamma/>
                    <a:shade val="56078"/>
                    <a:invGamma/>
                  </a:schemeClr>
                </a:gs>
                <a:gs pos="100000">
                  <a:schemeClr val="bg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fa-IR">
                <a:cs typeface="Arial" pitchFamily="34" charset="0"/>
              </a:endParaRPr>
            </a:p>
          </p:txBody>
        </p:sp>
        <p:sp>
          <p:nvSpPr>
            <p:cNvPr id="1046" name="Freeform 17"/>
            <p:cNvSpPr>
              <a:spLocks/>
            </p:cNvSpPr>
            <p:nvPr/>
          </p:nvSpPr>
          <p:spPr bwMode="hidden">
            <a:xfrm>
              <a:off x="509" y="229"/>
              <a:ext cx="3188" cy="2024"/>
            </a:xfrm>
            <a:custGeom>
              <a:avLst/>
              <a:gdLst>
                <a:gd name="T0" fmla="*/ 871 w 3188"/>
                <a:gd name="T1" fmla="*/ 1423 h 2024"/>
                <a:gd name="T2" fmla="*/ 907 w 3188"/>
                <a:gd name="T3" fmla="*/ 1393 h 2024"/>
                <a:gd name="T4" fmla="*/ 991 w 3188"/>
                <a:gd name="T5" fmla="*/ 1320 h 2024"/>
                <a:gd name="T6" fmla="*/ 1033 w 3188"/>
                <a:gd name="T7" fmla="*/ 1297 h 2024"/>
                <a:gd name="T8" fmla="*/ 1086 w 3188"/>
                <a:gd name="T9" fmla="*/ 1249 h 2024"/>
                <a:gd name="T10" fmla="*/ 1123 w 3188"/>
                <a:gd name="T11" fmla="*/ 1219 h 2024"/>
                <a:gd name="T12" fmla="*/ 1057 w 3188"/>
                <a:gd name="T13" fmla="*/ 1153 h 2024"/>
                <a:gd name="T14" fmla="*/ 877 w 3188"/>
                <a:gd name="T15" fmla="*/ 1021 h 2024"/>
                <a:gd name="T16" fmla="*/ 655 w 3188"/>
                <a:gd name="T17" fmla="*/ 907 h 2024"/>
                <a:gd name="T18" fmla="*/ 655 w 3188"/>
                <a:gd name="T19" fmla="*/ 846 h 2024"/>
                <a:gd name="T20" fmla="*/ 643 w 3188"/>
                <a:gd name="T21" fmla="*/ 708 h 2024"/>
                <a:gd name="T22" fmla="*/ 552 w 3188"/>
                <a:gd name="T23" fmla="*/ 642 h 2024"/>
                <a:gd name="T24" fmla="*/ 510 w 3188"/>
                <a:gd name="T25" fmla="*/ 570 h 2024"/>
                <a:gd name="T26" fmla="*/ 637 w 3188"/>
                <a:gd name="T27" fmla="*/ 564 h 2024"/>
                <a:gd name="T28" fmla="*/ 763 w 3188"/>
                <a:gd name="T29" fmla="*/ 570 h 2024"/>
                <a:gd name="T30" fmla="*/ 1091 w 3188"/>
                <a:gd name="T31" fmla="*/ 850 h 2024"/>
                <a:gd name="T32" fmla="*/ 1009 w 3188"/>
                <a:gd name="T33" fmla="*/ 566 h 2024"/>
                <a:gd name="T34" fmla="*/ 1054 w 3188"/>
                <a:gd name="T35" fmla="*/ 265 h 2024"/>
                <a:gd name="T36" fmla="*/ 1249 w 3188"/>
                <a:gd name="T37" fmla="*/ 0 h 2024"/>
                <a:gd name="T38" fmla="*/ 1466 w 3188"/>
                <a:gd name="T39" fmla="*/ 292 h 2024"/>
                <a:gd name="T40" fmla="*/ 1475 w 3188"/>
                <a:gd name="T41" fmla="*/ 548 h 2024"/>
                <a:gd name="T42" fmla="*/ 1567 w 3188"/>
                <a:gd name="T43" fmla="*/ 630 h 2024"/>
                <a:gd name="T44" fmla="*/ 1795 w 3188"/>
                <a:gd name="T45" fmla="*/ 365 h 2024"/>
                <a:gd name="T46" fmla="*/ 2245 w 3188"/>
                <a:gd name="T47" fmla="*/ 150 h 2024"/>
                <a:gd name="T48" fmla="*/ 2618 w 3188"/>
                <a:gd name="T49" fmla="*/ 180 h 2024"/>
                <a:gd name="T50" fmla="*/ 3050 w 3188"/>
                <a:gd name="T51" fmla="*/ 150 h 2024"/>
                <a:gd name="T52" fmla="*/ 3140 w 3188"/>
                <a:gd name="T53" fmla="*/ 210 h 2024"/>
                <a:gd name="T54" fmla="*/ 2990 w 3188"/>
                <a:gd name="T55" fmla="*/ 210 h 2024"/>
                <a:gd name="T56" fmla="*/ 2834 w 3188"/>
                <a:gd name="T57" fmla="*/ 377 h 2024"/>
                <a:gd name="T58" fmla="*/ 2702 w 3188"/>
                <a:gd name="T59" fmla="*/ 648 h 2024"/>
                <a:gd name="T60" fmla="*/ 2582 w 3188"/>
                <a:gd name="T61" fmla="*/ 828 h 2024"/>
                <a:gd name="T62" fmla="*/ 2234 w 3188"/>
                <a:gd name="T63" fmla="*/ 1009 h 2024"/>
                <a:gd name="T64" fmla="*/ 1963 w 3188"/>
                <a:gd name="T65" fmla="*/ 1075 h 2024"/>
                <a:gd name="T66" fmla="*/ 2257 w 3188"/>
                <a:gd name="T67" fmla="*/ 1111 h 2024"/>
                <a:gd name="T68" fmla="*/ 2600 w 3188"/>
                <a:gd name="T69" fmla="*/ 1207 h 2024"/>
                <a:gd name="T70" fmla="*/ 2894 w 3188"/>
                <a:gd name="T71" fmla="*/ 1441 h 2024"/>
                <a:gd name="T72" fmla="*/ 3122 w 3188"/>
                <a:gd name="T73" fmla="*/ 1555 h 2024"/>
                <a:gd name="T74" fmla="*/ 3032 w 3188"/>
                <a:gd name="T75" fmla="*/ 1585 h 2024"/>
                <a:gd name="T76" fmla="*/ 3008 w 3188"/>
                <a:gd name="T77" fmla="*/ 1591 h 2024"/>
                <a:gd name="T78" fmla="*/ 2960 w 3188"/>
                <a:gd name="T79" fmla="*/ 1597 h 2024"/>
                <a:gd name="T80" fmla="*/ 2882 w 3188"/>
                <a:gd name="T81" fmla="*/ 1609 h 2024"/>
                <a:gd name="T82" fmla="*/ 2846 w 3188"/>
                <a:gd name="T83" fmla="*/ 1609 h 2024"/>
                <a:gd name="T84" fmla="*/ 2774 w 3188"/>
                <a:gd name="T85" fmla="*/ 1615 h 2024"/>
                <a:gd name="T86" fmla="*/ 2726 w 3188"/>
                <a:gd name="T87" fmla="*/ 1621 h 2024"/>
                <a:gd name="T88" fmla="*/ 2708 w 3188"/>
                <a:gd name="T89" fmla="*/ 1621 h 2024"/>
                <a:gd name="T90" fmla="*/ 2594 w 3188"/>
                <a:gd name="T91" fmla="*/ 1657 h 2024"/>
                <a:gd name="T92" fmla="*/ 2533 w 3188"/>
                <a:gd name="T93" fmla="*/ 1663 h 2024"/>
                <a:gd name="T94" fmla="*/ 2444 w 3188"/>
                <a:gd name="T95" fmla="*/ 1675 h 2024"/>
                <a:gd name="T96" fmla="*/ 2378 w 3188"/>
                <a:gd name="T97" fmla="*/ 1687 h 2024"/>
                <a:gd name="T98" fmla="*/ 2360 w 3188"/>
                <a:gd name="T99" fmla="*/ 1705 h 2024"/>
                <a:gd name="T100" fmla="*/ 2305 w 3188"/>
                <a:gd name="T101" fmla="*/ 1687 h 2024"/>
                <a:gd name="T102" fmla="*/ 2263 w 3188"/>
                <a:gd name="T103" fmla="*/ 1663 h 2024"/>
                <a:gd name="T104" fmla="*/ 2017 w 3188"/>
                <a:gd name="T105" fmla="*/ 1585 h 2024"/>
                <a:gd name="T106" fmla="*/ 1711 w 3188"/>
                <a:gd name="T107" fmla="*/ 1453 h 2024"/>
                <a:gd name="T108" fmla="*/ 1880 w 3188"/>
                <a:gd name="T109" fmla="*/ 1844 h 2024"/>
                <a:gd name="T110" fmla="*/ 1771 w 3188"/>
                <a:gd name="T111" fmla="*/ 1922 h 2024"/>
                <a:gd name="T112" fmla="*/ 1531 w 3188"/>
                <a:gd name="T113" fmla="*/ 1753 h 2024"/>
                <a:gd name="T114" fmla="*/ 1411 w 3188"/>
                <a:gd name="T115" fmla="*/ 1477 h 2024"/>
                <a:gd name="T116" fmla="*/ 1219 w 3188"/>
                <a:gd name="T117" fmla="*/ 1291 h 2024"/>
                <a:gd name="T118" fmla="*/ 127 w 3188"/>
                <a:gd name="T119" fmla="*/ 2006 h 2024"/>
                <a:gd name="T120" fmla="*/ 865 w 3188"/>
                <a:gd name="T121" fmla="*/ 1429 h 2024"/>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0" t="0" r="r" b="b"/>
              <a:pathLst>
                <a:path w="3188" h="2024">
                  <a:moveTo>
                    <a:pt x="865" y="1429"/>
                  </a:moveTo>
                  <a:lnTo>
                    <a:pt x="871" y="1423"/>
                  </a:lnTo>
                  <a:lnTo>
                    <a:pt x="889" y="1411"/>
                  </a:lnTo>
                  <a:lnTo>
                    <a:pt x="907" y="1393"/>
                  </a:lnTo>
                  <a:lnTo>
                    <a:pt x="937" y="1369"/>
                  </a:lnTo>
                  <a:lnTo>
                    <a:pt x="991" y="1320"/>
                  </a:lnTo>
                  <a:lnTo>
                    <a:pt x="1015" y="1309"/>
                  </a:lnTo>
                  <a:lnTo>
                    <a:pt x="1033" y="1297"/>
                  </a:lnTo>
                  <a:lnTo>
                    <a:pt x="1057" y="1279"/>
                  </a:lnTo>
                  <a:lnTo>
                    <a:pt x="1086" y="1249"/>
                  </a:lnTo>
                  <a:lnTo>
                    <a:pt x="1111" y="1225"/>
                  </a:lnTo>
                  <a:lnTo>
                    <a:pt x="1123" y="1219"/>
                  </a:lnTo>
                  <a:lnTo>
                    <a:pt x="1123" y="1213"/>
                  </a:lnTo>
                  <a:lnTo>
                    <a:pt x="1057" y="1153"/>
                  </a:lnTo>
                  <a:lnTo>
                    <a:pt x="979" y="1051"/>
                  </a:lnTo>
                  <a:lnTo>
                    <a:pt x="877" y="1021"/>
                  </a:lnTo>
                  <a:lnTo>
                    <a:pt x="685" y="931"/>
                  </a:lnTo>
                  <a:lnTo>
                    <a:pt x="655" y="907"/>
                  </a:lnTo>
                  <a:lnTo>
                    <a:pt x="721" y="876"/>
                  </a:lnTo>
                  <a:lnTo>
                    <a:pt x="655" y="846"/>
                  </a:lnTo>
                  <a:lnTo>
                    <a:pt x="612" y="774"/>
                  </a:lnTo>
                  <a:lnTo>
                    <a:pt x="643" y="708"/>
                  </a:lnTo>
                  <a:lnTo>
                    <a:pt x="600" y="660"/>
                  </a:lnTo>
                  <a:lnTo>
                    <a:pt x="552" y="642"/>
                  </a:lnTo>
                  <a:lnTo>
                    <a:pt x="528" y="594"/>
                  </a:lnTo>
                  <a:lnTo>
                    <a:pt x="510" y="570"/>
                  </a:lnTo>
                  <a:lnTo>
                    <a:pt x="552" y="552"/>
                  </a:lnTo>
                  <a:lnTo>
                    <a:pt x="637" y="564"/>
                  </a:lnTo>
                  <a:lnTo>
                    <a:pt x="721" y="576"/>
                  </a:lnTo>
                  <a:lnTo>
                    <a:pt x="763" y="570"/>
                  </a:lnTo>
                  <a:lnTo>
                    <a:pt x="931" y="696"/>
                  </a:lnTo>
                  <a:lnTo>
                    <a:pt x="1091" y="850"/>
                  </a:lnTo>
                  <a:lnTo>
                    <a:pt x="1073" y="685"/>
                  </a:lnTo>
                  <a:lnTo>
                    <a:pt x="1009" y="566"/>
                  </a:lnTo>
                  <a:lnTo>
                    <a:pt x="945" y="393"/>
                  </a:lnTo>
                  <a:lnTo>
                    <a:pt x="1054" y="265"/>
                  </a:lnTo>
                  <a:lnTo>
                    <a:pt x="1137" y="45"/>
                  </a:lnTo>
                  <a:lnTo>
                    <a:pt x="1249" y="0"/>
                  </a:lnTo>
                  <a:lnTo>
                    <a:pt x="1338" y="137"/>
                  </a:lnTo>
                  <a:lnTo>
                    <a:pt x="1466" y="292"/>
                  </a:lnTo>
                  <a:lnTo>
                    <a:pt x="1502" y="411"/>
                  </a:lnTo>
                  <a:lnTo>
                    <a:pt x="1475" y="548"/>
                  </a:lnTo>
                  <a:lnTo>
                    <a:pt x="1347" y="768"/>
                  </a:lnTo>
                  <a:lnTo>
                    <a:pt x="1567" y="630"/>
                  </a:lnTo>
                  <a:lnTo>
                    <a:pt x="1687" y="462"/>
                  </a:lnTo>
                  <a:lnTo>
                    <a:pt x="1795" y="365"/>
                  </a:lnTo>
                  <a:lnTo>
                    <a:pt x="1940" y="239"/>
                  </a:lnTo>
                  <a:lnTo>
                    <a:pt x="2245" y="150"/>
                  </a:lnTo>
                  <a:lnTo>
                    <a:pt x="2498" y="138"/>
                  </a:lnTo>
                  <a:lnTo>
                    <a:pt x="2618" y="180"/>
                  </a:lnTo>
                  <a:lnTo>
                    <a:pt x="2815" y="138"/>
                  </a:lnTo>
                  <a:lnTo>
                    <a:pt x="3050" y="150"/>
                  </a:lnTo>
                  <a:lnTo>
                    <a:pt x="3176" y="168"/>
                  </a:lnTo>
                  <a:lnTo>
                    <a:pt x="3140" y="210"/>
                  </a:lnTo>
                  <a:lnTo>
                    <a:pt x="3116" y="192"/>
                  </a:lnTo>
                  <a:lnTo>
                    <a:pt x="2990" y="210"/>
                  </a:lnTo>
                  <a:lnTo>
                    <a:pt x="2906" y="263"/>
                  </a:lnTo>
                  <a:lnTo>
                    <a:pt x="2834" y="377"/>
                  </a:lnTo>
                  <a:lnTo>
                    <a:pt x="2768" y="534"/>
                  </a:lnTo>
                  <a:lnTo>
                    <a:pt x="2702" y="648"/>
                  </a:lnTo>
                  <a:lnTo>
                    <a:pt x="2738" y="726"/>
                  </a:lnTo>
                  <a:lnTo>
                    <a:pt x="2582" y="828"/>
                  </a:lnTo>
                  <a:lnTo>
                    <a:pt x="2444" y="913"/>
                  </a:lnTo>
                  <a:lnTo>
                    <a:pt x="2234" y="1009"/>
                  </a:lnTo>
                  <a:lnTo>
                    <a:pt x="2096" y="1063"/>
                  </a:lnTo>
                  <a:lnTo>
                    <a:pt x="1963" y="1075"/>
                  </a:lnTo>
                  <a:lnTo>
                    <a:pt x="2035" y="1117"/>
                  </a:lnTo>
                  <a:lnTo>
                    <a:pt x="2257" y="1111"/>
                  </a:lnTo>
                  <a:lnTo>
                    <a:pt x="2545" y="1135"/>
                  </a:lnTo>
                  <a:lnTo>
                    <a:pt x="2600" y="1207"/>
                  </a:lnTo>
                  <a:lnTo>
                    <a:pt x="2726" y="1303"/>
                  </a:lnTo>
                  <a:lnTo>
                    <a:pt x="2894" y="1441"/>
                  </a:lnTo>
                  <a:lnTo>
                    <a:pt x="2984" y="1471"/>
                  </a:lnTo>
                  <a:lnTo>
                    <a:pt x="3122" y="1555"/>
                  </a:lnTo>
                  <a:lnTo>
                    <a:pt x="3188" y="1543"/>
                  </a:lnTo>
                  <a:lnTo>
                    <a:pt x="3032" y="1585"/>
                  </a:lnTo>
                  <a:lnTo>
                    <a:pt x="3026" y="1585"/>
                  </a:lnTo>
                  <a:lnTo>
                    <a:pt x="3008" y="1591"/>
                  </a:lnTo>
                  <a:lnTo>
                    <a:pt x="2984" y="1591"/>
                  </a:lnTo>
                  <a:lnTo>
                    <a:pt x="2960" y="1597"/>
                  </a:lnTo>
                  <a:lnTo>
                    <a:pt x="2906" y="1603"/>
                  </a:lnTo>
                  <a:lnTo>
                    <a:pt x="2882" y="1609"/>
                  </a:lnTo>
                  <a:lnTo>
                    <a:pt x="2864" y="1609"/>
                  </a:lnTo>
                  <a:lnTo>
                    <a:pt x="2846" y="1609"/>
                  </a:lnTo>
                  <a:lnTo>
                    <a:pt x="2828" y="1609"/>
                  </a:lnTo>
                  <a:lnTo>
                    <a:pt x="2774" y="1615"/>
                  </a:lnTo>
                  <a:lnTo>
                    <a:pt x="2750" y="1615"/>
                  </a:lnTo>
                  <a:lnTo>
                    <a:pt x="2726" y="1621"/>
                  </a:lnTo>
                  <a:lnTo>
                    <a:pt x="2714" y="1621"/>
                  </a:lnTo>
                  <a:lnTo>
                    <a:pt x="2708" y="1621"/>
                  </a:lnTo>
                  <a:lnTo>
                    <a:pt x="2606" y="1657"/>
                  </a:lnTo>
                  <a:lnTo>
                    <a:pt x="2594" y="1657"/>
                  </a:lnTo>
                  <a:lnTo>
                    <a:pt x="2569" y="1657"/>
                  </a:lnTo>
                  <a:lnTo>
                    <a:pt x="2533" y="1663"/>
                  </a:lnTo>
                  <a:lnTo>
                    <a:pt x="2486" y="1669"/>
                  </a:lnTo>
                  <a:lnTo>
                    <a:pt x="2444" y="1675"/>
                  </a:lnTo>
                  <a:lnTo>
                    <a:pt x="2408" y="1681"/>
                  </a:lnTo>
                  <a:lnTo>
                    <a:pt x="2378" y="1687"/>
                  </a:lnTo>
                  <a:lnTo>
                    <a:pt x="2366" y="1699"/>
                  </a:lnTo>
                  <a:lnTo>
                    <a:pt x="2360" y="1705"/>
                  </a:lnTo>
                  <a:lnTo>
                    <a:pt x="2342" y="1705"/>
                  </a:lnTo>
                  <a:lnTo>
                    <a:pt x="2305" y="1687"/>
                  </a:lnTo>
                  <a:lnTo>
                    <a:pt x="2275" y="1669"/>
                  </a:lnTo>
                  <a:lnTo>
                    <a:pt x="2263" y="1663"/>
                  </a:lnTo>
                  <a:lnTo>
                    <a:pt x="2257" y="1657"/>
                  </a:lnTo>
                  <a:lnTo>
                    <a:pt x="2017" y="1585"/>
                  </a:lnTo>
                  <a:lnTo>
                    <a:pt x="1844" y="1489"/>
                  </a:lnTo>
                  <a:lnTo>
                    <a:pt x="1711" y="1453"/>
                  </a:lnTo>
                  <a:lnTo>
                    <a:pt x="1856" y="1693"/>
                  </a:lnTo>
                  <a:lnTo>
                    <a:pt x="1880" y="1844"/>
                  </a:lnTo>
                  <a:lnTo>
                    <a:pt x="1856" y="1994"/>
                  </a:lnTo>
                  <a:lnTo>
                    <a:pt x="1771" y="1922"/>
                  </a:lnTo>
                  <a:lnTo>
                    <a:pt x="1616" y="1795"/>
                  </a:lnTo>
                  <a:lnTo>
                    <a:pt x="1531" y="1753"/>
                  </a:lnTo>
                  <a:lnTo>
                    <a:pt x="1483" y="1633"/>
                  </a:lnTo>
                  <a:lnTo>
                    <a:pt x="1411" y="1477"/>
                  </a:lnTo>
                  <a:lnTo>
                    <a:pt x="1358" y="1381"/>
                  </a:lnTo>
                  <a:lnTo>
                    <a:pt x="1219" y="1291"/>
                  </a:lnTo>
                  <a:lnTo>
                    <a:pt x="1147" y="1279"/>
                  </a:lnTo>
                  <a:lnTo>
                    <a:pt x="127" y="2006"/>
                  </a:lnTo>
                  <a:lnTo>
                    <a:pt x="0" y="2024"/>
                  </a:lnTo>
                  <a:lnTo>
                    <a:pt x="865" y="1429"/>
                  </a:lnTo>
                  <a:close/>
                </a:path>
              </a:pathLst>
            </a:custGeom>
            <a:gradFill rotWithShape="0">
              <a:gsLst>
                <a:gs pos="0">
                  <a:schemeClr val="bg2"/>
                </a:gs>
                <a:gs pos="100000">
                  <a:schemeClr val="bg1"/>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47" name="Freeform 18"/>
            <p:cNvSpPr>
              <a:spLocks/>
            </p:cNvSpPr>
            <p:nvPr/>
          </p:nvSpPr>
          <p:spPr bwMode="hidden">
            <a:xfrm>
              <a:off x="1344" y="293"/>
              <a:ext cx="2144" cy="1787"/>
            </a:xfrm>
            <a:custGeom>
              <a:avLst/>
              <a:gdLst>
                <a:gd name="T0" fmla="*/ 318 w 2144"/>
                <a:gd name="T1" fmla="*/ 1078 h 1787"/>
                <a:gd name="T2" fmla="*/ 217 w 2144"/>
                <a:gd name="T3" fmla="*/ 928 h 1787"/>
                <a:gd name="T4" fmla="*/ 102 w 2144"/>
                <a:gd name="T5" fmla="*/ 808 h 1787"/>
                <a:gd name="T6" fmla="*/ 36 w 2144"/>
                <a:gd name="T7" fmla="*/ 742 h 1787"/>
                <a:gd name="T8" fmla="*/ 0 w 2144"/>
                <a:gd name="T9" fmla="*/ 700 h 1787"/>
                <a:gd name="T10" fmla="*/ 270 w 2144"/>
                <a:gd name="T11" fmla="*/ 958 h 1787"/>
                <a:gd name="T12" fmla="*/ 294 w 2144"/>
                <a:gd name="T13" fmla="*/ 1006 h 1787"/>
                <a:gd name="T14" fmla="*/ 367 w 2144"/>
                <a:gd name="T15" fmla="*/ 670 h 1787"/>
                <a:gd name="T16" fmla="*/ 379 w 2144"/>
                <a:gd name="T17" fmla="*/ 411 h 1787"/>
                <a:gd name="T18" fmla="*/ 347 w 2144"/>
                <a:gd name="T19" fmla="*/ 118 h 1787"/>
                <a:gd name="T20" fmla="*/ 393 w 2144"/>
                <a:gd name="T21" fmla="*/ 0 h 1787"/>
                <a:gd name="T22" fmla="*/ 397 w 2144"/>
                <a:gd name="T23" fmla="*/ 357 h 1787"/>
                <a:gd name="T24" fmla="*/ 421 w 2144"/>
                <a:gd name="T25" fmla="*/ 609 h 1787"/>
                <a:gd name="T26" fmla="*/ 385 w 2144"/>
                <a:gd name="T27" fmla="*/ 826 h 1787"/>
                <a:gd name="T28" fmla="*/ 385 w 2144"/>
                <a:gd name="T29" fmla="*/ 1036 h 1787"/>
                <a:gd name="T30" fmla="*/ 877 w 2144"/>
                <a:gd name="T31" fmla="*/ 784 h 1787"/>
                <a:gd name="T32" fmla="*/ 1309 w 2144"/>
                <a:gd name="T33" fmla="*/ 555 h 1787"/>
                <a:gd name="T34" fmla="*/ 1802 w 2144"/>
                <a:gd name="T35" fmla="*/ 249 h 1787"/>
                <a:gd name="T36" fmla="*/ 2096 w 2144"/>
                <a:gd name="T37" fmla="*/ 69 h 1787"/>
                <a:gd name="T38" fmla="*/ 1814 w 2144"/>
                <a:gd name="T39" fmla="*/ 279 h 1787"/>
                <a:gd name="T40" fmla="*/ 1453 w 2144"/>
                <a:gd name="T41" fmla="*/ 501 h 1787"/>
                <a:gd name="T42" fmla="*/ 1123 w 2144"/>
                <a:gd name="T43" fmla="*/ 700 h 1787"/>
                <a:gd name="T44" fmla="*/ 739 w 2144"/>
                <a:gd name="T45" fmla="*/ 898 h 1787"/>
                <a:gd name="T46" fmla="*/ 463 w 2144"/>
                <a:gd name="T47" fmla="*/ 1084 h 1787"/>
                <a:gd name="T48" fmla="*/ 817 w 2144"/>
                <a:gd name="T49" fmla="*/ 1193 h 1787"/>
                <a:gd name="T50" fmla="*/ 1285 w 2144"/>
                <a:gd name="T51" fmla="*/ 1187 h 1787"/>
                <a:gd name="T52" fmla="*/ 1916 w 2144"/>
                <a:gd name="T53" fmla="*/ 1396 h 1787"/>
                <a:gd name="T54" fmla="*/ 2144 w 2144"/>
                <a:gd name="T55" fmla="*/ 1420 h 1787"/>
                <a:gd name="T56" fmla="*/ 1814 w 2144"/>
                <a:gd name="T57" fmla="*/ 1408 h 1787"/>
                <a:gd name="T58" fmla="*/ 1435 w 2144"/>
                <a:gd name="T59" fmla="*/ 1288 h 1787"/>
                <a:gd name="T60" fmla="*/ 1219 w 2144"/>
                <a:gd name="T61" fmla="*/ 1229 h 1787"/>
                <a:gd name="T62" fmla="*/ 799 w 2144"/>
                <a:gd name="T63" fmla="*/ 1223 h 1787"/>
                <a:gd name="T64" fmla="*/ 505 w 2144"/>
                <a:gd name="T65" fmla="*/ 1145 h 1787"/>
                <a:gd name="T66" fmla="*/ 733 w 2144"/>
                <a:gd name="T67" fmla="*/ 1378 h 1787"/>
                <a:gd name="T68" fmla="*/ 877 w 2144"/>
                <a:gd name="T69" fmla="*/ 1619 h 1787"/>
                <a:gd name="T70" fmla="*/ 1009 w 2144"/>
                <a:gd name="T71" fmla="*/ 1787 h 1787"/>
                <a:gd name="T72" fmla="*/ 817 w 2144"/>
                <a:gd name="T73" fmla="*/ 1607 h 1787"/>
                <a:gd name="T74" fmla="*/ 673 w 2144"/>
                <a:gd name="T75" fmla="*/ 1372 h 1787"/>
                <a:gd name="T76" fmla="*/ 415 w 2144"/>
                <a:gd name="T77" fmla="*/ 1109 h 1787"/>
                <a:gd name="T78" fmla="*/ 318 w 2144"/>
                <a:gd name="T79" fmla="*/ 1078 h 1787"/>
                <a:gd name="T80" fmla="*/ 318 w 2144"/>
                <a:gd name="T81" fmla="*/ 1078 h 1787"/>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0" t="0" r="r" b="b"/>
              <a:pathLst>
                <a:path w="2144" h="1787">
                  <a:moveTo>
                    <a:pt x="318" y="1078"/>
                  </a:moveTo>
                  <a:lnTo>
                    <a:pt x="217" y="928"/>
                  </a:lnTo>
                  <a:lnTo>
                    <a:pt x="102" y="808"/>
                  </a:lnTo>
                  <a:lnTo>
                    <a:pt x="36" y="742"/>
                  </a:lnTo>
                  <a:lnTo>
                    <a:pt x="0" y="700"/>
                  </a:lnTo>
                  <a:lnTo>
                    <a:pt x="270" y="958"/>
                  </a:lnTo>
                  <a:lnTo>
                    <a:pt x="294" y="1006"/>
                  </a:lnTo>
                  <a:lnTo>
                    <a:pt x="367" y="670"/>
                  </a:lnTo>
                  <a:lnTo>
                    <a:pt x="379" y="411"/>
                  </a:lnTo>
                  <a:lnTo>
                    <a:pt x="347" y="118"/>
                  </a:lnTo>
                  <a:lnTo>
                    <a:pt x="393" y="0"/>
                  </a:lnTo>
                  <a:lnTo>
                    <a:pt x="397" y="357"/>
                  </a:lnTo>
                  <a:lnTo>
                    <a:pt x="421" y="609"/>
                  </a:lnTo>
                  <a:lnTo>
                    <a:pt x="385" y="826"/>
                  </a:lnTo>
                  <a:lnTo>
                    <a:pt x="385" y="1036"/>
                  </a:lnTo>
                  <a:lnTo>
                    <a:pt x="877" y="784"/>
                  </a:lnTo>
                  <a:lnTo>
                    <a:pt x="1309" y="555"/>
                  </a:lnTo>
                  <a:lnTo>
                    <a:pt x="1802" y="249"/>
                  </a:lnTo>
                  <a:lnTo>
                    <a:pt x="2096" y="69"/>
                  </a:lnTo>
                  <a:lnTo>
                    <a:pt x="1814" y="279"/>
                  </a:lnTo>
                  <a:lnTo>
                    <a:pt x="1453" y="501"/>
                  </a:lnTo>
                  <a:lnTo>
                    <a:pt x="1123" y="700"/>
                  </a:lnTo>
                  <a:lnTo>
                    <a:pt x="739" y="898"/>
                  </a:lnTo>
                  <a:lnTo>
                    <a:pt x="463" y="1084"/>
                  </a:lnTo>
                  <a:lnTo>
                    <a:pt x="817" y="1193"/>
                  </a:lnTo>
                  <a:lnTo>
                    <a:pt x="1285" y="1187"/>
                  </a:lnTo>
                  <a:lnTo>
                    <a:pt x="1916" y="1396"/>
                  </a:lnTo>
                  <a:lnTo>
                    <a:pt x="2144" y="1420"/>
                  </a:lnTo>
                  <a:lnTo>
                    <a:pt x="1814" y="1408"/>
                  </a:lnTo>
                  <a:lnTo>
                    <a:pt x="1435" y="1288"/>
                  </a:lnTo>
                  <a:lnTo>
                    <a:pt x="1219" y="1229"/>
                  </a:lnTo>
                  <a:lnTo>
                    <a:pt x="799" y="1223"/>
                  </a:lnTo>
                  <a:lnTo>
                    <a:pt x="505" y="1145"/>
                  </a:lnTo>
                  <a:lnTo>
                    <a:pt x="733" y="1378"/>
                  </a:lnTo>
                  <a:lnTo>
                    <a:pt x="877" y="1619"/>
                  </a:lnTo>
                  <a:lnTo>
                    <a:pt x="1009" y="1787"/>
                  </a:lnTo>
                  <a:lnTo>
                    <a:pt x="817" y="1607"/>
                  </a:lnTo>
                  <a:lnTo>
                    <a:pt x="673" y="1372"/>
                  </a:lnTo>
                  <a:lnTo>
                    <a:pt x="415" y="1109"/>
                  </a:lnTo>
                  <a:lnTo>
                    <a:pt x="318" y="1078"/>
                  </a:lnTo>
                  <a:close/>
                </a:path>
              </a:pathLst>
            </a:custGeom>
            <a:gradFill rotWithShape="0">
              <a:gsLst>
                <a:gs pos="0">
                  <a:schemeClr val="accent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71699" name="Freeform 19"/>
            <p:cNvSpPr>
              <a:spLocks/>
            </p:cNvSpPr>
            <p:nvPr/>
          </p:nvSpPr>
          <p:spPr bwMode="hidden">
            <a:xfrm>
              <a:off x="2932" y="1728"/>
              <a:ext cx="2828" cy="2366"/>
            </a:xfrm>
            <a:custGeom>
              <a:avLst/>
              <a:gdLst>
                <a:gd name="T0" fmla="*/ 1814 w 2828"/>
                <a:gd name="T1" fmla="*/ 606 h 2366"/>
                <a:gd name="T2" fmla="*/ 1615 w 2828"/>
                <a:gd name="T3" fmla="*/ 252 h 2366"/>
                <a:gd name="T4" fmla="*/ 1345 w 2828"/>
                <a:gd name="T5" fmla="*/ 132 h 2366"/>
                <a:gd name="T6" fmla="*/ 1381 w 2828"/>
                <a:gd name="T7" fmla="*/ 492 h 2366"/>
                <a:gd name="T8" fmla="*/ 955 w 2828"/>
                <a:gd name="T9" fmla="*/ 221 h 2366"/>
                <a:gd name="T10" fmla="*/ 877 w 2828"/>
                <a:gd name="T11" fmla="*/ 161 h 2366"/>
                <a:gd name="T12" fmla="*/ 841 w 2828"/>
                <a:gd name="T13" fmla="*/ 167 h 2366"/>
                <a:gd name="T14" fmla="*/ 720 w 2828"/>
                <a:gd name="T15" fmla="*/ 161 h 2366"/>
                <a:gd name="T16" fmla="*/ 613 w 2828"/>
                <a:gd name="T17" fmla="*/ 144 h 2366"/>
                <a:gd name="T18" fmla="*/ 492 w 2828"/>
                <a:gd name="T19" fmla="*/ 161 h 2366"/>
                <a:gd name="T20" fmla="*/ 432 w 2828"/>
                <a:gd name="T21" fmla="*/ 150 h 2366"/>
                <a:gd name="T22" fmla="*/ 342 w 2828"/>
                <a:gd name="T23" fmla="*/ 138 h 2366"/>
                <a:gd name="T24" fmla="*/ 246 w 2828"/>
                <a:gd name="T25" fmla="*/ 126 h 2366"/>
                <a:gd name="T26" fmla="*/ 174 w 2828"/>
                <a:gd name="T27" fmla="*/ 114 h 2366"/>
                <a:gd name="T28" fmla="*/ 216 w 2828"/>
                <a:gd name="T29" fmla="*/ 240 h 2366"/>
                <a:gd name="T30" fmla="*/ 607 w 2828"/>
                <a:gd name="T31" fmla="*/ 588 h 2366"/>
                <a:gd name="T32" fmla="*/ 1177 w 2828"/>
                <a:gd name="T33" fmla="*/ 817 h 2366"/>
                <a:gd name="T34" fmla="*/ 972 w 2828"/>
                <a:gd name="T35" fmla="*/ 871 h 2366"/>
                <a:gd name="T36" fmla="*/ 492 w 2828"/>
                <a:gd name="T37" fmla="*/ 1111 h 2366"/>
                <a:gd name="T38" fmla="*/ 276 w 2828"/>
                <a:gd name="T39" fmla="*/ 1441 h 2366"/>
                <a:gd name="T40" fmla="*/ 42 w 2828"/>
                <a:gd name="T41" fmla="*/ 1441 h 2366"/>
                <a:gd name="T42" fmla="*/ 367 w 2828"/>
                <a:gd name="T43" fmla="*/ 1585 h 2366"/>
                <a:gd name="T44" fmla="*/ 949 w 2828"/>
                <a:gd name="T45" fmla="*/ 1712 h 2366"/>
                <a:gd name="T46" fmla="*/ 1519 w 2828"/>
                <a:gd name="T47" fmla="*/ 1537 h 2366"/>
                <a:gd name="T48" fmla="*/ 1735 w 2828"/>
                <a:gd name="T49" fmla="*/ 1513 h 2366"/>
                <a:gd name="T50" fmla="*/ 1723 w 2828"/>
                <a:gd name="T51" fmla="*/ 1802 h 2366"/>
                <a:gd name="T52" fmla="*/ 2042 w 2828"/>
                <a:gd name="T53" fmla="*/ 2229 h 2366"/>
                <a:gd name="T54" fmla="*/ 2191 w 2828"/>
                <a:gd name="T55" fmla="*/ 2133 h 2366"/>
                <a:gd name="T56" fmla="*/ 2270 w 2828"/>
                <a:gd name="T57" fmla="*/ 1970 h 2366"/>
                <a:gd name="T58" fmla="*/ 2233 w 2828"/>
                <a:gd name="T59" fmla="*/ 1573 h 2366"/>
                <a:gd name="T60" fmla="*/ 2294 w 2828"/>
                <a:gd name="T61" fmla="*/ 1483 h 2366"/>
                <a:gd name="T62" fmla="*/ 2588 w 2828"/>
                <a:gd name="T63" fmla="*/ 1688 h 2366"/>
                <a:gd name="T64" fmla="*/ 2695 w 2828"/>
                <a:gd name="T65" fmla="*/ 1682 h 2366"/>
                <a:gd name="T66" fmla="*/ 2588 w 2828"/>
                <a:gd name="T67" fmla="*/ 1543 h 2366"/>
                <a:gd name="T68" fmla="*/ 2510 w 2828"/>
                <a:gd name="T69" fmla="*/ 1357 h 2366"/>
                <a:gd name="T70" fmla="*/ 2354 w 2828"/>
                <a:gd name="T71" fmla="*/ 1184 h 2366"/>
                <a:gd name="T72" fmla="*/ 2102 w 2828"/>
                <a:gd name="T73" fmla="*/ 931 h 2366"/>
                <a:gd name="T74" fmla="*/ 2137 w 2828"/>
                <a:gd name="T75" fmla="*/ 907 h 2366"/>
                <a:gd name="T76" fmla="*/ 2215 w 2828"/>
                <a:gd name="T77" fmla="*/ 871 h 2366"/>
                <a:gd name="T78" fmla="*/ 2324 w 2828"/>
                <a:gd name="T79" fmla="*/ 817 h 2366"/>
                <a:gd name="T80" fmla="*/ 2372 w 2828"/>
                <a:gd name="T81" fmla="*/ 787 h 2366"/>
                <a:gd name="T82" fmla="*/ 2078 w 2828"/>
                <a:gd name="T83" fmla="*/ 865 h 23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2828" h="2366">
                  <a:moveTo>
                    <a:pt x="2006" y="835"/>
                  </a:moveTo>
                  <a:lnTo>
                    <a:pt x="1873" y="715"/>
                  </a:lnTo>
                  <a:lnTo>
                    <a:pt x="1814" y="606"/>
                  </a:lnTo>
                  <a:lnTo>
                    <a:pt x="1747" y="438"/>
                  </a:lnTo>
                  <a:lnTo>
                    <a:pt x="1699" y="312"/>
                  </a:lnTo>
                  <a:lnTo>
                    <a:pt x="1615" y="252"/>
                  </a:lnTo>
                  <a:lnTo>
                    <a:pt x="1453" y="84"/>
                  </a:lnTo>
                  <a:lnTo>
                    <a:pt x="1375" y="0"/>
                  </a:lnTo>
                  <a:lnTo>
                    <a:pt x="1345" y="132"/>
                  </a:lnTo>
                  <a:lnTo>
                    <a:pt x="1369" y="294"/>
                  </a:lnTo>
                  <a:lnTo>
                    <a:pt x="1513" y="558"/>
                  </a:lnTo>
                  <a:lnTo>
                    <a:pt x="1381" y="492"/>
                  </a:lnTo>
                  <a:lnTo>
                    <a:pt x="1201" y="360"/>
                  </a:lnTo>
                  <a:lnTo>
                    <a:pt x="961" y="227"/>
                  </a:lnTo>
                  <a:lnTo>
                    <a:pt x="955" y="221"/>
                  </a:lnTo>
                  <a:lnTo>
                    <a:pt x="949" y="215"/>
                  </a:lnTo>
                  <a:lnTo>
                    <a:pt x="913" y="185"/>
                  </a:lnTo>
                  <a:lnTo>
                    <a:pt x="877" y="161"/>
                  </a:lnTo>
                  <a:lnTo>
                    <a:pt x="859" y="156"/>
                  </a:lnTo>
                  <a:lnTo>
                    <a:pt x="853" y="161"/>
                  </a:lnTo>
                  <a:lnTo>
                    <a:pt x="841" y="167"/>
                  </a:lnTo>
                  <a:lnTo>
                    <a:pt x="810" y="173"/>
                  </a:lnTo>
                  <a:lnTo>
                    <a:pt x="768" y="167"/>
                  </a:lnTo>
                  <a:lnTo>
                    <a:pt x="720" y="161"/>
                  </a:lnTo>
                  <a:lnTo>
                    <a:pt x="678" y="156"/>
                  </a:lnTo>
                  <a:lnTo>
                    <a:pt x="637" y="150"/>
                  </a:lnTo>
                  <a:lnTo>
                    <a:pt x="613" y="144"/>
                  </a:lnTo>
                  <a:lnTo>
                    <a:pt x="601" y="144"/>
                  </a:lnTo>
                  <a:lnTo>
                    <a:pt x="498" y="161"/>
                  </a:lnTo>
                  <a:lnTo>
                    <a:pt x="492" y="161"/>
                  </a:lnTo>
                  <a:lnTo>
                    <a:pt x="480" y="156"/>
                  </a:lnTo>
                  <a:lnTo>
                    <a:pt x="456" y="156"/>
                  </a:lnTo>
                  <a:lnTo>
                    <a:pt x="432" y="150"/>
                  </a:lnTo>
                  <a:lnTo>
                    <a:pt x="379" y="144"/>
                  </a:lnTo>
                  <a:lnTo>
                    <a:pt x="361" y="138"/>
                  </a:lnTo>
                  <a:lnTo>
                    <a:pt x="342" y="138"/>
                  </a:lnTo>
                  <a:lnTo>
                    <a:pt x="324" y="138"/>
                  </a:lnTo>
                  <a:lnTo>
                    <a:pt x="300" y="132"/>
                  </a:lnTo>
                  <a:lnTo>
                    <a:pt x="246" y="126"/>
                  </a:lnTo>
                  <a:lnTo>
                    <a:pt x="216" y="120"/>
                  </a:lnTo>
                  <a:lnTo>
                    <a:pt x="192" y="120"/>
                  </a:lnTo>
                  <a:lnTo>
                    <a:pt x="174" y="114"/>
                  </a:lnTo>
                  <a:lnTo>
                    <a:pt x="168" y="114"/>
                  </a:lnTo>
                  <a:lnTo>
                    <a:pt x="6" y="120"/>
                  </a:lnTo>
                  <a:lnTo>
                    <a:pt x="216" y="240"/>
                  </a:lnTo>
                  <a:lnTo>
                    <a:pt x="306" y="294"/>
                  </a:lnTo>
                  <a:lnTo>
                    <a:pt x="480" y="462"/>
                  </a:lnTo>
                  <a:lnTo>
                    <a:pt x="607" y="588"/>
                  </a:lnTo>
                  <a:lnTo>
                    <a:pt x="655" y="672"/>
                  </a:lnTo>
                  <a:lnTo>
                    <a:pt x="949" y="769"/>
                  </a:lnTo>
                  <a:lnTo>
                    <a:pt x="1177" y="817"/>
                  </a:lnTo>
                  <a:lnTo>
                    <a:pt x="1249" y="871"/>
                  </a:lnTo>
                  <a:lnTo>
                    <a:pt x="1117" y="853"/>
                  </a:lnTo>
                  <a:lnTo>
                    <a:pt x="972" y="871"/>
                  </a:lnTo>
                  <a:lnTo>
                    <a:pt x="756" y="919"/>
                  </a:lnTo>
                  <a:lnTo>
                    <a:pt x="619" y="961"/>
                  </a:lnTo>
                  <a:lnTo>
                    <a:pt x="492" y="1111"/>
                  </a:lnTo>
                  <a:lnTo>
                    <a:pt x="420" y="1214"/>
                  </a:lnTo>
                  <a:lnTo>
                    <a:pt x="348" y="1345"/>
                  </a:lnTo>
                  <a:lnTo>
                    <a:pt x="276" y="1441"/>
                  </a:lnTo>
                  <a:lnTo>
                    <a:pt x="192" y="1471"/>
                  </a:lnTo>
                  <a:lnTo>
                    <a:pt x="66" y="1465"/>
                  </a:lnTo>
                  <a:lnTo>
                    <a:pt x="42" y="1441"/>
                  </a:lnTo>
                  <a:lnTo>
                    <a:pt x="0" y="1471"/>
                  </a:lnTo>
                  <a:lnTo>
                    <a:pt x="126" y="1519"/>
                  </a:lnTo>
                  <a:lnTo>
                    <a:pt x="367" y="1585"/>
                  </a:lnTo>
                  <a:lnTo>
                    <a:pt x="570" y="1591"/>
                  </a:lnTo>
                  <a:lnTo>
                    <a:pt x="690" y="1664"/>
                  </a:lnTo>
                  <a:lnTo>
                    <a:pt x="949" y="1712"/>
                  </a:lnTo>
                  <a:lnTo>
                    <a:pt x="1260" y="1694"/>
                  </a:lnTo>
                  <a:lnTo>
                    <a:pt x="1411" y="1603"/>
                  </a:lnTo>
                  <a:lnTo>
                    <a:pt x="1519" y="1537"/>
                  </a:lnTo>
                  <a:lnTo>
                    <a:pt x="1645" y="1399"/>
                  </a:lnTo>
                  <a:lnTo>
                    <a:pt x="1699" y="1387"/>
                  </a:lnTo>
                  <a:lnTo>
                    <a:pt x="1735" y="1513"/>
                  </a:lnTo>
                  <a:lnTo>
                    <a:pt x="1729" y="1567"/>
                  </a:lnTo>
                  <a:lnTo>
                    <a:pt x="1723" y="1670"/>
                  </a:lnTo>
                  <a:lnTo>
                    <a:pt x="1723" y="1802"/>
                  </a:lnTo>
                  <a:lnTo>
                    <a:pt x="1831" y="1964"/>
                  </a:lnTo>
                  <a:lnTo>
                    <a:pt x="1957" y="2090"/>
                  </a:lnTo>
                  <a:lnTo>
                    <a:pt x="2042" y="2229"/>
                  </a:lnTo>
                  <a:lnTo>
                    <a:pt x="2155" y="2366"/>
                  </a:lnTo>
                  <a:lnTo>
                    <a:pt x="2161" y="2295"/>
                  </a:lnTo>
                  <a:lnTo>
                    <a:pt x="2191" y="2133"/>
                  </a:lnTo>
                  <a:lnTo>
                    <a:pt x="2215" y="2048"/>
                  </a:lnTo>
                  <a:lnTo>
                    <a:pt x="2258" y="2042"/>
                  </a:lnTo>
                  <a:lnTo>
                    <a:pt x="2270" y="1970"/>
                  </a:lnTo>
                  <a:lnTo>
                    <a:pt x="2342" y="1868"/>
                  </a:lnTo>
                  <a:lnTo>
                    <a:pt x="2324" y="1748"/>
                  </a:lnTo>
                  <a:lnTo>
                    <a:pt x="2233" y="1573"/>
                  </a:lnTo>
                  <a:lnTo>
                    <a:pt x="2209" y="1453"/>
                  </a:lnTo>
                  <a:lnTo>
                    <a:pt x="2209" y="1345"/>
                  </a:lnTo>
                  <a:lnTo>
                    <a:pt x="2294" y="1483"/>
                  </a:lnTo>
                  <a:lnTo>
                    <a:pt x="2461" y="1651"/>
                  </a:lnTo>
                  <a:lnTo>
                    <a:pt x="2504" y="1651"/>
                  </a:lnTo>
                  <a:lnTo>
                    <a:pt x="2588" y="1688"/>
                  </a:lnTo>
                  <a:lnTo>
                    <a:pt x="2678" y="1718"/>
                  </a:lnTo>
                  <a:lnTo>
                    <a:pt x="2720" y="1712"/>
                  </a:lnTo>
                  <a:lnTo>
                    <a:pt x="2695" y="1682"/>
                  </a:lnTo>
                  <a:lnTo>
                    <a:pt x="2678" y="1627"/>
                  </a:lnTo>
                  <a:lnTo>
                    <a:pt x="2630" y="1597"/>
                  </a:lnTo>
                  <a:lnTo>
                    <a:pt x="2588" y="1543"/>
                  </a:lnTo>
                  <a:lnTo>
                    <a:pt x="2618" y="1483"/>
                  </a:lnTo>
                  <a:lnTo>
                    <a:pt x="2576" y="1399"/>
                  </a:lnTo>
                  <a:lnTo>
                    <a:pt x="2510" y="1357"/>
                  </a:lnTo>
                  <a:lnTo>
                    <a:pt x="2576" y="1351"/>
                  </a:lnTo>
                  <a:lnTo>
                    <a:pt x="2552" y="1315"/>
                  </a:lnTo>
                  <a:lnTo>
                    <a:pt x="2354" y="1184"/>
                  </a:lnTo>
                  <a:lnTo>
                    <a:pt x="2252" y="1123"/>
                  </a:lnTo>
                  <a:lnTo>
                    <a:pt x="2173" y="1009"/>
                  </a:lnTo>
                  <a:lnTo>
                    <a:pt x="2102" y="931"/>
                  </a:lnTo>
                  <a:lnTo>
                    <a:pt x="2108" y="931"/>
                  </a:lnTo>
                  <a:lnTo>
                    <a:pt x="2114" y="925"/>
                  </a:lnTo>
                  <a:lnTo>
                    <a:pt x="2137" y="907"/>
                  </a:lnTo>
                  <a:lnTo>
                    <a:pt x="2167" y="883"/>
                  </a:lnTo>
                  <a:lnTo>
                    <a:pt x="2197" y="877"/>
                  </a:lnTo>
                  <a:lnTo>
                    <a:pt x="2215" y="871"/>
                  </a:lnTo>
                  <a:lnTo>
                    <a:pt x="2240" y="859"/>
                  </a:lnTo>
                  <a:lnTo>
                    <a:pt x="2300" y="829"/>
                  </a:lnTo>
                  <a:lnTo>
                    <a:pt x="2324" y="817"/>
                  </a:lnTo>
                  <a:lnTo>
                    <a:pt x="2348" y="799"/>
                  </a:lnTo>
                  <a:lnTo>
                    <a:pt x="2366" y="793"/>
                  </a:lnTo>
                  <a:lnTo>
                    <a:pt x="2372" y="787"/>
                  </a:lnTo>
                  <a:lnTo>
                    <a:pt x="2828" y="588"/>
                  </a:lnTo>
                  <a:lnTo>
                    <a:pt x="2828" y="528"/>
                  </a:lnTo>
                  <a:lnTo>
                    <a:pt x="2078" y="865"/>
                  </a:lnTo>
                  <a:lnTo>
                    <a:pt x="2006" y="835"/>
                  </a:lnTo>
                  <a:lnTo>
                    <a:pt x="2006" y="835"/>
                  </a:lnTo>
                  <a:close/>
                </a:path>
              </a:pathLst>
            </a:custGeom>
            <a:gradFill rotWithShape="0">
              <a:gsLst>
                <a:gs pos="0">
                  <a:schemeClr val="bg2"/>
                </a:gs>
                <a:gs pos="50000">
                  <a:schemeClr val="bg1"/>
                </a:gs>
                <a:gs pos="100000">
                  <a:schemeClr val="bg2"/>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fa-IR">
                <a:cs typeface="Arial" pitchFamily="34" charset="0"/>
              </a:endParaRPr>
            </a:p>
          </p:txBody>
        </p:sp>
        <p:sp>
          <p:nvSpPr>
            <p:cNvPr id="1049" name="Freeform 20"/>
            <p:cNvSpPr>
              <a:spLocks/>
            </p:cNvSpPr>
            <p:nvPr/>
          </p:nvSpPr>
          <p:spPr bwMode="hidden">
            <a:xfrm>
              <a:off x="3160" y="1860"/>
              <a:ext cx="2162" cy="1934"/>
            </a:xfrm>
            <a:custGeom>
              <a:avLst/>
              <a:gdLst>
                <a:gd name="T0" fmla="*/ 1890 w 2153"/>
                <a:gd name="T1" fmla="*/ 863 h 1930"/>
                <a:gd name="T2" fmla="*/ 1985 w 2153"/>
                <a:gd name="T3" fmla="*/ 1031 h 1930"/>
                <a:gd name="T4" fmla="*/ 2105 w 2153"/>
                <a:gd name="T5" fmla="*/ 1180 h 1930"/>
                <a:gd name="T6" fmla="*/ 2171 w 2153"/>
                <a:gd name="T7" fmla="*/ 1264 h 1930"/>
                <a:gd name="T8" fmla="*/ 2207 w 2153"/>
                <a:gd name="T9" fmla="*/ 1312 h 1930"/>
                <a:gd name="T10" fmla="*/ 1937 w 2153"/>
                <a:gd name="T11" fmla="*/ 989 h 1930"/>
                <a:gd name="T12" fmla="*/ 1908 w 2153"/>
                <a:gd name="T13" fmla="*/ 941 h 1930"/>
                <a:gd name="T14" fmla="*/ 1828 w 2153"/>
                <a:gd name="T15" fmla="*/ 1258 h 1930"/>
                <a:gd name="T16" fmla="*/ 1814 w 2153"/>
                <a:gd name="T17" fmla="*/ 1504 h 1930"/>
                <a:gd name="T18" fmla="*/ 1866 w 2153"/>
                <a:gd name="T19" fmla="*/ 1930 h 1930"/>
                <a:gd name="T20" fmla="*/ 1835 w 2153"/>
                <a:gd name="T21" fmla="*/ 1954 h 1930"/>
                <a:gd name="T22" fmla="*/ 1788 w 2153"/>
                <a:gd name="T23" fmla="*/ 1552 h 1930"/>
                <a:gd name="T24" fmla="*/ 1770 w 2153"/>
                <a:gd name="T25" fmla="*/ 1306 h 1930"/>
                <a:gd name="T26" fmla="*/ 1807 w 2153"/>
                <a:gd name="T27" fmla="*/ 1097 h 1930"/>
                <a:gd name="T28" fmla="*/ 1814 w 2153"/>
                <a:gd name="T29" fmla="*/ 887 h 1930"/>
                <a:gd name="T30" fmla="*/ 1298 w 2153"/>
                <a:gd name="T31" fmla="*/ 1019 h 1930"/>
                <a:gd name="T32" fmla="*/ 844 w 2153"/>
                <a:gd name="T33" fmla="*/ 1144 h 1930"/>
                <a:gd name="T34" fmla="*/ 329 w 2153"/>
                <a:gd name="T35" fmla="*/ 1330 h 1930"/>
                <a:gd name="T36" fmla="*/ 18 w 2153"/>
                <a:gd name="T37" fmla="*/ 1438 h 1930"/>
                <a:gd name="T38" fmla="*/ 317 w 2153"/>
                <a:gd name="T39" fmla="*/ 1300 h 1930"/>
                <a:gd name="T40" fmla="*/ 700 w 2153"/>
                <a:gd name="T41" fmla="*/ 1156 h 1930"/>
                <a:gd name="T42" fmla="*/ 1046 w 2153"/>
                <a:gd name="T43" fmla="*/ 1049 h 1930"/>
                <a:gd name="T44" fmla="*/ 1447 w 2153"/>
                <a:gd name="T45" fmla="*/ 941 h 1930"/>
                <a:gd name="T46" fmla="*/ 1734 w 2153"/>
                <a:gd name="T47" fmla="*/ 827 h 1930"/>
                <a:gd name="T48" fmla="*/ 1369 w 2153"/>
                <a:gd name="T49" fmla="*/ 629 h 1930"/>
                <a:gd name="T50" fmla="*/ 885 w 2153"/>
                <a:gd name="T51" fmla="*/ 521 h 1930"/>
                <a:gd name="T52" fmla="*/ 233 w 2153"/>
                <a:gd name="T53" fmla="*/ 161 h 1930"/>
                <a:gd name="T54" fmla="*/ 0 w 2153"/>
                <a:gd name="T55" fmla="*/ 83 h 1930"/>
                <a:gd name="T56" fmla="*/ 335 w 2153"/>
                <a:gd name="T57" fmla="*/ 179 h 1930"/>
                <a:gd name="T58" fmla="*/ 730 w 2153"/>
                <a:gd name="T59" fmla="*/ 389 h 1930"/>
                <a:gd name="T60" fmla="*/ 957 w 2153"/>
                <a:gd name="T61" fmla="*/ 497 h 1930"/>
                <a:gd name="T62" fmla="*/ 1387 w 2153"/>
                <a:gd name="T63" fmla="*/ 599 h 1930"/>
                <a:gd name="T64" fmla="*/ 1692 w 2153"/>
                <a:gd name="T65" fmla="*/ 755 h 1930"/>
                <a:gd name="T66" fmla="*/ 1459 w 2153"/>
                <a:gd name="T67" fmla="*/ 467 h 1930"/>
                <a:gd name="T68" fmla="*/ 1316 w 2153"/>
                <a:gd name="T69" fmla="*/ 191 h 1930"/>
                <a:gd name="T70" fmla="*/ 1184 w 2153"/>
                <a:gd name="T71" fmla="*/ 0 h 1930"/>
                <a:gd name="T72" fmla="*/ 1375 w 2153"/>
                <a:gd name="T73" fmla="*/ 215 h 1930"/>
                <a:gd name="T74" fmla="*/ 1525 w 2153"/>
                <a:gd name="T75" fmla="*/ 491 h 1930"/>
                <a:gd name="T76" fmla="*/ 1788 w 2153"/>
                <a:gd name="T77" fmla="*/ 815 h 1930"/>
                <a:gd name="T78" fmla="*/ 1890 w 2153"/>
                <a:gd name="T79" fmla="*/ 863 h 1930"/>
                <a:gd name="T80" fmla="*/ 1890 w 2153"/>
                <a:gd name="T81" fmla="*/ 863 h 1930"/>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0" t="0" r="r" b="b"/>
              <a:pathLst>
                <a:path w="2153" h="1930">
                  <a:moveTo>
                    <a:pt x="1842" y="851"/>
                  </a:moveTo>
                  <a:lnTo>
                    <a:pt x="1937" y="1019"/>
                  </a:lnTo>
                  <a:lnTo>
                    <a:pt x="2051" y="1168"/>
                  </a:lnTo>
                  <a:lnTo>
                    <a:pt x="2117" y="1246"/>
                  </a:lnTo>
                  <a:lnTo>
                    <a:pt x="2153" y="1294"/>
                  </a:lnTo>
                  <a:lnTo>
                    <a:pt x="1889" y="977"/>
                  </a:lnTo>
                  <a:lnTo>
                    <a:pt x="1860" y="929"/>
                  </a:lnTo>
                  <a:lnTo>
                    <a:pt x="1782" y="1240"/>
                  </a:lnTo>
                  <a:lnTo>
                    <a:pt x="1770" y="1486"/>
                  </a:lnTo>
                  <a:lnTo>
                    <a:pt x="1818" y="1906"/>
                  </a:lnTo>
                  <a:lnTo>
                    <a:pt x="1788" y="1930"/>
                  </a:lnTo>
                  <a:lnTo>
                    <a:pt x="1746" y="1534"/>
                  </a:lnTo>
                  <a:lnTo>
                    <a:pt x="1728" y="1288"/>
                  </a:lnTo>
                  <a:lnTo>
                    <a:pt x="1764" y="1085"/>
                  </a:lnTo>
                  <a:lnTo>
                    <a:pt x="1770" y="875"/>
                  </a:lnTo>
                  <a:lnTo>
                    <a:pt x="1268" y="1007"/>
                  </a:lnTo>
                  <a:lnTo>
                    <a:pt x="825" y="1132"/>
                  </a:lnTo>
                  <a:lnTo>
                    <a:pt x="323" y="1312"/>
                  </a:lnTo>
                  <a:lnTo>
                    <a:pt x="18" y="1420"/>
                  </a:lnTo>
                  <a:lnTo>
                    <a:pt x="311" y="1282"/>
                  </a:lnTo>
                  <a:lnTo>
                    <a:pt x="682" y="1144"/>
                  </a:lnTo>
                  <a:lnTo>
                    <a:pt x="1022" y="1037"/>
                  </a:lnTo>
                  <a:lnTo>
                    <a:pt x="1411" y="929"/>
                  </a:lnTo>
                  <a:lnTo>
                    <a:pt x="1692" y="815"/>
                  </a:lnTo>
                  <a:lnTo>
                    <a:pt x="1333" y="623"/>
                  </a:lnTo>
                  <a:lnTo>
                    <a:pt x="861" y="515"/>
                  </a:lnTo>
                  <a:lnTo>
                    <a:pt x="227" y="161"/>
                  </a:lnTo>
                  <a:lnTo>
                    <a:pt x="0" y="83"/>
                  </a:lnTo>
                  <a:lnTo>
                    <a:pt x="329" y="179"/>
                  </a:lnTo>
                  <a:lnTo>
                    <a:pt x="712" y="383"/>
                  </a:lnTo>
                  <a:lnTo>
                    <a:pt x="933" y="491"/>
                  </a:lnTo>
                  <a:lnTo>
                    <a:pt x="1351" y="593"/>
                  </a:lnTo>
                  <a:lnTo>
                    <a:pt x="1650" y="743"/>
                  </a:lnTo>
                  <a:lnTo>
                    <a:pt x="1423" y="461"/>
                  </a:lnTo>
                  <a:lnTo>
                    <a:pt x="1286" y="191"/>
                  </a:lnTo>
                  <a:lnTo>
                    <a:pt x="1154" y="0"/>
                  </a:lnTo>
                  <a:lnTo>
                    <a:pt x="1339" y="215"/>
                  </a:lnTo>
                  <a:lnTo>
                    <a:pt x="1489" y="485"/>
                  </a:lnTo>
                  <a:lnTo>
                    <a:pt x="1746" y="803"/>
                  </a:lnTo>
                  <a:lnTo>
                    <a:pt x="1842" y="851"/>
                  </a:lnTo>
                  <a:close/>
                </a:path>
              </a:pathLst>
            </a:custGeom>
            <a:gradFill rotWithShape="0">
              <a:gsLst>
                <a:gs pos="0">
                  <a:schemeClr val="accent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sp>
        <p:nvSpPr>
          <p:cNvPr id="71701" name="Rectangle 21"/>
          <p:cNvSpPr>
            <a:spLocks noGrp="1" noChangeArrowheads="1"/>
          </p:cNvSpPr>
          <p:nvPr>
            <p:ph type="title"/>
          </p:nvPr>
        </p:nvSpPr>
        <p:spPr bwMode="auto">
          <a:xfrm>
            <a:off x="457200" y="277813"/>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en-US" smtClean="0"/>
          </a:p>
        </p:txBody>
      </p:sp>
      <p:sp>
        <p:nvSpPr>
          <p:cNvPr id="71702" name="Rectangle 22"/>
          <p:cNvSpPr>
            <a:spLocks noGrp="1" noChangeArrowheads="1"/>
          </p:cNvSpPr>
          <p:nvPr>
            <p:ph type="body" idx="1"/>
          </p:nvPr>
        </p:nvSpPr>
        <p:spPr bwMode="auto">
          <a:xfrm>
            <a:off x="457200" y="1600200"/>
            <a:ext cx="8229600" cy="4530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smtClean="0"/>
          </a:p>
        </p:txBody>
      </p:sp>
      <p:sp>
        <p:nvSpPr>
          <p:cNvPr id="71703" name="Rectangle 23"/>
          <p:cNvSpPr>
            <a:spLocks noGrp="1" noChangeArrowheads="1"/>
          </p:cNvSpPr>
          <p:nvPr>
            <p:ph type="dt" sz="half" idx="2"/>
          </p:nvPr>
        </p:nvSpPr>
        <p:spPr bwMode="auto">
          <a:xfrm>
            <a:off x="457200" y="6248400"/>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effectLst>
                  <a:outerShdw blurRad="38100" dist="38100" dir="2700000" algn="tl">
                    <a:srgbClr val="000000"/>
                  </a:outerShdw>
                </a:effectLst>
                <a:cs typeface="Arial" pitchFamily="34" charset="0"/>
              </a:defRPr>
            </a:lvl1pPr>
          </a:lstStyle>
          <a:p>
            <a:pPr>
              <a:defRPr/>
            </a:pPr>
            <a:endParaRPr lang="en-US"/>
          </a:p>
        </p:txBody>
      </p:sp>
      <p:sp>
        <p:nvSpPr>
          <p:cNvPr id="71704" name="Rectangle 24"/>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effectLst>
                  <a:outerShdw blurRad="38100" dist="38100" dir="2700000" algn="tl">
                    <a:srgbClr val="000000"/>
                  </a:outerShdw>
                </a:effectLst>
                <a:cs typeface="Arial" pitchFamily="34" charset="0"/>
              </a:defRPr>
            </a:lvl1pPr>
          </a:lstStyle>
          <a:p>
            <a:pPr>
              <a:defRPr/>
            </a:pPr>
            <a:endParaRPr lang="en-US"/>
          </a:p>
        </p:txBody>
      </p:sp>
      <p:sp>
        <p:nvSpPr>
          <p:cNvPr id="71705" name="Rectangle 25"/>
          <p:cNvSpPr>
            <a:spLocks noGrp="1" noChangeArrowheads="1"/>
          </p:cNvSpPr>
          <p:nvPr>
            <p:ph type="sldNum" sz="quarter" idx="4"/>
          </p:nvPr>
        </p:nvSpPr>
        <p:spPr bwMode="auto">
          <a:xfrm>
            <a:off x="6553200" y="6248400"/>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effectLst>
                  <a:outerShdw blurRad="38100" dist="38100" dir="2700000" algn="tl">
                    <a:srgbClr val="000000"/>
                  </a:outerShdw>
                </a:effectLst>
                <a:cs typeface="Arial" pitchFamily="34" charset="0"/>
              </a:defRPr>
            </a:lvl1pPr>
          </a:lstStyle>
          <a:p>
            <a:pPr>
              <a:defRPr/>
            </a:pPr>
            <a:fld id="{588CDA65-316A-4206-9C35-355439493A14}" type="slidenum">
              <a:rPr lang="en-US"/>
              <a:pPr>
                <a:defRPr/>
              </a:pPr>
              <a:t>‹#›</a:t>
            </a:fld>
            <a:endParaRPr lang="en-US"/>
          </a:p>
        </p:txBody>
      </p:sp>
    </p:spTree>
  </p:cSld>
  <p:clrMap bg1="dk2" tx1="lt1" bg2="dk1" tx2="lt2" accent1="accent1" accent2="accent2" accent3="accent3" accent4="accent4" accent5="accent5" accent6="accent6" hlink="hlink" folHlink="folHlink"/>
  <p:sldLayoutIdLst>
    <p:sldLayoutId id="2147483789" r:id="rId1"/>
    <p:sldLayoutId id="2147483779" r:id="rId2"/>
    <p:sldLayoutId id="2147483780" r:id="rId3"/>
    <p:sldLayoutId id="2147483781" r:id="rId4"/>
    <p:sldLayoutId id="2147483782" r:id="rId5"/>
    <p:sldLayoutId id="2147483783" r:id="rId6"/>
    <p:sldLayoutId id="2147483784" r:id="rId7"/>
    <p:sldLayoutId id="2147483785" r:id="rId8"/>
    <p:sldLayoutId id="2147483786" r:id="rId9"/>
    <p:sldLayoutId id="2147483787" r:id="rId10"/>
    <p:sldLayoutId id="2147483788" r:id="rId11"/>
  </p:sldLayoutIdLst>
  <p:transition spd="slow">
    <p:blinds/>
  </p:transition>
  <p:timing>
    <p:tnLst>
      <p:par>
        <p:cTn id="1" dur="indefinite" restart="never" nodeType="tmRoot"/>
      </p:par>
    </p:tnLst>
  </p:timing>
  <p:txStyles>
    <p:titleStyle>
      <a:lvl1pPr algn="ctr" rtl="0" eaLnBrk="1" fontAlgn="base" hangingPunct="1">
        <a:spcBef>
          <a:spcPct val="0"/>
        </a:spcBef>
        <a:spcAft>
          <a:spcPct val="0"/>
        </a:spcAft>
        <a:defRPr sz="4400" b="1">
          <a:solidFill>
            <a:schemeClr val="tx2"/>
          </a:solidFill>
          <a:effectLst>
            <a:outerShdw blurRad="38100" dist="38100" dir="2700000" algn="tl">
              <a:srgbClr val="000000"/>
            </a:outerShdw>
          </a:effectLst>
          <a:latin typeface="+mj-lt"/>
          <a:ea typeface="+mj-ea"/>
          <a:cs typeface="+mj-cs"/>
        </a:defRPr>
      </a:lvl1pPr>
      <a:lvl2pPr algn="ctr" rtl="0" eaLnBrk="1" fontAlgn="base" hangingPunct="1">
        <a:spcBef>
          <a:spcPct val="0"/>
        </a:spcBef>
        <a:spcAft>
          <a:spcPct val="0"/>
        </a:spcAft>
        <a:defRPr sz="4400" b="1">
          <a:solidFill>
            <a:schemeClr val="tx2"/>
          </a:solidFill>
          <a:effectLst>
            <a:outerShdw blurRad="38100" dist="38100" dir="2700000" algn="tl">
              <a:srgbClr val="000000"/>
            </a:outerShdw>
          </a:effectLst>
          <a:latin typeface="Times New Roman" pitchFamily="18" charset="0"/>
          <a:cs typeface="Arial" pitchFamily="34" charset="0"/>
        </a:defRPr>
      </a:lvl2pPr>
      <a:lvl3pPr algn="ctr" rtl="0" eaLnBrk="1" fontAlgn="base" hangingPunct="1">
        <a:spcBef>
          <a:spcPct val="0"/>
        </a:spcBef>
        <a:spcAft>
          <a:spcPct val="0"/>
        </a:spcAft>
        <a:defRPr sz="4400" b="1">
          <a:solidFill>
            <a:schemeClr val="tx2"/>
          </a:solidFill>
          <a:effectLst>
            <a:outerShdw blurRad="38100" dist="38100" dir="2700000" algn="tl">
              <a:srgbClr val="000000"/>
            </a:outerShdw>
          </a:effectLst>
          <a:latin typeface="Times New Roman" pitchFamily="18" charset="0"/>
          <a:cs typeface="Arial" pitchFamily="34" charset="0"/>
        </a:defRPr>
      </a:lvl3pPr>
      <a:lvl4pPr algn="ctr" rtl="0" eaLnBrk="1" fontAlgn="base" hangingPunct="1">
        <a:spcBef>
          <a:spcPct val="0"/>
        </a:spcBef>
        <a:spcAft>
          <a:spcPct val="0"/>
        </a:spcAft>
        <a:defRPr sz="4400" b="1">
          <a:solidFill>
            <a:schemeClr val="tx2"/>
          </a:solidFill>
          <a:effectLst>
            <a:outerShdw blurRad="38100" dist="38100" dir="2700000" algn="tl">
              <a:srgbClr val="000000"/>
            </a:outerShdw>
          </a:effectLst>
          <a:latin typeface="Times New Roman" pitchFamily="18" charset="0"/>
          <a:cs typeface="Arial" pitchFamily="34" charset="0"/>
        </a:defRPr>
      </a:lvl4pPr>
      <a:lvl5pPr algn="ctr" rtl="0" eaLnBrk="1" fontAlgn="base" hangingPunct="1">
        <a:spcBef>
          <a:spcPct val="0"/>
        </a:spcBef>
        <a:spcAft>
          <a:spcPct val="0"/>
        </a:spcAft>
        <a:defRPr sz="4400" b="1">
          <a:solidFill>
            <a:schemeClr val="tx2"/>
          </a:solidFill>
          <a:effectLst>
            <a:outerShdw blurRad="38100" dist="38100" dir="2700000" algn="tl">
              <a:srgbClr val="000000"/>
            </a:outerShdw>
          </a:effectLst>
          <a:latin typeface="Times New Roman" pitchFamily="18" charset="0"/>
          <a:cs typeface="Arial" pitchFamily="34" charset="0"/>
        </a:defRPr>
      </a:lvl5pPr>
      <a:lvl6pPr marL="457200" algn="ctr" rtl="0" eaLnBrk="1" fontAlgn="base" hangingPunct="1">
        <a:spcBef>
          <a:spcPct val="0"/>
        </a:spcBef>
        <a:spcAft>
          <a:spcPct val="0"/>
        </a:spcAft>
        <a:defRPr sz="4400" b="1">
          <a:solidFill>
            <a:schemeClr val="tx2"/>
          </a:solidFill>
          <a:effectLst>
            <a:outerShdw blurRad="38100" dist="38100" dir="2700000" algn="tl">
              <a:srgbClr val="000000"/>
            </a:outerShdw>
          </a:effectLst>
          <a:latin typeface="Times New Roman" pitchFamily="18" charset="0"/>
          <a:cs typeface="Arial" pitchFamily="34" charset="0"/>
        </a:defRPr>
      </a:lvl6pPr>
      <a:lvl7pPr marL="914400" algn="ctr" rtl="0" eaLnBrk="1" fontAlgn="base" hangingPunct="1">
        <a:spcBef>
          <a:spcPct val="0"/>
        </a:spcBef>
        <a:spcAft>
          <a:spcPct val="0"/>
        </a:spcAft>
        <a:defRPr sz="4400" b="1">
          <a:solidFill>
            <a:schemeClr val="tx2"/>
          </a:solidFill>
          <a:effectLst>
            <a:outerShdw blurRad="38100" dist="38100" dir="2700000" algn="tl">
              <a:srgbClr val="000000"/>
            </a:outerShdw>
          </a:effectLst>
          <a:latin typeface="Times New Roman" pitchFamily="18" charset="0"/>
          <a:cs typeface="Arial" pitchFamily="34" charset="0"/>
        </a:defRPr>
      </a:lvl7pPr>
      <a:lvl8pPr marL="1371600" algn="ctr" rtl="0" eaLnBrk="1" fontAlgn="base" hangingPunct="1">
        <a:spcBef>
          <a:spcPct val="0"/>
        </a:spcBef>
        <a:spcAft>
          <a:spcPct val="0"/>
        </a:spcAft>
        <a:defRPr sz="4400" b="1">
          <a:solidFill>
            <a:schemeClr val="tx2"/>
          </a:solidFill>
          <a:effectLst>
            <a:outerShdw blurRad="38100" dist="38100" dir="2700000" algn="tl">
              <a:srgbClr val="000000"/>
            </a:outerShdw>
          </a:effectLst>
          <a:latin typeface="Times New Roman" pitchFamily="18" charset="0"/>
          <a:cs typeface="Arial" pitchFamily="34" charset="0"/>
        </a:defRPr>
      </a:lvl8pPr>
      <a:lvl9pPr marL="1828800" algn="ctr" rtl="0" eaLnBrk="1" fontAlgn="base" hangingPunct="1">
        <a:spcBef>
          <a:spcPct val="0"/>
        </a:spcBef>
        <a:spcAft>
          <a:spcPct val="0"/>
        </a:spcAft>
        <a:defRPr sz="4400" b="1">
          <a:solidFill>
            <a:schemeClr val="tx2"/>
          </a:solidFill>
          <a:effectLst>
            <a:outerShdw blurRad="38100" dist="38100" dir="2700000" algn="tl">
              <a:srgbClr val="000000"/>
            </a:outerShdw>
          </a:effectLst>
          <a:latin typeface="Times New Roman" pitchFamily="18" charset="0"/>
          <a:cs typeface="Arial" pitchFamily="34" charset="0"/>
        </a:defRPr>
      </a:lvl9pPr>
    </p:titleStyle>
    <p:bodyStyle>
      <a:lvl1pPr marL="342900" indent="-342900" algn="l" rtl="0" eaLnBrk="1" fontAlgn="base" hangingPunct="1">
        <a:spcBef>
          <a:spcPct val="20000"/>
        </a:spcBef>
        <a:spcAft>
          <a:spcPct val="0"/>
        </a:spcAft>
        <a:buClr>
          <a:schemeClr val="hlink"/>
        </a:buClr>
        <a:buSzPct val="60000"/>
        <a:buFont typeface="Wingdings"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1" fontAlgn="base" hangingPunct="1">
        <a:spcBef>
          <a:spcPct val="20000"/>
        </a:spcBef>
        <a:spcAft>
          <a:spcPct val="0"/>
        </a:spcAft>
        <a:buClr>
          <a:schemeClr val="tx2"/>
        </a:buClr>
        <a:buSzPct val="60000"/>
        <a:buFont typeface="Wingdings" pitchFamily="2" charset="2"/>
        <a:buChar char="n"/>
        <a:defRPr sz="2800">
          <a:solidFill>
            <a:schemeClr val="tx1"/>
          </a:solidFill>
          <a:effectLst>
            <a:outerShdw blurRad="38100" dist="38100" dir="2700000" algn="tl">
              <a:srgbClr val="000000"/>
            </a:outerShdw>
          </a:effectLst>
          <a:latin typeface="+mn-lt"/>
          <a:cs typeface="+mn-cs"/>
        </a:defRPr>
      </a:lvl2pPr>
      <a:lvl3pPr marL="1143000" indent="-228600" algn="l" rtl="0" eaLnBrk="1" fontAlgn="base" hangingPunct="1">
        <a:spcBef>
          <a:spcPct val="20000"/>
        </a:spcBef>
        <a:spcAft>
          <a:spcPct val="0"/>
        </a:spcAft>
        <a:buClr>
          <a:schemeClr val="folHlink"/>
        </a:buClr>
        <a:buSzPct val="60000"/>
        <a:buFont typeface="Wingdings" pitchFamily="2" charset="2"/>
        <a:buChar char="n"/>
        <a:defRPr sz="2400">
          <a:solidFill>
            <a:schemeClr val="tx1"/>
          </a:solidFill>
          <a:effectLst>
            <a:outerShdw blurRad="38100" dist="38100" dir="2700000" algn="tl">
              <a:srgbClr val="000000"/>
            </a:outerShdw>
          </a:effectLst>
          <a:latin typeface="+mn-lt"/>
          <a:cs typeface="+mn-cs"/>
        </a:defRPr>
      </a:lvl3pPr>
      <a:lvl4pPr marL="1600200" indent="-228600" algn="l" rtl="0" eaLnBrk="1" fontAlgn="base" hangingPunct="1">
        <a:spcBef>
          <a:spcPct val="20000"/>
        </a:spcBef>
        <a:spcAft>
          <a:spcPct val="0"/>
        </a:spcAft>
        <a:buClr>
          <a:schemeClr val="tx1"/>
        </a:buClr>
        <a:buSzPct val="60000"/>
        <a:buFont typeface="Wingdings" pitchFamily="2" charset="2"/>
        <a:buChar char="n"/>
        <a:defRPr sz="2000">
          <a:solidFill>
            <a:schemeClr val="tx1"/>
          </a:solidFill>
          <a:effectLst>
            <a:outerShdw blurRad="38100" dist="38100" dir="2700000" algn="tl">
              <a:srgbClr val="000000"/>
            </a:outerShdw>
          </a:effectLst>
          <a:latin typeface="+mn-lt"/>
          <a:cs typeface="+mn-cs"/>
        </a:defRPr>
      </a:lvl4pPr>
      <a:lvl5pPr marL="2057400" indent="-228600" algn="l" rtl="0" eaLnBrk="1" fontAlgn="base" hangingPunct="1">
        <a:spcBef>
          <a:spcPct val="20000"/>
        </a:spcBef>
        <a:spcAft>
          <a:spcPct val="0"/>
        </a:spcAft>
        <a:buClr>
          <a:schemeClr val="hlink"/>
        </a:buClr>
        <a:buSzPct val="60000"/>
        <a:buFont typeface="Wingdings" pitchFamily="2" charset="2"/>
        <a:buChar char="n"/>
        <a:defRPr sz="2000">
          <a:solidFill>
            <a:schemeClr val="tx1"/>
          </a:solidFill>
          <a:effectLst>
            <a:outerShdw blurRad="38100" dist="38100" dir="2700000" algn="tl">
              <a:srgbClr val="000000"/>
            </a:outerShdw>
          </a:effectLst>
          <a:latin typeface="+mn-lt"/>
          <a:cs typeface="+mn-cs"/>
        </a:defRPr>
      </a:lvl5pPr>
      <a:lvl6pPr marL="2514600" indent="-228600" algn="l" rtl="0" eaLnBrk="1" fontAlgn="base" hangingPunct="1">
        <a:spcBef>
          <a:spcPct val="20000"/>
        </a:spcBef>
        <a:spcAft>
          <a:spcPct val="0"/>
        </a:spcAft>
        <a:buClr>
          <a:schemeClr val="hlink"/>
        </a:buClr>
        <a:buSzPct val="60000"/>
        <a:buFont typeface="Wingdings" pitchFamily="2" charset="2"/>
        <a:buChar char="n"/>
        <a:defRPr sz="2000">
          <a:solidFill>
            <a:schemeClr val="tx1"/>
          </a:solidFill>
          <a:effectLst>
            <a:outerShdw blurRad="38100" dist="38100" dir="2700000" algn="tl">
              <a:srgbClr val="000000"/>
            </a:outerShdw>
          </a:effectLst>
          <a:latin typeface="+mn-lt"/>
          <a:cs typeface="+mn-cs"/>
        </a:defRPr>
      </a:lvl6pPr>
      <a:lvl7pPr marL="2971800" indent="-228600" algn="l" rtl="0" eaLnBrk="1" fontAlgn="base" hangingPunct="1">
        <a:spcBef>
          <a:spcPct val="20000"/>
        </a:spcBef>
        <a:spcAft>
          <a:spcPct val="0"/>
        </a:spcAft>
        <a:buClr>
          <a:schemeClr val="hlink"/>
        </a:buClr>
        <a:buSzPct val="60000"/>
        <a:buFont typeface="Wingdings" pitchFamily="2" charset="2"/>
        <a:buChar char="n"/>
        <a:defRPr sz="2000">
          <a:solidFill>
            <a:schemeClr val="tx1"/>
          </a:solidFill>
          <a:effectLst>
            <a:outerShdw blurRad="38100" dist="38100" dir="2700000" algn="tl">
              <a:srgbClr val="000000"/>
            </a:outerShdw>
          </a:effectLst>
          <a:latin typeface="+mn-lt"/>
          <a:cs typeface="+mn-cs"/>
        </a:defRPr>
      </a:lvl7pPr>
      <a:lvl8pPr marL="3429000" indent="-228600" algn="l" rtl="0" eaLnBrk="1" fontAlgn="base" hangingPunct="1">
        <a:spcBef>
          <a:spcPct val="20000"/>
        </a:spcBef>
        <a:spcAft>
          <a:spcPct val="0"/>
        </a:spcAft>
        <a:buClr>
          <a:schemeClr val="hlink"/>
        </a:buClr>
        <a:buSzPct val="60000"/>
        <a:buFont typeface="Wingdings" pitchFamily="2" charset="2"/>
        <a:buChar char="n"/>
        <a:defRPr sz="2000">
          <a:solidFill>
            <a:schemeClr val="tx1"/>
          </a:solidFill>
          <a:effectLst>
            <a:outerShdw blurRad="38100" dist="38100" dir="2700000" algn="tl">
              <a:srgbClr val="000000"/>
            </a:outerShdw>
          </a:effectLst>
          <a:latin typeface="+mn-lt"/>
          <a:cs typeface="+mn-cs"/>
        </a:defRPr>
      </a:lvl8pPr>
      <a:lvl9pPr marL="3886200" indent="-228600" algn="l" rtl="0" eaLnBrk="1" fontAlgn="base" hangingPunct="1">
        <a:spcBef>
          <a:spcPct val="20000"/>
        </a:spcBef>
        <a:spcAft>
          <a:spcPct val="0"/>
        </a:spcAft>
        <a:buClr>
          <a:schemeClr val="hlink"/>
        </a:buClr>
        <a:buSzPct val="60000"/>
        <a:buFont typeface="Wingdings" pitchFamily="2" charset="2"/>
        <a:buChar char="n"/>
        <a:defRPr sz="2000">
          <a:solidFill>
            <a:schemeClr val="tx1"/>
          </a:solidFill>
          <a:effectLst>
            <a:outerShdw blurRad="38100" dist="38100" dir="2700000" algn="tl">
              <a:srgbClr val="000000"/>
            </a:outerShdw>
          </a:effectLst>
          <a:latin typeface="+mn-lt"/>
          <a:cs typeface="+mn-cs"/>
        </a:defRPr>
      </a:lvl9pPr>
    </p:bodyStyle>
    <p:other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051720" y="908720"/>
            <a:ext cx="4975043" cy="4258805"/>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cSld>
  <p:clrMapOvr>
    <a:masterClrMapping/>
  </p:clrMapOvr>
  <p:transition spd="slow">
    <p:blinds/>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3" name="Rectangle 3"/>
          <p:cNvSpPr>
            <a:spLocks noGrp="1" noChangeArrowheads="1"/>
          </p:cNvSpPr>
          <p:nvPr>
            <p:ph type="body" idx="1"/>
          </p:nvPr>
        </p:nvSpPr>
        <p:spPr>
          <a:xfrm>
            <a:off x="179388" y="333375"/>
            <a:ext cx="8785225" cy="6264275"/>
          </a:xfrm>
        </p:spPr>
        <p:txBody>
          <a:bodyPr/>
          <a:lstStyle/>
          <a:p>
            <a:pPr algn="r" eaLnBrk="1" hangingPunct="1">
              <a:buFont typeface="Wingdings" pitchFamily="2" charset="2"/>
              <a:buNone/>
              <a:defRPr/>
            </a:pPr>
            <a:r>
              <a:rPr lang="fa-IR" sz="2800" smtClean="0">
                <a:cs typeface="B Compset" pitchFamily="2" charset="-78"/>
              </a:rPr>
              <a:t>اين مرد درباره طريقش پرسش كنيد و خود به اينجا به داوري  خواهم  نشست </a:t>
            </a:r>
          </a:p>
          <a:p>
            <a:pPr algn="r" eaLnBrk="1" hangingPunct="1">
              <a:buFont typeface="Wingdings" pitchFamily="2" charset="2"/>
              <a:buNone/>
              <a:defRPr/>
            </a:pPr>
            <a:r>
              <a:rPr lang="fa-IR" sz="2800" smtClean="0">
                <a:cs typeface="B Compset" pitchFamily="2" charset="-78"/>
              </a:rPr>
              <a:t>و آنگاه بحث و گفتگوي بين زرتشت و دانايان آغاز شد به اين ترتيب به مدت</a:t>
            </a:r>
          </a:p>
          <a:p>
            <a:pPr algn="r" eaLnBrk="1" hangingPunct="1">
              <a:buFont typeface="Wingdings" pitchFamily="2" charset="2"/>
              <a:buNone/>
              <a:defRPr/>
            </a:pPr>
            <a:r>
              <a:rPr lang="fa-IR" sz="2800" smtClean="0">
                <a:cs typeface="B Compset" pitchFamily="2" charset="-78"/>
              </a:rPr>
              <a:t>سه روز و شب دانايان از زرتشت پرسشهايي كردند و او همه را پاسخ داد  و در </a:t>
            </a:r>
          </a:p>
          <a:p>
            <a:pPr algn="r" eaLnBrk="1" hangingPunct="1">
              <a:buFont typeface="Wingdings" pitchFamily="2" charset="2"/>
              <a:buNone/>
              <a:defRPr/>
            </a:pPr>
            <a:r>
              <a:rPr lang="fa-IR" sz="2800" smtClean="0">
                <a:cs typeface="B Compset" pitchFamily="2" charset="-78"/>
              </a:rPr>
              <a:t>پايان نشست شاهنشاه كه به تمام پرسشها  و پاسخها  هوش سپرده  بود گفت « </a:t>
            </a:r>
          </a:p>
          <a:p>
            <a:pPr algn="r" eaLnBrk="1" hangingPunct="1">
              <a:buFont typeface="Wingdings" pitchFamily="2" charset="2"/>
              <a:buNone/>
              <a:defRPr/>
            </a:pPr>
            <a:r>
              <a:rPr lang="fa-IR" sz="2800" smtClean="0">
                <a:cs typeface="B Compset" pitchFamily="2" charset="-78"/>
              </a:rPr>
              <a:t>اين مرد با سخنانش شما را در بحث شكست داد  ،  فرستاده  خدايي  داناست  » </a:t>
            </a:r>
          </a:p>
          <a:p>
            <a:pPr algn="r" eaLnBrk="1" hangingPunct="1">
              <a:buFont typeface="Wingdings" pitchFamily="2" charset="2"/>
              <a:buNone/>
              <a:defRPr/>
            </a:pPr>
            <a:r>
              <a:rPr lang="fa-IR" sz="2800" smtClean="0">
                <a:cs typeface="B Compset" pitchFamily="2" charset="-78"/>
              </a:rPr>
              <a:t>ديري نگذشت كه آريايان از آنچه در كاخ گذشته بود آگاه شدند و گروه گروه</a:t>
            </a:r>
          </a:p>
          <a:p>
            <a:pPr algn="r" eaLnBrk="1" hangingPunct="1">
              <a:buFont typeface="Wingdings" pitchFamily="2" charset="2"/>
              <a:buNone/>
              <a:defRPr/>
            </a:pPr>
            <a:r>
              <a:rPr lang="fa-IR" sz="2800" smtClean="0">
                <a:cs typeface="B Compset" pitchFamily="2" charset="-78"/>
              </a:rPr>
              <a:t>به زرتشت پيوستند و زرتشت  بسيار خوشحال  بود اما اين شادي  او  زياد  دوام </a:t>
            </a:r>
          </a:p>
          <a:p>
            <a:pPr algn="r" eaLnBrk="1" hangingPunct="1">
              <a:buFont typeface="Wingdings" pitchFamily="2" charset="2"/>
              <a:buNone/>
              <a:defRPr/>
            </a:pPr>
            <a:r>
              <a:rPr lang="fa-IR" sz="2800" smtClean="0">
                <a:cs typeface="B Compset" pitchFamily="2" charset="-78"/>
              </a:rPr>
              <a:t>نداشت . </a:t>
            </a:r>
          </a:p>
          <a:p>
            <a:pPr algn="r" eaLnBrk="1" hangingPunct="1">
              <a:buFont typeface="Wingdings" pitchFamily="2" charset="2"/>
              <a:buNone/>
              <a:defRPr/>
            </a:pPr>
            <a:r>
              <a:rPr lang="fa-IR" sz="2800" smtClean="0">
                <a:cs typeface="B Compset" pitchFamily="2" charset="-78"/>
              </a:rPr>
              <a:t>علاوه بر اين برادر شاه ، پسر وي ، يكي از مشاوران دربار و  وزيراعظم  نيز  به </a:t>
            </a:r>
          </a:p>
          <a:p>
            <a:pPr algn="r" eaLnBrk="1" hangingPunct="1">
              <a:buFont typeface="Wingdings" pitchFamily="2" charset="2"/>
              <a:buNone/>
              <a:defRPr/>
            </a:pPr>
            <a:r>
              <a:rPr lang="fa-IR" sz="2800" smtClean="0">
                <a:cs typeface="B Compset" pitchFamily="2" charset="-78"/>
              </a:rPr>
              <a:t>دين زرتشت گرويدند . زرتشت با دختر مشاور پادشاه ازدواج كرد .</a:t>
            </a:r>
          </a:p>
          <a:p>
            <a:pPr algn="r" eaLnBrk="1" hangingPunct="1">
              <a:buFont typeface="Wingdings" pitchFamily="2" charset="2"/>
              <a:buNone/>
              <a:defRPr/>
            </a:pPr>
            <a:r>
              <a:rPr lang="fa-IR" sz="2800" smtClean="0">
                <a:cs typeface="B Compset" pitchFamily="2" charset="-78"/>
              </a:rPr>
              <a:t>زرتشت  نيكوكار  سه  همسر داشت كه  هر سه  نفر پس از مرگ  وي در قيد </a:t>
            </a:r>
          </a:p>
          <a:p>
            <a:pPr algn="r" eaLnBrk="1" hangingPunct="1">
              <a:buFont typeface="Wingdings" pitchFamily="2" charset="2"/>
              <a:buNone/>
              <a:defRPr/>
            </a:pPr>
            <a:r>
              <a:rPr lang="fa-IR" sz="2800" smtClean="0">
                <a:cs typeface="B Compset" pitchFamily="2" charset="-78"/>
              </a:rPr>
              <a:t>حيات بودند . از زرتشت سه پسر و سه دختر به وجود آمد . </a:t>
            </a:r>
            <a:endParaRPr lang="en-US" sz="2800" smtClean="0">
              <a:cs typeface="B Compset" pitchFamily="2" charset="-78"/>
            </a:endParaRPr>
          </a:p>
        </p:txBody>
      </p:sp>
    </p:spTree>
  </p:cSld>
  <p:clrMapOvr>
    <a:masterClrMapping/>
  </p:clrMapOvr>
  <p:transition spd="slow">
    <p:blinds/>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7" name="Rectangle 3"/>
          <p:cNvSpPr>
            <a:spLocks noGrp="1" noChangeArrowheads="1"/>
          </p:cNvSpPr>
          <p:nvPr>
            <p:ph type="body" idx="1"/>
          </p:nvPr>
        </p:nvSpPr>
        <p:spPr>
          <a:xfrm>
            <a:off x="250825" y="908050"/>
            <a:ext cx="8642350" cy="4681538"/>
          </a:xfrm>
        </p:spPr>
        <p:txBody>
          <a:bodyPr/>
          <a:lstStyle/>
          <a:p>
            <a:pPr algn="r" eaLnBrk="1" hangingPunct="1">
              <a:buFont typeface="Wingdings" pitchFamily="2" charset="2"/>
              <a:buNone/>
              <a:defRPr/>
            </a:pPr>
            <a:r>
              <a:rPr lang="fa-IR" sz="2800" smtClean="0">
                <a:cs typeface="B Compset" pitchFamily="2" charset="-78"/>
              </a:rPr>
              <a:t>دو تن از پسران به نام هاي اووتادنار و خورسدچيهار از يك  همسر  سوگلي </a:t>
            </a:r>
          </a:p>
          <a:p>
            <a:pPr algn="r" eaLnBrk="1" hangingPunct="1">
              <a:buFont typeface="Wingdings" pitchFamily="2" charset="2"/>
              <a:buNone/>
              <a:defRPr/>
            </a:pPr>
            <a:r>
              <a:rPr lang="fa-IR" sz="2800" smtClean="0">
                <a:cs typeface="B Compset" pitchFamily="2" charset="-78"/>
              </a:rPr>
              <a:t>بودند .</a:t>
            </a:r>
          </a:p>
          <a:p>
            <a:pPr algn="r" eaLnBrk="1" hangingPunct="1">
              <a:buFont typeface="Wingdings" pitchFamily="2" charset="2"/>
              <a:buNone/>
              <a:defRPr/>
            </a:pPr>
            <a:r>
              <a:rPr lang="fa-IR" sz="2800" smtClean="0">
                <a:cs typeface="B Compset" pitchFamily="2" charset="-78"/>
              </a:rPr>
              <a:t>يكي از دختران زرتشت نيز با وزيراعظم ازدواج كرد . سرود  جشن  عروسي</a:t>
            </a:r>
          </a:p>
          <a:p>
            <a:pPr algn="r" eaLnBrk="1" hangingPunct="1">
              <a:buFont typeface="Wingdings" pitchFamily="2" charset="2"/>
              <a:buNone/>
              <a:defRPr/>
            </a:pPr>
            <a:r>
              <a:rPr lang="fa-IR" sz="2800" smtClean="0">
                <a:cs typeface="B Compset" pitchFamily="2" charset="-78"/>
              </a:rPr>
              <a:t>وي يكي از فصول كتب مقدس زرتشتي را  كه  توسط خود  زرتشت  نوشته </a:t>
            </a:r>
          </a:p>
          <a:p>
            <a:pPr algn="r" eaLnBrk="1" hangingPunct="1">
              <a:buFont typeface="Wingdings" pitchFamily="2" charset="2"/>
              <a:buNone/>
              <a:defRPr/>
            </a:pPr>
            <a:r>
              <a:rPr lang="fa-IR" sz="2800" smtClean="0">
                <a:cs typeface="B Compset" pitchFamily="2" charset="-78"/>
              </a:rPr>
              <a:t>شده تشكيل مي دهد . </a:t>
            </a:r>
          </a:p>
          <a:p>
            <a:pPr algn="r" eaLnBrk="1" hangingPunct="1">
              <a:buFont typeface="Wingdings" pitchFamily="2" charset="2"/>
              <a:buNone/>
              <a:defRPr/>
            </a:pPr>
            <a:endParaRPr lang="en-US" sz="2800" smtClean="0">
              <a:cs typeface="B Compset" pitchFamily="2" charset="-78"/>
            </a:endParaRPr>
          </a:p>
        </p:txBody>
      </p:sp>
    </p:spTree>
  </p:cSld>
  <p:clrMapOvr>
    <a:masterClrMapping/>
  </p:clrMapOvr>
  <p:transition spd="slow">
    <p:blinds/>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2"/>
          <p:cNvSpPr>
            <a:spLocks noGrp="1" noChangeArrowheads="1"/>
          </p:cNvSpPr>
          <p:nvPr>
            <p:ph type="title"/>
          </p:nvPr>
        </p:nvSpPr>
        <p:spPr/>
        <p:txBody>
          <a:bodyPr/>
          <a:lstStyle/>
          <a:p>
            <a:pPr eaLnBrk="1" hangingPunct="1">
              <a:defRPr/>
            </a:pPr>
            <a:r>
              <a:rPr lang="fa-IR" sz="3200" smtClean="0"/>
              <a:t>جنگهاي مقدس ، بيست سال آخر زندگي زرتشت ( سنين 57 تا 77 سالگي )</a:t>
            </a:r>
            <a:r>
              <a:rPr lang="fa-IR" sz="4000" smtClean="0"/>
              <a:t> </a:t>
            </a:r>
            <a:endParaRPr lang="en-US" sz="4000" smtClean="0"/>
          </a:p>
        </p:txBody>
      </p:sp>
      <p:sp>
        <p:nvSpPr>
          <p:cNvPr id="83971" name="Rectangle 3"/>
          <p:cNvSpPr>
            <a:spLocks noGrp="1" noChangeArrowheads="1"/>
          </p:cNvSpPr>
          <p:nvPr>
            <p:ph type="body" idx="1"/>
          </p:nvPr>
        </p:nvSpPr>
        <p:spPr>
          <a:xfrm>
            <a:off x="179388" y="1600200"/>
            <a:ext cx="8713787" cy="4997450"/>
          </a:xfrm>
        </p:spPr>
        <p:txBody>
          <a:bodyPr/>
          <a:lstStyle/>
          <a:p>
            <a:pPr algn="r" eaLnBrk="1" hangingPunct="1">
              <a:lnSpc>
                <a:spcPct val="90000"/>
              </a:lnSpc>
              <a:buFont typeface="Wingdings" pitchFamily="2" charset="2"/>
              <a:buNone/>
              <a:defRPr/>
            </a:pPr>
            <a:r>
              <a:rPr lang="fa-IR" sz="2800" smtClean="0">
                <a:cs typeface="B Compset" pitchFamily="2" charset="-78"/>
              </a:rPr>
              <a:t>در متون مقدس دين زرتشتي گونه اي مشي خشونت آميز به چشم مي خورد هر</a:t>
            </a:r>
          </a:p>
          <a:p>
            <a:pPr algn="r" eaLnBrk="1" hangingPunct="1">
              <a:lnSpc>
                <a:spcPct val="90000"/>
              </a:lnSpc>
              <a:buFont typeface="Wingdings" pitchFamily="2" charset="2"/>
              <a:buNone/>
              <a:defRPr/>
            </a:pPr>
            <a:r>
              <a:rPr lang="fa-IR" sz="2800" smtClean="0">
                <a:cs typeface="B Compset" pitchFamily="2" charset="-78"/>
              </a:rPr>
              <a:t>چند كه اين امر تنها يك بار توسط زرتشت بيانگذار اين دين مطرح شده و بقيه</a:t>
            </a:r>
          </a:p>
          <a:p>
            <a:pPr algn="r" eaLnBrk="1" hangingPunct="1">
              <a:lnSpc>
                <a:spcPct val="90000"/>
              </a:lnSpc>
              <a:buFont typeface="Wingdings" pitchFamily="2" charset="2"/>
              <a:buNone/>
              <a:defRPr/>
            </a:pPr>
            <a:r>
              <a:rPr lang="fa-IR" sz="2800" smtClean="0">
                <a:cs typeface="B Compset" pitchFamily="2" charset="-78"/>
              </a:rPr>
              <a:t>موارد مربوط به متون پس از زمان اوست . </a:t>
            </a:r>
          </a:p>
          <a:p>
            <a:pPr algn="r" eaLnBrk="1" hangingPunct="1">
              <a:lnSpc>
                <a:spcPct val="90000"/>
              </a:lnSpc>
              <a:buFont typeface="Wingdings" pitchFamily="2" charset="2"/>
              <a:buNone/>
              <a:defRPr/>
            </a:pPr>
            <a:r>
              <a:rPr lang="fa-IR" sz="2800" smtClean="0">
                <a:cs typeface="B Compset" pitchFamily="2" charset="-78"/>
              </a:rPr>
              <a:t>اسناد تاريخي به روشني نشان مي دهند كه پادشاه ويشتاسب  و  برادرش كمك </a:t>
            </a:r>
          </a:p>
          <a:p>
            <a:pPr algn="r" eaLnBrk="1" hangingPunct="1">
              <a:lnSpc>
                <a:spcPct val="90000"/>
              </a:lnSpc>
              <a:buFont typeface="Wingdings" pitchFamily="2" charset="2"/>
              <a:buNone/>
              <a:defRPr/>
            </a:pPr>
            <a:r>
              <a:rPr lang="fa-IR" sz="2800" smtClean="0">
                <a:cs typeface="B Compset" pitchFamily="2" charset="-78"/>
              </a:rPr>
              <a:t>الهي را طلب كردند و در نتيجه بر هشت دشمن قوي و بي اعتقاد  پيروز  شدند .</a:t>
            </a:r>
          </a:p>
          <a:p>
            <a:pPr algn="r" eaLnBrk="1" hangingPunct="1">
              <a:lnSpc>
                <a:spcPct val="90000"/>
              </a:lnSpc>
              <a:buFont typeface="Wingdings" pitchFamily="2" charset="2"/>
              <a:buNone/>
              <a:defRPr/>
            </a:pPr>
            <a:r>
              <a:rPr lang="fa-IR" sz="2800" smtClean="0">
                <a:cs typeface="B Compset" pitchFamily="2" charset="-78"/>
              </a:rPr>
              <a:t>زرتشت در زمينه امتناع از دادن طرح به يك پادشاه همسايه مهاجم ، از نظر ديني </a:t>
            </a:r>
          </a:p>
          <a:p>
            <a:pPr algn="r" eaLnBrk="1" hangingPunct="1">
              <a:lnSpc>
                <a:spcPct val="90000"/>
              </a:lnSpc>
              <a:buFont typeface="Wingdings" pitchFamily="2" charset="2"/>
              <a:buNone/>
              <a:defRPr/>
            </a:pPr>
            <a:r>
              <a:rPr lang="fa-IR" sz="2800" smtClean="0">
                <a:cs typeface="B Compset" pitchFamily="2" charset="-78"/>
              </a:rPr>
              <a:t>به ويشتاسب كمك كرد . </a:t>
            </a:r>
          </a:p>
          <a:p>
            <a:pPr algn="r" eaLnBrk="1" hangingPunct="1">
              <a:lnSpc>
                <a:spcPct val="90000"/>
              </a:lnSpc>
              <a:buFont typeface="Wingdings" pitchFamily="2" charset="2"/>
              <a:buNone/>
              <a:defRPr/>
            </a:pPr>
            <a:r>
              <a:rPr lang="fa-IR" sz="2800" smtClean="0">
                <a:cs typeface="B Compset" pitchFamily="2" charset="-78"/>
              </a:rPr>
              <a:t>مرگ زرتشت در اوستا ذكر نشده اما در متون غيرديني زرتشتي  نقل  شده  كه </a:t>
            </a:r>
          </a:p>
          <a:p>
            <a:pPr algn="r" eaLnBrk="1" hangingPunct="1">
              <a:lnSpc>
                <a:spcPct val="90000"/>
              </a:lnSpc>
              <a:buFont typeface="Wingdings" pitchFamily="2" charset="2"/>
              <a:buNone/>
              <a:defRPr/>
            </a:pPr>
            <a:r>
              <a:rPr lang="fa-IR" sz="2800" smtClean="0">
                <a:cs typeface="B Compset" pitchFamily="2" charset="-78"/>
              </a:rPr>
              <a:t>اين حادثه در زمان حمله ي تورانيان احتمالاً به هنگام قتل و غارت  شهر بلخ  و</a:t>
            </a:r>
          </a:p>
          <a:p>
            <a:pPr algn="r" eaLnBrk="1" hangingPunct="1">
              <a:lnSpc>
                <a:spcPct val="90000"/>
              </a:lnSpc>
              <a:buFont typeface="Wingdings" pitchFamily="2" charset="2"/>
              <a:buNone/>
              <a:defRPr/>
            </a:pPr>
            <a:r>
              <a:rPr lang="fa-IR" sz="2800" smtClean="0">
                <a:cs typeface="B Compset" pitchFamily="2" charset="-78"/>
              </a:rPr>
              <a:t>هنگامي كه زرتشت هفتاد و هفت ساله بود اتفاق افتاد . </a:t>
            </a:r>
            <a:endParaRPr lang="en-US" sz="2800" smtClean="0">
              <a:cs typeface="B Compset" pitchFamily="2" charset="-78"/>
            </a:endParaRPr>
          </a:p>
        </p:txBody>
      </p:sp>
    </p:spTree>
  </p:cSld>
  <p:clrMapOvr>
    <a:masterClrMapping/>
  </p:clrMapOvr>
  <p:transition spd="slow">
    <p:blinds/>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2"/>
          <p:cNvSpPr>
            <a:spLocks noGrp="1" noChangeArrowheads="1"/>
          </p:cNvSpPr>
          <p:nvPr>
            <p:ph type="title"/>
          </p:nvPr>
        </p:nvSpPr>
        <p:spPr/>
        <p:txBody>
          <a:bodyPr/>
          <a:lstStyle/>
          <a:p>
            <a:pPr eaLnBrk="1" hangingPunct="1">
              <a:defRPr/>
            </a:pPr>
            <a:r>
              <a:rPr lang="fa-IR" sz="3200" smtClean="0"/>
              <a:t>دين زرتشتي و دين كتيبه ها </a:t>
            </a:r>
            <a:br>
              <a:rPr lang="fa-IR" sz="3200" smtClean="0"/>
            </a:br>
            <a:r>
              <a:rPr lang="fa-IR" sz="3200" smtClean="0"/>
              <a:t>گاهان و ( گاتا ) و محتواي عقيدتي آن</a:t>
            </a:r>
            <a:r>
              <a:rPr lang="fa-IR" sz="4000" smtClean="0"/>
              <a:t> </a:t>
            </a:r>
            <a:endParaRPr lang="en-US" sz="4000" smtClean="0"/>
          </a:p>
        </p:txBody>
      </p:sp>
      <p:sp>
        <p:nvSpPr>
          <p:cNvPr id="84995" name="Rectangle 3"/>
          <p:cNvSpPr>
            <a:spLocks noGrp="1" noChangeArrowheads="1"/>
          </p:cNvSpPr>
          <p:nvPr>
            <p:ph type="body" idx="1"/>
          </p:nvPr>
        </p:nvSpPr>
        <p:spPr>
          <a:xfrm>
            <a:off x="179388" y="1600200"/>
            <a:ext cx="8785225" cy="5068888"/>
          </a:xfrm>
        </p:spPr>
        <p:txBody>
          <a:bodyPr/>
          <a:lstStyle/>
          <a:p>
            <a:pPr marL="609600" indent="-609600" algn="r" eaLnBrk="1" hangingPunct="1">
              <a:lnSpc>
                <a:spcPct val="90000"/>
              </a:lnSpc>
              <a:buFont typeface="Wingdings" pitchFamily="2" charset="2"/>
              <a:buNone/>
              <a:defRPr/>
            </a:pPr>
            <a:r>
              <a:rPr lang="fa-IR" sz="2800" smtClean="0">
                <a:cs typeface="B Compset" pitchFamily="2" charset="-78"/>
              </a:rPr>
              <a:t>1 </a:t>
            </a:r>
            <a:r>
              <a:rPr lang="ar-SA" sz="2800" smtClean="0">
                <a:latin typeface="Arial"/>
                <a:cs typeface="B Compset" pitchFamily="2" charset="-78"/>
              </a:rPr>
              <a:t>–</a:t>
            </a:r>
            <a:r>
              <a:rPr lang="fa-IR" sz="2800" smtClean="0">
                <a:cs typeface="B Compset" pitchFamily="2" charset="-78"/>
              </a:rPr>
              <a:t> در جهان دو اصل اشه و دروغ وجود دارد  . اشه  مظهر  نظم  و  راستي  و </a:t>
            </a:r>
          </a:p>
          <a:p>
            <a:pPr marL="609600" indent="-609600" algn="r" eaLnBrk="1" hangingPunct="1">
              <a:lnSpc>
                <a:spcPct val="90000"/>
              </a:lnSpc>
              <a:buFont typeface="Wingdings" pitchFamily="2" charset="2"/>
              <a:buNone/>
              <a:defRPr/>
            </a:pPr>
            <a:r>
              <a:rPr lang="fa-IR" sz="2800" smtClean="0">
                <a:cs typeface="B Compset" pitchFamily="2" charset="-78"/>
              </a:rPr>
              <a:t>پرهيزگاري است و دروغ آشوب و ناپرهيزگاري است . در واقع جهان بزرگ</a:t>
            </a:r>
          </a:p>
          <a:p>
            <a:pPr marL="609600" indent="-609600" algn="r" eaLnBrk="1" hangingPunct="1">
              <a:lnSpc>
                <a:spcPct val="90000"/>
              </a:lnSpc>
              <a:buFont typeface="Wingdings" pitchFamily="2" charset="2"/>
              <a:buNone/>
              <a:defRPr/>
            </a:pPr>
            <a:r>
              <a:rPr lang="fa-IR" sz="2800" smtClean="0">
                <a:cs typeface="B Compset" pitchFamily="2" charset="-78"/>
              </a:rPr>
              <a:t>( عالم كبير ) ، همانند جهان كوچك و عالم صغير ، انسان است همان گونه كه</a:t>
            </a:r>
          </a:p>
          <a:p>
            <a:pPr marL="609600" indent="-609600" algn="r" eaLnBrk="1" hangingPunct="1">
              <a:lnSpc>
                <a:spcPct val="90000"/>
              </a:lnSpc>
              <a:buFont typeface="Wingdings" pitchFamily="2" charset="2"/>
              <a:buNone/>
              <a:defRPr/>
            </a:pPr>
            <a:r>
              <a:rPr lang="fa-IR" sz="2800" smtClean="0">
                <a:cs typeface="B Compset" pitchFamily="2" charset="-78"/>
              </a:rPr>
              <a:t>در هر انساني پرهيزگاري و ناپرهيزگاري ، هر دو بالقوه موجود است .</a:t>
            </a:r>
          </a:p>
          <a:p>
            <a:pPr marL="609600" indent="-609600" algn="r" eaLnBrk="1" hangingPunct="1">
              <a:lnSpc>
                <a:spcPct val="90000"/>
              </a:lnSpc>
              <a:buFont typeface="Wingdings" pitchFamily="2" charset="2"/>
              <a:buNone/>
              <a:defRPr/>
            </a:pPr>
            <a:r>
              <a:rPr lang="fa-IR" sz="2800" smtClean="0">
                <a:cs typeface="B Compset" pitchFamily="2" charset="-78"/>
              </a:rPr>
              <a:t>2 </a:t>
            </a:r>
            <a:r>
              <a:rPr lang="ar-SA" sz="2800" smtClean="0">
                <a:latin typeface="Arial"/>
                <a:cs typeface="B Compset" pitchFamily="2" charset="-78"/>
              </a:rPr>
              <a:t>–</a:t>
            </a:r>
            <a:r>
              <a:rPr lang="fa-IR" sz="2800" smtClean="0">
                <a:cs typeface="B Compset" pitchFamily="2" charset="-78"/>
              </a:rPr>
              <a:t> اهورامزدا به معناي « سرور خردمند ، خداي بزرگ  است  و  سپند  مينو  ، </a:t>
            </a:r>
          </a:p>
          <a:p>
            <a:pPr marL="609600" indent="-609600" algn="r" eaLnBrk="1" hangingPunct="1">
              <a:lnSpc>
                <a:spcPct val="90000"/>
              </a:lnSpc>
              <a:buFont typeface="Wingdings" pitchFamily="2" charset="2"/>
              <a:buNone/>
              <a:defRPr/>
            </a:pPr>
            <a:r>
              <a:rPr lang="fa-IR" sz="2800" smtClean="0">
                <a:cs typeface="B Compset" pitchFamily="2" charset="-78"/>
              </a:rPr>
              <a:t>مينوي مقدس يا مينوي  افزون بخش  ،  مظهر آفرينندگي  اوست  . اهريمن  و </a:t>
            </a:r>
          </a:p>
          <a:p>
            <a:pPr marL="609600" indent="-609600" algn="r" eaLnBrk="1" hangingPunct="1">
              <a:lnSpc>
                <a:spcPct val="90000"/>
              </a:lnSpc>
              <a:buFont typeface="Wingdings" pitchFamily="2" charset="2"/>
              <a:buNone/>
              <a:defRPr/>
            </a:pPr>
            <a:r>
              <a:rPr lang="fa-IR" sz="2800" smtClean="0">
                <a:cs typeface="B Compset" pitchFamily="2" charset="-78"/>
              </a:rPr>
              <a:t>سپند مينو و همزاد ، دو موجود تؤامان  ( دو قلو ) اند  و  اهريمن  مظهر  نيستي </a:t>
            </a:r>
          </a:p>
          <a:p>
            <a:pPr marL="609600" indent="-609600" algn="r" eaLnBrk="1" hangingPunct="1">
              <a:lnSpc>
                <a:spcPct val="90000"/>
              </a:lnSpc>
              <a:buFont typeface="Wingdings" pitchFamily="2" charset="2"/>
              <a:buNone/>
              <a:defRPr/>
            </a:pPr>
            <a:r>
              <a:rPr lang="fa-IR" sz="2800" smtClean="0">
                <a:cs typeface="B Compset" pitchFamily="2" charset="-78"/>
              </a:rPr>
              <a:t>است .</a:t>
            </a:r>
          </a:p>
          <a:p>
            <a:pPr marL="609600" indent="-609600" algn="r" eaLnBrk="1" hangingPunct="1">
              <a:lnSpc>
                <a:spcPct val="90000"/>
              </a:lnSpc>
              <a:buFont typeface="Wingdings" pitchFamily="2" charset="2"/>
              <a:buNone/>
              <a:defRPr/>
            </a:pPr>
            <a:r>
              <a:rPr lang="fa-IR" sz="2800" smtClean="0">
                <a:cs typeface="B Compset" pitchFamily="2" charset="-78"/>
              </a:rPr>
              <a:t>3 </a:t>
            </a:r>
            <a:r>
              <a:rPr lang="ar-SA" sz="2800" smtClean="0">
                <a:latin typeface="Arial"/>
                <a:cs typeface="B Compset" pitchFamily="2" charset="-78"/>
              </a:rPr>
              <a:t>–</a:t>
            </a:r>
            <a:r>
              <a:rPr lang="fa-IR" sz="2800" smtClean="0">
                <a:cs typeface="B Compset" pitchFamily="2" charset="-78"/>
              </a:rPr>
              <a:t> سپند مينو و اهريمن در انديشه ، گفتار و كردار دشمن يكديگراند . اهورا-</a:t>
            </a:r>
          </a:p>
          <a:p>
            <a:pPr marL="609600" indent="-609600" algn="r" eaLnBrk="1" hangingPunct="1">
              <a:lnSpc>
                <a:spcPct val="90000"/>
              </a:lnSpc>
              <a:buFont typeface="Wingdings" pitchFamily="2" charset="2"/>
              <a:buNone/>
              <a:defRPr/>
            </a:pPr>
            <a:r>
              <a:rPr lang="fa-IR" sz="2800" smtClean="0">
                <a:cs typeface="B Compset" pitchFamily="2" charset="-78"/>
              </a:rPr>
              <a:t>مزدا افزون بر سپند مينو كه در رأس هفت جلوه ي بي رگ  او قرار  دارد  كه </a:t>
            </a:r>
            <a:endParaRPr lang="en-US" sz="2800" smtClean="0">
              <a:cs typeface="B Compset" pitchFamily="2" charset="-78"/>
            </a:endParaRPr>
          </a:p>
        </p:txBody>
      </p:sp>
    </p:spTree>
  </p:cSld>
  <p:clrMapOvr>
    <a:masterClrMapping/>
  </p:clrMapOvr>
  <p:transition spd="slow">
    <p:blinds/>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9" name="Rectangle 3"/>
          <p:cNvSpPr>
            <a:spLocks noGrp="1" noChangeArrowheads="1"/>
          </p:cNvSpPr>
          <p:nvPr>
            <p:ph type="body" idx="1"/>
          </p:nvPr>
        </p:nvSpPr>
        <p:spPr>
          <a:xfrm>
            <a:off x="0" y="333375"/>
            <a:ext cx="8964613" cy="6264275"/>
          </a:xfrm>
        </p:spPr>
        <p:txBody>
          <a:bodyPr/>
          <a:lstStyle/>
          <a:p>
            <a:pPr algn="r" eaLnBrk="1" hangingPunct="1">
              <a:buFont typeface="Wingdings" pitchFamily="2" charset="2"/>
              <a:buNone/>
              <a:defRPr/>
            </a:pPr>
            <a:r>
              <a:rPr lang="fa-IR" sz="2800" smtClean="0">
                <a:cs typeface="B Compset" pitchFamily="2" charset="-78"/>
              </a:rPr>
              <a:t>بعدها امشاپسند خوانده مي شوند ، شش جلوة ديگر نيز دارد بهمن ، ارديبهشت</a:t>
            </a:r>
          </a:p>
          <a:p>
            <a:pPr algn="r" eaLnBrk="1" hangingPunct="1">
              <a:buFont typeface="Wingdings" pitchFamily="2" charset="2"/>
              <a:buNone/>
              <a:defRPr/>
            </a:pPr>
            <a:r>
              <a:rPr lang="fa-IR" sz="2800" smtClean="0">
                <a:cs typeface="B Compset" pitchFamily="2" charset="-78"/>
              </a:rPr>
              <a:t>، شهريور ، اسپندارمز ، خرداد و مرداد </a:t>
            </a:r>
          </a:p>
          <a:p>
            <a:pPr algn="r" eaLnBrk="1" hangingPunct="1">
              <a:buFont typeface="Wingdings" pitchFamily="2" charset="2"/>
              <a:buNone/>
              <a:defRPr/>
            </a:pPr>
            <a:r>
              <a:rPr lang="fa-IR" sz="2800" smtClean="0">
                <a:cs typeface="B Compset" pitchFamily="2" charset="-78"/>
              </a:rPr>
              <a:t>4 </a:t>
            </a:r>
            <a:r>
              <a:rPr lang="ar-SA" sz="2800" smtClean="0">
                <a:latin typeface="Arial"/>
                <a:cs typeface="B Compset" pitchFamily="2" charset="-78"/>
              </a:rPr>
              <a:t>–</a:t>
            </a:r>
            <a:r>
              <a:rPr lang="fa-IR" sz="2800" smtClean="0">
                <a:cs typeface="B Compset" pitchFamily="2" charset="-78"/>
              </a:rPr>
              <a:t> اهريمن ديوان را آفريد از جمله آكومن ، خشم ، بعدها شش ديو بزرگ </a:t>
            </a:r>
          </a:p>
          <a:p>
            <a:pPr algn="r" eaLnBrk="1" hangingPunct="1">
              <a:buFont typeface="Wingdings" pitchFamily="2" charset="2"/>
              <a:buNone/>
              <a:defRPr/>
            </a:pPr>
            <a:r>
              <a:rPr lang="fa-IR" sz="2800" smtClean="0">
                <a:cs typeface="B Compset" pitchFamily="2" charset="-78"/>
              </a:rPr>
              <a:t>ديگر نيز در اوستاي و بر آكومن اضافه مي شود و اصطلاح « كماله ديوان »</a:t>
            </a:r>
          </a:p>
          <a:p>
            <a:pPr algn="r" eaLnBrk="1" hangingPunct="1">
              <a:buFont typeface="Wingdings" pitchFamily="2" charset="2"/>
              <a:buNone/>
              <a:defRPr/>
            </a:pPr>
            <a:r>
              <a:rPr lang="fa-IR" sz="2800" smtClean="0">
                <a:cs typeface="B Compset" pitchFamily="2" charset="-78"/>
              </a:rPr>
              <a:t>در برابر « امشاسپندان » براي اين مجموعه هفت گانه ديوان به كار مي رود .</a:t>
            </a:r>
          </a:p>
          <a:p>
            <a:pPr algn="r" eaLnBrk="1" hangingPunct="1">
              <a:buFont typeface="Wingdings" pitchFamily="2" charset="2"/>
              <a:buNone/>
              <a:defRPr/>
            </a:pPr>
            <a:r>
              <a:rPr lang="fa-IR" sz="2800" smtClean="0">
                <a:cs typeface="B Compset" pitchFamily="2" charset="-78"/>
              </a:rPr>
              <a:t>5 </a:t>
            </a:r>
            <a:r>
              <a:rPr lang="ar-SA" sz="2800" smtClean="0">
                <a:latin typeface="Arial"/>
                <a:cs typeface="B Compset" pitchFamily="2" charset="-78"/>
              </a:rPr>
              <a:t>–</a:t>
            </a:r>
            <a:r>
              <a:rPr lang="fa-IR" sz="2800" smtClean="0">
                <a:cs typeface="B Compset" pitchFamily="2" charset="-78"/>
              </a:rPr>
              <a:t> آتش مقدس مظهر زميني اشه يا پرهيزگاري است </a:t>
            </a:r>
          </a:p>
          <a:p>
            <a:pPr algn="r" eaLnBrk="1" hangingPunct="1">
              <a:buFont typeface="Wingdings" pitchFamily="2" charset="2"/>
              <a:buNone/>
              <a:defRPr/>
            </a:pPr>
            <a:r>
              <a:rPr lang="fa-IR" sz="2800" smtClean="0">
                <a:cs typeface="B Compset" pitchFamily="2" charset="-78"/>
              </a:rPr>
              <a:t>6 </a:t>
            </a:r>
            <a:r>
              <a:rPr lang="ar-SA" sz="2800" smtClean="0">
                <a:latin typeface="Arial"/>
                <a:cs typeface="B Compset" pitchFamily="2" charset="-78"/>
              </a:rPr>
              <a:t>–</a:t>
            </a:r>
            <a:r>
              <a:rPr lang="fa-IR" sz="2800" smtClean="0">
                <a:cs typeface="B Compset" pitchFamily="2" charset="-78"/>
              </a:rPr>
              <a:t> نبرد ميان پيروان اشه و پيروان دروغ در همة هستي وجود دارد و تانابودي</a:t>
            </a:r>
          </a:p>
          <a:p>
            <a:pPr algn="r" eaLnBrk="1" hangingPunct="1">
              <a:buFont typeface="Wingdings" pitchFamily="2" charset="2"/>
              <a:buNone/>
              <a:defRPr/>
            </a:pPr>
            <a:r>
              <a:rPr lang="fa-IR" sz="2800" smtClean="0">
                <a:cs typeface="B Compset" pitchFamily="2" charset="-78"/>
              </a:rPr>
              <a:t>دروغ ادامه خواهد داشت </a:t>
            </a:r>
          </a:p>
          <a:p>
            <a:pPr algn="r" eaLnBrk="1" hangingPunct="1">
              <a:buFont typeface="Wingdings" pitchFamily="2" charset="2"/>
              <a:buNone/>
              <a:defRPr/>
            </a:pPr>
            <a:r>
              <a:rPr lang="fa-IR" sz="2800" smtClean="0">
                <a:cs typeface="B Compset" pitchFamily="2" charset="-78"/>
              </a:rPr>
              <a:t>7 </a:t>
            </a:r>
            <a:r>
              <a:rPr lang="ar-SA" sz="2800" smtClean="0">
                <a:latin typeface="Arial"/>
                <a:cs typeface="B Compset" pitchFamily="2" charset="-78"/>
              </a:rPr>
              <a:t>–</a:t>
            </a:r>
            <a:r>
              <a:rPr lang="fa-IR" sz="2800" smtClean="0">
                <a:cs typeface="B Compset" pitchFamily="2" charset="-78"/>
              </a:rPr>
              <a:t> در اين نبرد بزرگ همة عناصر هستي آزادانه حق گزينش داشته اند حتي </a:t>
            </a:r>
          </a:p>
          <a:p>
            <a:pPr algn="r" eaLnBrk="1" hangingPunct="1">
              <a:buFont typeface="Wingdings" pitchFamily="2" charset="2"/>
              <a:buNone/>
              <a:defRPr/>
            </a:pPr>
            <a:r>
              <a:rPr lang="fa-IR" sz="2800" smtClean="0">
                <a:cs typeface="B Compset" pitchFamily="2" charset="-78"/>
              </a:rPr>
              <a:t>ديوان آزادانه دروغ را برگزيدند </a:t>
            </a:r>
          </a:p>
          <a:p>
            <a:pPr algn="r" eaLnBrk="1" hangingPunct="1">
              <a:buFont typeface="Wingdings" pitchFamily="2" charset="2"/>
              <a:buNone/>
              <a:defRPr/>
            </a:pPr>
            <a:r>
              <a:rPr lang="fa-IR" sz="2800" smtClean="0">
                <a:cs typeface="B Compset" pitchFamily="2" charset="-78"/>
              </a:rPr>
              <a:t>8 </a:t>
            </a:r>
            <a:r>
              <a:rPr lang="ar-SA" sz="2800" smtClean="0">
                <a:latin typeface="Arial"/>
                <a:cs typeface="B Compset" pitchFamily="2" charset="-78"/>
              </a:rPr>
              <a:t>–</a:t>
            </a:r>
            <a:r>
              <a:rPr lang="fa-IR" sz="2800" smtClean="0">
                <a:cs typeface="B Compset" pitchFamily="2" charset="-78"/>
              </a:rPr>
              <a:t> اهورا مزدا داور نهايي اين نبرد است </a:t>
            </a:r>
            <a:endParaRPr lang="en-US" sz="2800" smtClean="0">
              <a:cs typeface="B Compset" pitchFamily="2" charset="-78"/>
            </a:endParaRPr>
          </a:p>
        </p:txBody>
      </p:sp>
    </p:spTree>
  </p:cSld>
  <p:clrMapOvr>
    <a:masterClrMapping/>
  </p:clrMapOvr>
  <p:transition spd="slow">
    <p:blinds/>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2"/>
          <p:cNvSpPr>
            <a:spLocks noGrp="1" noChangeArrowheads="1"/>
          </p:cNvSpPr>
          <p:nvPr>
            <p:ph type="title"/>
          </p:nvPr>
        </p:nvSpPr>
        <p:spPr>
          <a:xfrm>
            <a:off x="1692275" y="277813"/>
            <a:ext cx="6119813" cy="1063625"/>
          </a:xfrm>
        </p:spPr>
        <p:txBody>
          <a:bodyPr/>
          <a:lstStyle/>
          <a:p>
            <a:pPr eaLnBrk="1" hangingPunct="1">
              <a:defRPr/>
            </a:pPr>
            <a:r>
              <a:rPr lang="fa-IR" smtClean="0"/>
              <a:t>ويژگي هاي اهورا مزدا</a:t>
            </a:r>
            <a:endParaRPr lang="en-US" smtClean="0"/>
          </a:p>
        </p:txBody>
      </p:sp>
      <p:sp>
        <p:nvSpPr>
          <p:cNvPr id="87043" name="Rectangle 3"/>
          <p:cNvSpPr>
            <a:spLocks noGrp="1" noChangeArrowheads="1"/>
          </p:cNvSpPr>
          <p:nvPr>
            <p:ph type="body" idx="1"/>
          </p:nvPr>
        </p:nvSpPr>
        <p:spPr>
          <a:xfrm>
            <a:off x="179388" y="1844675"/>
            <a:ext cx="8713787" cy="4752975"/>
          </a:xfrm>
        </p:spPr>
        <p:txBody>
          <a:bodyPr/>
          <a:lstStyle/>
          <a:p>
            <a:pPr algn="r" eaLnBrk="1" hangingPunct="1">
              <a:buFont typeface="Wingdings" pitchFamily="2" charset="2"/>
              <a:buNone/>
              <a:defRPr/>
            </a:pPr>
            <a:r>
              <a:rPr lang="fa-IR" sz="2800" dirty="0" smtClean="0">
                <a:cs typeface="B Compset" pitchFamily="2" charset="-78"/>
              </a:rPr>
              <a:t>1 </a:t>
            </a:r>
            <a:r>
              <a:rPr lang="ar-SA" sz="2800" dirty="0" smtClean="0">
                <a:latin typeface="Arial"/>
                <a:cs typeface="B Compset" pitchFamily="2" charset="-78"/>
              </a:rPr>
              <a:t>–</a:t>
            </a:r>
            <a:r>
              <a:rPr lang="fa-IR" sz="2800" dirty="0" smtClean="0">
                <a:cs typeface="B Compset" pitchFamily="2" charset="-78"/>
              </a:rPr>
              <a:t> خداوندي بزرگ است و مظهر خرد و خود خرد .خداي واحد و يكتا است</a:t>
            </a:r>
          </a:p>
          <a:p>
            <a:pPr algn="r" eaLnBrk="1" hangingPunct="1">
              <a:buFont typeface="Wingdings" pitchFamily="2" charset="2"/>
              <a:buNone/>
              <a:defRPr/>
            </a:pPr>
            <a:r>
              <a:rPr lang="fa-IR" sz="2800" dirty="0" smtClean="0">
                <a:cs typeface="B Compset" pitchFamily="2" charset="-78"/>
              </a:rPr>
              <a:t>2 </a:t>
            </a:r>
            <a:r>
              <a:rPr lang="ar-SA" sz="2800" dirty="0" smtClean="0">
                <a:latin typeface="Arial"/>
                <a:cs typeface="B Compset" pitchFamily="2" charset="-78"/>
              </a:rPr>
              <a:t>–</a:t>
            </a:r>
            <a:r>
              <a:rPr lang="fa-IR" sz="2800" dirty="0" smtClean="0">
                <a:cs typeface="B Compset" pitchFamily="2" charset="-78"/>
              </a:rPr>
              <a:t> آفرينندة كل جهان مادي و معنويي است . لقب او در اين مورد « دادار »</a:t>
            </a:r>
          </a:p>
          <a:p>
            <a:pPr algn="r" eaLnBrk="1" hangingPunct="1">
              <a:buFont typeface="Wingdings" pitchFamily="2" charset="2"/>
              <a:buNone/>
              <a:defRPr/>
            </a:pPr>
            <a:r>
              <a:rPr lang="fa-IR" sz="2800" dirty="0" smtClean="0">
                <a:cs typeface="B Compset" pitchFamily="2" charset="-78"/>
              </a:rPr>
              <a:t>يعني « آفريننده » است </a:t>
            </a:r>
          </a:p>
          <a:p>
            <a:pPr algn="r" eaLnBrk="1" hangingPunct="1">
              <a:buFont typeface="Wingdings" pitchFamily="2" charset="2"/>
              <a:buNone/>
              <a:defRPr/>
            </a:pPr>
            <a:r>
              <a:rPr lang="fa-IR" sz="2800" dirty="0" smtClean="0">
                <a:cs typeface="B Compset" pitchFamily="2" charset="-78"/>
              </a:rPr>
              <a:t>3 </a:t>
            </a:r>
            <a:r>
              <a:rPr lang="ar-SA" sz="2800" dirty="0" smtClean="0">
                <a:latin typeface="Arial"/>
                <a:cs typeface="B Compset" pitchFamily="2" charset="-78"/>
              </a:rPr>
              <a:t>–</a:t>
            </a:r>
            <a:r>
              <a:rPr lang="fa-IR" sz="2800" dirty="0" smtClean="0">
                <a:cs typeface="B Compset" pitchFamily="2" charset="-78"/>
              </a:rPr>
              <a:t> پدر سپند مينو و اهريمني است و پدر امشاسپندان و امشاسپندان جلوه هاي </a:t>
            </a:r>
          </a:p>
          <a:p>
            <a:pPr algn="r" eaLnBrk="1" hangingPunct="1">
              <a:buFont typeface="Wingdings" pitchFamily="2" charset="2"/>
              <a:buNone/>
              <a:defRPr/>
            </a:pPr>
            <a:r>
              <a:rPr lang="fa-IR" sz="2800" dirty="0" smtClean="0">
                <a:cs typeface="B Compset" pitchFamily="2" charset="-78"/>
              </a:rPr>
              <a:t>اويند</a:t>
            </a:r>
          </a:p>
          <a:p>
            <a:pPr algn="r" eaLnBrk="1" hangingPunct="1">
              <a:buFont typeface="Wingdings" pitchFamily="2" charset="2"/>
              <a:buNone/>
              <a:defRPr/>
            </a:pPr>
            <a:r>
              <a:rPr lang="fa-IR" sz="2800" dirty="0" smtClean="0">
                <a:cs typeface="B Compset" pitchFamily="2" charset="-78"/>
              </a:rPr>
              <a:t>4 </a:t>
            </a:r>
            <a:r>
              <a:rPr lang="ar-SA" sz="2800" dirty="0" smtClean="0">
                <a:latin typeface="Arial"/>
                <a:cs typeface="B Compset" pitchFamily="2" charset="-78"/>
              </a:rPr>
              <a:t>–</a:t>
            </a:r>
            <a:r>
              <a:rPr lang="fa-IR" sz="2800" dirty="0" smtClean="0">
                <a:cs typeface="B Compset" pitchFamily="2" charset="-78"/>
              </a:rPr>
              <a:t> او داور بزرگ است ، او پشتيبان اشه و دشمن دروغ است </a:t>
            </a:r>
            <a:endParaRPr lang="en-US" sz="2800" dirty="0" smtClean="0">
              <a:cs typeface="B Compset" pitchFamily="2" charset="-78"/>
            </a:endParaRPr>
          </a:p>
        </p:txBody>
      </p:sp>
    </p:spTree>
  </p:cSld>
  <p:clrMapOvr>
    <a:masterClrMapping/>
  </p:clrMapOvr>
  <p:transition spd="slow">
    <p:blinds/>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2"/>
          <p:cNvSpPr>
            <a:spLocks noGrp="1" noChangeArrowheads="1"/>
          </p:cNvSpPr>
          <p:nvPr>
            <p:ph type="title"/>
          </p:nvPr>
        </p:nvSpPr>
        <p:spPr>
          <a:xfrm>
            <a:off x="1908175" y="277813"/>
            <a:ext cx="4968875" cy="1063625"/>
          </a:xfrm>
        </p:spPr>
        <p:txBody>
          <a:bodyPr/>
          <a:lstStyle/>
          <a:p>
            <a:pPr eaLnBrk="1" hangingPunct="1">
              <a:defRPr/>
            </a:pPr>
            <a:r>
              <a:rPr lang="fa-IR" smtClean="0"/>
              <a:t>جهان</a:t>
            </a:r>
            <a:endParaRPr lang="en-US" smtClean="0"/>
          </a:p>
        </p:txBody>
      </p:sp>
      <p:sp>
        <p:nvSpPr>
          <p:cNvPr id="88067" name="Rectangle 3"/>
          <p:cNvSpPr>
            <a:spLocks noGrp="1" noChangeArrowheads="1"/>
          </p:cNvSpPr>
          <p:nvPr>
            <p:ph type="body" idx="1"/>
          </p:nvPr>
        </p:nvSpPr>
        <p:spPr>
          <a:xfrm>
            <a:off x="250825" y="1341438"/>
            <a:ext cx="8642350" cy="5183187"/>
          </a:xfrm>
        </p:spPr>
        <p:txBody>
          <a:bodyPr/>
          <a:lstStyle/>
          <a:p>
            <a:pPr algn="r" eaLnBrk="1" hangingPunct="1">
              <a:buFont typeface="Wingdings" pitchFamily="2" charset="2"/>
              <a:buNone/>
              <a:defRPr/>
            </a:pPr>
            <a:r>
              <a:rPr lang="fa-IR" sz="2800" smtClean="0">
                <a:cs typeface="B Compset" pitchFamily="2" charset="-78"/>
              </a:rPr>
              <a:t>1 </a:t>
            </a:r>
            <a:r>
              <a:rPr lang="ar-SA" sz="2800" smtClean="0">
                <a:latin typeface="Arial"/>
                <a:cs typeface="B Compset" pitchFamily="2" charset="-78"/>
              </a:rPr>
              <a:t>–</a:t>
            </a:r>
            <a:r>
              <a:rPr lang="fa-IR" sz="2800" smtClean="0">
                <a:cs typeface="B Compset" pitchFamily="2" charset="-78"/>
              </a:rPr>
              <a:t> جهان مركب از دو بخش مادي  و معنوي است كه  هر دو  را  اهورامزدا </a:t>
            </a:r>
          </a:p>
          <a:p>
            <a:pPr algn="r" eaLnBrk="1" hangingPunct="1">
              <a:buFont typeface="Wingdings" pitchFamily="2" charset="2"/>
              <a:buNone/>
              <a:defRPr/>
            </a:pPr>
            <a:r>
              <a:rPr lang="fa-IR" sz="2800" smtClean="0">
                <a:cs typeface="B Compset" pitchFamily="2" charset="-78"/>
              </a:rPr>
              <a:t>آفريده است . بنابراين جهان مادي پليد نيست و از آن اعتراض نبايد كرد دين</a:t>
            </a:r>
          </a:p>
          <a:p>
            <a:pPr algn="r" eaLnBrk="1" hangingPunct="1">
              <a:buFont typeface="Wingdings" pitchFamily="2" charset="2"/>
              <a:buNone/>
              <a:defRPr/>
            </a:pPr>
            <a:r>
              <a:rPr lang="fa-IR" sz="2800" smtClean="0">
                <a:cs typeface="B Compset" pitchFamily="2" charset="-78"/>
              </a:rPr>
              <a:t>زرتشت مي گويد انسان را براي زيست  اين جهان  و بهره برداري  شايسته  و</a:t>
            </a:r>
          </a:p>
          <a:p>
            <a:pPr algn="r" eaLnBrk="1" hangingPunct="1">
              <a:buFont typeface="Wingdings" pitchFamily="2" charset="2"/>
              <a:buNone/>
              <a:defRPr/>
            </a:pPr>
            <a:r>
              <a:rPr lang="fa-IR" sz="2800" smtClean="0">
                <a:cs typeface="B Compset" pitchFamily="2" charset="-78"/>
              </a:rPr>
              <a:t> درست از زيست اين جهان آماده مي سازد  بر خلاف  بسيار ادياني  ديگر كه </a:t>
            </a:r>
          </a:p>
          <a:p>
            <a:pPr algn="r" eaLnBrk="1" hangingPunct="1">
              <a:buFont typeface="Wingdings" pitchFamily="2" charset="2"/>
              <a:buNone/>
              <a:defRPr/>
            </a:pPr>
            <a:r>
              <a:rPr lang="fa-IR" sz="2800" smtClean="0">
                <a:cs typeface="B Compset" pitchFamily="2" charset="-78"/>
              </a:rPr>
              <a:t>انسان از روكير به اين جهان باز ميدارد و جز زندگي مادي زندگي مينوي را نيز </a:t>
            </a:r>
          </a:p>
          <a:p>
            <a:pPr algn="r" eaLnBrk="1" hangingPunct="1">
              <a:buFont typeface="Wingdings" pitchFamily="2" charset="2"/>
              <a:buNone/>
              <a:defRPr/>
            </a:pPr>
            <a:r>
              <a:rPr lang="fa-IR" sz="2800" smtClean="0">
                <a:cs typeface="B Compset" pitchFamily="2" charset="-78"/>
              </a:rPr>
              <a:t>به همين اندازه و بيشتر ارج مي نهد </a:t>
            </a:r>
          </a:p>
          <a:p>
            <a:pPr algn="r" eaLnBrk="1" hangingPunct="1">
              <a:buFont typeface="Wingdings" pitchFamily="2" charset="2"/>
              <a:buNone/>
              <a:defRPr/>
            </a:pPr>
            <a:r>
              <a:rPr lang="fa-IR" sz="2800" smtClean="0">
                <a:cs typeface="B Compset" pitchFamily="2" charset="-78"/>
              </a:rPr>
              <a:t>2 </a:t>
            </a:r>
            <a:r>
              <a:rPr lang="ar-SA" sz="2800" smtClean="0">
                <a:latin typeface="Arial"/>
                <a:cs typeface="B Compset" pitchFamily="2" charset="-78"/>
              </a:rPr>
              <a:t>–</a:t>
            </a:r>
            <a:r>
              <a:rPr lang="fa-IR" sz="2800" smtClean="0">
                <a:cs typeface="B Compset" pitchFamily="2" charset="-78"/>
              </a:rPr>
              <a:t> بهشت و دوزخ  وجود دارد ظاهراً  برزين  بهشت گر  زمان  است .  دين </a:t>
            </a:r>
          </a:p>
          <a:p>
            <a:pPr algn="r" eaLnBrk="1" hangingPunct="1">
              <a:buFont typeface="Wingdings" pitchFamily="2" charset="2"/>
              <a:buNone/>
              <a:defRPr/>
            </a:pPr>
            <a:r>
              <a:rPr lang="fa-IR" sz="2800" smtClean="0">
                <a:cs typeface="B Compset" pitchFamily="2" charset="-78"/>
              </a:rPr>
              <a:t>زرتشتي نخستين مذهبي است كه در جهان از مسئله حيات عقبي و مسئله قيامت </a:t>
            </a:r>
          </a:p>
          <a:p>
            <a:pPr algn="r" eaLnBrk="1" hangingPunct="1">
              <a:buFont typeface="Wingdings" pitchFamily="2" charset="2"/>
              <a:buNone/>
              <a:defRPr/>
            </a:pPr>
            <a:r>
              <a:rPr lang="fa-IR" sz="2800" smtClean="0">
                <a:cs typeface="B Compset" pitchFamily="2" charset="-78"/>
              </a:rPr>
              <a:t>سخني به ميان مي آورد . </a:t>
            </a:r>
          </a:p>
          <a:p>
            <a:pPr algn="r" eaLnBrk="1" hangingPunct="1">
              <a:buFont typeface="Wingdings" pitchFamily="2" charset="2"/>
              <a:buNone/>
              <a:defRPr/>
            </a:pPr>
            <a:endParaRPr lang="en-US" sz="2800" smtClean="0">
              <a:cs typeface="B Compset" pitchFamily="2" charset="-78"/>
            </a:endParaRPr>
          </a:p>
        </p:txBody>
      </p:sp>
    </p:spTree>
  </p:cSld>
  <p:clrMapOvr>
    <a:masterClrMapping/>
  </p:clrMapOvr>
  <p:transition spd="slow">
    <p:blinds/>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1" name="Rectangle 3"/>
          <p:cNvSpPr>
            <a:spLocks noGrp="1" noChangeArrowheads="1"/>
          </p:cNvSpPr>
          <p:nvPr>
            <p:ph type="body" idx="1"/>
          </p:nvPr>
        </p:nvSpPr>
        <p:spPr>
          <a:xfrm>
            <a:off x="250825" y="1125538"/>
            <a:ext cx="8569325" cy="5327650"/>
          </a:xfrm>
        </p:spPr>
        <p:txBody>
          <a:bodyPr/>
          <a:lstStyle/>
          <a:p>
            <a:pPr algn="r" eaLnBrk="1" hangingPunct="1">
              <a:buFont typeface="Wingdings" pitchFamily="2" charset="2"/>
              <a:buNone/>
              <a:defRPr/>
            </a:pPr>
            <a:r>
              <a:rPr lang="fa-IR" sz="2800" smtClean="0">
                <a:cs typeface="B Compset" pitchFamily="2" charset="-78"/>
              </a:rPr>
              <a:t>3 </a:t>
            </a:r>
            <a:r>
              <a:rPr lang="ar-SA" sz="2800" smtClean="0">
                <a:latin typeface="Arial"/>
                <a:cs typeface="B Compset" pitchFamily="2" charset="-78"/>
              </a:rPr>
              <a:t>–</a:t>
            </a:r>
            <a:r>
              <a:rPr lang="fa-IR" sz="2800" smtClean="0">
                <a:cs typeface="B Compset" pitchFamily="2" charset="-78"/>
              </a:rPr>
              <a:t> در پايان جهان آتشي بزرگ از فلزات كوه ها پديد خواهد آمد كه</a:t>
            </a:r>
          </a:p>
          <a:p>
            <a:pPr algn="r" eaLnBrk="1" hangingPunct="1">
              <a:buFont typeface="Wingdings" pitchFamily="2" charset="2"/>
              <a:buNone/>
              <a:defRPr/>
            </a:pPr>
            <a:r>
              <a:rPr lang="fa-IR" sz="2800" smtClean="0">
                <a:cs typeface="B Compset" pitchFamily="2" charset="-78"/>
              </a:rPr>
              <a:t> بدكاران را خواهد سوزاند </a:t>
            </a:r>
          </a:p>
          <a:p>
            <a:pPr algn="r" eaLnBrk="1" hangingPunct="1">
              <a:buFont typeface="Wingdings" pitchFamily="2" charset="2"/>
              <a:buNone/>
              <a:defRPr/>
            </a:pPr>
            <a:r>
              <a:rPr lang="fa-IR" sz="2800" smtClean="0">
                <a:cs typeface="B Compset" pitchFamily="2" charset="-78"/>
              </a:rPr>
              <a:t>4 </a:t>
            </a:r>
            <a:r>
              <a:rPr lang="ar-SA" sz="2800" smtClean="0">
                <a:latin typeface="Arial"/>
                <a:cs typeface="B Compset" pitchFamily="2" charset="-78"/>
              </a:rPr>
              <a:t>–</a:t>
            </a:r>
            <a:r>
              <a:rPr lang="fa-IR" sz="2800" smtClean="0">
                <a:cs typeface="B Compset" pitchFamily="2" charset="-78"/>
              </a:rPr>
              <a:t> سوشيانت ها ، نجات بخشان اند كه در ادوار گوناگون به راهنمايي و </a:t>
            </a:r>
          </a:p>
          <a:p>
            <a:pPr algn="r" eaLnBrk="1" hangingPunct="1">
              <a:buFont typeface="Wingdings" pitchFamily="2" charset="2"/>
              <a:buNone/>
              <a:defRPr/>
            </a:pPr>
            <a:r>
              <a:rPr lang="fa-IR" sz="2800" smtClean="0">
                <a:cs typeface="B Compset" pitchFamily="2" charset="-78"/>
              </a:rPr>
              <a:t>رهايي انسان خواهند آمد </a:t>
            </a:r>
          </a:p>
          <a:p>
            <a:pPr algn="r" eaLnBrk="1" hangingPunct="1">
              <a:buFont typeface="Wingdings" pitchFamily="2" charset="2"/>
              <a:buNone/>
              <a:defRPr/>
            </a:pPr>
            <a:r>
              <a:rPr lang="fa-IR" sz="2800" smtClean="0">
                <a:cs typeface="B Compset" pitchFamily="2" charset="-78"/>
              </a:rPr>
              <a:t>5 </a:t>
            </a:r>
            <a:r>
              <a:rPr lang="ar-SA" sz="2800" smtClean="0">
                <a:latin typeface="Arial"/>
                <a:cs typeface="B Compset" pitchFamily="2" charset="-78"/>
              </a:rPr>
              <a:t>–</a:t>
            </a:r>
            <a:r>
              <a:rPr lang="fa-IR" sz="2800" smtClean="0">
                <a:cs typeface="B Compset" pitchFamily="2" charset="-78"/>
              </a:rPr>
              <a:t> پس از مرگ ، انسان بايد از پل گزينش عبور كند كه بدان پل چينود</a:t>
            </a:r>
          </a:p>
          <a:p>
            <a:pPr algn="r" eaLnBrk="1" hangingPunct="1">
              <a:buFont typeface="Wingdings" pitchFamily="2" charset="2"/>
              <a:buNone/>
              <a:defRPr/>
            </a:pPr>
            <a:r>
              <a:rPr lang="fa-IR" sz="2800" smtClean="0">
                <a:cs typeface="B Compset" pitchFamily="2" charset="-78"/>
              </a:rPr>
              <a:t>مي گويند . گناهكاران از آن عبور نتوانند كرد </a:t>
            </a:r>
            <a:endParaRPr lang="en-US" sz="2800" smtClean="0">
              <a:cs typeface="B Compset" pitchFamily="2" charset="-78"/>
            </a:endParaRPr>
          </a:p>
        </p:txBody>
      </p:sp>
    </p:spTree>
  </p:cSld>
  <p:clrMapOvr>
    <a:masterClrMapping/>
  </p:clrMapOvr>
  <p:transition spd="slow">
    <p:blinds/>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2"/>
          <p:cNvSpPr>
            <a:spLocks noGrp="1" noChangeArrowheads="1"/>
          </p:cNvSpPr>
          <p:nvPr>
            <p:ph type="title"/>
          </p:nvPr>
        </p:nvSpPr>
        <p:spPr>
          <a:xfrm>
            <a:off x="2268538" y="277813"/>
            <a:ext cx="5399087" cy="1135062"/>
          </a:xfrm>
        </p:spPr>
        <p:txBody>
          <a:bodyPr/>
          <a:lstStyle/>
          <a:p>
            <a:pPr eaLnBrk="1" hangingPunct="1">
              <a:defRPr/>
            </a:pPr>
            <a:r>
              <a:rPr lang="fa-IR" smtClean="0"/>
              <a:t>تاريخچه دين زرتشت </a:t>
            </a:r>
            <a:endParaRPr lang="en-US" smtClean="0"/>
          </a:p>
        </p:txBody>
      </p:sp>
      <p:sp>
        <p:nvSpPr>
          <p:cNvPr id="90115" name="Rectangle 3"/>
          <p:cNvSpPr>
            <a:spLocks noGrp="1" noChangeArrowheads="1"/>
          </p:cNvSpPr>
          <p:nvPr>
            <p:ph type="body" idx="1"/>
          </p:nvPr>
        </p:nvSpPr>
        <p:spPr>
          <a:xfrm>
            <a:off x="250825" y="1628775"/>
            <a:ext cx="8642350" cy="4895850"/>
          </a:xfrm>
        </p:spPr>
        <p:txBody>
          <a:bodyPr/>
          <a:lstStyle/>
          <a:p>
            <a:pPr algn="r" eaLnBrk="1" hangingPunct="1">
              <a:buFont typeface="Wingdings" pitchFamily="2" charset="2"/>
              <a:buNone/>
              <a:defRPr/>
            </a:pPr>
            <a:r>
              <a:rPr lang="fa-IR" sz="2800" b="1" smtClean="0"/>
              <a:t>1 </a:t>
            </a:r>
            <a:r>
              <a:rPr lang="ar-SA" sz="2800" b="1" smtClean="0"/>
              <a:t>–</a:t>
            </a:r>
            <a:r>
              <a:rPr lang="fa-IR" sz="2800" b="1" smtClean="0"/>
              <a:t> دوران احيا و توسعه ملي به مدت صدسال ( 583 تا 480 پيش از ميلاد )</a:t>
            </a:r>
            <a:r>
              <a:rPr lang="fa-IR" smtClean="0"/>
              <a:t> </a:t>
            </a:r>
          </a:p>
          <a:p>
            <a:pPr algn="r" eaLnBrk="1" hangingPunct="1">
              <a:buFont typeface="Wingdings" pitchFamily="2" charset="2"/>
              <a:buNone/>
              <a:defRPr/>
            </a:pPr>
            <a:r>
              <a:rPr lang="fa-IR" sz="2800" smtClean="0">
                <a:cs typeface="B Compset" pitchFamily="2" charset="-78"/>
              </a:rPr>
              <a:t>سرزمين ايران با ظهور اين دين جديد بسرعت حياتي تازه يافت  ارتش  ايران </a:t>
            </a:r>
          </a:p>
          <a:p>
            <a:pPr algn="r" eaLnBrk="1" hangingPunct="1">
              <a:buFont typeface="Wingdings" pitchFamily="2" charset="2"/>
              <a:buNone/>
              <a:defRPr/>
            </a:pPr>
            <a:r>
              <a:rPr lang="fa-IR" sz="2800" smtClean="0">
                <a:cs typeface="B Compset" pitchFamily="2" charset="-78"/>
              </a:rPr>
              <a:t>كشور همساية مقتدر غربي اش بابل را فتح كرد  و  امپراتوري  بزرگي تشكيل </a:t>
            </a:r>
          </a:p>
          <a:p>
            <a:pPr algn="r" eaLnBrk="1" hangingPunct="1">
              <a:buFont typeface="Wingdings" pitchFamily="2" charset="2"/>
              <a:buNone/>
              <a:defRPr/>
            </a:pPr>
            <a:r>
              <a:rPr lang="fa-IR" sz="2800" smtClean="0">
                <a:cs typeface="B Compset" pitchFamily="2" charset="-78"/>
              </a:rPr>
              <a:t>داد كه داريوش كبير برآن حكومت مي كرد . همچنين به سمت اروپا پيشروي </a:t>
            </a:r>
          </a:p>
          <a:p>
            <a:pPr algn="r" eaLnBrk="1" hangingPunct="1">
              <a:buFont typeface="Wingdings" pitchFamily="2" charset="2"/>
              <a:buNone/>
              <a:defRPr/>
            </a:pPr>
            <a:r>
              <a:rPr lang="fa-IR" sz="2800" smtClean="0">
                <a:cs typeface="B Compset" pitchFamily="2" charset="-78"/>
              </a:rPr>
              <a:t>مي كرد تا اينكه در جنگ سالاميس و ماراتن شكست خوردند كه اگر شكست</a:t>
            </a:r>
          </a:p>
          <a:p>
            <a:pPr algn="r" eaLnBrk="1" hangingPunct="1">
              <a:buFont typeface="Wingdings" pitchFamily="2" charset="2"/>
              <a:buNone/>
              <a:defRPr/>
            </a:pPr>
            <a:r>
              <a:rPr lang="fa-IR" sz="2800" smtClean="0">
                <a:cs typeface="B Compset" pitchFamily="2" charset="-78"/>
              </a:rPr>
              <a:t>نمي خوردند مزداپرستي مذهب رسمي جهان مي شد .</a:t>
            </a:r>
          </a:p>
          <a:p>
            <a:pPr algn="r" eaLnBrk="1" hangingPunct="1">
              <a:buFont typeface="Wingdings" pitchFamily="2" charset="2"/>
              <a:buNone/>
              <a:defRPr/>
            </a:pPr>
            <a:endParaRPr lang="en-US" sz="2800" smtClean="0">
              <a:cs typeface="B Compset" pitchFamily="2" charset="-78"/>
            </a:endParaRPr>
          </a:p>
        </p:txBody>
      </p:sp>
    </p:spTree>
  </p:cSld>
  <p:clrMapOvr>
    <a:masterClrMapping/>
  </p:clrMapOvr>
  <p:transition spd="slow">
    <p:blinds/>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9" name="Rectangle 3"/>
          <p:cNvSpPr>
            <a:spLocks noGrp="1" noChangeArrowheads="1"/>
          </p:cNvSpPr>
          <p:nvPr>
            <p:ph type="body" idx="1"/>
          </p:nvPr>
        </p:nvSpPr>
        <p:spPr>
          <a:xfrm>
            <a:off x="323850" y="476250"/>
            <a:ext cx="8496300" cy="5976938"/>
          </a:xfrm>
        </p:spPr>
        <p:txBody>
          <a:bodyPr/>
          <a:lstStyle/>
          <a:p>
            <a:pPr algn="r" eaLnBrk="1" hangingPunct="1">
              <a:buFont typeface="Wingdings" pitchFamily="2" charset="2"/>
              <a:buNone/>
              <a:defRPr/>
            </a:pPr>
            <a:r>
              <a:rPr lang="fa-IR" sz="2800" b="1" smtClean="0"/>
              <a:t>2 </a:t>
            </a:r>
            <a:r>
              <a:rPr lang="ar-SA" sz="2800" b="1" smtClean="0"/>
              <a:t>–</a:t>
            </a:r>
            <a:r>
              <a:rPr lang="fa-IR" sz="2800" b="1" smtClean="0"/>
              <a:t> درگيري با يونان به مدت يكصد و پنجاه سال ( 480 تا 330 پيش از ميلاد )</a:t>
            </a:r>
            <a:r>
              <a:rPr lang="fa-IR" smtClean="0"/>
              <a:t> </a:t>
            </a:r>
          </a:p>
          <a:p>
            <a:pPr algn="r" eaLnBrk="1" hangingPunct="1">
              <a:buFont typeface="Wingdings" pitchFamily="2" charset="2"/>
              <a:buNone/>
              <a:defRPr/>
            </a:pPr>
            <a:r>
              <a:rPr lang="fa-IR" sz="2800" smtClean="0">
                <a:cs typeface="B Compset" pitchFamily="2" charset="-78"/>
              </a:rPr>
              <a:t>نويسندگان يوناني به شدت تحت تأثير دين هارفيني آسيايي خود قرار گرفتند</a:t>
            </a:r>
          </a:p>
          <a:p>
            <a:pPr algn="r" eaLnBrk="1" hangingPunct="1">
              <a:buFont typeface="Wingdings" pitchFamily="2" charset="2"/>
              <a:buNone/>
              <a:defRPr/>
            </a:pPr>
            <a:r>
              <a:rPr lang="fa-IR" sz="2800" smtClean="0">
                <a:cs typeface="B Compset" pitchFamily="2" charset="-78"/>
              </a:rPr>
              <a:t>هردوت از كشور ايران ديدار كرد و به شرح آن سفر پرداخت </a:t>
            </a:r>
          </a:p>
          <a:p>
            <a:pPr algn="r" eaLnBrk="1" hangingPunct="1">
              <a:buFont typeface="Wingdings" pitchFamily="2" charset="2"/>
              <a:buNone/>
              <a:defRPr/>
            </a:pPr>
            <a:endParaRPr lang="fa-IR" sz="2800" smtClean="0">
              <a:cs typeface="B Compset" pitchFamily="2" charset="-78"/>
            </a:endParaRPr>
          </a:p>
          <a:p>
            <a:pPr algn="r" eaLnBrk="1" hangingPunct="1">
              <a:buFont typeface="Wingdings" pitchFamily="2" charset="2"/>
              <a:buNone/>
              <a:defRPr/>
            </a:pPr>
            <a:r>
              <a:rPr lang="fa-IR" sz="2800" b="1" smtClean="0"/>
              <a:t>3 </a:t>
            </a:r>
            <a:r>
              <a:rPr lang="ar-SA" sz="2800" b="1" smtClean="0">
                <a:latin typeface="Arial"/>
              </a:rPr>
              <a:t>–</a:t>
            </a:r>
            <a:r>
              <a:rPr lang="fa-IR" sz="2800" b="1" smtClean="0"/>
              <a:t> انقياد و بازگشت براي مدت پانصد و پنجاه سال ( 330 پيش از ميلاد تا 226 ميلادي )</a:t>
            </a:r>
            <a:r>
              <a:rPr lang="fa-IR" smtClean="0"/>
              <a:t> </a:t>
            </a:r>
          </a:p>
          <a:p>
            <a:pPr algn="r" eaLnBrk="1" hangingPunct="1">
              <a:buFont typeface="Wingdings" pitchFamily="2" charset="2"/>
              <a:buNone/>
              <a:defRPr/>
            </a:pPr>
            <a:r>
              <a:rPr lang="fa-IR" sz="2800" smtClean="0">
                <a:cs typeface="B Compset" pitchFamily="2" charset="-78"/>
              </a:rPr>
              <a:t>در اين مدت سرزمين ايران تحت انقياد خارجيان ،  ابتدا  جانشينان يوناني </a:t>
            </a:r>
          </a:p>
          <a:p>
            <a:pPr algn="r" eaLnBrk="1" hangingPunct="1">
              <a:buFont typeface="Wingdings" pitchFamily="2" charset="2"/>
              <a:buNone/>
              <a:defRPr/>
            </a:pPr>
            <a:r>
              <a:rPr lang="fa-IR" sz="2800" smtClean="0">
                <a:cs typeface="B Compset" pitchFamily="2" charset="-78"/>
              </a:rPr>
              <a:t>اسكندر و سپس پارت ها قرار گرفت در اين دوره ديانت زرتشتي گرايش </a:t>
            </a:r>
          </a:p>
          <a:p>
            <a:pPr algn="r" eaLnBrk="1" hangingPunct="1">
              <a:buFont typeface="Wingdings" pitchFamily="2" charset="2"/>
              <a:buNone/>
              <a:defRPr/>
            </a:pPr>
            <a:r>
              <a:rPr lang="fa-IR" sz="2800" smtClean="0">
                <a:cs typeface="B Compset" pitchFamily="2" charset="-78"/>
              </a:rPr>
              <a:t>چشمگيري در زمينه خورشيد پرستي و چندگانه پرستي كه مربوط به اين </a:t>
            </a:r>
          </a:p>
          <a:p>
            <a:pPr algn="r" eaLnBrk="1" hangingPunct="1">
              <a:buFont typeface="Wingdings" pitchFamily="2" charset="2"/>
              <a:buNone/>
              <a:defRPr/>
            </a:pPr>
            <a:r>
              <a:rPr lang="fa-IR" sz="2800" smtClean="0">
                <a:cs typeface="B Compset" pitchFamily="2" charset="-78"/>
              </a:rPr>
              <a:t>ميترايي بود از خود نشان داد </a:t>
            </a:r>
            <a:endParaRPr lang="en-US" sz="2800" smtClean="0">
              <a:cs typeface="B Compset" pitchFamily="2" charset="-78"/>
            </a:endParaRPr>
          </a:p>
        </p:txBody>
      </p:sp>
    </p:spTree>
  </p:cSld>
  <p:clrMapOvr>
    <a:masterClrMapping/>
  </p:clrMapOvr>
  <p:transition spd="slow">
    <p:blinds/>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WordArt 4"/>
          <p:cNvSpPr>
            <a:spLocks noChangeArrowheads="1" noChangeShapeType="1" noTextEdit="1"/>
          </p:cNvSpPr>
          <p:nvPr/>
        </p:nvSpPr>
        <p:spPr bwMode="auto">
          <a:xfrm>
            <a:off x="3368675" y="549275"/>
            <a:ext cx="5775325" cy="792163"/>
          </a:xfrm>
          <a:prstGeom prst="rect">
            <a:avLst/>
          </a:prstGeom>
        </p:spPr>
        <p:txBody>
          <a:bodyPr wrap="none" fromWordArt="1">
            <a:prstTxWarp prst="textFadeUp">
              <a:avLst>
                <a:gd name="adj" fmla="val 9991"/>
              </a:avLst>
            </a:prstTxWarp>
          </a:bodyPr>
          <a:lstStyle/>
          <a:p>
            <a:pPr algn="ctr"/>
            <a:endParaRPr lang="en-US" sz="2800" i="1" kern="10">
              <a:ln w="12700">
                <a:solidFill>
                  <a:srgbClr val="B2B2B2"/>
                </a:solidFill>
                <a:round/>
                <a:headEnd/>
                <a:tailEnd/>
              </a:ln>
              <a:gradFill rotWithShape="1">
                <a:gsLst>
                  <a:gs pos="0">
                    <a:srgbClr val="520402"/>
                  </a:gs>
                  <a:gs pos="100000">
                    <a:srgbClr val="FFCC00"/>
                  </a:gs>
                </a:gsLst>
                <a:lin ang="5400000" scaled="1"/>
              </a:gradFill>
              <a:effectLst>
                <a:outerShdw dist="35921" dir="2700000" sy="50000" rotWithShape="0">
                  <a:srgbClr val="875B0D">
                    <a:alpha val="70000"/>
                  </a:srgbClr>
                </a:outerShdw>
              </a:effectLst>
              <a:latin typeface="Arial"/>
              <a:cs typeface="Arial"/>
            </a:endParaRPr>
          </a:p>
        </p:txBody>
      </p:sp>
      <p:sp>
        <p:nvSpPr>
          <p:cNvPr id="4099" name="WordArt 5"/>
          <p:cNvSpPr>
            <a:spLocks noChangeArrowheads="1" noChangeShapeType="1" noTextEdit="1"/>
          </p:cNvSpPr>
          <p:nvPr/>
        </p:nvSpPr>
        <p:spPr bwMode="auto">
          <a:xfrm>
            <a:off x="0" y="1916113"/>
            <a:ext cx="4679950" cy="719137"/>
          </a:xfrm>
          <a:prstGeom prst="rect">
            <a:avLst/>
          </a:prstGeom>
        </p:spPr>
        <p:txBody>
          <a:bodyPr wrap="none" fromWordArt="1">
            <a:prstTxWarp prst="textFadeUp">
              <a:avLst>
                <a:gd name="adj" fmla="val 9991"/>
              </a:avLst>
            </a:prstTxWarp>
          </a:bodyPr>
          <a:lstStyle/>
          <a:p>
            <a:pPr algn="ctr"/>
            <a:endParaRPr lang="en-US" sz="3200" i="1" kern="10">
              <a:ln w="12700">
                <a:solidFill>
                  <a:srgbClr val="B2B2B2"/>
                </a:solidFill>
                <a:round/>
                <a:headEnd/>
                <a:tailEnd/>
              </a:ln>
              <a:gradFill rotWithShape="1">
                <a:gsLst>
                  <a:gs pos="0">
                    <a:srgbClr val="520402"/>
                  </a:gs>
                  <a:gs pos="100000">
                    <a:srgbClr val="FFCC00"/>
                  </a:gs>
                </a:gsLst>
                <a:lin ang="5400000" scaled="1"/>
              </a:gradFill>
              <a:effectLst>
                <a:outerShdw dist="35921" dir="2700000" sy="50000" rotWithShape="0">
                  <a:srgbClr val="875B0D">
                    <a:alpha val="70000"/>
                  </a:srgbClr>
                </a:outerShdw>
              </a:effectLst>
              <a:latin typeface="Arial"/>
              <a:cs typeface="Arial"/>
            </a:endParaRPr>
          </a:p>
        </p:txBody>
      </p:sp>
      <p:sp>
        <p:nvSpPr>
          <p:cNvPr id="4100" name="WordArt 7"/>
          <p:cNvSpPr>
            <a:spLocks noChangeArrowheads="1" noChangeShapeType="1" noTextEdit="1"/>
          </p:cNvSpPr>
          <p:nvPr/>
        </p:nvSpPr>
        <p:spPr bwMode="auto">
          <a:xfrm>
            <a:off x="5219700" y="4724400"/>
            <a:ext cx="3671888" cy="644525"/>
          </a:xfrm>
          <a:prstGeom prst="rect">
            <a:avLst/>
          </a:prstGeom>
        </p:spPr>
        <p:txBody>
          <a:bodyPr wrap="none" fromWordArt="1">
            <a:prstTxWarp prst="textFadeUp">
              <a:avLst>
                <a:gd name="adj" fmla="val 9991"/>
              </a:avLst>
            </a:prstTxWarp>
          </a:bodyPr>
          <a:lstStyle/>
          <a:p>
            <a:pPr algn="ctr"/>
            <a:endParaRPr lang="en-US" sz="3200" kern="10">
              <a:ln w="12700">
                <a:solidFill>
                  <a:srgbClr val="B2B2B2"/>
                </a:solidFill>
                <a:round/>
                <a:headEnd/>
                <a:tailEnd/>
              </a:ln>
              <a:gradFill rotWithShape="1">
                <a:gsLst>
                  <a:gs pos="0">
                    <a:srgbClr val="520402"/>
                  </a:gs>
                  <a:gs pos="100000">
                    <a:srgbClr val="FFCC00"/>
                  </a:gs>
                </a:gsLst>
                <a:lin ang="5400000" scaled="1"/>
              </a:gradFill>
              <a:effectLst>
                <a:outerShdw dist="35921" dir="2700000" sy="50000" rotWithShape="0">
                  <a:srgbClr val="875B0D">
                    <a:alpha val="70000"/>
                  </a:srgbClr>
                </a:outerShdw>
              </a:effectLst>
              <a:latin typeface="Arial"/>
              <a:cs typeface="Arial"/>
            </a:endParaRPr>
          </a:p>
        </p:txBody>
      </p:sp>
      <p:sp>
        <p:nvSpPr>
          <p:cNvPr id="4101" name="WordArt 8"/>
          <p:cNvSpPr>
            <a:spLocks noChangeArrowheads="1" noChangeShapeType="1" noTextEdit="1"/>
          </p:cNvSpPr>
          <p:nvPr/>
        </p:nvSpPr>
        <p:spPr bwMode="auto">
          <a:xfrm>
            <a:off x="827088" y="6021388"/>
            <a:ext cx="1800225" cy="431800"/>
          </a:xfrm>
          <a:prstGeom prst="rect">
            <a:avLst/>
          </a:prstGeom>
        </p:spPr>
        <p:txBody>
          <a:bodyPr wrap="none" fromWordArt="1">
            <a:prstTxWarp prst="textFadeUp">
              <a:avLst>
                <a:gd name="adj" fmla="val 9991"/>
              </a:avLst>
            </a:prstTxWarp>
          </a:bodyPr>
          <a:lstStyle/>
          <a:p>
            <a:pPr algn="ctr"/>
            <a:endParaRPr lang="en-US" sz="2800" kern="10">
              <a:ln w="12700">
                <a:solidFill>
                  <a:srgbClr val="B2B2B2"/>
                </a:solidFill>
                <a:round/>
                <a:headEnd/>
                <a:tailEnd/>
              </a:ln>
              <a:gradFill rotWithShape="1">
                <a:gsLst>
                  <a:gs pos="0">
                    <a:srgbClr val="520402"/>
                  </a:gs>
                  <a:gs pos="100000">
                    <a:srgbClr val="FFCC00"/>
                  </a:gs>
                </a:gsLst>
                <a:lin ang="5400000" scaled="1"/>
              </a:gradFill>
              <a:effectLst>
                <a:outerShdw dist="35921" dir="2700000" sy="50000" rotWithShape="0">
                  <a:srgbClr val="875B0D">
                    <a:alpha val="70000"/>
                  </a:srgbClr>
                </a:outerShdw>
              </a:effectLst>
              <a:latin typeface="Arial"/>
              <a:cs typeface="Arial"/>
            </a:endParaRPr>
          </a:p>
        </p:txBody>
      </p:sp>
      <p:sp>
        <p:nvSpPr>
          <p:cNvPr id="4102" name="WordArt 9"/>
          <p:cNvSpPr>
            <a:spLocks noChangeArrowheads="1" noChangeShapeType="1" noTextEdit="1"/>
          </p:cNvSpPr>
          <p:nvPr/>
        </p:nvSpPr>
        <p:spPr bwMode="auto">
          <a:xfrm>
            <a:off x="468313" y="5229225"/>
            <a:ext cx="2346325" cy="571500"/>
          </a:xfrm>
          <a:prstGeom prst="rect">
            <a:avLst/>
          </a:prstGeom>
        </p:spPr>
        <p:txBody>
          <a:bodyPr wrap="none" fromWordArt="1">
            <a:prstTxWarp prst="textFadeUp">
              <a:avLst>
                <a:gd name="adj" fmla="val 9991"/>
              </a:avLst>
            </a:prstTxWarp>
          </a:bodyPr>
          <a:lstStyle/>
          <a:p>
            <a:pPr algn="ctr"/>
            <a:endParaRPr lang="en-US" sz="3200" kern="10">
              <a:ln w="12700">
                <a:solidFill>
                  <a:srgbClr val="B2B2B2"/>
                </a:solidFill>
                <a:round/>
                <a:headEnd/>
                <a:tailEnd/>
              </a:ln>
              <a:gradFill rotWithShape="1">
                <a:gsLst>
                  <a:gs pos="0">
                    <a:srgbClr val="520402"/>
                  </a:gs>
                  <a:gs pos="100000">
                    <a:srgbClr val="FFCC00"/>
                  </a:gs>
                </a:gsLst>
                <a:lin ang="5400000" scaled="1"/>
              </a:gradFill>
              <a:effectLst>
                <a:outerShdw dist="35921" dir="2700000" sy="50000" rotWithShape="0">
                  <a:srgbClr val="875B0D">
                    <a:alpha val="70000"/>
                  </a:srgbClr>
                </a:outerShdw>
              </a:effectLst>
              <a:latin typeface="Arial"/>
              <a:cs typeface="Arial"/>
            </a:endParaRPr>
          </a:p>
        </p:txBody>
      </p:sp>
      <p:sp>
        <p:nvSpPr>
          <p:cNvPr id="4103" name="Rectangle 1"/>
          <p:cNvSpPr>
            <a:spLocks noChangeArrowheads="1"/>
          </p:cNvSpPr>
          <p:nvPr/>
        </p:nvSpPr>
        <p:spPr bwMode="auto">
          <a:xfrm>
            <a:off x="563367" y="1484313"/>
            <a:ext cx="8379217" cy="19389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a:defRPr/>
            </a:pPr>
            <a:r>
              <a:rPr lang="fa-IR" sz="4400" b="1" dirty="0">
                <a:cs typeface="+mj-cs"/>
              </a:rPr>
              <a:t>زردشت ، آيين و عقايد آن در عهد </a:t>
            </a:r>
            <a:r>
              <a:rPr lang="fa-IR" sz="4400" b="1" dirty="0" smtClean="0">
                <a:cs typeface="+mj-cs"/>
              </a:rPr>
              <a:t>باستان</a:t>
            </a:r>
          </a:p>
          <a:p>
            <a:pPr algn="ctr">
              <a:defRPr/>
            </a:pPr>
            <a:endParaRPr lang="fa-IR" sz="4400" b="1" dirty="0">
              <a:cs typeface="+mj-cs"/>
            </a:endParaRPr>
          </a:p>
          <a:p>
            <a:pPr algn="ctr">
              <a:defRPr/>
            </a:pPr>
            <a:r>
              <a:rPr lang="fa-IR" sz="3200" b="1" dirty="0" smtClean="0">
                <a:cs typeface="+mj-cs"/>
              </a:rPr>
              <a:t>با تشکر از استاد گران قدر : آقای قلیزاده دبیر علوم اجتماعی</a:t>
            </a:r>
            <a:endParaRPr lang="fa-IR" sz="3200" b="1" dirty="0">
              <a:cs typeface="+mj-cs"/>
            </a:endParaRPr>
          </a:p>
        </p:txBody>
      </p:sp>
      <p:sp>
        <p:nvSpPr>
          <p:cNvPr id="4104" name="Rectangle 8"/>
          <p:cNvSpPr>
            <a:spLocks noChangeArrowheads="1"/>
          </p:cNvSpPr>
          <p:nvPr/>
        </p:nvSpPr>
        <p:spPr bwMode="auto">
          <a:xfrm>
            <a:off x="2220507" y="4046538"/>
            <a:ext cx="4812536"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a:defRPr/>
            </a:pPr>
            <a:r>
              <a:rPr lang="en-US" sz="3200" b="1" dirty="0" smtClean="0">
                <a:ln w="900" cmpd="sng">
                  <a:solidFill>
                    <a:schemeClr val="accent1">
                      <a:satMod val="190000"/>
                      <a:alpha val="55000"/>
                    </a:schemeClr>
                  </a:solidFill>
                  <a:prstDash val="solid"/>
                </a:ln>
                <a:solidFill>
                  <a:schemeClr val="accent1">
                    <a:satMod val="200000"/>
                    <a:tint val="3000"/>
                  </a:schemeClr>
                </a:solidFill>
                <a:effectLst>
                  <a:glow rad="228600">
                    <a:schemeClr val="accent3">
                      <a:satMod val="175000"/>
                      <a:alpha val="40000"/>
                    </a:schemeClr>
                  </a:glow>
                  <a:innerShdw blurRad="101600" dist="76200" dir="5400000">
                    <a:schemeClr val="accent1">
                      <a:satMod val="190000"/>
                      <a:tint val="100000"/>
                      <a:alpha val="74000"/>
                    </a:schemeClr>
                  </a:innerShdw>
                </a:effectLst>
                <a:cs typeface="+mj-cs"/>
              </a:rPr>
              <a:t>sarzaminazadegan.blog.ir</a:t>
            </a:r>
            <a:endParaRPr lang="fa-IR" sz="3200" b="1" dirty="0">
              <a:effectLst>
                <a:glow rad="228600">
                  <a:schemeClr val="accent3">
                    <a:satMod val="175000"/>
                    <a:alpha val="40000"/>
                  </a:schemeClr>
                </a:glow>
                <a:innerShdw blurRad="101600" dist="76200" dir="5400000">
                  <a:schemeClr val="accent1">
                    <a:satMod val="190000"/>
                    <a:tint val="100000"/>
                    <a:alpha val="74000"/>
                  </a:schemeClr>
                </a:innerShdw>
              </a:effectLst>
              <a:cs typeface="+mj-cs"/>
            </a:endParaRPr>
          </a:p>
        </p:txBody>
      </p:sp>
    </p:spTree>
  </p:cSld>
  <p:clrMapOvr>
    <a:masterClrMapping/>
  </p:clrMapOvr>
  <p:transition spd="slow">
    <p:blinds/>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3" name="Rectangle 3"/>
          <p:cNvSpPr>
            <a:spLocks noGrp="1" noChangeArrowheads="1"/>
          </p:cNvSpPr>
          <p:nvPr>
            <p:ph type="body" idx="1"/>
          </p:nvPr>
        </p:nvSpPr>
        <p:spPr>
          <a:xfrm>
            <a:off x="250825" y="476250"/>
            <a:ext cx="8642350" cy="6086475"/>
          </a:xfrm>
        </p:spPr>
        <p:txBody>
          <a:bodyPr/>
          <a:lstStyle/>
          <a:p>
            <a:pPr algn="r" eaLnBrk="1" hangingPunct="1">
              <a:buFont typeface="Wingdings" pitchFamily="2" charset="2"/>
              <a:buNone/>
              <a:defRPr/>
            </a:pPr>
            <a:r>
              <a:rPr lang="fa-IR" sz="2800" b="1" smtClean="0"/>
              <a:t>4 </a:t>
            </a:r>
            <a:r>
              <a:rPr lang="ar-SA" sz="2800" b="1" smtClean="0"/>
              <a:t>–</a:t>
            </a:r>
            <a:r>
              <a:rPr lang="fa-IR" sz="2800" b="1" smtClean="0"/>
              <a:t> استقلال براي مدت 400 سال ( از 226 تا 651 ميلادي ) </a:t>
            </a:r>
          </a:p>
          <a:p>
            <a:pPr algn="r" eaLnBrk="1" hangingPunct="1">
              <a:buFont typeface="Wingdings" pitchFamily="2" charset="2"/>
              <a:buNone/>
              <a:defRPr/>
            </a:pPr>
            <a:r>
              <a:rPr lang="fa-IR" sz="2800" smtClean="0">
                <a:cs typeface="B Compset" pitchFamily="2" charset="-78"/>
              </a:rPr>
              <a:t>اردشير اول كه از طرفداران پرشور دين زرتشتي بود استقلال ايران زمين را از </a:t>
            </a:r>
          </a:p>
          <a:p>
            <a:pPr algn="r" eaLnBrk="1" hangingPunct="1">
              <a:buFont typeface="Wingdings" pitchFamily="2" charset="2"/>
              <a:buNone/>
              <a:defRPr/>
            </a:pPr>
            <a:r>
              <a:rPr lang="fa-IR" sz="2800" smtClean="0">
                <a:cs typeface="B Compset" pitchFamily="2" charset="-78"/>
              </a:rPr>
              <a:t>نو برقرار ساخت ، سرزمين مجاور ارمنستان را فتح كرد و امپراتوري ساسانيان</a:t>
            </a:r>
          </a:p>
          <a:p>
            <a:pPr algn="r" eaLnBrk="1" hangingPunct="1">
              <a:buFont typeface="Wingdings" pitchFamily="2" charset="2"/>
              <a:buNone/>
              <a:defRPr/>
            </a:pPr>
            <a:r>
              <a:rPr lang="fa-IR" sz="2800" smtClean="0">
                <a:cs typeface="B Compset" pitchFamily="2" charset="-78"/>
              </a:rPr>
              <a:t>را بنا نهاد . بنابراين اطلاعاتي كه از دين زرتشتي در دورة  ساساني  در دست </a:t>
            </a:r>
          </a:p>
          <a:p>
            <a:pPr algn="r" eaLnBrk="1" hangingPunct="1">
              <a:buFont typeface="Wingdings" pitchFamily="2" charset="2"/>
              <a:buNone/>
              <a:defRPr/>
            </a:pPr>
            <a:r>
              <a:rPr lang="fa-IR" sz="2800" smtClean="0">
                <a:cs typeface="B Compset" pitchFamily="2" charset="-78"/>
              </a:rPr>
              <a:t>داريم اصول زيرين را بيان مي كند : در آغاز تنها زروان بود . او همه هستي</a:t>
            </a:r>
          </a:p>
          <a:p>
            <a:pPr algn="r" eaLnBrk="1" hangingPunct="1">
              <a:buFont typeface="Wingdings" pitchFamily="2" charset="2"/>
              <a:buNone/>
              <a:defRPr/>
            </a:pPr>
            <a:r>
              <a:rPr lang="fa-IR" sz="2800" smtClean="0">
                <a:cs typeface="B Compset" pitchFamily="2" charset="-78"/>
              </a:rPr>
              <a:t>و همه جوانب هستي را در خود گردداشت . خوبي و بدي  و ......  او  زمان</a:t>
            </a:r>
          </a:p>
          <a:p>
            <a:pPr algn="r" eaLnBrk="1" hangingPunct="1">
              <a:buFont typeface="Wingdings" pitchFamily="2" charset="2"/>
              <a:buNone/>
              <a:defRPr/>
            </a:pPr>
            <a:r>
              <a:rPr lang="fa-IR" sz="2800" smtClean="0">
                <a:cs typeface="B Compset" pitchFamily="2" charset="-78"/>
              </a:rPr>
              <a:t>درازي ( يك هزار سال ) آرزوي فرزند مي كرد تا او را  فرمانرواي  جهان </a:t>
            </a:r>
          </a:p>
          <a:p>
            <a:pPr algn="r" eaLnBrk="1" hangingPunct="1">
              <a:buFont typeface="Wingdings" pitchFamily="2" charset="2"/>
              <a:buNone/>
              <a:defRPr/>
            </a:pPr>
            <a:r>
              <a:rPr lang="fa-IR" sz="2800" smtClean="0">
                <a:cs typeface="B Compset" pitchFamily="2" charset="-78"/>
              </a:rPr>
              <a:t>سازد اما داراي فرزند نمي شد تا آن كه در امكان داشتن فرزند ترديد ورزيد </a:t>
            </a:r>
          </a:p>
          <a:p>
            <a:pPr algn="r" eaLnBrk="1" hangingPunct="1">
              <a:buFont typeface="Wingdings" pitchFamily="2" charset="2"/>
              <a:buNone/>
              <a:defRPr/>
            </a:pPr>
            <a:r>
              <a:rPr lang="fa-IR" sz="2800" smtClean="0">
                <a:cs typeface="B Compset" pitchFamily="2" charset="-78"/>
              </a:rPr>
              <a:t>و آنگاه از آن آرزوي مقدس او هر مزد و از آن ترديد نامقدس اهريمن در</a:t>
            </a:r>
          </a:p>
          <a:p>
            <a:pPr algn="r" eaLnBrk="1" hangingPunct="1">
              <a:buFont typeface="Wingdings" pitchFamily="2" charset="2"/>
              <a:buNone/>
              <a:defRPr/>
            </a:pPr>
            <a:r>
              <a:rPr lang="fa-IR" sz="2800" smtClean="0">
                <a:cs typeface="B Compset" pitchFamily="2" charset="-78"/>
              </a:rPr>
              <a:t>او پديد آمدند هرمزد كه از همه حقايق با خبر بود خواستِِِِ پدر را به برادر </a:t>
            </a:r>
          </a:p>
          <a:p>
            <a:pPr algn="r" eaLnBrk="1" hangingPunct="1">
              <a:buFont typeface="Wingdings" pitchFamily="2" charset="2"/>
              <a:buNone/>
              <a:defRPr/>
            </a:pPr>
            <a:r>
              <a:rPr lang="fa-IR" sz="2800" smtClean="0">
                <a:cs typeface="B Compset" pitchFamily="2" charset="-78"/>
              </a:rPr>
              <a:t>گفت به اهريمن برآن شد كه نخستين  فرزند  باشد كه  به  حضور  زروان </a:t>
            </a:r>
          </a:p>
          <a:p>
            <a:pPr algn="r" eaLnBrk="1" hangingPunct="1">
              <a:buFont typeface="Wingdings" pitchFamily="2" charset="2"/>
              <a:buNone/>
              <a:defRPr/>
            </a:pPr>
            <a:endParaRPr lang="fa-IR" sz="2800" smtClean="0">
              <a:cs typeface="B Compset" pitchFamily="2" charset="-78"/>
            </a:endParaRPr>
          </a:p>
          <a:p>
            <a:pPr algn="r" eaLnBrk="1" hangingPunct="1">
              <a:buFont typeface="Wingdings" pitchFamily="2" charset="2"/>
              <a:buNone/>
              <a:defRPr/>
            </a:pPr>
            <a:endParaRPr lang="en-US" sz="2800" b="1" smtClean="0"/>
          </a:p>
        </p:txBody>
      </p:sp>
    </p:spTree>
  </p:cSld>
  <p:clrMapOvr>
    <a:masterClrMapping/>
  </p:clrMapOvr>
  <p:transition spd="slow">
    <p:blinds/>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7" name="Rectangle 3"/>
          <p:cNvSpPr>
            <a:spLocks noGrp="1" noChangeArrowheads="1"/>
          </p:cNvSpPr>
          <p:nvPr>
            <p:ph type="body" idx="1"/>
          </p:nvPr>
        </p:nvSpPr>
        <p:spPr>
          <a:xfrm>
            <a:off x="250825" y="260350"/>
            <a:ext cx="8569325" cy="6264275"/>
          </a:xfrm>
        </p:spPr>
        <p:txBody>
          <a:bodyPr/>
          <a:lstStyle/>
          <a:p>
            <a:pPr algn="r" eaLnBrk="1" hangingPunct="1">
              <a:buFont typeface="Wingdings" pitchFamily="2" charset="2"/>
              <a:buNone/>
              <a:defRPr/>
            </a:pPr>
            <a:r>
              <a:rPr lang="fa-IR" sz="2800" smtClean="0">
                <a:cs typeface="B Compset" pitchFamily="2" charset="-78"/>
              </a:rPr>
              <a:t>مي رسد راهي جز دريدن شكم نديد و چنين كرد و به حضور پدر رسيد و از</a:t>
            </a:r>
          </a:p>
          <a:p>
            <a:pPr algn="r" eaLnBrk="1" hangingPunct="1">
              <a:buFont typeface="Wingdings" pitchFamily="2" charset="2"/>
              <a:buNone/>
              <a:defRPr/>
            </a:pPr>
            <a:r>
              <a:rPr lang="fa-IR" sz="2800" smtClean="0">
                <a:cs typeface="B Compset" pitchFamily="2" charset="-78"/>
              </a:rPr>
              <a:t>او شهرياري جهان را خواست زروان دريافت اين آن فرزندي نيست كه او </a:t>
            </a:r>
          </a:p>
          <a:p>
            <a:pPr algn="r" eaLnBrk="1" hangingPunct="1">
              <a:buFont typeface="Wingdings" pitchFamily="2" charset="2"/>
              <a:buNone/>
              <a:defRPr/>
            </a:pPr>
            <a:r>
              <a:rPr lang="fa-IR" sz="2800" smtClean="0">
                <a:cs typeface="B Compset" pitchFamily="2" charset="-78"/>
              </a:rPr>
              <a:t>آرزو مي كرد اما سلطنت و شهرياري جهان را به او داد چون قول داده بود</a:t>
            </a:r>
          </a:p>
          <a:p>
            <a:pPr algn="r" eaLnBrk="1" hangingPunct="1">
              <a:buFont typeface="Wingdings" pitchFamily="2" charset="2"/>
              <a:buNone/>
              <a:defRPr/>
            </a:pPr>
            <a:endParaRPr lang="fa-IR" sz="2800" smtClean="0">
              <a:cs typeface="B Compset" pitchFamily="2" charset="-78"/>
            </a:endParaRPr>
          </a:p>
          <a:p>
            <a:pPr algn="r" eaLnBrk="1" hangingPunct="1">
              <a:buFont typeface="Wingdings" pitchFamily="2" charset="2"/>
              <a:buNone/>
              <a:defRPr/>
            </a:pPr>
            <a:r>
              <a:rPr lang="fa-IR" sz="2800" b="1" smtClean="0"/>
              <a:t>5 </a:t>
            </a:r>
            <a:r>
              <a:rPr lang="ar-SA" sz="2800" b="1" smtClean="0">
                <a:latin typeface="Arial"/>
              </a:rPr>
              <a:t>–</a:t>
            </a:r>
            <a:r>
              <a:rPr lang="fa-IR" sz="2800" b="1" smtClean="0"/>
              <a:t> خلع يد از ايران زمين و آرامش براي مدت هزار و سيصد سال </a:t>
            </a:r>
          </a:p>
          <a:p>
            <a:pPr algn="r" eaLnBrk="1" hangingPunct="1">
              <a:buFont typeface="Wingdings" pitchFamily="2" charset="2"/>
              <a:buNone/>
              <a:defRPr/>
            </a:pPr>
            <a:r>
              <a:rPr lang="fa-IR" sz="2800" smtClean="0">
                <a:cs typeface="B Compset" pitchFamily="2" charset="-78"/>
              </a:rPr>
              <a:t>عربها كه ملت كوچكي در همسايگي ايران و تحت تأثير دين جديد اسلام </a:t>
            </a:r>
          </a:p>
          <a:p>
            <a:pPr algn="r" eaLnBrk="1" hangingPunct="1">
              <a:buFont typeface="Wingdings" pitchFamily="2" charset="2"/>
              <a:buNone/>
              <a:defRPr/>
            </a:pPr>
            <a:r>
              <a:rPr lang="fa-IR" sz="2800" smtClean="0">
                <a:cs typeface="B Compset" pitchFamily="2" charset="-78"/>
              </a:rPr>
              <a:t>بودند به سرزمين ايران حمله كرده و با فتح آن بيشتر زرتشتي ها را يا به </a:t>
            </a:r>
          </a:p>
          <a:p>
            <a:pPr algn="r" eaLnBrk="1" hangingPunct="1">
              <a:buFont typeface="Wingdings" pitchFamily="2" charset="2"/>
              <a:buNone/>
              <a:defRPr/>
            </a:pPr>
            <a:r>
              <a:rPr lang="fa-IR" sz="2800" smtClean="0">
                <a:cs typeface="B Compset" pitchFamily="2" charset="-78"/>
              </a:rPr>
              <a:t>اسلام درآورده و يا از آن كشور فراري دادند . پارسيان نوين در كارهاي </a:t>
            </a:r>
          </a:p>
          <a:p>
            <a:pPr algn="r" eaLnBrk="1" hangingPunct="1">
              <a:buFont typeface="Wingdings" pitchFamily="2" charset="2"/>
              <a:buNone/>
              <a:defRPr/>
            </a:pPr>
            <a:r>
              <a:rPr lang="fa-IR" sz="2800" smtClean="0">
                <a:cs typeface="B Compset" pitchFamily="2" charset="-78"/>
              </a:rPr>
              <a:t>تجاري موفق اشتغال داشته و در سراسر دنيا پراكنده هستند . اما اكثر آنها</a:t>
            </a:r>
          </a:p>
          <a:p>
            <a:pPr algn="r" eaLnBrk="1" hangingPunct="1">
              <a:buFont typeface="Wingdings" pitchFamily="2" charset="2"/>
              <a:buNone/>
              <a:defRPr/>
            </a:pPr>
            <a:r>
              <a:rPr lang="fa-IR" sz="2800" smtClean="0">
                <a:cs typeface="B Compset" pitchFamily="2" charset="-78"/>
              </a:rPr>
              <a:t>در بمبئي هندوستان اقامت دارند از بهترين شهروندان هند هستند و از لحاظ</a:t>
            </a:r>
          </a:p>
          <a:p>
            <a:pPr algn="r" eaLnBrk="1" hangingPunct="1">
              <a:buFont typeface="Wingdings" pitchFamily="2" charset="2"/>
              <a:buNone/>
              <a:defRPr/>
            </a:pPr>
            <a:r>
              <a:rPr lang="fa-IR" sz="2800" smtClean="0">
                <a:cs typeface="B Compset" pitchFamily="2" charset="-78"/>
              </a:rPr>
              <a:t>اهداي سرانة هداياي خيرخواهانه مقام اول را دارند </a:t>
            </a:r>
            <a:endParaRPr lang="en-US" sz="2800" smtClean="0">
              <a:cs typeface="B Compset" pitchFamily="2" charset="-78"/>
            </a:endParaRPr>
          </a:p>
        </p:txBody>
      </p:sp>
    </p:spTree>
  </p:cSld>
  <p:clrMapOvr>
    <a:masterClrMapping/>
  </p:clrMapOvr>
  <p:transition spd="slow">
    <p:blinds/>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2"/>
          <p:cNvSpPr>
            <a:spLocks noGrp="1" noChangeArrowheads="1"/>
          </p:cNvSpPr>
          <p:nvPr>
            <p:ph type="title"/>
          </p:nvPr>
        </p:nvSpPr>
        <p:spPr>
          <a:xfrm>
            <a:off x="2268538" y="277813"/>
            <a:ext cx="3959225" cy="1143000"/>
          </a:xfrm>
        </p:spPr>
        <p:txBody>
          <a:bodyPr/>
          <a:lstStyle/>
          <a:p>
            <a:pPr eaLnBrk="1" hangingPunct="1">
              <a:defRPr/>
            </a:pPr>
            <a:r>
              <a:rPr lang="fa-IR" smtClean="0"/>
              <a:t>اوستا</a:t>
            </a:r>
            <a:endParaRPr lang="en-US" smtClean="0"/>
          </a:p>
        </p:txBody>
      </p:sp>
      <p:sp>
        <p:nvSpPr>
          <p:cNvPr id="94211" name="Rectangle 3"/>
          <p:cNvSpPr>
            <a:spLocks noGrp="1" noChangeArrowheads="1"/>
          </p:cNvSpPr>
          <p:nvPr>
            <p:ph type="body" idx="1"/>
          </p:nvPr>
        </p:nvSpPr>
        <p:spPr>
          <a:xfrm>
            <a:off x="323850" y="1484313"/>
            <a:ext cx="8569325" cy="4897437"/>
          </a:xfrm>
        </p:spPr>
        <p:txBody>
          <a:bodyPr/>
          <a:lstStyle/>
          <a:p>
            <a:pPr algn="r" eaLnBrk="1" hangingPunct="1">
              <a:buFont typeface="Wingdings" pitchFamily="2" charset="2"/>
              <a:buNone/>
              <a:defRPr/>
            </a:pPr>
            <a:r>
              <a:rPr lang="fa-IR" sz="2800" smtClean="0">
                <a:cs typeface="B Compset" pitchFamily="2" charset="-78"/>
              </a:rPr>
              <a:t>بعد از اينكه مجلسي از كاهنان و جادوگران و دانشمندان در حضور گشتاسب </a:t>
            </a:r>
          </a:p>
          <a:p>
            <a:pPr algn="r" eaLnBrk="1" hangingPunct="1">
              <a:buFont typeface="Wingdings" pitchFamily="2" charset="2"/>
              <a:buNone/>
              <a:defRPr/>
            </a:pPr>
            <a:r>
              <a:rPr lang="fa-IR" sz="2800" smtClean="0">
                <a:cs typeface="B Compset" pitchFamily="2" charset="-78"/>
              </a:rPr>
              <a:t>منعقد شد و زرتشت به همه آنها قالب آمد و گشتاسب  هم  به  مذهب   وي </a:t>
            </a:r>
          </a:p>
          <a:p>
            <a:pPr algn="r" eaLnBrk="1" hangingPunct="1">
              <a:buFont typeface="Wingdings" pitchFamily="2" charset="2"/>
              <a:buNone/>
              <a:defRPr/>
            </a:pPr>
            <a:r>
              <a:rPr lang="fa-IR" sz="2800" smtClean="0">
                <a:cs typeface="B Compset" pitchFamily="2" charset="-78"/>
              </a:rPr>
              <a:t>گرويد و دستور داد تا 12 هزار گاو را بكشند و پوستهايشان را آماده كنند  و </a:t>
            </a:r>
          </a:p>
          <a:p>
            <a:pPr algn="r" eaLnBrk="1" hangingPunct="1">
              <a:buFont typeface="Wingdings" pitchFamily="2" charset="2"/>
              <a:buNone/>
              <a:defRPr/>
            </a:pPr>
            <a:r>
              <a:rPr lang="fa-IR" sz="2800" smtClean="0">
                <a:cs typeface="B Compset" pitchFamily="2" charset="-78"/>
              </a:rPr>
              <a:t>آنها را با حلقه هاي زرين به يكديگر ببندند و چون پوستها آماده شد خطاطان </a:t>
            </a:r>
          </a:p>
          <a:p>
            <a:pPr algn="r" eaLnBrk="1" hangingPunct="1">
              <a:buFont typeface="Wingdings" pitchFamily="2" charset="2"/>
              <a:buNone/>
              <a:defRPr/>
            </a:pPr>
            <a:r>
              <a:rPr lang="fa-IR" sz="2800" smtClean="0">
                <a:cs typeface="B Compset" pitchFamily="2" charset="-78"/>
              </a:rPr>
              <a:t>را دستور داد تا تعاليم زرتشت دانا را بر آنها بنويسند  .  امروز آنچه  از  يك </a:t>
            </a:r>
          </a:p>
          <a:p>
            <a:pPr algn="r" eaLnBrk="1" hangingPunct="1">
              <a:buFont typeface="Wingdings" pitchFamily="2" charset="2"/>
              <a:buNone/>
              <a:defRPr/>
            </a:pPr>
            <a:r>
              <a:rPr lang="fa-IR" sz="2800" smtClean="0">
                <a:cs typeface="B Compset" pitchFamily="2" charset="-78"/>
              </a:rPr>
              <a:t>اوستاي قديمي پرحجم و اصيل نيز باقي ماند در 5 گروه عمده مرتب شده است</a:t>
            </a:r>
          </a:p>
          <a:p>
            <a:pPr algn="r" eaLnBrk="1" hangingPunct="1">
              <a:buFont typeface="Wingdings" pitchFamily="2" charset="2"/>
              <a:buNone/>
              <a:defRPr/>
            </a:pPr>
            <a:r>
              <a:rPr lang="fa-IR" sz="2800" smtClean="0">
                <a:cs typeface="B Compset" pitchFamily="2" charset="-78"/>
              </a:rPr>
              <a:t>نام كلي اين متون اوستا است كه شايد به معني ( معرفت ) . زبان اين متون نيز</a:t>
            </a:r>
          </a:p>
          <a:p>
            <a:pPr algn="r" eaLnBrk="1" hangingPunct="1">
              <a:buFont typeface="Wingdings" pitchFamily="2" charset="2"/>
              <a:buNone/>
              <a:defRPr/>
            </a:pPr>
            <a:r>
              <a:rPr lang="fa-IR" sz="2800" smtClean="0">
                <a:cs typeface="B Compset" pitchFamily="2" charset="-78"/>
              </a:rPr>
              <a:t>اوستايي است كه با زبان سانسكريت در يك سطح است و در 5 گروه مرتب </a:t>
            </a:r>
          </a:p>
          <a:p>
            <a:pPr algn="r" eaLnBrk="1" hangingPunct="1">
              <a:buFont typeface="Wingdings" pitchFamily="2" charset="2"/>
              <a:buNone/>
              <a:defRPr/>
            </a:pPr>
            <a:r>
              <a:rPr lang="fa-IR" sz="2800" smtClean="0">
                <a:cs typeface="B Compset" pitchFamily="2" charset="-78"/>
              </a:rPr>
              <a:t>شده است : </a:t>
            </a:r>
            <a:endParaRPr lang="en-US" sz="2800" smtClean="0">
              <a:cs typeface="B Compset" pitchFamily="2" charset="-78"/>
            </a:endParaRPr>
          </a:p>
        </p:txBody>
      </p:sp>
    </p:spTree>
  </p:cSld>
  <p:clrMapOvr>
    <a:masterClrMapping/>
  </p:clrMapOvr>
  <p:transition spd="slow">
    <p:blinds/>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5" name="Rectangle 3"/>
          <p:cNvSpPr>
            <a:spLocks noGrp="1" noChangeArrowheads="1"/>
          </p:cNvSpPr>
          <p:nvPr>
            <p:ph type="body" idx="1"/>
          </p:nvPr>
        </p:nvSpPr>
        <p:spPr>
          <a:xfrm>
            <a:off x="179388" y="549275"/>
            <a:ext cx="8785225" cy="5975350"/>
          </a:xfrm>
        </p:spPr>
        <p:txBody>
          <a:bodyPr/>
          <a:lstStyle/>
          <a:p>
            <a:pPr algn="r" eaLnBrk="1" hangingPunct="1">
              <a:buFont typeface="Wingdings" pitchFamily="2" charset="2"/>
              <a:buNone/>
              <a:defRPr/>
            </a:pPr>
            <a:r>
              <a:rPr lang="fa-IR" sz="2800" smtClean="0">
                <a:cs typeface="B Compset" pitchFamily="2" charset="-78"/>
              </a:rPr>
              <a:t>1 </a:t>
            </a:r>
            <a:r>
              <a:rPr lang="ar-SA" sz="2800" smtClean="0">
                <a:latin typeface="Arial"/>
                <a:cs typeface="B Compset" pitchFamily="2" charset="-78"/>
              </a:rPr>
              <a:t>–</a:t>
            </a:r>
            <a:r>
              <a:rPr lang="fa-IR" sz="2800" smtClean="0">
                <a:cs typeface="B Compset" pitchFamily="2" charset="-78"/>
              </a:rPr>
              <a:t> يسنا ، به معني پرستش يا قرباني ، قديمي ترين و مهمترين اين بخشهاست </a:t>
            </a:r>
          </a:p>
          <a:p>
            <a:pPr algn="r" eaLnBrk="1" hangingPunct="1">
              <a:buFont typeface="Wingdings" pitchFamily="2" charset="2"/>
              <a:buNone/>
              <a:defRPr/>
            </a:pPr>
            <a:r>
              <a:rPr lang="fa-IR" sz="2800" smtClean="0">
                <a:cs typeface="B Compset" pitchFamily="2" charset="-78"/>
              </a:rPr>
              <a:t>2 </a:t>
            </a:r>
            <a:r>
              <a:rPr lang="ar-SA" sz="2800" smtClean="0">
                <a:latin typeface="Arial"/>
                <a:cs typeface="B Compset" pitchFamily="2" charset="-78"/>
              </a:rPr>
              <a:t>–</a:t>
            </a:r>
            <a:r>
              <a:rPr lang="fa-IR" sz="2800" smtClean="0">
                <a:cs typeface="B Compset" pitchFamily="2" charset="-78"/>
              </a:rPr>
              <a:t> ويسپرد ، به معني استمداد از « همه خدايان » كتاب كوچكي در آداب </a:t>
            </a:r>
          </a:p>
          <a:p>
            <a:pPr algn="r" eaLnBrk="1" hangingPunct="1">
              <a:buFont typeface="Wingdings" pitchFamily="2" charset="2"/>
              <a:buNone/>
              <a:defRPr/>
            </a:pPr>
            <a:r>
              <a:rPr lang="fa-IR" sz="2800" smtClean="0">
                <a:cs typeface="B Compset" pitchFamily="2" charset="-78"/>
              </a:rPr>
              <a:t>نماز است و در كنار يسنا براي عبادت و نيايش به كار مي رود </a:t>
            </a:r>
          </a:p>
          <a:p>
            <a:pPr algn="r" eaLnBrk="1" hangingPunct="1">
              <a:buFont typeface="Wingdings" pitchFamily="2" charset="2"/>
              <a:buNone/>
              <a:defRPr/>
            </a:pPr>
            <a:r>
              <a:rPr lang="fa-IR" sz="2800" smtClean="0">
                <a:cs typeface="B Compset" pitchFamily="2" charset="-78"/>
              </a:rPr>
              <a:t>3 </a:t>
            </a:r>
            <a:r>
              <a:rPr lang="ar-SA" sz="2800" smtClean="0">
                <a:latin typeface="Arial"/>
                <a:cs typeface="B Compset" pitchFamily="2" charset="-78"/>
              </a:rPr>
              <a:t>–</a:t>
            </a:r>
            <a:r>
              <a:rPr lang="fa-IR" sz="2800" smtClean="0">
                <a:cs typeface="B Compset" pitchFamily="2" charset="-78"/>
              </a:rPr>
              <a:t> ونديداد ، مربوط به مقررات آداب ديني است كه پاره اي مطالب كيهاني ،</a:t>
            </a:r>
          </a:p>
          <a:p>
            <a:pPr algn="r" eaLnBrk="1" hangingPunct="1">
              <a:buFont typeface="Wingdings" pitchFamily="2" charset="2"/>
              <a:buNone/>
              <a:defRPr/>
            </a:pPr>
            <a:r>
              <a:rPr lang="fa-IR" sz="2800" smtClean="0">
                <a:cs typeface="B Compset" pitchFamily="2" charset="-78"/>
              </a:rPr>
              <a:t>تاريخي و مباحث اخروي را نيز شامل مي شود كه اين 3 بخش قسمت مفصلتر</a:t>
            </a:r>
          </a:p>
          <a:p>
            <a:pPr algn="r" eaLnBrk="1" hangingPunct="1">
              <a:buFont typeface="Wingdings" pitchFamily="2" charset="2"/>
              <a:buNone/>
              <a:defRPr/>
            </a:pPr>
            <a:r>
              <a:rPr lang="fa-IR" sz="2800" smtClean="0">
                <a:cs typeface="B Compset" pitchFamily="2" charset="-78"/>
              </a:rPr>
              <a:t>و مهمتر اوستا را تشكيل مي دهند </a:t>
            </a:r>
          </a:p>
          <a:p>
            <a:pPr algn="r" eaLnBrk="1" hangingPunct="1">
              <a:buFont typeface="Wingdings" pitchFamily="2" charset="2"/>
              <a:buNone/>
              <a:defRPr/>
            </a:pPr>
            <a:r>
              <a:rPr lang="fa-IR" sz="2800" smtClean="0">
                <a:cs typeface="B Compset" pitchFamily="2" charset="-78"/>
              </a:rPr>
              <a:t>4 </a:t>
            </a:r>
            <a:r>
              <a:rPr lang="ar-SA" sz="2800" smtClean="0">
                <a:latin typeface="Arial"/>
                <a:cs typeface="B Compset" pitchFamily="2" charset="-78"/>
              </a:rPr>
              <a:t>–</a:t>
            </a:r>
            <a:r>
              <a:rPr lang="fa-IR" sz="2800" smtClean="0">
                <a:cs typeface="B Compset" pitchFamily="2" charset="-78"/>
              </a:rPr>
              <a:t> يشت ها ، گلچيني از اشعار ديني است براي طلب كمك و استمداد از 21 </a:t>
            </a:r>
          </a:p>
          <a:p>
            <a:pPr algn="r" eaLnBrk="1" hangingPunct="1">
              <a:buFont typeface="Wingdings" pitchFamily="2" charset="2"/>
              <a:buNone/>
              <a:defRPr/>
            </a:pPr>
            <a:r>
              <a:rPr lang="fa-IR" sz="2800" smtClean="0">
                <a:cs typeface="B Compset" pitchFamily="2" charset="-78"/>
              </a:rPr>
              <a:t>فرشته و قهرمان دين زرتشتي سروده شده اند </a:t>
            </a:r>
          </a:p>
          <a:p>
            <a:pPr algn="r" eaLnBrk="1" hangingPunct="1">
              <a:buFont typeface="Wingdings" pitchFamily="2" charset="2"/>
              <a:buNone/>
              <a:defRPr/>
            </a:pPr>
            <a:r>
              <a:rPr lang="fa-IR" sz="2800" smtClean="0">
                <a:cs typeface="B Compset" pitchFamily="2" charset="-78"/>
              </a:rPr>
              <a:t>5 </a:t>
            </a:r>
            <a:r>
              <a:rPr lang="ar-SA" sz="2800" smtClean="0">
                <a:latin typeface="Arial"/>
                <a:cs typeface="B Compset" pitchFamily="2" charset="-78"/>
              </a:rPr>
              <a:t>–</a:t>
            </a:r>
            <a:r>
              <a:rPr lang="fa-IR" sz="2800" smtClean="0">
                <a:cs typeface="B Compset" pitchFamily="2" charset="-78"/>
              </a:rPr>
              <a:t> خرده اوستا ، كتاب دستي دعا و مناجات براي استفاده همگاني زرتشتيان </a:t>
            </a:r>
          </a:p>
          <a:p>
            <a:pPr algn="r" eaLnBrk="1" hangingPunct="1">
              <a:buFont typeface="Wingdings" pitchFamily="2" charset="2"/>
              <a:buNone/>
              <a:defRPr/>
            </a:pPr>
            <a:r>
              <a:rPr lang="fa-IR" sz="2800" smtClean="0">
                <a:cs typeface="B Compset" pitchFamily="2" charset="-78"/>
              </a:rPr>
              <a:t>است </a:t>
            </a:r>
            <a:endParaRPr lang="en-US" sz="2800" smtClean="0">
              <a:cs typeface="B Compset" pitchFamily="2" charset="-78"/>
            </a:endParaRPr>
          </a:p>
        </p:txBody>
      </p:sp>
    </p:spTree>
  </p:cSld>
  <p:clrMapOvr>
    <a:masterClrMapping/>
  </p:clrMapOvr>
  <p:transition spd="slow">
    <p:blinds/>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72" name="Rectangle 16"/>
          <p:cNvSpPr>
            <a:spLocks noGrp="1" noChangeArrowheads="1"/>
          </p:cNvSpPr>
          <p:nvPr>
            <p:ph type="title"/>
          </p:nvPr>
        </p:nvSpPr>
        <p:spPr/>
        <p:txBody>
          <a:bodyPr/>
          <a:lstStyle/>
          <a:p>
            <a:pPr eaLnBrk="1" hangingPunct="1">
              <a:defRPr/>
            </a:pPr>
            <a:endParaRPr lang="fa-IR" smtClean="0"/>
          </a:p>
        </p:txBody>
      </p:sp>
      <p:pic>
        <p:nvPicPr>
          <p:cNvPr id="26627" name="Picture 15" descr="AzarFarnbaghFireTemple-KazeroonFars-CHN-HKarimzadeh[1]"/>
          <p:cNvPicPr>
            <a:picLocks noChangeAspect="1" noChangeArrowheads="1"/>
          </p:cNvPicPr>
          <p:nvPr>
            <p:ph idx="1"/>
          </p:nvPr>
        </p:nvPicPr>
        <p:blipFill>
          <a:blip r:embed="rId2">
            <a:lum bright="-24000" contrast="10000"/>
            <a:extLst>
              <a:ext uri="{28A0092B-C50C-407E-A947-70E740481C1C}">
                <a14:useLocalDpi xmlns:a14="http://schemas.microsoft.com/office/drawing/2010/main" val="0"/>
              </a:ext>
            </a:extLst>
          </a:blip>
          <a:srcRect/>
          <a:stretch>
            <a:fillRect/>
          </a:stretch>
        </p:blipFill>
        <p:spPr>
          <a:xfrm>
            <a:off x="0" y="0"/>
            <a:ext cx="9144000" cy="68580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26628" name="Rectangle 18"/>
          <p:cNvSpPr>
            <a:spLocks noChangeArrowheads="1"/>
          </p:cNvSpPr>
          <p:nvPr/>
        </p:nvSpPr>
        <p:spPr bwMode="auto">
          <a:xfrm>
            <a:off x="179388" y="1079500"/>
            <a:ext cx="8712200" cy="46974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algn="ctr"/>
            <a:r>
              <a:rPr lang="ar-SA" sz="3200" b="1"/>
              <a:t>نيايش در آتشكده</a:t>
            </a:r>
            <a:r>
              <a:rPr lang="ar-SA"/>
              <a:t> </a:t>
            </a:r>
            <a:endParaRPr lang="en-US"/>
          </a:p>
          <a:p>
            <a:pPr algn="r"/>
            <a:endParaRPr lang="en-US"/>
          </a:p>
          <a:p>
            <a:pPr algn="r" rtl="1"/>
            <a:r>
              <a:rPr lang="ar-SA" sz="2800">
                <a:cs typeface="B Compset" pitchFamily="2" charset="-78"/>
              </a:rPr>
              <a:t>زرتشتيان را به عنوان « پرستندگان آتش » خوانده اند آنها با تمام </a:t>
            </a:r>
            <a:r>
              <a:rPr lang="en-US" sz="2800">
                <a:cs typeface="B Compset" pitchFamily="2" charset="-78"/>
              </a:rPr>
              <a:t>  </a:t>
            </a:r>
            <a:r>
              <a:rPr lang="ar-SA" sz="2800">
                <a:cs typeface="B Compset" pitchFamily="2" charset="-78"/>
              </a:rPr>
              <a:t>وجود</a:t>
            </a:r>
            <a:r>
              <a:rPr lang="en-US" sz="2800">
                <a:cs typeface="B Compset" pitchFamily="2" charset="-78"/>
              </a:rPr>
              <a:t> </a:t>
            </a:r>
            <a:r>
              <a:rPr lang="ar-SA" sz="2800">
                <a:cs typeface="B Compset" pitchFamily="2" charset="-78"/>
              </a:rPr>
              <a:t> اين</a:t>
            </a:r>
            <a:endParaRPr lang="en-US" sz="2800">
              <a:cs typeface="B Compset" pitchFamily="2" charset="-78"/>
            </a:endParaRPr>
          </a:p>
          <a:p>
            <a:pPr algn="r" rtl="1"/>
            <a:r>
              <a:rPr lang="ar-SA" sz="2800">
                <a:cs typeface="B Compset" pitchFamily="2" charset="-78"/>
              </a:rPr>
              <a:t> تخصيص را رد مي كنند آنان به آتش و به ويژه خورشيد به عنوان</a:t>
            </a:r>
            <a:r>
              <a:rPr lang="en-US" sz="2800">
                <a:cs typeface="B Compset" pitchFamily="2" charset="-78"/>
              </a:rPr>
              <a:t> </a:t>
            </a:r>
            <a:r>
              <a:rPr lang="ar-SA" sz="2800">
                <a:cs typeface="B Compset" pitchFamily="2" charset="-78"/>
              </a:rPr>
              <a:t> نماي خداي</a:t>
            </a:r>
            <a:endParaRPr lang="en-US" sz="2800">
              <a:cs typeface="B Compset" pitchFamily="2" charset="-78"/>
            </a:endParaRPr>
          </a:p>
          <a:p>
            <a:pPr algn="r" rtl="1"/>
            <a:r>
              <a:rPr lang="ar-SA" sz="2800">
                <a:cs typeface="B Compset" pitchFamily="2" charset="-78"/>
              </a:rPr>
              <a:t> نور ، پاكي و گرماي مطبوع نگاه مي كنند و هر زرتشتي با نگه داري آتش</a:t>
            </a:r>
            <a:r>
              <a:rPr lang="en-US" sz="2800">
                <a:cs typeface="B Compset" pitchFamily="2" charset="-78"/>
              </a:rPr>
              <a:t>  </a:t>
            </a:r>
            <a:r>
              <a:rPr lang="ar-SA" sz="2800">
                <a:cs typeface="B Compset" pitchFamily="2" charset="-78"/>
              </a:rPr>
              <a:t>و </a:t>
            </a:r>
            <a:endParaRPr lang="en-US" sz="2800">
              <a:cs typeface="B Compset" pitchFamily="2" charset="-78"/>
            </a:endParaRPr>
          </a:p>
          <a:p>
            <a:pPr algn="r"/>
            <a:r>
              <a:rPr lang="ar-SA" sz="2800">
                <a:cs typeface="B Compset" pitchFamily="2" charset="-78"/>
              </a:rPr>
              <a:t>نيايش در برابر آن پيوسته به خود مي خوانده است كه مانند آتش پاك و گرم و</a:t>
            </a:r>
            <a:endParaRPr lang="en-US" sz="2800">
              <a:cs typeface="B Compset" pitchFamily="2" charset="-78"/>
            </a:endParaRPr>
          </a:p>
          <a:p>
            <a:pPr algn="r" rtl="1"/>
            <a:r>
              <a:rPr lang="ar-SA" sz="2800">
                <a:cs typeface="B Compset" pitchFamily="2" charset="-78"/>
              </a:rPr>
              <a:t> روشنايي بخش باشد و هنگامي كه از آتش گفتگو</a:t>
            </a:r>
            <a:r>
              <a:rPr lang="en-US" sz="2800">
                <a:cs typeface="B Compset" pitchFamily="2" charset="-78"/>
              </a:rPr>
              <a:t> </a:t>
            </a:r>
            <a:r>
              <a:rPr lang="ar-SA" sz="2800">
                <a:cs typeface="B Compset" pitchFamily="2" charset="-78"/>
              </a:rPr>
              <a:t> مي شود</a:t>
            </a:r>
            <a:r>
              <a:rPr lang="en-US" sz="2800">
                <a:cs typeface="B Compset" pitchFamily="2" charset="-78"/>
              </a:rPr>
              <a:t> </a:t>
            </a:r>
            <a:r>
              <a:rPr lang="ar-SA" sz="2800">
                <a:cs typeface="B Compset" pitchFamily="2" charset="-78"/>
              </a:rPr>
              <a:t> اشاره</a:t>
            </a:r>
            <a:r>
              <a:rPr lang="en-US" sz="2800">
                <a:cs typeface="B Compset" pitchFamily="2" charset="-78"/>
              </a:rPr>
              <a:t> </a:t>
            </a:r>
            <a:r>
              <a:rPr lang="ar-SA" sz="2800">
                <a:cs typeface="B Compset" pitchFamily="2" charset="-78"/>
              </a:rPr>
              <a:t> به</a:t>
            </a:r>
            <a:r>
              <a:rPr lang="en-US" sz="2800">
                <a:cs typeface="B Compset" pitchFamily="2" charset="-78"/>
              </a:rPr>
              <a:t> </a:t>
            </a:r>
            <a:r>
              <a:rPr lang="ar-SA" sz="2800">
                <a:cs typeface="B Compset" pitchFamily="2" charset="-78"/>
              </a:rPr>
              <a:t> فروغ </a:t>
            </a:r>
            <a:endParaRPr lang="en-US" sz="2800">
              <a:cs typeface="B Compset" pitchFamily="2" charset="-78"/>
            </a:endParaRPr>
          </a:p>
          <a:p>
            <a:pPr algn="r"/>
            <a:r>
              <a:rPr lang="ar-SA" sz="2800">
                <a:cs typeface="B Compset" pitchFamily="2" charset="-78"/>
              </a:rPr>
              <a:t>انديشه و روشنايي دل و تابش رواني است و در مقايسه امكانات امروز با گذشته</a:t>
            </a:r>
            <a:endParaRPr lang="en-US" sz="2800">
              <a:cs typeface="B Compset" pitchFamily="2" charset="-78"/>
            </a:endParaRPr>
          </a:p>
          <a:p>
            <a:pPr algn="r" rtl="1"/>
            <a:r>
              <a:rPr lang="ar-SA" sz="2800">
                <a:cs typeface="B Compset" pitchFamily="2" charset="-78"/>
              </a:rPr>
              <a:t> مي توان به ارزش آتش و مقدس شمردن آن پي برد افراد زرتشتي</a:t>
            </a:r>
            <a:r>
              <a:rPr lang="en-US" sz="2800">
                <a:cs typeface="B Compset" pitchFamily="2" charset="-78"/>
              </a:rPr>
              <a:t> </a:t>
            </a:r>
            <a:r>
              <a:rPr lang="ar-SA" sz="2800">
                <a:cs typeface="B Compset" pitchFamily="2" charset="-78"/>
              </a:rPr>
              <a:t> در هر وقت </a:t>
            </a:r>
            <a:endParaRPr lang="en-US" sz="2800">
              <a:cs typeface="B Compset" pitchFamily="2" charset="-78"/>
            </a:endParaRPr>
          </a:p>
          <a:p>
            <a:pPr algn="r" rtl="1"/>
            <a:r>
              <a:rPr lang="ar-SA" sz="2800">
                <a:cs typeface="B Compset" pitchFamily="2" charset="-78"/>
              </a:rPr>
              <a:t>روز بخواهند مي توانند منفرداً به درون آتشكده بروند قبل از ورود به معبد دست </a:t>
            </a:r>
            <a:endParaRPr lang="en-US" sz="2800">
              <a:cs typeface="B Compset" pitchFamily="2" charset="-78"/>
            </a:endParaRPr>
          </a:p>
          <a:p>
            <a:pPr algn="r"/>
            <a:r>
              <a:rPr lang="ar-SA" sz="2800">
                <a:cs typeface="B Compset" pitchFamily="2" charset="-78"/>
              </a:rPr>
              <a:t>و روي خود را با آب شسته قسمتي از اوستا را تلاوت مي كنند</a:t>
            </a:r>
          </a:p>
        </p:txBody>
      </p:sp>
    </p:spTree>
  </p:cSld>
  <p:clrMapOvr>
    <a:masterClrMapping/>
  </p:clrMapOvr>
  <p:transition spd="slow">
    <p:blinds/>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7" name="Rectangle 5"/>
          <p:cNvSpPr>
            <a:spLocks noGrp="1" noChangeArrowheads="1"/>
          </p:cNvSpPr>
          <p:nvPr>
            <p:ph type="title"/>
          </p:nvPr>
        </p:nvSpPr>
        <p:spPr/>
        <p:txBody>
          <a:bodyPr/>
          <a:lstStyle/>
          <a:p>
            <a:pPr eaLnBrk="1" hangingPunct="1">
              <a:defRPr/>
            </a:pPr>
            <a:endParaRPr lang="fa-IR" smtClean="0"/>
          </a:p>
        </p:txBody>
      </p:sp>
      <p:pic>
        <p:nvPicPr>
          <p:cNvPr id="27651" name="Picture 4" descr="AzarFarnbaghFireTemple-KazeroonFars-CHN-HKarimzadeh[1]"/>
          <p:cNvPicPr>
            <a:picLocks noChangeAspect="1" noChangeArrowheads="1"/>
          </p:cNvPicPr>
          <p:nvPr>
            <p:ph idx="1"/>
          </p:nvPr>
        </p:nvPicPr>
        <p:blipFill>
          <a:blip r:embed="rId2">
            <a:lum bright="-24000"/>
            <a:extLst>
              <a:ext uri="{28A0092B-C50C-407E-A947-70E740481C1C}">
                <a14:useLocalDpi xmlns:a14="http://schemas.microsoft.com/office/drawing/2010/main" val="0"/>
              </a:ext>
            </a:extLst>
          </a:blip>
          <a:srcRect/>
          <a:stretch>
            <a:fillRect/>
          </a:stretch>
        </p:blipFill>
        <p:spPr>
          <a:xfrm>
            <a:off x="0" y="0"/>
            <a:ext cx="9144000" cy="68580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27652" name="Rectangle 7"/>
          <p:cNvSpPr>
            <a:spLocks noChangeArrowheads="1"/>
          </p:cNvSpPr>
          <p:nvPr/>
        </p:nvSpPr>
        <p:spPr bwMode="auto">
          <a:xfrm>
            <a:off x="611188" y="620713"/>
            <a:ext cx="8064500" cy="5643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a:r>
              <a:rPr lang="ar-SA" sz="2800">
                <a:cs typeface="B Compset" pitchFamily="2" charset="-78"/>
              </a:rPr>
              <a:t>و دعا و مناجات مي خوانند و سپس كفشها را از پا بيرون آورده و به اتاق</a:t>
            </a:r>
            <a:endParaRPr lang="en-US" sz="2800">
              <a:cs typeface="B Compset" pitchFamily="2" charset="-78"/>
            </a:endParaRPr>
          </a:p>
          <a:p>
            <a:pPr algn="r"/>
            <a:r>
              <a:rPr lang="ar-SA" sz="2800">
                <a:cs typeface="B Compset" pitchFamily="2" charset="-78"/>
              </a:rPr>
              <a:t> معبد داخل مي شوند و در برابر آتشدان مقدس نماز برده و هديه و نيازي</a:t>
            </a:r>
            <a:endParaRPr lang="en-US" sz="2800">
              <a:cs typeface="B Compset" pitchFamily="2" charset="-78"/>
            </a:endParaRPr>
          </a:p>
          <a:p>
            <a:pPr algn="r"/>
            <a:r>
              <a:rPr lang="ar-SA" sz="2800">
                <a:cs typeface="B Compset" pitchFamily="2" charset="-78"/>
              </a:rPr>
              <a:t> با مقداري چوب صندل به موبد تقديم مي دارند و در برابر اين چمچه از </a:t>
            </a:r>
            <a:endParaRPr lang="en-US" sz="2800">
              <a:cs typeface="B Compset" pitchFamily="2" charset="-78"/>
            </a:endParaRPr>
          </a:p>
          <a:p>
            <a:pPr algn="r"/>
            <a:r>
              <a:rPr lang="ar-SA" sz="2800">
                <a:cs typeface="B Compset" pitchFamily="2" charset="-78"/>
              </a:rPr>
              <a:t>خاكستر مقدس از دست او مي ستانند و به نيت كسب فيض و بركت به </a:t>
            </a:r>
            <a:endParaRPr lang="en-US" sz="2800">
              <a:cs typeface="B Compset" pitchFamily="2" charset="-78"/>
            </a:endParaRPr>
          </a:p>
          <a:p>
            <a:pPr algn="r"/>
            <a:r>
              <a:rPr lang="ar-SA" sz="2800">
                <a:cs typeface="B Compset" pitchFamily="2" charset="-78"/>
              </a:rPr>
              <a:t>صورت و چشم خود مي مالند . مهمترين زيارت آتشكده در روز نوروز </a:t>
            </a:r>
            <a:endParaRPr lang="en-US" sz="2800">
              <a:cs typeface="B Compset" pitchFamily="2" charset="-78"/>
            </a:endParaRPr>
          </a:p>
          <a:p>
            <a:pPr algn="r"/>
            <a:r>
              <a:rPr lang="ar-SA" sz="2800">
                <a:cs typeface="B Compset" pitchFamily="2" charset="-78"/>
              </a:rPr>
              <a:t>است و در آن زرتشتيان بامداد از بستر برخاسته بدن را شسته جامه نو بر </a:t>
            </a:r>
            <a:endParaRPr lang="en-US" sz="2800">
              <a:cs typeface="B Compset" pitchFamily="2" charset="-78"/>
            </a:endParaRPr>
          </a:p>
          <a:p>
            <a:pPr algn="r"/>
            <a:r>
              <a:rPr lang="ar-SA" sz="2800">
                <a:cs typeface="B Compset" pitchFamily="2" charset="-78"/>
              </a:rPr>
              <a:t>تن راست كرده به آتشكده مي روند و مراسم نيايش را به جا مي آورند و</a:t>
            </a:r>
            <a:endParaRPr lang="en-US" sz="2800">
              <a:cs typeface="B Compset" pitchFamily="2" charset="-78"/>
            </a:endParaRPr>
          </a:p>
          <a:p>
            <a:pPr algn="r"/>
            <a:r>
              <a:rPr lang="ar-SA" sz="2800">
                <a:cs typeface="B Compset" pitchFamily="2" charset="-78"/>
              </a:rPr>
              <a:t> آنگاه صدقات به فقرا و بينوايان اعطا كرده تمام اوقات آن روز مقدس را </a:t>
            </a:r>
            <a:endParaRPr lang="en-US" sz="2800">
              <a:cs typeface="B Compset" pitchFamily="2" charset="-78"/>
            </a:endParaRPr>
          </a:p>
          <a:p>
            <a:pPr algn="r"/>
            <a:r>
              <a:rPr lang="ar-SA" sz="2800">
                <a:cs typeface="B Compset" pitchFamily="2" charset="-78"/>
              </a:rPr>
              <a:t>به ديد و بازديد دوستان و تبادل شادباش و تقديم و تهنيت و جشن و </a:t>
            </a:r>
            <a:endParaRPr lang="en-US" sz="2800">
              <a:cs typeface="B Compset" pitchFamily="2" charset="-78"/>
            </a:endParaRPr>
          </a:p>
          <a:p>
            <a:pPr algn="r"/>
            <a:r>
              <a:rPr lang="ar-SA" sz="2800">
                <a:cs typeface="B Compset" pitchFamily="2" charset="-78"/>
              </a:rPr>
              <a:t>سرور مي گذرانند .ايرانيان تا عهد هخامنش داراي معبد نبودند و عبادات </a:t>
            </a:r>
            <a:endParaRPr lang="en-US" sz="2800">
              <a:cs typeface="B Compset" pitchFamily="2" charset="-78"/>
            </a:endParaRPr>
          </a:p>
          <a:p>
            <a:pPr algn="r"/>
            <a:r>
              <a:rPr lang="ar-SA" sz="2800">
                <a:cs typeface="B Compset" pitchFamily="2" charset="-78"/>
              </a:rPr>
              <a:t>خود را در هواي آزاد و زير آسمان انجام مي دادند و در زمان ساسانيان </a:t>
            </a:r>
            <a:endParaRPr lang="en-US" sz="2800">
              <a:cs typeface="B Compset" pitchFamily="2" charset="-78"/>
            </a:endParaRPr>
          </a:p>
          <a:p>
            <a:pPr algn="r"/>
            <a:r>
              <a:rPr lang="ar-SA" sz="2800">
                <a:cs typeface="B Compset" pitchFamily="2" charset="-78"/>
              </a:rPr>
              <a:t>براي اهورامزدا معابدي ساختند و موبدان در آنها آتش افروختند بر آن</a:t>
            </a:r>
            <a:endParaRPr lang="en-US" sz="2800">
              <a:cs typeface="B Compset" pitchFamily="2" charset="-78"/>
            </a:endParaRPr>
          </a:p>
          <a:p>
            <a:pPr algn="r"/>
            <a:r>
              <a:rPr lang="ar-SA" sz="2800">
                <a:cs typeface="B Compset" pitchFamily="2" charset="-78"/>
              </a:rPr>
              <a:t> شدند تا اين فروغ آسماني را براي هميشه محفوظ نگه دارند .</a:t>
            </a:r>
            <a:endParaRPr lang="en-US" sz="2800">
              <a:cs typeface="B Compset" pitchFamily="2" charset="-78"/>
            </a:endParaRPr>
          </a:p>
        </p:txBody>
      </p:sp>
    </p:spTree>
  </p:cSld>
  <p:clrMapOvr>
    <a:masterClrMapping/>
  </p:clrMapOvr>
  <p:transition spd="slow">
    <p:blinds/>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5" name="Rectangle 5"/>
          <p:cNvSpPr>
            <a:spLocks noGrp="1" noChangeArrowheads="1"/>
          </p:cNvSpPr>
          <p:nvPr>
            <p:ph type="title"/>
          </p:nvPr>
        </p:nvSpPr>
        <p:spPr/>
        <p:txBody>
          <a:bodyPr/>
          <a:lstStyle/>
          <a:p>
            <a:pPr eaLnBrk="1" hangingPunct="1">
              <a:defRPr/>
            </a:pPr>
            <a:endParaRPr lang="fa-IR" smtClean="0"/>
          </a:p>
        </p:txBody>
      </p:sp>
      <p:pic>
        <p:nvPicPr>
          <p:cNvPr id="28675" name="Picture 8" descr="2iiwfoh"/>
          <p:cNvPicPr>
            <a:picLocks noChangeAspect="1" noChangeArrowheads="1"/>
          </p:cNvPicPr>
          <p:nvPr>
            <p:ph idx="1"/>
          </p:nvPr>
        </p:nvPicPr>
        <p:blipFill>
          <a:blip r:embed="rId2">
            <a:lum bright="-38000"/>
            <a:extLst>
              <a:ext uri="{28A0092B-C50C-407E-A947-70E740481C1C}">
                <a14:useLocalDpi xmlns:a14="http://schemas.microsoft.com/office/drawing/2010/main" val="0"/>
              </a:ext>
            </a:extLst>
          </a:blip>
          <a:srcRect/>
          <a:stretch>
            <a:fillRect/>
          </a:stretch>
        </p:blipFill>
        <p:spPr>
          <a:xfrm>
            <a:off x="0" y="0"/>
            <a:ext cx="9144000" cy="68580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28676" name="Rectangle 9"/>
          <p:cNvSpPr>
            <a:spLocks noChangeArrowheads="1"/>
          </p:cNvSpPr>
          <p:nvPr/>
        </p:nvSpPr>
        <p:spPr bwMode="auto">
          <a:xfrm>
            <a:off x="827088" y="407988"/>
            <a:ext cx="7810500" cy="51546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algn="r"/>
            <a:r>
              <a:rPr lang="ar-SA" altLang="zh-CN" sz="3200" b="1"/>
              <a:t>هفت چين يا هفت سين</a:t>
            </a:r>
            <a:endParaRPr lang="en-US" altLang="zh-CN" sz="3200" b="1">
              <a:ea typeface="SimSun" pitchFamily="2" charset="-122"/>
            </a:endParaRPr>
          </a:p>
          <a:p>
            <a:pPr algn="r"/>
            <a:endParaRPr lang="en-US" altLang="zh-CN" sz="3200" b="1">
              <a:ea typeface="SimSun" pitchFamily="2" charset="-122"/>
            </a:endParaRPr>
          </a:p>
          <a:p>
            <a:pPr algn="r"/>
            <a:r>
              <a:rPr lang="ar-SA" altLang="zh-CN" sz="2800">
                <a:cs typeface="B Compset" pitchFamily="2" charset="-78"/>
              </a:rPr>
              <a:t>در آيين نوروز مردم در خوان نوروزي هفت سين مي گذارند كه از </a:t>
            </a:r>
            <a:endParaRPr lang="en-US" altLang="zh-CN" sz="2800">
              <a:ea typeface="SimSun" pitchFamily="2" charset="-122"/>
              <a:cs typeface="B Compset" pitchFamily="2" charset="-78"/>
            </a:endParaRPr>
          </a:p>
          <a:p>
            <a:pPr algn="r"/>
            <a:r>
              <a:rPr lang="ar-SA" altLang="zh-CN" sz="2800">
                <a:cs typeface="B Compset" pitchFamily="2" charset="-78"/>
              </a:rPr>
              <a:t>نام هفت چيزي كه با سين آغاز شد گرفته شده است كه در گذشته </a:t>
            </a:r>
            <a:endParaRPr lang="en-US" altLang="zh-CN" sz="2800">
              <a:ea typeface="SimSun" pitchFamily="2" charset="-122"/>
            </a:endParaRPr>
          </a:p>
          <a:p>
            <a:pPr algn="r"/>
            <a:r>
              <a:rPr lang="ar-SA" altLang="zh-CN" sz="2800">
                <a:cs typeface="B Compset" pitchFamily="2" charset="-78"/>
              </a:rPr>
              <a:t>هفت سين نبوده وهفت چين بوده است . واژه چين از چيدن گرفته </a:t>
            </a:r>
            <a:endParaRPr lang="en-US" altLang="zh-CN" sz="2800">
              <a:ea typeface="SimSun" pitchFamily="2" charset="-122"/>
            </a:endParaRPr>
          </a:p>
          <a:p>
            <a:pPr algn="r"/>
            <a:r>
              <a:rPr lang="ar-SA" altLang="zh-CN" sz="2800">
                <a:cs typeface="B Compset" pitchFamily="2" charset="-78"/>
              </a:rPr>
              <a:t>شده است و هفت چين نام هفت ميوه يا گياهي بوده كه مي چيده اند</a:t>
            </a:r>
            <a:endParaRPr lang="en-US" altLang="zh-CN" sz="2800">
              <a:ea typeface="SimSun" pitchFamily="2" charset="-122"/>
            </a:endParaRPr>
          </a:p>
          <a:p>
            <a:pPr algn="r"/>
            <a:r>
              <a:rPr lang="ar-SA" altLang="zh-CN" sz="2800">
                <a:cs typeface="B Compset" pitchFamily="2" charset="-78"/>
              </a:rPr>
              <a:t>و بر خوان مي نهاده اند و اين ويژگي كيش زرتشتي است كه در هر </a:t>
            </a:r>
            <a:endParaRPr lang="en-US" altLang="zh-CN" sz="2800">
              <a:ea typeface="SimSun" pitchFamily="2" charset="-122"/>
            </a:endParaRPr>
          </a:p>
          <a:p>
            <a:pPr algn="r"/>
            <a:r>
              <a:rPr lang="ar-SA" altLang="zh-CN" sz="2800">
                <a:cs typeface="B Compset" pitchFamily="2" charset="-78"/>
              </a:rPr>
              <a:t>آييني و هر دستوري مي كوشد انديشه مردم را به گيتي و روييدني </a:t>
            </a:r>
            <a:endParaRPr lang="en-US" altLang="zh-CN" sz="2800">
              <a:ea typeface="SimSun" pitchFamily="2" charset="-122"/>
            </a:endParaRPr>
          </a:p>
          <a:p>
            <a:pPr algn="r"/>
            <a:r>
              <a:rPr lang="ar-SA" altLang="zh-CN" sz="2800">
                <a:cs typeface="B Compset" pitchFamily="2" charset="-78"/>
              </a:rPr>
              <a:t>و كشت و كار و آباداني بكشاند .</a:t>
            </a:r>
            <a:r>
              <a:rPr lang="ar-SA" altLang="zh-CN"/>
              <a:t> </a:t>
            </a:r>
            <a:endParaRPr lang="en-US" altLang="zh-CN" sz="3200" b="1">
              <a:ea typeface="SimSun" pitchFamily="2" charset="-122"/>
            </a:endParaRPr>
          </a:p>
          <a:p>
            <a:pPr algn="r"/>
            <a:r>
              <a:rPr lang="ar-SA" altLang="zh-CN"/>
              <a:t> </a:t>
            </a:r>
            <a:endParaRPr lang="en-US" altLang="zh-CN">
              <a:ea typeface="SimSun" pitchFamily="2" charset="-122"/>
            </a:endParaRPr>
          </a:p>
          <a:p>
            <a:pPr algn="r"/>
            <a:endParaRPr lang="en-US" altLang="zh-CN">
              <a:ea typeface="SimSun" pitchFamily="2" charset="-122"/>
            </a:endParaRPr>
          </a:p>
          <a:p>
            <a:endParaRPr lang="en-US" altLang="zh-CN">
              <a:ea typeface="SimSun" pitchFamily="2" charset="-122"/>
            </a:endParaRPr>
          </a:p>
          <a:p>
            <a:endParaRPr lang="ar-SA" altLang="zh-CN"/>
          </a:p>
        </p:txBody>
      </p:sp>
    </p:spTree>
  </p:cSld>
  <p:clrMapOvr>
    <a:masterClrMapping/>
  </p:clrMapOvr>
  <p:transition spd="slow">
    <p:blinds/>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2"/>
          <p:cNvSpPr>
            <a:spLocks noGrp="1" noChangeArrowheads="1"/>
          </p:cNvSpPr>
          <p:nvPr>
            <p:ph type="title"/>
          </p:nvPr>
        </p:nvSpPr>
        <p:spPr>
          <a:xfrm>
            <a:off x="2700338" y="277813"/>
            <a:ext cx="4319587" cy="1143000"/>
          </a:xfrm>
        </p:spPr>
        <p:txBody>
          <a:bodyPr/>
          <a:lstStyle/>
          <a:p>
            <a:pPr eaLnBrk="1" hangingPunct="1">
              <a:defRPr/>
            </a:pPr>
            <a:r>
              <a:rPr lang="ar-SA" smtClean="0"/>
              <a:t>برج خاموشان </a:t>
            </a:r>
            <a:endParaRPr lang="en-US" smtClean="0"/>
          </a:p>
        </p:txBody>
      </p:sp>
      <p:sp>
        <p:nvSpPr>
          <p:cNvPr id="104451" name="Rectangle 3"/>
          <p:cNvSpPr>
            <a:spLocks noGrp="1" noChangeArrowheads="1"/>
          </p:cNvSpPr>
          <p:nvPr>
            <p:ph type="body" idx="1"/>
          </p:nvPr>
        </p:nvSpPr>
        <p:spPr>
          <a:xfrm>
            <a:off x="179388" y="1268413"/>
            <a:ext cx="8785225" cy="5589587"/>
          </a:xfrm>
        </p:spPr>
        <p:txBody>
          <a:bodyPr/>
          <a:lstStyle/>
          <a:p>
            <a:pPr algn="r" eaLnBrk="1" hangingPunct="1">
              <a:lnSpc>
                <a:spcPct val="80000"/>
              </a:lnSpc>
              <a:buFont typeface="Wingdings" pitchFamily="2" charset="2"/>
              <a:buNone/>
              <a:defRPr/>
            </a:pPr>
            <a:r>
              <a:rPr lang="ar-SA" sz="2800" smtClean="0">
                <a:cs typeface="B Compset" pitchFamily="2" charset="-78"/>
              </a:rPr>
              <a:t>دخمه يا برج خاموشان جايي است كه پارسيان اجساد مردگان خويش را در آن </a:t>
            </a:r>
            <a:endParaRPr lang="en-US" sz="2800" smtClean="0">
              <a:cs typeface="B Compset" pitchFamily="2" charset="-78"/>
            </a:endParaRPr>
          </a:p>
          <a:p>
            <a:pPr algn="r" eaLnBrk="1" hangingPunct="1">
              <a:lnSpc>
                <a:spcPct val="80000"/>
              </a:lnSpc>
              <a:buFont typeface="Wingdings" pitchFamily="2" charset="2"/>
              <a:buNone/>
              <a:defRPr/>
            </a:pPr>
            <a:r>
              <a:rPr lang="ar-SA" sz="2800" smtClean="0">
                <a:cs typeface="B Compset" pitchFamily="2" charset="-78"/>
              </a:rPr>
              <a:t>قرار مي دهند از آنچه كه به اعتقاد زرتشتيان كالبد بي روان سفت ، ناپاك و </a:t>
            </a:r>
            <a:endParaRPr lang="en-US" sz="2800" smtClean="0">
              <a:cs typeface="B Compset" pitchFamily="2" charset="-78"/>
            </a:endParaRPr>
          </a:p>
          <a:p>
            <a:pPr algn="r" eaLnBrk="1" hangingPunct="1">
              <a:lnSpc>
                <a:spcPct val="80000"/>
              </a:lnSpc>
              <a:buFont typeface="Wingdings" pitchFamily="2" charset="2"/>
              <a:buNone/>
              <a:defRPr/>
            </a:pPr>
            <a:r>
              <a:rPr lang="ar-SA" sz="2800" smtClean="0">
                <a:cs typeface="B Compset" pitchFamily="2" charset="-78"/>
              </a:rPr>
              <a:t>نجس است و نبايد آب و خاك و آتش را بدان آلوده ساخت اجساد را درون </a:t>
            </a:r>
            <a:endParaRPr lang="en-US" sz="2800" smtClean="0">
              <a:cs typeface="B Compset" pitchFamily="2" charset="-78"/>
            </a:endParaRPr>
          </a:p>
          <a:p>
            <a:pPr algn="r" eaLnBrk="1" hangingPunct="1">
              <a:lnSpc>
                <a:spcPct val="80000"/>
              </a:lnSpc>
              <a:buFont typeface="Wingdings" pitchFamily="2" charset="2"/>
              <a:buNone/>
              <a:defRPr/>
            </a:pPr>
            <a:r>
              <a:rPr lang="ar-SA" sz="2800" smtClean="0">
                <a:cs typeface="B Compset" pitchFamily="2" charset="-78"/>
              </a:rPr>
              <a:t>دخمه هايي كه از سنگ ساخته شده قرار مي دهند دخمه هاي سنگي معمولاً سه </a:t>
            </a:r>
            <a:endParaRPr lang="en-US" sz="2800" smtClean="0">
              <a:cs typeface="B Compset" pitchFamily="2" charset="-78"/>
            </a:endParaRPr>
          </a:p>
          <a:p>
            <a:pPr algn="r" eaLnBrk="1" hangingPunct="1">
              <a:lnSpc>
                <a:spcPct val="80000"/>
              </a:lnSpc>
              <a:buFont typeface="Wingdings" pitchFamily="2" charset="2"/>
              <a:buNone/>
              <a:defRPr/>
            </a:pPr>
            <a:r>
              <a:rPr lang="ar-SA" sz="2800" smtClean="0">
                <a:cs typeface="B Compset" pitchFamily="2" charset="-78"/>
              </a:rPr>
              <a:t>طبقه است طبقه بالا براي اموات مرد و زيرين براي زنان و پايينتر از آن دو براي </a:t>
            </a:r>
            <a:endParaRPr lang="en-US" sz="2800" smtClean="0">
              <a:cs typeface="B Compset" pitchFamily="2" charset="-78"/>
            </a:endParaRPr>
          </a:p>
          <a:p>
            <a:pPr algn="r" eaLnBrk="1" hangingPunct="1">
              <a:lnSpc>
                <a:spcPct val="80000"/>
              </a:lnSpc>
              <a:buFont typeface="Wingdings" pitchFamily="2" charset="2"/>
              <a:buNone/>
              <a:defRPr/>
            </a:pPr>
            <a:r>
              <a:rPr lang="ar-SA" sz="2800" smtClean="0">
                <a:cs typeface="B Compset" pitchFamily="2" charset="-78"/>
              </a:rPr>
              <a:t>كودكان است . شش ناقل جنازه را حمل مي كنند و از پس آنان سوگواران با </a:t>
            </a:r>
            <a:endParaRPr lang="en-US" sz="2800" smtClean="0">
              <a:cs typeface="B Compset" pitchFamily="2" charset="-78"/>
            </a:endParaRPr>
          </a:p>
          <a:p>
            <a:pPr algn="r" eaLnBrk="1" hangingPunct="1">
              <a:lnSpc>
                <a:spcPct val="80000"/>
              </a:lnSpc>
              <a:buFont typeface="Wingdings" pitchFamily="2" charset="2"/>
              <a:buNone/>
              <a:defRPr/>
            </a:pPr>
            <a:r>
              <a:rPr lang="ar-SA" sz="2800" smtClean="0">
                <a:cs typeface="B Compset" pitchFamily="2" charset="-78"/>
              </a:rPr>
              <a:t>جامه ي سفيد حركت مي كنند اما برجهاي خاموشان كه بر فراز تپه هاي بلند در </a:t>
            </a:r>
            <a:endParaRPr lang="en-US" sz="2800" smtClean="0">
              <a:cs typeface="B Compset" pitchFamily="2" charset="-78"/>
            </a:endParaRPr>
          </a:p>
          <a:p>
            <a:pPr algn="r" eaLnBrk="1" hangingPunct="1">
              <a:lnSpc>
                <a:spcPct val="80000"/>
              </a:lnSpc>
              <a:buFont typeface="Wingdings" pitchFamily="2" charset="2"/>
              <a:buNone/>
              <a:defRPr/>
            </a:pPr>
            <a:r>
              <a:rPr lang="ar-SA" sz="2800" smtClean="0">
                <a:cs typeface="B Compset" pitchFamily="2" charset="-78"/>
              </a:rPr>
              <a:t>فضايي گشوده محصور است جايگاهي است كه اجساد را در معرض هواي آزاد و </a:t>
            </a:r>
            <a:endParaRPr lang="en-US" sz="2800" smtClean="0">
              <a:cs typeface="B Compset" pitchFamily="2" charset="-78"/>
            </a:endParaRPr>
          </a:p>
          <a:p>
            <a:pPr algn="r" eaLnBrk="1" hangingPunct="1">
              <a:lnSpc>
                <a:spcPct val="80000"/>
              </a:lnSpc>
              <a:buFont typeface="Wingdings" pitchFamily="2" charset="2"/>
              <a:buNone/>
              <a:defRPr/>
            </a:pPr>
            <a:r>
              <a:rPr lang="ar-SA" sz="2800" smtClean="0">
                <a:cs typeface="B Compset" pitchFamily="2" charset="-78"/>
              </a:rPr>
              <a:t>دسترس عقابان و گرگان و ديگر لاشخوار قرار مي دهند و به محض آنكه ناقلان </a:t>
            </a:r>
            <a:endParaRPr lang="en-US" sz="2800" smtClean="0">
              <a:cs typeface="B Compset" pitchFamily="2" charset="-78"/>
            </a:endParaRPr>
          </a:p>
          <a:p>
            <a:pPr algn="r" eaLnBrk="1" hangingPunct="1">
              <a:lnSpc>
                <a:spcPct val="80000"/>
              </a:lnSpc>
              <a:buFont typeface="Wingdings" pitchFamily="2" charset="2"/>
              <a:buNone/>
              <a:defRPr/>
            </a:pPr>
            <a:r>
              <a:rPr lang="ar-SA" sz="2800" smtClean="0">
                <a:cs typeface="B Compset" pitchFamily="2" charset="-78"/>
              </a:rPr>
              <a:t>جسد جنازه را بر زمين نهادند و برج را ترك كردند كركس ها از جايگاه ديده </a:t>
            </a:r>
            <a:endParaRPr lang="en-US" sz="2800" smtClean="0">
              <a:cs typeface="B Compset" pitchFamily="2" charset="-78"/>
            </a:endParaRPr>
          </a:p>
          <a:p>
            <a:pPr algn="r" eaLnBrk="1" hangingPunct="1">
              <a:lnSpc>
                <a:spcPct val="80000"/>
              </a:lnSpc>
              <a:buFont typeface="Wingdings" pitchFamily="2" charset="2"/>
              <a:buNone/>
              <a:defRPr/>
            </a:pPr>
            <a:r>
              <a:rPr lang="ar-SA" sz="2800" smtClean="0">
                <a:cs typeface="B Compset" pitchFamily="2" charset="-78"/>
              </a:rPr>
              <a:t>باني خود به زير مي آيند و ظرف نيم ساعت از جنازه چيزي به جزء استخوانهاي</a:t>
            </a:r>
            <a:endParaRPr lang="en-US" sz="2800" smtClean="0">
              <a:cs typeface="B Compset" pitchFamily="2" charset="-78"/>
            </a:endParaRPr>
          </a:p>
          <a:p>
            <a:pPr algn="r" eaLnBrk="1" hangingPunct="1">
              <a:lnSpc>
                <a:spcPct val="80000"/>
              </a:lnSpc>
              <a:buFont typeface="Wingdings" pitchFamily="2" charset="2"/>
              <a:buNone/>
              <a:defRPr/>
            </a:pPr>
            <a:r>
              <a:rPr lang="ar-SA" sz="2800" smtClean="0">
                <a:cs typeface="B Compset" pitchFamily="2" charset="-78"/>
              </a:rPr>
              <a:t> او باقي نمي ماند چون استخوانها خشك شد ناقلان پس از چند روز دوباره مي </a:t>
            </a:r>
            <a:endParaRPr lang="en-US" sz="2800" smtClean="0">
              <a:cs typeface="B Compset" pitchFamily="2" charset="-78"/>
            </a:endParaRPr>
          </a:p>
          <a:p>
            <a:pPr algn="r" eaLnBrk="1" hangingPunct="1">
              <a:lnSpc>
                <a:spcPct val="80000"/>
              </a:lnSpc>
              <a:buFont typeface="Wingdings" pitchFamily="2" charset="2"/>
              <a:buNone/>
              <a:defRPr/>
            </a:pPr>
            <a:r>
              <a:rPr lang="ar-SA" sz="2800" smtClean="0">
                <a:cs typeface="B Compset" pitchFamily="2" charset="-78"/>
              </a:rPr>
              <a:t>آيند و استخوانها را در جايي عميق مي ريزند تا در آنجا بپوسد .</a:t>
            </a:r>
            <a:endParaRPr lang="en-US" sz="2800" smtClean="0">
              <a:cs typeface="B Compset" pitchFamily="2" charset="-78"/>
            </a:endParaRPr>
          </a:p>
        </p:txBody>
      </p:sp>
    </p:spTree>
  </p:cSld>
  <p:clrMapOvr>
    <a:masterClrMapping/>
  </p:clrMapOvr>
  <p:transition spd="slow">
    <p:blinds/>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7" name="Rectangle 5"/>
          <p:cNvSpPr>
            <a:spLocks noGrp="1" noChangeArrowheads="1"/>
          </p:cNvSpPr>
          <p:nvPr>
            <p:ph type="title"/>
          </p:nvPr>
        </p:nvSpPr>
        <p:spPr/>
        <p:txBody>
          <a:bodyPr/>
          <a:lstStyle/>
          <a:p>
            <a:pPr eaLnBrk="1" hangingPunct="1">
              <a:defRPr/>
            </a:pPr>
            <a:endParaRPr lang="fa-IR" smtClean="0"/>
          </a:p>
        </p:txBody>
      </p:sp>
      <p:sp>
        <p:nvSpPr>
          <p:cNvPr id="30723" name="Rectangle 8"/>
          <p:cNvSpPr>
            <a:spLocks noChangeArrowheads="1"/>
          </p:cNvSpPr>
          <p:nvPr/>
        </p:nvSpPr>
        <p:spPr bwMode="auto">
          <a:xfrm>
            <a:off x="468313" y="312738"/>
            <a:ext cx="8135937" cy="6302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algn="r"/>
            <a:r>
              <a:rPr lang="ar-SA" sz="3200" b="1"/>
              <a:t>آيا زرتشت پيامبر بود يا نه ؟</a:t>
            </a:r>
            <a:endParaRPr lang="en-US" sz="3200" b="1"/>
          </a:p>
          <a:p>
            <a:pPr algn="r"/>
            <a:endParaRPr lang="en-US" sz="3200" b="1"/>
          </a:p>
          <a:p>
            <a:pPr algn="r"/>
            <a:r>
              <a:rPr lang="ar-SA" altLang="zh-CN" sz="2400" b="1">
                <a:cs typeface="B Compset" pitchFamily="2" charset="-78"/>
              </a:rPr>
              <a:t>بعضي او را پيامبر مي دانند به علت اينكه در آن دوره ي تاريك كه مردم چيزهاي </a:t>
            </a:r>
            <a:endParaRPr lang="en-US" altLang="zh-CN" sz="2400" b="1">
              <a:ea typeface="SimSun" pitchFamily="2" charset="-122"/>
              <a:cs typeface="B Compset" pitchFamily="2" charset="-78"/>
            </a:endParaRPr>
          </a:p>
          <a:p>
            <a:pPr algn="r"/>
            <a:r>
              <a:rPr lang="ar-SA" altLang="zh-CN" sz="2400" b="1">
                <a:cs typeface="B Compset" pitchFamily="2" charset="-78"/>
              </a:rPr>
              <a:t>جاندار و بي جان را پرستش مي كردند او كمر همت به ميان بسته و مشغول راهنمايي</a:t>
            </a:r>
            <a:endParaRPr lang="en-US" altLang="zh-CN" sz="2400" b="1">
              <a:ea typeface="SimSun" pitchFamily="2" charset="-122"/>
            </a:endParaRPr>
          </a:p>
          <a:p>
            <a:pPr algn="r"/>
            <a:r>
              <a:rPr lang="ar-SA" altLang="zh-CN" sz="2400" b="1">
                <a:cs typeface="B Compset" pitchFamily="2" charset="-78"/>
              </a:rPr>
              <a:t> جامعه به سوي خداي يگانه شد . بعلاوه آمار پيامبران كه به 124 هزار مي رسد 25 نفر از آنها در قرآن ذكر شده اند و تعداد 200 تا نيز در كتابهاي تاريخي و روايات ذكر شده است پس اگر امثال اينها را نفي كنيم آن آمار مهم را از كجا پر خواهيم كرد به همين مناسبت بعضي ارسطو و امثال آن را پيامبر دانسته اند و ديگر اين كه زرتشت در حشر و نشر و قيامت و بهشت و جهنم و صدق و صفا و راستي سخن رانده در </a:t>
            </a:r>
            <a:endParaRPr lang="en-US" altLang="zh-CN" sz="2400" b="1">
              <a:ea typeface="SimSun" pitchFamily="2" charset="-122"/>
            </a:endParaRPr>
          </a:p>
          <a:p>
            <a:pPr algn="r"/>
            <a:r>
              <a:rPr lang="ar-SA" altLang="zh-CN" sz="2400" b="1">
                <a:cs typeface="B Compset" pitchFamily="2" charset="-78"/>
              </a:rPr>
              <a:t>15 سالگي مردم را به صلح و صفا دعوت مي كرد و با حكما نيز مناظره نموده و آنها را به خداي يگانه دعوت مي نمود . بعضي ها در پيامبري او شك دارند به دليل اين كه </a:t>
            </a:r>
            <a:endParaRPr lang="en-US" altLang="zh-CN" sz="2400" b="1">
              <a:ea typeface="SimSun" pitchFamily="2" charset="-122"/>
            </a:endParaRPr>
          </a:p>
          <a:p>
            <a:pPr algn="r"/>
            <a:r>
              <a:rPr lang="ar-SA" altLang="zh-CN" sz="2400" b="1">
                <a:cs typeface="B Compset" pitchFamily="2" charset="-78"/>
              </a:rPr>
              <a:t>وي به هنگام مراسم پرستش در برابر محراب آتش مقدس به قتل رسيد نيز يكي از </a:t>
            </a:r>
            <a:endParaRPr lang="en-US" altLang="zh-CN" sz="2400" b="1">
              <a:ea typeface="SimSun" pitchFamily="2" charset="-122"/>
            </a:endParaRPr>
          </a:p>
          <a:p>
            <a:pPr algn="r"/>
            <a:r>
              <a:rPr lang="ar-SA" altLang="zh-CN" sz="2400" b="1">
                <a:cs typeface="B Compset" pitchFamily="2" charset="-78"/>
              </a:rPr>
              <a:t>چيزهايي كه باعث شك در نبوتش شد اين كه اسم زرتشت در كتابي كه پيامبران الهي </a:t>
            </a:r>
            <a:endParaRPr lang="en-US" altLang="zh-CN" sz="2400" b="1">
              <a:ea typeface="SimSun" pitchFamily="2" charset="-122"/>
            </a:endParaRPr>
          </a:p>
          <a:p>
            <a:pPr algn="r"/>
            <a:r>
              <a:rPr lang="ar-SA" altLang="zh-CN" sz="2400" b="1">
                <a:cs typeface="B Compset" pitchFamily="2" charset="-78"/>
              </a:rPr>
              <a:t>را در آنجا نوشته اند برده نشده ، بلكه اسم او در كتابهايي است كه اسم هوشنگ و </a:t>
            </a:r>
            <a:endParaRPr lang="en-US" altLang="zh-CN" sz="2400" b="1">
              <a:ea typeface="SimSun" pitchFamily="2" charset="-122"/>
            </a:endParaRPr>
          </a:p>
          <a:p>
            <a:pPr algn="r"/>
            <a:r>
              <a:rPr lang="ar-SA" altLang="zh-CN" sz="2400" b="1">
                <a:cs typeface="B Compset" pitchFamily="2" charset="-78"/>
              </a:rPr>
              <a:t>سيامك و كيومرث و غير آنها از پادشاهان و ستمگران در آن هست .</a:t>
            </a:r>
            <a:r>
              <a:rPr lang="ar-SA" altLang="zh-CN" sz="2800">
                <a:cs typeface="B Compset" pitchFamily="2" charset="-78"/>
              </a:rPr>
              <a:t> </a:t>
            </a:r>
            <a:endParaRPr lang="en-US" altLang="zh-CN" sz="2800">
              <a:ea typeface="SimSun" pitchFamily="2" charset="-122"/>
            </a:endParaRPr>
          </a:p>
          <a:p>
            <a:pPr algn="r"/>
            <a:endParaRPr lang="ar-SA" sz="2800">
              <a:cs typeface="B Compset" pitchFamily="2" charset="-78"/>
            </a:endParaRPr>
          </a:p>
        </p:txBody>
      </p:sp>
      <p:sp>
        <p:nvSpPr>
          <p:cNvPr id="2" name="Content Placeholder 1"/>
          <p:cNvSpPr>
            <a:spLocks noGrp="1"/>
          </p:cNvSpPr>
          <p:nvPr>
            <p:ph idx="1"/>
          </p:nvPr>
        </p:nvSpPr>
        <p:spPr/>
        <p:txBody>
          <a:bodyPr/>
          <a:lstStyle/>
          <a:p>
            <a:pPr eaLnBrk="1" hangingPunct="1">
              <a:defRPr/>
            </a:pPr>
            <a:endParaRPr lang="fa-IR" smtClean="0"/>
          </a:p>
        </p:txBody>
      </p:sp>
    </p:spTree>
  </p:cSld>
  <p:clrMapOvr>
    <a:masterClrMapping/>
  </p:clrMapOvr>
  <p:transition spd="slow">
    <p:blinds/>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Rectangle 2"/>
          <p:cNvSpPr>
            <a:spLocks noGrp="1" noChangeArrowheads="1"/>
          </p:cNvSpPr>
          <p:nvPr>
            <p:ph type="title"/>
          </p:nvPr>
        </p:nvSpPr>
        <p:spPr/>
        <p:txBody>
          <a:bodyPr/>
          <a:lstStyle/>
          <a:p>
            <a:pPr eaLnBrk="1" hangingPunct="1">
              <a:defRPr/>
            </a:pPr>
            <a:r>
              <a:rPr lang="ar-SA" sz="3600" smtClean="0"/>
              <a:t>عوامل كژانديشي و لغزش درباره كيش زرتشت</a:t>
            </a:r>
            <a:r>
              <a:rPr lang="ar-SA" smtClean="0"/>
              <a:t> </a:t>
            </a:r>
            <a:endParaRPr lang="en-US" smtClean="0"/>
          </a:p>
        </p:txBody>
      </p:sp>
      <p:sp>
        <p:nvSpPr>
          <p:cNvPr id="107523" name="Rectangle 3"/>
          <p:cNvSpPr>
            <a:spLocks noGrp="1" noChangeArrowheads="1"/>
          </p:cNvSpPr>
          <p:nvPr>
            <p:ph type="body" idx="1"/>
          </p:nvPr>
        </p:nvSpPr>
        <p:spPr>
          <a:xfrm>
            <a:off x="179388" y="1341438"/>
            <a:ext cx="8713787" cy="5256212"/>
          </a:xfrm>
        </p:spPr>
        <p:txBody>
          <a:bodyPr/>
          <a:lstStyle/>
          <a:p>
            <a:pPr algn="r" eaLnBrk="1" hangingPunct="1">
              <a:lnSpc>
                <a:spcPct val="80000"/>
              </a:lnSpc>
              <a:buFont typeface="Wingdings" pitchFamily="2" charset="2"/>
              <a:buNone/>
              <a:defRPr/>
            </a:pPr>
            <a:r>
              <a:rPr lang="ar-SA" sz="2800" b="1" smtClean="0"/>
              <a:t>1 – زبان اوستايي</a:t>
            </a:r>
            <a:r>
              <a:rPr lang="ar-SA" sz="2800" smtClean="0"/>
              <a:t> </a:t>
            </a:r>
            <a:endParaRPr lang="fa-IR" sz="2800" smtClean="0"/>
          </a:p>
          <a:p>
            <a:pPr algn="r" eaLnBrk="1" hangingPunct="1">
              <a:lnSpc>
                <a:spcPct val="80000"/>
              </a:lnSpc>
              <a:buFont typeface="Wingdings" pitchFamily="2" charset="2"/>
              <a:buNone/>
              <a:defRPr/>
            </a:pPr>
            <a:r>
              <a:rPr lang="ar-SA" sz="2800" smtClean="0">
                <a:cs typeface="B Compset" pitchFamily="2" charset="-78"/>
              </a:rPr>
              <a:t>كتاب ديني زرتشتيان را اوستا مي خوانند كه اين اشتباه است بلكه زبان </a:t>
            </a:r>
            <a:endParaRPr lang="en-US" sz="2800" smtClean="0">
              <a:cs typeface="B Compset" pitchFamily="2" charset="-78"/>
            </a:endParaRPr>
          </a:p>
          <a:p>
            <a:pPr algn="r" eaLnBrk="1" hangingPunct="1">
              <a:lnSpc>
                <a:spcPct val="80000"/>
              </a:lnSpc>
              <a:buFont typeface="Wingdings" pitchFamily="2" charset="2"/>
              <a:buNone/>
              <a:defRPr/>
            </a:pPr>
            <a:r>
              <a:rPr lang="ar-SA" sz="2800" smtClean="0">
                <a:cs typeface="B Compset" pitchFamily="2" charset="-78"/>
              </a:rPr>
              <a:t>آن اوستا است چه بسا نوشته هايي هستند به زبان اوستايي كه از لحاظ </a:t>
            </a:r>
            <a:endParaRPr lang="en-US" sz="2800" smtClean="0">
              <a:cs typeface="B Compset" pitchFamily="2" charset="-78"/>
            </a:endParaRPr>
          </a:p>
          <a:p>
            <a:pPr algn="r" eaLnBrk="1" hangingPunct="1">
              <a:lnSpc>
                <a:spcPct val="80000"/>
              </a:lnSpc>
              <a:buFont typeface="Wingdings" pitchFamily="2" charset="2"/>
              <a:buNone/>
              <a:defRPr/>
            </a:pPr>
            <a:r>
              <a:rPr lang="ar-SA" sz="2800" smtClean="0">
                <a:cs typeface="B Compset" pitchFamily="2" charset="-78"/>
              </a:rPr>
              <a:t>محتوا با اين كتاب مقدس سازگار نباشند</a:t>
            </a:r>
            <a:r>
              <a:rPr lang="ar-SA" sz="2800" smtClean="0"/>
              <a:t> </a:t>
            </a:r>
            <a:endParaRPr lang="fa-IR" sz="2800" smtClean="0"/>
          </a:p>
          <a:p>
            <a:pPr algn="r" eaLnBrk="1" hangingPunct="1">
              <a:lnSpc>
                <a:spcPct val="80000"/>
              </a:lnSpc>
              <a:buFont typeface="Wingdings" pitchFamily="2" charset="2"/>
              <a:buNone/>
              <a:defRPr/>
            </a:pPr>
            <a:r>
              <a:rPr lang="ar-SA" sz="2800" b="1" smtClean="0"/>
              <a:t>2 – دينهاي پيش از زرتشت</a:t>
            </a:r>
            <a:r>
              <a:rPr lang="ar-SA" sz="2800" smtClean="0"/>
              <a:t> </a:t>
            </a:r>
            <a:endParaRPr lang="fa-IR" sz="2800" smtClean="0"/>
          </a:p>
          <a:p>
            <a:pPr algn="r" eaLnBrk="1" hangingPunct="1">
              <a:lnSpc>
                <a:spcPct val="80000"/>
              </a:lnSpc>
              <a:buFont typeface="Wingdings" pitchFamily="2" charset="2"/>
              <a:buNone/>
              <a:defRPr/>
            </a:pPr>
            <a:r>
              <a:rPr lang="ar-SA" sz="2800" smtClean="0">
                <a:cs typeface="B Compset" pitchFamily="2" charset="-78"/>
              </a:rPr>
              <a:t>هنگام گسترش آيين زرتشت آيينهاي ديگر يا از بين رفتند يا با تغيير شكل</a:t>
            </a:r>
            <a:endParaRPr lang="en-US" sz="2800" smtClean="0">
              <a:cs typeface="B Compset" pitchFamily="2" charset="-78"/>
            </a:endParaRPr>
          </a:p>
          <a:p>
            <a:pPr algn="r" eaLnBrk="1" hangingPunct="1">
              <a:lnSpc>
                <a:spcPct val="80000"/>
              </a:lnSpc>
              <a:buFont typeface="Wingdings" pitchFamily="2" charset="2"/>
              <a:buNone/>
              <a:defRPr/>
            </a:pPr>
            <a:r>
              <a:rPr lang="ar-SA" sz="2800" smtClean="0">
                <a:cs typeface="B Compset" pitchFamily="2" charset="-78"/>
              </a:rPr>
              <a:t> و يا عيناً باقي مانند و بسياري از آنها با دين زرتشتي آميخته شده اند كه </a:t>
            </a:r>
            <a:endParaRPr lang="en-US" sz="2800" smtClean="0">
              <a:cs typeface="B Compset" pitchFamily="2" charset="-78"/>
            </a:endParaRPr>
          </a:p>
          <a:p>
            <a:pPr algn="r" eaLnBrk="1" hangingPunct="1">
              <a:lnSpc>
                <a:spcPct val="80000"/>
              </a:lnSpc>
              <a:buFont typeface="Wingdings" pitchFamily="2" charset="2"/>
              <a:buNone/>
              <a:defRPr/>
            </a:pPr>
            <a:r>
              <a:rPr lang="ar-SA" sz="2800" smtClean="0">
                <a:cs typeface="B Compset" pitchFamily="2" charset="-78"/>
              </a:rPr>
              <a:t>پاره اي از آنها از كيش زرتشتي شناخته شده است</a:t>
            </a:r>
            <a:r>
              <a:rPr lang="ar-SA" sz="2800" smtClean="0"/>
              <a:t> </a:t>
            </a:r>
            <a:endParaRPr lang="fa-IR" sz="2800" smtClean="0"/>
          </a:p>
          <a:p>
            <a:pPr algn="r" eaLnBrk="1" hangingPunct="1">
              <a:lnSpc>
                <a:spcPct val="80000"/>
              </a:lnSpc>
              <a:buFont typeface="Wingdings" pitchFamily="2" charset="2"/>
              <a:buNone/>
              <a:defRPr/>
            </a:pPr>
            <a:r>
              <a:rPr lang="ar-SA" sz="2800" b="1" smtClean="0"/>
              <a:t>3 – دوره زمان</a:t>
            </a:r>
            <a:r>
              <a:rPr lang="ar-SA" sz="2800" smtClean="0"/>
              <a:t> </a:t>
            </a:r>
            <a:endParaRPr lang="fa-IR" sz="2800" smtClean="0"/>
          </a:p>
          <a:p>
            <a:pPr algn="r" eaLnBrk="1" hangingPunct="1">
              <a:lnSpc>
                <a:spcPct val="80000"/>
              </a:lnSpc>
              <a:buFont typeface="Wingdings" pitchFamily="2" charset="2"/>
              <a:buNone/>
              <a:defRPr/>
            </a:pPr>
            <a:r>
              <a:rPr lang="ar-SA" sz="2800" smtClean="0">
                <a:cs typeface="B Compset" pitchFamily="2" charset="-78"/>
              </a:rPr>
              <a:t>اشو زرتشت در 745/3 سال پيش مي زيسته است مطلبي كه به زباني</a:t>
            </a:r>
            <a:endParaRPr lang="en-US" sz="2800" smtClean="0">
              <a:cs typeface="B Compset" pitchFamily="2" charset="-78"/>
            </a:endParaRPr>
          </a:p>
          <a:p>
            <a:pPr algn="r" eaLnBrk="1" hangingPunct="1">
              <a:lnSpc>
                <a:spcPct val="80000"/>
              </a:lnSpc>
              <a:buFont typeface="Wingdings" pitchFamily="2" charset="2"/>
              <a:buNone/>
              <a:defRPr/>
            </a:pPr>
            <a:r>
              <a:rPr lang="ar-SA" sz="2800" smtClean="0">
                <a:cs typeface="B Compset" pitchFamily="2" charset="-78"/>
              </a:rPr>
              <a:t>در 2 يا 3 هزار سال پيش گفته شده باشد با آنچه كه امروز از آن دريافت </a:t>
            </a:r>
            <a:endParaRPr lang="en-US" sz="2800" smtClean="0">
              <a:cs typeface="B Compset" pitchFamily="2" charset="-78"/>
            </a:endParaRPr>
          </a:p>
          <a:p>
            <a:pPr algn="r" eaLnBrk="1" hangingPunct="1">
              <a:lnSpc>
                <a:spcPct val="80000"/>
              </a:lnSpc>
              <a:buFont typeface="Wingdings" pitchFamily="2" charset="2"/>
              <a:buNone/>
              <a:defRPr/>
            </a:pPr>
            <a:r>
              <a:rPr lang="ar-SA" sz="2800" smtClean="0">
                <a:cs typeface="B Compset" pitchFamily="2" charset="-78"/>
              </a:rPr>
              <a:t>مي شود فرسنگها فاصله دارد</a:t>
            </a:r>
            <a:r>
              <a:rPr lang="ar-SA" sz="2800" smtClean="0"/>
              <a:t> </a:t>
            </a:r>
            <a:endParaRPr lang="en-US" sz="2800" smtClean="0"/>
          </a:p>
        </p:txBody>
      </p:sp>
    </p:spTree>
  </p:cSld>
  <p:clrMapOvr>
    <a:masterClrMapping/>
  </p:clrMapOvr>
  <p:transition spd="slow">
    <p:blinds/>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ChangeArrowheads="1"/>
          </p:cNvSpPr>
          <p:nvPr>
            <p:ph type="title"/>
          </p:nvPr>
        </p:nvSpPr>
        <p:spPr>
          <a:xfrm>
            <a:off x="5651500" y="277813"/>
            <a:ext cx="3035300" cy="774700"/>
          </a:xfrm>
        </p:spPr>
        <p:txBody>
          <a:bodyPr/>
          <a:lstStyle/>
          <a:p>
            <a:pPr eaLnBrk="1" hangingPunct="1">
              <a:defRPr/>
            </a:pPr>
            <a:r>
              <a:rPr lang="fa-IR" smtClean="0"/>
              <a:t>زرتشت </a:t>
            </a:r>
            <a:endParaRPr lang="en-US" smtClean="0"/>
          </a:p>
        </p:txBody>
      </p:sp>
      <p:sp>
        <p:nvSpPr>
          <p:cNvPr id="74755" name="Rectangle 3"/>
          <p:cNvSpPr>
            <a:spLocks noGrp="1" noChangeArrowheads="1"/>
          </p:cNvSpPr>
          <p:nvPr>
            <p:ph type="body" idx="1"/>
          </p:nvPr>
        </p:nvSpPr>
        <p:spPr>
          <a:xfrm>
            <a:off x="179388" y="1412875"/>
            <a:ext cx="8713787" cy="5445125"/>
          </a:xfrm>
        </p:spPr>
        <p:txBody>
          <a:bodyPr/>
          <a:lstStyle/>
          <a:p>
            <a:pPr algn="r" eaLnBrk="1" hangingPunct="1">
              <a:buFont typeface="Wingdings" pitchFamily="2" charset="2"/>
              <a:buNone/>
              <a:defRPr/>
            </a:pPr>
            <a:r>
              <a:rPr lang="fa-IR" sz="2800" smtClean="0">
                <a:cs typeface="B Compset" pitchFamily="2" charset="-78"/>
              </a:rPr>
              <a:t>در سرزمين هاي غرب درياي مازندران در خاك پاك آذربايجان در حدود  </a:t>
            </a:r>
          </a:p>
          <a:p>
            <a:pPr algn="r" eaLnBrk="1" hangingPunct="1">
              <a:buFont typeface="Wingdings" pitchFamily="2" charset="2"/>
              <a:buNone/>
              <a:defRPr/>
            </a:pPr>
            <a:r>
              <a:rPr lang="fa-IR" sz="2800" smtClean="0">
                <a:cs typeface="B Compset" pitchFamily="2" charset="-78"/>
              </a:rPr>
              <a:t>600 سال قبل از ميلاد مسيح مردي زندگي مي كرد كه او را « پورشسب »  </a:t>
            </a:r>
          </a:p>
          <a:p>
            <a:pPr algn="r" eaLnBrk="1" hangingPunct="1">
              <a:buFont typeface="Wingdings" pitchFamily="2" charset="2"/>
              <a:buNone/>
              <a:defRPr/>
            </a:pPr>
            <a:r>
              <a:rPr lang="fa-IR" sz="2800" smtClean="0">
                <a:cs typeface="B Compset" pitchFamily="2" charset="-78"/>
              </a:rPr>
              <a:t>مي خواندند  و  او  از دودماني  بود  كه  آنها  را  « سپتيمان »  مي گفتند </a:t>
            </a:r>
          </a:p>
          <a:p>
            <a:pPr algn="r" eaLnBrk="1" hangingPunct="1">
              <a:buFont typeface="Wingdings" pitchFamily="2" charset="2"/>
              <a:buNone/>
              <a:defRPr/>
            </a:pPr>
            <a:r>
              <a:rPr lang="fa-IR" sz="2800" smtClean="0">
                <a:cs typeface="B Compset" pitchFamily="2" charset="-78"/>
              </a:rPr>
              <a:t>پورشسب همسري داشت به نام « دغدو » كه براي شوهر خود پسري آورد</a:t>
            </a:r>
          </a:p>
          <a:p>
            <a:pPr algn="r" eaLnBrk="1" hangingPunct="1">
              <a:buFont typeface="Wingdings" pitchFamily="2" charset="2"/>
              <a:buNone/>
              <a:defRPr/>
            </a:pPr>
            <a:r>
              <a:rPr lang="fa-IR" sz="2800" smtClean="0">
                <a:cs typeface="B Compset" pitchFamily="2" charset="-78"/>
              </a:rPr>
              <a:t> به نام زرتشت .</a:t>
            </a:r>
          </a:p>
          <a:p>
            <a:pPr algn="r" eaLnBrk="1" hangingPunct="1">
              <a:buFont typeface="Wingdings" pitchFamily="2" charset="2"/>
              <a:buNone/>
              <a:defRPr/>
            </a:pPr>
            <a:r>
              <a:rPr lang="fa-IR" sz="2800" smtClean="0">
                <a:cs typeface="B Compset" pitchFamily="2" charset="-78"/>
              </a:rPr>
              <a:t>زرتشت به  معني دارنده  شتر  زرين  ،  پورشسب  به  معني  دارنده  اسب</a:t>
            </a:r>
          </a:p>
          <a:p>
            <a:pPr algn="r" eaLnBrk="1" hangingPunct="1">
              <a:buFont typeface="Wingdings" pitchFamily="2" charset="2"/>
              <a:buNone/>
              <a:defRPr/>
            </a:pPr>
            <a:r>
              <a:rPr lang="fa-IR" sz="2800" smtClean="0">
                <a:cs typeface="B Compset" pitchFamily="2" charset="-78"/>
              </a:rPr>
              <a:t>خاكستري رنگ ، دغدو يعني كسي كه گاوهاي سفيد  دوشيده  باشد  .  </a:t>
            </a:r>
          </a:p>
          <a:p>
            <a:pPr algn="r" eaLnBrk="1" hangingPunct="1">
              <a:buFont typeface="Wingdings" pitchFamily="2" charset="2"/>
              <a:buNone/>
              <a:defRPr/>
            </a:pPr>
            <a:r>
              <a:rPr lang="fa-IR" sz="2800" smtClean="0">
                <a:cs typeface="B Compset" pitchFamily="2" charset="-78"/>
              </a:rPr>
              <a:t>اين نامها از يك زندگاني نيمه چوپاني حكايت مي كند .</a:t>
            </a:r>
            <a:r>
              <a:rPr lang="fa-IR" sz="2800" smtClean="0"/>
              <a:t> </a:t>
            </a:r>
            <a:endParaRPr lang="en-US" sz="2800" smtClean="0"/>
          </a:p>
        </p:txBody>
      </p:sp>
    </p:spTree>
  </p:cSld>
  <p:clrMapOvr>
    <a:masterClrMapping/>
  </p:clrMapOvr>
  <p:transition spd="slow">
    <p:blinds/>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7" name="Rectangle 3"/>
          <p:cNvSpPr>
            <a:spLocks noGrp="1" noChangeArrowheads="1"/>
          </p:cNvSpPr>
          <p:nvPr>
            <p:ph type="body" idx="1"/>
          </p:nvPr>
        </p:nvSpPr>
        <p:spPr>
          <a:xfrm>
            <a:off x="250825" y="260350"/>
            <a:ext cx="8713788" cy="6408738"/>
          </a:xfrm>
        </p:spPr>
        <p:txBody>
          <a:bodyPr/>
          <a:lstStyle/>
          <a:p>
            <a:pPr algn="r" eaLnBrk="1" hangingPunct="1">
              <a:buFont typeface="Wingdings" pitchFamily="2" charset="2"/>
              <a:buNone/>
              <a:defRPr/>
            </a:pPr>
            <a:r>
              <a:rPr lang="ar-SA" sz="2800" b="1" smtClean="0"/>
              <a:t>4 – ادبيات زرتشتي در دوره ساساني</a:t>
            </a:r>
            <a:endParaRPr lang="fa-IR" sz="2800" b="1" smtClean="0"/>
          </a:p>
          <a:p>
            <a:pPr algn="r" eaLnBrk="1" hangingPunct="1">
              <a:buFont typeface="Wingdings" pitchFamily="2" charset="2"/>
              <a:buNone/>
              <a:defRPr/>
            </a:pPr>
            <a:r>
              <a:rPr lang="ar-SA" sz="2800" smtClean="0">
                <a:cs typeface="B Compset" pitchFamily="2" charset="-78"/>
              </a:rPr>
              <a:t>در آغاز دوره ساساني موبدان زرتشتي كه كار گردآوري اوستا را آغاز كردند مانند امروز به علت دوري زمان با ابهامات بسياري روبرو بودند و به ناچار شروع به تفسير كردند .</a:t>
            </a:r>
            <a:endParaRPr lang="fa-IR" sz="2800" smtClean="0">
              <a:cs typeface="B Compset" pitchFamily="2" charset="-78"/>
            </a:endParaRPr>
          </a:p>
          <a:p>
            <a:pPr algn="r" eaLnBrk="1" hangingPunct="1">
              <a:buFont typeface="Wingdings" pitchFamily="2" charset="2"/>
              <a:buNone/>
              <a:defRPr/>
            </a:pPr>
            <a:r>
              <a:rPr lang="ar-SA" sz="2800" b="1" smtClean="0"/>
              <a:t>5 – غرض وزري</a:t>
            </a:r>
            <a:r>
              <a:rPr lang="ar-SA" sz="2800" smtClean="0">
                <a:cs typeface="B Compset" pitchFamily="2" charset="-78"/>
              </a:rPr>
              <a:t> </a:t>
            </a:r>
            <a:endParaRPr lang="fa-IR" sz="2800" smtClean="0">
              <a:cs typeface="B Compset" pitchFamily="2" charset="-78"/>
            </a:endParaRPr>
          </a:p>
          <a:p>
            <a:pPr algn="r" eaLnBrk="1" hangingPunct="1">
              <a:buFont typeface="Wingdings" pitchFamily="2" charset="2"/>
              <a:buNone/>
              <a:defRPr/>
            </a:pPr>
            <a:r>
              <a:rPr lang="fa-IR" sz="2800" smtClean="0">
                <a:cs typeface="B Compset" pitchFamily="2" charset="-78"/>
              </a:rPr>
              <a:t>	</a:t>
            </a:r>
            <a:r>
              <a:rPr lang="ar-SA" sz="2800" smtClean="0">
                <a:cs typeface="B Compset" pitchFamily="2" charset="-78"/>
              </a:rPr>
              <a:t>برخي از خاورشناسان باختر زمين در پژوهشهاي خود آماج ويژه اي را دنبال مي كنند و آن آماج اين است كه نشان دهند كه همه چيز برخاسته تورات است و همه فرهنگهاي جهان در برابر تورات هيچ و پوچ است </a:t>
            </a:r>
            <a:endParaRPr lang="fa-IR" sz="2800" smtClean="0">
              <a:cs typeface="B Compset" pitchFamily="2" charset="-78"/>
            </a:endParaRPr>
          </a:p>
          <a:p>
            <a:pPr algn="r" eaLnBrk="1" hangingPunct="1">
              <a:buFont typeface="Wingdings" pitchFamily="2" charset="2"/>
              <a:buNone/>
              <a:defRPr/>
            </a:pPr>
            <a:r>
              <a:rPr lang="ar-SA" sz="2800" b="1" smtClean="0"/>
              <a:t>6 – نوشته هاي بي پايه</a:t>
            </a:r>
            <a:r>
              <a:rPr lang="ar-SA" sz="2800" smtClean="0">
                <a:cs typeface="B Compset" pitchFamily="2" charset="-78"/>
              </a:rPr>
              <a:t> </a:t>
            </a:r>
            <a:endParaRPr lang="fa-IR" sz="2800" smtClean="0">
              <a:cs typeface="B Compset" pitchFamily="2" charset="-78"/>
            </a:endParaRPr>
          </a:p>
          <a:p>
            <a:pPr algn="r" eaLnBrk="1" hangingPunct="1">
              <a:buFont typeface="Wingdings" pitchFamily="2" charset="2"/>
              <a:buNone/>
              <a:defRPr/>
            </a:pPr>
            <a:r>
              <a:rPr lang="ar-SA" sz="2800" smtClean="0">
                <a:cs typeface="B Compset" pitchFamily="2" charset="-78"/>
              </a:rPr>
              <a:t>درباره كيش زرتشتي نوشته هاي بي پايه ي بسياري هست كه متأسفانه مبناي داوري قرار مي گيرد حال آن كه درون مايه اين نوشته ها با حقيقت سازگار نيست مثل زرتشت از فبيل بني اسرائيل كه از قبيله خود طرد شده و به ايران آمد </a:t>
            </a:r>
            <a:endParaRPr lang="en-US" sz="2800" smtClean="0">
              <a:cs typeface="B Compset" pitchFamily="2" charset="-78"/>
            </a:endParaRPr>
          </a:p>
        </p:txBody>
      </p:sp>
    </p:spTree>
  </p:cSld>
  <p:clrMapOvr>
    <a:masterClrMapping/>
  </p:clrMapOvr>
  <p:transition spd="slow">
    <p:blinds/>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Rectangle 2"/>
          <p:cNvSpPr>
            <a:spLocks noGrp="1" noChangeArrowheads="1"/>
          </p:cNvSpPr>
          <p:nvPr>
            <p:ph type="title"/>
          </p:nvPr>
        </p:nvSpPr>
        <p:spPr>
          <a:xfrm>
            <a:off x="968991" y="0"/>
            <a:ext cx="8153400" cy="919162"/>
          </a:xfrm>
        </p:spPr>
        <p:txBody>
          <a:bodyPr/>
          <a:lstStyle/>
          <a:p>
            <a:pPr algn="r" eaLnBrk="1" hangingPunct="1">
              <a:defRPr/>
            </a:pPr>
            <a:r>
              <a:rPr lang="ar-SA" dirty="0" smtClean="0"/>
              <a:t>منابع </a:t>
            </a:r>
            <a:endParaRPr lang="en-US" dirty="0" smtClean="0"/>
          </a:p>
        </p:txBody>
      </p:sp>
      <p:sp>
        <p:nvSpPr>
          <p:cNvPr id="109571" name="Rectangle 3"/>
          <p:cNvSpPr>
            <a:spLocks noGrp="1" noChangeArrowheads="1"/>
          </p:cNvSpPr>
          <p:nvPr>
            <p:ph type="body" idx="1"/>
          </p:nvPr>
        </p:nvSpPr>
        <p:spPr>
          <a:xfrm>
            <a:off x="381000" y="990600"/>
            <a:ext cx="8642350" cy="5256213"/>
          </a:xfrm>
        </p:spPr>
        <p:txBody>
          <a:bodyPr/>
          <a:lstStyle/>
          <a:p>
            <a:pPr algn="r" eaLnBrk="1" hangingPunct="1">
              <a:lnSpc>
                <a:spcPct val="90000"/>
              </a:lnSpc>
              <a:buFont typeface="Wingdings" pitchFamily="2" charset="2"/>
              <a:buNone/>
              <a:defRPr/>
            </a:pPr>
            <a:r>
              <a:rPr lang="ar-SA" dirty="0" smtClean="0">
                <a:cs typeface="B Compset" pitchFamily="2" charset="-78"/>
              </a:rPr>
              <a:t>1 – بررسي عقايد و اديان – تأليف : آيت الله مصطفي نوراني </a:t>
            </a:r>
            <a:endParaRPr lang="fa-IR" dirty="0" smtClean="0">
              <a:cs typeface="B Compset" pitchFamily="2" charset="-78"/>
            </a:endParaRPr>
          </a:p>
          <a:p>
            <a:pPr algn="r" eaLnBrk="1" hangingPunct="1">
              <a:lnSpc>
                <a:spcPct val="90000"/>
              </a:lnSpc>
              <a:buFont typeface="Wingdings" pitchFamily="2" charset="2"/>
              <a:buNone/>
              <a:defRPr/>
            </a:pPr>
            <a:r>
              <a:rPr lang="ar-SA" dirty="0" smtClean="0">
                <a:cs typeface="B Compset" pitchFamily="2" charset="-78"/>
              </a:rPr>
              <a:t>2 – اديان زنده جهان تأليف رابرت 1 . هيوم – ترجمه : دكتر</a:t>
            </a:r>
            <a:r>
              <a:rPr lang="en-US" dirty="0" smtClean="0">
                <a:cs typeface="B Compset" pitchFamily="2" charset="-78"/>
              </a:rPr>
              <a:t> </a:t>
            </a:r>
            <a:r>
              <a:rPr lang="ar-SA" dirty="0" smtClean="0">
                <a:cs typeface="B Compset" pitchFamily="2" charset="-78"/>
              </a:rPr>
              <a:t>عبدالرحيم گواهي </a:t>
            </a:r>
            <a:endParaRPr lang="fa-IR" dirty="0" smtClean="0">
              <a:cs typeface="B Compset" pitchFamily="2" charset="-78"/>
            </a:endParaRPr>
          </a:p>
          <a:p>
            <a:pPr algn="r" eaLnBrk="1" hangingPunct="1">
              <a:lnSpc>
                <a:spcPct val="90000"/>
              </a:lnSpc>
              <a:buFont typeface="Wingdings" pitchFamily="2" charset="2"/>
              <a:buNone/>
              <a:defRPr/>
            </a:pPr>
            <a:r>
              <a:rPr lang="ar-SA" dirty="0" smtClean="0">
                <a:cs typeface="B Compset" pitchFamily="2" charset="-78"/>
              </a:rPr>
              <a:t>3 – اديان آسيايي تأليف مهرداد بهار </a:t>
            </a:r>
            <a:endParaRPr lang="fa-IR" dirty="0" smtClean="0">
              <a:cs typeface="B Compset" pitchFamily="2" charset="-78"/>
            </a:endParaRPr>
          </a:p>
          <a:p>
            <a:pPr algn="r" eaLnBrk="1" hangingPunct="1">
              <a:lnSpc>
                <a:spcPct val="90000"/>
              </a:lnSpc>
              <a:buFont typeface="Wingdings" pitchFamily="2" charset="2"/>
              <a:buNone/>
              <a:defRPr/>
            </a:pPr>
            <a:r>
              <a:rPr lang="ar-SA" dirty="0" smtClean="0">
                <a:cs typeface="B Compset" pitchFamily="2" charset="-78"/>
              </a:rPr>
              <a:t>4 – تاريخ جامع ايران – تأليف جان ناس – ترجمه علي اصغر حكمت </a:t>
            </a:r>
            <a:endParaRPr lang="fa-IR" dirty="0" smtClean="0">
              <a:cs typeface="B Compset" pitchFamily="2" charset="-78"/>
            </a:endParaRPr>
          </a:p>
          <a:p>
            <a:pPr algn="r" eaLnBrk="1" hangingPunct="1">
              <a:lnSpc>
                <a:spcPct val="90000"/>
              </a:lnSpc>
              <a:buFont typeface="Wingdings" pitchFamily="2" charset="2"/>
              <a:buNone/>
              <a:defRPr/>
            </a:pPr>
            <a:r>
              <a:rPr lang="ar-SA" dirty="0" smtClean="0">
                <a:cs typeface="B Compset" pitchFamily="2" charset="-78"/>
              </a:rPr>
              <a:t>5 – نظري در تاريخ اديان – تأليف دكتر علي اكبر ترابي </a:t>
            </a:r>
            <a:endParaRPr lang="fa-IR" dirty="0" smtClean="0">
              <a:cs typeface="B Compset" pitchFamily="2" charset="-78"/>
            </a:endParaRPr>
          </a:p>
          <a:p>
            <a:pPr algn="r" eaLnBrk="1" hangingPunct="1">
              <a:lnSpc>
                <a:spcPct val="90000"/>
              </a:lnSpc>
              <a:buFont typeface="Wingdings" pitchFamily="2" charset="2"/>
              <a:buNone/>
              <a:defRPr/>
            </a:pPr>
            <a:r>
              <a:rPr lang="ar-SA" dirty="0" smtClean="0">
                <a:cs typeface="B Compset" pitchFamily="2" charset="-78"/>
              </a:rPr>
              <a:t>6 – شناخت زرتشت تأليف دكتر حسين وحيدي </a:t>
            </a:r>
            <a:endParaRPr lang="fa-IR" dirty="0" smtClean="0">
              <a:cs typeface="B Compset" pitchFamily="2" charset="-78"/>
            </a:endParaRPr>
          </a:p>
          <a:p>
            <a:pPr algn="r" eaLnBrk="1" hangingPunct="1">
              <a:lnSpc>
                <a:spcPct val="90000"/>
              </a:lnSpc>
              <a:buFont typeface="Wingdings" pitchFamily="2" charset="2"/>
              <a:buNone/>
              <a:defRPr/>
            </a:pPr>
            <a:r>
              <a:rPr lang="ar-SA" dirty="0" smtClean="0">
                <a:cs typeface="B Compset" pitchFamily="2" charset="-78"/>
              </a:rPr>
              <a:t>7 – مجموعه قوانين زرتشت – تأليف جيمس دارمستتر – ترجمه دكتر موسي جوان </a:t>
            </a:r>
            <a:endParaRPr lang="fa-IR" altLang="zh-CN" dirty="0" smtClean="0">
              <a:cs typeface="B Compset" pitchFamily="2" charset="-78"/>
            </a:endParaRPr>
          </a:p>
          <a:p>
            <a:pPr algn="r" eaLnBrk="1" hangingPunct="1">
              <a:lnSpc>
                <a:spcPct val="90000"/>
              </a:lnSpc>
              <a:buFont typeface="Wingdings" pitchFamily="2" charset="2"/>
              <a:buNone/>
              <a:defRPr/>
            </a:pPr>
            <a:r>
              <a:rPr lang="ar-SA" altLang="zh-CN" dirty="0" smtClean="0">
                <a:cs typeface="B Compset" pitchFamily="2" charset="-78"/>
              </a:rPr>
              <a:t>8 </a:t>
            </a:r>
            <a:r>
              <a:rPr lang="ar-SA" altLang="zh-CN" dirty="0" smtClean="0">
                <a:cs typeface="B Compset" pitchFamily="2" charset="-78"/>
              </a:rPr>
              <a:t>– استفاده از سايت هاي اينترنت </a:t>
            </a:r>
            <a:endParaRPr lang="en-US" altLang="zh-CN" dirty="0" smtClean="0">
              <a:cs typeface="B Compset" pitchFamily="2" charset="-78"/>
            </a:endParaRPr>
          </a:p>
          <a:p>
            <a:pPr algn="r">
              <a:lnSpc>
                <a:spcPct val="90000"/>
              </a:lnSpc>
              <a:buNone/>
              <a:defRPr/>
            </a:pPr>
            <a:r>
              <a:rPr lang="en-US" b="1" dirty="0">
                <a:ln w="900" cmpd="sng">
                  <a:solidFill>
                    <a:schemeClr val="accent1">
                      <a:satMod val="190000"/>
                      <a:alpha val="55000"/>
                    </a:schemeClr>
                  </a:solidFill>
                  <a:prstDash val="solid"/>
                </a:ln>
                <a:solidFill>
                  <a:schemeClr val="accent1">
                    <a:satMod val="200000"/>
                    <a:tint val="3000"/>
                  </a:schemeClr>
                </a:solidFill>
                <a:effectLst>
                  <a:glow rad="228600">
                    <a:schemeClr val="accent3">
                      <a:satMod val="175000"/>
                      <a:alpha val="40000"/>
                    </a:schemeClr>
                  </a:glow>
                  <a:innerShdw blurRad="101600" dist="76200" dir="5400000">
                    <a:schemeClr val="accent1">
                      <a:satMod val="190000"/>
                      <a:tint val="100000"/>
                      <a:alpha val="74000"/>
                    </a:schemeClr>
                  </a:innerShdw>
                </a:effectLst>
              </a:rPr>
              <a:t>sarzaminazadegan.blog.ir</a:t>
            </a:r>
            <a:endParaRPr lang="fa-IR" b="1" dirty="0">
              <a:effectLst>
                <a:glow rad="228600">
                  <a:schemeClr val="accent3">
                    <a:satMod val="175000"/>
                    <a:alpha val="40000"/>
                  </a:schemeClr>
                </a:glow>
                <a:innerShdw blurRad="101600" dist="76200" dir="5400000">
                  <a:schemeClr val="accent1">
                    <a:satMod val="190000"/>
                    <a:tint val="100000"/>
                    <a:alpha val="74000"/>
                  </a:schemeClr>
                </a:innerShdw>
              </a:effectLst>
            </a:endParaRPr>
          </a:p>
          <a:p>
            <a:pPr algn="r" eaLnBrk="1" hangingPunct="1">
              <a:lnSpc>
                <a:spcPct val="90000"/>
              </a:lnSpc>
              <a:buFont typeface="Wingdings" pitchFamily="2" charset="2"/>
              <a:buNone/>
              <a:defRPr/>
            </a:pPr>
            <a:endParaRPr lang="en-US" dirty="0" smtClean="0">
              <a:cs typeface="B Compset" pitchFamily="2" charset="-78"/>
            </a:endParaRPr>
          </a:p>
        </p:txBody>
      </p:sp>
    </p:spTree>
  </p:cSld>
  <p:clrMapOvr>
    <a:masterClrMapping/>
  </p:clrMapOvr>
  <p:transition spd="slow">
    <p:blinds/>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ChangeArrowheads="1"/>
          </p:cNvSpPr>
          <p:nvPr>
            <p:ph type="title"/>
          </p:nvPr>
        </p:nvSpPr>
        <p:spPr>
          <a:xfrm>
            <a:off x="971550" y="277813"/>
            <a:ext cx="7345363" cy="990600"/>
          </a:xfrm>
        </p:spPr>
        <p:txBody>
          <a:bodyPr/>
          <a:lstStyle/>
          <a:p>
            <a:pPr eaLnBrk="1" hangingPunct="1">
              <a:defRPr/>
            </a:pPr>
            <a:r>
              <a:rPr lang="fa-IR" sz="3200" smtClean="0"/>
              <a:t>زندگي زرتشت تا زمان اظهار دعوت وي ( سنين 1 تا 30 سالگي )</a:t>
            </a:r>
            <a:r>
              <a:rPr lang="fa-IR" sz="4000" smtClean="0"/>
              <a:t> </a:t>
            </a:r>
            <a:endParaRPr lang="en-US" sz="4000" smtClean="0"/>
          </a:p>
        </p:txBody>
      </p:sp>
      <p:sp>
        <p:nvSpPr>
          <p:cNvPr id="75779" name="Rectangle 3"/>
          <p:cNvSpPr>
            <a:spLocks noGrp="1" noChangeArrowheads="1"/>
          </p:cNvSpPr>
          <p:nvPr>
            <p:ph type="body" idx="1"/>
          </p:nvPr>
        </p:nvSpPr>
        <p:spPr>
          <a:xfrm>
            <a:off x="179388" y="1600200"/>
            <a:ext cx="8785225" cy="5068888"/>
          </a:xfrm>
        </p:spPr>
        <p:txBody>
          <a:bodyPr/>
          <a:lstStyle/>
          <a:p>
            <a:pPr algn="r" eaLnBrk="1" hangingPunct="1">
              <a:buFont typeface="Wingdings" pitchFamily="2" charset="2"/>
              <a:buNone/>
              <a:defRPr/>
            </a:pPr>
            <a:r>
              <a:rPr lang="fa-IR" sz="2800" smtClean="0">
                <a:cs typeface="B Compset" pitchFamily="2" charset="-78"/>
              </a:rPr>
              <a:t>گفته اند كه چون پيامبر به دنيا آمد « دوراژان » جادوگر بزرگ ايران  زمين   </a:t>
            </a:r>
          </a:p>
          <a:p>
            <a:pPr algn="r" eaLnBrk="1" hangingPunct="1">
              <a:buFont typeface="Wingdings" pitchFamily="2" charset="2"/>
              <a:buNone/>
              <a:defRPr/>
            </a:pPr>
            <a:r>
              <a:rPr lang="fa-IR" sz="2800" smtClean="0">
                <a:cs typeface="B Compset" pitchFamily="2" charset="-78"/>
              </a:rPr>
              <a:t>برخود بلرزيد پس دريافت كه كودكي زاده شده كه بنيان جادوگري  و  بت </a:t>
            </a:r>
          </a:p>
          <a:p>
            <a:pPr algn="r" eaLnBrk="1" hangingPunct="1">
              <a:buFont typeface="Wingdings" pitchFamily="2" charset="2"/>
              <a:buNone/>
              <a:defRPr/>
            </a:pPr>
            <a:r>
              <a:rPr lang="fa-IR" sz="2800" smtClean="0">
                <a:cs typeface="B Compset" pitchFamily="2" charset="-78"/>
              </a:rPr>
              <a:t>پرستي را واژگون خواهد ساخت و او را نابود خواهد گردانيد پس كمر به قتل </a:t>
            </a:r>
          </a:p>
          <a:p>
            <a:pPr algn="r" eaLnBrk="1" hangingPunct="1">
              <a:buFont typeface="Wingdings" pitchFamily="2" charset="2"/>
              <a:buNone/>
              <a:defRPr/>
            </a:pPr>
            <a:r>
              <a:rPr lang="fa-IR" sz="2800" smtClean="0">
                <a:cs typeface="B Compset" pitchFamily="2" charset="-78"/>
              </a:rPr>
              <a:t>پيامبر اهورامزدا بست و به جنگ وي رفت</a:t>
            </a:r>
            <a:r>
              <a:rPr lang="fa-IR" smtClean="0"/>
              <a:t> .</a:t>
            </a:r>
          </a:p>
          <a:p>
            <a:pPr algn="r" eaLnBrk="1" hangingPunct="1">
              <a:buFont typeface="Wingdings" pitchFamily="2" charset="2"/>
              <a:buNone/>
              <a:defRPr/>
            </a:pPr>
            <a:r>
              <a:rPr lang="fa-IR" sz="2800" smtClean="0">
                <a:cs typeface="B Compset" pitchFamily="2" charset="-78"/>
              </a:rPr>
              <a:t>چون زرتشت پيامبر پارسيان به هفت برسيد وي را نزد بزرگ داناي ايران زمين</a:t>
            </a:r>
          </a:p>
          <a:p>
            <a:pPr algn="r" eaLnBrk="1" hangingPunct="1">
              <a:buFont typeface="Wingdings" pitchFamily="2" charset="2"/>
              <a:buNone/>
              <a:defRPr/>
            </a:pPr>
            <a:r>
              <a:rPr lang="fa-IR" sz="2800" smtClean="0">
                <a:latin typeface="Arial"/>
                <a:cs typeface="B Compset" pitchFamily="2" charset="-78"/>
              </a:rPr>
              <a:t>« برزين » فرستادند زرتشت به مدت 8 سال در نزد اين بزرگ آموزش ديد و </a:t>
            </a:r>
          </a:p>
          <a:p>
            <a:pPr algn="r" eaLnBrk="1" hangingPunct="1">
              <a:buFont typeface="Wingdings" pitchFamily="2" charset="2"/>
              <a:buNone/>
              <a:defRPr/>
            </a:pPr>
            <a:r>
              <a:rPr lang="fa-IR" sz="2800" smtClean="0">
                <a:cs typeface="B Compset" pitchFamily="2" charset="-78"/>
              </a:rPr>
              <a:t>فقط به فراگرفتن اصول مذهبي اكتفا نكرد و از وي فن كشاورزي و دامداري و شفاي بيماران را نيز بياموخت و از او (كشتي ) نام كمربند مقدس زرتشتيان </a:t>
            </a:r>
          </a:p>
          <a:p>
            <a:pPr algn="r" eaLnBrk="1" hangingPunct="1">
              <a:buFont typeface="Wingdings" pitchFamily="2" charset="2"/>
              <a:buNone/>
              <a:defRPr/>
            </a:pPr>
            <a:r>
              <a:rPr lang="fa-IR" sz="2800" smtClean="0">
                <a:cs typeface="B Compset" pitchFamily="2" charset="-78"/>
              </a:rPr>
              <a:t>است دريافت كرد . وي نسبت به فقرا و حيوانات بسيار مهربان و مددكار بود .</a:t>
            </a:r>
            <a:endParaRPr lang="en-US" sz="2800" smtClean="0">
              <a:cs typeface="B Compset" pitchFamily="2" charset="-78"/>
            </a:endParaRPr>
          </a:p>
        </p:txBody>
      </p:sp>
    </p:spTree>
  </p:cSld>
  <p:clrMapOvr>
    <a:masterClrMapping/>
  </p:clrMapOvr>
  <p:transition spd="slow">
    <p:blinds/>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3" name="Rectangle 3"/>
          <p:cNvSpPr>
            <a:spLocks noGrp="1" noChangeArrowheads="1"/>
          </p:cNvSpPr>
          <p:nvPr>
            <p:ph type="body" idx="1"/>
          </p:nvPr>
        </p:nvSpPr>
        <p:spPr>
          <a:xfrm>
            <a:off x="179388" y="476250"/>
            <a:ext cx="8785225" cy="6192838"/>
          </a:xfrm>
        </p:spPr>
        <p:txBody>
          <a:bodyPr/>
          <a:lstStyle/>
          <a:p>
            <a:pPr algn="r" eaLnBrk="1" hangingPunct="1">
              <a:buFont typeface="Wingdings" pitchFamily="2" charset="2"/>
              <a:buNone/>
              <a:defRPr/>
            </a:pPr>
            <a:r>
              <a:rPr lang="fa-IR" sz="2800" smtClean="0">
                <a:cs typeface="B Compset" pitchFamily="2" charset="-78"/>
              </a:rPr>
              <a:t>چندي از بازگشت از نزد برزين نگذشته بود كه تورانيان اين دشمن هميشگي </a:t>
            </a:r>
          </a:p>
          <a:p>
            <a:pPr algn="r" eaLnBrk="1" hangingPunct="1">
              <a:buFont typeface="Wingdings" pitchFamily="2" charset="2"/>
              <a:buNone/>
              <a:defRPr/>
            </a:pPr>
            <a:r>
              <a:rPr lang="fa-IR" sz="2800" smtClean="0">
                <a:cs typeface="B Compset" pitchFamily="2" charset="-78"/>
              </a:rPr>
              <a:t>ايرانيان به سوي ايران زمين يورش آوردند زرتشت جوان همانند ديگر جوانان </a:t>
            </a:r>
          </a:p>
          <a:p>
            <a:pPr algn="r" eaLnBrk="1" hangingPunct="1">
              <a:buFont typeface="Wingdings" pitchFamily="2" charset="2"/>
              <a:buNone/>
              <a:defRPr/>
            </a:pPr>
            <a:r>
              <a:rPr lang="fa-IR" sz="2800" smtClean="0">
                <a:cs typeface="B Compset" pitchFamily="2" charset="-78"/>
              </a:rPr>
              <a:t>ايران راهي ميدان نبرد شد تا از ميهن دفاع كند و زخمي ها را شفا دهد . هنوز</a:t>
            </a:r>
          </a:p>
          <a:p>
            <a:pPr algn="r" eaLnBrk="1" hangingPunct="1">
              <a:buFont typeface="Wingdings" pitchFamily="2" charset="2"/>
              <a:buNone/>
              <a:defRPr/>
            </a:pPr>
            <a:r>
              <a:rPr lang="fa-IR" sz="2800" smtClean="0">
                <a:cs typeface="B Compset" pitchFamily="2" charset="-78"/>
              </a:rPr>
              <a:t>جنگ تمام نشده بود كه آزمايشي  ديگر از سوي يزدان آمد : خشكسالي و </a:t>
            </a:r>
          </a:p>
          <a:p>
            <a:pPr algn="r" eaLnBrk="1" hangingPunct="1">
              <a:buFont typeface="Wingdings" pitchFamily="2" charset="2"/>
              <a:buNone/>
              <a:defRPr/>
            </a:pPr>
            <a:r>
              <a:rPr lang="fa-IR" sz="2800" smtClean="0">
                <a:cs typeface="B Compset" pitchFamily="2" charset="-78"/>
              </a:rPr>
              <a:t>بيماري تمام ايران زمين را فراگرفت باز زرتشت پيامبر داوطلب شد و 5 سال</a:t>
            </a:r>
          </a:p>
          <a:p>
            <a:pPr algn="r" eaLnBrk="1" hangingPunct="1">
              <a:buFont typeface="Wingdings" pitchFamily="2" charset="2"/>
              <a:buNone/>
              <a:defRPr/>
            </a:pPr>
            <a:r>
              <a:rPr lang="fa-IR" sz="2800" smtClean="0">
                <a:cs typeface="B Compset" pitchFamily="2" charset="-78"/>
              </a:rPr>
              <a:t>سرگرم اين كار پسنديده بود تا اينكه به زادگاه خود باز آمد  و  پدر  از  او </a:t>
            </a:r>
          </a:p>
          <a:p>
            <a:pPr algn="r" eaLnBrk="1" hangingPunct="1">
              <a:buFont typeface="Wingdings" pitchFamily="2" charset="2"/>
              <a:buNone/>
              <a:defRPr/>
            </a:pPr>
            <a:r>
              <a:rPr lang="fa-IR" sz="2800" smtClean="0">
                <a:cs typeface="B Compset" pitchFamily="2" charset="-78"/>
              </a:rPr>
              <a:t>خواست تا نزد خانواده خود بماند و كار كند و همسري برگزيند . </a:t>
            </a:r>
          </a:p>
          <a:p>
            <a:pPr algn="r" eaLnBrk="1" hangingPunct="1">
              <a:buFont typeface="Wingdings" pitchFamily="2" charset="2"/>
              <a:buNone/>
              <a:defRPr/>
            </a:pPr>
            <a:r>
              <a:rPr lang="fa-IR" sz="2800" smtClean="0">
                <a:cs typeface="B Compset" pitchFamily="2" charset="-78"/>
              </a:rPr>
              <a:t>هنگامي كه پدرش در جستجوي همسر براي وي  برآمد  زرتشت  در  صدد </a:t>
            </a:r>
          </a:p>
          <a:p>
            <a:pPr algn="r" eaLnBrk="1" hangingPunct="1">
              <a:buFont typeface="Wingdings" pitchFamily="2" charset="2"/>
              <a:buNone/>
              <a:defRPr/>
            </a:pPr>
            <a:r>
              <a:rPr lang="fa-IR" sz="2800" smtClean="0">
                <a:cs typeface="B Compset" pitchFamily="2" charset="-78"/>
              </a:rPr>
              <a:t>مخالفت برآمد و بر خلاف عرف آن روزگار گفت كه مي خواهد اول دختر </a:t>
            </a:r>
          </a:p>
          <a:p>
            <a:pPr algn="r" eaLnBrk="1" hangingPunct="1">
              <a:buFont typeface="Wingdings" pitchFamily="2" charset="2"/>
              <a:buNone/>
              <a:defRPr/>
            </a:pPr>
            <a:r>
              <a:rPr lang="fa-IR" sz="2800" smtClean="0">
                <a:cs typeface="B Compset" pitchFamily="2" charset="-78"/>
              </a:rPr>
              <a:t>را ببيند و بپسندد و همسري برگزيد و همراه پدر به كشاورزي پرداخت ولي </a:t>
            </a:r>
          </a:p>
          <a:p>
            <a:pPr algn="r" eaLnBrk="1" hangingPunct="1">
              <a:buFont typeface="Wingdings" pitchFamily="2" charset="2"/>
              <a:buNone/>
              <a:defRPr/>
            </a:pPr>
            <a:r>
              <a:rPr lang="fa-IR" sz="2800" smtClean="0">
                <a:cs typeface="B Compset" pitchFamily="2" charset="-78"/>
              </a:rPr>
              <a:t>در دوران او همواره سؤالي مطرح بود و مي دانست كه براي كار مهمتري به </a:t>
            </a:r>
          </a:p>
          <a:p>
            <a:pPr algn="r" eaLnBrk="1" hangingPunct="1">
              <a:buFont typeface="Wingdings" pitchFamily="2" charset="2"/>
              <a:buNone/>
              <a:defRPr/>
            </a:pPr>
            <a:endParaRPr lang="en-US" sz="2800" smtClean="0">
              <a:cs typeface="B Compset" pitchFamily="2" charset="-78"/>
            </a:endParaRPr>
          </a:p>
        </p:txBody>
      </p:sp>
    </p:spTree>
  </p:cSld>
  <p:clrMapOvr>
    <a:masterClrMapping/>
  </p:clrMapOvr>
  <p:transition spd="slow">
    <p:blinds/>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7" name="Rectangle 3"/>
          <p:cNvSpPr>
            <a:spLocks noGrp="1" noChangeArrowheads="1"/>
          </p:cNvSpPr>
          <p:nvPr>
            <p:ph type="body" idx="1"/>
          </p:nvPr>
        </p:nvSpPr>
        <p:spPr>
          <a:xfrm>
            <a:off x="179388" y="333375"/>
            <a:ext cx="8785225" cy="6335713"/>
          </a:xfrm>
        </p:spPr>
        <p:txBody>
          <a:bodyPr/>
          <a:lstStyle/>
          <a:p>
            <a:pPr algn="r" eaLnBrk="1" hangingPunct="1">
              <a:buFont typeface="Wingdings" pitchFamily="2" charset="2"/>
              <a:buNone/>
              <a:defRPr/>
            </a:pPr>
            <a:r>
              <a:rPr lang="fa-IR" sz="2800" smtClean="0">
                <a:cs typeface="B Compset" pitchFamily="2" charset="-78"/>
              </a:rPr>
              <a:t>اين دنيا آمده است . از اين رو در كنار كشاورزي و زندگي به شفا دادن بيماران</a:t>
            </a:r>
          </a:p>
          <a:p>
            <a:pPr algn="r" eaLnBrk="1" hangingPunct="1">
              <a:buFont typeface="Wingdings" pitchFamily="2" charset="2"/>
              <a:buNone/>
              <a:defRPr/>
            </a:pPr>
            <a:r>
              <a:rPr lang="fa-IR" sz="2800" smtClean="0">
                <a:cs typeface="B Compset" pitchFamily="2" charset="-78"/>
              </a:rPr>
              <a:t>و بينوايان مي پرداخت و زرتشت در اين انديشه بود كه چگونه مي تواند دردهاي </a:t>
            </a:r>
          </a:p>
          <a:p>
            <a:pPr algn="r" eaLnBrk="1" hangingPunct="1">
              <a:buFont typeface="Wingdings" pitchFamily="2" charset="2"/>
              <a:buNone/>
              <a:defRPr/>
            </a:pPr>
            <a:r>
              <a:rPr lang="fa-IR" sz="2800" smtClean="0">
                <a:cs typeface="B Compset" pitchFamily="2" charset="-78"/>
              </a:rPr>
              <a:t>مردم را كم كند و از رنجهاي آنها بكاهد و زرتشت به فكر افتاد تا سرچشمه تمام</a:t>
            </a:r>
          </a:p>
          <a:p>
            <a:pPr algn="r" eaLnBrk="1" hangingPunct="1">
              <a:buFont typeface="Wingdings" pitchFamily="2" charset="2"/>
              <a:buNone/>
              <a:defRPr/>
            </a:pPr>
            <a:r>
              <a:rPr lang="fa-IR" sz="2800" smtClean="0">
                <a:cs typeface="B Compset" pitchFamily="2" charset="-78"/>
              </a:rPr>
              <a:t>بديها  و رنجها  و پليدي ها را بشكاند و آنگاه خواهد توانست تمامي مردم  را  به </a:t>
            </a:r>
          </a:p>
          <a:p>
            <a:pPr algn="r" eaLnBrk="1" hangingPunct="1">
              <a:buFont typeface="Wingdings" pitchFamily="2" charset="2"/>
              <a:buNone/>
              <a:defRPr/>
            </a:pPr>
            <a:r>
              <a:rPr lang="fa-IR" sz="2800" smtClean="0">
                <a:cs typeface="B Compset" pitchFamily="2" charset="-78"/>
              </a:rPr>
              <a:t>رستگاري و سعادت راهنمايي كند و ديگر رنجي و پليدي در دنيا باقي  نمي ماند</a:t>
            </a:r>
          </a:p>
          <a:p>
            <a:pPr algn="r" eaLnBrk="1" hangingPunct="1">
              <a:buFont typeface="Wingdings" pitchFamily="2" charset="2"/>
              <a:buNone/>
              <a:defRPr/>
            </a:pPr>
            <a:r>
              <a:rPr lang="fa-IR" sz="2800" smtClean="0">
                <a:cs typeface="B Compset" pitchFamily="2" charset="-78"/>
              </a:rPr>
              <a:t>پس روزي به همسرش گفت كه مي خواهم چندگاهي را همچون گوشه ديگران </a:t>
            </a:r>
          </a:p>
          <a:p>
            <a:pPr algn="r" eaLnBrk="1" hangingPunct="1">
              <a:buFont typeface="Wingdings" pitchFamily="2" charset="2"/>
              <a:buNone/>
              <a:defRPr/>
            </a:pPr>
            <a:r>
              <a:rPr lang="fa-IR" sz="2800" smtClean="0">
                <a:cs typeface="B Compset" pitchFamily="2" charset="-78"/>
              </a:rPr>
              <a:t>بگذرانم همسرش كه دانسته بود وي فردي عادي نيست با تقاضاي  وي موافقت </a:t>
            </a:r>
          </a:p>
          <a:p>
            <a:pPr algn="r" eaLnBrk="1" hangingPunct="1">
              <a:buFont typeface="Wingdings" pitchFamily="2" charset="2"/>
              <a:buNone/>
              <a:defRPr/>
            </a:pPr>
            <a:r>
              <a:rPr lang="fa-IR" sz="2800" smtClean="0">
                <a:cs typeface="B Compset" pitchFamily="2" charset="-78"/>
              </a:rPr>
              <a:t>كرد و براي او توشه اي تهيه كرد و او را بدرقه نمود . زرتشت به  سوي  سبلان </a:t>
            </a:r>
          </a:p>
          <a:p>
            <a:pPr algn="r" eaLnBrk="1" hangingPunct="1">
              <a:buFont typeface="Wingdings" pitchFamily="2" charset="2"/>
              <a:buNone/>
              <a:defRPr/>
            </a:pPr>
            <a:r>
              <a:rPr lang="fa-IR" sz="2800" smtClean="0">
                <a:cs typeface="B Compset" pitchFamily="2" charset="-78"/>
              </a:rPr>
              <a:t>رفت و تصميم گرفت تا يافتن  مسأله اي كه در جستجوي آن است پايين  نيايد</a:t>
            </a:r>
          </a:p>
          <a:p>
            <a:pPr algn="r" eaLnBrk="1" hangingPunct="1">
              <a:buFont typeface="Wingdings" pitchFamily="2" charset="2"/>
              <a:buNone/>
              <a:defRPr/>
            </a:pPr>
            <a:r>
              <a:rPr lang="fa-IR" sz="2800" smtClean="0">
                <a:cs typeface="B Compset" pitchFamily="2" charset="-78"/>
              </a:rPr>
              <a:t>و در آنجا به خلقت خود و جهان فكر كرد تا  شايد  به  رازهاي  جهان  هستي </a:t>
            </a:r>
          </a:p>
          <a:p>
            <a:pPr algn="r" eaLnBrk="1" hangingPunct="1">
              <a:buFont typeface="Wingdings" pitchFamily="2" charset="2"/>
              <a:buNone/>
              <a:defRPr/>
            </a:pPr>
            <a:r>
              <a:rPr lang="fa-IR" sz="2800" smtClean="0">
                <a:cs typeface="B Compset" pitchFamily="2" charset="-78"/>
              </a:rPr>
              <a:t>آگاهي يابد .   </a:t>
            </a:r>
          </a:p>
          <a:p>
            <a:pPr algn="r" eaLnBrk="1" hangingPunct="1">
              <a:buFont typeface="Wingdings" pitchFamily="2" charset="2"/>
              <a:buNone/>
              <a:defRPr/>
            </a:pPr>
            <a:endParaRPr lang="fa-IR" sz="2800" smtClean="0">
              <a:cs typeface="B Compset" pitchFamily="2" charset="-78"/>
            </a:endParaRPr>
          </a:p>
          <a:p>
            <a:pPr algn="r" eaLnBrk="1" hangingPunct="1">
              <a:buFont typeface="Wingdings" pitchFamily="2" charset="2"/>
              <a:buNone/>
              <a:defRPr/>
            </a:pPr>
            <a:endParaRPr lang="en-US" sz="2800" smtClean="0">
              <a:cs typeface="B Compset" pitchFamily="2" charset="-78"/>
            </a:endParaRPr>
          </a:p>
        </p:txBody>
      </p:sp>
    </p:spTree>
  </p:cSld>
  <p:clrMapOvr>
    <a:masterClrMapping/>
  </p:clrMapOvr>
  <p:transition spd="slow">
    <p:blinds/>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1" name="Rectangle 3"/>
          <p:cNvSpPr>
            <a:spLocks noGrp="1" noChangeArrowheads="1"/>
          </p:cNvSpPr>
          <p:nvPr>
            <p:ph type="body" idx="1"/>
          </p:nvPr>
        </p:nvSpPr>
        <p:spPr>
          <a:xfrm>
            <a:off x="250825" y="333375"/>
            <a:ext cx="8642350" cy="6191250"/>
          </a:xfrm>
        </p:spPr>
        <p:txBody>
          <a:bodyPr/>
          <a:lstStyle/>
          <a:p>
            <a:pPr algn="r" eaLnBrk="1" hangingPunct="1">
              <a:buFont typeface="Wingdings" pitchFamily="2" charset="2"/>
              <a:buNone/>
              <a:defRPr/>
            </a:pPr>
            <a:r>
              <a:rPr lang="fa-IR" sz="2800" smtClean="0">
                <a:cs typeface="B Compset" pitchFamily="2" charset="-78"/>
              </a:rPr>
              <a:t>روزي در كنار غاري كه در آن مي زيست نشسته بود و مردد بود كه آيا  به </a:t>
            </a:r>
          </a:p>
          <a:p>
            <a:pPr algn="r" eaLnBrk="1" hangingPunct="1">
              <a:buFont typeface="Wingdings" pitchFamily="2" charset="2"/>
              <a:buNone/>
              <a:defRPr/>
            </a:pPr>
            <a:r>
              <a:rPr lang="fa-IR" sz="2800" smtClean="0">
                <a:cs typeface="B Compset" pitchFamily="2" charset="-78"/>
              </a:rPr>
              <a:t>جستجوي خود ادامه دهد يا  به  خانه نزد  همسرش برگردد  در آن  شبهنگام </a:t>
            </a:r>
          </a:p>
          <a:p>
            <a:pPr algn="r" eaLnBrk="1" hangingPunct="1">
              <a:buFont typeface="Wingdings" pitchFamily="2" charset="2"/>
              <a:buNone/>
              <a:defRPr/>
            </a:pPr>
            <a:r>
              <a:rPr lang="fa-IR" sz="2800" smtClean="0">
                <a:cs typeface="B Compset" pitchFamily="2" charset="-78"/>
              </a:rPr>
              <a:t>خورشيد در افق پايين مي رفت و آسمان در برابر پيامبر رنگ به رنگ مي شد</a:t>
            </a:r>
          </a:p>
          <a:p>
            <a:pPr algn="r" eaLnBrk="1" hangingPunct="1">
              <a:buFont typeface="Wingdings" pitchFamily="2" charset="2"/>
              <a:buNone/>
              <a:defRPr/>
            </a:pPr>
            <a:r>
              <a:rPr lang="fa-IR" sz="2800" smtClean="0">
                <a:cs typeface="B Compset" pitchFamily="2" charset="-78"/>
              </a:rPr>
              <a:t>تا اينكه خورشيد فروزان در پشت سبلان فرورفت و تاريكي دره ها را در كام</a:t>
            </a:r>
          </a:p>
          <a:p>
            <a:pPr algn="r" eaLnBrk="1" hangingPunct="1">
              <a:buFont typeface="Wingdings" pitchFamily="2" charset="2"/>
              <a:buNone/>
              <a:defRPr/>
            </a:pPr>
            <a:r>
              <a:rPr lang="fa-IR" sz="2800" smtClean="0">
                <a:cs typeface="B Compset" pitchFamily="2" charset="-78"/>
              </a:rPr>
              <a:t>خود فرو برد . ناگهان پيامبر ايران باستان از جاي برخاست .  او  آنچه  را كه</a:t>
            </a:r>
          </a:p>
          <a:p>
            <a:pPr algn="r" eaLnBrk="1" hangingPunct="1">
              <a:buFont typeface="Wingdings" pitchFamily="2" charset="2"/>
              <a:buNone/>
              <a:defRPr/>
            </a:pPr>
            <a:r>
              <a:rPr lang="fa-IR" sz="2800" smtClean="0">
                <a:cs typeface="B Compset" pitchFamily="2" charset="-78"/>
              </a:rPr>
              <a:t>مي جست يافته بود . در آن لحظه دريافته بود كه زمان از روز و شب و جهان </a:t>
            </a:r>
          </a:p>
          <a:p>
            <a:pPr algn="r" eaLnBrk="1" hangingPunct="1">
              <a:buFont typeface="Wingdings" pitchFamily="2" charset="2"/>
              <a:buNone/>
              <a:defRPr/>
            </a:pPr>
            <a:r>
              <a:rPr lang="fa-IR" sz="2800" smtClean="0">
                <a:cs typeface="B Compset" pitchFamily="2" charset="-78"/>
              </a:rPr>
              <a:t>از تاريكي و روشني ساخته شده است اين موضوع ساده كليد او در يافتن آيين</a:t>
            </a:r>
          </a:p>
          <a:p>
            <a:pPr algn="r" eaLnBrk="1" hangingPunct="1">
              <a:buFont typeface="Wingdings" pitchFamily="2" charset="2"/>
              <a:buNone/>
              <a:defRPr/>
            </a:pPr>
            <a:r>
              <a:rPr lang="fa-IR" sz="2800" smtClean="0">
                <a:cs typeface="B Compset" pitchFamily="2" charset="-78"/>
              </a:rPr>
              <a:t>بزرگي به نام آيين زرتشتي شد . زرتشت انديشيد كه چون ه ر روز را روشني </a:t>
            </a:r>
          </a:p>
          <a:p>
            <a:pPr algn="r" eaLnBrk="1" hangingPunct="1">
              <a:buFont typeface="Wingdings" pitchFamily="2" charset="2"/>
              <a:buNone/>
              <a:defRPr/>
            </a:pPr>
            <a:r>
              <a:rPr lang="fa-IR" sz="2800" smtClean="0">
                <a:cs typeface="B Compset" pitchFamily="2" charset="-78"/>
              </a:rPr>
              <a:t>هست و تاريكي پس گيتي را هم نيكي هست و زشتي </a:t>
            </a:r>
          </a:p>
          <a:p>
            <a:pPr algn="r" eaLnBrk="1" hangingPunct="1">
              <a:buFont typeface="Wingdings" pitchFamily="2" charset="2"/>
              <a:buNone/>
              <a:defRPr/>
            </a:pPr>
            <a:r>
              <a:rPr lang="fa-IR" sz="2800" smtClean="0">
                <a:cs typeface="B Compset" pitchFamily="2" charset="-78"/>
              </a:rPr>
              <a:t>نقطه عطف زندگي وي در سن سي سالگي و زماني بود كه زرتشت احساس </a:t>
            </a:r>
          </a:p>
          <a:p>
            <a:pPr algn="r" eaLnBrk="1" hangingPunct="1">
              <a:buFont typeface="Wingdings" pitchFamily="2" charset="2"/>
              <a:buNone/>
              <a:defRPr/>
            </a:pPr>
            <a:r>
              <a:rPr lang="fa-IR" sz="2800" smtClean="0">
                <a:cs typeface="B Compset" pitchFamily="2" charset="-78"/>
              </a:rPr>
              <a:t>مي كرد به حضور اهورامزدا هوانده شده تا پاكيزه شد و به منصب پيامبري </a:t>
            </a:r>
          </a:p>
          <a:p>
            <a:pPr algn="r" eaLnBrk="1" hangingPunct="1">
              <a:buFont typeface="Wingdings" pitchFamily="2" charset="2"/>
              <a:buNone/>
              <a:defRPr/>
            </a:pPr>
            <a:r>
              <a:rPr lang="fa-IR" sz="2800" smtClean="0">
                <a:cs typeface="B Compset" pitchFamily="2" charset="-78"/>
              </a:rPr>
              <a:t>منصوب شود . </a:t>
            </a:r>
          </a:p>
          <a:p>
            <a:pPr algn="r" eaLnBrk="1" hangingPunct="1">
              <a:buFont typeface="Wingdings" pitchFamily="2" charset="2"/>
              <a:buNone/>
              <a:defRPr/>
            </a:pPr>
            <a:endParaRPr lang="en-US" sz="2800" smtClean="0">
              <a:cs typeface="B Compset" pitchFamily="2" charset="-78"/>
            </a:endParaRPr>
          </a:p>
        </p:txBody>
      </p:sp>
    </p:spTree>
  </p:cSld>
  <p:clrMapOvr>
    <a:masterClrMapping/>
  </p:clrMapOvr>
  <p:transition spd="slow">
    <p:blinds/>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2"/>
          <p:cNvSpPr>
            <a:spLocks noGrp="1" noChangeArrowheads="1"/>
          </p:cNvSpPr>
          <p:nvPr>
            <p:ph type="title"/>
          </p:nvPr>
        </p:nvSpPr>
        <p:spPr>
          <a:xfrm>
            <a:off x="323850" y="277813"/>
            <a:ext cx="8569325" cy="990600"/>
          </a:xfrm>
        </p:spPr>
        <p:txBody>
          <a:bodyPr/>
          <a:lstStyle/>
          <a:p>
            <a:pPr eaLnBrk="1" hangingPunct="1">
              <a:defRPr/>
            </a:pPr>
            <a:r>
              <a:rPr lang="fa-IR" sz="3200" smtClean="0"/>
              <a:t>مكاشفه يك دين جهان مشمول : موعظه ناموفق ( سنين 30 تا 43 سالگي )</a:t>
            </a:r>
            <a:endParaRPr lang="en-US" sz="3200" smtClean="0"/>
          </a:p>
        </p:txBody>
      </p:sp>
      <p:sp>
        <p:nvSpPr>
          <p:cNvPr id="79875" name="Rectangle 3"/>
          <p:cNvSpPr>
            <a:spLocks noGrp="1" noChangeArrowheads="1"/>
          </p:cNvSpPr>
          <p:nvPr>
            <p:ph type="body" idx="1"/>
          </p:nvPr>
        </p:nvSpPr>
        <p:spPr>
          <a:xfrm>
            <a:off x="250825" y="1484313"/>
            <a:ext cx="8642350" cy="5040312"/>
          </a:xfrm>
        </p:spPr>
        <p:txBody>
          <a:bodyPr/>
          <a:lstStyle/>
          <a:p>
            <a:pPr algn="r" eaLnBrk="1" hangingPunct="1">
              <a:buFont typeface="Wingdings" pitchFamily="2" charset="2"/>
              <a:buNone/>
              <a:defRPr/>
            </a:pPr>
            <a:r>
              <a:rPr lang="fa-IR" sz="2800" smtClean="0">
                <a:cs typeface="B Compset" pitchFamily="2" charset="-78"/>
              </a:rPr>
              <a:t>در خلال ده سال بعد وي هفت ملاقات ديگر با اهرامزدا داشت . وي به انتخاب </a:t>
            </a:r>
          </a:p>
          <a:p>
            <a:pPr algn="r" eaLnBrk="1" hangingPunct="1">
              <a:buFont typeface="Wingdings" pitchFamily="2" charset="2"/>
              <a:buNone/>
              <a:defRPr/>
            </a:pPr>
            <a:r>
              <a:rPr lang="fa-IR" sz="2800" smtClean="0">
                <a:cs typeface="B Compset" pitchFamily="2" charset="-78"/>
              </a:rPr>
              <a:t>و نصب الهي خويش كاملاً اطمينان داشت . زرتشت آشكار گفت كه مي خواهد </a:t>
            </a:r>
          </a:p>
          <a:p>
            <a:pPr algn="r" eaLnBrk="1" hangingPunct="1">
              <a:buFont typeface="Wingdings" pitchFamily="2" charset="2"/>
              <a:buNone/>
              <a:defRPr/>
            </a:pPr>
            <a:r>
              <a:rPr lang="fa-IR" sz="2800" smtClean="0">
                <a:cs typeface="B Compset" pitchFamily="2" charset="-78"/>
              </a:rPr>
              <a:t>به موعظه و تبليغ در مورد ديني جهان شمول و مترقي بپردازد و حتي افراد شرور</a:t>
            </a:r>
          </a:p>
          <a:p>
            <a:pPr algn="r" eaLnBrk="1" hangingPunct="1">
              <a:buFont typeface="Wingdings" pitchFamily="2" charset="2"/>
              <a:buNone/>
              <a:defRPr/>
            </a:pPr>
            <a:r>
              <a:rPr lang="fa-IR" sz="2800" smtClean="0">
                <a:cs typeface="B Compset" pitchFamily="2" charset="-78"/>
              </a:rPr>
              <a:t>را به اين دين دعوت كند . وي استفاده از مواد سكرآور را كه ناپاك  و گول </a:t>
            </a:r>
          </a:p>
          <a:p>
            <a:pPr algn="r" eaLnBrk="1" hangingPunct="1">
              <a:buFont typeface="Wingdings" pitchFamily="2" charset="2"/>
              <a:buNone/>
              <a:defRPr/>
            </a:pPr>
            <a:r>
              <a:rPr lang="fa-IR" sz="2800" smtClean="0">
                <a:cs typeface="B Compset" pitchFamily="2" charset="-78"/>
              </a:rPr>
              <a:t>زننده بود نكوهش مي كرد و دين خداوندي بصير را تبليغ مي كرد مردم  هنوز </a:t>
            </a:r>
          </a:p>
          <a:p>
            <a:pPr algn="r" eaLnBrk="1" hangingPunct="1">
              <a:buFont typeface="Wingdings" pitchFamily="2" charset="2"/>
              <a:buNone/>
              <a:defRPr/>
            </a:pPr>
            <a:r>
              <a:rPr lang="fa-IR" sz="2800" smtClean="0">
                <a:cs typeface="B Compset" pitchFamily="2" charset="-78"/>
              </a:rPr>
              <a:t>توانايي شنيدن و دريافت و درك سخنان  او  را  نداشتند  و  حاضر نبودند  به </a:t>
            </a:r>
          </a:p>
          <a:p>
            <a:pPr algn="r" eaLnBrk="1" hangingPunct="1">
              <a:buFont typeface="Wingdings" pitchFamily="2" charset="2"/>
              <a:buNone/>
              <a:defRPr/>
            </a:pPr>
            <a:r>
              <a:rPr lang="fa-IR" sz="2800" smtClean="0">
                <a:cs typeface="B Compset" pitchFamily="2" charset="-78"/>
              </a:rPr>
              <a:t>اهورامزدايي كه ديده نمي شد ايمان بياورند در عرض مدت 10 سال  موعظه  و </a:t>
            </a:r>
          </a:p>
          <a:p>
            <a:pPr algn="r" eaLnBrk="1" hangingPunct="1">
              <a:buFont typeface="Wingdings" pitchFamily="2" charset="2"/>
              <a:buNone/>
              <a:defRPr/>
            </a:pPr>
            <a:r>
              <a:rPr lang="fa-IR" sz="2800" smtClean="0">
                <a:cs typeface="B Compset" pitchFamily="2" charset="-78"/>
              </a:rPr>
              <a:t>تبليغ تنها پسر عمويش به دين زرتشت درآمد . </a:t>
            </a:r>
            <a:endParaRPr lang="en-US" sz="2800" smtClean="0">
              <a:cs typeface="B Compset" pitchFamily="2" charset="-78"/>
            </a:endParaRPr>
          </a:p>
        </p:txBody>
      </p:sp>
    </p:spTree>
  </p:cSld>
  <p:clrMapOvr>
    <a:masterClrMapping/>
  </p:clrMapOvr>
  <p:transition spd="slow">
    <p:blinds/>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2"/>
          <p:cNvSpPr>
            <a:spLocks noGrp="1" noChangeArrowheads="1"/>
          </p:cNvSpPr>
          <p:nvPr>
            <p:ph type="title"/>
          </p:nvPr>
        </p:nvSpPr>
        <p:spPr/>
        <p:txBody>
          <a:bodyPr/>
          <a:lstStyle/>
          <a:p>
            <a:pPr eaLnBrk="1" hangingPunct="1">
              <a:defRPr/>
            </a:pPr>
            <a:r>
              <a:rPr lang="fa-IR" sz="3200" smtClean="0"/>
              <a:t>موفقيت در دربار ايران : ترويج پرشور ايمان مذهبي ( سنين 42 تا 57 سالگي )</a:t>
            </a:r>
            <a:r>
              <a:rPr lang="fa-IR" sz="4000" smtClean="0"/>
              <a:t> </a:t>
            </a:r>
            <a:endParaRPr lang="en-US" sz="4000" smtClean="0"/>
          </a:p>
        </p:txBody>
      </p:sp>
      <p:sp>
        <p:nvSpPr>
          <p:cNvPr id="80899" name="Rectangle 3"/>
          <p:cNvSpPr>
            <a:spLocks noGrp="1" noChangeArrowheads="1"/>
          </p:cNvSpPr>
          <p:nvPr>
            <p:ph type="body" idx="1"/>
          </p:nvPr>
        </p:nvSpPr>
        <p:spPr>
          <a:xfrm>
            <a:off x="179388" y="1600200"/>
            <a:ext cx="8785225" cy="5068888"/>
          </a:xfrm>
        </p:spPr>
        <p:txBody>
          <a:bodyPr/>
          <a:lstStyle/>
          <a:p>
            <a:pPr algn="r" eaLnBrk="1" hangingPunct="1">
              <a:buFont typeface="Wingdings" pitchFamily="2" charset="2"/>
              <a:buNone/>
              <a:defRPr/>
            </a:pPr>
            <a:r>
              <a:rPr lang="fa-IR" sz="2800" smtClean="0">
                <a:cs typeface="B Compset" pitchFamily="2" charset="-78"/>
              </a:rPr>
              <a:t>پسر عموي زرتشت گفت : درك دستورات تو براي مردم عادي سخت و بسيار </a:t>
            </a:r>
          </a:p>
          <a:p>
            <a:pPr algn="r" eaLnBrk="1" hangingPunct="1">
              <a:buFont typeface="Wingdings" pitchFamily="2" charset="2"/>
              <a:buNone/>
              <a:defRPr/>
            </a:pPr>
            <a:r>
              <a:rPr lang="fa-IR" sz="2800" smtClean="0">
                <a:cs typeface="B Compset" pitchFamily="2" charset="-78"/>
              </a:rPr>
              <a:t>دشوار است و اگر بتواني توجه مردم دانا را  به  سوي  خويش  جلب كني  هوا </a:t>
            </a:r>
          </a:p>
          <a:p>
            <a:pPr algn="r" eaLnBrk="1" hangingPunct="1">
              <a:buFont typeface="Wingdings" pitchFamily="2" charset="2"/>
              <a:buNone/>
              <a:defRPr/>
            </a:pPr>
            <a:r>
              <a:rPr lang="fa-IR" sz="2800" smtClean="0">
                <a:cs typeface="B Compset" pitchFamily="2" charset="-78"/>
              </a:rPr>
              <a:t>هواخواهاني خواهي يافت . زرتشت تصميم گرفت تا نزد شاه و ساير كسان شاه </a:t>
            </a:r>
          </a:p>
          <a:p>
            <a:pPr algn="r" eaLnBrk="1" hangingPunct="1">
              <a:buFont typeface="Wingdings" pitchFamily="2" charset="2"/>
              <a:buNone/>
              <a:defRPr/>
            </a:pPr>
            <a:r>
              <a:rPr lang="fa-IR" sz="2800" smtClean="0">
                <a:cs typeface="B Compset" pitchFamily="2" charset="-78"/>
              </a:rPr>
              <a:t>برود از اينرو راه باختر را پيش گرفت و در بلخ به دربار شاهنشاه شتافت . </a:t>
            </a:r>
          </a:p>
          <a:p>
            <a:pPr algn="r" eaLnBrk="1" hangingPunct="1">
              <a:buFont typeface="Wingdings" pitchFamily="2" charset="2"/>
              <a:buNone/>
              <a:defRPr/>
            </a:pPr>
            <a:r>
              <a:rPr lang="fa-IR" sz="2800" smtClean="0">
                <a:cs typeface="B Compset" pitchFamily="2" charset="-78"/>
              </a:rPr>
              <a:t>زرتشت گويي آتشين در دست گرفت  كه  از  آن  گزشي  به  پوست  دستش </a:t>
            </a:r>
          </a:p>
          <a:p>
            <a:pPr algn="r" eaLnBrk="1" hangingPunct="1">
              <a:buFont typeface="Wingdings" pitchFamily="2" charset="2"/>
              <a:buNone/>
              <a:defRPr/>
            </a:pPr>
            <a:r>
              <a:rPr lang="fa-IR" sz="2800" smtClean="0">
                <a:cs typeface="B Compset" pitchFamily="2" charset="-78"/>
              </a:rPr>
              <a:t>نمي رسيد . شاه فرمان داد تا او را به درون دربار بياورند .</a:t>
            </a:r>
          </a:p>
          <a:p>
            <a:pPr algn="r" eaLnBrk="1" hangingPunct="1">
              <a:buFont typeface="Wingdings" pitchFamily="2" charset="2"/>
              <a:buNone/>
              <a:defRPr/>
            </a:pPr>
            <a:r>
              <a:rPr lang="fa-IR" sz="2800" smtClean="0">
                <a:cs typeface="B Compset" pitchFamily="2" charset="-78"/>
              </a:rPr>
              <a:t>زرتشت خود را در حضور پادشاه معرفي كرد و گفت آمده تا دل و جان شاه را </a:t>
            </a:r>
          </a:p>
          <a:p>
            <a:pPr algn="r" eaLnBrk="1" hangingPunct="1">
              <a:buFont typeface="Wingdings" pitchFamily="2" charset="2"/>
              <a:buNone/>
              <a:defRPr/>
            </a:pPr>
            <a:r>
              <a:rPr lang="fa-IR" sz="2800" smtClean="0">
                <a:cs typeface="B Compset" pitchFamily="2" charset="-78"/>
              </a:rPr>
              <a:t>از بت هاي اهريمني پاك بگرداند  و به سوي پروردگار  يكتا  و خداي  جاويد </a:t>
            </a:r>
          </a:p>
          <a:p>
            <a:pPr algn="r" eaLnBrk="1" hangingPunct="1">
              <a:buFont typeface="Wingdings" pitchFamily="2" charset="2"/>
              <a:buNone/>
              <a:defRPr/>
            </a:pPr>
            <a:r>
              <a:rPr lang="fa-IR" sz="2800" smtClean="0">
                <a:cs typeface="B Compset" pitchFamily="2" charset="-78"/>
              </a:rPr>
              <a:t>معطوف دارم . شاه گفت : دليل  بياور و به ساحران و راهبان و كافنان گفت  از </a:t>
            </a:r>
            <a:endParaRPr lang="en-US" sz="2800" smtClean="0">
              <a:cs typeface="B Compset" pitchFamily="2" charset="-78"/>
            </a:endParaRPr>
          </a:p>
        </p:txBody>
      </p:sp>
    </p:spTree>
  </p:cSld>
  <p:clrMapOvr>
    <a:masterClrMapping/>
  </p:clrMapOvr>
  <p:transition spd="slow">
    <p:blinds/>
  </p:transition>
  <p:timing>
    <p:tnLst>
      <p:par>
        <p:cTn id="1" dur="indefinite" restart="never" nodeType="tmRoot"/>
      </p:par>
    </p:tnLst>
  </p:timing>
</p:sld>
</file>

<file path=ppt/theme/theme1.xml><?xml version="1.0" encoding="utf-8"?>
<a:theme xmlns:a="http://schemas.openxmlformats.org/drawingml/2006/main" name="zardosht">
  <a:themeElements>
    <a:clrScheme name="Maple 1">
      <a:dk1>
        <a:srgbClr val="BB5F03"/>
      </a:dk1>
      <a:lt1>
        <a:srgbClr val="FFFFFF"/>
      </a:lt1>
      <a:dk2>
        <a:srgbClr val="993300"/>
      </a:dk2>
      <a:lt2>
        <a:srgbClr val="FEEC94"/>
      </a:lt2>
      <a:accent1>
        <a:srgbClr val="FF9900"/>
      </a:accent1>
      <a:accent2>
        <a:srgbClr val="B76A03"/>
      </a:accent2>
      <a:accent3>
        <a:srgbClr val="CAADAA"/>
      </a:accent3>
      <a:accent4>
        <a:srgbClr val="DADADA"/>
      </a:accent4>
      <a:accent5>
        <a:srgbClr val="FFCAAA"/>
      </a:accent5>
      <a:accent6>
        <a:srgbClr val="A65F02"/>
      </a:accent6>
      <a:hlink>
        <a:srgbClr val="FFFFCC"/>
      </a:hlink>
      <a:folHlink>
        <a:srgbClr val="CCCC00"/>
      </a:folHlink>
    </a:clrScheme>
    <a:fontScheme name="Maple">
      <a:majorFont>
        <a:latin typeface="Times New Roman"/>
        <a:ea typeface=""/>
        <a:cs typeface="Arial"/>
      </a:majorFont>
      <a:minorFont>
        <a:latin typeface="Times New Roman"/>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imes New Roman" pitchFamily="18" charset="0"/>
            <a:cs typeface="Arial"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imes New Roman" pitchFamily="18" charset="0"/>
            <a:cs typeface="Arial" pitchFamily="34" charset="0"/>
          </a:defRPr>
        </a:defPPr>
      </a:lstStyle>
    </a:lnDef>
  </a:objectDefaults>
  <a:extraClrSchemeLst>
    <a:extraClrScheme>
      <a:clrScheme name="Maple 1">
        <a:dk1>
          <a:srgbClr val="BB5F03"/>
        </a:dk1>
        <a:lt1>
          <a:srgbClr val="FFFFFF"/>
        </a:lt1>
        <a:dk2>
          <a:srgbClr val="993300"/>
        </a:dk2>
        <a:lt2>
          <a:srgbClr val="FEEC94"/>
        </a:lt2>
        <a:accent1>
          <a:srgbClr val="FF9900"/>
        </a:accent1>
        <a:accent2>
          <a:srgbClr val="B76A03"/>
        </a:accent2>
        <a:accent3>
          <a:srgbClr val="CAADAA"/>
        </a:accent3>
        <a:accent4>
          <a:srgbClr val="DADADA"/>
        </a:accent4>
        <a:accent5>
          <a:srgbClr val="FFCAAA"/>
        </a:accent5>
        <a:accent6>
          <a:srgbClr val="A65F02"/>
        </a:accent6>
        <a:hlink>
          <a:srgbClr val="FFFFCC"/>
        </a:hlink>
        <a:folHlink>
          <a:srgbClr val="CCCC00"/>
        </a:folHlink>
      </a:clrScheme>
      <a:clrMap bg1="dk2" tx1="lt1" bg2="dk1" tx2="lt2" accent1="accent1" accent2="accent2" accent3="accent3" accent4="accent4" accent5="accent5" accent6="accent6" hlink="hlink" folHlink="folHlink"/>
    </a:extraClrScheme>
    <a:extraClrScheme>
      <a:clrScheme name="Maple 2">
        <a:dk1>
          <a:srgbClr val="EA9306"/>
        </a:dk1>
        <a:lt1>
          <a:srgbClr val="FFFFFF"/>
        </a:lt1>
        <a:dk2>
          <a:srgbClr val="FAC120"/>
        </a:dk2>
        <a:lt2>
          <a:srgbClr val="FFFDD1"/>
        </a:lt2>
        <a:accent1>
          <a:srgbClr val="CC6600"/>
        </a:accent1>
        <a:accent2>
          <a:srgbClr val="FF9933"/>
        </a:accent2>
        <a:accent3>
          <a:srgbClr val="FCDDAB"/>
        </a:accent3>
        <a:accent4>
          <a:srgbClr val="DADADA"/>
        </a:accent4>
        <a:accent5>
          <a:srgbClr val="E2B8AA"/>
        </a:accent5>
        <a:accent6>
          <a:srgbClr val="E78A2D"/>
        </a:accent6>
        <a:hlink>
          <a:srgbClr val="A50021"/>
        </a:hlink>
        <a:folHlink>
          <a:srgbClr val="666633"/>
        </a:folHlink>
      </a:clrScheme>
      <a:clrMap bg1="dk2" tx1="lt1" bg2="dk1" tx2="lt2" accent1="accent1" accent2="accent2" accent3="accent3" accent4="accent4" accent5="accent5" accent6="accent6" hlink="hlink" folHlink="folHlink"/>
    </a:extraClrScheme>
    <a:extraClrScheme>
      <a:clrScheme name="Maple 3">
        <a:dk1>
          <a:srgbClr val="000000"/>
        </a:dk1>
        <a:lt1>
          <a:srgbClr val="FFFFCC"/>
        </a:lt1>
        <a:dk2>
          <a:srgbClr val="A26D18"/>
        </a:dk2>
        <a:lt2>
          <a:srgbClr val="F9D793"/>
        </a:lt2>
        <a:accent1>
          <a:srgbClr val="FFD05B"/>
        </a:accent1>
        <a:accent2>
          <a:srgbClr val="FEE1A8"/>
        </a:accent2>
        <a:accent3>
          <a:srgbClr val="FFFFE2"/>
        </a:accent3>
        <a:accent4>
          <a:srgbClr val="000000"/>
        </a:accent4>
        <a:accent5>
          <a:srgbClr val="FFE4B5"/>
        </a:accent5>
        <a:accent6>
          <a:srgbClr val="E6CC98"/>
        </a:accent6>
        <a:hlink>
          <a:srgbClr val="FF0000"/>
        </a:hlink>
        <a:folHlink>
          <a:srgbClr val="CC6600"/>
        </a:folHlink>
      </a:clrScheme>
      <a:clrMap bg1="lt1" tx1="dk1" bg2="lt2" tx2="dk2" accent1="accent1" accent2="accent2" accent3="accent3" accent4="accent4" accent5="accent5" accent6="accent6" hlink="hlink" folHlink="folHlink"/>
    </a:extraClrScheme>
    <a:extraClrScheme>
      <a:clrScheme name="Maple 4">
        <a:dk1>
          <a:srgbClr val="008000"/>
        </a:dk1>
        <a:lt1>
          <a:srgbClr val="FFFFFF"/>
        </a:lt1>
        <a:dk2>
          <a:srgbClr val="005800"/>
        </a:dk2>
        <a:lt2>
          <a:srgbClr val="FFFFCC"/>
        </a:lt2>
        <a:accent1>
          <a:srgbClr val="00CC99"/>
        </a:accent1>
        <a:accent2>
          <a:srgbClr val="007825"/>
        </a:accent2>
        <a:accent3>
          <a:srgbClr val="AAB4AA"/>
        </a:accent3>
        <a:accent4>
          <a:srgbClr val="DADADA"/>
        </a:accent4>
        <a:accent5>
          <a:srgbClr val="AAE2CA"/>
        </a:accent5>
        <a:accent6>
          <a:srgbClr val="006C20"/>
        </a:accent6>
        <a:hlink>
          <a:srgbClr val="9966FF"/>
        </a:hlink>
        <a:folHlink>
          <a:srgbClr val="99CCFF"/>
        </a:folHlink>
      </a:clrScheme>
      <a:clrMap bg1="dk2" tx1="lt1" bg2="dk1" tx2="lt2" accent1="accent1" accent2="accent2" accent3="accent3" accent4="accent4" accent5="accent5" accent6="accent6" hlink="hlink" folHlink="folHlink"/>
    </a:extraClrScheme>
    <a:extraClrScheme>
      <a:clrScheme name="Maple 5">
        <a:dk1>
          <a:srgbClr val="56925A"/>
        </a:dk1>
        <a:lt1>
          <a:srgbClr val="FFFFFF"/>
        </a:lt1>
        <a:dk2>
          <a:srgbClr val="6FB56D"/>
        </a:dk2>
        <a:lt2>
          <a:srgbClr val="FFFFCC"/>
        </a:lt2>
        <a:accent1>
          <a:srgbClr val="2B877C"/>
        </a:accent1>
        <a:accent2>
          <a:srgbClr val="5A9A5F"/>
        </a:accent2>
        <a:accent3>
          <a:srgbClr val="BBD7BA"/>
        </a:accent3>
        <a:accent4>
          <a:srgbClr val="DADADA"/>
        </a:accent4>
        <a:accent5>
          <a:srgbClr val="ACC3BF"/>
        </a:accent5>
        <a:accent6>
          <a:srgbClr val="518B55"/>
        </a:accent6>
        <a:hlink>
          <a:srgbClr val="99FF33"/>
        </a:hlink>
        <a:folHlink>
          <a:srgbClr val="CCFF99"/>
        </a:folHlink>
      </a:clrScheme>
      <a:clrMap bg1="dk2" tx1="lt1" bg2="dk1" tx2="lt2" accent1="accent1" accent2="accent2" accent3="accent3" accent4="accent4" accent5="accent5" accent6="accent6" hlink="hlink" folHlink="folHlink"/>
    </a:extraClrScheme>
    <a:extraClrScheme>
      <a:clrScheme name="Maple 6">
        <a:dk1>
          <a:srgbClr val="006699"/>
        </a:dk1>
        <a:lt1>
          <a:srgbClr val="FFFFFF"/>
        </a:lt1>
        <a:dk2>
          <a:srgbClr val="006666"/>
        </a:dk2>
        <a:lt2>
          <a:srgbClr val="CCECFF"/>
        </a:lt2>
        <a:accent1>
          <a:srgbClr val="00CCFF"/>
        </a:accent1>
        <a:accent2>
          <a:srgbClr val="017A83"/>
        </a:accent2>
        <a:accent3>
          <a:srgbClr val="AAB8B8"/>
        </a:accent3>
        <a:accent4>
          <a:srgbClr val="DADADA"/>
        </a:accent4>
        <a:accent5>
          <a:srgbClr val="AAE2FF"/>
        </a:accent5>
        <a:accent6>
          <a:srgbClr val="016E76"/>
        </a:accent6>
        <a:hlink>
          <a:srgbClr val="FFFFCC"/>
        </a:hlink>
        <a:folHlink>
          <a:srgbClr val="99FF99"/>
        </a:folHlink>
      </a:clrScheme>
      <a:clrMap bg1="dk2" tx1="lt1" bg2="dk1" tx2="lt2" accent1="accent1" accent2="accent2" accent3="accent3" accent4="accent4" accent5="accent5" accent6="accent6" hlink="hlink" folHlink="folHlink"/>
    </a:extraClrScheme>
    <a:extraClrScheme>
      <a:clrScheme name="Maple 7">
        <a:dk1>
          <a:srgbClr val="80ACC4"/>
        </a:dk1>
        <a:lt1>
          <a:srgbClr val="FFFFFF"/>
        </a:lt1>
        <a:dk2>
          <a:srgbClr val="B3D1DF"/>
        </a:dk2>
        <a:lt2>
          <a:srgbClr val="FFFFFF"/>
        </a:lt2>
        <a:accent1>
          <a:srgbClr val="5089A8"/>
        </a:accent1>
        <a:accent2>
          <a:srgbClr val="BBC6DB"/>
        </a:accent2>
        <a:accent3>
          <a:srgbClr val="D6E5EC"/>
        </a:accent3>
        <a:accent4>
          <a:srgbClr val="DADADA"/>
        </a:accent4>
        <a:accent5>
          <a:srgbClr val="B3C4D1"/>
        </a:accent5>
        <a:accent6>
          <a:srgbClr val="A9B3C6"/>
        </a:accent6>
        <a:hlink>
          <a:srgbClr val="0000FF"/>
        </a:hlink>
        <a:folHlink>
          <a:srgbClr val="006699"/>
        </a:folHlink>
      </a:clrScheme>
      <a:clrMap bg1="dk2" tx1="lt1" bg2="dk1" tx2="lt2" accent1="accent1" accent2="accent2" accent3="accent3" accent4="accent4" accent5="accent5" accent6="accent6" hlink="hlink" folHlink="folHlink"/>
    </a:extraClrScheme>
    <a:extraClrScheme>
      <a:clrScheme name="Maple 8">
        <a:dk1>
          <a:srgbClr val="5700AE"/>
        </a:dk1>
        <a:lt1>
          <a:srgbClr val="FFFFFF"/>
        </a:lt1>
        <a:dk2>
          <a:srgbClr val="7301CB"/>
        </a:dk2>
        <a:lt2>
          <a:srgbClr val="C5C5FF"/>
        </a:lt2>
        <a:accent1>
          <a:srgbClr val="9999FF"/>
        </a:accent1>
        <a:accent2>
          <a:srgbClr val="7000E0"/>
        </a:accent2>
        <a:accent3>
          <a:srgbClr val="BCAAE2"/>
        </a:accent3>
        <a:accent4>
          <a:srgbClr val="DADADA"/>
        </a:accent4>
        <a:accent5>
          <a:srgbClr val="CACAFF"/>
        </a:accent5>
        <a:accent6>
          <a:srgbClr val="6500CB"/>
        </a:accent6>
        <a:hlink>
          <a:srgbClr val="99F3FF"/>
        </a:hlink>
        <a:folHlink>
          <a:srgbClr val="CCCCFF"/>
        </a:folHlink>
      </a:clrScheme>
      <a:clrMap bg1="dk2" tx1="lt1" bg2="dk1" tx2="lt2" accent1="accent1" accent2="accent2" accent3="accent3" accent4="accent4" accent5="accent5" accent6="accent6" hlink="hlink" folHlink="folHlink"/>
    </a:extraClrScheme>
    <a:extraClrScheme>
      <a:clrScheme name="Maple 9">
        <a:dk1>
          <a:srgbClr val="003366"/>
        </a:dk1>
        <a:lt1>
          <a:srgbClr val="FFFFFF"/>
        </a:lt1>
        <a:dk2>
          <a:srgbClr val="003366"/>
        </a:dk2>
        <a:lt2>
          <a:srgbClr val="CBD5DF"/>
        </a:lt2>
        <a:accent1>
          <a:srgbClr val="A9BEE9"/>
        </a:accent1>
        <a:accent2>
          <a:srgbClr val="D6E4F2"/>
        </a:accent2>
        <a:accent3>
          <a:srgbClr val="FFFFFF"/>
        </a:accent3>
        <a:accent4>
          <a:srgbClr val="002A56"/>
        </a:accent4>
        <a:accent5>
          <a:srgbClr val="D1DBF2"/>
        </a:accent5>
        <a:accent6>
          <a:srgbClr val="C2CFDB"/>
        </a:accent6>
        <a:hlink>
          <a:srgbClr val="0000CC"/>
        </a:hlink>
        <a:folHlink>
          <a:srgbClr val="8668E8"/>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zardosht</Template>
  <TotalTime>5</TotalTime>
  <Words>3800</Words>
  <Application>Microsoft Office PowerPoint</Application>
  <PresentationFormat>On-screen Show (4:3)</PresentationFormat>
  <Paragraphs>294</Paragraphs>
  <Slides>31</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31</vt:i4>
      </vt:variant>
    </vt:vector>
  </HeadingPairs>
  <TitlesOfParts>
    <vt:vector size="39" baseType="lpstr">
      <vt:lpstr>Times New Roman</vt:lpstr>
      <vt:lpstr>Arial</vt:lpstr>
      <vt:lpstr>Wingdings</vt:lpstr>
      <vt:lpstr>Calibri</vt:lpstr>
      <vt:lpstr>2  Esfehan</vt:lpstr>
      <vt:lpstr>B Compset</vt:lpstr>
      <vt:lpstr>SimSun</vt:lpstr>
      <vt:lpstr>zardosht</vt:lpstr>
      <vt:lpstr>PowerPoint Presentation</vt:lpstr>
      <vt:lpstr>PowerPoint Presentation</vt:lpstr>
      <vt:lpstr>زرتشت </vt:lpstr>
      <vt:lpstr>زندگي زرتشت تا زمان اظهار دعوت وي ( سنين 1 تا 30 سالگي ) </vt:lpstr>
      <vt:lpstr>PowerPoint Presentation</vt:lpstr>
      <vt:lpstr>PowerPoint Presentation</vt:lpstr>
      <vt:lpstr>PowerPoint Presentation</vt:lpstr>
      <vt:lpstr>مكاشفه يك دين جهان مشمول : موعظه ناموفق ( سنين 30 تا 43 سالگي )</vt:lpstr>
      <vt:lpstr>موفقيت در دربار ايران : ترويج پرشور ايمان مذهبي ( سنين 42 تا 57 سالگي ) </vt:lpstr>
      <vt:lpstr>PowerPoint Presentation</vt:lpstr>
      <vt:lpstr>PowerPoint Presentation</vt:lpstr>
      <vt:lpstr>جنگهاي مقدس ، بيست سال آخر زندگي زرتشت ( سنين 57 تا 77 سالگي ) </vt:lpstr>
      <vt:lpstr>دين زرتشتي و دين كتيبه ها  گاهان و ( گاتا ) و محتواي عقيدتي آن </vt:lpstr>
      <vt:lpstr>PowerPoint Presentation</vt:lpstr>
      <vt:lpstr>ويژگي هاي اهورا مزدا</vt:lpstr>
      <vt:lpstr>جهان</vt:lpstr>
      <vt:lpstr>PowerPoint Presentation</vt:lpstr>
      <vt:lpstr>تاريخچه دين زرتشت </vt:lpstr>
      <vt:lpstr>PowerPoint Presentation</vt:lpstr>
      <vt:lpstr>PowerPoint Presentation</vt:lpstr>
      <vt:lpstr>PowerPoint Presentation</vt:lpstr>
      <vt:lpstr>اوستا</vt:lpstr>
      <vt:lpstr>PowerPoint Presentation</vt:lpstr>
      <vt:lpstr>PowerPoint Presentation</vt:lpstr>
      <vt:lpstr>PowerPoint Presentation</vt:lpstr>
      <vt:lpstr>PowerPoint Presentation</vt:lpstr>
      <vt:lpstr>برج خاموشان </vt:lpstr>
      <vt:lpstr>PowerPoint Presentation</vt:lpstr>
      <vt:lpstr>عوامل كژانديشي و لغزش درباره كيش زرتشت </vt:lpstr>
      <vt:lpstr>PowerPoint Presentation</vt:lpstr>
      <vt:lpstr>منابع </vt:lpstr>
    </vt:vector>
  </TitlesOfParts>
  <Company>XPro</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XPro</dc:creator>
  <cp:lastModifiedBy>XPro</cp:lastModifiedBy>
  <cp:revision>1</cp:revision>
  <dcterms:created xsi:type="dcterms:W3CDTF">2015-04-22T17:44:53Z</dcterms:created>
  <dcterms:modified xsi:type="dcterms:W3CDTF">2015-04-22T17:50:08Z</dcterms:modified>
</cp:coreProperties>
</file>